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71" r:id="rId3"/>
    <p:sldId id="307" r:id="rId5"/>
    <p:sldId id="279" r:id="rId6"/>
    <p:sldId id="280" r:id="rId7"/>
    <p:sldId id="272" r:id="rId8"/>
    <p:sldId id="283" r:id="rId9"/>
    <p:sldId id="274" r:id="rId10"/>
    <p:sldId id="282" r:id="rId11"/>
    <p:sldId id="281" r:id="rId12"/>
    <p:sldId id="285" r:id="rId13"/>
    <p:sldId id="287" r:id="rId14"/>
    <p:sldId id="289" r:id="rId15"/>
    <p:sldId id="290" r:id="rId16"/>
    <p:sldId id="308" r:id="rId17"/>
    <p:sldId id="311" r:id="rId18"/>
    <p:sldId id="291" r:id="rId19"/>
    <p:sldId id="292" r:id="rId20"/>
    <p:sldId id="296" r:id="rId21"/>
    <p:sldId id="310" r:id="rId22"/>
    <p:sldId id="309" r:id="rId23"/>
    <p:sldId id="302" r:id="rId24"/>
    <p:sldId id="293" r:id="rId25"/>
    <p:sldId id="288" r:id="rId26"/>
    <p:sldId id="301" r:id="rId27"/>
    <p:sldId id="304" r:id="rId28"/>
    <p:sldId id="305" r:id="rId29"/>
    <p:sldId id="306" r:id="rId30"/>
    <p:sldId id="277" r:id="rId31"/>
    <p:sldId id="303" r:id="rId32"/>
  </p:sldIdLst>
  <p:sldSz cx="12192000" cy="6858000"/>
  <p:notesSz cx="6858000" cy="9144000"/>
  <p:embeddedFontLst>
    <p:embeddedFont>
      <p:font typeface="微软雅黑" panose="020B0503020204020204" charset="-122"/>
      <p:regular r:id="rId36"/>
    </p:embeddedFont>
    <p:embeddedFont>
      <p:font typeface="黑体" panose="02010609060101010101" pitchFamily="49" charset="-122"/>
      <p:regular r:id="rId37"/>
    </p:embeddedFont>
    <p:embeddedFont>
      <p:font typeface="华文中宋" panose="02010600040101010101" charset="-122"/>
      <p:regular r:id="rId38"/>
    </p:embeddedFont>
    <p:embeddedFont>
      <p:font typeface="华文行楷" panose="02010800040101010101" charset="-122"/>
      <p:regular r:id="rId39"/>
    </p:embeddedFont>
    <p:embeddedFont>
      <p:font typeface="华文楷体" panose="02010600040101010101" pitchFamily="2" charset="-122"/>
      <p:regular r:id="rId40"/>
    </p:embeddedFont>
    <p:embeddedFont>
      <p:font typeface="等线" panose="02010600030101010101" charset="-122"/>
      <p:regular r:id="rId41"/>
    </p:embeddedFont>
    <p:embeddedFont>
      <p:font typeface="楷体" panose="02010609060101010101" pitchFamily="49" charset="-122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等线 Light" panose="02010600030101010101" charset="-122"/>
      <p:regular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9FFB3"/>
    <a:srgbClr val="CCFF99"/>
    <a:srgbClr val="FFCC99"/>
    <a:srgbClr val="5E7594"/>
    <a:srgbClr val="4F6A94"/>
    <a:srgbClr val="C64106"/>
    <a:srgbClr val="FF6600"/>
    <a:srgbClr val="1D4582"/>
    <a:srgbClr val="102C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8"/>
    <p:restoredTop sz="93120" autoAdjust="0"/>
  </p:normalViewPr>
  <p:slideViewPr>
    <p:cSldViewPr snapToGrid="0" snapToObjects="1" showGuides="1">
      <p:cViewPr varScale="1">
        <p:scale>
          <a:sx n="81" d="100"/>
          <a:sy n="81" d="100"/>
        </p:scale>
        <p:origin x="-168" y="-72"/>
      </p:cViewPr>
      <p:guideLst>
        <p:guide orient="horz" pos="4269"/>
        <p:guide orient="horz" pos="3453"/>
        <p:guide pos="3840"/>
        <p:guide pos="2116"/>
        <p:guide pos="801"/>
        <p:guide pos="3940"/>
        <p:guide pos="54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gs" Target="tags/tag1.xml"/><Relationship Id="rId47" Type="http://schemas.openxmlformats.org/officeDocument/2006/relationships/font" Target="fonts/font12.fntdata"/><Relationship Id="rId46" Type="http://schemas.openxmlformats.org/officeDocument/2006/relationships/font" Target="fonts/font11.fntdata"/><Relationship Id="rId45" Type="http://schemas.openxmlformats.org/officeDocument/2006/relationships/font" Target="fonts/font10.fntdata"/><Relationship Id="rId44" Type="http://schemas.openxmlformats.org/officeDocument/2006/relationships/font" Target="fonts/font9.fntdata"/><Relationship Id="rId43" Type="http://schemas.openxmlformats.org/officeDocument/2006/relationships/font" Target="fonts/font8.fntdata"/><Relationship Id="rId42" Type="http://schemas.openxmlformats.org/officeDocument/2006/relationships/font" Target="fonts/font7.fntdata"/><Relationship Id="rId41" Type="http://schemas.openxmlformats.org/officeDocument/2006/relationships/font" Target="fonts/font6.fntdata"/><Relationship Id="rId40" Type="http://schemas.openxmlformats.org/officeDocument/2006/relationships/font" Target="fonts/font5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4.fntdata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F84BF-94F5-48BE-B2C9-76E96A262FA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DB9FD-F92B-4336-9E6E-1707174193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DB9FD-F92B-4336-9E6E-1707174193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DB9FD-F92B-4336-9E6E-1707174193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DB9FD-F92B-4336-9E6E-1707174193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DB9FD-F92B-4336-9E6E-1707174193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hqprint">
            <a:alphaModFix amt="20000"/>
          </a:blip>
          <a:srcRect l="18607" t="8710" r="9620" b="11107"/>
          <a:stretch>
            <a:fillRect/>
          </a:stretch>
        </p:blipFill>
        <p:spPr>
          <a:xfrm>
            <a:off x="484909" y="0"/>
            <a:ext cx="10986655" cy="6481546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A02DF-CE22-7544-B751-71587FFD45A8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0B04C-B5E4-4741-B22F-92B09C0A8EA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A02DF-CE22-7544-B751-71587FFD45A8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0B04C-B5E4-4741-B22F-92B09C0A8EA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9052022" y="6038068"/>
            <a:ext cx="2993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b="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kumimoji="1" lang="zh-CN" altLang="en-US" sz="2000" b="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锡慧在线”开学第二周</a:t>
            </a:r>
            <a:endParaRPr kumimoji="1" lang="zh-CN" altLang="en-US" sz="20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矩形 4"/>
          <p:cNvSpPr/>
          <p:nvPr userDrawn="1"/>
        </p:nvSpPr>
        <p:spPr>
          <a:xfrm>
            <a:off x="8223473" y="5990702"/>
            <a:ext cx="1089887" cy="503748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100"/>
          </a:p>
        </p:txBody>
      </p:sp>
      <p:sp>
        <p:nvSpPr>
          <p:cNvPr id="5" name="文本框 4"/>
          <p:cNvSpPr txBox="1"/>
          <p:nvPr userDrawn="1"/>
        </p:nvSpPr>
        <p:spPr>
          <a:xfrm>
            <a:off x="8223474" y="5977189"/>
            <a:ext cx="1202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zh-CN" altLang="en-US" sz="2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A02DF-CE22-7544-B751-71587FFD45A8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0B04C-B5E4-4741-B22F-92B09C0A8EA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A02DF-CE22-7544-B751-71587FFD45A8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0B04C-B5E4-4741-B22F-92B09C0A8EA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A02DF-CE22-7544-B751-71587FFD45A8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0B04C-B5E4-4741-B22F-92B09C0A8EA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A02DF-CE22-7544-B751-71587FFD45A8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0B04C-B5E4-4741-B22F-92B09C0A8EA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A02DF-CE22-7544-B751-71587FFD45A8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0B04C-B5E4-4741-B22F-92B09C0A8EA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A02DF-CE22-7544-B751-71587FFD45A8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0B04C-B5E4-4741-B22F-92B09C0A8EA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4A02DF-CE22-7544-B751-71587FFD45A8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0B04C-B5E4-4741-B22F-92B09C0A8EA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GIF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image" Target="../media/image21.jpeg"/><Relationship Id="rId7" Type="http://schemas.openxmlformats.org/officeDocument/2006/relationships/image" Target="../media/image20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3.jpeg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://image.baidu.com/search/redirect?tn=redirect&amp;word=j&amp;juid=C8164B&amp;sign=ckwciwiocc&amp;url=http://www.cnhubei.com/cnhubei/xwzt/2012/cfqy/201711/t4024899.shtml&amp;objurl=http://www.cnhubei.com/cnhubei/xwzt/2012/cfqy/201711/W020171113295887807597.png" TargetMode="External"/><Relationship Id="rId1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file:///E:\&#65288;&#20462;&#25913;&#31295;2.13&#65289;&#25293;&#35838;&#31532;&#20108;&#21608;%20&#30007;&#29983;&#22899;&#29983;%20&#31215;&#20313;&#23454;&#39564;&#23398;&#26657;&#65288;&#23487;&#26149;&#33722;&#65289;\&#27468;&#26354;&#65306;&#20799;&#26102;.mp3" TargetMode="External"/><Relationship Id="rId2" Type="http://schemas.openxmlformats.org/officeDocument/2006/relationships/audio" Target="file:///E:\&#65288;&#20462;&#25913;&#31295;2.13&#65289;&#25293;&#35838;&#31532;&#20108;&#21608;%20&#30007;&#29983;&#22899;&#29983;%20&#31215;&#20313;&#23454;&#39564;&#23398;&#26657;&#65288;&#23487;&#26149;&#33722;&#65289;\&#27468;&#26354;&#65306;&#20799;&#26102;.mp3" TargetMode="Externa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817789" y="643865"/>
            <a:ext cx="65598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400" b="1" dirty="0" smtClean="0">
                <a:solidFill>
                  <a:srgbClr val="1D458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kumimoji="1" lang="zh-CN" altLang="en-US" sz="4400" b="1" dirty="0" smtClean="0">
                <a:solidFill>
                  <a:srgbClr val="1D458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锡慧在线” </a:t>
            </a:r>
            <a:r>
              <a:rPr kumimoji="1" lang="zh-CN" altLang="en-US" sz="4400" b="1" dirty="0" smtClean="0">
                <a:solidFill>
                  <a:srgbClr val="C6410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开学第二周</a:t>
            </a:r>
            <a:endParaRPr kumimoji="1" lang="zh-CN" altLang="en-US" sz="4400" b="1" dirty="0">
              <a:solidFill>
                <a:srgbClr val="C64106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矩形 4"/>
          <p:cNvSpPr/>
          <p:nvPr/>
        </p:nvSpPr>
        <p:spPr>
          <a:xfrm>
            <a:off x="-97842" y="443810"/>
            <a:ext cx="3461657" cy="981868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43242" y="380746"/>
            <a:ext cx="4517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zh-CN" alt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4"/>
          <p:cNvSpPr/>
          <p:nvPr/>
        </p:nvSpPr>
        <p:spPr>
          <a:xfrm rot="10800000">
            <a:off x="10849935" y="5677467"/>
            <a:ext cx="3461657" cy="791572"/>
          </a:xfrm>
          <a:custGeom>
            <a:avLst/>
            <a:gdLst>
              <a:gd name="connsiteX0" fmla="*/ 0 w 10501745"/>
              <a:gd name="connsiteY0" fmla="*/ 0 h 2978727"/>
              <a:gd name="connsiteX1" fmla="*/ 10501745 w 10501745"/>
              <a:gd name="connsiteY1" fmla="*/ 0 h 2978727"/>
              <a:gd name="connsiteX2" fmla="*/ 10501745 w 10501745"/>
              <a:gd name="connsiteY2" fmla="*/ 2978727 h 2978727"/>
              <a:gd name="connsiteX3" fmla="*/ 0 w 10501745"/>
              <a:gd name="connsiteY3" fmla="*/ 2978727 h 2978727"/>
              <a:gd name="connsiteX4" fmla="*/ 0 w 10501745"/>
              <a:gd name="connsiteY4" fmla="*/ 0 h 2978727"/>
              <a:gd name="connsiteX0-1" fmla="*/ 0 w 10501745"/>
              <a:gd name="connsiteY0-2" fmla="*/ 0 h 2978727"/>
              <a:gd name="connsiteX1-3" fmla="*/ 10501745 w 10501745"/>
              <a:gd name="connsiteY1-4" fmla="*/ 0 h 2978727"/>
              <a:gd name="connsiteX2-5" fmla="*/ 8977745 w 10501745"/>
              <a:gd name="connsiteY2-6" fmla="*/ 2937163 h 2978727"/>
              <a:gd name="connsiteX3-7" fmla="*/ 0 w 10501745"/>
              <a:gd name="connsiteY3-8" fmla="*/ 2978727 h 2978727"/>
              <a:gd name="connsiteX4-9" fmla="*/ 0 w 10501745"/>
              <a:gd name="connsiteY4-10" fmla="*/ 0 h 2978727"/>
              <a:gd name="connsiteX0-11" fmla="*/ 0 w 10501745"/>
              <a:gd name="connsiteY0-12" fmla="*/ 0 h 2978727"/>
              <a:gd name="connsiteX1-13" fmla="*/ 10501745 w 10501745"/>
              <a:gd name="connsiteY1-14" fmla="*/ 0 h 2978727"/>
              <a:gd name="connsiteX2-15" fmla="*/ 8589818 w 10501745"/>
              <a:gd name="connsiteY2-16" fmla="*/ 2937163 h 2978727"/>
              <a:gd name="connsiteX3-17" fmla="*/ 0 w 10501745"/>
              <a:gd name="connsiteY3-18" fmla="*/ 2978727 h 2978727"/>
              <a:gd name="connsiteX4-19" fmla="*/ 0 w 10501745"/>
              <a:gd name="connsiteY4-20" fmla="*/ 0 h 2978727"/>
              <a:gd name="connsiteX0-21" fmla="*/ 0 w 10501745"/>
              <a:gd name="connsiteY0-22" fmla="*/ 0 h 2978727"/>
              <a:gd name="connsiteX1-23" fmla="*/ 10501745 w 10501745"/>
              <a:gd name="connsiteY1-24" fmla="*/ 0 h 2978727"/>
              <a:gd name="connsiteX2-25" fmla="*/ 8700654 w 10501745"/>
              <a:gd name="connsiteY2-26" fmla="*/ 2951018 h 2978727"/>
              <a:gd name="connsiteX3-27" fmla="*/ 0 w 10501745"/>
              <a:gd name="connsiteY3-28" fmla="*/ 2978727 h 2978727"/>
              <a:gd name="connsiteX4-29" fmla="*/ 0 w 10501745"/>
              <a:gd name="connsiteY4-30" fmla="*/ 0 h 297872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01745" h="2978727">
                <a:moveTo>
                  <a:pt x="0" y="0"/>
                </a:moveTo>
                <a:lnTo>
                  <a:pt x="10501745" y="0"/>
                </a:lnTo>
                <a:lnTo>
                  <a:pt x="8700654" y="2951018"/>
                </a:lnTo>
                <a:lnTo>
                  <a:pt x="0" y="29787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6"/>
          <p:cNvSpPr txBox="1"/>
          <p:nvPr/>
        </p:nvSpPr>
        <p:spPr>
          <a:xfrm>
            <a:off x="559038" y="1972696"/>
            <a:ext cx="11077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6000" b="1" dirty="0" smtClean="0">
                <a:ea typeface="黑体" panose="02010609060101010101" pitchFamily="49" charset="-122"/>
              </a:rPr>
              <a:t>男生女生</a:t>
            </a:r>
            <a:endParaRPr lang="zh-CN" altLang="en-US" sz="6000" b="1" dirty="0" smtClean="0">
              <a:ea typeface="黑体" panose="02010609060101010101" pitchFamily="49" charset="-122"/>
            </a:endParaRPr>
          </a:p>
        </p:txBody>
      </p:sp>
      <p:sp>
        <p:nvSpPr>
          <p:cNvPr id="13" name="文本框 9"/>
          <p:cNvSpPr txBox="1"/>
          <p:nvPr/>
        </p:nvSpPr>
        <p:spPr>
          <a:xfrm>
            <a:off x="3543409" y="3399013"/>
            <a:ext cx="5198255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部编版七年级下册  道德与法治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文本框 10"/>
          <p:cNvSpPr txBox="1"/>
          <p:nvPr/>
        </p:nvSpPr>
        <p:spPr>
          <a:xfrm>
            <a:off x="3320147" y="4717059"/>
            <a:ext cx="64922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授课教师：无锡市积余实验学校       宿春莺</a:t>
            </a:r>
            <a:endParaRPr lang="zh-CN" altLang="en-US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指导教师：无锡市教育科学研究院    何国良</a:t>
            </a:r>
            <a:endParaRPr lang="zh-CN" altLang="en-US" sz="4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组合 84"/>
          <p:cNvGrpSpPr/>
          <p:nvPr/>
        </p:nvGrpSpPr>
        <p:grpSpPr>
          <a:xfrm>
            <a:off x="1392238" y="1498722"/>
            <a:ext cx="2560955" cy="1947545"/>
            <a:chOff x="1392238" y="898647"/>
            <a:chExt cx="2560955" cy="1947545"/>
          </a:xfrm>
        </p:grpSpPr>
        <p:sp>
          <p:nvSpPr>
            <p:cNvPr id="20" name="任意多边形 19"/>
            <p:cNvSpPr/>
            <p:nvPr/>
          </p:nvSpPr>
          <p:spPr>
            <a:xfrm>
              <a:off x="1648778" y="2399152"/>
              <a:ext cx="2048510" cy="447040"/>
            </a:xfrm>
            <a:custGeom>
              <a:avLst/>
              <a:gdLst>
                <a:gd name="connsiteX0" fmla="*/ 0 w 2163729"/>
                <a:gd name="connsiteY0" fmla="*/ 0 h 471958"/>
                <a:gd name="connsiteX1" fmla="*/ 2163729 w 2163729"/>
                <a:gd name="connsiteY1" fmla="*/ 0 h 471958"/>
                <a:gd name="connsiteX2" fmla="*/ 2128506 w 2163729"/>
                <a:gd name="connsiteY2" fmla="*/ 3551 h 471958"/>
                <a:gd name="connsiteX3" fmla="*/ 1746743 w 2163729"/>
                <a:gd name="connsiteY3" fmla="*/ 471958 h 471958"/>
                <a:gd name="connsiteX4" fmla="*/ 416985 w 2163729"/>
                <a:gd name="connsiteY4" fmla="*/ 471958 h 471958"/>
                <a:gd name="connsiteX5" fmla="*/ 35222 w 2163729"/>
                <a:gd name="connsiteY5" fmla="*/ 3551 h 47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3729" h="471958">
                  <a:moveTo>
                    <a:pt x="0" y="0"/>
                  </a:moveTo>
                  <a:lnTo>
                    <a:pt x="2163729" y="0"/>
                  </a:lnTo>
                  <a:lnTo>
                    <a:pt x="2128506" y="3551"/>
                  </a:lnTo>
                  <a:cubicBezTo>
                    <a:pt x="1910634" y="48134"/>
                    <a:pt x="1746743" y="240907"/>
                    <a:pt x="1746743" y="471958"/>
                  </a:cubicBezTo>
                  <a:lnTo>
                    <a:pt x="416985" y="471958"/>
                  </a:lnTo>
                  <a:cubicBezTo>
                    <a:pt x="416985" y="240907"/>
                    <a:pt x="253094" y="48134"/>
                    <a:pt x="35222" y="3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1" name="同心圆 20"/>
            <p:cNvSpPr/>
            <p:nvPr/>
          </p:nvSpPr>
          <p:spPr>
            <a:xfrm>
              <a:off x="1947863" y="2409947"/>
              <a:ext cx="134620" cy="134620"/>
            </a:xfrm>
            <a:prstGeom prst="donut">
              <a:avLst>
                <a:gd name="adj" fmla="val 4379"/>
              </a:avLst>
            </a:prstGeom>
            <a:solidFill>
              <a:srgbClr val="FEFFFF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3244533" y="2333112"/>
              <a:ext cx="184150" cy="184150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199448" y="2534407"/>
              <a:ext cx="45085" cy="45085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2851468" y="2310252"/>
              <a:ext cx="134620" cy="134620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2466658" y="2448682"/>
              <a:ext cx="134620" cy="134620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133918" y="2412487"/>
              <a:ext cx="198755" cy="1987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3360738" y="2328032"/>
              <a:ext cx="121920" cy="121920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8" name="同心圆 27"/>
            <p:cNvSpPr/>
            <p:nvPr/>
          </p:nvSpPr>
          <p:spPr>
            <a:xfrm>
              <a:off x="2888298" y="2371847"/>
              <a:ext cx="194945" cy="194945"/>
            </a:xfrm>
            <a:prstGeom prst="donut">
              <a:avLst>
                <a:gd name="adj" fmla="val 4379"/>
              </a:avLst>
            </a:prstGeom>
            <a:solidFill>
              <a:srgbClr val="FEFFFF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91983" y="2355972"/>
              <a:ext cx="123190" cy="1231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2033588" y="2543932"/>
              <a:ext cx="1278890" cy="302260"/>
            </a:xfrm>
            <a:custGeom>
              <a:avLst/>
              <a:gdLst>
                <a:gd name="connsiteX0" fmla="*/ 161589 w 1350644"/>
                <a:gd name="connsiteY0" fmla="*/ 0 h 319087"/>
                <a:gd name="connsiteX1" fmla="*/ 1189055 w 1350644"/>
                <a:gd name="connsiteY1" fmla="*/ 0 h 319087"/>
                <a:gd name="connsiteX2" fmla="*/ 1350644 w 1350644"/>
                <a:gd name="connsiteY2" fmla="*/ 319087 h 319087"/>
                <a:gd name="connsiteX3" fmla="*/ 0 w 1350644"/>
                <a:gd name="connsiteY3" fmla="*/ 319087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0644" h="319087">
                  <a:moveTo>
                    <a:pt x="161589" y="0"/>
                  </a:moveTo>
                  <a:lnTo>
                    <a:pt x="1189055" y="0"/>
                  </a:lnTo>
                  <a:lnTo>
                    <a:pt x="1350644" y="319087"/>
                  </a:lnTo>
                  <a:lnTo>
                    <a:pt x="0" y="31908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r>
                <a:rPr lang="en-US" altLang="zh-CN" dirty="0">
                  <a:solidFill>
                    <a:schemeClr val="tx2"/>
                  </a:solidFill>
                  <a:latin typeface="华文中宋" panose="02010600040101010101" charset="-122"/>
                  <a:ea typeface="华文中宋" panose="02010600040101010101" charset="-122"/>
                  <a:sym typeface="Arial" panose="020B0604020202020204" pitchFamily="34" charset="0"/>
                </a:rPr>
                <a:t>A</a:t>
              </a:r>
              <a:endParaRPr lang="en-US" altLang="zh-CN" dirty="0">
                <a:solidFill>
                  <a:schemeClr val="tx2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1392238" y="898647"/>
              <a:ext cx="2560955" cy="150050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72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6" name="文本框 261"/>
            <p:cNvSpPr txBox="1"/>
            <p:nvPr/>
          </p:nvSpPr>
          <p:spPr>
            <a:xfrm>
              <a:off x="1495108" y="1239642"/>
              <a:ext cx="2355850" cy="8191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3200" b="1" spc="200" dirty="0" smtClean="0">
                  <a:solidFill>
                    <a:srgbClr val="C00000"/>
                  </a:solidFill>
                  <a:uFillTx/>
                  <a:latin typeface="华文中宋" panose="02010600040101010101" charset="-122"/>
                  <a:ea typeface="华文中宋" panose="02010600040101010101" charset="-122"/>
                  <a:sym typeface="Arial" panose="020B0604020202020204" pitchFamily="34" charset="0"/>
                </a:rPr>
                <a:t>生理特征</a:t>
              </a:r>
              <a:endParaRPr lang="zh-CN" altLang="en-US" sz="3200" b="1" spc="200" dirty="0">
                <a:solidFill>
                  <a:srgbClr val="C00000"/>
                </a:solidFill>
                <a:uFillTx/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4815523" y="1498722"/>
            <a:ext cx="2560955" cy="1947545"/>
            <a:chOff x="4815523" y="898647"/>
            <a:chExt cx="2560955" cy="1947545"/>
          </a:xfrm>
        </p:grpSpPr>
        <p:sp>
          <p:nvSpPr>
            <p:cNvPr id="32" name="任意多边形 31"/>
            <p:cNvSpPr/>
            <p:nvPr/>
          </p:nvSpPr>
          <p:spPr>
            <a:xfrm>
              <a:off x="5072063" y="2399152"/>
              <a:ext cx="2048510" cy="447040"/>
            </a:xfrm>
            <a:custGeom>
              <a:avLst/>
              <a:gdLst>
                <a:gd name="connsiteX0" fmla="*/ 0 w 2163729"/>
                <a:gd name="connsiteY0" fmla="*/ 0 h 471958"/>
                <a:gd name="connsiteX1" fmla="*/ 2163729 w 2163729"/>
                <a:gd name="connsiteY1" fmla="*/ 0 h 471958"/>
                <a:gd name="connsiteX2" fmla="*/ 2128506 w 2163729"/>
                <a:gd name="connsiteY2" fmla="*/ 3551 h 471958"/>
                <a:gd name="connsiteX3" fmla="*/ 1746743 w 2163729"/>
                <a:gd name="connsiteY3" fmla="*/ 471958 h 471958"/>
                <a:gd name="connsiteX4" fmla="*/ 416985 w 2163729"/>
                <a:gd name="connsiteY4" fmla="*/ 471958 h 471958"/>
                <a:gd name="connsiteX5" fmla="*/ 35222 w 2163729"/>
                <a:gd name="connsiteY5" fmla="*/ 3551 h 47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3729" h="471958">
                  <a:moveTo>
                    <a:pt x="0" y="0"/>
                  </a:moveTo>
                  <a:lnTo>
                    <a:pt x="2163729" y="0"/>
                  </a:lnTo>
                  <a:lnTo>
                    <a:pt x="2128506" y="3551"/>
                  </a:lnTo>
                  <a:cubicBezTo>
                    <a:pt x="1910634" y="48134"/>
                    <a:pt x="1746743" y="240907"/>
                    <a:pt x="1746743" y="471958"/>
                  </a:cubicBezTo>
                  <a:lnTo>
                    <a:pt x="416985" y="471958"/>
                  </a:lnTo>
                  <a:cubicBezTo>
                    <a:pt x="416985" y="240907"/>
                    <a:pt x="253094" y="48134"/>
                    <a:pt x="35222" y="3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3" name="同心圆 32"/>
            <p:cNvSpPr/>
            <p:nvPr/>
          </p:nvSpPr>
          <p:spPr>
            <a:xfrm>
              <a:off x="5371148" y="2409947"/>
              <a:ext cx="134620" cy="134620"/>
            </a:xfrm>
            <a:prstGeom prst="donut">
              <a:avLst>
                <a:gd name="adj" fmla="val 4379"/>
              </a:avLst>
            </a:prstGeom>
            <a:solidFill>
              <a:srgbClr val="FEFFFF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6667818" y="2333112"/>
              <a:ext cx="184150" cy="184150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6622733" y="2534407"/>
              <a:ext cx="45085" cy="45085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6274753" y="2310252"/>
              <a:ext cx="134620" cy="134620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5889943" y="2448682"/>
              <a:ext cx="134620" cy="134620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5557203" y="2412487"/>
              <a:ext cx="198755" cy="1987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6784023" y="2328032"/>
              <a:ext cx="121920" cy="121920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0" name="同心圆 39"/>
            <p:cNvSpPr/>
            <p:nvPr/>
          </p:nvSpPr>
          <p:spPr>
            <a:xfrm>
              <a:off x="6311583" y="2371847"/>
              <a:ext cx="194945" cy="194945"/>
            </a:xfrm>
            <a:prstGeom prst="donut">
              <a:avLst>
                <a:gd name="adj" fmla="val 4379"/>
              </a:avLst>
            </a:prstGeom>
            <a:solidFill>
              <a:srgbClr val="FEFFFF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5315268" y="2355972"/>
              <a:ext cx="123190" cy="1231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5456873" y="2543932"/>
              <a:ext cx="1278890" cy="302260"/>
            </a:xfrm>
            <a:custGeom>
              <a:avLst/>
              <a:gdLst>
                <a:gd name="connsiteX0" fmla="*/ 161589 w 1350644"/>
                <a:gd name="connsiteY0" fmla="*/ 0 h 319087"/>
                <a:gd name="connsiteX1" fmla="*/ 1189055 w 1350644"/>
                <a:gd name="connsiteY1" fmla="*/ 0 h 319087"/>
                <a:gd name="connsiteX2" fmla="*/ 1350644 w 1350644"/>
                <a:gd name="connsiteY2" fmla="*/ 319087 h 319087"/>
                <a:gd name="connsiteX3" fmla="*/ 0 w 1350644"/>
                <a:gd name="connsiteY3" fmla="*/ 319087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0644" h="319087">
                  <a:moveTo>
                    <a:pt x="161589" y="0"/>
                  </a:moveTo>
                  <a:lnTo>
                    <a:pt x="1189055" y="0"/>
                  </a:lnTo>
                  <a:lnTo>
                    <a:pt x="1350644" y="319087"/>
                  </a:lnTo>
                  <a:lnTo>
                    <a:pt x="0" y="31908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60000"/>
                </a:lnSpc>
              </a:pPr>
              <a:r>
                <a:rPr lang="en-US" altLang="zh-CN" dirty="0">
                  <a:solidFill>
                    <a:schemeClr val="tx2"/>
                  </a:solidFill>
                  <a:latin typeface="华文中宋" panose="02010600040101010101" charset="-122"/>
                  <a:ea typeface="华文中宋" panose="02010600040101010101" charset="-122"/>
                  <a:sym typeface="Arial" panose="020B0604020202020204" pitchFamily="34" charset="0"/>
                </a:rPr>
                <a:t>B</a:t>
              </a:r>
              <a:endParaRPr lang="en-US" altLang="zh-CN" dirty="0">
                <a:solidFill>
                  <a:schemeClr val="tx2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4815523" y="898647"/>
              <a:ext cx="2560955" cy="150050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72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7" name="文本框 262"/>
            <p:cNvSpPr txBox="1"/>
            <p:nvPr/>
          </p:nvSpPr>
          <p:spPr>
            <a:xfrm>
              <a:off x="4918393" y="1239007"/>
              <a:ext cx="2355850" cy="8191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3200" b="1" spc="200" dirty="0" smtClean="0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  <a:sym typeface="Arial" panose="020B0604020202020204" pitchFamily="34" charset="0"/>
                </a:rPr>
                <a:t>性格特征</a:t>
              </a:r>
              <a:endParaRPr lang="zh-CN" altLang="en-US" sz="3200" b="1" spc="200" dirty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8238808" y="1498722"/>
            <a:ext cx="2560955" cy="1947545"/>
            <a:chOff x="8238808" y="898647"/>
            <a:chExt cx="2560955" cy="1947545"/>
          </a:xfrm>
        </p:grpSpPr>
        <p:sp>
          <p:nvSpPr>
            <p:cNvPr id="44" name="任意多边形 43"/>
            <p:cNvSpPr/>
            <p:nvPr/>
          </p:nvSpPr>
          <p:spPr>
            <a:xfrm>
              <a:off x="8495348" y="2399152"/>
              <a:ext cx="2048510" cy="447040"/>
            </a:xfrm>
            <a:custGeom>
              <a:avLst/>
              <a:gdLst>
                <a:gd name="connsiteX0" fmla="*/ 0 w 2163729"/>
                <a:gd name="connsiteY0" fmla="*/ 0 h 471958"/>
                <a:gd name="connsiteX1" fmla="*/ 2163729 w 2163729"/>
                <a:gd name="connsiteY1" fmla="*/ 0 h 471958"/>
                <a:gd name="connsiteX2" fmla="*/ 2128506 w 2163729"/>
                <a:gd name="connsiteY2" fmla="*/ 3551 h 471958"/>
                <a:gd name="connsiteX3" fmla="*/ 1746743 w 2163729"/>
                <a:gd name="connsiteY3" fmla="*/ 471958 h 471958"/>
                <a:gd name="connsiteX4" fmla="*/ 416985 w 2163729"/>
                <a:gd name="connsiteY4" fmla="*/ 471958 h 471958"/>
                <a:gd name="connsiteX5" fmla="*/ 35222 w 2163729"/>
                <a:gd name="connsiteY5" fmla="*/ 3551 h 47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3729" h="471958">
                  <a:moveTo>
                    <a:pt x="0" y="0"/>
                  </a:moveTo>
                  <a:lnTo>
                    <a:pt x="2163729" y="0"/>
                  </a:lnTo>
                  <a:lnTo>
                    <a:pt x="2128506" y="3551"/>
                  </a:lnTo>
                  <a:cubicBezTo>
                    <a:pt x="1910634" y="48134"/>
                    <a:pt x="1746743" y="240907"/>
                    <a:pt x="1746743" y="471958"/>
                  </a:cubicBezTo>
                  <a:lnTo>
                    <a:pt x="416985" y="471958"/>
                  </a:lnTo>
                  <a:cubicBezTo>
                    <a:pt x="416985" y="240907"/>
                    <a:pt x="253094" y="48134"/>
                    <a:pt x="35222" y="3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5" name="同心圆 44"/>
            <p:cNvSpPr/>
            <p:nvPr/>
          </p:nvSpPr>
          <p:spPr>
            <a:xfrm>
              <a:off x="8794433" y="2409947"/>
              <a:ext cx="134620" cy="134620"/>
            </a:xfrm>
            <a:prstGeom prst="donut">
              <a:avLst>
                <a:gd name="adj" fmla="val 4379"/>
              </a:avLst>
            </a:prstGeom>
            <a:solidFill>
              <a:srgbClr val="FEFFFF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10091103" y="2333112"/>
              <a:ext cx="184150" cy="184150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10046018" y="2534407"/>
              <a:ext cx="45085" cy="45085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9698038" y="2310252"/>
              <a:ext cx="134620" cy="134620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9313228" y="2448682"/>
              <a:ext cx="134620" cy="134620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8980488" y="2412487"/>
              <a:ext cx="198755" cy="1987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10207308" y="2328032"/>
              <a:ext cx="121920" cy="121920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2" name="同心圆 51"/>
            <p:cNvSpPr/>
            <p:nvPr/>
          </p:nvSpPr>
          <p:spPr>
            <a:xfrm>
              <a:off x="9734868" y="2371847"/>
              <a:ext cx="194945" cy="194945"/>
            </a:xfrm>
            <a:prstGeom prst="donut">
              <a:avLst>
                <a:gd name="adj" fmla="val 4379"/>
              </a:avLst>
            </a:prstGeom>
            <a:solidFill>
              <a:srgbClr val="FEFFFF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8738553" y="2355972"/>
              <a:ext cx="123190" cy="1231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4" name="任意多边形 53"/>
            <p:cNvSpPr/>
            <p:nvPr/>
          </p:nvSpPr>
          <p:spPr>
            <a:xfrm>
              <a:off x="8880158" y="2543932"/>
              <a:ext cx="1278890" cy="302260"/>
            </a:xfrm>
            <a:custGeom>
              <a:avLst/>
              <a:gdLst>
                <a:gd name="connsiteX0" fmla="*/ 161589 w 1350644"/>
                <a:gd name="connsiteY0" fmla="*/ 0 h 319087"/>
                <a:gd name="connsiteX1" fmla="*/ 1189055 w 1350644"/>
                <a:gd name="connsiteY1" fmla="*/ 0 h 319087"/>
                <a:gd name="connsiteX2" fmla="*/ 1350644 w 1350644"/>
                <a:gd name="connsiteY2" fmla="*/ 319087 h 319087"/>
                <a:gd name="connsiteX3" fmla="*/ 0 w 1350644"/>
                <a:gd name="connsiteY3" fmla="*/ 319087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0644" h="319087">
                  <a:moveTo>
                    <a:pt x="161589" y="0"/>
                  </a:moveTo>
                  <a:lnTo>
                    <a:pt x="1189055" y="0"/>
                  </a:lnTo>
                  <a:lnTo>
                    <a:pt x="1350644" y="319087"/>
                  </a:lnTo>
                  <a:lnTo>
                    <a:pt x="0" y="31908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60000"/>
                </a:lnSpc>
              </a:pPr>
              <a:r>
                <a:rPr lang="en-US" altLang="zh-CN" dirty="0">
                  <a:solidFill>
                    <a:schemeClr val="tx2"/>
                  </a:solidFill>
                  <a:latin typeface="华文中宋" panose="02010600040101010101" charset="-122"/>
                  <a:ea typeface="华文中宋" panose="02010600040101010101" charset="-122"/>
                  <a:sym typeface="Arial" panose="020B0604020202020204" pitchFamily="34" charset="0"/>
                </a:rPr>
                <a:t>C</a:t>
              </a:r>
              <a:endParaRPr lang="en-US" altLang="zh-CN" dirty="0">
                <a:solidFill>
                  <a:schemeClr val="tx2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8238808" y="898647"/>
              <a:ext cx="2560955" cy="150050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72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8" name="文本框 263"/>
            <p:cNvSpPr txBox="1"/>
            <p:nvPr/>
          </p:nvSpPr>
          <p:spPr>
            <a:xfrm>
              <a:off x="8341678" y="1239007"/>
              <a:ext cx="2355850" cy="8191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3200" b="1" spc="200" dirty="0" smtClean="0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  <a:sym typeface="Arial" panose="020B0604020202020204" pitchFamily="34" charset="0"/>
                </a:rPr>
                <a:t>兴趣爱好</a:t>
              </a:r>
              <a:endParaRPr lang="zh-CN" altLang="en-US" sz="3200" b="1" spc="200" dirty="0" smtClean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3103563" y="3622797"/>
            <a:ext cx="2560955" cy="1947545"/>
            <a:chOff x="3103563" y="3022722"/>
            <a:chExt cx="2560955" cy="1947545"/>
          </a:xfrm>
        </p:grpSpPr>
        <p:sp>
          <p:nvSpPr>
            <p:cNvPr id="59" name="任意多边形 58"/>
            <p:cNvSpPr/>
            <p:nvPr/>
          </p:nvSpPr>
          <p:spPr>
            <a:xfrm>
              <a:off x="3360103" y="4523227"/>
              <a:ext cx="2048510" cy="447040"/>
            </a:xfrm>
            <a:custGeom>
              <a:avLst/>
              <a:gdLst>
                <a:gd name="connsiteX0" fmla="*/ 0 w 2163729"/>
                <a:gd name="connsiteY0" fmla="*/ 0 h 471958"/>
                <a:gd name="connsiteX1" fmla="*/ 2163729 w 2163729"/>
                <a:gd name="connsiteY1" fmla="*/ 0 h 471958"/>
                <a:gd name="connsiteX2" fmla="*/ 2128506 w 2163729"/>
                <a:gd name="connsiteY2" fmla="*/ 3551 h 471958"/>
                <a:gd name="connsiteX3" fmla="*/ 1746743 w 2163729"/>
                <a:gd name="connsiteY3" fmla="*/ 471958 h 471958"/>
                <a:gd name="connsiteX4" fmla="*/ 416985 w 2163729"/>
                <a:gd name="connsiteY4" fmla="*/ 471958 h 471958"/>
                <a:gd name="connsiteX5" fmla="*/ 35222 w 2163729"/>
                <a:gd name="connsiteY5" fmla="*/ 3551 h 47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3729" h="471958">
                  <a:moveTo>
                    <a:pt x="0" y="0"/>
                  </a:moveTo>
                  <a:lnTo>
                    <a:pt x="2163729" y="0"/>
                  </a:lnTo>
                  <a:lnTo>
                    <a:pt x="2128506" y="3551"/>
                  </a:lnTo>
                  <a:cubicBezTo>
                    <a:pt x="1910634" y="48134"/>
                    <a:pt x="1746743" y="240907"/>
                    <a:pt x="1746743" y="471958"/>
                  </a:cubicBezTo>
                  <a:lnTo>
                    <a:pt x="416985" y="471958"/>
                  </a:lnTo>
                  <a:cubicBezTo>
                    <a:pt x="416985" y="240907"/>
                    <a:pt x="253094" y="48134"/>
                    <a:pt x="35222" y="3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0" name="同心圆 59"/>
            <p:cNvSpPr/>
            <p:nvPr/>
          </p:nvSpPr>
          <p:spPr>
            <a:xfrm>
              <a:off x="3659823" y="4534022"/>
              <a:ext cx="134620" cy="134620"/>
            </a:xfrm>
            <a:prstGeom prst="donut">
              <a:avLst>
                <a:gd name="adj" fmla="val 4379"/>
              </a:avLst>
            </a:prstGeom>
            <a:solidFill>
              <a:srgbClr val="FEFFFF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4956493" y="4457187"/>
              <a:ext cx="184150" cy="184150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4911408" y="4658482"/>
              <a:ext cx="45085" cy="45085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4563428" y="4434327"/>
              <a:ext cx="134620" cy="134620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4178618" y="4572757"/>
              <a:ext cx="134620" cy="134620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3845243" y="4536562"/>
              <a:ext cx="198755" cy="1987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5072698" y="4452107"/>
              <a:ext cx="121920" cy="121920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7" name="同心圆 66"/>
            <p:cNvSpPr/>
            <p:nvPr/>
          </p:nvSpPr>
          <p:spPr>
            <a:xfrm>
              <a:off x="4600258" y="4495922"/>
              <a:ext cx="194945" cy="194945"/>
            </a:xfrm>
            <a:prstGeom prst="donut">
              <a:avLst>
                <a:gd name="adj" fmla="val 4379"/>
              </a:avLst>
            </a:prstGeom>
            <a:solidFill>
              <a:srgbClr val="FEFFFF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3603308" y="4480047"/>
              <a:ext cx="123190" cy="1231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3744913" y="4668007"/>
              <a:ext cx="1278890" cy="302260"/>
            </a:xfrm>
            <a:custGeom>
              <a:avLst/>
              <a:gdLst>
                <a:gd name="connsiteX0" fmla="*/ 161589 w 1350644"/>
                <a:gd name="connsiteY0" fmla="*/ 0 h 319087"/>
                <a:gd name="connsiteX1" fmla="*/ 1189055 w 1350644"/>
                <a:gd name="connsiteY1" fmla="*/ 0 h 319087"/>
                <a:gd name="connsiteX2" fmla="*/ 1350644 w 1350644"/>
                <a:gd name="connsiteY2" fmla="*/ 319087 h 319087"/>
                <a:gd name="connsiteX3" fmla="*/ 0 w 1350644"/>
                <a:gd name="connsiteY3" fmla="*/ 319087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0644" h="319087">
                  <a:moveTo>
                    <a:pt x="161589" y="0"/>
                  </a:moveTo>
                  <a:lnTo>
                    <a:pt x="1189055" y="0"/>
                  </a:lnTo>
                  <a:lnTo>
                    <a:pt x="1350644" y="319087"/>
                  </a:lnTo>
                  <a:lnTo>
                    <a:pt x="0" y="31908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60000"/>
                </a:lnSpc>
              </a:pPr>
              <a:r>
                <a:rPr lang="en-US" altLang="zh-CN" dirty="0">
                  <a:solidFill>
                    <a:schemeClr val="tx2"/>
                  </a:solidFill>
                  <a:latin typeface="华文中宋" panose="02010600040101010101" charset="-122"/>
                  <a:ea typeface="华文中宋" panose="02010600040101010101" charset="-122"/>
                  <a:sym typeface="Arial" panose="020B0604020202020204" pitchFamily="34" charset="0"/>
                </a:rPr>
                <a:t>D</a:t>
              </a:r>
              <a:endParaRPr lang="en-US" altLang="zh-CN" dirty="0">
                <a:solidFill>
                  <a:schemeClr val="tx2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70" name="圆角矩形 69"/>
            <p:cNvSpPr/>
            <p:nvPr/>
          </p:nvSpPr>
          <p:spPr>
            <a:xfrm>
              <a:off x="3103563" y="3022722"/>
              <a:ext cx="2560955" cy="150050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72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83" name="文本框 264"/>
            <p:cNvSpPr txBox="1"/>
            <p:nvPr/>
          </p:nvSpPr>
          <p:spPr>
            <a:xfrm>
              <a:off x="3206433" y="3363717"/>
              <a:ext cx="2355850" cy="8191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20000"/>
                </a:lnSpc>
              </a:pPr>
              <a:r>
                <a:rPr lang="zh-CN" altLang="en-US" sz="3200" b="1" spc="200" dirty="0" smtClean="0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  <a:sym typeface="Arial" panose="020B0604020202020204" pitchFamily="34" charset="0"/>
                </a:rPr>
                <a:t>思维方式</a:t>
              </a:r>
              <a:endParaRPr lang="zh-CN" altLang="en-US" sz="3200" b="1" spc="200" dirty="0" smtClean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6526848" y="3622797"/>
            <a:ext cx="2560955" cy="1947545"/>
            <a:chOff x="6526848" y="3022722"/>
            <a:chExt cx="2560955" cy="1947545"/>
          </a:xfrm>
        </p:grpSpPr>
        <p:sp>
          <p:nvSpPr>
            <p:cNvPr id="71" name="任意多边形 70"/>
            <p:cNvSpPr/>
            <p:nvPr/>
          </p:nvSpPr>
          <p:spPr>
            <a:xfrm>
              <a:off x="6783388" y="4523227"/>
              <a:ext cx="2048510" cy="447040"/>
            </a:xfrm>
            <a:custGeom>
              <a:avLst/>
              <a:gdLst>
                <a:gd name="connsiteX0" fmla="*/ 0 w 2163729"/>
                <a:gd name="connsiteY0" fmla="*/ 0 h 471958"/>
                <a:gd name="connsiteX1" fmla="*/ 2163729 w 2163729"/>
                <a:gd name="connsiteY1" fmla="*/ 0 h 471958"/>
                <a:gd name="connsiteX2" fmla="*/ 2128506 w 2163729"/>
                <a:gd name="connsiteY2" fmla="*/ 3551 h 471958"/>
                <a:gd name="connsiteX3" fmla="*/ 1746743 w 2163729"/>
                <a:gd name="connsiteY3" fmla="*/ 471958 h 471958"/>
                <a:gd name="connsiteX4" fmla="*/ 416985 w 2163729"/>
                <a:gd name="connsiteY4" fmla="*/ 471958 h 471958"/>
                <a:gd name="connsiteX5" fmla="*/ 35222 w 2163729"/>
                <a:gd name="connsiteY5" fmla="*/ 3551 h 47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3729" h="471958">
                  <a:moveTo>
                    <a:pt x="0" y="0"/>
                  </a:moveTo>
                  <a:lnTo>
                    <a:pt x="2163729" y="0"/>
                  </a:lnTo>
                  <a:lnTo>
                    <a:pt x="2128506" y="3551"/>
                  </a:lnTo>
                  <a:cubicBezTo>
                    <a:pt x="1910634" y="48134"/>
                    <a:pt x="1746743" y="240907"/>
                    <a:pt x="1746743" y="471958"/>
                  </a:cubicBezTo>
                  <a:lnTo>
                    <a:pt x="416985" y="471958"/>
                  </a:lnTo>
                  <a:cubicBezTo>
                    <a:pt x="416985" y="240907"/>
                    <a:pt x="253094" y="48134"/>
                    <a:pt x="35222" y="3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72" name="同心圆 71"/>
            <p:cNvSpPr/>
            <p:nvPr/>
          </p:nvSpPr>
          <p:spPr>
            <a:xfrm>
              <a:off x="7083108" y="4534022"/>
              <a:ext cx="134620" cy="134620"/>
            </a:xfrm>
            <a:prstGeom prst="donut">
              <a:avLst>
                <a:gd name="adj" fmla="val 4379"/>
              </a:avLst>
            </a:prstGeom>
            <a:solidFill>
              <a:srgbClr val="FEFFFF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8379778" y="4457187"/>
              <a:ext cx="184150" cy="184150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8334693" y="4658482"/>
              <a:ext cx="45085" cy="45085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7986713" y="4434327"/>
              <a:ext cx="134620" cy="134620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7601903" y="4572757"/>
              <a:ext cx="134620" cy="134620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7268528" y="4536562"/>
              <a:ext cx="198755" cy="19875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8495983" y="4452107"/>
              <a:ext cx="121920" cy="121920"/>
            </a:xfrm>
            <a:prstGeom prst="ellipse">
              <a:avLst/>
            </a:prstGeom>
            <a:solidFill>
              <a:srgbClr val="FEFFFF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79" name="同心圆 78"/>
            <p:cNvSpPr/>
            <p:nvPr/>
          </p:nvSpPr>
          <p:spPr>
            <a:xfrm>
              <a:off x="8023543" y="4495922"/>
              <a:ext cx="194945" cy="194945"/>
            </a:xfrm>
            <a:prstGeom prst="donut">
              <a:avLst>
                <a:gd name="adj" fmla="val 4379"/>
              </a:avLst>
            </a:prstGeom>
            <a:solidFill>
              <a:srgbClr val="FEFFFF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7026593" y="4480047"/>
              <a:ext cx="123190" cy="1231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25000" lnSpcReduction="20000"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40000"/>
                </a:lnSpc>
              </a:pPr>
              <a:endParaRPr lang="zh-CN" altLang="en-US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7168198" y="4668007"/>
              <a:ext cx="1278890" cy="302260"/>
            </a:xfrm>
            <a:custGeom>
              <a:avLst/>
              <a:gdLst>
                <a:gd name="connsiteX0" fmla="*/ 161589 w 1350644"/>
                <a:gd name="connsiteY0" fmla="*/ 0 h 319087"/>
                <a:gd name="connsiteX1" fmla="*/ 1189055 w 1350644"/>
                <a:gd name="connsiteY1" fmla="*/ 0 h 319087"/>
                <a:gd name="connsiteX2" fmla="*/ 1350644 w 1350644"/>
                <a:gd name="connsiteY2" fmla="*/ 319087 h 319087"/>
                <a:gd name="connsiteX3" fmla="*/ 0 w 1350644"/>
                <a:gd name="connsiteY3" fmla="*/ 319087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0644" h="319087">
                  <a:moveTo>
                    <a:pt x="161589" y="0"/>
                  </a:moveTo>
                  <a:lnTo>
                    <a:pt x="1189055" y="0"/>
                  </a:lnTo>
                  <a:lnTo>
                    <a:pt x="1350644" y="319087"/>
                  </a:lnTo>
                  <a:lnTo>
                    <a:pt x="0" y="319087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80000"/>
                </a:lnSpc>
              </a:pPr>
              <a:r>
                <a:rPr lang="en-US" altLang="zh-CN" dirty="0">
                  <a:solidFill>
                    <a:schemeClr val="tx2"/>
                  </a:solidFill>
                  <a:latin typeface="华文中宋" panose="02010600040101010101" charset="-122"/>
                  <a:ea typeface="华文中宋" panose="02010600040101010101" charset="-122"/>
                  <a:sym typeface="Arial" panose="020B0604020202020204" pitchFamily="34" charset="0"/>
                </a:rPr>
                <a:t>E</a:t>
              </a:r>
              <a:endParaRPr lang="en-US" altLang="zh-CN" dirty="0">
                <a:solidFill>
                  <a:schemeClr val="tx2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82" name="圆角矩形 81"/>
            <p:cNvSpPr/>
            <p:nvPr/>
          </p:nvSpPr>
          <p:spPr>
            <a:xfrm>
              <a:off x="6526848" y="3022722"/>
              <a:ext cx="2560955" cy="150050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72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zh-CN" altLang="en-US" dirty="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84" name="文本框 265"/>
            <p:cNvSpPr txBox="1"/>
            <p:nvPr/>
          </p:nvSpPr>
          <p:spPr>
            <a:xfrm>
              <a:off x="6629718" y="3363717"/>
              <a:ext cx="2355850" cy="8191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altLang="zh-CN" sz="3200" b="1" spc="200" dirty="0" smtClean="0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  <a:sym typeface="Arial" panose="020B0604020202020204" pitchFamily="34" charset="0"/>
                </a:rPr>
                <a:t>……</a:t>
              </a:r>
              <a:endParaRPr lang="zh-CN" altLang="en-US" sz="3200" b="1" spc="200" dirty="0" smtClean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3" name="矩形 92"/>
          <p:cNvSpPr/>
          <p:nvPr/>
        </p:nvSpPr>
        <p:spPr>
          <a:xfrm>
            <a:off x="0" y="0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认识差异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i0.sinaimg.cn/IT/cr/2009/1210/273365068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62434" y="1046988"/>
            <a:ext cx="9067131" cy="47640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253107" y="1314703"/>
            <a:ext cx="4225626" cy="421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我喜欢和男生一起玩。喜欢和他们聊天，一起钻研难题，也喜欢和他们一起打篮球。因为男生热情、幽默、思维敏捷、勇敢、有活力，不像女生那样扭扭捏捏，只会聊我和其他男生的八卦。我好想做个男生。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6212" y="60849"/>
            <a:ext cx="41392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4800" b="1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男生女生</a:t>
            </a:r>
            <a:r>
              <a:rPr lang="en-US" altLang="zh-CN" sz="4800" b="1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A</a:t>
            </a:r>
            <a:r>
              <a:rPr lang="en-US" altLang="zh-CN" sz="4800" b="1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B</a:t>
            </a:r>
            <a:r>
              <a:rPr lang="zh-CN" altLang="en-US" sz="4800" b="1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面</a:t>
            </a:r>
            <a:endParaRPr lang="zh-CN" altLang="en-US" sz="4800" b="1" dirty="0" smtClean="0">
              <a:ln w="317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26161" y="2454130"/>
            <a:ext cx="8584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endParaRPr lang="en-US" altLang="zh-CN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面</a:t>
            </a:r>
            <a:endParaRPr lang="zh-CN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52" name="AutoShape 4" descr="http://img2.imgtn.bdimg.com/it/u=1933381537,579724359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54" name="AutoShape 6" descr="http://img2.imgtn.bdimg.com/it/u=1933381537,579724359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56" name="AutoShape 8" descr="http://img0.imgtn.bdimg.com/it/u=3544029748,1037853540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58" name="AutoShape 10" descr="http://img2.imgtn.bdimg.com/it/u=2657469771,522915725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3" name="图片 12" descr="1d2216d32f354cd398ca7771e037d0ef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990" y="1094122"/>
            <a:ext cx="3288591" cy="4650067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0.sinaimg.cn/IT/cr/2009/1210/273365068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62434" y="1046988"/>
            <a:ext cx="9067131" cy="4764024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1744823" y="2491454"/>
            <a:ext cx="8584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endParaRPr lang="en-US" altLang="zh-CN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面</a:t>
            </a:r>
            <a:endParaRPr lang="zh-CN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770" name="AutoShape 2" descr="http://img4.imgtn.bdimg.com/it/u=229599193,2408912769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772" name="AutoShape 4" descr="http://img4.imgtn.bdimg.com/it/u=229599193,2408912769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2774" name="Picture 6" descr="http://www.zhideedu.com/UploadFiles/img_3_198039981_1691935494_26.jpg"/>
          <p:cNvPicPr>
            <a:picLocks noChangeAspect="1" noChangeArrowheads="1"/>
          </p:cNvPicPr>
          <p:nvPr/>
        </p:nvPicPr>
        <p:blipFill>
          <a:blip r:embed="rId2"/>
          <a:srcRect l="15703" r="11480" b="600"/>
          <a:stretch>
            <a:fillRect/>
          </a:stretch>
        </p:blipFill>
        <p:spPr bwMode="auto">
          <a:xfrm>
            <a:off x="2778948" y="1084312"/>
            <a:ext cx="3399184" cy="464003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-9524" y="5799193"/>
            <a:ext cx="12192000" cy="733534"/>
          </a:xfrm>
          <a:prstGeom prst="rect">
            <a:avLst/>
          </a:prstGeom>
          <a:solidFill>
            <a:srgbClr val="D9FFB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  <a:spcBef>
                <a:spcPts val="1200"/>
              </a:spcBef>
            </a:pPr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男生女生的</a:t>
            </a:r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性别特征是怎样形成的？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2794" y="1293186"/>
            <a:ext cx="3898359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我是个男生，爱好阅读。可班里的同学总是笑话我整天只会看书，不爱聊天，说话起话来还细声细气，是个安静的“男菇凉”。我很烦恼。如果我是女孩子，我就不会有这样的烦恼了。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9524" y="5791756"/>
            <a:ext cx="12192000" cy="733534"/>
          </a:xfrm>
          <a:prstGeom prst="rect">
            <a:avLst/>
          </a:prstGeom>
          <a:solidFill>
            <a:srgbClr val="D9FFB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  <a:spcBef>
                <a:spcPts val="1200"/>
              </a:spcBef>
            </a:pPr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你有过小玲或小军类似的感受么？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16212" y="60849"/>
            <a:ext cx="41392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4800" b="1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男生女生</a:t>
            </a:r>
            <a:r>
              <a:rPr lang="en-US" altLang="zh-CN" sz="4800" b="1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A</a:t>
            </a:r>
            <a:r>
              <a:rPr lang="en-US" altLang="zh-CN" sz="4800" b="1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B</a:t>
            </a:r>
            <a:r>
              <a:rPr lang="zh-CN" altLang="en-US" sz="4800" b="1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面</a:t>
            </a:r>
            <a:endParaRPr lang="zh-CN" altLang="en-US" sz="4800" b="1" dirty="0" smtClean="0">
              <a:ln w="317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4938" r="5839" b="4913"/>
          <a:stretch>
            <a:fillRect/>
          </a:stretch>
        </p:blipFill>
        <p:spPr>
          <a:xfrm>
            <a:off x="2258005" y="704284"/>
            <a:ext cx="7688426" cy="4822324"/>
          </a:xfrm>
          <a:prstGeom prst="rect">
            <a:avLst/>
          </a:prstGeom>
          <a:noFill/>
          <a:ln w="9525"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34818" name="AutoShape 2" descr="http://5b0988e595225.cdn.sohucs.com/q_70,c_zoom,w_640/images/20170930/b0dd539e0ea141fa9daa682dad96688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0.sinaimg.cn/IT/cr/2009/1210/273365068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62434" y="1046988"/>
            <a:ext cx="9067131" cy="47640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38914" y="1908782"/>
            <a:ext cx="7120862" cy="195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男生女生的</a:t>
            </a:r>
            <a:r>
              <a:rPr lang="zh-CN" altLang="en-US" sz="3200" b="1" dirty="0" smtClean="0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</a:rPr>
              <a:t>生理性别特征</a:t>
            </a: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是</a:t>
            </a:r>
            <a:r>
              <a:rPr lang="zh-CN" altLang="en-US" sz="3200" b="1" dirty="0" smtClean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rPr>
              <a:t>与生俱来的</a:t>
            </a: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。对于青春期特有的生理变化，我们应平静而欣然接受。</a:t>
            </a:r>
            <a:endParaRPr lang="zh-CN" altLang="en-US" sz="32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接纳差异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915915101825_790x549.jpg!detail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8005" y="643273"/>
            <a:ext cx="7688426" cy="48123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grpSp>
        <p:nvGrpSpPr>
          <p:cNvPr id="4" name="组合 6"/>
          <p:cNvGrpSpPr/>
          <p:nvPr/>
        </p:nvGrpSpPr>
        <p:grpSpPr>
          <a:xfrm>
            <a:off x="1347013" y="658969"/>
            <a:ext cx="9615404" cy="4812369"/>
            <a:chOff x="754897" y="713614"/>
            <a:chExt cx="9615404" cy="4812369"/>
          </a:xfrm>
        </p:grpSpPr>
        <p:pic>
          <p:nvPicPr>
            <p:cNvPr id="5" name="图片 4" descr="u=3787079584,368143210&amp;fm=214&amp;gp=0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4897" y="713615"/>
              <a:ext cx="4812368" cy="481236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</p:pic>
        <p:pic>
          <p:nvPicPr>
            <p:cNvPr id="6" name="图片 5" descr="u=2570070518,3935178015&amp;fm=11&amp;gp=0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7264" y="713614"/>
              <a:ext cx="4803037" cy="4803037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</p:pic>
      </p:grpSp>
      <p:sp>
        <p:nvSpPr>
          <p:cNvPr id="34818" name="AutoShape 2" descr="http://5b0988e595225.cdn.sohucs.com/q_70,c_zoom,w_640/images/20170930/b0dd539e0ea141fa9daa682dad96688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7" name="组合 17"/>
          <p:cNvGrpSpPr/>
          <p:nvPr/>
        </p:nvGrpSpPr>
        <p:grpSpPr>
          <a:xfrm>
            <a:off x="1617743" y="658964"/>
            <a:ext cx="9083276" cy="4803042"/>
            <a:chOff x="1624458" y="704284"/>
            <a:chExt cx="9083276" cy="4803042"/>
          </a:xfrm>
        </p:grpSpPr>
        <p:pic>
          <p:nvPicPr>
            <p:cNvPr id="16" name="图片 15" descr="timg (20).jfif"/>
            <p:cNvPicPr>
              <a:picLocks noChangeAspect="1"/>
            </p:cNvPicPr>
            <p:nvPr/>
          </p:nvPicPr>
          <p:blipFill>
            <a:blip r:embed="rId4"/>
            <a:srcRect r="11087"/>
            <a:stretch>
              <a:fillRect/>
            </a:stretch>
          </p:blipFill>
          <p:spPr>
            <a:xfrm>
              <a:off x="1624458" y="704284"/>
              <a:ext cx="4270506" cy="480304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</p:pic>
        <p:pic>
          <p:nvPicPr>
            <p:cNvPr id="17" name="图片 16" descr="u=3408796959,3388312262&amp;fm=26&amp;gp=0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4692" y="704284"/>
              <a:ext cx="4803042" cy="4803042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</p:pic>
      </p:grpSp>
      <p:grpSp>
        <p:nvGrpSpPr>
          <p:cNvPr id="8" name="组合 14"/>
          <p:cNvGrpSpPr/>
          <p:nvPr/>
        </p:nvGrpSpPr>
        <p:grpSpPr>
          <a:xfrm>
            <a:off x="-18241" y="629780"/>
            <a:ext cx="12220814" cy="5347334"/>
            <a:chOff x="-28814" y="642919"/>
            <a:chExt cx="12220814" cy="5347334"/>
          </a:xfrm>
        </p:grpSpPr>
        <p:grpSp>
          <p:nvGrpSpPr>
            <p:cNvPr id="11" name="组合 10"/>
            <p:cNvGrpSpPr/>
            <p:nvPr/>
          </p:nvGrpSpPr>
          <p:grpSpPr>
            <a:xfrm>
              <a:off x="0" y="642919"/>
              <a:ext cx="12192000" cy="5347334"/>
              <a:chOff x="0" y="642919"/>
              <a:chExt cx="12192000" cy="5347334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0" y="642919"/>
                <a:ext cx="12192000" cy="534733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9" name="图片 8" descr="u=3900842151,1339611765&amp;fm=26&amp;gp=0.jp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62628" y="667435"/>
                <a:ext cx="6459730" cy="5322817"/>
              </a:xfrm>
              <a:prstGeom prst="rect">
                <a:avLst/>
              </a:prstGeom>
            </p:spPr>
          </p:pic>
        </p:grpSp>
        <p:pic>
          <p:nvPicPr>
            <p:cNvPr id="34820" name="Picture 4" descr="http://img11.360buyimg.com/n1/jfs/t27787/127/1820507586/487546/4c766104/5beea609N45071b6b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0329520" y="877078"/>
              <a:ext cx="1698172" cy="1698172"/>
            </a:xfrm>
            <a:prstGeom prst="rect">
              <a:avLst/>
            </a:prstGeom>
            <a:noFill/>
          </p:spPr>
        </p:pic>
        <p:pic>
          <p:nvPicPr>
            <p:cNvPr id="34822" name="Picture 6" descr="http://img11.360buyimg.com/n1/jfs/t18031/167/2473108385/274476/38aaf3e6/5af92453N01a66109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0329520" y="2926135"/>
              <a:ext cx="1659130" cy="1659130"/>
            </a:xfrm>
            <a:prstGeom prst="rect">
              <a:avLst/>
            </a:prstGeom>
            <a:noFill/>
          </p:spPr>
        </p:pic>
        <p:pic>
          <p:nvPicPr>
            <p:cNvPr id="34824" name="Picture 8" descr="http://m.360buyimg.com/n12/jfs/t823/139/733109807/96139/2057c96b/5540bb3cN8217004a.jpg%21q70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28814" y="2926135"/>
              <a:ext cx="2037225" cy="2037225"/>
            </a:xfrm>
            <a:prstGeom prst="rect">
              <a:avLst/>
            </a:prstGeom>
            <a:noFill/>
          </p:spPr>
        </p:pic>
        <p:pic>
          <p:nvPicPr>
            <p:cNvPr id="34828" name="Picture 12" descr="http://img04.miyabaobei.com/d1/p1/item/10/1061/1061964_topic_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89799" y="1527824"/>
              <a:ext cx="2094851" cy="209485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云形标注 9"/>
          <p:cNvSpPr/>
          <p:nvPr/>
        </p:nvSpPr>
        <p:spPr>
          <a:xfrm>
            <a:off x="460376" y="464147"/>
            <a:ext cx="4363552" cy="1621972"/>
          </a:xfrm>
          <a:prstGeom prst="cloudCallout">
            <a:avLst>
              <a:gd name="adj1" fmla="val -17304"/>
              <a:gd name="adj2" fmla="val 92192"/>
            </a:avLst>
          </a:prstGeom>
          <a:solidFill>
            <a:srgbClr val="D9FF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 smtClean="0">
              <a:ln w="3175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33794" name="Picture 2" descr="http://s08.lmbang.com/M00/E5/DD/tzlM81WD7gaANEOkAACn6om6Z_k582.jpg%21r750x600x100.jpg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5BA"/>
              </a:clrFrom>
              <a:clrTo>
                <a:srgbClr val="FFF5B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20065" y="1996752"/>
            <a:ext cx="3397787" cy="263859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63692" y="744718"/>
            <a:ext cx="37753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latin typeface="华文中宋" panose="02010600040101010101" charset="-122"/>
                <a:ea typeface="华文中宋" panose="02010600040101010101" charset="-122"/>
              </a:rPr>
              <a:t>女孩就应该温柔贤惠，</a:t>
            </a:r>
            <a:endParaRPr lang="en-US" altLang="zh-CN" sz="2800" b="1" dirty="0" smtClean="0">
              <a:ln w="3175" cmpd="sng">
                <a:solidFill>
                  <a:srgbClr val="FFFFFF"/>
                </a:solidFill>
                <a:prstDash val="solid"/>
                <a:miter lim="800000"/>
              </a:ln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800" b="1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latin typeface="华文中宋" panose="02010600040101010101" charset="-122"/>
                <a:ea typeface="华文中宋" panose="02010600040101010101" charset="-122"/>
              </a:rPr>
              <a:t>从小就要学做家务。</a:t>
            </a:r>
            <a:endParaRPr lang="zh-CN" altLang="en-US" sz="2800" b="1" dirty="0" smtClean="0">
              <a:ln w="3175" cmpd="sng">
                <a:solidFill>
                  <a:srgbClr val="FFFFFF"/>
                </a:solidFill>
                <a:prstDash val="solid"/>
                <a:miter lim="800000"/>
              </a:ln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7" name="云形标注 6"/>
          <p:cNvSpPr/>
          <p:nvPr/>
        </p:nvSpPr>
        <p:spPr>
          <a:xfrm>
            <a:off x="7363238" y="160338"/>
            <a:ext cx="4674637" cy="2013695"/>
          </a:xfrm>
          <a:prstGeom prst="cloudCallout">
            <a:avLst>
              <a:gd name="adj1" fmla="val 27670"/>
              <a:gd name="adj2" fmla="val 62983"/>
            </a:avLst>
          </a:prstGeom>
          <a:solidFill>
            <a:srgbClr val="D9FF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796" name="AutoShape 4" descr="http://img4.imgtn.bdimg.com/it/u=558928704,446487502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9" name="图片 8" descr="u=558928704,446487502&amp;fm=26&amp;gp=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2086118"/>
            <a:ext cx="3519196" cy="3519196"/>
          </a:xfrm>
          <a:prstGeom prst="rect">
            <a:avLst/>
          </a:prstGeom>
        </p:spPr>
      </p:pic>
      <p:pic>
        <p:nvPicPr>
          <p:cNvPr id="33800" name="Picture 8" descr="http://n.sinaimg.cn/sinacn21/311/w533h578/20180619/d482-heauxvz845112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04049" y="2467098"/>
            <a:ext cx="4030824" cy="4371138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8153023" y="398830"/>
            <a:ext cx="3048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zh-CN" altLang="en-US" sz="2800" b="1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latin typeface="华文中宋" panose="02010600040101010101" charset="-122"/>
                <a:ea typeface="华文中宋" panose="02010600040101010101" charset="-122"/>
              </a:rPr>
              <a:t>跌倒了，就勇敢地爬起来！男儿有泪不轻弹！</a:t>
            </a:r>
            <a:endParaRPr lang="zh-CN" altLang="en-US" sz="2800" b="1" dirty="0" smtClean="0">
              <a:ln w="3175" cmpd="sng">
                <a:solidFill>
                  <a:srgbClr val="FFFFFF"/>
                </a:solidFill>
                <a:prstDash val="solid"/>
                <a:miter lim="800000"/>
              </a:ln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0.sinaimg.cn/IT/cr/2009/1210/273365068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62434" y="1046988"/>
            <a:ext cx="9067131" cy="476402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76443" y="2025514"/>
            <a:ext cx="7868759" cy="195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在</a:t>
            </a:r>
            <a:r>
              <a:rPr lang="zh-CN" altLang="en-US" sz="3200" b="1" dirty="0" smtClean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rPr>
              <a:t>社会文化的影响</a:t>
            </a: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下，男生女生逐步形成了各自不同的性格特征、兴趣爱好、思维方式、行为方式等。（</a:t>
            </a:r>
            <a:r>
              <a:rPr lang="zh-CN" altLang="en-US" sz="3200" b="1" dirty="0" smtClean="0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</a:rPr>
              <a:t>心理性别特征</a:t>
            </a: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）</a:t>
            </a:r>
            <a:endParaRPr lang="zh-CN" altLang="en-US" sz="32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接纳差异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09" y="5101486"/>
            <a:ext cx="6349067" cy="1162819"/>
          </a:xfrm>
          <a:prstGeom prst="rect">
            <a:avLst/>
          </a:prstGeom>
          <a:solidFill>
            <a:srgbClr val="D9FFB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zh-CN" altLang="en-US" sz="28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你心目中的男生女生形象分别是怎样的？请按不同的性别挑出相应的选项。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-73681" y="651856"/>
            <a:ext cx="1445565" cy="1425443"/>
            <a:chOff x="696158" y="3496550"/>
            <a:chExt cx="1906653" cy="1778834"/>
          </a:xfrm>
        </p:grpSpPr>
        <p:cxnSp>
          <p:nvCxnSpPr>
            <p:cNvPr id="62" name="直接连接符 61"/>
            <p:cNvCxnSpPr/>
            <p:nvPr/>
          </p:nvCxnSpPr>
          <p:spPr>
            <a:xfrm>
              <a:off x="696158" y="5117123"/>
              <a:ext cx="1906653" cy="0"/>
            </a:xfrm>
            <a:prstGeom prst="line">
              <a:avLst/>
            </a:prstGeom>
            <a:ln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矩形 62"/>
            <p:cNvSpPr/>
            <p:nvPr/>
          </p:nvSpPr>
          <p:spPr>
            <a:xfrm rot="20762994">
              <a:off x="992193" y="4086948"/>
              <a:ext cx="682578" cy="966679"/>
            </a:xfrm>
            <a:prstGeom prst="rect">
              <a:avLst/>
            </a:prstGeom>
            <a:solidFill>
              <a:srgbClr val="5B9BD5">
                <a:alpha val="60000"/>
                <a:lumMod val="20000"/>
                <a:lumOff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64" name="任意多边形 63"/>
            <p:cNvSpPr/>
            <p:nvPr/>
          </p:nvSpPr>
          <p:spPr>
            <a:xfrm rot="747390">
              <a:off x="1295060" y="3496550"/>
              <a:ext cx="1256047" cy="1778834"/>
            </a:xfrm>
            <a:custGeom>
              <a:avLst/>
              <a:gdLst>
                <a:gd name="connsiteX0" fmla="*/ 0 w 1626577"/>
                <a:gd name="connsiteY0" fmla="*/ 0 h 2303585"/>
                <a:gd name="connsiteX1" fmla="*/ 1626577 w 1626577"/>
                <a:gd name="connsiteY1" fmla="*/ 0 h 2303585"/>
                <a:gd name="connsiteX2" fmla="*/ 1626577 w 1626577"/>
                <a:gd name="connsiteY2" fmla="*/ 1947811 h 2303585"/>
                <a:gd name="connsiteX3" fmla="*/ 15999 w 1626577"/>
                <a:gd name="connsiteY3" fmla="*/ 2303585 h 2303585"/>
                <a:gd name="connsiteX4" fmla="*/ 0 w 1626577"/>
                <a:gd name="connsiteY4" fmla="*/ 2303585 h 230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577" h="2303585">
                  <a:moveTo>
                    <a:pt x="0" y="0"/>
                  </a:moveTo>
                  <a:lnTo>
                    <a:pt x="1626577" y="0"/>
                  </a:lnTo>
                  <a:lnTo>
                    <a:pt x="1626577" y="1947811"/>
                  </a:lnTo>
                  <a:lnTo>
                    <a:pt x="15999" y="2303585"/>
                  </a:lnTo>
                  <a:lnTo>
                    <a:pt x="0" y="230358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主动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65" name="任意多边形 64"/>
            <p:cNvSpPr/>
            <p:nvPr/>
          </p:nvSpPr>
          <p:spPr>
            <a:xfrm>
              <a:off x="879231" y="4705686"/>
              <a:ext cx="739054" cy="411437"/>
            </a:xfrm>
            <a:custGeom>
              <a:avLst/>
              <a:gdLst>
                <a:gd name="connsiteX0" fmla="*/ 1004289 w 2008578"/>
                <a:gd name="connsiteY0" fmla="*/ 259840 h 1118191"/>
                <a:gd name="connsiteX1" fmla="*/ 1750440 w 2008578"/>
                <a:gd name="connsiteY1" fmla="*/ 1005991 h 1118191"/>
                <a:gd name="connsiteX2" fmla="*/ 1739130 w 2008578"/>
                <a:gd name="connsiteY2" fmla="*/ 1118191 h 1118191"/>
                <a:gd name="connsiteX3" fmla="*/ 269449 w 2008578"/>
                <a:gd name="connsiteY3" fmla="*/ 1118191 h 1118191"/>
                <a:gd name="connsiteX4" fmla="*/ 258138 w 2008578"/>
                <a:gd name="connsiteY4" fmla="*/ 1005991 h 1118191"/>
                <a:gd name="connsiteX5" fmla="*/ 1004289 w 2008578"/>
                <a:gd name="connsiteY5" fmla="*/ 259840 h 1118191"/>
                <a:gd name="connsiteX6" fmla="*/ 1066289 w 2008578"/>
                <a:gd name="connsiteY6" fmla="*/ 0 h 1118191"/>
                <a:gd name="connsiteX7" fmla="*/ 1154323 w 2008578"/>
                <a:gd name="connsiteY7" fmla="*/ 174427 h 1118191"/>
                <a:gd name="connsiteX8" fmla="*/ 1296707 w 2008578"/>
                <a:gd name="connsiteY8" fmla="*/ 40629 h 1118191"/>
                <a:gd name="connsiteX9" fmla="*/ 1342143 w 2008578"/>
                <a:gd name="connsiteY9" fmla="*/ 230657 h 1118191"/>
                <a:gd name="connsiteX10" fmla="*/ 1511545 w 2008578"/>
                <a:gd name="connsiteY10" fmla="*/ 133301 h 1118191"/>
                <a:gd name="connsiteX11" fmla="*/ 1511932 w 2008578"/>
                <a:gd name="connsiteY11" fmla="*/ 328685 h 1118191"/>
                <a:gd name="connsiteX12" fmla="*/ 1699220 w 2008578"/>
                <a:gd name="connsiteY12" fmla="*/ 273020 h 1118191"/>
                <a:gd name="connsiteX13" fmla="*/ 1654538 w 2008578"/>
                <a:gd name="connsiteY13" fmla="*/ 463227 h 1118191"/>
                <a:gd name="connsiteX14" fmla="*/ 1849613 w 2008578"/>
                <a:gd name="connsiteY14" fmla="*/ 452254 h 1118191"/>
                <a:gd name="connsiteX15" fmla="*/ 1762272 w 2008578"/>
                <a:gd name="connsiteY15" fmla="*/ 627028 h 1118191"/>
                <a:gd name="connsiteX16" fmla="*/ 1954620 w 2008578"/>
                <a:gd name="connsiteY16" fmla="*/ 661339 h 1118191"/>
                <a:gd name="connsiteX17" fmla="*/ 1829326 w 2008578"/>
                <a:gd name="connsiteY17" fmla="*/ 811262 h 1118191"/>
                <a:gd name="connsiteX18" fmla="*/ 2008578 w 2008578"/>
                <a:gd name="connsiteY18" fmla="*/ 889006 h 1118191"/>
                <a:gd name="connsiteX19" fmla="*/ 1852088 w 2008578"/>
                <a:gd name="connsiteY19" fmla="*/ 1005992 h 1118191"/>
                <a:gd name="connsiteX20" fmla="*/ 2002174 w 2008578"/>
                <a:gd name="connsiteY20" fmla="*/ 1118191 h 1118191"/>
                <a:gd name="connsiteX21" fmla="*/ 1781789 w 2008578"/>
                <a:gd name="connsiteY21" fmla="*/ 1118191 h 1118191"/>
                <a:gd name="connsiteX22" fmla="*/ 1793099 w 2008578"/>
                <a:gd name="connsiteY22" fmla="*/ 1005991 h 1118191"/>
                <a:gd name="connsiteX23" fmla="*/ 1004289 w 2008578"/>
                <a:gd name="connsiteY23" fmla="*/ 217181 h 1118191"/>
                <a:gd name="connsiteX24" fmla="*/ 215479 w 2008578"/>
                <a:gd name="connsiteY24" fmla="*/ 1005991 h 1118191"/>
                <a:gd name="connsiteX25" fmla="*/ 226790 w 2008578"/>
                <a:gd name="connsiteY25" fmla="*/ 1118191 h 1118191"/>
                <a:gd name="connsiteX26" fmla="*/ 154052 w 2008578"/>
                <a:gd name="connsiteY26" fmla="*/ 1118191 h 1118191"/>
                <a:gd name="connsiteX27" fmla="*/ 169014 w 2008578"/>
                <a:gd name="connsiteY27" fmla="*/ 1104019 h 1118191"/>
                <a:gd name="connsiteX28" fmla="*/ 0 w 2008578"/>
                <a:gd name="connsiteY28" fmla="*/ 1005991 h 1118191"/>
                <a:gd name="connsiteX29" fmla="*/ 169013 w 2008578"/>
                <a:gd name="connsiteY29" fmla="*/ 907963 h 1118191"/>
                <a:gd name="connsiteX30" fmla="*/ 27162 w 2008578"/>
                <a:gd name="connsiteY30" fmla="*/ 773601 h 1118191"/>
                <a:gd name="connsiteX31" fmla="*/ 214228 w 2008578"/>
                <a:gd name="connsiteY31" fmla="*/ 717192 h 1118191"/>
                <a:gd name="connsiteX32" fmla="*/ 107186 w 2008578"/>
                <a:gd name="connsiteY32" fmla="*/ 553737 h 1118191"/>
                <a:gd name="connsiteX33" fmla="*/ 302216 w 2008578"/>
                <a:gd name="connsiteY33" fmla="*/ 541990 h 1118191"/>
                <a:gd name="connsiteX34" fmla="*/ 235756 w 2008578"/>
                <a:gd name="connsiteY34" fmla="*/ 358256 h 1118191"/>
                <a:gd name="connsiteX35" fmla="*/ 428238 w 2008578"/>
                <a:gd name="connsiteY35" fmla="*/ 391802 h 1118191"/>
                <a:gd name="connsiteX36" fmla="*/ 405942 w 2008578"/>
                <a:gd name="connsiteY36" fmla="*/ 197695 h 1118191"/>
                <a:gd name="connsiteX37" fmla="*/ 585500 w 2008578"/>
                <a:gd name="connsiteY37" fmla="*/ 274727 h 1118191"/>
                <a:gd name="connsiteX38" fmla="*/ 608568 w 2008578"/>
                <a:gd name="connsiteY38" fmla="*/ 80708 h 1118191"/>
                <a:gd name="connsiteX39" fmla="*/ 765522 w 2008578"/>
                <a:gd name="connsiteY39" fmla="*/ 197072 h 1118191"/>
                <a:gd name="connsiteX40" fmla="*/ 832712 w 2008578"/>
                <a:gd name="connsiteY40" fmla="*/ 13604 h 1118191"/>
                <a:gd name="connsiteX41" fmla="*/ 958599 w 2008578"/>
                <a:gd name="connsiteY41" fmla="*/ 163028 h 111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08578" h="1118191">
                  <a:moveTo>
                    <a:pt x="1004289" y="259840"/>
                  </a:moveTo>
                  <a:cubicBezTo>
                    <a:pt x="1416377" y="259840"/>
                    <a:pt x="1750440" y="593903"/>
                    <a:pt x="1750440" y="1005991"/>
                  </a:cubicBezTo>
                  <a:lnTo>
                    <a:pt x="1739130" y="1118191"/>
                  </a:lnTo>
                  <a:lnTo>
                    <a:pt x="269449" y="1118191"/>
                  </a:lnTo>
                  <a:lnTo>
                    <a:pt x="258138" y="1005991"/>
                  </a:lnTo>
                  <a:cubicBezTo>
                    <a:pt x="258138" y="593903"/>
                    <a:pt x="592201" y="259840"/>
                    <a:pt x="1004289" y="259840"/>
                  </a:cubicBezTo>
                  <a:close/>
                  <a:moveTo>
                    <a:pt x="1066289" y="0"/>
                  </a:moveTo>
                  <a:lnTo>
                    <a:pt x="1154323" y="174427"/>
                  </a:lnTo>
                  <a:lnTo>
                    <a:pt x="1296707" y="40629"/>
                  </a:lnTo>
                  <a:lnTo>
                    <a:pt x="1342143" y="230657"/>
                  </a:lnTo>
                  <a:lnTo>
                    <a:pt x="1511545" y="133301"/>
                  </a:lnTo>
                  <a:lnTo>
                    <a:pt x="1511932" y="328685"/>
                  </a:lnTo>
                  <a:lnTo>
                    <a:pt x="1699220" y="273020"/>
                  </a:lnTo>
                  <a:lnTo>
                    <a:pt x="1654538" y="463227"/>
                  </a:lnTo>
                  <a:lnTo>
                    <a:pt x="1849613" y="452254"/>
                  </a:lnTo>
                  <a:lnTo>
                    <a:pt x="1762272" y="627028"/>
                  </a:lnTo>
                  <a:lnTo>
                    <a:pt x="1954620" y="661339"/>
                  </a:lnTo>
                  <a:lnTo>
                    <a:pt x="1829326" y="811262"/>
                  </a:lnTo>
                  <a:lnTo>
                    <a:pt x="2008578" y="889006"/>
                  </a:lnTo>
                  <a:lnTo>
                    <a:pt x="1852088" y="1005992"/>
                  </a:lnTo>
                  <a:lnTo>
                    <a:pt x="2002174" y="1118191"/>
                  </a:lnTo>
                  <a:lnTo>
                    <a:pt x="1781789" y="1118191"/>
                  </a:lnTo>
                  <a:lnTo>
                    <a:pt x="1793099" y="1005991"/>
                  </a:lnTo>
                  <a:cubicBezTo>
                    <a:pt x="1793099" y="570343"/>
                    <a:pt x="1439937" y="217181"/>
                    <a:pt x="1004289" y="217181"/>
                  </a:cubicBezTo>
                  <a:cubicBezTo>
                    <a:pt x="568641" y="217181"/>
                    <a:pt x="215479" y="570343"/>
                    <a:pt x="215479" y="1005991"/>
                  </a:cubicBezTo>
                  <a:lnTo>
                    <a:pt x="226790" y="1118191"/>
                  </a:lnTo>
                  <a:lnTo>
                    <a:pt x="154052" y="1118191"/>
                  </a:lnTo>
                  <a:lnTo>
                    <a:pt x="169014" y="1104019"/>
                  </a:lnTo>
                  <a:lnTo>
                    <a:pt x="0" y="1005991"/>
                  </a:lnTo>
                  <a:lnTo>
                    <a:pt x="169013" y="907963"/>
                  </a:lnTo>
                  <a:lnTo>
                    <a:pt x="27162" y="773601"/>
                  </a:lnTo>
                  <a:lnTo>
                    <a:pt x="214228" y="717192"/>
                  </a:lnTo>
                  <a:lnTo>
                    <a:pt x="107186" y="553737"/>
                  </a:lnTo>
                  <a:lnTo>
                    <a:pt x="302216" y="541990"/>
                  </a:lnTo>
                  <a:lnTo>
                    <a:pt x="235756" y="358256"/>
                  </a:lnTo>
                  <a:lnTo>
                    <a:pt x="428238" y="391802"/>
                  </a:lnTo>
                  <a:lnTo>
                    <a:pt x="405942" y="197695"/>
                  </a:lnTo>
                  <a:lnTo>
                    <a:pt x="585500" y="274727"/>
                  </a:lnTo>
                  <a:lnTo>
                    <a:pt x="608568" y="80708"/>
                  </a:lnTo>
                  <a:lnTo>
                    <a:pt x="765522" y="197072"/>
                  </a:lnTo>
                  <a:lnTo>
                    <a:pt x="832712" y="13604"/>
                  </a:lnTo>
                  <a:lnTo>
                    <a:pt x="958599" y="163028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A</a:t>
              </a:r>
              <a:endParaRPr lang="en-US" altLang="zh-CN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590354" y="1074006"/>
            <a:ext cx="1445565" cy="1425443"/>
            <a:chOff x="696158" y="3496550"/>
            <a:chExt cx="1906653" cy="1778834"/>
          </a:xfrm>
        </p:grpSpPr>
        <p:cxnSp>
          <p:nvCxnSpPr>
            <p:cNvPr id="58" name="直接连接符 57"/>
            <p:cNvCxnSpPr/>
            <p:nvPr/>
          </p:nvCxnSpPr>
          <p:spPr>
            <a:xfrm>
              <a:off x="696158" y="5117123"/>
              <a:ext cx="1906653" cy="0"/>
            </a:xfrm>
            <a:prstGeom prst="line">
              <a:avLst/>
            </a:prstGeom>
            <a:ln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矩形 58"/>
            <p:cNvSpPr/>
            <p:nvPr/>
          </p:nvSpPr>
          <p:spPr>
            <a:xfrm rot="20762994">
              <a:off x="992193" y="4086948"/>
              <a:ext cx="682578" cy="966679"/>
            </a:xfrm>
            <a:prstGeom prst="rect">
              <a:avLst/>
            </a:prstGeom>
            <a:solidFill>
              <a:srgbClr val="5B9BD5">
                <a:alpha val="60000"/>
                <a:lumMod val="20000"/>
                <a:lumOff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60" name="任意多边形 59"/>
            <p:cNvSpPr/>
            <p:nvPr/>
          </p:nvSpPr>
          <p:spPr>
            <a:xfrm rot="747390">
              <a:off x="1295060" y="3496550"/>
              <a:ext cx="1256047" cy="1778834"/>
            </a:xfrm>
            <a:custGeom>
              <a:avLst/>
              <a:gdLst>
                <a:gd name="connsiteX0" fmla="*/ 0 w 1626577"/>
                <a:gd name="connsiteY0" fmla="*/ 0 h 2303585"/>
                <a:gd name="connsiteX1" fmla="*/ 1626577 w 1626577"/>
                <a:gd name="connsiteY1" fmla="*/ 0 h 2303585"/>
                <a:gd name="connsiteX2" fmla="*/ 1626577 w 1626577"/>
                <a:gd name="connsiteY2" fmla="*/ 1947811 h 2303585"/>
                <a:gd name="connsiteX3" fmla="*/ 15999 w 1626577"/>
                <a:gd name="connsiteY3" fmla="*/ 2303585 h 2303585"/>
                <a:gd name="connsiteX4" fmla="*/ 0 w 1626577"/>
                <a:gd name="connsiteY4" fmla="*/ 2303585 h 230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577" h="2303585">
                  <a:moveTo>
                    <a:pt x="0" y="0"/>
                  </a:moveTo>
                  <a:lnTo>
                    <a:pt x="1626577" y="0"/>
                  </a:lnTo>
                  <a:lnTo>
                    <a:pt x="1626577" y="1947811"/>
                  </a:lnTo>
                  <a:lnTo>
                    <a:pt x="15999" y="2303585"/>
                  </a:lnTo>
                  <a:lnTo>
                    <a:pt x="0" y="230358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敏感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61" name="任意多边形 60"/>
            <p:cNvSpPr/>
            <p:nvPr/>
          </p:nvSpPr>
          <p:spPr>
            <a:xfrm>
              <a:off x="879231" y="4705686"/>
              <a:ext cx="739054" cy="411437"/>
            </a:xfrm>
            <a:custGeom>
              <a:avLst/>
              <a:gdLst>
                <a:gd name="connsiteX0" fmla="*/ 1004289 w 2008578"/>
                <a:gd name="connsiteY0" fmla="*/ 259840 h 1118191"/>
                <a:gd name="connsiteX1" fmla="*/ 1750440 w 2008578"/>
                <a:gd name="connsiteY1" fmla="*/ 1005991 h 1118191"/>
                <a:gd name="connsiteX2" fmla="*/ 1739130 w 2008578"/>
                <a:gd name="connsiteY2" fmla="*/ 1118191 h 1118191"/>
                <a:gd name="connsiteX3" fmla="*/ 269449 w 2008578"/>
                <a:gd name="connsiteY3" fmla="*/ 1118191 h 1118191"/>
                <a:gd name="connsiteX4" fmla="*/ 258138 w 2008578"/>
                <a:gd name="connsiteY4" fmla="*/ 1005991 h 1118191"/>
                <a:gd name="connsiteX5" fmla="*/ 1004289 w 2008578"/>
                <a:gd name="connsiteY5" fmla="*/ 259840 h 1118191"/>
                <a:gd name="connsiteX6" fmla="*/ 1066289 w 2008578"/>
                <a:gd name="connsiteY6" fmla="*/ 0 h 1118191"/>
                <a:gd name="connsiteX7" fmla="*/ 1154323 w 2008578"/>
                <a:gd name="connsiteY7" fmla="*/ 174427 h 1118191"/>
                <a:gd name="connsiteX8" fmla="*/ 1296707 w 2008578"/>
                <a:gd name="connsiteY8" fmla="*/ 40629 h 1118191"/>
                <a:gd name="connsiteX9" fmla="*/ 1342143 w 2008578"/>
                <a:gd name="connsiteY9" fmla="*/ 230657 h 1118191"/>
                <a:gd name="connsiteX10" fmla="*/ 1511545 w 2008578"/>
                <a:gd name="connsiteY10" fmla="*/ 133301 h 1118191"/>
                <a:gd name="connsiteX11" fmla="*/ 1511932 w 2008578"/>
                <a:gd name="connsiteY11" fmla="*/ 328685 h 1118191"/>
                <a:gd name="connsiteX12" fmla="*/ 1699220 w 2008578"/>
                <a:gd name="connsiteY12" fmla="*/ 273020 h 1118191"/>
                <a:gd name="connsiteX13" fmla="*/ 1654538 w 2008578"/>
                <a:gd name="connsiteY13" fmla="*/ 463227 h 1118191"/>
                <a:gd name="connsiteX14" fmla="*/ 1849613 w 2008578"/>
                <a:gd name="connsiteY14" fmla="*/ 452254 h 1118191"/>
                <a:gd name="connsiteX15" fmla="*/ 1762272 w 2008578"/>
                <a:gd name="connsiteY15" fmla="*/ 627028 h 1118191"/>
                <a:gd name="connsiteX16" fmla="*/ 1954620 w 2008578"/>
                <a:gd name="connsiteY16" fmla="*/ 661339 h 1118191"/>
                <a:gd name="connsiteX17" fmla="*/ 1829326 w 2008578"/>
                <a:gd name="connsiteY17" fmla="*/ 811262 h 1118191"/>
                <a:gd name="connsiteX18" fmla="*/ 2008578 w 2008578"/>
                <a:gd name="connsiteY18" fmla="*/ 889006 h 1118191"/>
                <a:gd name="connsiteX19" fmla="*/ 1852088 w 2008578"/>
                <a:gd name="connsiteY19" fmla="*/ 1005992 h 1118191"/>
                <a:gd name="connsiteX20" fmla="*/ 2002174 w 2008578"/>
                <a:gd name="connsiteY20" fmla="*/ 1118191 h 1118191"/>
                <a:gd name="connsiteX21" fmla="*/ 1781789 w 2008578"/>
                <a:gd name="connsiteY21" fmla="*/ 1118191 h 1118191"/>
                <a:gd name="connsiteX22" fmla="*/ 1793099 w 2008578"/>
                <a:gd name="connsiteY22" fmla="*/ 1005991 h 1118191"/>
                <a:gd name="connsiteX23" fmla="*/ 1004289 w 2008578"/>
                <a:gd name="connsiteY23" fmla="*/ 217181 h 1118191"/>
                <a:gd name="connsiteX24" fmla="*/ 215479 w 2008578"/>
                <a:gd name="connsiteY24" fmla="*/ 1005991 h 1118191"/>
                <a:gd name="connsiteX25" fmla="*/ 226790 w 2008578"/>
                <a:gd name="connsiteY25" fmla="*/ 1118191 h 1118191"/>
                <a:gd name="connsiteX26" fmla="*/ 154052 w 2008578"/>
                <a:gd name="connsiteY26" fmla="*/ 1118191 h 1118191"/>
                <a:gd name="connsiteX27" fmla="*/ 169014 w 2008578"/>
                <a:gd name="connsiteY27" fmla="*/ 1104019 h 1118191"/>
                <a:gd name="connsiteX28" fmla="*/ 0 w 2008578"/>
                <a:gd name="connsiteY28" fmla="*/ 1005991 h 1118191"/>
                <a:gd name="connsiteX29" fmla="*/ 169013 w 2008578"/>
                <a:gd name="connsiteY29" fmla="*/ 907963 h 1118191"/>
                <a:gd name="connsiteX30" fmla="*/ 27162 w 2008578"/>
                <a:gd name="connsiteY30" fmla="*/ 773601 h 1118191"/>
                <a:gd name="connsiteX31" fmla="*/ 214228 w 2008578"/>
                <a:gd name="connsiteY31" fmla="*/ 717192 h 1118191"/>
                <a:gd name="connsiteX32" fmla="*/ 107186 w 2008578"/>
                <a:gd name="connsiteY32" fmla="*/ 553737 h 1118191"/>
                <a:gd name="connsiteX33" fmla="*/ 302216 w 2008578"/>
                <a:gd name="connsiteY33" fmla="*/ 541990 h 1118191"/>
                <a:gd name="connsiteX34" fmla="*/ 235756 w 2008578"/>
                <a:gd name="connsiteY34" fmla="*/ 358256 h 1118191"/>
                <a:gd name="connsiteX35" fmla="*/ 428238 w 2008578"/>
                <a:gd name="connsiteY35" fmla="*/ 391802 h 1118191"/>
                <a:gd name="connsiteX36" fmla="*/ 405942 w 2008578"/>
                <a:gd name="connsiteY36" fmla="*/ 197695 h 1118191"/>
                <a:gd name="connsiteX37" fmla="*/ 585500 w 2008578"/>
                <a:gd name="connsiteY37" fmla="*/ 274727 h 1118191"/>
                <a:gd name="connsiteX38" fmla="*/ 608568 w 2008578"/>
                <a:gd name="connsiteY38" fmla="*/ 80708 h 1118191"/>
                <a:gd name="connsiteX39" fmla="*/ 765522 w 2008578"/>
                <a:gd name="connsiteY39" fmla="*/ 197072 h 1118191"/>
                <a:gd name="connsiteX40" fmla="*/ 832712 w 2008578"/>
                <a:gd name="connsiteY40" fmla="*/ 13604 h 1118191"/>
                <a:gd name="connsiteX41" fmla="*/ 958599 w 2008578"/>
                <a:gd name="connsiteY41" fmla="*/ 163028 h 111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08578" h="1118191">
                  <a:moveTo>
                    <a:pt x="1004289" y="259840"/>
                  </a:moveTo>
                  <a:cubicBezTo>
                    <a:pt x="1416377" y="259840"/>
                    <a:pt x="1750440" y="593903"/>
                    <a:pt x="1750440" y="1005991"/>
                  </a:cubicBezTo>
                  <a:lnTo>
                    <a:pt x="1739130" y="1118191"/>
                  </a:lnTo>
                  <a:lnTo>
                    <a:pt x="269449" y="1118191"/>
                  </a:lnTo>
                  <a:lnTo>
                    <a:pt x="258138" y="1005991"/>
                  </a:lnTo>
                  <a:cubicBezTo>
                    <a:pt x="258138" y="593903"/>
                    <a:pt x="592201" y="259840"/>
                    <a:pt x="1004289" y="259840"/>
                  </a:cubicBezTo>
                  <a:close/>
                  <a:moveTo>
                    <a:pt x="1066289" y="0"/>
                  </a:moveTo>
                  <a:lnTo>
                    <a:pt x="1154323" y="174427"/>
                  </a:lnTo>
                  <a:lnTo>
                    <a:pt x="1296707" y="40629"/>
                  </a:lnTo>
                  <a:lnTo>
                    <a:pt x="1342143" y="230657"/>
                  </a:lnTo>
                  <a:lnTo>
                    <a:pt x="1511545" y="133301"/>
                  </a:lnTo>
                  <a:lnTo>
                    <a:pt x="1511932" y="328685"/>
                  </a:lnTo>
                  <a:lnTo>
                    <a:pt x="1699220" y="273020"/>
                  </a:lnTo>
                  <a:lnTo>
                    <a:pt x="1654538" y="463227"/>
                  </a:lnTo>
                  <a:lnTo>
                    <a:pt x="1849613" y="452254"/>
                  </a:lnTo>
                  <a:lnTo>
                    <a:pt x="1762272" y="627028"/>
                  </a:lnTo>
                  <a:lnTo>
                    <a:pt x="1954620" y="661339"/>
                  </a:lnTo>
                  <a:lnTo>
                    <a:pt x="1829326" y="811262"/>
                  </a:lnTo>
                  <a:lnTo>
                    <a:pt x="2008578" y="889006"/>
                  </a:lnTo>
                  <a:lnTo>
                    <a:pt x="1852088" y="1005992"/>
                  </a:lnTo>
                  <a:lnTo>
                    <a:pt x="2002174" y="1118191"/>
                  </a:lnTo>
                  <a:lnTo>
                    <a:pt x="1781789" y="1118191"/>
                  </a:lnTo>
                  <a:lnTo>
                    <a:pt x="1793099" y="1005991"/>
                  </a:lnTo>
                  <a:cubicBezTo>
                    <a:pt x="1793099" y="570343"/>
                    <a:pt x="1439937" y="217181"/>
                    <a:pt x="1004289" y="217181"/>
                  </a:cubicBezTo>
                  <a:cubicBezTo>
                    <a:pt x="568641" y="217181"/>
                    <a:pt x="215479" y="570343"/>
                    <a:pt x="215479" y="1005991"/>
                  </a:cubicBezTo>
                  <a:lnTo>
                    <a:pt x="226790" y="1118191"/>
                  </a:lnTo>
                  <a:lnTo>
                    <a:pt x="154052" y="1118191"/>
                  </a:lnTo>
                  <a:lnTo>
                    <a:pt x="169014" y="1104019"/>
                  </a:lnTo>
                  <a:lnTo>
                    <a:pt x="0" y="1005991"/>
                  </a:lnTo>
                  <a:lnTo>
                    <a:pt x="169013" y="907963"/>
                  </a:lnTo>
                  <a:lnTo>
                    <a:pt x="27162" y="773601"/>
                  </a:lnTo>
                  <a:lnTo>
                    <a:pt x="214228" y="717192"/>
                  </a:lnTo>
                  <a:lnTo>
                    <a:pt x="107186" y="553737"/>
                  </a:lnTo>
                  <a:lnTo>
                    <a:pt x="302216" y="541990"/>
                  </a:lnTo>
                  <a:lnTo>
                    <a:pt x="235756" y="358256"/>
                  </a:lnTo>
                  <a:lnTo>
                    <a:pt x="428238" y="391802"/>
                  </a:lnTo>
                  <a:lnTo>
                    <a:pt x="405942" y="197695"/>
                  </a:lnTo>
                  <a:lnTo>
                    <a:pt x="585500" y="274727"/>
                  </a:lnTo>
                  <a:lnTo>
                    <a:pt x="608568" y="80708"/>
                  </a:lnTo>
                  <a:lnTo>
                    <a:pt x="765522" y="197072"/>
                  </a:lnTo>
                  <a:lnTo>
                    <a:pt x="832712" y="13604"/>
                  </a:lnTo>
                  <a:lnTo>
                    <a:pt x="958599" y="163028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B</a:t>
              </a:r>
              <a:endParaRPr lang="en-US" altLang="zh-CN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393181" y="1151905"/>
            <a:ext cx="1445565" cy="1425443"/>
            <a:chOff x="696158" y="3496550"/>
            <a:chExt cx="1906653" cy="1778834"/>
          </a:xfrm>
        </p:grpSpPr>
        <p:cxnSp>
          <p:nvCxnSpPr>
            <p:cNvPr id="54" name="直接连接符 53"/>
            <p:cNvCxnSpPr/>
            <p:nvPr/>
          </p:nvCxnSpPr>
          <p:spPr>
            <a:xfrm>
              <a:off x="696158" y="5117123"/>
              <a:ext cx="1906653" cy="0"/>
            </a:xfrm>
            <a:prstGeom prst="line">
              <a:avLst/>
            </a:prstGeom>
            <a:ln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矩形 54"/>
            <p:cNvSpPr/>
            <p:nvPr/>
          </p:nvSpPr>
          <p:spPr>
            <a:xfrm rot="20762994">
              <a:off x="992193" y="4086948"/>
              <a:ext cx="682578" cy="966679"/>
            </a:xfrm>
            <a:prstGeom prst="rect">
              <a:avLst/>
            </a:prstGeom>
            <a:solidFill>
              <a:srgbClr val="5B9BD5">
                <a:alpha val="60000"/>
                <a:lumMod val="20000"/>
                <a:lumOff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56" name="任意多边形 55"/>
            <p:cNvSpPr/>
            <p:nvPr/>
          </p:nvSpPr>
          <p:spPr>
            <a:xfrm rot="747390">
              <a:off x="1295060" y="3496550"/>
              <a:ext cx="1256047" cy="1778834"/>
            </a:xfrm>
            <a:custGeom>
              <a:avLst/>
              <a:gdLst>
                <a:gd name="connsiteX0" fmla="*/ 0 w 1626577"/>
                <a:gd name="connsiteY0" fmla="*/ 0 h 2303585"/>
                <a:gd name="connsiteX1" fmla="*/ 1626577 w 1626577"/>
                <a:gd name="connsiteY1" fmla="*/ 0 h 2303585"/>
                <a:gd name="connsiteX2" fmla="*/ 1626577 w 1626577"/>
                <a:gd name="connsiteY2" fmla="*/ 1947811 h 2303585"/>
                <a:gd name="connsiteX3" fmla="*/ 15999 w 1626577"/>
                <a:gd name="connsiteY3" fmla="*/ 2303585 h 2303585"/>
                <a:gd name="connsiteX4" fmla="*/ 0 w 1626577"/>
                <a:gd name="connsiteY4" fmla="*/ 2303585 h 230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577" h="2303585">
                  <a:moveTo>
                    <a:pt x="0" y="0"/>
                  </a:moveTo>
                  <a:lnTo>
                    <a:pt x="1626577" y="0"/>
                  </a:lnTo>
                  <a:lnTo>
                    <a:pt x="1626577" y="1947811"/>
                  </a:lnTo>
                  <a:lnTo>
                    <a:pt x="15999" y="2303585"/>
                  </a:lnTo>
                  <a:lnTo>
                    <a:pt x="0" y="230358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温文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尔雅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57" name="任意多边形 56"/>
            <p:cNvSpPr/>
            <p:nvPr/>
          </p:nvSpPr>
          <p:spPr>
            <a:xfrm>
              <a:off x="879231" y="4705686"/>
              <a:ext cx="739054" cy="411437"/>
            </a:xfrm>
            <a:custGeom>
              <a:avLst/>
              <a:gdLst>
                <a:gd name="connsiteX0" fmla="*/ 1004289 w 2008578"/>
                <a:gd name="connsiteY0" fmla="*/ 259840 h 1118191"/>
                <a:gd name="connsiteX1" fmla="*/ 1750440 w 2008578"/>
                <a:gd name="connsiteY1" fmla="*/ 1005991 h 1118191"/>
                <a:gd name="connsiteX2" fmla="*/ 1739130 w 2008578"/>
                <a:gd name="connsiteY2" fmla="*/ 1118191 h 1118191"/>
                <a:gd name="connsiteX3" fmla="*/ 269449 w 2008578"/>
                <a:gd name="connsiteY3" fmla="*/ 1118191 h 1118191"/>
                <a:gd name="connsiteX4" fmla="*/ 258138 w 2008578"/>
                <a:gd name="connsiteY4" fmla="*/ 1005991 h 1118191"/>
                <a:gd name="connsiteX5" fmla="*/ 1004289 w 2008578"/>
                <a:gd name="connsiteY5" fmla="*/ 259840 h 1118191"/>
                <a:gd name="connsiteX6" fmla="*/ 1066289 w 2008578"/>
                <a:gd name="connsiteY6" fmla="*/ 0 h 1118191"/>
                <a:gd name="connsiteX7" fmla="*/ 1154323 w 2008578"/>
                <a:gd name="connsiteY7" fmla="*/ 174427 h 1118191"/>
                <a:gd name="connsiteX8" fmla="*/ 1296707 w 2008578"/>
                <a:gd name="connsiteY8" fmla="*/ 40629 h 1118191"/>
                <a:gd name="connsiteX9" fmla="*/ 1342143 w 2008578"/>
                <a:gd name="connsiteY9" fmla="*/ 230657 h 1118191"/>
                <a:gd name="connsiteX10" fmla="*/ 1511545 w 2008578"/>
                <a:gd name="connsiteY10" fmla="*/ 133301 h 1118191"/>
                <a:gd name="connsiteX11" fmla="*/ 1511932 w 2008578"/>
                <a:gd name="connsiteY11" fmla="*/ 328685 h 1118191"/>
                <a:gd name="connsiteX12" fmla="*/ 1699220 w 2008578"/>
                <a:gd name="connsiteY12" fmla="*/ 273020 h 1118191"/>
                <a:gd name="connsiteX13" fmla="*/ 1654538 w 2008578"/>
                <a:gd name="connsiteY13" fmla="*/ 463227 h 1118191"/>
                <a:gd name="connsiteX14" fmla="*/ 1849613 w 2008578"/>
                <a:gd name="connsiteY14" fmla="*/ 452254 h 1118191"/>
                <a:gd name="connsiteX15" fmla="*/ 1762272 w 2008578"/>
                <a:gd name="connsiteY15" fmla="*/ 627028 h 1118191"/>
                <a:gd name="connsiteX16" fmla="*/ 1954620 w 2008578"/>
                <a:gd name="connsiteY16" fmla="*/ 661339 h 1118191"/>
                <a:gd name="connsiteX17" fmla="*/ 1829326 w 2008578"/>
                <a:gd name="connsiteY17" fmla="*/ 811262 h 1118191"/>
                <a:gd name="connsiteX18" fmla="*/ 2008578 w 2008578"/>
                <a:gd name="connsiteY18" fmla="*/ 889006 h 1118191"/>
                <a:gd name="connsiteX19" fmla="*/ 1852088 w 2008578"/>
                <a:gd name="connsiteY19" fmla="*/ 1005992 h 1118191"/>
                <a:gd name="connsiteX20" fmla="*/ 2002174 w 2008578"/>
                <a:gd name="connsiteY20" fmla="*/ 1118191 h 1118191"/>
                <a:gd name="connsiteX21" fmla="*/ 1781789 w 2008578"/>
                <a:gd name="connsiteY21" fmla="*/ 1118191 h 1118191"/>
                <a:gd name="connsiteX22" fmla="*/ 1793099 w 2008578"/>
                <a:gd name="connsiteY22" fmla="*/ 1005991 h 1118191"/>
                <a:gd name="connsiteX23" fmla="*/ 1004289 w 2008578"/>
                <a:gd name="connsiteY23" fmla="*/ 217181 h 1118191"/>
                <a:gd name="connsiteX24" fmla="*/ 215479 w 2008578"/>
                <a:gd name="connsiteY24" fmla="*/ 1005991 h 1118191"/>
                <a:gd name="connsiteX25" fmla="*/ 226790 w 2008578"/>
                <a:gd name="connsiteY25" fmla="*/ 1118191 h 1118191"/>
                <a:gd name="connsiteX26" fmla="*/ 154052 w 2008578"/>
                <a:gd name="connsiteY26" fmla="*/ 1118191 h 1118191"/>
                <a:gd name="connsiteX27" fmla="*/ 169014 w 2008578"/>
                <a:gd name="connsiteY27" fmla="*/ 1104019 h 1118191"/>
                <a:gd name="connsiteX28" fmla="*/ 0 w 2008578"/>
                <a:gd name="connsiteY28" fmla="*/ 1005991 h 1118191"/>
                <a:gd name="connsiteX29" fmla="*/ 169013 w 2008578"/>
                <a:gd name="connsiteY29" fmla="*/ 907963 h 1118191"/>
                <a:gd name="connsiteX30" fmla="*/ 27162 w 2008578"/>
                <a:gd name="connsiteY30" fmla="*/ 773601 h 1118191"/>
                <a:gd name="connsiteX31" fmla="*/ 214228 w 2008578"/>
                <a:gd name="connsiteY31" fmla="*/ 717192 h 1118191"/>
                <a:gd name="connsiteX32" fmla="*/ 107186 w 2008578"/>
                <a:gd name="connsiteY32" fmla="*/ 553737 h 1118191"/>
                <a:gd name="connsiteX33" fmla="*/ 302216 w 2008578"/>
                <a:gd name="connsiteY33" fmla="*/ 541990 h 1118191"/>
                <a:gd name="connsiteX34" fmla="*/ 235756 w 2008578"/>
                <a:gd name="connsiteY34" fmla="*/ 358256 h 1118191"/>
                <a:gd name="connsiteX35" fmla="*/ 428238 w 2008578"/>
                <a:gd name="connsiteY35" fmla="*/ 391802 h 1118191"/>
                <a:gd name="connsiteX36" fmla="*/ 405942 w 2008578"/>
                <a:gd name="connsiteY36" fmla="*/ 197695 h 1118191"/>
                <a:gd name="connsiteX37" fmla="*/ 585500 w 2008578"/>
                <a:gd name="connsiteY37" fmla="*/ 274727 h 1118191"/>
                <a:gd name="connsiteX38" fmla="*/ 608568 w 2008578"/>
                <a:gd name="connsiteY38" fmla="*/ 80708 h 1118191"/>
                <a:gd name="connsiteX39" fmla="*/ 765522 w 2008578"/>
                <a:gd name="connsiteY39" fmla="*/ 197072 h 1118191"/>
                <a:gd name="connsiteX40" fmla="*/ 832712 w 2008578"/>
                <a:gd name="connsiteY40" fmla="*/ 13604 h 1118191"/>
                <a:gd name="connsiteX41" fmla="*/ 958599 w 2008578"/>
                <a:gd name="connsiteY41" fmla="*/ 163028 h 111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08578" h="1118191">
                  <a:moveTo>
                    <a:pt x="1004289" y="259840"/>
                  </a:moveTo>
                  <a:cubicBezTo>
                    <a:pt x="1416377" y="259840"/>
                    <a:pt x="1750440" y="593903"/>
                    <a:pt x="1750440" y="1005991"/>
                  </a:cubicBezTo>
                  <a:lnTo>
                    <a:pt x="1739130" y="1118191"/>
                  </a:lnTo>
                  <a:lnTo>
                    <a:pt x="269449" y="1118191"/>
                  </a:lnTo>
                  <a:lnTo>
                    <a:pt x="258138" y="1005991"/>
                  </a:lnTo>
                  <a:cubicBezTo>
                    <a:pt x="258138" y="593903"/>
                    <a:pt x="592201" y="259840"/>
                    <a:pt x="1004289" y="259840"/>
                  </a:cubicBezTo>
                  <a:close/>
                  <a:moveTo>
                    <a:pt x="1066289" y="0"/>
                  </a:moveTo>
                  <a:lnTo>
                    <a:pt x="1154323" y="174427"/>
                  </a:lnTo>
                  <a:lnTo>
                    <a:pt x="1296707" y="40629"/>
                  </a:lnTo>
                  <a:lnTo>
                    <a:pt x="1342143" y="230657"/>
                  </a:lnTo>
                  <a:lnTo>
                    <a:pt x="1511545" y="133301"/>
                  </a:lnTo>
                  <a:lnTo>
                    <a:pt x="1511932" y="328685"/>
                  </a:lnTo>
                  <a:lnTo>
                    <a:pt x="1699220" y="273020"/>
                  </a:lnTo>
                  <a:lnTo>
                    <a:pt x="1654538" y="463227"/>
                  </a:lnTo>
                  <a:lnTo>
                    <a:pt x="1849613" y="452254"/>
                  </a:lnTo>
                  <a:lnTo>
                    <a:pt x="1762272" y="627028"/>
                  </a:lnTo>
                  <a:lnTo>
                    <a:pt x="1954620" y="661339"/>
                  </a:lnTo>
                  <a:lnTo>
                    <a:pt x="1829326" y="811262"/>
                  </a:lnTo>
                  <a:lnTo>
                    <a:pt x="2008578" y="889006"/>
                  </a:lnTo>
                  <a:lnTo>
                    <a:pt x="1852088" y="1005992"/>
                  </a:lnTo>
                  <a:lnTo>
                    <a:pt x="2002174" y="1118191"/>
                  </a:lnTo>
                  <a:lnTo>
                    <a:pt x="1781789" y="1118191"/>
                  </a:lnTo>
                  <a:lnTo>
                    <a:pt x="1793099" y="1005991"/>
                  </a:lnTo>
                  <a:cubicBezTo>
                    <a:pt x="1793099" y="570343"/>
                    <a:pt x="1439937" y="217181"/>
                    <a:pt x="1004289" y="217181"/>
                  </a:cubicBezTo>
                  <a:cubicBezTo>
                    <a:pt x="568641" y="217181"/>
                    <a:pt x="215479" y="570343"/>
                    <a:pt x="215479" y="1005991"/>
                  </a:cubicBezTo>
                  <a:lnTo>
                    <a:pt x="226790" y="1118191"/>
                  </a:lnTo>
                  <a:lnTo>
                    <a:pt x="154052" y="1118191"/>
                  </a:lnTo>
                  <a:lnTo>
                    <a:pt x="169014" y="1104019"/>
                  </a:lnTo>
                  <a:lnTo>
                    <a:pt x="0" y="1005991"/>
                  </a:lnTo>
                  <a:lnTo>
                    <a:pt x="169013" y="907963"/>
                  </a:lnTo>
                  <a:lnTo>
                    <a:pt x="27162" y="773601"/>
                  </a:lnTo>
                  <a:lnTo>
                    <a:pt x="214228" y="717192"/>
                  </a:lnTo>
                  <a:lnTo>
                    <a:pt x="107186" y="553737"/>
                  </a:lnTo>
                  <a:lnTo>
                    <a:pt x="302216" y="541990"/>
                  </a:lnTo>
                  <a:lnTo>
                    <a:pt x="235756" y="358256"/>
                  </a:lnTo>
                  <a:lnTo>
                    <a:pt x="428238" y="391802"/>
                  </a:lnTo>
                  <a:lnTo>
                    <a:pt x="405942" y="197695"/>
                  </a:lnTo>
                  <a:lnTo>
                    <a:pt x="585500" y="274727"/>
                  </a:lnTo>
                  <a:lnTo>
                    <a:pt x="608568" y="80708"/>
                  </a:lnTo>
                  <a:lnTo>
                    <a:pt x="765522" y="197072"/>
                  </a:lnTo>
                  <a:lnTo>
                    <a:pt x="832712" y="13604"/>
                  </a:lnTo>
                  <a:lnTo>
                    <a:pt x="958599" y="163028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C</a:t>
              </a:r>
              <a:endParaRPr lang="en-US" altLang="zh-CN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257894" y="4443121"/>
            <a:ext cx="1445565" cy="1425443"/>
            <a:chOff x="696158" y="3496550"/>
            <a:chExt cx="1906653" cy="1778834"/>
          </a:xfrm>
        </p:grpSpPr>
        <p:cxnSp>
          <p:nvCxnSpPr>
            <p:cNvPr id="50" name="直接连接符 49"/>
            <p:cNvCxnSpPr/>
            <p:nvPr/>
          </p:nvCxnSpPr>
          <p:spPr>
            <a:xfrm>
              <a:off x="696158" y="5117123"/>
              <a:ext cx="1906653" cy="0"/>
            </a:xfrm>
            <a:prstGeom prst="line">
              <a:avLst/>
            </a:prstGeom>
            <a:ln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矩形 50"/>
            <p:cNvSpPr/>
            <p:nvPr/>
          </p:nvSpPr>
          <p:spPr>
            <a:xfrm rot="20762994">
              <a:off x="992193" y="4086948"/>
              <a:ext cx="682578" cy="966679"/>
            </a:xfrm>
            <a:prstGeom prst="rect">
              <a:avLst/>
            </a:prstGeom>
            <a:solidFill>
              <a:srgbClr val="5B9BD5">
                <a:alpha val="60000"/>
                <a:lumMod val="20000"/>
                <a:lumOff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52" name="任意多边形 51"/>
            <p:cNvSpPr/>
            <p:nvPr/>
          </p:nvSpPr>
          <p:spPr>
            <a:xfrm rot="747390">
              <a:off x="1295060" y="3496550"/>
              <a:ext cx="1256047" cy="1778834"/>
            </a:xfrm>
            <a:custGeom>
              <a:avLst/>
              <a:gdLst>
                <a:gd name="connsiteX0" fmla="*/ 0 w 1626577"/>
                <a:gd name="connsiteY0" fmla="*/ 0 h 2303585"/>
                <a:gd name="connsiteX1" fmla="*/ 1626577 w 1626577"/>
                <a:gd name="connsiteY1" fmla="*/ 0 h 2303585"/>
                <a:gd name="connsiteX2" fmla="*/ 1626577 w 1626577"/>
                <a:gd name="connsiteY2" fmla="*/ 1947811 h 2303585"/>
                <a:gd name="connsiteX3" fmla="*/ 15999 w 1626577"/>
                <a:gd name="connsiteY3" fmla="*/ 2303585 h 2303585"/>
                <a:gd name="connsiteX4" fmla="*/ 0 w 1626577"/>
                <a:gd name="connsiteY4" fmla="*/ 2303585 h 230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577" h="2303585">
                  <a:moveTo>
                    <a:pt x="0" y="0"/>
                  </a:moveTo>
                  <a:lnTo>
                    <a:pt x="1626577" y="0"/>
                  </a:lnTo>
                  <a:lnTo>
                    <a:pt x="1626577" y="1947811"/>
                  </a:lnTo>
                  <a:lnTo>
                    <a:pt x="15999" y="2303585"/>
                  </a:lnTo>
                  <a:lnTo>
                    <a:pt x="0" y="230358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更看重家庭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53" name="任意多边形 52"/>
            <p:cNvSpPr/>
            <p:nvPr/>
          </p:nvSpPr>
          <p:spPr>
            <a:xfrm>
              <a:off x="879231" y="4705686"/>
              <a:ext cx="739054" cy="411437"/>
            </a:xfrm>
            <a:custGeom>
              <a:avLst/>
              <a:gdLst>
                <a:gd name="connsiteX0" fmla="*/ 1004289 w 2008578"/>
                <a:gd name="connsiteY0" fmla="*/ 259840 h 1118191"/>
                <a:gd name="connsiteX1" fmla="*/ 1750440 w 2008578"/>
                <a:gd name="connsiteY1" fmla="*/ 1005991 h 1118191"/>
                <a:gd name="connsiteX2" fmla="*/ 1739130 w 2008578"/>
                <a:gd name="connsiteY2" fmla="*/ 1118191 h 1118191"/>
                <a:gd name="connsiteX3" fmla="*/ 269449 w 2008578"/>
                <a:gd name="connsiteY3" fmla="*/ 1118191 h 1118191"/>
                <a:gd name="connsiteX4" fmla="*/ 258138 w 2008578"/>
                <a:gd name="connsiteY4" fmla="*/ 1005991 h 1118191"/>
                <a:gd name="connsiteX5" fmla="*/ 1004289 w 2008578"/>
                <a:gd name="connsiteY5" fmla="*/ 259840 h 1118191"/>
                <a:gd name="connsiteX6" fmla="*/ 1066289 w 2008578"/>
                <a:gd name="connsiteY6" fmla="*/ 0 h 1118191"/>
                <a:gd name="connsiteX7" fmla="*/ 1154323 w 2008578"/>
                <a:gd name="connsiteY7" fmla="*/ 174427 h 1118191"/>
                <a:gd name="connsiteX8" fmla="*/ 1296707 w 2008578"/>
                <a:gd name="connsiteY8" fmla="*/ 40629 h 1118191"/>
                <a:gd name="connsiteX9" fmla="*/ 1342143 w 2008578"/>
                <a:gd name="connsiteY9" fmla="*/ 230657 h 1118191"/>
                <a:gd name="connsiteX10" fmla="*/ 1511545 w 2008578"/>
                <a:gd name="connsiteY10" fmla="*/ 133301 h 1118191"/>
                <a:gd name="connsiteX11" fmla="*/ 1511932 w 2008578"/>
                <a:gd name="connsiteY11" fmla="*/ 328685 h 1118191"/>
                <a:gd name="connsiteX12" fmla="*/ 1699220 w 2008578"/>
                <a:gd name="connsiteY12" fmla="*/ 273020 h 1118191"/>
                <a:gd name="connsiteX13" fmla="*/ 1654538 w 2008578"/>
                <a:gd name="connsiteY13" fmla="*/ 463227 h 1118191"/>
                <a:gd name="connsiteX14" fmla="*/ 1849613 w 2008578"/>
                <a:gd name="connsiteY14" fmla="*/ 452254 h 1118191"/>
                <a:gd name="connsiteX15" fmla="*/ 1762272 w 2008578"/>
                <a:gd name="connsiteY15" fmla="*/ 627028 h 1118191"/>
                <a:gd name="connsiteX16" fmla="*/ 1954620 w 2008578"/>
                <a:gd name="connsiteY16" fmla="*/ 661339 h 1118191"/>
                <a:gd name="connsiteX17" fmla="*/ 1829326 w 2008578"/>
                <a:gd name="connsiteY17" fmla="*/ 811262 h 1118191"/>
                <a:gd name="connsiteX18" fmla="*/ 2008578 w 2008578"/>
                <a:gd name="connsiteY18" fmla="*/ 889006 h 1118191"/>
                <a:gd name="connsiteX19" fmla="*/ 1852088 w 2008578"/>
                <a:gd name="connsiteY19" fmla="*/ 1005992 h 1118191"/>
                <a:gd name="connsiteX20" fmla="*/ 2002174 w 2008578"/>
                <a:gd name="connsiteY20" fmla="*/ 1118191 h 1118191"/>
                <a:gd name="connsiteX21" fmla="*/ 1781789 w 2008578"/>
                <a:gd name="connsiteY21" fmla="*/ 1118191 h 1118191"/>
                <a:gd name="connsiteX22" fmla="*/ 1793099 w 2008578"/>
                <a:gd name="connsiteY22" fmla="*/ 1005991 h 1118191"/>
                <a:gd name="connsiteX23" fmla="*/ 1004289 w 2008578"/>
                <a:gd name="connsiteY23" fmla="*/ 217181 h 1118191"/>
                <a:gd name="connsiteX24" fmla="*/ 215479 w 2008578"/>
                <a:gd name="connsiteY24" fmla="*/ 1005991 h 1118191"/>
                <a:gd name="connsiteX25" fmla="*/ 226790 w 2008578"/>
                <a:gd name="connsiteY25" fmla="*/ 1118191 h 1118191"/>
                <a:gd name="connsiteX26" fmla="*/ 154052 w 2008578"/>
                <a:gd name="connsiteY26" fmla="*/ 1118191 h 1118191"/>
                <a:gd name="connsiteX27" fmla="*/ 169014 w 2008578"/>
                <a:gd name="connsiteY27" fmla="*/ 1104019 h 1118191"/>
                <a:gd name="connsiteX28" fmla="*/ 0 w 2008578"/>
                <a:gd name="connsiteY28" fmla="*/ 1005991 h 1118191"/>
                <a:gd name="connsiteX29" fmla="*/ 169013 w 2008578"/>
                <a:gd name="connsiteY29" fmla="*/ 907963 h 1118191"/>
                <a:gd name="connsiteX30" fmla="*/ 27162 w 2008578"/>
                <a:gd name="connsiteY30" fmla="*/ 773601 h 1118191"/>
                <a:gd name="connsiteX31" fmla="*/ 214228 w 2008578"/>
                <a:gd name="connsiteY31" fmla="*/ 717192 h 1118191"/>
                <a:gd name="connsiteX32" fmla="*/ 107186 w 2008578"/>
                <a:gd name="connsiteY32" fmla="*/ 553737 h 1118191"/>
                <a:gd name="connsiteX33" fmla="*/ 302216 w 2008578"/>
                <a:gd name="connsiteY33" fmla="*/ 541990 h 1118191"/>
                <a:gd name="connsiteX34" fmla="*/ 235756 w 2008578"/>
                <a:gd name="connsiteY34" fmla="*/ 358256 h 1118191"/>
                <a:gd name="connsiteX35" fmla="*/ 428238 w 2008578"/>
                <a:gd name="connsiteY35" fmla="*/ 391802 h 1118191"/>
                <a:gd name="connsiteX36" fmla="*/ 405942 w 2008578"/>
                <a:gd name="connsiteY36" fmla="*/ 197695 h 1118191"/>
                <a:gd name="connsiteX37" fmla="*/ 585500 w 2008578"/>
                <a:gd name="connsiteY37" fmla="*/ 274727 h 1118191"/>
                <a:gd name="connsiteX38" fmla="*/ 608568 w 2008578"/>
                <a:gd name="connsiteY38" fmla="*/ 80708 h 1118191"/>
                <a:gd name="connsiteX39" fmla="*/ 765522 w 2008578"/>
                <a:gd name="connsiteY39" fmla="*/ 197072 h 1118191"/>
                <a:gd name="connsiteX40" fmla="*/ 832712 w 2008578"/>
                <a:gd name="connsiteY40" fmla="*/ 13604 h 1118191"/>
                <a:gd name="connsiteX41" fmla="*/ 958599 w 2008578"/>
                <a:gd name="connsiteY41" fmla="*/ 163028 h 111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08578" h="1118191">
                  <a:moveTo>
                    <a:pt x="1004289" y="259840"/>
                  </a:moveTo>
                  <a:cubicBezTo>
                    <a:pt x="1416377" y="259840"/>
                    <a:pt x="1750440" y="593903"/>
                    <a:pt x="1750440" y="1005991"/>
                  </a:cubicBezTo>
                  <a:lnTo>
                    <a:pt x="1739130" y="1118191"/>
                  </a:lnTo>
                  <a:lnTo>
                    <a:pt x="269449" y="1118191"/>
                  </a:lnTo>
                  <a:lnTo>
                    <a:pt x="258138" y="1005991"/>
                  </a:lnTo>
                  <a:cubicBezTo>
                    <a:pt x="258138" y="593903"/>
                    <a:pt x="592201" y="259840"/>
                    <a:pt x="1004289" y="259840"/>
                  </a:cubicBezTo>
                  <a:close/>
                  <a:moveTo>
                    <a:pt x="1066289" y="0"/>
                  </a:moveTo>
                  <a:lnTo>
                    <a:pt x="1154323" y="174427"/>
                  </a:lnTo>
                  <a:lnTo>
                    <a:pt x="1296707" y="40629"/>
                  </a:lnTo>
                  <a:lnTo>
                    <a:pt x="1342143" y="230657"/>
                  </a:lnTo>
                  <a:lnTo>
                    <a:pt x="1511545" y="133301"/>
                  </a:lnTo>
                  <a:lnTo>
                    <a:pt x="1511932" y="328685"/>
                  </a:lnTo>
                  <a:lnTo>
                    <a:pt x="1699220" y="273020"/>
                  </a:lnTo>
                  <a:lnTo>
                    <a:pt x="1654538" y="463227"/>
                  </a:lnTo>
                  <a:lnTo>
                    <a:pt x="1849613" y="452254"/>
                  </a:lnTo>
                  <a:lnTo>
                    <a:pt x="1762272" y="627028"/>
                  </a:lnTo>
                  <a:lnTo>
                    <a:pt x="1954620" y="661339"/>
                  </a:lnTo>
                  <a:lnTo>
                    <a:pt x="1829326" y="811262"/>
                  </a:lnTo>
                  <a:lnTo>
                    <a:pt x="2008578" y="889006"/>
                  </a:lnTo>
                  <a:lnTo>
                    <a:pt x="1852088" y="1005992"/>
                  </a:lnTo>
                  <a:lnTo>
                    <a:pt x="2002174" y="1118191"/>
                  </a:lnTo>
                  <a:lnTo>
                    <a:pt x="1781789" y="1118191"/>
                  </a:lnTo>
                  <a:lnTo>
                    <a:pt x="1793099" y="1005991"/>
                  </a:lnTo>
                  <a:cubicBezTo>
                    <a:pt x="1793099" y="570343"/>
                    <a:pt x="1439937" y="217181"/>
                    <a:pt x="1004289" y="217181"/>
                  </a:cubicBezTo>
                  <a:cubicBezTo>
                    <a:pt x="568641" y="217181"/>
                    <a:pt x="215479" y="570343"/>
                    <a:pt x="215479" y="1005991"/>
                  </a:cubicBezTo>
                  <a:lnTo>
                    <a:pt x="226790" y="1118191"/>
                  </a:lnTo>
                  <a:lnTo>
                    <a:pt x="154052" y="1118191"/>
                  </a:lnTo>
                  <a:lnTo>
                    <a:pt x="169014" y="1104019"/>
                  </a:lnTo>
                  <a:lnTo>
                    <a:pt x="0" y="1005991"/>
                  </a:lnTo>
                  <a:lnTo>
                    <a:pt x="169013" y="907963"/>
                  </a:lnTo>
                  <a:lnTo>
                    <a:pt x="27162" y="773601"/>
                  </a:lnTo>
                  <a:lnTo>
                    <a:pt x="214228" y="717192"/>
                  </a:lnTo>
                  <a:lnTo>
                    <a:pt x="107186" y="553737"/>
                  </a:lnTo>
                  <a:lnTo>
                    <a:pt x="302216" y="541990"/>
                  </a:lnTo>
                  <a:lnTo>
                    <a:pt x="235756" y="358256"/>
                  </a:lnTo>
                  <a:lnTo>
                    <a:pt x="428238" y="391802"/>
                  </a:lnTo>
                  <a:lnTo>
                    <a:pt x="405942" y="197695"/>
                  </a:lnTo>
                  <a:lnTo>
                    <a:pt x="585500" y="274727"/>
                  </a:lnTo>
                  <a:lnTo>
                    <a:pt x="608568" y="80708"/>
                  </a:lnTo>
                  <a:lnTo>
                    <a:pt x="765522" y="197072"/>
                  </a:lnTo>
                  <a:lnTo>
                    <a:pt x="832712" y="13604"/>
                  </a:lnTo>
                  <a:lnTo>
                    <a:pt x="958599" y="163028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L</a:t>
              </a:r>
              <a:endParaRPr lang="en-US" altLang="zh-CN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590354" y="2896268"/>
            <a:ext cx="1445565" cy="1425443"/>
            <a:chOff x="696158" y="3496550"/>
            <a:chExt cx="1906653" cy="1778834"/>
          </a:xfrm>
        </p:grpSpPr>
        <p:cxnSp>
          <p:nvCxnSpPr>
            <p:cNvPr id="46" name="直接连接符 45"/>
            <p:cNvCxnSpPr/>
            <p:nvPr/>
          </p:nvCxnSpPr>
          <p:spPr>
            <a:xfrm>
              <a:off x="696158" y="5117123"/>
              <a:ext cx="1906653" cy="0"/>
            </a:xfrm>
            <a:prstGeom prst="line">
              <a:avLst/>
            </a:prstGeom>
            <a:ln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矩形 46"/>
            <p:cNvSpPr/>
            <p:nvPr/>
          </p:nvSpPr>
          <p:spPr>
            <a:xfrm rot="20762994">
              <a:off x="992193" y="4086948"/>
              <a:ext cx="682578" cy="966679"/>
            </a:xfrm>
            <a:prstGeom prst="rect">
              <a:avLst/>
            </a:prstGeom>
            <a:solidFill>
              <a:srgbClr val="5B9BD5">
                <a:alpha val="60000"/>
                <a:lumMod val="20000"/>
                <a:lumOff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48" name="任意多边形 47"/>
            <p:cNvSpPr/>
            <p:nvPr/>
          </p:nvSpPr>
          <p:spPr>
            <a:xfrm rot="747390">
              <a:off x="1295060" y="3496550"/>
              <a:ext cx="1256047" cy="1778834"/>
            </a:xfrm>
            <a:custGeom>
              <a:avLst/>
              <a:gdLst>
                <a:gd name="connsiteX0" fmla="*/ 0 w 1626577"/>
                <a:gd name="connsiteY0" fmla="*/ 0 h 2303585"/>
                <a:gd name="connsiteX1" fmla="*/ 1626577 w 1626577"/>
                <a:gd name="connsiteY1" fmla="*/ 0 h 2303585"/>
                <a:gd name="connsiteX2" fmla="*/ 1626577 w 1626577"/>
                <a:gd name="connsiteY2" fmla="*/ 1947811 h 2303585"/>
                <a:gd name="connsiteX3" fmla="*/ 15999 w 1626577"/>
                <a:gd name="connsiteY3" fmla="*/ 2303585 h 2303585"/>
                <a:gd name="connsiteX4" fmla="*/ 0 w 1626577"/>
                <a:gd name="connsiteY4" fmla="*/ 2303585 h 230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577" h="2303585">
                  <a:moveTo>
                    <a:pt x="0" y="0"/>
                  </a:moveTo>
                  <a:lnTo>
                    <a:pt x="1626577" y="0"/>
                  </a:lnTo>
                  <a:lnTo>
                    <a:pt x="1626577" y="1947811"/>
                  </a:lnTo>
                  <a:lnTo>
                    <a:pt x="15999" y="2303585"/>
                  </a:lnTo>
                  <a:lnTo>
                    <a:pt x="0" y="230358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喜欢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数学和科学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49" name="任意多边形 48"/>
            <p:cNvSpPr/>
            <p:nvPr/>
          </p:nvSpPr>
          <p:spPr>
            <a:xfrm>
              <a:off x="879231" y="4705686"/>
              <a:ext cx="739054" cy="411437"/>
            </a:xfrm>
            <a:custGeom>
              <a:avLst/>
              <a:gdLst>
                <a:gd name="connsiteX0" fmla="*/ 1004289 w 2008578"/>
                <a:gd name="connsiteY0" fmla="*/ 259840 h 1118191"/>
                <a:gd name="connsiteX1" fmla="*/ 1750440 w 2008578"/>
                <a:gd name="connsiteY1" fmla="*/ 1005991 h 1118191"/>
                <a:gd name="connsiteX2" fmla="*/ 1739130 w 2008578"/>
                <a:gd name="connsiteY2" fmla="*/ 1118191 h 1118191"/>
                <a:gd name="connsiteX3" fmla="*/ 269449 w 2008578"/>
                <a:gd name="connsiteY3" fmla="*/ 1118191 h 1118191"/>
                <a:gd name="connsiteX4" fmla="*/ 258138 w 2008578"/>
                <a:gd name="connsiteY4" fmla="*/ 1005991 h 1118191"/>
                <a:gd name="connsiteX5" fmla="*/ 1004289 w 2008578"/>
                <a:gd name="connsiteY5" fmla="*/ 259840 h 1118191"/>
                <a:gd name="connsiteX6" fmla="*/ 1066289 w 2008578"/>
                <a:gd name="connsiteY6" fmla="*/ 0 h 1118191"/>
                <a:gd name="connsiteX7" fmla="*/ 1154323 w 2008578"/>
                <a:gd name="connsiteY7" fmla="*/ 174427 h 1118191"/>
                <a:gd name="connsiteX8" fmla="*/ 1296707 w 2008578"/>
                <a:gd name="connsiteY8" fmla="*/ 40629 h 1118191"/>
                <a:gd name="connsiteX9" fmla="*/ 1342143 w 2008578"/>
                <a:gd name="connsiteY9" fmla="*/ 230657 h 1118191"/>
                <a:gd name="connsiteX10" fmla="*/ 1511545 w 2008578"/>
                <a:gd name="connsiteY10" fmla="*/ 133301 h 1118191"/>
                <a:gd name="connsiteX11" fmla="*/ 1511932 w 2008578"/>
                <a:gd name="connsiteY11" fmla="*/ 328685 h 1118191"/>
                <a:gd name="connsiteX12" fmla="*/ 1699220 w 2008578"/>
                <a:gd name="connsiteY12" fmla="*/ 273020 h 1118191"/>
                <a:gd name="connsiteX13" fmla="*/ 1654538 w 2008578"/>
                <a:gd name="connsiteY13" fmla="*/ 463227 h 1118191"/>
                <a:gd name="connsiteX14" fmla="*/ 1849613 w 2008578"/>
                <a:gd name="connsiteY14" fmla="*/ 452254 h 1118191"/>
                <a:gd name="connsiteX15" fmla="*/ 1762272 w 2008578"/>
                <a:gd name="connsiteY15" fmla="*/ 627028 h 1118191"/>
                <a:gd name="connsiteX16" fmla="*/ 1954620 w 2008578"/>
                <a:gd name="connsiteY16" fmla="*/ 661339 h 1118191"/>
                <a:gd name="connsiteX17" fmla="*/ 1829326 w 2008578"/>
                <a:gd name="connsiteY17" fmla="*/ 811262 h 1118191"/>
                <a:gd name="connsiteX18" fmla="*/ 2008578 w 2008578"/>
                <a:gd name="connsiteY18" fmla="*/ 889006 h 1118191"/>
                <a:gd name="connsiteX19" fmla="*/ 1852088 w 2008578"/>
                <a:gd name="connsiteY19" fmla="*/ 1005992 h 1118191"/>
                <a:gd name="connsiteX20" fmla="*/ 2002174 w 2008578"/>
                <a:gd name="connsiteY20" fmla="*/ 1118191 h 1118191"/>
                <a:gd name="connsiteX21" fmla="*/ 1781789 w 2008578"/>
                <a:gd name="connsiteY21" fmla="*/ 1118191 h 1118191"/>
                <a:gd name="connsiteX22" fmla="*/ 1793099 w 2008578"/>
                <a:gd name="connsiteY22" fmla="*/ 1005991 h 1118191"/>
                <a:gd name="connsiteX23" fmla="*/ 1004289 w 2008578"/>
                <a:gd name="connsiteY23" fmla="*/ 217181 h 1118191"/>
                <a:gd name="connsiteX24" fmla="*/ 215479 w 2008578"/>
                <a:gd name="connsiteY24" fmla="*/ 1005991 h 1118191"/>
                <a:gd name="connsiteX25" fmla="*/ 226790 w 2008578"/>
                <a:gd name="connsiteY25" fmla="*/ 1118191 h 1118191"/>
                <a:gd name="connsiteX26" fmla="*/ 154052 w 2008578"/>
                <a:gd name="connsiteY26" fmla="*/ 1118191 h 1118191"/>
                <a:gd name="connsiteX27" fmla="*/ 169014 w 2008578"/>
                <a:gd name="connsiteY27" fmla="*/ 1104019 h 1118191"/>
                <a:gd name="connsiteX28" fmla="*/ 0 w 2008578"/>
                <a:gd name="connsiteY28" fmla="*/ 1005991 h 1118191"/>
                <a:gd name="connsiteX29" fmla="*/ 169013 w 2008578"/>
                <a:gd name="connsiteY29" fmla="*/ 907963 h 1118191"/>
                <a:gd name="connsiteX30" fmla="*/ 27162 w 2008578"/>
                <a:gd name="connsiteY30" fmla="*/ 773601 h 1118191"/>
                <a:gd name="connsiteX31" fmla="*/ 214228 w 2008578"/>
                <a:gd name="connsiteY31" fmla="*/ 717192 h 1118191"/>
                <a:gd name="connsiteX32" fmla="*/ 107186 w 2008578"/>
                <a:gd name="connsiteY32" fmla="*/ 553737 h 1118191"/>
                <a:gd name="connsiteX33" fmla="*/ 302216 w 2008578"/>
                <a:gd name="connsiteY33" fmla="*/ 541990 h 1118191"/>
                <a:gd name="connsiteX34" fmla="*/ 235756 w 2008578"/>
                <a:gd name="connsiteY34" fmla="*/ 358256 h 1118191"/>
                <a:gd name="connsiteX35" fmla="*/ 428238 w 2008578"/>
                <a:gd name="connsiteY35" fmla="*/ 391802 h 1118191"/>
                <a:gd name="connsiteX36" fmla="*/ 405942 w 2008578"/>
                <a:gd name="connsiteY36" fmla="*/ 197695 h 1118191"/>
                <a:gd name="connsiteX37" fmla="*/ 585500 w 2008578"/>
                <a:gd name="connsiteY37" fmla="*/ 274727 h 1118191"/>
                <a:gd name="connsiteX38" fmla="*/ 608568 w 2008578"/>
                <a:gd name="connsiteY38" fmla="*/ 80708 h 1118191"/>
                <a:gd name="connsiteX39" fmla="*/ 765522 w 2008578"/>
                <a:gd name="connsiteY39" fmla="*/ 197072 h 1118191"/>
                <a:gd name="connsiteX40" fmla="*/ 832712 w 2008578"/>
                <a:gd name="connsiteY40" fmla="*/ 13604 h 1118191"/>
                <a:gd name="connsiteX41" fmla="*/ 958599 w 2008578"/>
                <a:gd name="connsiteY41" fmla="*/ 163028 h 111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08578" h="1118191">
                  <a:moveTo>
                    <a:pt x="1004289" y="259840"/>
                  </a:moveTo>
                  <a:cubicBezTo>
                    <a:pt x="1416377" y="259840"/>
                    <a:pt x="1750440" y="593903"/>
                    <a:pt x="1750440" y="1005991"/>
                  </a:cubicBezTo>
                  <a:lnTo>
                    <a:pt x="1739130" y="1118191"/>
                  </a:lnTo>
                  <a:lnTo>
                    <a:pt x="269449" y="1118191"/>
                  </a:lnTo>
                  <a:lnTo>
                    <a:pt x="258138" y="1005991"/>
                  </a:lnTo>
                  <a:cubicBezTo>
                    <a:pt x="258138" y="593903"/>
                    <a:pt x="592201" y="259840"/>
                    <a:pt x="1004289" y="259840"/>
                  </a:cubicBezTo>
                  <a:close/>
                  <a:moveTo>
                    <a:pt x="1066289" y="0"/>
                  </a:moveTo>
                  <a:lnTo>
                    <a:pt x="1154323" y="174427"/>
                  </a:lnTo>
                  <a:lnTo>
                    <a:pt x="1296707" y="40629"/>
                  </a:lnTo>
                  <a:lnTo>
                    <a:pt x="1342143" y="230657"/>
                  </a:lnTo>
                  <a:lnTo>
                    <a:pt x="1511545" y="133301"/>
                  </a:lnTo>
                  <a:lnTo>
                    <a:pt x="1511932" y="328685"/>
                  </a:lnTo>
                  <a:lnTo>
                    <a:pt x="1699220" y="273020"/>
                  </a:lnTo>
                  <a:lnTo>
                    <a:pt x="1654538" y="463227"/>
                  </a:lnTo>
                  <a:lnTo>
                    <a:pt x="1849613" y="452254"/>
                  </a:lnTo>
                  <a:lnTo>
                    <a:pt x="1762272" y="627028"/>
                  </a:lnTo>
                  <a:lnTo>
                    <a:pt x="1954620" y="661339"/>
                  </a:lnTo>
                  <a:lnTo>
                    <a:pt x="1829326" y="811262"/>
                  </a:lnTo>
                  <a:lnTo>
                    <a:pt x="2008578" y="889006"/>
                  </a:lnTo>
                  <a:lnTo>
                    <a:pt x="1852088" y="1005992"/>
                  </a:lnTo>
                  <a:lnTo>
                    <a:pt x="2002174" y="1118191"/>
                  </a:lnTo>
                  <a:lnTo>
                    <a:pt x="1781789" y="1118191"/>
                  </a:lnTo>
                  <a:lnTo>
                    <a:pt x="1793099" y="1005991"/>
                  </a:lnTo>
                  <a:cubicBezTo>
                    <a:pt x="1793099" y="570343"/>
                    <a:pt x="1439937" y="217181"/>
                    <a:pt x="1004289" y="217181"/>
                  </a:cubicBezTo>
                  <a:cubicBezTo>
                    <a:pt x="568641" y="217181"/>
                    <a:pt x="215479" y="570343"/>
                    <a:pt x="215479" y="1005991"/>
                  </a:cubicBezTo>
                  <a:lnTo>
                    <a:pt x="226790" y="1118191"/>
                  </a:lnTo>
                  <a:lnTo>
                    <a:pt x="154052" y="1118191"/>
                  </a:lnTo>
                  <a:lnTo>
                    <a:pt x="169014" y="1104019"/>
                  </a:lnTo>
                  <a:lnTo>
                    <a:pt x="0" y="1005991"/>
                  </a:lnTo>
                  <a:lnTo>
                    <a:pt x="169013" y="907963"/>
                  </a:lnTo>
                  <a:lnTo>
                    <a:pt x="27162" y="773601"/>
                  </a:lnTo>
                  <a:lnTo>
                    <a:pt x="214228" y="717192"/>
                  </a:lnTo>
                  <a:lnTo>
                    <a:pt x="107186" y="553737"/>
                  </a:lnTo>
                  <a:lnTo>
                    <a:pt x="302216" y="541990"/>
                  </a:lnTo>
                  <a:lnTo>
                    <a:pt x="235756" y="358256"/>
                  </a:lnTo>
                  <a:lnTo>
                    <a:pt x="428238" y="391802"/>
                  </a:lnTo>
                  <a:lnTo>
                    <a:pt x="405942" y="197695"/>
                  </a:lnTo>
                  <a:lnTo>
                    <a:pt x="585500" y="274727"/>
                  </a:lnTo>
                  <a:lnTo>
                    <a:pt x="608568" y="80708"/>
                  </a:lnTo>
                  <a:lnTo>
                    <a:pt x="765522" y="197072"/>
                  </a:lnTo>
                  <a:lnTo>
                    <a:pt x="832712" y="13604"/>
                  </a:lnTo>
                  <a:lnTo>
                    <a:pt x="958599" y="163028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K</a:t>
              </a:r>
              <a:endParaRPr lang="en-US" altLang="zh-CN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292558" y="2951165"/>
            <a:ext cx="1445565" cy="1425443"/>
            <a:chOff x="696158" y="3496550"/>
            <a:chExt cx="1906653" cy="1778834"/>
          </a:xfrm>
        </p:grpSpPr>
        <p:cxnSp>
          <p:nvCxnSpPr>
            <p:cNvPr id="42" name="直接连接符 41"/>
            <p:cNvCxnSpPr/>
            <p:nvPr/>
          </p:nvCxnSpPr>
          <p:spPr>
            <a:xfrm>
              <a:off x="696158" y="5117123"/>
              <a:ext cx="1906653" cy="0"/>
            </a:xfrm>
            <a:prstGeom prst="line">
              <a:avLst/>
            </a:prstGeom>
            <a:ln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矩形 42"/>
            <p:cNvSpPr/>
            <p:nvPr/>
          </p:nvSpPr>
          <p:spPr>
            <a:xfrm rot="20762994">
              <a:off x="992193" y="4086948"/>
              <a:ext cx="682578" cy="966679"/>
            </a:xfrm>
            <a:prstGeom prst="rect">
              <a:avLst/>
            </a:prstGeom>
            <a:solidFill>
              <a:srgbClr val="5B9BD5">
                <a:alpha val="60000"/>
                <a:lumMod val="20000"/>
                <a:lumOff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 rot="747390">
              <a:off x="1295060" y="3496550"/>
              <a:ext cx="1256047" cy="1778834"/>
            </a:xfrm>
            <a:custGeom>
              <a:avLst/>
              <a:gdLst>
                <a:gd name="connsiteX0" fmla="*/ 0 w 1626577"/>
                <a:gd name="connsiteY0" fmla="*/ 0 h 2303585"/>
                <a:gd name="connsiteX1" fmla="*/ 1626577 w 1626577"/>
                <a:gd name="connsiteY1" fmla="*/ 0 h 2303585"/>
                <a:gd name="connsiteX2" fmla="*/ 1626577 w 1626577"/>
                <a:gd name="connsiteY2" fmla="*/ 1947811 h 2303585"/>
                <a:gd name="connsiteX3" fmla="*/ 15999 w 1626577"/>
                <a:gd name="connsiteY3" fmla="*/ 2303585 h 2303585"/>
                <a:gd name="connsiteX4" fmla="*/ 0 w 1626577"/>
                <a:gd name="connsiteY4" fmla="*/ 2303585 h 230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577" h="2303585">
                  <a:moveTo>
                    <a:pt x="0" y="0"/>
                  </a:moveTo>
                  <a:lnTo>
                    <a:pt x="1626577" y="0"/>
                  </a:lnTo>
                  <a:lnTo>
                    <a:pt x="1626577" y="1947811"/>
                  </a:lnTo>
                  <a:lnTo>
                    <a:pt x="15999" y="2303585"/>
                  </a:lnTo>
                  <a:lnTo>
                    <a:pt x="0" y="230358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富有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竞争性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879231" y="4705686"/>
              <a:ext cx="739054" cy="411437"/>
            </a:xfrm>
            <a:custGeom>
              <a:avLst/>
              <a:gdLst>
                <a:gd name="connsiteX0" fmla="*/ 1004289 w 2008578"/>
                <a:gd name="connsiteY0" fmla="*/ 259840 h 1118191"/>
                <a:gd name="connsiteX1" fmla="*/ 1750440 w 2008578"/>
                <a:gd name="connsiteY1" fmla="*/ 1005991 h 1118191"/>
                <a:gd name="connsiteX2" fmla="*/ 1739130 w 2008578"/>
                <a:gd name="connsiteY2" fmla="*/ 1118191 h 1118191"/>
                <a:gd name="connsiteX3" fmla="*/ 269449 w 2008578"/>
                <a:gd name="connsiteY3" fmla="*/ 1118191 h 1118191"/>
                <a:gd name="connsiteX4" fmla="*/ 258138 w 2008578"/>
                <a:gd name="connsiteY4" fmla="*/ 1005991 h 1118191"/>
                <a:gd name="connsiteX5" fmla="*/ 1004289 w 2008578"/>
                <a:gd name="connsiteY5" fmla="*/ 259840 h 1118191"/>
                <a:gd name="connsiteX6" fmla="*/ 1066289 w 2008578"/>
                <a:gd name="connsiteY6" fmla="*/ 0 h 1118191"/>
                <a:gd name="connsiteX7" fmla="*/ 1154323 w 2008578"/>
                <a:gd name="connsiteY7" fmla="*/ 174427 h 1118191"/>
                <a:gd name="connsiteX8" fmla="*/ 1296707 w 2008578"/>
                <a:gd name="connsiteY8" fmla="*/ 40629 h 1118191"/>
                <a:gd name="connsiteX9" fmla="*/ 1342143 w 2008578"/>
                <a:gd name="connsiteY9" fmla="*/ 230657 h 1118191"/>
                <a:gd name="connsiteX10" fmla="*/ 1511545 w 2008578"/>
                <a:gd name="connsiteY10" fmla="*/ 133301 h 1118191"/>
                <a:gd name="connsiteX11" fmla="*/ 1511932 w 2008578"/>
                <a:gd name="connsiteY11" fmla="*/ 328685 h 1118191"/>
                <a:gd name="connsiteX12" fmla="*/ 1699220 w 2008578"/>
                <a:gd name="connsiteY12" fmla="*/ 273020 h 1118191"/>
                <a:gd name="connsiteX13" fmla="*/ 1654538 w 2008578"/>
                <a:gd name="connsiteY13" fmla="*/ 463227 h 1118191"/>
                <a:gd name="connsiteX14" fmla="*/ 1849613 w 2008578"/>
                <a:gd name="connsiteY14" fmla="*/ 452254 h 1118191"/>
                <a:gd name="connsiteX15" fmla="*/ 1762272 w 2008578"/>
                <a:gd name="connsiteY15" fmla="*/ 627028 h 1118191"/>
                <a:gd name="connsiteX16" fmla="*/ 1954620 w 2008578"/>
                <a:gd name="connsiteY16" fmla="*/ 661339 h 1118191"/>
                <a:gd name="connsiteX17" fmla="*/ 1829326 w 2008578"/>
                <a:gd name="connsiteY17" fmla="*/ 811262 h 1118191"/>
                <a:gd name="connsiteX18" fmla="*/ 2008578 w 2008578"/>
                <a:gd name="connsiteY18" fmla="*/ 889006 h 1118191"/>
                <a:gd name="connsiteX19" fmla="*/ 1852088 w 2008578"/>
                <a:gd name="connsiteY19" fmla="*/ 1005992 h 1118191"/>
                <a:gd name="connsiteX20" fmla="*/ 2002174 w 2008578"/>
                <a:gd name="connsiteY20" fmla="*/ 1118191 h 1118191"/>
                <a:gd name="connsiteX21" fmla="*/ 1781789 w 2008578"/>
                <a:gd name="connsiteY21" fmla="*/ 1118191 h 1118191"/>
                <a:gd name="connsiteX22" fmla="*/ 1793099 w 2008578"/>
                <a:gd name="connsiteY22" fmla="*/ 1005991 h 1118191"/>
                <a:gd name="connsiteX23" fmla="*/ 1004289 w 2008578"/>
                <a:gd name="connsiteY23" fmla="*/ 217181 h 1118191"/>
                <a:gd name="connsiteX24" fmla="*/ 215479 w 2008578"/>
                <a:gd name="connsiteY24" fmla="*/ 1005991 h 1118191"/>
                <a:gd name="connsiteX25" fmla="*/ 226790 w 2008578"/>
                <a:gd name="connsiteY25" fmla="*/ 1118191 h 1118191"/>
                <a:gd name="connsiteX26" fmla="*/ 154052 w 2008578"/>
                <a:gd name="connsiteY26" fmla="*/ 1118191 h 1118191"/>
                <a:gd name="connsiteX27" fmla="*/ 169014 w 2008578"/>
                <a:gd name="connsiteY27" fmla="*/ 1104019 h 1118191"/>
                <a:gd name="connsiteX28" fmla="*/ 0 w 2008578"/>
                <a:gd name="connsiteY28" fmla="*/ 1005991 h 1118191"/>
                <a:gd name="connsiteX29" fmla="*/ 169013 w 2008578"/>
                <a:gd name="connsiteY29" fmla="*/ 907963 h 1118191"/>
                <a:gd name="connsiteX30" fmla="*/ 27162 w 2008578"/>
                <a:gd name="connsiteY30" fmla="*/ 773601 h 1118191"/>
                <a:gd name="connsiteX31" fmla="*/ 214228 w 2008578"/>
                <a:gd name="connsiteY31" fmla="*/ 717192 h 1118191"/>
                <a:gd name="connsiteX32" fmla="*/ 107186 w 2008578"/>
                <a:gd name="connsiteY32" fmla="*/ 553737 h 1118191"/>
                <a:gd name="connsiteX33" fmla="*/ 302216 w 2008578"/>
                <a:gd name="connsiteY33" fmla="*/ 541990 h 1118191"/>
                <a:gd name="connsiteX34" fmla="*/ 235756 w 2008578"/>
                <a:gd name="connsiteY34" fmla="*/ 358256 h 1118191"/>
                <a:gd name="connsiteX35" fmla="*/ 428238 w 2008578"/>
                <a:gd name="connsiteY35" fmla="*/ 391802 h 1118191"/>
                <a:gd name="connsiteX36" fmla="*/ 405942 w 2008578"/>
                <a:gd name="connsiteY36" fmla="*/ 197695 h 1118191"/>
                <a:gd name="connsiteX37" fmla="*/ 585500 w 2008578"/>
                <a:gd name="connsiteY37" fmla="*/ 274727 h 1118191"/>
                <a:gd name="connsiteX38" fmla="*/ 608568 w 2008578"/>
                <a:gd name="connsiteY38" fmla="*/ 80708 h 1118191"/>
                <a:gd name="connsiteX39" fmla="*/ 765522 w 2008578"/>
                <a:gd name="connsiteY39" fmla="*/ 197072 h 1118191"/>
                <a:gd name="connsiteX40" fmla="*/ 832712 w 2008578"/>
                <a:gd name="connsiteY40" fmla="*/ 13604 h 1118191"/>
                <a:gd name="connsiteX41" fmla="*/ 958599 w 2008578"/>
                <a:gd name="connsiteY41" fmla="*/ 163028 h 111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08578" h="1118191">
                  <a:moveTo>
                    <a:pt x="1004289" y="259840"/>
                  </a:moveTo>
                  <a:cubicBezTo>
                    <a:pt x="1416377" y="259840"/>
                    <a:pt x="1750440" y="593903"/>
                    <a:pt x="1750440" y="1005991"/>
                  </a:cubicBezTo>
                  <a:lnTo>
                    <a:pt x="1739130" y="1118191"/>
                  </a:lnTo>
                  <a:lnTo>
                    <a:pt x="269449" y="1118191"/>
                  </a:lnTo>
                  <a:lnTo>
                    <a:pt x="258138" y="1005991"/>
                  </a:lnTo>
                  <a:cubicBezTo>
                    <a:pt x="258138" y="593903"/>
                    <a:pt x="592201" y="259840"/>
                    <a:pt x="1004289" y="259840"/>
                  </a:cubicBezTo>
                  <a:close/>
                  <a:moveTo>
                    <a:pt x="1066289" y="0"/>
                  </a:moveTo>
                  <a:lnTo>
                    <a:pt x="1154323" y="174427"/>
                  </a:lnTo>
                  <a:lnTo>
                    <a:pt x="1296707" y="40629"/>
                  </a:lnTo>
                  <a:lnTo>
                    <a:pt x="1342143" y="230657"/>
                  </a:lnTo>
                  <a:lnTo>
                    <a:pt x="1511545" y="133301"/>
                  </a:lnTo>
                  <a:lnTo>
                    <a:pt x="1511932" y="328685"/>
                  </a:lnTo>
                  <a:lnTo>
                    <a:pt x="1699220" y="273020"/>
                  </a:lnTo>
                  <a:lnTo>
                    <a:pt x="1654538" y="463227"/>
                  </a:lnTo>
                  <a:lnTo>
                    <a:pt x="1849613" y="452254"/>
                  </a:lnTo>
                  <a:lnTo>
                    <a:pt x="1762272" y="627028"/>
                  </a:lnTo>
                  <a:lnTo>
                    <a:pt x="1954620" y="661339"/>
                  </a:lnTo>
                  <a:lnTo>
                    <a:pt x="1829326" y="811262"/>
                  </a:lnTo>
                  <a:lnTo>
                    <a:pt x="2008578" y="889006"/>
                  </a:lnTo>
                  <a:lnTo>
                    <a:pt x="1852088" y="1005992"/>
                  </a:lnTo>
                  <a:lnTo>
                    <a:pt x="2002174" y="1118191"/>
                  </a:lnTo>
                  <a:lnTo>
                    <a:pt x="1781789" y="1118191"/>
                  </a:lnTo>
                  <a:lnTo>
                    <a:pt x="1793099" y="1005991"/>
                  </a:lnTo>
                  <a:cubicBezTo>
                    <a:pt x="1793099" y="570343"/>
                    <a:pt x="1439937" y="217181"/>
                    <a:pt x="1004289" y="217181"/>
                  </a:cubicBezTo>
                  <a:cubicBezTo>
                    <a:pt x="568641" y="217181"/>
                    <a:pt x="215479" y="570343"/>
                    <a:pt x="215479" y="1005991"/>
                  </a:cubicBezTo>
                  <a:lnTo>
                    <a:pt x="226790" y="1118191"/>
                  </a:lnTo>
                  <a:lnTo>
                    <a:pt x="154052" y="1118191"/>
                  </a:lnTo>
                  <a:lnTo>
                    <a:pt x="169014" y="1104019"/>
                  </a:lnTo>
                  <a:lnTo>
                    <a:pt x="0" y="1005991"/>
                  </a:lnTo>
                  <a:lnTo>
                    <a:pt x="169013" y="907963"/>
                  </a:lnTo>
                  <a:lnTo>
                    <a:pt x="27162" y="773601"/>
                  </a:lnTo>
                  <a:lnTo>
                    <a:pt x="214228" y="717192"/>
                  </a:lnTo>
                  <a:lnTo>
                    <a:pt x="107186" y="553737"/>
                  </a:lnTo>
                  <a:lnTo>
                    <a:pt x="302216" y="541990"/>
                  </a:lnTo>
                  <a:lnTo>
                    <a:pt x="235756" y="358256"/>
                  </a:lnTo>
                  <a:lnTo>
                    <a:pt x="428238" y="391802"/>
                  </a:lnTo>
                  <a:lnTo>
                    <a:pt x="405942" y="197695"/>
                  </a:lnTo>
                  <a:lnTo>
                    <a:pt x="585500" y="274727"/>
                  </a:lnTo>
                  <a:lnTo>
                    <a:pt x="608568" y="80708"/>
                  </a:lnTo>
                  <a:lnTo>
                    <a:pt x="765522" y="197072"/>
                  </a:lnTo>
                  <a:lnTo>
                    <a:pt x="832712" y="13604"/>
                  </a:lnTo>
                  <a:lnTo>
                    <a:pt x="958599" y="163028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M</a:t>
              </a:r>
              <a:endParaRPr lang="en-US" altLang="zh-CN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5058930" y="1258043"/>
            <a:ext cx="1445565" cy="1425443"/>
            <a:chOff x="696158" y="3496550"/>
            <a:chExt cx="1906653" cy="1778834"/>
          </a:xfrm>
        </p:grpSpPr>
        <p:cxnSp>
          <p:nvCxnSpPr>
            <p:cNvPr id="98" name="直接连接符 97"/>
            <p:cNvCxnSpPr/>
            <p:nvPr/>
          </p:nvCxnSpPr>
          <p:spPr>
            <a:xfrm>
              <a:off x="696158" y="5117123"/>
              <a:ext cx="1906653" cy="0"/>
            </a:xfrm>
            <a:prstGeom prst="line">
              <a:avLst/>
            </a:prstGeom>
            <a:ln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矩形 98"/>
            <p:cNvSpPr/>
            <p:nvPr/>
          </p:nvSpPr>
          <p:spPr>
            <a:xfrm rot="20762994">
              <a:off x="992193" y="4086948"/>
              <a:ext cx="682578" cy="966679"/>
            </a:xfrm>
            <a:prstGeom prst="rect">
              <a:avLst/>
            </a:prstGeom>
            <a:solidFill>
              <a:srgbClr val="5B9BD5">
                <a:alpha val="60000"/>
                <a:lumMod val="20000"/>
                <a:lumOff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00" name="任意多边形 99"/>
            <p:cNvSpPr/>
            <p:nvPr/>
          </p:nvSpPr>
          <p:spPr>
            <a:xfrm rot="747390">
              <a:off x="1295060" y="3496550"/>
              <a:ext cx="1256047" cy="1778834"/>
            </a:xfrm>
            <a:custGeom>
              <a:avLst/>
              <a:gdLst>
                <a:gd name="connsiteX0" fmla="*/ 0 w 1626577"/>
                <a:gd name="connsiteY0" fmla="*/ 0 h 2303585"/>
                <a:gd name="connsiteX1" fmla="*/ 1626577 w 1626577"/>
                <a:gd name="connsiteY1" fmla="*/ 0 h 2303585"/>
                <a:gd name="connsiteX2" fmla="*/ 1626577 w 1626577"/>
                <a:gd name="connsiteY2" fmla="*/ 1947811 h 2303585"/>
                <a:gd name="connsiteX3" fmla="*/ 15999 w 1626577"/>
                <a:gd name="connsiteY3" fmla="*/ 2303585 h 2303585"/>
                <a:gd name="connsiteX4" fmla="*/ 0 w 1626577"/>
                <a:gd name="connsiteY4" fmla="*/ 2303585 h 230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577" h="2303585">
                  <a:moveTo>
                    <a:pt x="0" y="0"/>
                  </a:moveTo>
                  <a:lnTo>
                    <a:pt x="1626577" y="0"/>
                  </a:lnTo>
                  <a:lnTo>
                    <a:pt x="1626577" y="1947811"/>
                  </a:lnTo>
                  <a:lnTo>
                    <a:pt x="15999" y="2303585"/>
                  </a:lnTo>
                  <a:lnTo>
                    <a:pt x="0" y="230358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自信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01" name="任意多边形 100"/>
            <p:cNvSpPr/>
            <p:nvPr/>
          </p:nvSpPr>
          <p:spPr>
            <a:xfrm>
              <a:off x="879231" y="4705686"/>
              <a:ext cx="739054" cy="411437"/>
            </a:xfrm>
            <a:custGeom>
              <a:avLst/>
              <a:gdLst>
                <a:gd name="connsiteX0" fmla="*/ 1004289 w 2008578"/>
                <a:gd name="connsiteY0" fmla="*/ 259840 h 1118191"/>
                <a:gd name="connsiteX1" fmla="*/ 1750440 w 2008578"/>
                <a:gd name="connsiteY1" fmla="*/ 1005991 h 1118191"/>
                <a:gd name="connsiteX2" fmla="*/ 1739130 w 2008578"/>
                <a:gd name="connsiteY2" fmla="*/ 1118191 h 1118191"/>
                <a:gd name="connsiteX3" fmla="*/ 269449 w 2008578"/>
                <a:gd name="connsiteY3" fmla="*/ 1118191 h 1118191"/>
                <a:gd name="connsiteX4" fmla="*/ 258138 w 2008578"/>
                <a:gd name="connsiteY4" fmla="*/ 1005991 h 1118191"/>
                <a:gd name="connsiteX5" fmla="*/ 1004289 w 2008578"/>
                <a:gd name="connsiteY5" fmla="*/ 259840 h 1118191"/>
                <a:gd name="connsiteX6" fmla="*/ 1066289 w 2008578"/>
                <a:gd name="connsiteY6" fmla="*/ 0 h 1118191"/>
                <a:gd name="connsiteX7" fmla="*/ 1154323 w 2008578"/>
                <a:gd name="connsiteY7" fmla="*/ 174427 h 1118191"/>
                <a:gd name="connsiteX8" fmla="*/ 1296707 w 2008578"/>
                <a:gd name="connsiteY8" fmla="*/ 40629 h 1118191"/>
                <a:gd name="connsiteX9" fmla="*/ 1342143 w 2008578"/>
                <a:gd name="connsiteY9" fmla="*/ 230657 h 1118191"/>
                <a:gd name="connsiteX10" fmla="*/ 1511545 w 2008578"/>
                <a:gd name="connsiteY10" fmla="*/ 133301 h 1118191"/>
                <a:gd name="connsiteX11" fmla="*/ 1511932 w 2008578"/>
                <a:gd name="connsiteY11" fmla="*/ 328685 h 1118191"/>
                <a:gd name="connsiteX12" fmla="*/ 1699220 w 2008578"/>
                <a:gd name="connsiteY12" fmla="*/ 273020 h 1118191"/>
                <a:gd name="connsiteX13" fmla="*/ 1654538 w 2008578"/>
                <a:gd name="connsiteY13" fmla="*/ 463227 h 1118191"/>
                <a:gd name="connsiteX14" fmla="*/ 1849613 w 2008578"/>
                <a:gd name="connsiteY14" fmla="*/ 452254 h 1118191"/>
                <a:gd name="connsiteX15" fmla="*/ 1762272 w 2008578"/>
                <a:gd name="connsiteY15" fmla="*/ 627028 h 1118191"/>
                <a:gd name="connsiteX16" fmla="*/ 1954620 w 2008578"/>
                <a:gd name="connsiteY16" fmla="*/ 661339 h 1118191"/>
                <a:gd name="connsiteX17" fmla="*/ 1829326 w 2008578"/>
                <a:gd name="connsiteY17" fmla="*/ 811262 h 1118191"/>
                <a:gd name="connsiteX18" fmla="*/ 2008578 w 2008578"/>
                <a:gd name="connsiteY18" fmla="*/ 889006 h 1118191"/>
                <a:gd name="connsiteX19" fmla="*/ 1852088 w 2008578"/>
                <a:gd name="connsiteY19" fmla="*/ 1005992 h 1118191"/>
                <a:gd name="connsiteX20" fmla="*/ 2002174 w 2008578"/>
                <a:gd name="connsiteY20" fmla="*/ 1118191 h 1118191"/>
                <a:gd name="connsiteX21" fmla="*/ 1781789 w 2008578"/>
                <a:gd name="connsiteY21" fmla="*/ 1118191 h 1118191"/>
                <a:gd name="connsiteX22" fmla="*/ 1793099 w 2008578"/>
                <a:gd name="connsiteY22" fmla="*/ 1005991 h 1118191"/>
                <a:gd name="connsiteX23" fmla="*/ 1004289 w 2008578"/>
                <a:gd name="connsiteY23" fmla="*/ 217181 h 1118191"/>
                <a:gd name="connsiteX24" fmla="*/ 215479 w 2008578"/>
                <a:gd name="connsiteY24" fmla="*/ 1005991 h 1118191"/>
                <a:gd name="connsiteX25" fmla="*/ 226790 w 2008578"/>
                <a:gd name="connsiteY25" fmla="*/ 1118191 h 1118191"/>
                <a:gd name="connsiteX26" fmla="*/ 154052 w 2008578"/>
                <a:gd name="connsiteY26" fmla="*/ 1118191 h 1118191"/>
                <a:gd name="connsiteX27" fmla="*/ 169014 w 2008578"/>
                <a:gd name="connsiteY27" fmla="*/ 1104019 h 1118191"/>
                <a:gd name="connsiteX28" fmla="*/ 0 w 2008578"/>
                <a:gd name="connsiteY28" fmla="*/ 1005991 h 1118191"/>
                <a:gd name="connsiteX29" fmla="*/ 169013 w 2008578"/>
                <a:gd name="connsiteY29" fmla="*/ 907963 h 1118191"/>
                <a:gd name="connsiteX30" fmla="*/ 27162 w 2008578"/>
                <a:gd name="connsiteY30" fmla="*/ 773601 h 1118191"/>
                <a:gd name="connsiteX31" fmla="*/ 214228 w 2008578"/>
                <a:gd name="connsiteY31" fmla="*/ 717192 h 1118191"/>
                <a:gd name="connsiteX32" fmla="*/ 107186 w 2008578"/>
                <a:gd name="connsiteY32" fmla="*/ 553737 h 1118191"/>
                <a:gd name="connsiteX33" fmla="*/ 302216 w 2008578"/>
                <a:gd name="connsiteY33" fmla="*/ 541990 h 1118191"/>
                <a:gd name="connsiteX34" fmla="*/ 235756 w 2008578"/>
                <a:gd name="connsiteY34" fmla="*/ 358256 h 1118191"/>
                <a:gd name="connsiteX35" fmla="*/ 428238 w 2008578"/>
                <a:gd name="connsiteY35" fmla="*/ 391802 h 1118191"/>
                <a:gd name="connsiteX36" fmla="*/ 405942 w 2008578"/>
                <a:gd name="connsiteY36" fmla="*/ 197695 h 1118191"/>
                <a:gd name="connsiteX37" fmla="*/ 585500 w 2008578"/>
                <a:gd name="connsiteY37" fmla="*/ 274727 h 1118191"/>
                <a:gd name="connsiteX38" fmla="*/ 608568 w 2008578"/>
                <a:gd name="connsiteY38" fmla="*/ 80708 h 1118191"/>
                <a:gd name="connsiteX39" fmla="*/ 765522 w 2008578"/>
                <a:gd name="connsiteY39" fmla="*/ 197072 h 1118191"/>
                <a:gd name="connsiteX40" fmla="*/ 832712 w 2008578"/>
                <a:gd name="connsiteY40" fmla="*/ 13604 h 1118191"/>
                <a:gd name="connsiteX41" fmla="*/ 958599 w 2008578"/>
                <a:gd name="connsiteY41" fmla="*/ 163028 h 111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08578" h="1118191">
                  <a:moveTo>
                    <a:pt x="1004289" y="259840"/>
                  </a:moveTo>
                  <a:cubicBezTo>
                    <a:pt x="1416377" y="259840"/>
                    <a:pt x="1750440" y="593903"/>
                    <a:pt x="1750440" y="1005991"/>
                  </a:cubicBezTo>
                  <a:lnTo>
                    <a:pt x="1739130" y="1118191"/>
                  </a:lnTo>
                  <a:lnTo>
                    <a:pt x="269449" y="1118191"/>
                  </a:lnTo>
                  <a:lnTo>
                    <a:pt x="258138" y="1005991"/>
                  </a:lnTo>
                  <a:cubicBezTo>
                    <a:pt x="258138" y="593903"/>
                    <a:pt x="592201" y="259840"/>
                    <a:pt x="1004289" y="259840"/>
                  </a:cubicBezTo>
                  <a:close/>
                  <a:moveTo>
                    <a:pt x="1066289" y="0"/>
                  </a:moveTo>
                  <a:lnTo>
                    <a:pt x="1154323" y="174427"/>
                  </a:lnTo>
                  <a:lnTo>
                    <a:pt x="1296707" y="40629"/>
                  </a:lnTo>
                  <a:lnTo>
                    <a:pt x="1342143" y="230657"/>
                  </a:lnTo>
                  <a:lnTo>
                    <a:pt x="1511545" y="133301"/>
                  </a:lnTo>
                  <a:lnTo>
                    <a:pt x="1511932" y="328685"/>
                  </a:lnTo>
                  <a:lnTo>
                    <a:pt x="1699220" y="273020"/>
                  </a:lnTo>
                  <a:lnTo>
                    <a:pt x="1654538" y="463227"/>
                  </a:lnTo>
                  <a:lnTo>
                    <a:pt x="1849613" y="452254"/>
                  </a:lnTo>
                  <a:lnTo>
                    <a:pt x="1762272" y="627028"/>
                  </a:lnTo>
                  <a:lnTo>
                    <a:pt x="1954620" y="661339"/>
                  </a:lnTo>
                  <a:lnTo>
                    <a:pt x="1829326" y="811262"/>
                  </a:lnTo>
                  <a:lnTo>
                    <a:pt x="2008578" y="889006"/>
                  </a:lnTo>
                  <a:lnTo>
                    <a:pt x="1852088" y="1005992"/>
                  </a:lnTo>
                  <a:lnTo>
                    <a:pt x="2002174" y="1118191"/>
                  </a:lnTo>
                  <a:lnTo>
                    <a:pt x="1781789" y="1118191"/>
                  </a:lnTo>
                  <a:lnTo>
                    <a:pt x="1793099" y="1005991"/>
                  </a:lnTo>
                  <a:cubicBezTo>
                    <a:pt x="1793099" y="570343"/>
                    <a:pt x="1439937" y="217181"/>
                    <a:pt x="1004289" y="217181"/>
                  </a:cubicBezTo>
                  <a:cubicBezTo>
                    <a:pt x="568641" y="217181"/>
                    <a:pt x="215479" y="570343"/>
                    <a:pt x="215479" y="1005991"/>
                  </a:cubicBezTo>
                  <a:lnTo>
                    <a:pt x="226790" y="1118191"/>
                  </a:lnTo>
                  <a:lnTo>
                    <a:pt x="154052" y="1118191"/>
                  </a:lnTo>
                  <a:lnTo>
                    <a:pt x="169014" y="1104019"/>
                  </a:lnTo>
                  <a:lnTo>
                    <a:pt x="0" y="1005991"/>
                  </a:lnTo>
                  <a:lnTo>
                    <a:pt x="169013" y="907963"/>
                  </a:lnTo>
                  <a:lnTo>
                    <a:pt x="27162" y="773601"/>
                  </a:lnTo>
                  <a:lnTo>
                    <a:pt x="214228" y="717192"/>
                  </a:lnTo>
                  <a:lnTo>
                    <a:pt x="107186" y="553737"/>
                  </a:lnTo>
                  <a:lnTo>
                    <a:pt x="302216" y="541990"/>
                  </a:lnTo>
                  <a:lnTo>
                    <a:pt x="235756" y="358256"/>
                  </a:lnTo>
                  <a:lnTo>
                    <a:pt x="428238" y="391802"/>
                  </a:lnTo>
                  <a:lnTo>
                    <a:pt x="405942" y="197695"/>
                  </a:lnTo>
                  <a:lnTo>
                    <a:pt x="585500" y="274727"/>
                  </a:lnTo>
                  <a:lnTo>
                    <a:pt x="608568" y="80708"/>
                  </a:lnTo>
                  <a:lnTo>
                    <a:pt x="765522" y="197072"/>
                  </a:lnTo>
                  <a:lnTo>
                    <a:pt x="832712" y="13604"/>
                  </a:lnTo>
                  <a:lnTo>
                    <a:pt x="958599" y="163028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D</a:t>
              </a:r>
              <a:endParaRPr lang="en-US" altLang="zh-CN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6915746" y="1133023"/>
            <a:ext cx="1445565" cy="1425443"/>
            <a:chOff x="696158" y="3496550"/>
            <a:chExt cx="1906653" cy="1778834"/>
          </a:xfrm>
        </p:grpSpPr>
        <p:cxnSp>
          <p:nvCxnSpPr>
            <p:cNvPr id="103" name="直接连接符 102"/>
            <p:cNvCxnSpPr/>
            <p:nvPr/>
          </p:nvCxnSpPr>
          <p:spPr>
            <a:xfrm>
              <a:off x="696158" y="5117123"/>
              <a:ext cx="1906653" cy="0"/>
            </a:xfrm>
            <a:prstGeom prst="line">
              <a:avLst/>
            </a:prstGeom>
            <a:ln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矩形 103"/>
            <p:cNvSpPr/>
            <p:nvPr/>
          </p:nvSpPr>
          <p:spPr>
            <a:xfrm rot="20762994">
              <a:off x="992193" y="4086948"/>
              <a:ext cx="682578" cy="966679"/>
            </a:xfrm>
            <a:prstGeom prst="rect">
              <a:avLst/>
            </a:prstGeom>
            <a:solidFill>
              <a:srgbClr val="5B9BD5">
                <a:alpha val="60000"/>
                <a:lumMod val="20000"/>
                <a:lumOff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05" name="任意多边形 104"/>
            <p:cNvSpPr/>
            <p:nvPr/>
          </p:nvSpPr>
          <p:spPr>
            <a:xfrm rot="747390">
              <a:off x="1295060" y="3496550"/>
              <a:ext cx="1256047" cy="1778834"/>
            </a:xfrm>
            <a:custGeom>
              <a:avLst/>
              <a:gdLst>
                <a:gd name="connsiteX0" fmla="*/ 0 w 1626577"/>
                <a:gd name="connsiteY0" fmla="*/ 0 h 2303585"/>
                <a:gd name="connsiteX1" fmla="*/ 1626577 w 1626577"/>
                <a:gd name="connsiteY1" fmla="*/ 0 h 2303585"/>
                <a:gd name="connsiteX2" fmla="*/ 1626577 w 1626577"/>
                <a:gd name="connsiteY2" fmla="*/ 1947811 h 2303585"/>
                <a:gd name="connsiteX3" fmla="*/ 15999 w 1626577"/>
                <a:gd name="connsiteY3" fmla="*/ 2303585 h 2303585"/>
                <a:gd name="connsiteX4" fmla="*/ 0 w 1626577"/>
                <a:gd name="connsiteY4" fmla="*/ 2303585 h 230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577" h="2303585">
                  <a:moveTo>
                    <a:pt x="0" y="0"/>
                  </a:moveTo>
                  <a:lnTo>
                    <a:pt x="1626577" y="0"/>
                  </a:lnTo>
                  <a:lnTo>
                    <a:pt x="1626577" y="1947811"/>
                  </a:lnTo>
                  <a:lnTo>
                    <a:pt x="15999" y="2303585"/>
                  </a:lnTo>
                  <a:lnTo>
                    <a:pt x="0" y="230358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雄心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勃勃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06" name="任意多边形 105"/>
            <p:cNvSpPr/>
            <p:nvPr/>
          </p:nvSpPr>
          <p:spPr>
            <a:xfrm>
              <a:off x="879231" y="4705686"/>
              <a:ext cx="739054" cy="411437"/>
            </a:xfrm>
            <a:custGeom>
              <a:avLst/>
              <a:gdLst>
                <a:gd name="connsiteX0" fmla="*/ 1004289 w 2008578"/>
                <a:gd name="connsiteY0" fmla="*/ 259840 h 1118191"/>
                <a:gd name="connsiteX1" fmla="*/ 1750440 w 2008578"/>
                <a:gd name="connsiteY1" fmla="*/ 1005991 h 1118191"/>
                <a:gd name="connsiteX2" fmla="*/ 1739130 w 2008578"/>
                <a:gd name="connsiteY2" fmla="*/ 1118191 h 1118191"/>
                <a:gd name="connsiteX3" fmla="*/ 269449 w 2008578"/>
                <a:gd name="connsiteY3" fmla="*/ 1118191 h 1118191"/>
                <a:gd name="connsiteX4" fmla="*/ 258138 w 2008578"/>
                <a:gd name="connsiteY4" fmla="*/ 1005991 h 1118191"/>
                <a:gd name="connsiteX5" fmla="*/ 1004289 w 2008578"/>
                <a:gd name="connsiteY5" fmla="*/ 259840 h 1118191"/>
                <a:gd name="connsiteX6" fmla="*/ 1066289 w 2008578"/>
                <a:gd name="connsiteY6" fmla="*/ 0 h 1118191"/>
                <a:gd name="connsiteX7" fmla="*/ 1154323 w 2008578"/>
                <a:gd name="connsiteY7" fmla="*/ 174427 h 1118191"/>
                <a:gd name="connsiteX8" fmla="*/ 1296707 w 2008578"/>
                <a:gd name="connsiteY8" fmla="*/ 40629 h 1118191"/>
                <a:gd name="connsiteX9" fmla="*/ 1342143 w 2008578"/>
                <a:gd name="connsiteY9" fmla="*/ 230657 h 1118191"/>
                <a:gd name="connsiteX10" fmla="*/ 1511545 w 2008578"/>
                <a:gd name="connsiteY10" fmla="*/ 133301 h 1118191"/>
                <a:gd name="connsiteX11" fmla="*/ 1511932 w 2008578"/>
                <a:gd name="connsiteY11" fmla="*/ 328685 h 1118191"/>
                <a:gd name="connsiteX12" fmla="*/ 1699220 w 2008578"/>
                <a:gd name="connsiteY12" fmla="*/ 273020 h 1118191"/>
                <a:gd name="connsiteX13" fmla="*/ 1654538 w 2008578"/>
                <a:gd name="connsiteY13" fmla="*/ 463227 h 1118191"/>
                <a:gd name="connsiteX14" fmla="*/ 1849613 w 2008578"/>
                <a:gd name="connsiteY14" fmla="*/ 452254 h 1118191"/>
                <a:gd name="connsiteX15" fmla="*/ 1762272 w 2008578"/>
                <a:gd name="connsiteY15" fmla="*/ 627028 h 1118191"/>
                <a:gd name="connsiteX16" fmla="*/ 1954620 w 2008578"/>
                <a:gd name="connsiteY16" fmla="*/ 661339 h 1118191"/>
                <a:gd name="connsiteX17" fmla="*/ 1829326 w 2008578"/>
                <a:gd name="connsiteY17" fmla="*/ 811262 h 1118191"/>
                <a:gd name="connsiteX18" fmla="*/ 2008578 w 2008578"/>
                <a:gd name="connsiteY18" fmla="*/ 889006 h 1118191"/>
                <a:gd name="connsiteX19" fmla="*/ 1852088 w 2008578"/>
                <a:gd name="connsiteY19" fmla="*/ 1005992 h 1118191"/>
                <a:gd name="connsiteX20" fmla="*/ 2002174 w 2008578"/>
                <a:gd name="connsiteY20" fmla="*/ 1118191 h 1118191"/>
                <a:gd name="connsiteX21" fmla="*/ 1781789 w 2008578"/>
                <a:gd name="connsiteY21" fmla="*/ 1118191 h 1118191"/>
                <a:gd name="connsiteX22" fmla="*/ 1793099 w 2008578"/>
                <a:gd name="connsiteY22" fmla="*/ 1005991 h 1118191"/>
                <a:gd name="connsiteX23" fmla="*/ 1004289 w 2008578"/>
                <a:gd name="connsiteY23" fmla="*/ 217181 h 1118191"/>
                <a:gd name="connsiteX24" fmla="*/ 215479 w 2008578"/>
                <a:gd name="connsiteY24" fmla="*/ 1005991 h 1118191"/>
                <a:gd name="connsiteX25" fmla="*/ 226790 w 2008578"/>
                <a:gd name="connsiteY25" fmla="*/ 1118191 h 1118191"/>
                <a:gd name="connsiteX26" fmla="*/ 154052 w 2008578"/>
                <a:gd name="connsiteY26" fmla="*/ 1118191 h 1118191"/>
                <a:gd name="connsiteX27" fmla="*/ 169014 w 2008578"/>
                <a:gd name="connsiteY27" fmla="*/ 1104019 h 1118191"/>
                <a:gd name="connsiteX28" fmla="*/ 0 w 2008578"/>
                <a:gd name="connsiteY28" fmla="*/ 1005991 h 1118191"/>
                <a:gd name="connsiteX29" fmla="*/ 169013 w 2008578"/>
                <a:gd name="connsiteY29" fmla="*/ 907963 h 1118191"/>
                <a:gd name="connsiteX30" fmla="*/ 27162 w 2008578"/>
                <a:gd name="connsiteY30" fmla="*/ 773601 h 1118191"/>
                <a:gd name="connsiteX31" fmla="*/ 214228 w 2008578"/>
                <a:gd name="connsiteY31" fmla="*/ 717192 h 1118191"/>
                <a:gd name="connsiteX32" fmla="*/ 107186 w 2008578"/>
                <a:gd name="connsiteY32" fmla="*/ 553737 h 1118191"/>
                <a:gd name="connsiteX33" fmla="*/ 302216 w 2008578"/>
                <a:gd name="connsiteY33" fmla="*/ 541990 h 1118191"/>
                <a:gd name="connsiteX34" fmla="*/ 235756 w 2008578"/>
                <a:gd name="connsiteY34" fmla="*/ 358256 h 1118191"/>
                <a:gd name="connsiteX35" fmla="*/ 428238 w 2008578"/>
                <a:gd name="connsiteY35" fmla="*/ 391802 h 1118191"/>
                <a:gd name="connsiteX36" fmla="*/ 405942 w 2008578"/>
                <a:gd name="connsiteY36" fmla="*/ 197695 h 1118191"/>
                <a:gd name="connsiteX37" fmla="*/ 585500 w 2008578"/>
                <a:gd name="connsiteY37" fmla="*/ 274727 h 1118191"/>
                <a:gd name="connsiteX38" fmla="*/ 608568 w 2008578"/>
                <a:gd name="connsiteY38" fmla="*/ 80708 h 1118191"/>
                <a:gd name="connsiteX39" fmla="*/ 765522 w 2008578"/>
                <a:gd name="connsiteY39" fmla="*/ 197072 h 1118191"/>
                <a:gd name="connsiteX40" fmla="*/ 832712 w 2008578"/>
                <a:gd name="connsiteY40" fmla="*/ 13604 h 1118191"/>
                <a:gd name="connsiteX41" fmla="*/ 958599 w 2008578"/>
                <a:gd name="connsiteY41" fmla="*/ 163028 h 111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08578" h="1118191">
                  <a:moveTo>
                    <a:pt x="1004289" y="259840"/>
                  </a:moveTo>
                  <a:cubicBezTo>
                    <a:pt x="1416377" y="259840"/>
                    <a:pt x="1750440" y="593903"/>
                    <a:pt x="1750440" y="1005991"/>
                  </a:cubicBezTo>
                  <a:lnTo>
                    <a:pt x="1739130" y="1118191"/>
                  </a:lnTo>
                  <a:lnTo>
                    <a:pt x="269449" y="1118191"/>
                  </a:lnTo>
                  <a:lnTo>
                    <a:pt x="258138" y="1005991"/>
                  </a:lnTo>
                  <a:cubicBezTo>
                    <a:pt x="258138" y="593903"/>
                    <a:pt x="592201" y="259840"/>
                    <a:pt x="1004289" y="259840"/>
                  </a:cubicBezTo>
                  <a:close/>
                  <a:moveTo>
                    <a:pt x="1066289" y="0"/>
                  </a:moveTo>
                  <a:lnTo>
                    <a:pt x="1154323" y="174427"/>
                  </a:lnTo>
                  <a:lnTo>
                    <a:pt x="1296707" y="40629"/>
                  </a:lnTo>
                  <a:lnTo>
                    <a:pt x="1342143" y="230657"/>
                  </a:lnTo>
                  <a:lnTo>
                    <a:pt x="1511545" y="133301"/>
                  </a:lnTo>
                  <a:lnTo>
                    <a:pt x="1511932" y="328685"/>
                  </a:lnTo>
                  <a:lnTo>
                    <a:pt x="1699220" y="273020"/>
                  </a:lnTo>
                  <a:lnTo>
                    <a:pt x="1654538" y="463227"/>
                  </a:lnTo>
                  <a:lnTo>
                    <a:pt x="1849613" y="452254"/>
                  </a:lnTo>
                  <a:lnTo>
                    <a:pt x="1762272" y="627028"/>
                  </a:lnTo>
                  <a:lnTo>
                    <a:pt x="1954620" y="661339"/>
                  </a:lnTo>
                  <a:lnTo>
                    <a:pt x="1829326" y="811262"/>
                  </a:lnTo>
                  <a:lnTo>
                    <a:pt x="2008578" y="889006"/>
                  </a:lnTo>
                  <a:lnTo>
                    <a:pt x="1852088" y="1005992"/>
                  </a:lnTo>
                  <a:lnTo>
                    <a:pt x="2002174" y="1118191"/>
                  </a:lnTo>
                  <a:lnTo>
                    <a:pt x="1781789" y="1118191"/>
                  </a:lnTo>
                  <a:lnTo>
                    <a:pt x="1793099" y="1005991"/>
                  </a:lnTo>
                  <a:cubicBezTo>
                    <a:pt x="1793099" y="570343"/>
                    <a:pt x="1439937" y="217181"/>
                    <a:pt x="1004289" y="217181"/>
                  </a:cubicBezTo>
                  <a:cubicBezTo>
                    <a:pt x="568641" y="217181"/>
                    <a:pt x="215479" y="570343"/>
                    <a:pt x="215479" y="1005991"/>
                  </a:cubicBezTo>
                  <a:lnTo>
                    <a:pt x="226790" y="1118191"/>
                  </a:lnTo>
                  <a:lnTo>
                    <a:pt x="154052" y="1118191"/>
                  </a:lnTo>
                  <a:lnTo>
                    <a:pt x="169014" y="1104019"/>
                  </a:lnTo>
                  <a:lnTo>
                    <a:pt x="0" y="1005991"/>
                  </a:lnTo>
                  <a:lnTo>
                    <a:pt x="169013" y="907963"/>
                  </a:lnTo>
                  <a:lnTo>
                    <a:pt x="27162" y="773601"/>
                  </a:lnTo>
                  <a:lnTo>
                    <a:pt x="214228" y="717192"/>
                  </a:lnTo>
                  <a:lnTo>
                    <a:pt x="107186" y="553737"/>
                  </a:lnTo>
                  <a:lnTo>
                    <a:pt x="302216" y="541990"/>
                  </a:lnTo>
                  <a:lnTo>
                    <a:pt x="235756" y="358256"/>
                  </a:lnTo>
                  <a:lnTo>
                    <a:pt x="428238" y="391802"/>
                  </a:lnTo>
                  <a:lnTo>
                    <a:pt x="405942" y="197695"/>
                  </a:lnTo>
                  <a:lnTo>
                    <a:pt x="585500" y="274727"/>
                  </a:lnTo>
                  <a:lnTo>
                    <a:pt x="608568" y="80708"/>
                  </a:lnTo>
                  <a:lnTo>
                    <a:pt x="765522" y="197072"/>
                  </a:lnTo>
                  <a:lnTo>
                    <a:pt x="832712" y="13604"/>
                  </a:lnTo>
                  <a:lnTo>
                    <a:pt x="958599" y="163028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E</a:t>
              </a:r>
              <a:endParaRPr lang="en-US" altLang="zh-CN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10162452" y="586249"/>
            <a:ext cx="1445565" cy="1425443"/>
            <a:chOff x="696158" y="3496550"/>
            <a:chExt cx="1906653" cy="1778834"/>
          </a:xfrm>
        </p:grpSpPr>
        <p:cxnSp>
          <p:nvCxnSpPr>
            <p:cNvPr id="108" name="直接连接符 107"/>
            <p:cNvCxnSpPr/>
            <p:nvPr/>
          </p:nvCxnSpPr>
          <p:spPr>
            <a:xfrm>
              <a:off x="696158" y="5117123"/>
              <a:ext cx="1906653" cy="0"/>
            </a:xfrm>
            <a:prstGeom prst="line">
              <a:avLst/>
            </a:prstGeom>
            <a:ln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矩形 108"/>
            <p:cNvSpPr/>
            <p:nvPr/>
          </p:nvSpPr>
          <p:spPr>
            <a:xfrm rot="20762994">
              <a:off x="992193" y="4086948"/>
              <a:ext cx="682578" cy="966679"/>
            </a:xfrm>
            <a:prstGeom prst="rect">
              <a:avLst/>
            </a:prstGeom>
            <a:solidFill>
              <a:srgbClr val="5B9BD5">
                <a:alpha val="60000"/>
                <a:lumMod val="20000"/>
                <a:lumOff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10" name="任意多边形 109"/>
            <p:cNvSpPr/>
            <p:nvPr/>
          </p:nvSpPr>
          <p:spPr>
            <a:xfrm rot="747390">
              <a:off x="1295060" y="3496550"/>
              <a:ext cx="1256047" cy="1778834"/>
            </a:xfrm>
            <a:custGeom>
              <a:avLst/>
              <a:gdLst>
                <a:gd name="connsiteX0" fmla="*/ 0 w 1626577"/>
                <a:gd name="connsiteY0" fmla="*/ 0 h 2303585"/>
                <a:gd name="connsiteX1" fmla="*/ 1626577 w 1626577"/>
                <a:gd name="connsiteY1" fmla="*/ 0 h 2303585"/>
                <a:gd name="connsiteX2" fmla="*/ 1626577 w 1626577"/>
                <a:gd name="connsiteY2" fmla="*/ 1947811 h 2303585"/>
                <a:gd name="connsiteX3" fmla="*/ 15999 w 1626577"/>
                <a:gd name="connsiteY3" fmla="*/ 2303585 h 2303585"/>
                <a:gd name="connsiteX4" fmla="*/ 0 w 1626577"/>
                <a:gd name="connsiteY4" fmla="*/ 2303585 h 230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577" h="2303585">
                  <a:moveTo>
                    <a:pt x="0" y="0"/>
                  </a:moveTo>
                  <a:lnTo>
                    <a:pt x="1626577" y="0"/>
                  </a:lnTo>
                  <a:lnTo>
                    <a:pt x="1626577" y="1947811"/>
                  </a:lnTo>
                  <a:lnTo>
                    <a:pt x="15999" y="2303585"/>
                  </a:lnTo>
                  <a:lnTo>
                    <a:pt x="0" y="230358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富有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冒险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精神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11" name="任意多边形 110"/>
            <p:cNvSpPr/>
            <p:nvPr/>
          </p:nvSpPr>
          <p:spPr>
            <a:xfrm>
              <a:off x="879231" y="4705686"/>
              <a:ext cx="739054" cy="411437"/>
            </a:xfrm>
            <a:custGeom>
              <a:avLst/>
              <a:gdLst>
                <a:gd name="connsiteX0" fmla="*/ 1004289 w 2008578"/>
                <a:gd name="connsiteY0" fmla="*/ 259840 h 1118191"/>
                <a:gd name="connsiteX1" fmla="*/ 1750440 w 2008578"/>
                <a:gd name="connsiteY1" fmla="*/ 1005991 h 1118191"/>
                <a:gd name="connsiteX2" fmla="*/ 1739130 w 2008578"/>
                <a:gd name="connsiteY2" fmla="*/ 1118191 h 1118191"/>
                <a:gd name="connsiteX3" fmla="*/ 269449 w 2008578"/>
                <a:gd name="connsiteY3" fmla="*/ 1118191 h 1118191"/>
                <a:gd name="connsiteX4" fmla="*/ 258138 w 2008578"/>
                <a:gd name="connsiteY4" fmla="*/ 1005991 h 1118191"/>
                <a:gd name="connsiteX5" fmla="*/ 1004289 w 2008578"/>
                <a:gd name="connsiteY5" fmla="*/ 259840 h 1118191"/>
                <a:gd name="connsiteX6" fmla="*/ 1066289 w 2008578"/>
                <a:gd name="connsiteY6" fmla="*/ 0 h 1118191"/>
                <a:gd name="connsiteX7" fmla="*/ 1154323 w 2008578"/>
                <a:gd name="connsiteY7" fmla="*/ 174427 h 1118191"/>
                <a:gd name="connsiteX8" fmla="*/ 1296707 w 2008578"/>
                <a:gd name="connsiteY8" fmla="*/ 40629 h 1118191"/>
                <a:gd name="connsiteX9" fmla="*/ 1342143 w 2008578"/>
                <a:gd name="connsiteY9" fmla="*/ 230657 h 1118191"/>
                <a:gd name="connsiteX10" fmla="*/ 1511545 w 2008578"/>
                <a:gd name="connsiteY10" fmla="*/ 133301 h 1118191"/>
                <a:gd name="connsiteX11" fmla="*/ 1511932 w 2008578"/>
                <a:gd name="connsiteY11" fmla="*/ 328685 h 1118191"/>
                <a:gd name="connsiteX12" fmla="*/ 1699220 w 2008578"/>
                <a:gd name="connsiteY12" fmla="*/ 273020 h 1118191"/>
                <a:gd name="connsiteX13" fmla="*/ 1654538 w 2008578"/>
                <a:gd name="connsiteY13" fmla="*/ 463227 h 1118191"/>
                <a:gd name="connsiteX14" fmla="*/ 1849613 w 2008578"/>
                <a:gd name="connsiteY14" fmla="*/ 452254 h 1118191"/>
                <a:gd name="connsiteX15" fmla="*/ 1762272 w 2008578"/>
                <a:gd name="connsiteY15" fmla="*/ 627028 h 1118191"/>
                <a:gd name="connsiteX16" fmla="*/ 1954620 w 2008578"/>
                <a:gd name="connsiteY16" fmla="*/ 661339 h 1118191"/>
                <a:gd name="connsiteX17" fmla="*/ 1829326 w 2008578"/>
                <a:gd name="connsiteY17" fmla="*/ 811262 h 1118191"/>
                <a:gd name="connsiteX18" fmla="*/ 2008578 w 2008578"/>
                <a:gd name="connsiteY18" fmla="*/ 889006 h 1118191"/>
                <a:gd name="connsiteX19" fmla="*/ 1852088 w 2008578"/>
                <a:gd name="connsiteY19" fmla="*/ 1005992 h 1118191"/>
                <a:gd name="connsiteX20" fmla="*/ 2002174 w 2008578"/>
                <a:gd name="connsiteY20" fmla="*/ 1118191 h 1118191"/>
                <a:gd name="connsiteX21" fmla="*/ 1781789 w 2008578"/>
                <a:gd name="connsiteY21" fmla="*/ 1118191 h 1118191"/>
                <a:gd name="connsiteX22" fmla="*/ 1793099 w 2008578"/>
                <a:gd name="connsiteY22" fmla="*/ 1005991 h 1118191"/>
                <a:gd name="connsiteX23" fmla="*/ 1004289 w 2008578"/>
                <a:gd name="connsiteY23" fmla="*/ 217181 h 1118191"/>
                <a:gd name="connsiteX24" fmla="*/ 215479 w 2008578"/>
                <a:gd name="connsiteY24" fmla="*/ 1005991 h 1118191"/>
                <a:gd name="connsiteX25" fmla="*/ 226790 w 2008578"/>
                <a:gd name="connsiteY25" fmla="*/ 1118191 h 1118191"/>
                <a:gd name="connsiteX26" fmla="*/ 154052 w 2008578"/>
                <a:gd name="connsiteY26" fmla="*/ 1118191 h 1118191"/>
                <a:gd name="connsiteX27" fmla="*/ 169014 w 2008578"/>
                <a:gd name="connsiteY27" fmla="*/ 1104019 h 1118191"/>
                <a:gd name="connsiteX28" fmla="*/ 0 w 2008578"/>
                <a:gd name="connsiteY28" fmla="*/ 1005991 h 1118191"/>
                <a:gd name="connsiteX29" fmla="*/ 169013 w 2008578"/>
                <a:gd name="connsiteY29" fmla="*/ 907963 h 1118191"/>
                <a:gd name="connsiteX30" fmla="*/ 27162 w 2008578"/>
                <a:gd name="connsiteY30" fmla="*/ 773601 h 1118191"/>
                <a:gd name="connsiteX31" fmla="*/ 214228 w 2008578"/>
                <a:gd name="connsiteY31" fmla="*/ 717192 h 1118191"/>
                <a:gd name="connsiteX32" fmla="*/ 107186 w 2008578"/>
                <a:gd name="connsiteY32" fmla="*/ 553737 h 1118191"/>
                <a:gd name="connsiteX33" fmla="*/ 302216 w 2008578"/>
                <a:gd name="connsiteY33" fmla="*/ 541990 h 1118191"/>
                <a:gd name="connsiteX34" fmla="*/ 235756 w 2008578"/>
                <a:gd name="connsiteY34" fmla="*/ 358256 h 1118191"/>
                <a:gd name="connsiteX35" fmla="*/ 428238 w 2008578"/>
                <a:gd name="connsiteY35" fmla="*/ 391802 h 1118191"/>
                <a:gd name="connsiteX36" fmla="*/ 405942 w 2008578"/>
                <a:gd name="connsiteY36" fmla="*/ 197695 h 1118191"/>
                <a:gd name="connsiteX37" fmla="*/ 585500 w 2008578"/>
                <a:gd name="connsiteY37" fmla="*/ 274727 h 1118191"/>
                <a:gd name="connsiteX38" fmla="*/ 608568 w 2008578"/>
                <a:gd name="connsiteY38" fmla="*/ 80708 h 1118191"/>
                <a:gd name="connsiteX39" fmla="*/ 765522 w 2008578"/>
                <a:gd name="connsiteY39" fmla="*/ 197072 h 1118191"/>
                <a:gd name="connsiteX40" fmla="*/ 832712 w 2008578"/>
                <a:gd name="connsiteY40" fmla="*/ 13604 h 1118191"/>
                <a:gd name="connsiteX41" fmla="*/ 958599 w 2008578"/>
                <a:gd name="connsiteY41" fmla="*/ 163028 h 111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08578" h="1118191">
                  <a:moveTo>
                    <a:pt x="1004289" y="259840"/>
                  </a:moveTo>
                  <a:cubicBezTo>
                    <a:pt x="1416377" y="259840"/>
                    <a:pt x="1750440" y="593903"/>
                    <a:pt x="1750440" y="1005991"/>
                  </a:cubicBezTo>
                  <a:lnTo>
                    <a:pt x="1739130" y="1118191"/>
                  </a:lnTo>
                  <a:lnTo>
                    <a:pt x="269449" y="1118191"/>
                  </a:lnTo>
                  <a:lnTo>
                    <a:pt x="258138" y="1005991"/>
                  </a:lnTo>
                  <a:cubicBezTo>
                    <a:pt x="258138" y="593903"/>
                    <a:pt x="592201" y="259840"/>
                    <a:pt x="1004289" y="259840"/>
                  </a:cubicBezTo>
                  <a:close/>
                  <a:moveTo>
                    <a:pt x="1066289" y="0"/>
                  </a:moveTo>
                  <a:lnTo>
                    <a:pt x="1154323" y="174427"/>
                  </a:lnTo>
                  <a:lnTo>
                    <a:pt x="1296707" y="40629"/>
                  </a:lnTo>
                  <a:lnTo>
                    <a:pt x="1342143" y="230657"/>
                  </a:lnTo>
                  <a:lnTo>
                    <a:pt x="1511545" y="133301"/>
                  </a:lnTo>
                  <a:lnTo>
                    <a:pt x="1511932" y="328685"/>
                  </a:lnTo>
                  <a:lnTo>
                    <a:pt x="1699220" y="273020"/>
                  </a:lnTo>
                  <a:lnTo>
                    <a:pt x="1654538" y="463227"/>
                  </a:lnTo>
                  <a:lnTo>
                    <a:pt x="1849613" y="452254"/>
                  </a:lnTo>
                  <a:lnTo>
                    <a:pt x="1762272" y="627028"/>
                  </a:lnTo>
                  <a:lnTo>
                    <a:pt x="1954620" y="661339"/>
                  </a:lnTo>
                  <a:lnTo>
                    <a:pt x="1829326" y="811262"/>
                  </a:lnTo>
                  <a:lnTo>
                    <a:pt x="2008578" y="889006"/>
                  </a:lnTo>
                  <a:lnTo>
                    <a:pt x="1852088" y="1005992"/>
                  </a:lnTo>
                  <a:lnTo>
                    <a:pt x="2002174" y="1118191"/>
                  </a:lnTo>
                  <a:lnTo>
                    <a:pt x="1781789" y="1118191"/>
                  </a:lnTo>
                  <a:lnTo>
                    <a:pt x="1793099" y="1005991"/>
                  </a:lnTo>
                  <a:cubicBezTo>
                    <a:pt x="1793099" y="570343"/>
                    <a:pt x="1439937" y="217181"/>
                    <a:pt x="1004289" y="217181"/>
                  </a:cubicBezTo>
                  <a:cubicBezTo>
                    <a:pt x="568641" y="217181"/>
                    <a:pt x="215479" y="570343"/>
                    <a:pt x="215479" y="1005991"/>
                  </a:cubicBezTo>
                  <a:lnTo>
                    <a:pt x="226790" y="1118191"/>
                  </a:lnTo>
                  <a:lnTo>
                    <a:pt x="154052" y="1118191"/>
                  </a:lnTo>
                  <a:lnTo>
                    <a:pt x="169014" y="1104019"/>
                  </a:lnTo>
                  <a:lnTo>
                    <a:pt x="0" y="1005991"/>
                  </a:lnTo>
                  <a:lnTo>
                    <a:pt x="169013" y="907963"/>
                  </a:lnTo>
                  <a:lnTo>
                    <a:pt x="27162" y="773601"/>
                  </a:lnTo>
                  <a:lnTo>
                    <a:pt x="214228" y="717192"/>
                  </a:lnTo>
                  <a:lnTo>
                    <a:pt x="107186" y="553737"/>
                  </a:lnTo>
                  <a:lnTo>
                    <a:pt x="302216" y="541990"/>
                  </a:lnTo>
                  <a:lnTo>
                    <a:pt x="235756" y="358256"/>
                  </a:lnTo>
                  <a:lnTo>
                    <a:pt x="428238" y="391802"/>
                  </a:lnTo>
                  <a:lnTo>
                    <a:pt x="405942" y="197695"/>
                  </a:lnTo>
                  <a:lnTo>
                    <a:pt x="585500" y="274727"/>
                  </a:lnTo>
                  <a:lnTo>
                    <a:pt x="608568" y="80708"/>
                  </a:lnTo>
                  <a:lnTo>
                    <a:pt x="765522" y="197072"/>
                  </a:lnTo>
                  <a:lnTo>
                    <a:pt x="832712" y="13604"/>
                  </a:lnTo>
                  <a:lnTo>
                    <a:pt x="958599" y="163028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G</a:t>
              </a:r>
              <a:endParaRPr lang="en-US" altLang="zh-CN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5058930" y="3080305"/>
            <a:ext cx="1445565" cy="1425443"/>
            <a:chOff x="696158" y="3496550"/>
            <a:chExt cx="1906653" cy="1778834"/>
          </a:xfrm>
        </p:grpSpPr>
        <p:cxnSp>
          <p:nvCxnSpPr>
            <p:cNvPr id="113" name="直接连接符 112"/>
            <p:cNvCxnSpPr/>
            <p:nvPr/>
          </p:nvCxnSpPr>
          <p:spPr>
            <a:xfrm>
              <a:off x="696158" y="5117123"/>
              <a:ext cx="1906653" cy="0"/>
            </a:xfrm>
            <a:prstGeom prst="line">
              <a:avLst/>
            </a:prstGeom>
            <a:ln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矩形 113"/>
            <p:cNvSpPr/>
            <p:nvPr/>
          </p:nvSpPr>
          <p:spPr>
            <a:xfrm rot="20762994">
              <a:off x="992193" y="4086948"/>
              <a:ext cx="682578" cy="966679"/>
            </a:xfrm>
            <a:prstGeom prst="rect">
              <a:avLst/>
            </a:prstGeom>
            <a:solidFill>
              <a:srgbClr val="5B9BD5">
                <a:alpha val="60000"/>
                <a:lumMod val="20000"/>
                <a:lumOff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15" name="任意多边形 114"/>
            <p:cNvSpPr/>
            <p:nvPr/>
          </p:nvSpPr>
          <p:spPr>
            <a:xfrm rot="747390">
              <a:off x="1295060" y="3496550"/>
              <a:ext cx="1256047" cy="1778834"/>
            </a:xfrm>
            <a:custGeom>
              <a:avLst/>
              <a:gdLst>
                <a:gd name="connsiteX0" fmla="*/ 0 w 1626577"/>
                <a:gd name="connsiteY0" fmla="*/ 0 h 2303585"/>
                <a:gd name="connsiteX1" fmla="*/ 1626577 w 1626577"/>
                <a:gd name="connsiteY1" fmla="*/ 0 h 2303585"/>
                <a:gd name="connsiteX2" fmla="*/ 1626577 w 1626577"/>
                <a:gd name="connsiteY2" fmla="*/ 1947811 h 2303585"/>
                <a:gd name="connsiteX3" fmla="*/ 15999 w 1626577"/>
                <a:gd name="connsiteY3" fmla="*/ 2303585 h 2303585"/>
                <a:gd name="connsiteX4" fmla="*/ 0 w 1626577"/>
                <a:gd name="connsiteY4" fmla="*/ 2303585 h 230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577" h="2303585">
                  <a:moveTo>
                    <a:pt x="0" y="0"/>
                  </a:moveTo>
                  <a:lnTo>
                    <a:pt x="1626577" y="0"/>
                  </a:lnTo>
                  <a:lnTo>
                    <a:pt x="1626577" y="1947811"/>
                  </a:lnTo>
                  <a:lnTo>
                    <a:pt x="15999" y="2303585"/>
                  </a:lnTo>
                  <a:lnTo>
                    <a:pt x="0" y="230358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心思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细密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16" name="任意多边形 115"/>
            <p:cNvSpPr/>
            <p:nvPr/>
          </p:nvSpPr>
          <p:spPr>
            <a:xfrm>
              <a:off x="879231" y="4705686"/>
              <a:ext cx="739054" cy="411437"/>
            </a:xfrm>
            <a:custGeom>
              <a:avLst/>
              <a:gdLst>
                <a:gd name="connsiteX0" fmla="*/ 1004289 w 2008578"/>
                <a:gd name="connsiteY0" fmla="*/ 259840 h 1118191"/>
                <a:gd name="connsiteX1" fmla="*/ 1750440 w 2008578"/>
                <a:gd name="connsiteY1" fmla="*/ 1005991 h 1118191"/>
                <a:gd name="connsiteX2" fmla="*/ 1739130 w 2008578"/>
                <a:gd name="connsiteY2" fmla="*/ 1118191 h 1118191"/>
                <a:gd name="connsiteX3" fmla="*/ 269449 w 2008578"/>
                <a:gd name="connsiteY3" fmla="*/ 1118191 h 1118191"/>
                <a:gd name="connsiteX4" fmla="*/ 258138 w 2008578"/>
                <a:gd name="connsiteY4" fmla="*/ 1005991 h 1118191"/>
                <a:gd name="connsiteX5" fmla="*/ 1004289 w 2008578"/>
                <a:gd name="connsiteY5" fmla="*/ 259840 h 1118191"/>
                <a:gd name="connsiteX6" fmla="*/ 1066289 w 2008578"/>
                <a:gd name="connsiteY6" fmla="*/ 0 h 1118191"/>
                <a:gd name="connsiteX7" fmla="*/ 1154323 w 2008578"/>
                <a:gd name="connsiteY7" fmla="*/ 174427 h 1118191"/>
                <a:gd name="connsiteX8" fmla="*/ 1296707 w 2008578"/>
                <a:gd name="connsiteY8" fmla="*/ 40629 h 1118191"/>
                <a:gd name="connsiteX9" fmla="*/ 1342143 w 2008578"/>
                <a:gd name="connsiteY9" fmla="*/ 230657 h 1118191"/>
                <a:gd name="connsiteX10" fmla="*/ 1511545 w 2008578"/>
                <a:gd name="connsiteY10" fmla="*/ 133301 h 1118191"/>
                <a:gd name="connsiteX11" fmla="*/ 1511932 w 2008578"/>
                <a:gd name="connsiteY11" fmla="*/ 328685 h 1118191"/>
                <a:gd name="connsiteX12" fmla="*/ 1699220 w 2008578"/>
                <a:gd name="connsiteY12" fmla="*/ 273020 h 1118191"/>
                <a:gd name="connsiteX13" fmla="*/ 1654538 w 2008578"/>
                <a:gd name="connsiteY13" fmla="*/ 463227 h 1118191"/>
                <a:gd name="connsiteX14" fmla="*/ 1849613 w 2008578"/>
                <a:gd name="connsiteY14" fmla="*/ 452254 h 1118191"/>
                <a:gd name="connsiteX15" fmla="*/ 1762272 w 2008578"/>
                <a:gd name="connsiteY15" fmla="*/ 627028 h 1118191"/>
                <a:gd name="connsiteX16" fmla="*/ 1954620 w 2008578"/>
                <a:gd name="connsiteY16" fmla="*/ 661339 h 1118191"/>
                <a:gd name="connsiteX17" fmla="*/ 1829326 w 2008578"/>
                <a:gd name="connsiteY17" fmla="*/ 811262 h 1118191"/>
                <a:gd name="connsiteX18" fmla="*/ 2008578 w 2008578"/>
                <a:gd name="connsiteY18" fmla="*/ 889006 h 1118191"/>
                <a:gd name="connsiteX19" fmla="*/ 1852088 w 2008578"/>
                <a:gd name="connsiteY19" fmla="*/ 1005992 h 1118191"/>
                <a:gd name="connsiteX20" fmla="*/ 2002174 w 2008578"/>
                <a:gd name="connsiteY20" fmla="*/ 1118191 h 1118191"/>
                <a:gd name="connsiteX21" fmla="*/ 1781789 w 2008578"/>
                <a:gd name="connsiteY21" fmla="*/ 1118191 h 1118191"/>
                <a:gd name="connsiteX22" fmla="*/ 1793099 w 2008578"/>
                <a:gd name="connsiteY22" fmla="*/ 1005991 h 1118191"/>
                <a:gd name="connsiteX23" fmla="*/ 1004289 w 2008578"/>
                <a:gd name="connsiteY23" fmla="*/ 217181 h 1118191"/>
                <a:gd name="connsiteX24" fmla="*/ 215479 w 2008578"/>
                <a:gd name="connsiteY24" fmla="*/ 1005991 h 1118191"/>
                <a:gd name="connsiteX25" fmla="*/ 226790 w 2008578"/>
                <a:gd name="connsiteY25" fmla="*/ 1118191 h 1118191"/>
                <a:gd name="connsiteX26" fmla="*/ 154052 w 2008578"/>
                <a:gd name="connsiteY26" fmla="*/ 1118191 h 1118191"/>
                <a:gd name="connsiteX27" fmla="*/ 169014 w 2008578"/>
                <a:gd name="connsiteY27" fmla="*/ 1104019 h 1118191"/>
                <a:gd name="connsiteX28" fmla="*/ 0 w 2008578"/>
                <a:gd name="connsiteY28" fmla="*/ 1005991 h 1118191"/>
                <a:gd name="connsiteX29" fmla="*/ 169013 w 2008578"/>
                <a:gd name="connsiteY29" fmla="*/ 907963 h 1118191"/>
                <a:gd name="connsiteX30" fmla="*/ 27162 w 2008578"/>
                <a:gd name="connsiteY30" fmla="*/ 773601 h 1118191"/>
                <a:gd name="connsiteX31" fmla="*/ 214228 w 2008578"/>
                <a:gd name="connsiteY31" fmla="*/ 717192 h 1118191"/>
                <a:gd name="connsiteX32" fmla="*/ 107186 w 2008578"/>
                <a:gd name="connsiteY32" fmla="*/ 553737 h 1118191"/>
                <a:gd name="connsiteX33" fmla="*/ 302216 w 2008578"/>
                <a:gd name="connsiteY33" fmla="*/ 541990 h 1118191"/>
                <a:gd name="connsiteX34" fmla="*/ 235756 w 2008578"/>
                <a:gd name="connsiteY34" fmla="*/ 358256 h 1118191"/>
                <a:gd name="connsiteX35" fmla="*/ 428238 w 2008578"/>
                <a:gd name="connsiteY35" fmla="*/ 391802 h 1118191"/>
                <a:gd name="connsiteX36" fmla="*/ 405942 w 2008578"/>
                <a:gd name="connsiteY36" fmla="*/ 197695 h 1118191"/>
                <a:gd name="connsiteX37" fmla="*/ 585500 w 2008578"/>
                <a:gd name="connsiteY37" fmla="*/ 274727 h 1118191"/>
                <a:gd name="connsiteX38" fmla="*/ 608568 w 2008578"/>
                <a:gd name="connsiteY38" fmla="*/ 80708 h 1118191"/>
                <a:gd name="connsiteX39" fmla="*/ 765522 w 2008578"/>
                <a:gd name="connsiteY39" fmla="*/ 197072 h 1118191"/>
                <a:gd name="connsiteX40" fmla="*/ 832712 w 2008578"/>
                <a:gd name="connsiteY40" fmla="*/ 13604 h 1118191"/>
                <a:gd name="connsiteX41" fmla="*/ 958599 w 2008578"/>
                <a:gd name="connsiteY41" fmla="*/ 163028 h 111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08578" h="1118191">
                  <a:moveTo>
                    <a:pt x="1004289" y="259840"/>
                  </a:moveTo>
                  <a:cubicBezTo>
                    <a:pt x="1416377" y="259840"/>
                    <a:pt x="1750440" y="593903"/>
                    <a:pt x="1750440" y="1005991"/>
                  </a:cubicBezTo>
                  <a:lnTo>
                    <a:pt x="1739130" y="1118191"/>
                  </a:lnTo>
                  <a:lnTo>
                    <a:pt x="269449" y="1118191"/>
                  </a:lnTo>
                  <a:lnTo>
                    <a:pt x="258138" y="1005991"/>
                  </a:lnTo>
                  <a:cubicBezTo>
                    <a:pt x="258138" y="593903"/>
                    <a:pt x="592201" y="259840"/>
                    <a:pt x="1004289" y="259840"/>
                  </a:cubicBezTo>
                  <a:close/>
                  <a:moveTo>
                    <a:pt x="1066289" y="0"/>
                  </a:moveTo>
                  <a:lnTo>
                    <a:pt x="1154323" y="174427"/>
                  </a:lnTo>
                  <a:lnTo>
                    <a:pt x="1296707" y="40629"/>
                  </a:lnTo>
                  <a:lnTo>
                    <a:pt x="1342143" y="230657"/>
                  </a:lnTo>
                  <a:lnTo>
                    <a:pt x="1511545" y="133301"/>
                  </a:lnTo>
                  <a:lnTo>
                    <a:pt x="1511932" y="328685"/>
                  </a:lnTo>
                  <a:lnTo>
                    <a:pt x="1699220" y="273020"/>
                  </a:lnTo>
                  <a:lnTo>
                    <a:pt x="1654538" y="463227"/>
                  </a:lnTo>
                  <a:lnTo>
                    <a:pt x="1849613" y="452254"/>
                  </a:lnTo>
                  <a:lnTo>
                    <a:pt x="1762272" y="627028"/>
                  </a:lnTo>
                  <a:lnTo>
                    <a:pt x="1954620" y="661339"/>
                  </a:lnTo>
                  <a:lnTo>
                    <a:pt x="1829326" y="811262"/>
                  </a:lnTo>
                  <a:lnTo>
                    <a:pt x="2008578" y="889006"/>
                  </a:lnTo>
                  <a:lnTo>
                    <a:pt x="1852088" y="1005992"/>
                  </a:lnTo>
                  <a:lnTo>
                    <a:pt x="2002174" y="1118191"/>
                  </a:lnTo>
                  <a:lnTo>
                    <a:pt x="1781789" y="1118191"/>
                  </a:lnTo>
                  <a:lnTo>
                    <a:pt x="1793099" y="1005991"/>
                  </a:lnTo>
                  <a:cubicBezTo>
                    <a:pt x="1793099" y="570343"/>
                    <a:pt x="1439937" y="217181"/>
                    <a:pt x="1004289" y="217181"/>
                  </a:cubicBezTo>
                  <a:cubicBezTo>
                    <a:pt x="568641" y="217181"/>
                    <a:pt x="215479" y="570343"/>
                    <a:pt x="215479" y="1005991"/>
                  </a:cubicBezTo>
                  <a:lnTo>
                    <a:pt x="226790" y="1118191"/>
                  </a:lnTo>
                  <a:lnTo>
                    <a:pt x="154052" y="1118191"/>
                  </a:lnTo>
                  <a:lnTo>
                    <a:pt x="169014" y="1104019"/>
                  </a:lnTo>
                  <a:lnTo>
                    <a:pt x="0" y="1005991"/>
                  </a:lnTo>
                  <a:lnTo>
                    <a:pt x="169013" y="907963"/>
                  </a:lnTo>
                  <a:lnTo>
                    <a:pt x="27162" y="773601"/>
                  </a:lnTo>
                  <a:lnTo>
                    <a:pt x="214228" y="717192"/>
                  </a:lnTo>
                  <a:lnTo>
                    <a:pt x="107186" y="553737"/>
                  </a:lnTo>
                  <a:lnTo>
                    <a:pt x="302216" y="541990"/>
                  </a:lnTo>
                  <a:lnTo>
                    <a:pt x="235756" y="358256"/>
                  </a:lnTo>
                  <a:lnTo>
                    <a:pt x="428238" y="391802"/>
                  </a:lnTo>
                  <a:lnTo>
                    <a:pt x="405942" y="197695"/>
                  </a:lnTo>
                  <a:lnTo>
                    <a:pt x="585500" y="274727"/>
                  </a:lnTo>
                  <a:lnTo>
                    <a:pt x="608568" y="80708"/>
                  </a:lnTo>
                  <a:lnTo>
                    <a:pt x="765522" y="197072"/>
                  </a:lnTo>
                  <a:lnTo>
                    <a:pt x="832712" y="13604"/>
                  </a:lnTo>
                  <a:lnTo>
                    <a:pt x="958599" y="163028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N</a:t>
              </a:r>
              <a:endParaRPr lang="en-US" altLang="zh-CN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6812421" y="2953634"/>
            <a:ext cx="1445565" cy="1425443"/>
            <a:chOff x="696158" y="3496550"/>
            <a:chExt cx="1906653" cy="1778834"/>
          </a:xfrm>
        </p:grpSpPr>
        <p:cxnSp>
          <p:nvCxnSpPr>
            <p:cNvPr id="118" name="直接连接符 117"/>
            <p:cNvCxnSpPr/>
            <p:nvPr/>
          </p:nvCxnSpPr>
          <p:spPr>
            <a:xfrm>
              <a:off x="696158" y="5117123"/>
              <a:ext cx="1906653" cy="0"/>
            </a:xfrm>
            <a:prstGeom prst="line">
              <a:avLst/>
            </a:prstGeom>
            <a:ln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矩形 118"/>
            <p:cNvSpPr/>
            <p:nvPr/>
          </p:nvSpPr>
          <p:spPr>
            <a:xfrm rot="20762994">
              <a:off x="992193" y="4086948"/>
              <a:ext cx="682578" cy="966679"/>
            </a:xfrm>
            <a:prstGeom prst="rect">
              <a:avLst/>
            </a:prstGeom>
            <a:solidFill>
              <a:srgbClr val="5B9BD5">
                <a:alpha val="60000"/>
                <a:lumMod val="20000"/>
                <a:lumOff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20" name="任意多边形 119"/>
            <p:cNvSpPr/>
            <p:nvPr/>
          </p:nvSpPr>
          <p:spPr>
            <a:xfrm rot="747390">
              <a:off x="1295060" y="3496550"/>
              <a:ext cx="1256047" cy="1778834"/>
            </a:xfrm>
            <a:custGeom>
              <a:avLst/>
              <a:gdLst>
                <a:gd name="connsiteX0" fmla="*/ 0 w 1626577"/>
                <a:gd name="connsiteY0" fmla="*/ 0 h 2303585"/>
                <a:gd name="connsiteX1" fmla="*/ 1626577 w 1626577"/>
                <a:gd name="connsiteY1" fmla="*/ 0 h 2303585"/>
                <a:gd name="connsiteX2" fmla="*/ 1626577 w 1626577"/>
                <a:gd name="connsiteY2" fmla="*/ 1947811 h 2303585"/>
                <a:gd name="connsiteX3" fmla="*/ 15999 w 1626577"/>
                <a:gd name="connsiteY3" fmla="*/ 2303585 h 2303585"/>
                <a:gd name="connsiteX4" fmla="*/ 0 w 1626577"/>
                <a:gd name="connsiteY4" fmla="*/ 2303585 h 230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577" h="2303585">
                  <a:moveTo>
                    <a:pt x="0" y="0"/>
                  </a:moveTo>
                  <a:lnTo>
                    <a:pt x="1626577" y="0"/>
                  </a:lnTo>
                  <a:lnTo>
                    <a:pt x="1626577" y="1947811"/>
                  </a:lnTo>
                  <a:lnTo>
                    <a:pt x="15999" y="2303585"/>
                  </a:lnTo>
                  <a:lnTo>
                    <a:pt x="0" y="230358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不善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决断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21" name="任意多边形 120"/>
            <p:cNvSpPr/>
            <p:nvPr/>
          </p:nvSpPr>
          <p:spPr>
            <a:xfrm>
              <a:off x="879231" y="4705686"/>
              <a:ext cx="739054" cy="411437"/>
            </a:xfrm>
            <a:custGeom>
              <a:avLst/>
              <a:gdLst>
                <a:gd name="connsiteX0" fmla="*/ 1004289 w 2008578"/>
                <a:gd name="connsiteY0" fmla="*/ 259840 h 1118191"/>
                <a:gd name="connsiteX1" fmla="*/ 1750440 w 2008578"/>
                <a:gd name="connsiteY1" fmla="*/ 1005991 h 1118191"/>
                <a:gd name="connsiteX2" fmla="*/ 1739130 w 2008578"/>
                <a:gd name="connsiteY2" fmla="*/ 1118191 h 1118191"/>
                <a:gd name="connsiteX3" fmla="*/ 269449 w 2008578"/>
                <a:gd name="connsiteY3" fmla="*/ 1118191 h 1118191"/>
                <a:gd name="connsiteX4" fmla="*/ 258138 w 2008578"/>
                <a:gd name="connsiteY4" fmla="*/ 1005991 h 1118191"/>
                <a:gd name="connsiteX5" fmla="*/ 1004289 w 2008578"/>
                <a:gd name="connsiteY5" fmla="*/ 259840 h 1118191"/>
                <a:gd name="connsiteX6" fmla="*/ 1066289 w 2008578"/>
                <a:gd name="connsiteY6" fmla="*/ 0 h 1118191"/>
                <a:gd name="connsiteX7" fmla="*/ 1154323 w 2008578"/>
                <a:gd name="connsiteY7" fmla="*/ 174427 h 1118191"/>
                <a:gd name="connsiteX8" fmla="*/ 1296707 w 2008578"/>
                <a:gd name="connsiteY8" fmla="*/ 40629 h 1118191"/>
                <a:gd name="connsiteX9" fmla="*/ 1342143 w 2008578"/>
                <a:gd name="connsiteY9" fmla="*/ 230657 h 1118191"/>
                <a:gd name="connsiteX10" fmla="*/ 1511545 w 2008578"/>
                <a:gd name="connsiteY10" fmla="*/ 133301 h 1118191"/>
                <a:gd name="connsiteX11" fmla="*/ 1511932 w 2008578"/>
                <a:gd name="connsiteY11" fmla="*/ 328685 h 1118191"/>
                <a:gd name="connsiteX12" fmla="*/ 1699220 w 2008578"/>
                <a:gd name="connsiteY12" fmla="*/ 273020 h 1118191"/>
                <a:gd name="connsiteX13" fmla="*/ 1654538 w 2008578"/>
                <a:gd name="connsiteY13" fmla="*/ 463227 h 1118191"/>
                <a:gd name="connsiteX14" fmla="*/ 1849613 w 2008578"/>
                <a:gd name="connsiteY14" fmla="*/ 452254 h 1118191"/>
                <a:gd name="connsiteX15" fmla="*/ 1762272 w 2008578"/>
                <a:gd name="connsiteY15" fmla="*/ 627028 h 1118191"/>
                <a:gd name="connsiteX16" fmla="*/ 1954620 w 2008578"/>
                <a:gd name="connsiteY16" fmla="*/ 661339 h 1118191"/>
                <a:gd name="connsiteX17" fmla="*/ 1829326 w 2008578"/>
                <a:gd name="connsiteY17" fmla="*/ 811262 h 1118191"/>
                <a:gd name="connsiteX18" fmla="*/ 2008578 w 2008578"/>
                <a:gd name="connsiteY18" fmla="*/ 889006 h 1118191"/>
                <a:gd name="connsiteX19" fmla="*/ 1852088 w 2008578"/>
                <a:gd name="connsiteY19" fmla="*/ 1005992 h 1118191"/>
                <a:gd name="connsiteX20" fmla="*/ 2002174 w 2008578"/>
                <a:gd name="connsiteY20" fmla="*/ 1118191 h 1118191"/>
                <a:gd name="connsiteX21" fmla="*/ 1781789 w 2008578"/>
                <a:gd name="connsiteY21" fmla="*/ 1118191 h 1118191"/>
                <a:gd name="connsiteX22" fmla="*/ 1793099 w 2008578"/>
                <a:gd name="connsiteY22" fmla="*/ 1005991 h 1118191"/>
                <a:gd name="connsiteX23" fmla="*/ 1004289 w 2008578"/>
                <a:gd name="connsiteY23" fmla="*/ 217181 h 1118191"/>
                <a:gd name="connsiteX24" fmla="*/ 215479 w 2008578"/>
                <a:gd name="connsiteY24" fmla="*/ 1005991 h 1118191"/>
                <a:gd name="connsiteX25" fmla="*/ 226790 w 2008578"/>
                <a:gd name="connsiteY25" fmla="*/ 1118191 h 1118191"/>
                <a:gd name="connsiteX26" fmla="*/ 154052 w 2008578"/>
                <a:gd name="connsiteY26" fmla="*/ 1118191 h 1118191"/>
                <a:gd name="connsiteX27" fmla="*/ 169014 w 2008578"/>
                <a:gd name="connsiteY27" fmla="*/ 1104019 h 1118191"/>
                <a:gd name="connsiteX28" fmla="*/ 0 w 2008578"/>
                <a:gd name="connsiteY28" fmla="*/ 1005991 h 1118191"/>
                <a:gd name="connsiteX29" fmla="*/ 169013 w 2008578"/>
                <a:gd name="connsiteY29" fmla="*/ 907963 h 1118191"/>
                <a:gd name="connsiteX30" fmla="*/ 27162 w 2008578"/>
                <a:gd name="connsiteY30" fmla="*/ 773601 h 1118191"/>
                <a:gd name="connsiteX31" fmla="*/ 214228 w 2008578"/>
                <a:gd name="connsiteY31" fmla="*/ 717192 h 1118191"/>
                <a:gd name="connsiteX32" fmla="*/ 107186 w 2008578"/>
                <a:gd name="connsiteY32" fmla="*/ 553737 h 1118191"/>
                <a:gd name="connsiteX33" fmla="*/ 302216 w 2008578"/>
                <a:gd name="connsiteY33" fmla="*/ 541990 h 1118191"/>
                <a:gd name="connsiteX34" fmla="*/ 235756 w 2008578"/>
                <a:gd name="connsiteY34" fmla="*/ 358256 h 1118191"/>
                <a:gd name="connsiteX35" fmla="*/ 428238 w 2008578"/>
                <a:gd name="connsiteY35" fmla="*/ 391802 h 1118191"/>
                <a:gd name="connsiteX36" fmla="*/ 405942 w 2008578"/>
                <a:gd name="connsiteY36" fmla="*/ 197695 h 1118191"/>
                <a:gd name="connsiteX37" fmla="*/ 585500 w 2008578"/>
                <a:gd name="connsiteY37" fmla="*/ 274727 h 1118191"/>
                <a:gd name="connsiteX38" fmla="*/ 608568 w 2008578"/>
                <a:gd name="connsiteY38" fmla="*/ 80708 h 1118191"/>
                <a:gd name="connsiteX39" fmla="*/ 765522 w 2008578"/>
                <a:gd name="connsiteY39" fmla="*/ 197072 h 1118191"/>
                <a:gd name="connsiteX40" fmla="*/ 832712 w 2008578"/>
                <a:gd name="connsiteY40" fmla="*/ 13604 h 1118191"/>
                <a:gd name="connsiteX41" fmla="*/ 958599 w 2008578"/>
                <a:gd name="connsiteY41" fmla="*/ 163028 h 111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08578" h="1118191">
                  <a:moveTo>
                    <a:pt x="1004289" y="259840"/>
                  </a:moveTo>
                  <a:cubicBezTo>
                    <a:pt x="1416377" y="259840"/>
                    <a:pt x="1750440" y="593903"/>
                    <a:pt x="1750440" y="1005991"/>
                  </a:cubicBezTo>
                  <a:lnTo>
                    <a:pt x="1739130" y="1118191"/>
                  </a:lnTo>
                  <a:lnTo>
                    <a:pt x="269449" y="1118191"/>
                  </a:lnTo>
                  <a:lnTo>
                    <a:pt x="258138" y="1005991"/>
                  </a:lnTo>
                  <a:cubicBezTo>
                    <a:pt x="258138" y="593903"/>
                    <a:pt x="592201" y="259840"/>
                    <a:pt x="1004289" y="259840"/>
                  </a:cubicBezTo>
                  <a:close/>
                  <a:moveTo>
                    <a:pt x="1066289" y="0"/>
                  </a:moveTo>
                  <a:lnTo>
                    <a:pt x="1154323" y="174427"/>
                  </a:lnTo>
                  <a:lnTo>
                    <a:pt x="1296707" y="40629"/>
                  </a:lnTo>
                  <a:lnTo>
                    <a:pt x="1342143" y="230657"/>
                  </a:lnTo>
                  <a:lnTo>
                    <a:pt x="1511545" y="133301"/>
                  </a:lnTo>
                  <a:lnTo>
                    <a:pt x="1511932" y="328685"/>
                  </a:lnTo>
                  <a:lnTo>
                    <a:pt x="1699220" y="273020"/>
                  </a:lnTo>
                  <a:lnTo>
                    <a:pt x="1654538" y="463227"/>
                  </a:lnTo>
                  <a:lnTo>
                    <a:pt x="1849613" y="452254"/>
                  </a:lnTo>
                  <a:lnTo>
                    <a:pt x="1762272" y="627028"/>
                  </a:lnTo>
                  <a:lnTo>
                    <a:pt x="1954620" y="661339"/>
                  </a:lnTo>
                  <a:lnTo>
                    <a:pt x="1829326" y="811262"/>
                  </a:lnTo>
                  <a:lnTo>
                    <a:pt x="2008578" y="889006"/>
                  </a:lnTo>
                  <a:lnTo>
                    <a:pt x="1852088" y="1005992"/>
                  </a:lnTo>
                  <a:lnTo>
                    <a:pt x="2002174" y="1118191"/>
                  </a:lnTo>
                  <a:lnTo>
                    <a:pt x="1781789" y="1118191"/>
                  </a:lnTo>
                  <a:lnTo>
                    <a:pt x="1793099" y="1005991"/>
                  </a:lnTo>
                  <a:cubicBezTo>
                    <a:pt x="1793099" y="570343"/>
                    <a:pt x="1439937" y="217181"/>
                    <a:pt x="1004289" y="217181"/>
                  </a:cubicBezTo>
                  <a:cubicBezTo>
                    <a:pt x="568641" y="217181"/>
                    <a:pt x="215479" y="570343"/>
                    <a:pt x="215479" y="1005991"/>
                  </a:cubicBezTo>
                  <a:lnTo>
                    <a:pt x="226790" y="1118191"/>
                  </a:lnTo>
                  <a:lnTo>
                    <a:pt x="154052" y="1118191"/>
                  </a:lnTo>
                  <a:lnTo>
                    <a:pt x="169014" y="1104019"/>
                  </a:lnTo>
                  <a:lnTo>
                    <a:pt x="0" y="1005991"/>
                  </a:lnTo>
                  <a:lnTo>
                    <a:pt x="169013" y="907963"/>
                  </a:lnTo>
                  <a:lnTo>
                    <a:pt x="27162" y="773601"/>
                  </a:lnTo>
                  <a:lnTo>
                    <a:pt x="214228" y="717192"/>
                  </a:lnTo>
                  <a:lnTo>
                    <a:pt x="107186" y="553737"/>
                  </a:lnTo>
                  <a:lnTo>
                    <a:pt x="302216" y="541990"/>
                  </a:lnTo>
                  <a:lnTo>
                    <a:pt x="235756" y="358256"/>
                  </a:lnTo>
                  <a:lnTo>
                    <a:pt x="428238" y="391802"/>
                  </a:lnTo>
                  <a:lnTo>
                    <a:pt x="405942" y="197695"/>
                  </a:lnTo>
                  <a:lnTo>
                    <a:pt x="585500" y="274727"/>
                  </a:lnTo>
                  <a:lnTo>
                    <a:pt x="608568" y="80708"/>
                  </a:lnTo>
                  <a:lnTo>
                    <a:pt x="765522" y="197072"/>
                  </a:lnTo>
                  <a:lnTo>
                    <a:pt x="832712" y="13604"/>
                  </a:lnTo>
                  <a:lnTo>
                    <a:pt x="958599" y="163028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O</a:t>
              </a:r>
              <a:endParaRPr lang="en-US" altLang="zh-CN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8669133" y="1086188"/>
            <a:ext cx="1445565" cy="1425443"/>
            <a:chOff x="696158" y="3496550"/>
            <a:chExt cx="1906653" cy="1778834"/>
          </a:xfrm>
        </p:grpSpPr>
        <p:cxnSp>
          <p:nvCxnSpPr>
            <p:cNvPr id="128" name="直接连接符 127"/>
            <p:cNvCxnSpPr/>
            <p:nvPr/>
          </p:nvCxnSpPr>
          <p:spPr>
            <a:xfrm>
              <a:off x="696158" y="5117123"/>
              <a:ext cx="1906653" cy="0"/>
            </a:xfrm>
            <a:prstGeom prst="line">
              <a:avLst/>
            </a:prstGeom>
            <a:ln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矩形 128"/>
            <p:cNvSpPr/>
            <p:nvPr/>
          </p:nvSpPr>
          <p:spPr>
            <a:xfrm rot="20762994">
              <a:off x="992193" y="4086948"/>
              <a:ext cx="682578" cy="966679"/>
            </a:xfrm>
            <a:prstGeom prst="rect">
              <a:avLst/>
            </a:prstGeom>
            <a:solidFill>
              <a:srgbClr val="5B9BD5">
                <a:alpha val="60000"/>
                <a:lumMod val="20000"/>
                <a:lumOff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30" name="任意多边形 129"/>
            <p:cNvSpPr/>
            <p:nvPr/>
          </p:nvSpPr>
          <p:spPr>
            <a:xfrm rot="747390">
              <a:off x="1295060" y="3496550"/>
              <a:ext cx="1256047" cy="1778834"/>
            </a:xfrm>
            <a:custGeom>
              <a:avLst/>
              <a:gdLst>
                <a:gd name="connsiteX0" fmla="*/ 0 w 1626577"/>
                <a:gd name="connsiteY0" fmla="*/ 0 h 2303585"/>
                <a:gd name="connsiteX1" fmla="*/ 1626577 w 1626577"/>
                <a:gd name="connsiteY1" fmla="*/ 0 h 2303585"/>
                <a:gd name="connsiteX2" fmla="*/ 1626577 w 1626577"/>
                <a:gd name="connsiteY2" fmla="*/ 1947811 h 2303585"/>
                <a:gd name="connsiteX3" fmla="*/ 15999 w 1626577"/>
                <a:gd name="connsiteY3" fmla="*/ 2303585 h 2303585"/>
                <a:gd name="connsiteX4" fmla="*/ 0 w 1626577"/>
                <a:gd name="connsiteY4" fmla="*/ 2303585 h 230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577" h="2303585">
                  <a:moveTo>
                    <a:pt x="0" y="0"/>
                  </a:moveTo>
                  <a:lnTo>
                    <a:pt x="1626577" y="0"/>
                  </a:lnTo>
                  <a:lnTo>
                    <a:pt x="1626577" y="1947811"/>
                  </a:lnTo>
                  <a:lnTo>
                    <a:pt x="15999" y="2303585"/>
                  </a:lnTo>
                  <a:lnTo>
                    <a:pt x="0" y="230358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易哭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31" name="任意多边形 130"/>
            <p:cNvSpPr/>
            <p:nvPr/>
          </p:nvSpPr>
          <p:spPr>
            <a:xfrm>
              <a:off x="879231" y="4705686"/>
              <a:ext cx="739054" cy="411437"/>
            </a:xfrm>
            <a:custGeom>
              <a:avLst/>
              <a:gdLst>
                <a:gd name="connsiteX0" fmla="*/ 1004289 w 2008578"/>
                <a:gd name="connsiteY0" fmla="*/ 259840 h 1118191"/>
                <a:gd name="connsiteX1" fmla="*/ 1750440 w 2008578"/>
                <a:gd name="connsiteY1" fmla="*/ 1005991 h 1118191"/>
                <a:gd name="connsiteX2" fmla="*/ 1739130 w 2008578"/>
                <a:gd name="connsiteY2" fmla="*/ 1118191 h 1118191"/>
                <a:gd name="connsiteX3" fmla="*/ 269449 w 2008578"/>
                <a:gd name="connsiteY3" fmla="*/ 1118191 h 1118191"/>
                <a:gd name="connsiteX4" fmla="*/ 258138 w 2008578"/>
                <a:gd name="connsiteY4" fmla="*/ 1005991 h 1118191"/>
                <a:gd name="connsiteX5" fmla="*/ 1004289 w 2008578"/>
                <a:gd name="connsiteY5" fmla="*/ 259840 h 1118191"/>
                <a:gd name="connsiteX6" fmla="*/ 1066289 w 2008578"/>
                <a:gd name="connsiteY6" fmla="*/ 0 h 1118191"/>
                <a:gd name="connsiteX7" fmla="*/ 1154323 w 2008578"/>
                <a:gd name="connsiteY7" fmla="*/ 174427 h 1118191"/>
                <a:gd name="connsiteX8" fmla="*/ 1296707 w 2008578"/>
                <a:gd name="connsiteY8" fmla="*/ 40629 h 1118191"/>
                <a:gd name="connsiteX9" fmla="*/ 1342143 w 2008578"/>
                <a:gd name="connsiteY9" fmla="*/ 230657 h 1118191"/>
                <a:gd name="connsiteX10" fmla="*/ 1511545 w 2008578"/>
                <a:gd name="connsiteY10" fmla="*/ 133301 h 1118191"/>
                <a:gd name="connsiteX11" fmla="*/ 1511932 w 2008578"/>
                <a:gd name="connsiteY11" fmla="*/ 328685 h 1118191"/>
                <a:gd name="connsiteX12" fmla="*/ 1699220 w 2008578"/>
                <a:gd name="connsiteY12" fmla="*/ 273020 h 1118191"/>
                <a:gd name="connsiteX13" fmla="*/ 1654538 w 2008578"/>
                <a:gd name="connsiteY13" fmla="*/ 463227 h 1118191"/>
                <a:gd name="connsiteX14" fmla="*/ 1849613 w 2008578"/>
                <a:gd name="connsiteY14" fmla="*/ 452254 h 1118191"/>
                <a:gd name="connsiteX15" fmla="*/ 1762272 w 2008578"/>
                <a:gd name="connsiteY15" fmla="*/ 627028 h 1118191"/>
                <a:gd name="connsiteX16" fmla="*/ 1954620 w 2008578"/>
                <a:gd name="connsiteY16" fmla="*/ 661339 h 1118191"/>
                <a:gd name="connsiteX17" fmla="*/ 1829326 w 2008578"/>
                <a:gd name="connsiteY17" fmla="*/ 811262 h 1118191"/>
                <a:gd name="connsiteX18" fmla="*/ 2008578 w 2008578"/>
                <a:gd name="connsiteY18" fmla="*/ 889006 h 1118191"/>
                <a:gd name="connsiteX19" fmla="*/ 1852088 w 2008578"/>
                <a:gd name="connsiteY19" fmla="*/ 1005992 h 1118191"/>
                <a:gd name="connsiteX20" fmla="*/ 2002174 w 2008578"/>
                <a:gd name="connsiteY20" fmla="*/ 1118191 h 1118191"/>
                <a:gd name="connsiteX21" fmla="*/ 1781789 w 2008578"/>
                <a:gd name="connsiteY21" fmla="*/ 1118191 h 1118191"/>
                <a:gd name="connsiteX22" fmla="*/ 1793099 w 2008578"/>
                <a:gd name="connsiteY22" fmla="*/ 1005991 h 1118191"/>
                <a:gd name="connsiteX23" fmla="*/ 1004289 w 2008578"/>
                <a:gd name="connsiteY23" fmla="*/ 217181 h 1118191"/>
                <a:gd name="connsiteX24" fmla="*/ 215479 w 2008578"/>
                <a:gd name="connsiteY24" fmla="*/ 1005991 h 1118191"/>
                <a:gd name="connsiteX25" fmla="*/ 226790 w 2008578"/>
                <a:gd name="connsiteY25" fmla="*/ 1118191 h 1118191"/>
                <a:gd name="connsiteX26" fmla="*/ 154052 w 2008578"/>
                <a:gd name="connsiteY26" fmla="*/ 1118191 h 1118191"/>
                <a:gd name="connsiteX27" fmla="*/ 169014 w 2008578"/>
                <a:gd name="connsiteY27" fmla="*/ 1104019 h 1118191"/>
                <a:gd name="connsiteX28" fmla="*/ 0 w 2008578"/>
                <a:gd name="connsiteY28" fmla="*/ 1005991 h 1118191"/>
                <a:gd name="connsiteX29" fmla="*/ 169013 w 2008578"/>
                <a:gd name="connsiteY29" fmla="*/ 907963 h 1118191"/>
                <a:gd name="connsiteX30" fmla="*/ 27162 w 2008578"/>
                <a:gd name="connsiteY30" fmla="*/ 773601 h 1118191"/>
                <a:gd name="connsiteX31" fmla="*/ 214228 w 2008578"/>
                <a:gd name="connsiteY31" fmla="*/ 717192 h 1118191"/>
                <a:gd name="connsiteX32" fmla="*/ 107186 w 2008578"/>
                <a:gd name="connsiteY32" fmla="*/ 553737 h 1118191"/>
                <a:gd name="connsiteX33" fmla="*/ 302216 w 2008578"/>
                <a:gd name="connsiteY33" fmla="*/ 541990 h 1118191"/>
                <a:gd name="connsiteX34" fmla="*/ 235756 w 2008578"/>
                <a:gd name="connsiteY34" fmla="*/ 358256 h 1118191"/>
                <a:gd name="connsiteX35" fmla="*/ 428238 w 2008578"/>
                <a:gd name="connsiteY35" fmla="*/ 391802 h 1118191"/>
                <a:gd name="connsiteX36" fmla="*/ 405942 w 2008578"/>
                <a:gd name="connsiteY36" fmla="*/ 197695 h 1118191"/>
                <a:gd name="connsiteX37" fmla="*/ 585500 w 2008578"/>
                <a:gd name="connsiteY37" fmla="*/ 274727 h 1118191"/>
                <a:gd name="connsiteX38" fmla="*/ 608568 w 2008578"/>
                <a:gd name="connsiteY38" fmla="*/ 80708 h 1118191"/>
                <a:gd name="connsiteX39" fmla="*/ 765522 w 2008578"/>
                <a:gd name="connsiteY39" fmla="*/ 197072 h 1118191"/>
                <a:gd name="connsiteX40" fmla="*/ 832712 w 2008578"/>
                <a:gd name="connsiteY40" fmla="*/ 13604 h 1118191"/>
                <a:gd name="connsiteX41" fmla="*/ 958599 w 2008578"/>
                <a:gd name="connsiteY41" fmla="*/ 163028 h 111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08578" h="1118191">
                  <a:moveTo>
                    <a:pt x="1004289" y="259840"/>
                  </a:moveTo>
                  <a:cubicBezTo>
                    <a:pt x="1416377" y="259840"/>
                    <a:pt x="1750440" y="593903"/>
                    <a:pt x="1750440" y="1005991"/>
                  </a:cubicBezTo>
                  <a:lnTo>
                    <a:pt x="1739130" y="1118191"/>
                  </a:lnTo>
                  <a:lnTo>
                    <a:pt x="269449" y="1118191"/>
                  </a:lnTo>
                  <a:lnTo>
                    <a:pt x="258138" y="1005991"/>
                  </a:lnTo>
                  <a:cubicBezTo>
                    <a:pt x="258138" y="593903"/>
                    <a:pt x="592201" y="259840"/>
                    <a:pt x="1004289" y="259840"/>
                  </a:cubicBezTo>
                  <a:close/>
                  <a:moveTo>
                    <a:pt x="1066289" y="0"/>
                  </a:moveTo>
                  <a:lnTo>
                    <a:pt x="1154323" y="174427"/>
                  </a:lnTo>
                  <a:lnTo>
                    <a:pt x="1296707" y="40629"/>
                  </a:lnTo>
                  <a:lnTo>
                    <a:pt x="1342143" y="230657"/>
                  </a:lnTo>
                  <a:lnTo>
                    <a:pt x="1511545" y="133301"/>
                  </a:lnTo>
                  <a:lnTo>
                    <a:pt x="1511932" y="328685"/>
                  </a:lnTo>
                  <a:lnTo>
                    <a:pt x="1699220" y="273020"/>
                  </a:lnTo>
                  <a:lnTo>
                    <a:pt x="1654538" y="463227"/>
                  </a:lnTo>
                  <a:lnTo>
                    <a:pt x="1849613" y="452254"/>
                  </a:lnTo>
                  <a:lnTo>
                    <a:pt x="1762272" y="627028"/>
                  </a:lnTo>
                  <a:lnTo>
                    <a:pt x="1954620" y="661339"/>
                  </a:lnTo>
                  <a:lnTo>
                    <a:pt x="1829326" y="811262"/>
                  </a:lnTo>
                  <a:lnTo>
                    <a:pt x="2008578" y="889006"/>
                  </a:lnTo>
                  <a:lnTo>
                    <a:pt x="1852088" y="1005992"/>
                  </a:lnTo>
                  <a:lnTo>
                    <a:pt x="2002174" y="1118191"/>
                  </a:lnTo>
                  <a:lnTo>
                    <a:pt x="1781789" y="1118191"/>
                  </a:lnTo>
                  <a:lnTo>
                    <a:pt x="1793099" y="1005991"/>
                  </a:lnTo>
                  <a:cubicBezTo>
                    <a:pt x="1793099" y="570343"/>
                    <a:pt x="1439937" y="217181"/>
                    <a:pt x="1004289" y="217181"/>
                  </a:cubicBezTo>
                  <a:cubicBezTo>
                    <a:pt x="568641" y="217181"/>
                    <a:pt x="215479" y="570343"/>
                    <a:pt x="215479" y="1005991"/>
                  </a:cubicBezTo>
                  <a:lnTo>
                    <a:pt x="226790" y="1118191"/>
                  </a:lnTo>
                  <a:lnTo>
                    <a:pt x="154052" y="1118191"/>
                  </a:lnTo>
                  <a:lnTo>
                    <a:pt x="169014" y="1104019"/>
                  </a:lnTo>
                  <a:lnTo>
                    <a:pt x="0" y="1005991"/>
                  </a:lnTo>
                  <a:lnTo>
                    <a:pt x="169013" y="907963"/>
                  </a:lnTo>
                  <a:lnTo>
                    <a:pt x="27162" y="773601"/>
                  </a:lnTo>
                  <a:lnTo>
                    <a:pt x="214228" y="717192"/>
                  </a:lnTo>
                  <a:lnTo>
                    <a:pt x="107186" y="553737"/>
                  </a:lnTo>
                  <a:lnTo>
                    <a:pt x="302216" y="541990"/>
                  </a:lnTo>
                  <a:lnTo>
                    <a:pt x="235756" y="358256"/>
                  </a:lnTo>
                  <a:lnTo>
                    <a:pt x="428238" y="391802"/>
                  </a:lnTo>
                  <a:lnTo>
                    <a:pt x="405942" y="197695"/>
                  </a:lnTo>
                  <a:lnTo>
                    <a:pt x="585500" y="274727"/>
                  </a:lnTo>
                  <a:lnTo>
                    <a:pt x="608568" y="80708"/>
                  </a:lnTo>
                  <a:lnTo>
                    <a:pt x="765522" y="197072"/>
                  </a:lnTo>
                  <a:lnTo>
                    <a:pt x="832712" y="13604"/>
                  </a:lnTo>
                  <a:lnTo>
                    <a:pt x="958599" y="163028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F</a:t>
              </a:r>
              <a:endParaRPr lang="en-US" altLang="zh-CN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8704511" y="2883422"/>
            <a:ext cx="1445565" cy="1425443"/>
            <a:chOff x="696158" y="3496550"/>
            <a:chExt cx="1906653" cy="1778834"/>
          </a:xfrm>
        </p:grpSpPr>
        <p:cxnSp>
          <p:nvCxnSpPr>
            <p:cNvPr id="133" name="直接连接符 132"/>
            <p:cNvCxnSpPr/>
            <p:nvPr/>
          </p:nvCxnSpPr>
          <p:spPr>
            <a:xfrm>
              <a:off x="696158" y="5117123"/>
              <a:ext cx="1906653" cy="0"/>
            </a:xfrm>
            <a:prstGeom prst="line">
              <a:avLst/>
            </a:prstGeom>
            <a:ln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矩形 133"/>
            <p:cNvSpPr/>
            <p:nvPr/>
          </p:nvSpPr>
          <p:spPr>
            <a:xfrm rot="20762994">
              <a:off x="992193" y="4086948"/>
              <a:ext cx="682578" cy="966679"/>
            </a:xfrm>
            <a:prstGeom prst="rect">
              <a:avLst/>
            </a:prstGeom>
            <a:solidFill>
              <a:srgbClr val="5B9BD5">
                <a:alpha val="60000"/>
                <a:lumMod val="20000"/>
                <a:lumOff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35" name="任意多边形 134"/>
            <p:cNvSpPr/>
            <p:nvPr/>
          </p:nvSpPr>
          <p:spPr>
            <a:xfrm rot="747390">
              <a:off x="1295060" y="3496550"/>
              <a:ext cx="1256047" cy="1778834"/>
            </a:xfrm>
            <a:custGeom>
              <a:avLst/>
              <a:gdLst>
                <a:gd name="connsiteX0" fmla="*/ 0 w 1626577"/>
                <a:gd name="connsiteY0" fmla="*/ 0 h 2303585"/>
                <a:gd name="connsiteX1" fmla="*/ 1626577 w 1626577"/>
                <a:gd name="connsiteY1" fmla="*/ 0 h 2303585"/>
                <a:gd name="connsiteX2" fmla="*/ 1626577 w 1626577"/>
                <a:gd name="connsiteY2" fmla="*/ 1947811 h 2303585"/>
                <a:gd name="connsiteX3" fmla="*/ 15999 w 1626577"/>
                <a:gd name="connsiteY3" fmla="*/ 2303585 h 2303585"/>
                <a:gd name="connsiteX4" fmla="*/ 0 w 1626577"/>
                <a:gd name="connsiteY4" fmla="*/ 2303585 h 230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577" h="2303585">
                  <a:moveTo>
                    <a:pt x="0" y="0"/>
                  </a:moveTo>
                  <a:lnTo>
                    <a:pt x="1626577" y="0"/>
                  </a:lnTo>
                  <a:lnTo>
                    <a:pt x="1626577" y="1947811"/>
                  </a:lnTo>
                  <a:lnTo>
                    <a:pt x="15999" y="2303585"/>
                  </a:lnTo>
                  <a:lnTo>
                    <a:pt x="0" y="230358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富有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支配性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36" name="任意多边形 135"/>
            <p:cNvSpPr/>
            <p:nvPr/>
          </p:nvSpPr>
          <p:spPr>
            <a:xfrm>
              <a:off x="879231" y="4705686"/>
              <a:ext cx="739054" cy="411437"/>
            </a:xfrm>
            <a:custGeom>
              <a:avLst/>
              <a:gdLst>
                <a:gd name="connsiteX0" fmla="*/ 1004289 w 2008578"/>
                <a:gd name="connsiteY0" fmla="*/ 259840 h 1118191"/>
                <a:gd name="connsiteX1" fmla="*/ 1750440 w 2008578"/>
                <a:gd name="connsiteY1" fmla="*/ 1005991 h 1118191"/>
                <a:gd name="connsiteX2" fmla="*/ 1739130 w 2008578"/>
                <a:gd name="connsiteY2" fmla="*/ 1118191 h 1118191"/>
                <a:gd name="connsiteX3" fmla="*/ 269449 w 2008578"/>
                <a:gd name="connsiteY3" fmla="*/ 1118191 h 1118191"/>
                <a:gd name="connsiteX4" fmla="*/ 258138 w 2008578"/>
                <a:gd name="connsiteY4" fmla="*/ 1005991 h 1118191"/>
                <a:gd name="connsiteX5" fmla="*/ 1004289 w 2008578"/>
                <a:gd name="connsiteY5" fmla="*/ 259840 h 1118191"/>
                <a:gd name="connsiteX6" fmla="*/ 1066289 w 2008578"/>
                <a:gd name="connsiteY6" fmla="*/ 0 h 1118191"/>
                <a:gd name="connsiteX7" fmla="*/ 1154323 w 2008578"/>
                <a:gd name="connsiteY7" fmla="*/ 174427 h 1118191"/>
                <a:gd name="connsiteX8" fmla="*/ 1296707 w 2008578"/>
                <a:gd name="connsiteY8" fmla="*/ 40629 h 1118191"/>
                <a:gd name="connsiteX9" fmla="*/ 1342143 w 2008578"/>
                <a:gd name="connsiteY9" fmla="*/ 230657 h 1118191"/>
                <a:gd name="connsiteX10" fmla="*/ 1511545 w 2008578"/>
                <a:gd name="connsiteY10" fmla="*/ 133301 h 1118191"/>
                <a:gd name="connsiteX11" fmla="*/ 1511932 w 2008578"/>
                <a:gd name="connsiteY11" fmla="*/ 328685 h 1118191"/>
                <a:gd name="connsiteX12" fmla="*/ 1699220 w 2008578"/>
                <a:gd name="connsiteY12" fmla="*/ 273020 h 1118191"/>
                <a:gd name="connsiteX13" fmla="*/ 1654538 w 2008578"/>
                <a:gd name="connsiteY13" fmla="*/ 463227 h 1118191"/>
                <a:gd name="connsiteX14" fmla="*/ 1849613 w 2008578"/>
                <a:gd name="connsiteY14" fmla="*/ 452254 h 1118191"/>
                <a:gd name="connsiteX15" fmla="*/ 1762272 w 2008578"/>
                <a:gd name="connsiteY15" fmla="*/ 627028 h 1118191"/>
                <a:gd name="connsiteX16" fmla="*/ 1954620 w 2008578"/>
                <a:gd name="connsiteY16" fmla="*/ 661339 h 1118191"/>
                <a:gd name="connsiteX17" fmla="*/ 1829326 w 2008578"/>
                <a:gd name="connsiteY17" fmla="*/ 811262 h 1118191"/>
                <a:gd name="connsiteX18" fmla="*/ 2008578 w 2008578"/>
                <a:gd name="connsiteY18" fmla="*/ 889006 h 1118191"/>
                <a:gd name="connsiteX19" fmla="*/ 1852088 w 2008578"/>
                <a:gd name="connsiteY19" fmla="*/ 1005992 h 1118191"/>
                <a:gd name="connsiteX20" fmla="*/ 2002174 w 2008578"/>
                <a:gd name="connsiteY20" fmla="*/ 1118191 h 1118191"/>
                <a:gd name="connsiteX21" fmla="*/ 1781789 w 2008578"/>
                <a:gd name="connsiteY21" fmla="*/ 1118191 h 1118191"/>
                <a:gd name="connsiteX22" fmla="*/ 1793099 w 2008578"/>
                <a:gd name="connsiteY22" fmla="*/ 1005991 h 1118191"/>
                <a:gd name="connsiteX23" fmla="*/ 1004289 w 2008578"/>
                <a:gd name="connsiteY23" fmla="*/ 217181 h 1118191"/>
                <a:gd name="connsiteX24" fmla="*/ 215479 w 2008578"/>
                <a:gd name="connsiteY24" fmla="*/ 1005991 h 1118191"/>
                <a:gd name="connsiteX25" fmla="*/ 226790 w 2008578"/>
                <a:gd name="connsiteY25" fmla="*/ 1118191 h 1118191"/>
                <a:gd name="connsiteX26" fmla="*/ 154052 w 2008578"/>
                <a:gd name="connsiteY26" fmla="*/ 1118191 h 1118191"/>
                <a:gd name="connsiteX27" fmla="*/ 169014 w 2008578"/>
                <a:gd name="connsiteY27" fmla="*/ 1104019 h 1118191"/>
                <a:gd name="connsiteX28" fmla="*/ 0 w 2008578"/>
                <a:gd name="connsiteY28" fmla="*/ 1005991 h 1118191"/>
                <a:gd name="connsiteX29" fmla="*/ 169013 w 2008578"/>
                <a:gd name="connsiteY29" fmla="*/ 907963 h 1118191"/>
                <a:gd name="connsiteX30" fmla="*/ 27162 w 2008578"/>
                <a:gd name="connsiteY30" fmla="*/ 773601 h 1118191"/>
                <a:gd name="connsiteX31" fmla="*/ 214228 w 2008578"/>
                <a:gd name="connsiteY31" fmla="*/ 717192 h 1118191"/>
                <a:gd name="connsiteX32" fmla="*/ 107186 w 2008578"/>
                <a:gd name="connsiteY32" fmla="*/ 553737 h 1118191"/>
                <a:gd name="connsiteX33" fmla="*/ 302216 w 2008578"/>
                <a:gd name="connsiteY33" fmla="*/ 541990 h 1118191"/>
                <a:gd name="connsiteX34" fmla="*/ 235756 w 2008578"/>
                <a:gd name="connsiteY34" fmla="*/ 358256 h 1118191"/>
                <a:gd name="connsiteX35" fmla="*/ 428238 w 2008578"/>
                <a:gd name="connsiteY35" fmla="*/ 391802 h 1118191"/>
                <a:gd name="connsiteX36" fmla="*/ 405942 w 2008578"/>
                <a:gd name="connsiteY36" fmla="*/ 197695 h 1118191"/>
                <a:gd name="connsiteX37" fmla="*/ 585500 w 2008578"/>
                <a:gd name="connsiteY37" fmla="*/ 274727 h 1118191"/>
                <a:gd name="connsiteX38" fmla="*/ 608568 w 2008578"/>
                <a:gd name="connsiteY38" fmla="*/ 80708 h 1118191"/>
                <a:gd name="connsiteX39" fmla="*/ 765522 w 2008578"/>
                <a:gd name="connsiteY39" fmla="*/ 197072 h 1118191"/>
                <a:gd name="connsiteX40" fmla="*/ 832712 w 2008578"/>
                <a:gd name="connsiteY40" fmla="*/ 13604 h 1118191"/>
                <a:gd name="connsiteX41" fmla="*/ 958599 w 2008578"/>
                <a:gd name="connsiteY41" fmla="*/ 163028 h 111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08578" h="1118191">
                  <a:moveTo>
                    <a:pt x="1004289" y="259840"/>
                  </a:moveTo>
                  <a:cubicBezTo>
                    <a:pt x="1416377" y="259840"/>
                    <a:pt x="1750440" y="593903"/>
                    <a:pt x="1750440" y="1005991"/>
                  </a:cubicBezTo>
                  <a:lnTo>
                    <a:pt x="1739130" y="1118191"/>
                  </a:lnTo>
                  <a:lnTo>
                    <a:pt x="269449" y="1118191"/>
                  </a:lnTo>
                  <a:lnTo>
                    <a:pt x="258138" y="1005991"/>
                  </a:lnTo>
                  <a:cubicBezTo>
                    <a:pt x="258138" y="593903"/>
                    <a:pt x="592201" y="259840"/>
                    <a:pt x="1004289" y="259840"/>
                  </a:cubicBezTo>
                  <a:close/>
                  <a:moveTo>
                    <a:pt x="1066289" y="0"/>
                  </a:moveTo>
                  <a:lnTo>
                    <a:pt x="1154323" y="174427"/>
                  </a:lnTo>
                  <a:lnTo>
                    <a:pt x="1296707" y="40629"/>
                  </a:lnTo>
                  <a:lnTo>
                    <a:pt x="1342143" y="230657"/>
                  </a:lnTo>
                  <a:lnTo>
                    <a:pt x="1511545" y="133301"/>
                  </a:lnTo>
                  <a:lnTo>
                    <a:pt x="1511932" y="328685"/>
                  </a:lnTo>
                  <a:lnTo>
                    <a:pt x="1699220" y="273020"/>
                  </a:lnTo>
                  <a:lnTo>
                    <a:pt x="1654538" y="463227"/>
                  </a:lnTo>
                  <a:lnTo>
                    <a:pt x="1849613" y="452254"/>
                  </a:lnTo>
                  <a:lnTo>
                    <a:pt x="1762272" y="627028"/>
                  </a:lnTo>
                  <a:lnTo>
                    <a:pt x="1954620" y="661339"/>
                  </a:lnTo>
                  <a:lnTo>
                    <a:pt x="1829326" y="811262"/>
                  </a:lnTo>
                  <a:lnTo>
                    <a:pt x="2008578" y="889006"/>
                  </a:lnTo>
                  <a:lnTo>
                    <a:pt x="1852088" y="1005992"/>
                  </a:lnTo>
                  <a:lnTo>
                    <a:pt x="2002174" y="1118191"/>
                  </a:lnTo>
                  <a:lnTo>
                    <a:pt x="1781789" y="1118191"/>
                  </a:lnTo>
                  <a:lnTo>
                    <a:pt x="1793099" y="1005991"/>
                  </a:lnTo>
                  <a:cubicBezTo>
                    <a:pt x="1793099" y="570343"/>
                    <a:pt x="1439937" y="217181"/>
                    <a:pt x="1004289" y="217181"/>
                  </a:cubicBezTo>
                  <a:cubicBezTo>
                    <a:pt x="568641" y="217181"/>
                    <a:pt x="215479" y="570343"/>
                    <a:pt x="215479" y="1005991"/>
                  </a:cubicBezTo>
                  <a:lnTo>
                    <a:pt x="226790" y="1118191"/>
                  </a:lnTo>
                  <a:lnTo>
                    <a:pt x="154052" y="1118191"/>
                  </a:lnTo>
                  <a:lnTo>
                    <a:pt x="169014" y="1104019"/>
                  </a:lnTo>
                  <a:lnTo>
                    <a:pt x="0" y="1005991"/>
                  </a:lnTo>
                  <a:lnTo>
                    <a:pt x="169013" y="907963"/>
                  </a:lnTo>
                  <a:lnTo>
                    <a:pt x="27162" y="773601"/>
                  </a:lnTo>
                  <a:lnTo>
                    <a:pt x="214228" y="717192"/>
                  </a:lnTo>
                  <a:lnTo>
                    <a:pt x="107186" y="553737"/>
                  </a:lnTo>
                  <a:lnTo>
                    <a:pt x="302216" y="541990"/>
                  </a:lnTo>
                  <a:lnTo>
                    <a:pt x="235756" y="358256"/>
                  </a:lnTo>
                  <a:lnTo>
                    <a:pt x="428238" y="391802"/>
                  </a:lnTo>
                  <a:lnTo>
                    <a:pt x="405942" y="197695"/>
                  </a:lnTo>
                  <a:lnTo>
                    <a:pt x="585500" y="274727"/>
                  </a:lnTo>
                  <a:lnTo>
                    <a:pt x="608568" y="80708"/>
                  </a:lnTo>
                  <a:lnTo>
                    <a:pt x="765522" y="197072"/>
                  </a:lnTo>
                  <a:lnTo>
                    <a:pt x="832712" y="13604"/>
                  </a:lnTo>
                  <a:lnTo>
                    <a:pt x="958599" y="163028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P</a:t>
              </a:r>
              <a:endParaRPr lang="en-US" altLang="zh-CN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-120991" y="2560045"/>
            <a:ext cx="1445565" cy="1425443"/>
            <a:chOff x="696158" y="3496550"/>
            <a:chExt cx="1906653" cy="1778834"/>
          </a:xfrm>
        </p:grpSpPr>
        <p:cxnSp>
          <p:nvCxnSpPr>
            <p:cNvPr id="138" name="直接连接符 137"/>
            <p:cNvCxnSpPr/>
            <p:nvPr/>
          </p:nvCxnSpPr>
          <p:spPr>
            <a:xfrm>
              <a:off x="696158" y="5117123"/>
              <a:ext cx="1906653" cy="0"/>
            </a:xfrm>
            <a:prstGeom prst="line">
              <a:avLst/>
            </a:prstGeom>
            <a:ln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矩形 138"/>
            <p:cNvSpPr/>
            <p:nvPr/>
          </p:nvSpPr>
          <p:spPr>
            <a:xfrm rot="20762994">
              <a:off x="992193" y="4086948"/>
              <a:ext cx="682578" cy="966679"/>
            </a:xfrm>
            <a:prstGeom prst="rect">
              <a:avLst/>
            </a:prstGeom>
            <a:solidFill>
              <a:srgbClr val="5B9BD5">
                <a:alpha val="60000"/>
                <a:lumMod val="20000"/>
                <a:lumOff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40" name="任意多边形 139"/>
            <p:cNvSpPr/>
            <p:nvPr/>
          </p:nvSpPr>
          <p:spPr>
            <a:xfrm rot="747390">
              <a:off x="1295060" y="3496550"/>
              <a:ext cx="1256047" cy="1778834"/>
            </a:xfrm>
            <a:custGeom>
              <a:avLst/>
              <a:gdLst>
                <a:gd name="connsiteX0" fmla="*/ 0 w 1626577"/>
                <a:gd name="connsiteY0" fmla="*/ 0 h 2303585"/>
                <a:gd name="connsiteX1" fmla="*/ 1626577 w 1626577"/>
                <a:gd name="connsiteY1" fmla="*/ 0 h 2303585"/>
                <a:gd name="connsiteX2" fmla="*/ 1626577 w 1626577"/>
                <a:gd name="connsiteY2" fmla="*/ 1947811 h 2303585"/>
                <a:gd name="connsiteX3" fmla="*/ 15999 w 1626577"/>
                <a:gd name="connsiteY3" fmla="*/ 2303585 h 2303585"/>
                <a:gd name="connsiteX4" fmla="*/ 0 w 1626577"/>
                <a:gd name="connsiteY4" fmla="*/ 2303585 h 230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577" h="2303585">
                  <a:moveTo>
                    <a:pt x="0" y="0"/>
                  </a:moveTo>
                  <a:lnTo>
                    <a:pt x="1626577" y="0"/>
                  </a:lnTo>
                  <a:lnTo>
                    <a:pt x="1626577" y="1947811"/>
                  </a:lnTo>
                  <a:lnTo>
                    <a:pt x="15999" y="2303585"/>
                  </a:lnTo>
                  <a:lnTo>
                    <a:pt x="0" y="230358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喜欢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文艺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41" name="任意多边形 140"/>
            <p:cNvSpPr/>
            <p:nvPr/>
          </p:nvSpPr>
          <p:spPr>
            <a:xfrm>
              <a:off x="879231" y="4705686"/>
              <a:ext cx="739054" cy="411437"/>
            </a:xfrm>
            <a:custGeom>
              <a:avLst/>
              <a:gdLst>
                <a:gd name="connsiteX0" fmla="*/ 1004289 w 2008578"/>
                <a:gd name="connsiteY0" fmla="*/ 259840 h 1118191"/>
                <a:gd name="connsiteX1" fmla="*/ 1750440 w 2008578"/>
                <a:gd name="connsiteY1" fmla="*/ 1005991 h 1118191"/>
                <a:gd name="connsiteX2" fmla="*/ 1739130 w 2008578"/>
                <a:gd name="connsiteY2" fmla="*/ 1118191 h 1118191"/>
                <a:gd name="connsiteX3" fmla="*/ 269449 w 2008578"/>
                <a:gd name="connsiteY3" fmla="*/ 1118191 h 1118191"/>
                <a:gd name="connsiteX4" fmla="*/ 258138 w 2008578"/>
                <a:gd name="connsiteY4" fmla="*/ 1005991 h 1118191"/>
                <a:gd name="connsiteX5" fmla="*/ 1004289 w 2008578"/>
                <a:gd name="connsiteY5" fmla="*/ 259840 h 1118191"/>
                <a:gd name="connsiteX6" fmla="*/ 1066289 w 2008578"/>
                <a:gd name="connsiteY6" fmla="*/ 0 h 1118191"/>
                <a:gd name="connsiteX7" fmla="*/ 1154323 w 2008578"/>
                <a:gd name="connsiteY7" fmla="*/ 174427 h 1118191"/>
                <a:gd name="connsiteX8" fmla="*/ 1296707 w 2008578"/>
                <a:gd name="connsiteY8" fmla="*/ 40629 h 1118191"/>
                <a:gd name="connsiteX9" fmla="*/ 1342143 w 2008578"/>
                <a:gd name="connsiteY9" fmla="*/ 230657 h 1118191"/>
                <a:gd name="connsiteX10" fmla="*/ 1511545 w 2008578"/>
                <a:gd name="connsiteY10" fmla="*/ 133301 h 1118191"/>
                <a:gd name="connsiteX11" fmla="*/ 1511932 w 2008578"/>
                <a:gd name="connsiteY11" fmla="*/ 328685 h 1118191"/>
                <a:gd name="connsiteX12" fmla="*/ 1699220 w 2008578"/>
                <a:gd name="connsiteY12" fmla="*/ 273020 h 1118191"/>
                <a:gd name="connsiteX13" fmla="*/ 1654538 w 2008578"/>
                <a:gd name="connsiteY13" fmla="*/ 463227 h 1118191"/>
                <a:gd name="connsiteX14" fmla="*/ 1849613 w 2008578"/>
                <a:gd name="connsiteY14" fmla="*/ 452254 h 1118191"/>
                <a:gd name="connsiteX15" fmla="*/ 1762272 w 2008578"/>
                <a:gd name="connsiteY15" fmla="*/ 627028 h 1118191"/>
                <a:gd name="connsiteX16" fmla="*/ 1954620 w 2008578"/>
                <a:gd name="connsiteY16" fmla="*/ 661339 h 1118191"/>
                <a:gd name="connsiteX17" fmla="*/ 1829326 w 2008578"/>
                <a:gd name="connsiteY17" fmla="*/ 811262 h 1118191"/>
                <a:gd name="connsiteX18" fmla="*/ 2008578 w 2008578"/>
                <a:gd name="connsiteY18" fmla="*/ 889006 h 1118191"/>
                <a:gd name="connsiteX19" fmla="*/ 1852088 w 2008578"/>
                <a:gd name="connsiteY19" fmla="*/ 1005992 h 1118191"/>
                <a:gd name="connsiteX20" fmla="*/ 2002174 w 2008578"/>
                <a:gd name="connsiteY20" fmla="*/ 1118191 h 1118191"/>
                <a:gd name="connsiteX21" fmla="*/ 1781789 w 2008578"/>
                <a:gd name="connsiteY21" fmla="*/ 1118191 h 1118191"/>
                <a:gd name="connsiteX22" fmla="*/ 1793099 w 2008578"/>
                <a:gd name="connsiteY22" fmla="*/ 1005991 h 1118191"/>
                <a:gd name="connsiteX23" fmla="*/ 1004289 w 2008578"/>
                <a:gd name="connsiteY23" fmla="*/ 217181 h 1118191"/>
                <a:gd name="connsiteX24" fmla="*/ 215479 w 2008578"/>
                <a:gd name="connsiteY24" fmla="*/ 1005991 h 1118191"/>
                <a:gd name="connsiteX25" fmla="*/ 226790 w 2008578"/>
                <a:gd name="connsiteY25" fmla="*/ 1118191 h 1118191"/>
                <a:gd name="connsiteX26" fmla="*/ 154052 w 2008578"/>
                <a:gd name="connsiteY26" fmla="*/ 1118191 h 1118191"/>
                <a:gd name="connsiteX27" fmla="*/ 169014 w 2008578"/>
                <a:gd name="connsiteY27" fmla="*/ 1104019 h 1118191"/>
                <a:gd name="connsiteX28" fmla="*/ 0 w 2008578"/>
                <a:gd name="connsiteY28" fmla="*/ 1005991 h 1118191"/>
                <a:gd name="connsiteX29" fmla="*/ 169013 w 2008578"/>
                <a:gd name="connsiteY29" fmla="*/ 907963 h 1118191"/>
                <a:gd name="connsiteX30" fmla="*/ 27162 w 2008578"/>
                <a:gd name="connsiteY30" fmla="*/ 773601 h 1118191"/>
                <a:gd name="connsiteX31" fmla="*/ 214228 w 2008578"/>
                <a:gd name="connsiteY31" fmla="*/ 717192 h 1118191"/>
                <a:gd name="connsiteX32" fmla="*/ 107186 w 2008578"/>
                <a:gd name="connsiteY32" fmla="*/ 553737 h 1118191"/>
                <a:gd name="connsiteX33" fmla="*/ 302216 w 2008578"/>
                <a:gd name="connsiteY33" fmla="*/ 541990 h 1118191"/>
                <a:gd name="connsiteX34" fmla="*/ 235756 w 2008578"/>
                <a:gd name="connsiteY34" fmla="*/ 358256 h 1118191"/>
                <a:gd name="connsiteX35" fmla="*/ 428238 w 2008578"/>
                <a:gd name="connsiteY35" fmla="*/ 391802 h 1118191"/>
                <a:gd name="connsiteX36" fmla="*/ 405942 w 2008578"/>
                <a:gd name="connsiteY36" fmla="*/ 197695 h 1118191"/>
                <a:gd name="connsiteX37" fmla="*/ 585500 w 2008578"/>
                <a:gd name="connsiteY37" fmla="*/ 274727 h 1118191"/>
                <a:gd name="connsiteX38" fmla="*/ 608568 w 2008578"/>
                <a:gd name="connsiteY38" fmla="*/ 80708 h 1118191"/>
                <a:gd name="connsiteX39" fmla="*/ 765522 w 2008578"/>
                <a:gd name="connsiteY39" fmla="*/ 197072 h 1118191"/>
                <a:gd name="connsiteX40" fmla="*/ 832712 w 2008578"/>
                <a:gd name="connsiteY40" fmla="*/ 13604 h 1118191"/>
                <a:gd name="connsiteX41" fmla="*/ 958599 w 2008578"/>
                <a:gd name="connsiteY41" fmla="*/ 163028 h 111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08578" h="1118191">
                  <a:moveTo>
                    <a:pt x="1004289" y="259840"/>
                  </a:moveTo>
                  <a:cubicBezTo>
                    <a:pt x="1416377" y="259840"/>
                    <a:pt x="1750440" y="593903"/>
                    <a:pt x="1750440" y="1005991"/>
                  </a:cubicBezTo>
                  <a:lnTo>
                    <a:pt x="1739130" y="1118191"/>
                  </a:lnTo>
                  <a:lnTo>
                    <a:pt x="269449" y="1118191"/>
                  </a:lnTo>
                  <a:lnTo>
                    <a:pt x="258138" y="1005991"/>
                  </a:lnTo>
                  <a:cubicBezTo>
                    <a:pt x="258138" y="593903"/>
                    <a:pt x="592201" y="259840"/>
                    <a:pt x="1004289" y="259840"/>
                  </a:cubicBezTo>
                  <a:close/>
                  <a:moveTo>
                    <a:pt x="1066289" y="0"/>
                  </a:moveTo>
                  <a:lnTo>
                    <a:pt x="1154323" y="174427"/>
                  </a:lnTo>
                  <a:lnTo>
                    <a:pt x="1296707" y="40629"/>
                  </a:lnTo>
                  <a:lnTo>
                    <a:pt x="1342143" y="230657"/>
                  </a:lnTo>
                  <a:lnTo>
                    <a:pt x="1511545" y="133301"/>
                  </a:lnTo>
                  <a:lnTo>
                    <a:pt x="1511932" y="328685"/>
                  </a:lnTo>
                  <a:lnTo>
                    <a:pt x="1699220" y="273020"/>
                  </a:lnTo>
                  <a:lnTo>
                    <a:pt x="1654538" y="463227"/>
                  </a:lnTo>
                  <a:lnTo>
                    <a:pt x="1849613" y="452254"/>
                  </a:lnTo>
                  <a:lnTo>
                    <a:pt x="1762272" y="627028"/>
                  </a:lnTo>
                  <a:lnTo>
                    <a:pt x="1954620" y="661339"/>
                  </a:lnTo>
                  <a:lnTo>
                    <a:pt x="1829326" y="811262"/>
                  </a:lnTo>
                  <a:lnTo>
                    <a:pt x="2008578" y="889006"/>
                  </a:lnTo>
                  <a:lnTo>
                    <a:pt x="1852088" y="1005992"/>
                  </a:lnTo>
                  <a:lnTo>
                    <a:pt x="2002174" y="1118191"/>
                  </a:lnTo>
                  <a:lnTo>
                    <a:pt x="1781789" y="1118191"/>
                  </a:lnTo>
                  <a:lnTo>
                    <a:pt x="1793099" y="1005991"/>
                  </a:lnTo>
                  <a:cubicBezTo>
                    <a:pt x="1793099" y="570343"/>
                    <a:pt x="1439937" y="217181"/>
                    <a:pt x="1004289" y="217181"/>
                  </a:cubicBezTo>
                  <a:cubicBezTo>
                    <a:pt x="568641" y="217181"/>
                    <a:pt x="215479" y="570343"/>
                    <a:pt x="215479" y="1005991"/>
                  </a:cubicBezTo>
                  <a:lnTo>
                    <a:pt x="226790" y="1118191"/>
                  </a:lnTo>
                  <a:lnTo>
                    <a:pt x="154052" y="1118191"/>
                  </a:lnTo>
                  <a:lnTo>
                    <a:pt x="169014" y="1104019"/>
                  </a:lnTo>
                  <a:lnTo>
                    <a:pt x="0" y="1005991"/>
                  </a:lnTo>
                  <a:lnTo>
                    <a:pt x="169013" y="907963"/>
                  </a:lnTo>
                  <a:lnTo>
                    <a:pt x="27162" y="773601"/>
                  </a:lnTo>
                  <a:lnTo>
                    <a:pt x="214228" y="717192"/>
                  </a:lnTo>
                  <a:lnTo>
                    <a:pt x="107186" y="553737"/>
                  </a:lnTo>
                  <a:lnTo>
                    <a:pt x="302216" y="541990"/>
                  </a:lnTo>
                  <a:lnTo>
                    <a:pt x="235756" y="358256"/>
                  </a:lnTo>
                  <a:lnTo>
                    <a:pt x="428238" y="391802"/>
                  </a:lnTo>
                  <a:lnTo>
                    <a:pt x="405942" y="197695"/>
                  </a:lnTo>
                  <a:lnTo>
                    <a:pt x="585500" y="274727"/>
                  </a:lnTo>
                  <a:lnTo>
                    <a:pt x="608568" y="80708"/>
                  </a:lnTo>
                  <a:lnTo>
                    <a:pt x="765522" y="197072"/>
                  </a:lnTo>
                  <a:lnTo>
                    <a:pt x="832712" y="13604"/>
                  </a:lnTo>
                  <a:lnTo>
                    <a:pt x="958599" y="163028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H</a:t>
              </a:r>
              <a:endParaRPr lang="en-US" altLang="zh-CN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10265777" y="2367658"/>
            <a:ext cx="1445565" cy="1425443"/>
            <a:chOff x="696158" y="3496550"/>
            <a:chExt cx="1906653" cy="1778834"/>
          </a:xfrm>
        </p:grpSpPr>
        <p:cxnSp>
          <p:nvCxnSpPr>
            <p:cNvPr id="143" name="直接连接符 142"/>
            <p:cNvCxnSpPr/>
            <p:nvPr/>
          </p:nvCxnSpPr>
          <p:spPr>
            <a:xfrm>
              <a:off x="696158" y="5117123"/>
              <a:ext cx="1906653" cy="0"/>
            </a:xfrm>
            <a:prstGeom prst="line">
              <a:avLst/>
            </a:prstGeom>
            <a:ln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矩形 143"/>
            <p:cNvSpPr/>
            <p:nvPr/>
          </p:nvSpPr>
          <p:spPr>
            <a:xfrm rot="20762994">
              <a:off x="992193" y="4086948"/>
              <a:ext cx="682578" cy="966679"/>
            </a:xfrm>
            <a:prstGeom prst="rect">
              <a:avLst/>
            </a:prstGeom>
            <a:solidFill>
              <a:srgbClr val="5B9BD5">
                <a:alpha val="60000"/>
                <a:lumMod val="20000"/>
                <a:lumOff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45" name="任意多边形 144"/>
            <p:cNvSpPr/>
            <p:nvPr/>
          </p:nvSpPr>
          <p:spPr>
            <a:xfrm rot="747390">
              <a:off x="1295060" y="3496550"/>
              <a:ext cx="1256047" cy="1778834"/>
            </a:xfrm>
            <a:custGeom>
              <a:avLst/>
              <a:gdLst>
                <a:gd name="connsiteX0" fmla="*/ 0 w 1626577"/>
                <a:gd name="connsiteY0" fmla="*/ 0 h 2303585"/>
                <a:gd name="connsiteX1" fmla="*/ 1626577 w 1626577"/>
                <a:gd name="connsiteY1" fmla="*/ 0 h 2303585"/>
                <a:gd name="connsiteX2" fmla="*/ 1626577 w 1626577"/>
                <a:gd name="connsiteY2" fmla="*/ 1947811 h 2303585"/>
                <a:gd name="connsiteX3" fmla="*/ 15999 w 1626577"/>
                <a:gd name="connsiteY3" fmla="*/ 2303585 h 2303585"/>
                <a:gd name="connsiteX4" fmla="*/ 0 w 1626577"/>
                <a:gd name="connsiteY4" fmla="*/ 2303585 h 230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577" h="2303585">
                  <a:moveTo>
                    <a:pt x="0" y="0"/>
                  </a:moveTo>
                  <a:lnTo>
                    <a:pt x="1626577" y="0"/>
                  </a:lnTo>
                  <a:lnTo>
                    <a:pt x="1626577" y="1947811"/>
                  </a:lnTo>
                  <a:lnTo>
                    <a:pt x="15999" y="2303585"/>
                  </a:lnTo>
                  <a:lnTo>
                    <a:pt x="0" y="230358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决策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果断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46" name="任意多边形 145"/>
            <p:cNvSpPr/>
            <p:nvPr/>
          </p:nvSpPr>
          <p:spPr>
            <a:xfrm>
              <a:off x="879231" y="4705686"/>
              <a:ext cx="739054" cy="411437"/>
            </a:xfrm>
            <a:custGeom>
              <a:avLst/>
              <a:gdLst>
                <a:gd name="connsiteX0" fmla="*/ 1004289 w 2008578"/>
                <a:gd name="connsiteY0" fmla="*/ 259840 h 1118191"/>
                <a:gd name="connsiteX1" fmla="*/ 1750440 w 2008578"/>
                <a:gd name="connsiteY1" fmla="*/ 1005991 h 1118191"/>
                <a:gd name="connsiteX2" fmla="*/ 1739130 w 2008578"/>
                <a:gd name="connsiteY2" fmla="*/ 1118191 h 1118191"/>
                <a:gd name="connsiteX3" fmla="*/ 269449 w 2008578"/>
                <a:gd name="connsiteY3" fmla="*/ 1118191 h 1118191"/>
                <a:gd name="connsiteX4" fmla="*/ 258138 w 2008578"/>
                <a:gd name="connsiteY4" fmla="*/ 1005991 h 1118191"/>
                <a:gd name="connsiteX5" fmla="*/ 1004289 w 2008578"/>
                <a:gd name="connsiteY5" fmla="*/ 259840 h 1118191"/>
                <a:gd name="connsiteX6" fmla="*/ 1066289 w 2008578"/>
                <a:gd name="connsiteY6" fmla="*/ 0 h 1118191"/>
                <a:gd name="connsiteX7" fmla="*/ 1154323 w 2008578"/>
                <a:gd name="connsiteY7" fmla="*/ 174427 h 1118191"/>
                <a:gd name="connsiteX8" fmla="*/ 1296707 w 2008578"/>
                <a:gd name="connsiteY8" fmla="*/ 40629 h 1118191"/>
                <a:gd name="connsiteX9" fmla="*/ 1342143 w 2008578"/>
                <a:gd name="connsiteY9" fmla="*/ 230657 h 1118191"/>
                <a:gd name="connsiteX10" fmla="*/ 1511545 w 2008578"/>
                <a:gd name="connsiteY10" fmla="*/ 133301 h 1118191"/>
                <a:gd name="connsiteX11" fmla="*/ 1511932 w 2008578"/>
                <a:gd name="connsiteY11" fmla="*/ 328685 h 1118191"/>
                <a:gd name="connsiteX12" fmla="*/ 1699220 w 2008578"/>
                <a:gd name="connsiteY12" fmla="*/ 273020 h 1118191"/>
                <a:gd name="connsiteX13" fmla="*/ 1654538 w 2008578"/>
                <a:gd name="connsiteY13" fmla="*/ 463227 h 1118191"/>
                <a:gd name="connsiteX14" fmla="*/ 1849613 w 2008578"/>
                <a:gd name="connsiteY14" fmla="*/ 452254 h 1118191"/>
                <a:gd name="connsiteX15" fmla="*/ 1762272 w 2008578"/>
                <a:gd name="connsiteY15" fmla="*/ 627028 h 1118191"/>
                <a:gd name="connsiteX16" fmla="*/ 1954620 w 2008578"/>
                <a:gd name="connsiteY16" fmla="*/ 661339 h 1118191"/>
                <a:gd name="connsiteX17" fmla="*/ 1829326 w 2008578"/>
                <a:gd name="connsiteY17" fmla="*/ 811262 h 1118191"/>
                <a:gd name="connsiteX18" fmla="*/ 2008578 w 2008578"/>
                <a:gd name="connsiteY18" fmla="*/ 889006 h 1118191"/>
                <a:gd name="connsiteX19" fmla="*/ 1852088 w 2008578"/>
                <a:gd name="connsiteY19" fmla="*/ 1005992 h 1118191"/>
                <a:gd name="connsiteX20" fmla="*/ 2002174 w 2008578"/>
                <a:gd name="connsiteY20" fmla="*/ 1118191 h 1118191"/>
                <a:gd name="connsiteX21" fmla="*/ 1781789 w 2008578"/>
                <a:gd name="connsiteY21" fmla="*/ 1118191 h 1118191"/>
                <a:gd name="connsiteX22" fmla="*/ 1793099 w 2008578"/>
                <a:gd name="connsiteY22" fmla="*/ 1005991 h 1118191"/>
                <a:gd name="connsiteX23" fmla="*/ 1004289 w 2008578"/>
                <a:gd name="connsiteY23" fmla="*/ 217181 h 1118191"/>
                <a:gd name="connsiteX24" fmla="*/ 215479 w 2008578"/>
                <a:gd name="connsiteY24" fmla="*/ 1005991 h 1118191"/>
                <a:gd name="connsiteX25" fmla="*/ 226790 w 2008578"/>
                <a:gd name="connsiteY25" fmla="*/ 1118191 h 1118191"/>
                <a:gd name="connsiteX26" fmla="*/ 154052 w 2008578"/>
                <a:gd name="connsiteY26" fmla="*/ 1118191 h 1118191"/>
                <a:gd name="connsiteX27" fmla="*/ 169014 w 2008578"/>
                <a:gd name="connsiteY27" fmla="*/ 1104019 h 1118191"/>
                <a:gd name="connsiteX28" fmla="*/ 0 w 2008578"/>
                <a:gd name="connsiteY28" fmla="*/ 1005991 h 1118191"/>
                <a:gd name="connsiteX29" fmla="*/ 169013 w 2008578"/>
                <a:gd name="connsiteY29" fmla="*/ 907963 h 1118191"/>
                <a:gd name="connsiteX30" fmla="*/ 27162 w 2008578"/>
                <a:gd name="connsiteY30" fmla="*/ 773601 h 1118191"/>
                <a:gd name="connsiteX31" fmla="*/ 214228 w 2008578"/>
                <a:gd name="connsiteY31" fmla="*/ 717192 h 1118191"/>
                <a:gd name="connsiteX32" fmla="*/ 107186 w 2008578"/>
                <a:gd name="connsiteY32" fmla="*/ 553737 h 1118191"/>
                <a:gd name="connsiteX33" fmla="*/ 302216 w 2008578"/>
                <a:gd name="connsiteY33" fmla="*/ 541990 h 1118191"/>
                <a:gd name="connsiteX34" fmla="*/ 235756 w 2008578"/>
                <a:gd name="connsiteY34" fmla="*/ 358256 h 1118191"/>
                <a:gd name="connsiteX35" fmla="*/ 428238 w 2008578"/>
                <a:gd name="connsiteY35" fmla="*/ 391802 h 1118191"/>
                <a:gd name="connsiteX36" fmla="*/ 405942 w 2008578"/>
                <a:gd name="connsiteY36" fmla="*/ 197695 h 1118191"/>
                <a:gd name="connsiteX37" fmla="*/ 585500 w 2008578"/>
                <a:gd name="connsiteY37" fmla="*/ 274727 h 1118191"/>
                <a:gd name="connsiteX38" fmla="*/ 608568 w 2008578"/>
                <a:gd name="connsiteY38" fmla="*/ 80708 h 1118191"/>
                <a:gd name="connsiteX39" fmla="*/ 765522 w 2008578"/>
                <a:gd name="connsiteY39" fmla="*/ 197072 h 1118191"/>
                <a:gd name="connsiteX40" fmla="*/ 832712 w 2008578"/>
                <a:gd name="connsiteY40" fmla="*/ 13604 h 1118191"/>
                <a:gd name="connsiteX41" fmla="*/ 958599 w 2008578"/>
                <a:gd name="connsiteY41" fmla="*/ 163028 h 111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08578" h="1118191">
                  <a:moveTo>
                    <a:pt x="1004289" y="259840"/>
                  </a:moveTo>
                  <a:cubicBezTo>
                    <a:pt x="1416377" y="259840"/>
                    <a:pt x="1750440" y="593903"/>
                    <a:pt x="1750440" y="1005991"/>
                  </a:cubicBezTo>
                  <a:lnTo>
                    <a:pt x="1739130" y="1118191"/>
                  </a:lnTo>
                  <a:lnTo>
                    <a:pt x="269449" y="1118191"/>
                  </a:lnTo>
                  <a:lnTo>
                    <a:pt x="258138" y="1005991"/>
                  </a:lnTo>
                  <a:cubicBezTo>
                    <a:pt x="258138" y="593903"/>
                    <a:pt x="592201" y="259840"/>
                    <a:pt x="1004289" y="259840"/>
                  </a:cubicBezTo>
                  <a:close/>
                  <a:moveTo>
                    <a:pt x="1066289" y="0"/>
                  </a:moveTo>
                  <a:lnTo>
                    <a:pt x="1154323" y="174427"/>
                  </a:lnTo>
                  <a:lnTo>
                    <a:pt x="1296707" y="40629"/>
                  </a:lnTo>
                  <a:lnTo>
                    <a:pt x="1342143" y="230657"/>
                  </a:lnTo>
                  <a:lnTo>
                    <a:pt x="1511545" y="133301"/>
                  </a:lnTo>
                  <a:lnTo>
                    <a:pt x="1511932" y="328685"/>
                  </a:lnTo>
                  <a:lnTo>
                    <a:pt x="1699220" y="273020"/>
                  </a:lnTo>
                  <a:lnTo>
                    <a:pt x="1654538" y="463227"/>
                  </a:lnTo>
                  <a:lnTo>
                    <a:pt x="1849613" y="452254"/>
                  </a:lnTo>
                  <a:lnTo>
                    <a:pt x="1762272" y="627028"/>
                  </a:lnTo>
                  <a:lnTo>
                    <a:pt x="1954620" y="661339"/>
                  </a:lnTo>
                  <a:lnTo>
                    <a:pt x="1829326" y="811262"/>
                  </a:lnTo>
                  <a:lnTo>
                    <a:pt x="2008578" y="889006"/>
                  </a:lnTo>
                  <a:lnTo>
                    <a:pt x="1852088" y="1005992"/>
                  </a:lnTo>
                  <a:lnTo>
                    <a:pt x="2002174" y="1118191"/>
                  </a:lnTo>
                  <a:lnTo>
                    <a:pt x="1781789" y="1118191"/>
                  </a:lnTo>
                  <a:lnTo>
                    <a:pt x="1793099" y="1005991"/>
                  </a:lnTo>
                  <a:cubicBezTo>
                    <a:pt x="1793099" y="570343"/>
                    <a:pt x="1439937" y="217181"/>
                    <a:pt x="1004289" y="217181"/>
                  </a:cubicBezTo>
                  <a:cubicBezTo>
                    <a:pt x="568641" y="217181"/>
                    <a:pt x="215479" y="570343"/>
                    <a:pt x="215479" y="1005991"/>
                  </a:cubicBezTo>
                  <a:lnTo>
                    <a:pt x="226790" y="1118191"/>
                  </a:lnTo>
                  <a:lnTo>
                    <a:pt x="154052" y="1118191"/>
                  </a:lnTo>
                  <a:lnTo>
                    <a:pt x="169014" y="1104019"/>
                  </a:lnTo>
                  <a:lnTo>
                    <a:pt x="0" y="1005991"/>
                  </a:lnTo>
                  <a:lnTo>
                    <a:pt x="169013" y="907963"/>
                  </a:lnTo>
                  <a:lnTo>
                    <a:pt x="27162" y="773601"/>
                  </a:lnTo>
                  <a:lnTo>
                    <a:pt x="214228" y="717192"/>
                  </a:lnTo>
                  <a:lnTo>
                    <a:pt x="107186" y="553737"/>
                  </a:lnTo>
                  <a:lnTo>
                    <a:pt x="302216" y="541990"/>
                  </a:lnTo>
                  <a:lnTo>
                    <a:pt x="235756" y="358256"/>
                  </a:lnTo>
                  <a:lnTo>
                    <a:pt x="428238" y="391802"/>
                  </a:lnTo>
                  <a:lnTo>
                    <a:pt x="405942" y="197695"/>
                  </a:lnTo>
                  <a:lnTo>
                    <a:pt x="585500" y="274727"/>
                  </a:lnTo>
                  <a:lnTo>
                    <a:pt x="608568" y="80708"/>
                  </a:lnTo>
                  <a:lnTo>
                    <a:pt x="765522" y="197072"/>
                  </a:lnTo>
                  <a:lnTo>
                    <a:pt x="832712" y="13604"/>
                  </a:lnTo>
                  <a:lnTo>
                    <a:pt x="958599" y="163028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I</a:t>
              </a:r>
              <a:endParaRPr lang="en-US" altLang="zh-CN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6331763" y="4677712"/>
            <a:ext cx="1445565" cy="1425443"/>
            <a:chOff x="696158" y="3496550"/>
            <a:chExt cx="1906653" cy="1778834"/>
          </a:xfrm>
        </p:grpSpPr>
        <p:cxnSp>
          <p:nvCxnSpPr>
            <p:cNvPr id="148" name="直接连接符 147"/>
            <p:cNvCxnSpPr/>
            <p:nvPr/>
          </p:nvCxnSpPr>
          <p:spPr>
            <a:xfrm>
              <a:off x="696158" y="5117123"/>
              <a:ext cx="1906653" cy="0"/>
            </a:xfrm>
            <a:prstGeom prst="line">
              <a:avLst/>
            </a:prstGeom>
            <a:ln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矩形 148"/>
            <p:cNvSpPr/>
            <p:nvPr/>
          </p:nvSpPr>
          <p:spPr>
            <a:xfrm rot="20762994">
              <a:off x="992193" y="4086948"/>
              <a:ext cx="682578" cy="966679"/>
            </a:xfrm>
            <a:prstGeom prst="rect">
              <a:avLst/>
            </a:prstGeom>
            <a:solidFill>
              <a:srgbClr val="5B9BD5">
                <a:alpha val="60000"/>
                <a:lumMod val="20000"/>
                <a:lumOff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50" name="任意多边形 149"/>
            <p:cNvSpPr/>
            <p:nvPr/>
          </p:nvSpPr>
          <p:spPr>
            <a:xfrm rot="747390">
              <a:off x="1295060" y="3496550"/>
              <a:ext cx="1256047" cy="1778834"/>
            </a:xfrm>
            <a:custGeom>
              <a:avLst/>
              <a:gdLst>
                <a:gd name="connsiteX0" fmla="*/ 0 w 1626577"/>
                <a:gd name="connsiteY0" fmla="*/ 0 h 2303585"/>
                <a:gd name="connsiteX1" fmla="*/ 1626577 w 1626577"/>
                <a:gd name="connsiteY1" fmla="*/ 0 h 2303585"/>
                <a:gd name="connsiteX2" fmla="*/ 1626577 w 1626577"/>
                <a:gd name="connsiteY2" fmla="*/ 1947811 h 2303585"/>
                <a:gd name="connsiteX3" fmla="*/ 15999 w 1626577"/>
                <a:gd name="connsiteY3" fmla="*/ 2303585 h 2303585"/>
                <a:gd name="connsiteX4" fmla="*/ 0 w 1626577"/>
                <a:gd name="connsiteY4" fmla="*/ 2303585 h 230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577" h="2303585">
                  <a:moveTo>
                    <a:pt x="0" y="0"/>
                  </a:moveTo>
                  <a:lnTo>
                    <a:pt x="1626577" y="0"/>
                  </a:lnTo>
                  <a:lnTo>
                    <a:pt x="1626577" y="1947811"/>
                  </a:lnTo>
                  <a:lnTo>
                    <a:pt x="15999" y="2303585"/>
                  </a:lnTo>
                  <a:lnTo>
                    <a:pt x="0" y="230358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情绪化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51" name="任意多边形 150"/>
            <p:cNvSpPr/>
            <p:nvPr/>
          </p:nvSpPr>
          <p:spPr>
            <a:xfrm>
              <a:off x="879231" y="4705686"/>
              <a:ext cx="739054" cy="411437"/>
            </a:xfrm>
            <a:custGeom>
              <a:avLst/>
              <a:gdLst>
                <a:gd name="connsiteX0" fmla="*/ 1004289 w 2008578"/>
                <a:gd name="connsiteY0" fmla="*/ 259840 h 1118191"/>
                <a:gd name="connsiteX1" fmla="*/ 1750440 w 2008578"/>
                <a:gd name="connsiteY1" fmla="*/ 1005991 h 1118191"/>
                <a:gd name="connsiteX2" fmla="*/ 1739130 w 2008578"/>
                <a:gd name="connsiteY2" fmla="*/ 1118191 h 1118191"/>
                <a:gd name="connsiteX3" fmla="*/ 269449 w 2008578"/>
                <a:gd name="connsiteY3" fmla="*/ 1118191 h 1118191"/>
                <a:gd name="connsiteX4" fmla="*/ 258138 w 2008578"/>
                <a:gd name="connsiteY4" fmla="*/ 1005991 h 1118191"/>
                <a:gd name="connsiteX5" fmla="*/ 1004289 w 2008578"/>
                <a:gd name="connsiteY5" fmla="*/ 259840 h 1118191"/>
                <a:gd name="connsiteX6" fmla="*/ 1066289 w 2008578"/>
                <a:gd name="connsiteY6" fmla="*/ 0 h 1118191"/>
                <a:gd name="connsiteX7" fmla="*/ 1154323 w 2008578"/>
                <a:gd name="connsiteY7" fmla="*/ 174427 h 1118191"/>
                <a:gd name="connsiteX8" fmla="*/ 1296707 w 2008578"/>
                <a:gd name="connsiteY8" fmla="*/ 40629 h 1118191"/>
                <a:gd name="connsiteX9" fmla="*/ 1342143 w 2008578"/>
                <a:gd name="connsiteY9" fmla="*/ 230657 h 1118191"/>
                <a:gd name="connsiteX10" fmla="*/ 1511545 w 2008578"/>
                <a:gd name="connsiteY10" fmla="*/ 133301 h 1118191"/>
                <a:gd name="connsiteX11" fmla="*/ 1511932 w 2008578"/>
                <a:gd name="connsiteY11" fmla="*/ 328685 h 1118191"/>
                <a:gd name="connsiteX12" fmla="*/ 1699220 w 2008578"/>
                <a:gd name="connsiteY12" fmla="*/ 273020 h 1118191"/>
                <a:gd name="connsiteX13" fmla="*/ 1654538 w 2008578"/>
                <a:gd name="connsiteY13" fmla="*/ 463227 h 1118191"/>
                <a:gd name="connsiteX14" fmla="*/ 1849613 w 2008578"/>
                <a:gd name="connsiteY14" fmla="*/ 452254 h 1118191"/>
                <a:gd name="connsiteX15" fmla="*/ 1762272 w 2008578"/>
                <a:gd name="connsiteY15" fmla="*/ 627028 h 1118191"/>
                <a:gd name="connsiteX16" fmla="*/ 1954620 w 2008578"/>
                <a:gd name="connsiteY16" fmla="*/ 661339 h 1118191"/>
                <a:gd name="connsiteX17" fmla="*/ 1829326 w 2008578"/>
                <a:gd name="connsiteY17" fmla="*/ 811262 h 1118191"/>
                <a:gd name="connsiteX18" fmla="*/ 2008578 w 2008578"/>
                <a:gd name="connsiteY18" fmla="*/ 889006 h 1118191"/>
                <a:gd name="connsiteX19" fmla="*/ 1852088 w 2008578"/>
                <a:gd name="connsiteY19" fmla="*/ 1005992 h 1118191"/>
                <a:gd name="connsiteX20" fmla="*/ 2002174 w 2008578"/>
                <a:gd name="connsiteY20" fmla="*/ 1118191 h 1118191"/>
                <a:gd name="connsiteX21" fmla="*/ 1781789 w 2008578"/>
                <a:gd name="connsiteY21" fmla="*/ 1118191 h 1118191"/>
                <a:gd name="connsiteX22" fmla="*/ 1793099 w 2008578"/>
                <a:gd name="connsiteY22" fmla="*/ 1005991 h 1118191"/>
                <a:gd name="connsiteX23" fmla="*/ 1004289 w 2008578"/>
                <a:gd name="connsiteY23" fmla="*/ 217181 h 1118191"/>
                <a:gd name="connsiteX24" fmla="*/ 215479 w 2008578"/>
                <a:gd name="connsiteY24" fmla="*/ 1005991 h 1118191"/>
                <a:gd name="connsiteX25" fmla="*/ 226790 w 2008578"/>
                <a:gd name="connsiteY25" fmla="*/ 1118191 h 1118191"/>
                <a:gd name="connsiteX26" fmla="*/ 154052 w 2008578"/>
                <a:gd name="connsiteY26" fmla="*/ 1118191 h 1118191"/>
                <a:gd name="connsiteX27" fmla="*/ 169014 w 2008578"/>
                <a:gd name="connsiteY27" fmla="*/ 1104019 h 1118191"/>
                <a:gd name="connsiteX28" fmla="*/ 0 w 2008578"/>
                <a:gd name="connsiteY28" fmla="*/ 1005991 h 1118191"/>
                <a:gd name="connsiteX29" fmla="*/ 169013 w 2008578"/>
                <a:gd name="connsiteY29" fmla="*/ 907963 h 1118191"/>
                <a:gd name="connsiteX30" fmla="*/ 27162 w 2008578"/>
                <a:gd name="connsiteY30" fmla="*/ 773601 h 1118191"/>
                <a:gd name="connsiteX31" fmla="*/ 214228 w 2008578"/>
                <a:gd name="connsiteY31" fmla="*/ 717192 h 1118191"/>
                <a:gd name="connsiteX32" fmla="*/ 107186 w 2008578"/>
                <a:gd name="connsiteY32" fmla="*/ 553737 h 1118191"/>
                <a:gd name="connsiteX33" fmla="*/ 302216 w 2008578"/>
                <a:gd name="connsiteY33" fmla="*/ 541990 h 1118191"/>
                <a:gd name="connsiteX34" fmla="*/ 235756 w 2008578"/>
                <a:gd name="connsiteY34" fmla="*/ 358256 h 1118191"/>
                <a:gd name="connsiteX35" fmla="*/ 428238 w 2008578"/>
                <a:gd name="connsiteY35" fmla="*/ 391802 h 1118191"/>
                <a:gd name="connsiteX36" fmla="*/ 405942 w 2008578"/>
                <a:gd name="connsiteY36" fmla="*/ 197695 h 1118191"/>
                <a:gd name="connsiteX37" fmla="*/ 585500 w 2008578"/>
                <a:gd name="connsiteY37" fmla="*/ 274727 h 1118191"/>
                <a:gd name="connsiteX38" fmla="*/ 608568 w 2008578"/>
                <a:gd name="connsiteY38" fmla="*/ 80708 h 1118191"/>
                <a:gd name="connsiteX39" fmla="*/ 765522 w 2008578"/>
                <a:gd name="connsiteY39" fmla="*/ 197072 h 1118191"/>
                <a:gd name="connsiteX40" fmla="*/ 832712 w 2008578"/>
                <a:gd name="connsiteY40" fmla="*/ 13604 h 1118191"/>
                <a:gd name="connsiteX41" fmla="*/ 958599 w 2008578"/>
                <a:gd name="connsiteY41" fmla="*/ 163028 h 111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08578" h="1118191">
                  <a:moveTo>
                    <a:pt x="1004289" y="259840"/>
                  </a:moveTo>
                  <a:cubicBezTo>
                    <a:pt x="1416377" y="259840"/>
                    <a:pt x="1750440" y="593903"/>
                    <a:pt x="1750440" y="1005991"/>
                  </a:cubicBezTo>
                  <a:lnTo>
                    <a:pt x="1739130" y="1118191"/>
                  </a:lnTo>
                  <a:lnTo>
                    <a:pt x="269449" y="1118191"/>
                  </a:lnTo>
                  <a:lnTo>
                    <a:pt x="258138" y="1005991"/>
                  </a:lnTo>
                  <a:cubicBezTo>
                    <a:pt x="258138" y="593903"/>
                    <a:pt x="592201" y="259840"/>
                    <a:pt x="1004289" y="259840"/>
                  </a:cubicBezTo>
                  <a:close/>
                  <a:moveTo>
                    <a:pt x="1066289" y="0"/>
                  </a:moveTo>
                  <a:lnTo>
                    <a:pt x="1154323" y="174427"/>
                  </a:lnTo>
                  <a:lnTo>
                    <a:pt x="1296707" y="40629"/>
                  </a:lnTo>
                  <a:lnTo>
                    <a:pt x="1342143" y="230657"/>
                  </a:lnTo>
                  <a:lnTo>
                    <a:pt x="1511545" y="133301"/>
                  </a:lnTo>
                  <a:lnTo>
                    <a:pt x="1511932" y="328685"/>
                  </a:lnTo>
                  <a:lnTo>
                    <a:pt x="1699220" y="273020"/>
                  </a:lnTo>
                  <a:lnTo>
                    <a:pt x="1654538" y="463227"/>
                  </a:lnTo>
                  <a:lnTo>
                    <a:pt x="1849613" y="452254"/>
                  </a:lnTo>
                  <a:lnTo>
                    <a:pt x="1762272" y="627028"/>
                  </a:lnTo>
                  <a:lnTo>
                    <a:pt x="1954620" y="661339"/>
                  </a:lnTo>
                  <a:lnTo>
                    <a:pt x="1829326" y="811262"/>
                  </a:lnTo>
                  <a:lnTo>
                    <a:pt x="2008578" y="889006"/>
                  </a:lnTo>
                  <a:lnTo>
                    <a:pt x="1852088" y="1005992"/>
                  </a:lnTo>
                  <a:lnTo>
                    <a:pt x="2002174" y="1118191"/>
                  </a:lnTo>
                  <a:lnTo>
                    <a:pt x="1781789" y="1118191"/>
                  </a:lnTo>
                  <a:lnTo>
                    <a:pt x="1793099" y="1005991"/>
                  </a:lnTo>
                  <a:cubicBezTo>
                    <a:pt x="1793099" y="570343"/>
                    <a:pt x="1439937" y="217181"/>
                    <a:pt x="1004289" y="217181"/>
                  </a:cubicBezTo>
                  <a:cubicBezTo>
                    <a:pt x="568641" y="217181"/>
                    <a:pt x="215479" y="570343"/>
                    <a:pt x="215479" y="1005991"/>
                  </a:cubicBezTo>
                  <a:lnTo>
                    <a:pt x="226790" y="1118191"/>
                  </a:lnTo>
                  <a:lnTo>
                    <a:pt x="154052" y="1118191"/>
                  </a:lnTo>
                  <a:lnTo>
                    <a:pt x="169014" y="1104019"/>
                  </a:lnTo>
                  <a:lnTo>
                    <a:pt x="0" y="1005991"/>
                  </a:lnTo>
                  <a:lnTo>
                    <a:pt x="169013" y="907963"/>
                  </a:lnTo>
                  <a:lnTo>
                    <a:pt x="27162" y="773601"/>
                  </a:lnTo>
                  <a:lnTo>
                    <a:pt x="214228" y="717192"/>
                  </a:lnTo>
                  <a:lnTo>
                    <a:pt x="107186" y="553737"/>
                  </a:lnTo>
                  <a:lnTo>
                    <a:pt x="302216" y="541990"/>
                  </a:lnTo>
                  <a:lnTo>
                    <a:pt x="235756" y="358256"/>
                  </a:lnTo>
                  <a:lnTo>
                    <a:pt x="428238" y="391802"/>
                  </a:lnTo>
                  <a:lnTo>
                    <a:pt x="405942" y="197695"/>
                  </a:lnTo>
                  <a:lnTo>
                    <a:pt x="585500" y="274727"/>
                  </a:lnTo>
                  <a:lnTo>
                    <a:pt x="608568" y="80708"/>
                  </a:lnTo>
                  <a:lnTo>
                    <a:pt x="765522" y="197072"/>
                  </a:lnTo>
                  <a:lnTo>
                    <a:pt x="832712" y="13604"/>
                  </a:lnTo>
                  <a:lnTo>
                    <a:pt x="958599" y="163028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J</a:t>
              </a:r>
              <a:endParaRPr lang="en-US" altLang="zh-CN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10162452" y="4255562"/>
            <a:ext cx="1445565" cy="1425443"/>
            <a:chOff x="696158" y="3496550"/>
            <a:chExt cx="1906653" cy="1778834"/>
          </a:xfrm>
        </p:grpSpPr>
        <p:cxnSp>
          <p:nvCxnSpPr>
            <p:cNvPr id="153" name="直接连接符 152"/>
            <p:cNvCxnSpPr/>
            <p:nvPr/>
          </p:nvCxnSpPr>
          <p:spPr>
            <a:xfrm>
              <a:off x="696158" y="5117123"/>
              <a:ext cx="1906653" cy="0"/>
            </a:xfrm>
            <a:prstGeom prst="line">
              <a:avLst/>
            </a:prstGeom>
            <a:ln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矩形 153"/>
            <p:cNvSpPr/>
            <p:nvPr/>
          </p:nvSpPr>
          <p:spPr>
            <a:xfrm rot="20762994">
              <a:off x="992193" y="4086948"/>
              <a:ext cx="682578" cy="966679"/>
            </a:xfrm>
            <a:prstGeom prst="rect">
              <a:avLst/>
            </a:prstGeom>
            <a:solidFill>
              <a:srgbClr val="5B9BD5">
                <a:alpha val="60000"/>
                <a:lumMod val="20000"/>
                <a:lumOff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2000" b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55" name="任意多边形 154"/>
            <p:cNvSpPr/>
            <p:nvPr/>
          </p:nvSpPr>
          <p:spPr>
            <a:xfrm rot="747390">
              <a:off x="1295060" y="3496550"/>
              <a:ext cx="1256047" cy="1778834"/>
            </a:xfrm>
            <a:custGeom>
              <a:avLst/>
              <a:gdLst>
                <a:gd name="connsiteX0" fmla="*/ 0 w 1626577"/>
                <a:gd name="connsiteY0" fmla="*/ 0 h 2303585"/>
                <a:gd name="connsiteX1" fmla="*/ 1626577 w 1626577"/>
                <a:gd name="connsiteY1" fmla="*/ 0 h 2303585"/>
                <a:gd name="connsiteX2" fmla="*/ 1626577 w 1626577"/>
                <a:gd name="connsiteY2" fmla="*/ 1947811 h 2303585"/>
                <a:gd name="connsiteX3" fmla="*/ 15999 w 1626577"/>
                <a:gd name="connsiteY3" fmla="*/ 2303585 h 2303585"/>
                <a:gd name="connsiteX4" fmla="*/ 0 w 1626577"/>
                <a:gd name="connsiteY4" fmla="*/ 2303585 h 2303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6577" h="2303585">
                  <a:moveTo>
                    <a:pt x="0" y="0"/>
                  </a:moveTo>
                  <a:lnTo>
                    <a:pt x="1626577" y="0"/>
                  </a:lnTo>
                  <a:lnTo>
                    <a:pt x="1626577" y="1947811"/>
                  </a:lnTo>
                  <a:lnTo>
                    <a:pt x="15999" y="2303585"/>
                  </a:lnTo>
                  <a:lnTo>
                    <a:pt x="0" y="2303585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360000" rtlCol="0" anchor="ctr">
              <a:norm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善于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理解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体谅</a:t>
              </a:r>
              <a:endParaRPr lang="en-US" altLang="zh-CN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56" name="任意多边形 155"/>
            <p:cNvSpPr/>
            <p:nvPr/>
          </p:nvSpPr>
          <p:spPr>
            <a:xfrm>
              <a:off x="879231" y="4705686"/>
              <a:ext cx="739054" cy="411437"/>
            </a:xfrm>
            <a:custGeom>
              <a:avLst/>
              <a:gdLst>
                <a:gd name="connsiteX0" fmla="*/ 1004289 w 2008578"/>
                <a:gd name="connsiteY0" fmla="*/ 259840 h 1118191"/>
                <a:gd name="connsiteX1" fmla="*/ 1750440 w 2008578"/>
                <a:gd name="connsiteY1" fmla="*/ 1005991 h 1118191"/>
                <a:gd name="connsiteX2" fmla="*/ 1739130 w 2008578"/>
                <a:gd name="connsiteY2" fmla="*/ 1118191 h 1118191"/>
                <a:gd name="connsiteX3" fmla="*/ 269449 w 2008578"/>
                <a:gd name="connsiteY3" fmla="*/ 1118191 h 1118191"/>
                <a:gd name="connsiteX4" fmla="*/ 258138 w 2008578"/>
                <a:gd name="connsiteY4" fmla="*/ 1005991 h 1118191"/>
                <a:gd name="connsiteX5" fmla="*/ 1004289 w 2008578"/>
                <a:gd name="connsiteY5" fmla="*/ 259840 h 1118191"/>
                <a:gd name="connsiteX6" fmla="*/ 1066289 w 2008578"/>
                <a:gd name="connsiteY6" fmla="*/ 0 h 1118191"/>
                <a:gd name="connsiteX7" fmla="*/ 1154323 w 2008578"/>
                <a:gd name="connsiteY7" fmla="*/ 174427 h 1118191"/>
                <a:gd name="connsiteX8" fmla="*/ 1296707 w 2008578"/>
                <a:gd name="connsiteY8" fmla="*/ 40629 h 1118191"/>
                <a:gd name="connsiteX9" fmla="*/ 1342143 w 2008578"/>
                <a:gd name="connsiteY9" fmla="*/ 230657 h 1118191"/>
                <a:gd name="connsiteX10" fmla="*/ 1511545 w 2008578"/>
                <a:gd name="connsiteY10" fmla="*/ 133301 h 1118191"/>
                <a:gd name="connsiteX11" fmla="*/ 1511932 w 2008578"/>
                <a:gd name="connsiteY11" fmla="*/ 328685 h 1118191"/>
                <a:gd name="connsiteX12" fmla="*/ 1699220 w 2008578"/>
                <a:gd name="connsiteY12" fmla="*/ 273020 h 1118191"/>
                <a:gd name="connsiteX13" fmla="*/ 1654538 w 2008578"/>
                <a:gd name="connsiteY13" fmla="*/ 463227 h 1118191"/>
                <a:gd name="connsiteX14" fmla="*/ 1849613 w 2008578"/>
                <a:gd name="connsiteY14" fmla="*/ 452254 h 1118191"/>
                <a:gd name="connsiteX15" fmla="*/ 1762272 w 2008578"/>
                <a:gd name="connsiteY15" fmla="*/ 627028 h 1118191"/>
                <a:gd name="connsiteX16" fmla="*/ 1954620 w 2008578"/>
                <a:gd name="connsiteY16" fmla="*/ 661339 h 1118191"/>
                <a:gd name="connsiteX17" fmla="*/ 1829326 w 2008578"/>
                <a:gd name="connsiteY17" fmla="*/ 811262 h 1118191"/>
                <a:gd name="connsiteX18" fmla="*/ 2008578 w 2008578"/>
                <a:gd name="connsiteY18" fmla="*/ 889006 h 1118191"/>
                <a:gd name="connsiteX19" fmla="*/ 1852088 w 2008578"/>
                <a:gd name="connsiteY19" fmla="*/ 1005992 h 1118191"/>
                <a:gd name="connsiteX20" fmla="*/ 2002174 w 2008578"/>
                <a:gd name="connsiteY20" fmla="*/ 1118191 h 1118191"/>
                <a:gd name="connsiteX21" fmla="*/ 1781789 w 2008578"/>
                <a:gd name="connsiteY21" fmla="*/ 1118191 h 1118191"/>
                <a:gd name="connsiteX22" fmla="*/ 1793099 w 2008578"/>
                <a:gd name="connsiteY22" fmla="*/ 1005991 h 1118191"/>
                <a:gd name="connsiteX23" fmla="*/ 1004289 w 2008578"/>
                <a:gd name="connsiteY23" fmla="*/ 217181 h 1118191"/>
                <a:gd name="connsiteX24" fmla="*/ 215479 w 2008578"/>
                <a:gd name="connsiteY24" fmla="*/ 1005991 h 1118191"/>
                <a:gd name="connsiteX25" fmla="*/ 226790 w 2008578"/>
                <a:gd name="connsiteY25" fmla="*/ 1118191 h 1118191"/>
                <a:gd name="connsiteX26" fmla="*/ 154052 w 2008578"/>
                <a:gd name="connsiteY26" fmla="*/ 1118191 h 1118191"/>
                <a:gd name="connsiteX27" fmla="*/ 169014 w 2008578"/>
                <a:gd name="connsiteY27" fmla="*/ 1104019 h 1118191"/>
                <a:gd name="connsiteX28" fmla="*/ 0 w 2008578"/>
                <a:gd name="connsiteY28" fmla="*/ 1005991 h 1118191"/>
                <a:gd name="connsiteX29" fmla="*/ 169013 w 2008578"/>
                <a:gd name="connsiteY29" fmla="*/ 907963 h 1118191"/>
                <a:gd name="connsiteX30" fmla="*/ 27162 w 2008578"/>
                <a:gd name="connsiteY30" fmla="*/ 773601 h 1118191"/>
                <a:gd name="connsiteX31" fmla="*/ 214228 w 2008578"/>
                <a:gd name="connsiteY31" fmla="*/ 717192 h 1118191"/>
                <a:gd name="connsiteX32" fmla="*/ 107186 w 2008578"/>
                <a:gd name="connsiteY32" fmla="*/ 553737 h 1118191"/>
                <a:gd name="connsiteX33" fmla="*/ 302216 w 2008578"/>
                <a:gd name="connsiteY33" fmla="*/ 541990 h 1118191"/>
                <a:gd name="connsiteX34" fmla="*/ 235756 w 2008578"/>
                <a:gd name="connsiteY34" fmla="*/ 358256 h 1118191"/>
                <a:gd name="connsiteX35" fmla="*/ 428238 w 2008578"/>
                <a:gd name="connsiteY35" fmla="*/ 391802 h 1118191"/>
                <a:gd name="connsiteX36" fmla="*/ 405942 w 2008578"/>
                <a:gd name="connsiteY36" fmla="*/ 197695 h 1118191"/>
                <a:gd name="connsiteX37" fmla="*/ 585500 w 2008578"/>
                <a:gd name="connsiteY37" fmla="*/ 274727 h 1118191"/>
                <a:gd name="connsiteX38" fmla="*/ 608568 w 2008578"/>
                <a:gd name="connsiteY38" fmla="*/ 80708 h 1118191"/>
                <a:gd name="connsiteX39" fmla="*/ 765522 w 2008578"/>
                <a:gd name="connsiteY39" fmla="*/ 197072 h 1118191"/>
                <a:gd name="connsiteX40" fmla="*/ 832712 w 2008578"/>
                <a:gd name="connsiteY40" fmla="*/ 13604 h 1118191"/>
                <a:gd name="connsiteX41" fmla="*/ 958599 w 2008578"/>
                <a:gd name="connsiteY41" fmla="*/ 163028 h 111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008578" h="1118191">
                  <a:moveTo>
                    <a:pt x="1004289" y="259840"/>
                  </a:moveTo>
                  <a:cubicBezTo>
                    <a:pt x="1416377" y="259840"/>
                    <a:pt x="1750440" y="593903"/>
                    <a:pt x="1750440" y="1005991"/>
                  </a:cubicBezTo>
                  <a:lnTo>
                    <a:pt x="1739130" y="1118191"/>
                  </a:lnTo>
                  <a:lnTo>
                    <a:pt x="269449" y="1118191"/>
                  </a:lnTo>
                  <a:lnTo>
                    <a:pt x="258138" y="1005991"/>
                  </a:lnTo>
                  <a:cubicBezTo>
                    <a:pt x="258138" y="593903"/>
                    <a:pt x="592201" y="259840"/>
                    <a:pt x="1004289" y="259840"/>
                  </a:cubicBezTo>
                  <a:close/>
                  <a:moveTo>
                    <a:pt x="1066289" y="0"/>
                  </a:moveTo>
                  <a:lnTo>
                    <a:pt x="1154323" y="174427"/>
                  </a:lnTo>
                  <a:lnTo>
                    <a:pt x="1296707" y="40629"/>
                  </a:lnTo>
                  <a:lnTo>
                    <a:pt x="1342143" y="230657"/>
                  </a:lnTo>
                  <a:lnTo>
                    <a:pt x="1511545" y="133301"/>
                  </a:lnTo>
                  <a:lnTo>
                    <a:pt x="1511932" y="328685"/>
                  </a:lnTo>
                  <a:lnTo>
                    <a:pt x="1699220" y="273020"/>
                  </a:lnTo>
                  <a:lnTo>
                    <a:pt x="1654538" y="463227"/>
                  </a:lnTo>
                  <a:lnTo>
                    <a:pt x="1849613" y="452254"/>
                  </a:lnTo>
                  <a:lnTo>
                    <a:pt x="1762272" y="627028"/>
                  </a:lnTo>
                  <a:lnTo>
                    <a:pt x="1954620" y="661339"/>
                  </a:lnTo>
                  <a:lnTo>
                    <a:pt x="1829326" y="811262"/>
                  </a:lnTo>
                  <a:lnTo>
                    <a:pt x="2008578" y="889006"/>
                  </a:lnTo>
                  <a:lnTo>
                    <a:pt x="1852088" y="1005992"/>
                  </a:lnTo>
                  <a:lnTo>
                    <a:pt x="2002174" y="1118191"/>
                  </a:lnTo>
                  <a:lnTo>
                    <a:pt x="1781789" y="1118191"/>
                  </a:lnTo>
                  <a:lnTo>
                    <a:pt x="1793099" y="1005991"/>
                  </a:lnTo>
                  <a:cubicBezTo>
                    <a:pt x="1793099" y="570343"/>
                    <a:pt x="1439937" y="217181"/>
                    <a:pt x="1004289" y="217181"/>
                  </a:cubicBezTo>
                  <a:cubicBezTo>
                    <a:pt x="568641" y="217181"/>
                    <a:pt x="215479" y="570343"/>
                    <a:pt x="215479" y="1005991"/>
                  </a:cubicBezTo>
                  <a:lnTo>
                    <a:pt x="226790" y="1118191"/>
                  </a:lnTo>
                  <a:lnTo>
                    <a:pt x="154052" y="1118191"/>
                  </a:lnTo>
                  <a:lnTo>
                    <a:pt x="169014" y="1104019"/>
                  </a:lnTo>
                  <a:lnTo>
                    <a:pt x="0" y="1005991"/>
                  </a:lnTo>
                  <a:lnTo>
                    <a:pt x="169013" y="907963"/>
                  </a:lnTo>
                  <a:lnTo>
                    <a:pt x="27162" y="773601"/>
                  </a:lnTo>
                  <a:lnTo>
                    <a:pt x="214228" y="717192"/>
                  </a:lnTo>
                  <a:lnTo>
                    <a:pt x="107186" y="553737"/>
                  </a:lnTo>
                  <a:lnTo>
                    <a:pt x="302216" y="541990"/>
                  </a:lnTo>
                  <a:lnTo>
                    <a:pt x="235756" y="358256"/>
                  </a:lnTo>
                  <a:lnTo>
                    <a:pt x="428238" y="391802"/>
                  </a:lnTo>
                  <a:lnTo>
                    <a:pt x="405942" y="197695"/>
                  </a:lnTo>
                  <a:lnTo>
                    <a:pt x="585500" y="274727"/>
                  </a:lnTo>
                  <a:lnTo>
                    <a:pt x="608568" y="80708"/>
                  </a:lnTo>
                  <a:lnTo>
                    <a:pt x="765522" y="197072"/>
                  </a:lnTo>
                  <a:lnTo>
                    <a:pt x="832712" y="13604"/>
                  </a:lnTo>
                  <a:lnTo>
                    <a:pt x="958599" y="163028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 b="1" dirty="0" smtClean="0">
                  <a:solidFill>
                    <a:schemeClr val="bg1"/>
                  </a:solidFill>
                  <a:latin typeface="华文中宋" panose="02010600040101010101" charset="-122"/>
                  <a:ea typeface="华文中宋" panose="02010600040101010101" charset="-122"/>
                </a:rPr>
                <a:t>Q</a:t>
              </a:r>
              <a:endParaRPr lang="en-US" altLang="zh-CN" sz="2000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3139244" y="0"/>
            <a:ext cx="57823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4800" b="1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我心中的男生和女生</a:t>
            </a:r>
            <a:endParaRPr lang="zh-CN" altLang="en-US" sz="4800" b="1" dirty="0" smtClean="0">
              <a:ln w="317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i0.sinaimg.cn/IT/cr/2009/1210/273365068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62434" y="1046988"/>
            <a:ext cx="9067131" cy="47640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820087" y="1300901"/>
            <a:ext cx="4225626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小玲：我喜欢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和男生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一起玩。喜欢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和他们聊天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、一起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钻研难题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，也喜欢和他们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一起打篮球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。因为男生热情、幽默、思维敏捷、勇敢、有活力，不像女生那样扭扭捏捏，只会聊我和其他男生的八卦。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52" name="AutoShape 4" descr="http://img2.imgtn.bdimg.com/it/u=1933381537,579724359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54" name="AutoShape 6" descr="http://img2.imgtn.bdimg.com/it/u=1933381537,579724359&amp;fm=214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56" name="AutoShape 8" descr="http://img0.imgtn.bdimg.com/it/u=3544029748,1037853540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58" name="AutoShape 10" descr="http://img2.imgtn.bdimg.com/it/u=2657469771,522915725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15" name="直接连接符 14"/>
          <p:cNvCxnSpPr>
            <a:stCxn id="6" idx="0"/>
            <a:endCxn id="6" idx="2"/>
          </p:cNvCxnSpPr>
          <p:nvPr/>
        </p:nvCxnSpPr>
        <p:spPr>
          <a:xfrm rot="16200000" flipH="1">
            <a:off x="3713988" y="3429000"/>
            <a:ext cx="4764024" cy="158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22794" y="1510007"/>
            <a:ext cx="38983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小军：我是个男生，爱好阅读。可班里的同学总是笑话我整天只会看书，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不爱聊天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说话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起话来还</a:t>
            </a:r>
            <a:r>
              <a:rPr lang="zh-CN" altLang="en-US" sz="28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细声细气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，是个安静的“男菇凉”。 </a:t>
            </a:r>
            <a:endParaRPr lang="zh-CN" altLang="en-US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 flipH="1">
            <a:off x="7634802" y="3994001"/>
            <a:ext cx="2698402" cy="457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580" y="147"/>
                </a:moveTo>
                <a:lnTo>
                  <a:pt x="0" y="21572"/>
                </a:lnTo>
                <a:lnTo>
                  <a:pt x="12417" y="21600"/>
                </a:lnTo>
                <a:lnTo>
                  <a:pt x="21600" y="0"/>
                </a:lnTo>
                <a:lnTo>
                  <a:pt x="14580" y="147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DCDEE0"/>
            </a:solidFill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任意多边形 2"/>
          <p:cNvSpPr/>
          <p:nvPr/>
        </p:nvSpPr>
        <p:spPr>
          <a:xfrm flipH="1">
            <a:off x="6230154" y="3994001"/>
            <a:ext cx="1783287" cy="46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77" y="145"/>
                </a:moveTo>
                <a:lnTo>
                  <a:pt x="0" y="21572"/>
                </a:lnTo>
                <a:lnTo>
                  <a:pt x="18833" y="21600"/>
                </a:lnTo>
                <a:lnTo>
                  <a:pt x="21600" y="0"/>
                </a:lnTo>
                <a:lnTo>
                  <a:pt x="10977" y="145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DCDEE0"/>
            </a:solidFill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4149415" y="3994001"/>
            <a:ext cx="1646245" cy="460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93" y="146"/>
                </a:moveTo>
                <a:lnTo>
                  <a:pt x="0" y="21572"/>
                </a:lnTo>
                <a:lnTo>
                  <a:pt x="20401" y="21600"/>
                </a:lnTo>
                <a:lnTo>
                  <a:pt x="21600" y="0"/>
                </a:lnTo>
                <a:lnTo>
                  <a:pt x="10093" y="146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DCDEE0"/>
            </a:solidFill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1836834" y="3994001"/>
            <a:ext cx="2666652" cy="457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96" y="147"/>
                </a:moveTo>
                <a:lnTo>
                  <a:pt x="0" y="21572"/>
                </a:lnTo>
                <a:lnTo>
                  <a:pt x="12565" y="21600"/>
                </a:lnTo>
                <a:lnTo>
                  <a:pt x="21600" y="0"/>
                </a:lnTo>
                <a:lnTo>
                  <a:pt x="14496" y="147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DCDEE0"/>
            </a:solidFill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7618293" y="1594746"/>
            <a:ext cx="905476" cy="900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56" y="0"/>
                </a:moveTo>
                <a:cubicBezTo>
                  <a:pt x="10838" y="0"/>
                  <a:pt x="10819" y="1"/>
                  <a:pt x="10800" y="2"/>
                </a:cubicBezTo>
                <a:cubicBezTo>
                  <a:pt x="10781" y="1"/>
                  <a:pt x="10762" y="0"/>
                  <a:pt x="10744" y="0"/>
                </a:cubicBezTo>
                <a:cubicBezTo>
                  <a:pt x="4810" y="0"/>
                  <a:pt x="0" y="4835"/>
                  <a:pt x="0" y="10800"/>
                </a:cubicBezTo>
                <a:cubicBezTo>
                  <a:pt x="0" y="16765"/>
                  <a:pt x="4810" y="21600"/>
                  <a:pt x="10744" y="21600"/>
                </a:cubicBezTo>
                <a:cubicBezTo>
                  <a:pt x="10762" y="21600"/>
                  <a:pt x="10781" y="21599"/>
                  <a:pt x="10800" y="21598"/>
                </a:cubicBezTo>
                <a:cubicBezTo>
                  <a:pt x="10819" y="21599"/>
                  <a:pt x="10838" y="21600"/>
                  <a:pt x="10856" y="21600"/>
                </a:cubicBezTo>
                <a:cubicBezTo>
                  <a:pt x="16789" y="21600"/>
                  <a:pt x="21600" y="16765"/>
                  <a:pt x="21600" y="10800"/>
                </a:cubicBezTo>
                <a:cubicBezTo>
                  <a:pt x="21600" y="4835"/>
                  <a:pt x="16789" y="0"/>
                  <a:pt x="10856" y="0"/>
                </a:cubicBezTo>
                <a:close/>
              </a:path>
            </a:pathLst>
          </a:custGeom>
          <a:solidFill>
            <a:srgbClr val="69A35B"/>
          </a:solidFill>
          <a:ln w="12700" cap="flat">
            <a:noFill/>
            <a:miter lim="400000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6854290" y="2648144"/>
            <a:ext cx="1043744" cy="788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7" y="21600"/>
                </a:moveTo>
                <a:cubicBezTo>
                  <a:pt x="425" y="21600"/>
                  <a:pt x="213" y="21596"/>
                  <a:pt x="0" y="21588"/>
                </a:cubicBezTo>
                <a:lnTo>
                  <a:pt x="168" y="13486"/>
                </a:lnTo>
                <a:cubicBezTo>
                  <a:pt x="11153" y="13885"/>
                  <a:pt x="15974" y="139"/>
                  <a:pt x="16022" y="0"/>
                </a:cubicBezTo>
                <a:lnTo>
                  <a:pt x="21600" y="3340"/>
                </a:lnTo>
                <a:cubicBezTo>
                  <a:pt x="21534" y="3534"/>
                  <a:pt x="19936" y="8150"/>
                  <a:pt x="16542" y="12647"/>
                </a:cubicBezTo>
                <a:cubicBezTo>
                  <a:pt x="12114" y="18515"/>
                  <a:pt x="6626" y="21600"/>
                  <a:pt x="637" y="21600"/>
                </a:cubicBezTo>
                <a:close/>
              </a:path>
            </a:pathLst>
          </a:custGeom>
          <a:solidFill>
            <a:srgbClr val="69A35B"/>
          </a:solidFill>
          <a:ln w="12700" cap="flat">
            <a:noFill/>
            <a:miter lim="400000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8239528" y="2652003"/>
            <a:ext cx="1043752" cy="788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63" y="21600"/>
                </a:moveTo>
                <a:cubicBezTo>
                  <a:pt x="14974" y="21600"/>
                  <a:pt x="9487" y="18518"/>
                  <a:pt x="5058" y="12653"/>
                </a:cubicBezTo>
                <a:cubicBezTo>
                  <a:pt x="1664" y="8159"/>
                  <a:pt x="66" y="3546"/>
                  <a:pt x="0" y="3352"/>
                </a:cubicBezTo>
                <a:lnTo>
                  <a:pt x="2789" y="1684"/>
                </a:lnTo>
                <a:lnTo>
                  <a:pt x="5573" y="0"/>
                </a:lnTo>
                <a:cubicBezTo>
                  <a:pt x="5586" y="36"/>
                  <a:pt x="6866" y="3653"/>
                  <a:pt x="9529" y="7112"/>
                </a:cubicBezTo>
                <a:cubicBezTo>
                  <a:pt x="12916" y="11509"/>
                  <a:pt x="16923" y="13655"/>
                  <a:pt x="21432" y="13491"/>
                </a:cubicBezTo>
                <a:lnTo>
                  <a:pt x="21600" y="21589"/>
                </a:lnTo>
                <a:cubicBezTo>
                  <a:pt x="21387" y="21596"/>
                  <a:pt x="21175" y="21600"/>
                  <a:pt x="20963" y="21600"/>
                </a:cubicBezTo>
                <a:close/>
              </a:path>
            </a:pathLst>
          </a:custGeom>
          <a:solidFill>
            <a:srgbClr val="69A35B"/>
          </a:solidFill>
          <a:ln w="12700" cap="flat">
            <a:noFill/>
            <a:miter lim="400000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4901838" y="1594746"/>
            <a:ext cx="905464" cy="900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57" y="0"/>
                </a:moveTo>
                <a:cubicBezTo>
                  <a:pt x="10838" y="0"/>
                  <a:pt x="10819" y="1"/>
                  <a:pt x="10800" y="2"/>
                </a:cubicBezTo>
                <a:cubicBezTo>
                  <a:pt x="10781" y="1"/>
                  <a:pt x="10762" y="0"/>
                  <a:pt x="10743" y="0"/>
                </a:cubicBezTo>
                <a:cubicBezTo>
                  <a:pt x="4810" y="0"/>
                  <a:pt x="0" y="4835"/>
                  <a:pt x="0" y="10800"/>
                </a:cubicBezTo>
                <a:cubicBezTo>
                  <a:pt x="0" y="16765"/>
                  <a:pt x="4810" y="21600"/>
                  <a:pt x="10743" y="21600"/>
                </a:cubicBezTo>
                <a:cubicBezTo>
                  <a:pt x="10762" y="21600"/>
                  <a:pt x="10781" y="21599"/>
                  <a:pt x="10800" y="21598"/>
                </a:cubicBezTo>
                <a:cubicBezTo>
                  <a:pt x="10819" y="21599"/>
                  <a:pt x="10838" y="21600"/>
                  <a:pt x="10857" y="21600"/>
                </a:cubicBezTo>
                <a:cubicBezTo>
                  <a:pt x="16790" y="21600"/>
                  <a:pt x="21600" y="16765"/>
                  <a:pt x="21600" y="10800"/>
                </a:cubicBezTo>
                <a:cubicBezTo>
                  <a:pt x="21600" y="4835"/>
                  <a:pt x="16790" y="0"/>
                  <a:pt x="10857" y="0"/>
                </a:cubicBezTo>
                <a:close/>
              </a:path>
            </a:pathLst>
          </a:custGeom>
          <a:solidFill>
            <a:srgbClr val="3498DB"/>
          </a:solidFill>
          <a:ln w="12700" cap="flat">
            <a:noFill/>
            <a:miter lim="400000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4141693" y="2648144"/>
            <a:ext cx="1043756" cy="788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7" y="21600"/>
                </a:moveTo>
                <a:cubicBezTo>
                  <a:pt x="425" y="21600"/>
                  <a:pt x="213" y="21596"/>
                  <a:pt x="0" y="21588"/>
                </a:cubicBezTo>
                <a:lnTo>
                  <a:pt x="168" y="13486"/>
                </a:lnTo>
                <a:cubicBezTo>
                  <a:pt x="11154" y="13885"/>
                  <a:pt x="15974" y="139"/>
                  <a:pt x="16022" y="0"/>
                </a:cubicBezTo>
                <a:lnTo>
                  <a:pt x="21600" y="3340"/>
                </a:lnTo>
                <a:cubicBezTo>
                  <a:pt x="21534" y="3534"/>
                  <a:pt x="19936" y="8150"/>
                  <a:pt x="16542" y="12647"/>
                </a:cubicBezTo>
                <a:cubicBezTo>
                  <a:pt x="12114" y="18515"/>
                  <a:pt x="6626" y="21600"/>
                  <a:pt x="637" y="21600"/>
                </a:cubicBezTo>
                <a:close/>
              </a:path>
            </a:pathLst>
          </a:custGeom>
          <a:solidFill>
            <a:srgbClr val="3498DB"/>
          </a:solidFill>
          <a:ln w="12700" cap="flat">
            <a:noFill/>
            <a:miter lim="400000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5526931" y="2652003"/>
            <a:ext cx="1043746" cy="791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437" y="21600"/>
                </a:moveTo>
                <a:cubicBezTo>
                  <a:pt x="15860" y="21600"/>
                  <a:pt x="13082" y="21258"/>
                  <a:pt x="10253" y="19438"/>
                </a:cubicBezTo>
                <a:cubicBezTo>
                  <a:pt x="6170" y="16810"/>
                  <a:pt x="2816" y="11540"/>
                  <a:pt x="0" y="3326"/>
                </a:cubicBezTo>
                <a:lnTo>
                  <a:pt x="5579" y="0"/>
                </a:lnTo>
                <a:cubicBezTo>
                  <a:pt x="10345" y="13898"/>
                  <a:pt x="14862" y="13708"/>
                  <a:pt x="20580" y="13466"/>
                </a:cubicBezTo>
                <a:cubicBezTo>
                  <a:pt x="20865" y="13454"/>
                  <a:pt x="21149" y="13442"/>
                  <a:pt x="21432" y="13432"/>
                </a:cubicBezTo>
                <a:lnTo>
                  <a:pt x="21600" y="21502"/>
                </a:lnTo>
                <a:cubicBezTo>
                  <a:pt x="21326" y="21512"/>
                  <a:pt x="21051" y="21523"/>
                  <a:pt x="20776" y="21535"/>
                </a:cubicBezTo>
                <a:cubicBezTo>
                  <a:pt x="20019" y="21567"/>
                  <a:pt x="19238" y="21600"/>
                  <a:pt x="18437" y="21600"/>
                </a:cubicBezTo>
                <a:close/>
              </a:path>
            </a:pathLst>
          </a:custGeom>
          <a:solidFill>
            <a:srgbClr val="3498DB"/>
          </a:solidFill>
          <a:ln w="12700" cap="flat">
            <a:noFill/>
            <a:miter lim="400000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3613065" y="1594746"/>
            <a:ext cx="905464" cy="900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56" y="0"/>
                </a:moveTo>
                <a:cubicBezTo>
                  <a:pt x="10838" y="0"/>
                  <a:pt x="10819" y="1"/>
                  <a:pt x="10800" y="2"/>
                </a:cubicBezTo>
                <a:cubicBezTo>
                  <a:pt x="10781" y="1"/>
                  <a:pt x="10762" y="0"/>
                  <a:pt x="10743" y="0"/>
                </a:cubicBezTo>
                <a:cubicBezTo>
                  <a:pt x="4810" y="0"/>
                  <a:pt x="0" y="4835"/>
                  <a:pt x="0" y="10800"/>
                </a:cubicBezTo>
                <a:cubicBezTo>
                  <a:pt x="0" y="16765"/>
                  <a:pt x="4810" y="21600"/>
                  <a:pt x="10743" y="21600"/>
                </a:cubicBezTo>
                <a:cubicBezTo>
                  <a:pt x="10762" y="21600"/>
                  <a:pt x="10781" y="21599"/>
                  <a:pt x="10800" y="21598"/>
                </a:cubicBezTo>
                <a:cubicBezTo>
                  <a:pt x="10819" y="21599"/>
                  <a:pt x="10838" y="21600"/>
                  <a:pt x="10856" y="21600"/>
                </a:cubicBezTo>
                <a:cubicBezTo>
                  <a:pt x="16790" y="21600"/>
                  <a:pt x="21600" y="16765"/>
                  <a:pt x="21600" y="10800"/>
                </a:cubicBezTo>
                <a:cubicBezTo>
                  <a:pt x="21600" y="4835"/>
                  <a:pt x="16790" y="0"/>
                  <a:pt x="10856" y="0"/>
                </a:cubicBezTo>
                <a:close/>
              </a:path>
            </a:pathLst>
          </a:custGeom>
          <a:solidFill>
            <a:srgbClr val="1F74AD"/>
          </a:solidFill>
          <a:ln w="12700" cap="flat">
            <a:noFill/>
            <a:miter lim="400000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3620782" y="2648144"/>
            <a:ext cx="877922" cy="13535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1F74AD"/>
          </a:solidFill>
          <a:ln w="12700" cap="flat">
            <a:noFill/>
            <a:miter lim="400000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2841345" y="2648144"/>
            <a:ext cx="1043758" cy="7883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7" y="21600"/>
                </a:moveTo>
                <a:cubicBezTo>
                  <a:pt x="425" y="21600"/>
                  <a:pt x="213" y="21596"/>
                  <a:pt x="0" y="21588"/>
                </a:cubicBezTo>
                <a:lnTo>
                  <a:pt x="168" y="13486"/>
                </a:lnTo>
                <a:cubicBezTo>
                  <a:pt x="11154" y="13885"/>
                  <a:pt x="15974" y="139"/>
                  <a:pt x="16022" y="0"/>
                </a:cubicBezTo>
                <a:lnTo>
                  <a:pt x="21600" y="3339"/>
                </a:lnTo>
                <a:cubicBezTo>
                  <a:pt x="21534" y="3534"/>
                  <a:pt x="19936" y="8150"/>
                  <a:pt x="16542" y="12647"/>
                </a:cubicBezTo>
                <a:cubicBezTo>
                  <a:pt x="12114" y="18515"/>
                  <a:pt x="6626" y="21600"/>
                  <a:pt x="637" y="21600"/>
                </a:cubicBezTo>
                <a:close/>
              </a:path>
            </a:pathLst>
          </a:custGeom>
          <a:solidFill>
            <a:srgbClr val="1F74AD"/>
          </a:solidFill>
          <a:ln w="12700" cap="flat">
            <a:noFill/>
            <a:miter lim="400000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4226582" y="2652003"/>
            <a:ext cx="1043759" cy="78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63" y="21600"/>
                </a:moveTo>
                <a:cubicBezTo>
                  <a:pt x="14974" y="21600"/>
                  <a:pt x="9487" y="18518"/>
                  <a:pt x="5058" y="12653"/>
                </a:cubicBezTo>
                <a:cubicBezTo>
                  <a:pt x="1664" y="8159"/>
                  <a:pt x="66" y="3546"/>
                  <a:pt x="0" y="3352"/>
                </a:cubicBezTo>
                <a:lnTo>
                  <a:pt x="2789" y="1683"/>
                </a:lnTo>
                <a:lnTo>
                  <a:pt x="5573" y="0"/>
                </a:lnTo>
                <a:cubicBezTo>
                  <a:pt x="5586" y="36"/>
                  <a:pt x="6865" y="3653"/>
                  <a:pt x="9529" y="7112"/>
                </a:cubicBezTo>
                <a:cubicBezTo>
                  <a:pt x="12916" y="11508"/>
                  <a:pt x="16920" y="13656"/>
                  <a:pt x="21432" y="13491"/>
                </a:cubicBezTo>
                <a:lnTo>
                  <a:pt x="21600" y="21589"/>
                </a:lnTo>
                <a:cubicBezTo>
                  <a:pt x="21387" y="21596"/>
                  <a:pt x="21174" y="21600"/>
                  <a:pt x="20963" y="21600"/>
                </a:cubicBezTo>
                <a:close/>
              </a:path>
            </a:pathLst>
          </a:custGeom>
          <a:solidFill>
            <a:srgbClr val="1F74AD"/>
          </a:solidFill>
          <a:ln w="12700" cap="flat">
            <a:noFill/>
            <a:miter lim="400000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任意多边形 15"/>
          <p:cNvSpPr/>
          <p:nvPr/>
        </p:nvSpPr>
        <p:spPr>
          <a:xfrm>
            <a:off x="6213763" y="1594746"/>
            <a:ext cx="905476" cy="900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56" y="0"/>
                </a:moveTo>
                <a:cubicBezTo>
                  <a:pt x="10838" y="0"/>
                  <a:pt x="10819" y="1"/>
                  <a:pt x="10800" y="2"/>
                </a:cubicBezTo>
                <a:cubicBezTo>
                  <a:pt x="10781" y="1"/>
                  <a:pt x="10762" y="0"/>
                  <a:pt x="10743" y="0"/>
                </a:cubicBezTo>
                <a:cubicBezTo>
                  <a:pt x="4810" y="0"/>
                  <a:pt x="0" y="4835"/>
                  <a:pt x="0" y="10800"/>
                </a:cubicBezTo>
                <a:cubicBezTo>
                  <a:pt x="0" y="16765"/>
                  <a:pt x="4810" y="21600"/>
                  <a:pt x="10743" y="21600"/>
                </a:cubicBezTo>
                <a:cubicBezTo>
                  <a:pt x="10762" y="21600"/>
                  <a:pt x="10781" y="21599"/>
                  <a:pt x="10800" y="21598"/>
                </a:cubicBezTo>
                <a:cubicBezTo>
                  <a:pt x="10819" y="21599"/>
                  <a:pt x="10838" y="21600"/>
                  <a:pt x="10856" y="21600"/>
                </a:cubicBezTo>
                <a:cubicBezTo>
                  <a:pt x="16790" y="21600"/>
                  <a:pt x="21600" y="16765"/>
                  <a:pt x="21600" y="10800"/>
                </a:cubicBezTo>
                <a:cubicBezTo>
                  <a:pt x="21600" y="4835"/>
                  <a:pt x="16790" y="0"/>
                  <a:pt x="10856" y="0"/>
                </a:cubicBezTo>
                <a:close/>
              </a:path>
            </a:pathLst>
          </a:custGeom>
          <a:solidFill>
            <a:srgbClr val="1AA3AA"/>
          </a:solidFill>
          <a:ln w="12700" cap="flat">
            <a:noFill/>
            <a:miter lim="400000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6229197" y="2648144"/>
            <a:ext cx="877908" cy="1353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1AA3AA"/>
          </a:solidFill>
          <a:ln w="12700" cap="flat">
            <a:noFill/>
            <a:miter lim="400000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5453618" y="2648144"/>
            <a:ext cx="1043754" cy="788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7" y="21600"/>
                </a:moveTo>
                <a:cubicBezTo>
                  <a:pt x="425" y="21600"/>
                  <a:pt x="213" y="21596"/>
                  <a:pt x="0" y="21588"/>
                </a:cubicBezTo>
                <a:lnTo>
                  <a:pt x="168" y="13486"/>
                </a:lnTo>
                <a:cubicBezTo>
                  <a:pt x="11154" y="13885"/>
                  <a:pt x="15974" y="139"/>
                  <a:pt x="16022" y="0"/>
                </a:cubicBezTo>
                <a:lnTo>
                  <a:pt x="21600" y="3340"/>
                </a:lnTo>
                <a:cubicBezTo>
                  <a:pt x="21533" y="3534"/>
                  <a:pt x="19936" y="8150"/>
                  <a:pt x="16542" y="12647"/>
                </a:cubicBezTo>
                <a:cubicBezTo>
                  <a:pt x="12113" y="18515"/>
                  <a:pt x="6626" y="21600"/>
                  <a:pt x="637" y="21600"/>
                </a:cubicBezTo>
                <a:close/>
              </a:path>
            </a:pathLst>
          </a:custGeom>
          <a:solidFill>
            <a:srgbClr val="1AA3AA"/>
          </a:solidFill>
          <a:ln w="12700" cap="flat">
            <a:noFill/>
            <a:miter lim="400000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6838855" y="2652003"/>
            <a:ext cx="1043745" cy="788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63" y="21600"/>
                </a:moveTo>
                <a:cubicBezTo>
                  <a:pt x="14974" y="21600"/>
                  <a:pt x="9487" y="18518"/>
                  <a:pt x="5058" y="12653"/>
                </a:cubicBezTo>
                <a:cubicBezTo>
                  <a:pt x="1664" y="8159"/>
                  <a:pt x="66" y="3546"/>
                  <a:pt x="0" y="3352"/>
                </a:cubicBezTo>
                <a:lnTo>
                  <a:pt x="2789" y="1684"/>
                </a:lnTo>
                <a:lnTo>
                  <a:pt x="5573" y="0"/>
                </a:lnTo>
                <a:cubicBezTo>
                  <a:pt x="5586" y="36"/>
                  <a:pt x="6865" y="3653"/>
                  <a:pt x="9529" y="7112"/>
                </a:cubicBezTo>
                <a:cubicBezTo>
                  <a:pt x="12916" y="11509"/>
                  <a:pt x="16923" y="13655"/>
                  <a:pt x="21432" y="13491"/>
                </a:cubicBezTo>
                <a:lnTo>
                  <a:pt x="21600" y="21589"/>
                </a:lnTo>
                <a:cubicBezTo>
                  <a:pt x="21387" y="21596"/>
                  <a:pt x="21175" y="21600"/>
                  <a:pt x="20963" y="21600"/>
                </a:cubicBezTo>
                <a:close/>
              </a:path>
            </a:pathLst>
          </a:custGeom>
          <a:solidFill>
            <a:srgbClr val="1AA3AA"/>
          </a:solidFill>
          <a:ln w="12700" cap="flat">
            <a:noFill/>
            <a:miter lim="400000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4917272" y="2648144"/>
            <a:ext cx="877926" cy="1353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3498DB"/>
          </a:solidFill>
          <a:ln w="12700" cap="flat">
            <a:noFill/>
            <a:miter lim="400000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任意多边形 20"/>
          <p:cNvSpPr/>
          <p:nvPr/>
        </p:nvSpPr>
        <p:spPr>
          <a:xfrm>
            <a:off x="7633727" y="2648144"/>
            <a:ext cx="877922" cy="1353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ubicBezTo>
                  <a:pt x="21600" y="0"/>
                  <a:pt x="21600" y="21600"/>
                  <a:pt x="21600" y="21600"/>
                </a:cubicBezTo>
                <a:close/>
              </a:path>
            </a:pathLst>
          </a:custGeom>
          <a:solidFill>
            <a:srgbClr val="69A35B"/>
          </a:solidFill>
          <a:ln w="12700" cap="flat">
            <a:noFill/>
            <a:miter lim="400000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8799416" y="4456413"/>
            <a:ext cx="1555750" cy="1545554"/>
          </a:xfrm>
          <a:prstGeom prst="roundRect">
            <a:avLst>
              <a:gd name="adj" fmla="val 0"/>
            </a:avLst>
          </a:prstGeom>
          <a:solidFill>
            <a:srgbClr val="69A35B"/>
          </a:solidFill>
          <a:ln w="12700">
            <a:miter lim="400000"/>
          </a:ln>
        </p:spPr>
        <p:txBody>
          <a:bodyPr wrap="square" lIns="90000" tIns="46800" rIns="90000" bIns="4680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200" b="1" spc="300" dirty="0">
                <a:solidFill>
                  <a:srgbClr val="FFFF00"/>
                </a:solidFill>
                <a:latin typeface="华文中宋" panose="02010600040101010101" charset="-122"/>
                <a:ea typeface="华文中宋" panose="02010600040101010101" charset="-122"/>
              </a:rPr>
              <a:t>实现优势互补</a:t>
            </a:r>
            <a:endParaRPr lang="zh-CN" altLang="en-US" sz="3200" b="1" spc="300" dirty="0">
              <a:solidFill>
                <a:srgbClr val="FFFF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1856326" y="4447522"/>
            <a:ext cx="1555750" cy="1554444"/>
          </a:xfrm>
          <a:prstGeom prst="roundRect">
            <a:avLst>
              <a:gd name="adj" fmla="val 0"/>
            </a:avLst>
          </a:prstGeom>
          <a:solidFill>
            <a:srgbClr val="1F74AD"/>
          </a:solidFill>
          <a:ln w="12700">
            <a:miter lim="400000"/>
          </a:ln>
        </p:spPr>
        <p:txBody>
          <a:bodyPr wrap="square" lIns="90000" tIns="46800" rIns="90000" bIns="4680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200" b="1" spc="300" dirty="0">
                <a:solidFill>
                  <a:srgbClr val="FFFF00"/>
                </a:solidFill>
                <a:latin typeface="华文中宋" panose="02010600040101010101" charset="-122"/>
                <a:ea typeface="华文中宋" panose="02010600040101010101" charset="-122"/>
              </a:rPr>
              <a:t>认识</a:t>
            </a:r>
            <a:r>
              <a:rPr lang="zh-CN" altLang="en-US" sz="3200" b="1" spc="300" dirty="0" smtClean="0">
                <a:solidFill>
                  <a:srgbClr val="FFFF00"/>
                </a:solidFill>
                <a:latin typeface="华文中宋" panose="02010600040101010101" charset="-122"/>
                <a:ea typeface="华文中宋" panose="02010600040101010101" charset="-122"/>
              </a:rPr>
              <a:t>性别差异</a:t>
            </a:r>
            <a:endParaRPr lang="zh-CN" altLang="en-US" sz="3200" b="1" spc="300" dirty="0">
              <a:solidFill>
                <a:srgbClr val="FFFF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4156296" y="4447522"/>
            <a:ext cx="1555750" cy="1554444"/>
          </a:xfrm>
          <a:prstGeom prst="roundRect">
            <a:avLst>
              <a:gd name="adj" fmla="val 0"/>
            </a:avLst>
          </a:prstGeom>
          <a:solidFill>
            <a:srgbClr val="3498DB"/>
          </a:solidFill>
          <a:ln w="12700">
            <a:miter lim="400000"/>
          </a:ln>
        </p:spPr>
        <p:txBody>
          <a:bodyPr wrap="square" lIns="90000" tIns="46800" rIns="90000" bIns="4680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200" b="1" spc="300" dirty="0" smtClean="0">
                <a:solidFill>
                  <a:srgbClr val="FFFF00"/>
                </a:solidFill>
                <a:latin typeface="华文中宋" panose="02010600040101010101" charset="-122"/>
                <a:ea typeface="华文中宋" panose="02010600040101010101" charset="-122"/>
              </a:rPr>
              <a:t>避免刻板印象</a:t>
            </a:r>
            <a:endParaRPr lang="zh-CN" altLang="en-US" sz="3200" b="1" spc="300" dirty="0">
              <a:solidFill>
                <a:srgbClr val="FFFF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6471506" y="4456413"/>
            <a:ext cx="1555750" cy="1545554"/>
          </a:xfrm>
          <a:prstGeom prst="roundRect">
            <a:avLst>
              <a:gd name="adj" fmla="val 0"/>
            </a:avLst>
          </a:prstGeom>
          <a:solidFill>
            <a:srgbClr val="1AA3AA"/>
          </a:solidFill>
          <a:ln w="12700">
            <a:miter lim="400000"/>
          </a:ln>
        </p:spPr>
        <p:txBody>
          <a:bodyPr wrap="square" lIns="90000" tIns="46800" rIns="90000" bIns="4680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3200" b="1" spc="300" dirty="0">
                <a:solidFill>
                  <a:srgbClr val="FFFF00"/>
                </a:solidFill>
                <a:latin typeface="华文中宋" panose="02010600040101010101" charset="-122"/>
                <a:ea typeface="华文中宋" panose="02010600040101010101" charset="-122"/>
              </a:rPr>
              <a:t>重塑自我形象</a:t>
            </a:r>
            <a:endParaRPr lang="zh-CN" altLang="en-US" sz="3200" b="1" spc="300" dirty="0">
              <a:solidFill>
                <a:srgbClr val="FFFF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6" name="TextBox 1"/>
          <p:cNvSpPr txBox="1"/>
          <p:nvPr/>
        </p:nvSpPr>
        <p:spPr>
          <a:xfrm>
            <a:off x="2774762" y="0"/>
            <a:ext cx="64600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000" b="1" dirty="0" smtClean="0">
                <a:ln w="12700" cmpd="sng">
                  <a:solidFill>
                    <a:schemeClr val="bg1"/>
                  </a:solidFill>
                  <a:prstDash val="solid"/>
                  <a:miter lim="800000"/>
                </a:ln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第二课 青春的心弦</a:t>
            </a:r>
            <a:endParaRPr lang="en-US" altLang="zh-CN" sz="4000" b="1" dirty="0" smtClean="0">
              <a:ln w="12700" cmpd="sng">
                <a:solidFill>
                  <a:schemeClr val="bg1"/>
                </a:solidFill>
                <a:prstDash val="solid"/>
                <a:miter lim="800000"/>
              </a:ln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algn="ctr"/>
            <a:r>
              <a:rPr lang="zh-CN" altLang="en-US" sz="4000" b="1" dirty="0" smtClean="0">
                <a:ln w="12700" cmpd="sng">
                  <a:solidFill>
                    <a:schemeClr val="bg1"/>
                  </a:solidFill>
                  <a:prstDash val="solid"/>
                  <a:miter lim="800000"/>
                </a:ln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第一框 男生女生</a:t>
            </a:r>
            <a:endParaRPr lang="zh-CN" altLang="en-US" sz="4000" b="1" dirty="0">
              <a:ln w="12700" cmpd="sng">
                <a:solidFill>
                  <a:schemeClr val="bg1"/>
                </a:solidFill>
                <a:prstDash val="solid"/>
                <a:miter lim="800000"/>
              </a:ln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7" name="TextBox 56"/>
          <p:cNvSpPr txBox="1"/>
          <p:nvPr/>
        </p:nvSpPr>
        <p:spPr>
          <a:xfrm>
            <a:off x="0" y="0"/>
            <a:ext cx="2770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知识结构</a:t>
            </a:r>
            <a:endParaRPr lang="zh-CN" altLang="en-US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27387" y="4057473"/>
            <a:ext cx="1223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</a:rPr>
              <a:t>生理性别</a:t>
            </a:r>
            <a:endParaRPr lang="zh-CN" altLang="en-US" sz="2000" b="1" dirty="0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83337" y="3243472"/>
            <a:ext cx="1103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对自己</a:t>
            </a:r>
            <a:endParaRPr lang="zh-CN" altLang="en-US" sz="20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08349" y="3245256"/>
            <a:ext cx="1149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对异性</a:t>
            </a:r>
            <a:endParaRPr lang="zh-CN" altLang="en-US" sz="20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65472" y="3193781"/>
            <a:ext cx="12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对自己</a:t>
            </a:r>
            <a:endParaRPr lang="zh-CN" altLang="en-US" sz="20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45718" y="4051123"/>
            <a:ext cx="2327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</a:rPr>
              <a:t>心理性别</a:t>
            </a:r>
            <a:endParaRPr lang="zh-CN" altLang="en-US" sz="2000" b="1" dirty="0">
              <a:solidFill>
                <a:srgbClr val="0000FF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50479" y="3923407"/>
            <a:ext cx="12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接纳</a:t>
            </a:r>
            <a:endParaRPr lang="zh-CN" altLang="en-US" sz="20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73557" y="3226402"/>
            <a:ext cx="12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</a:rPr>
              <a:t>对别人</a:t>
            </a:r>
            <a:endParaRPr lang="zh-CN" altLang="en-US" sz="2000" b="1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59523" y="3945110"/>
            <a:ext cx="12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发掘潜能</a:t>
            </a:r>
            <a:endParaRPr lang="zh-CN" altLang="en-US" sz="20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28258" y="3942261"/>
            <a:ext cx="12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尊重</a:t>
            </a:r>
            <a:endParaRPr lang="zh-CN" altLang="en-US" sz="20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21125" y="3923407"/>
            <a:ext cx="1471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学习互助</a:t>
            </a:r>
            <a:endParaRPr lang="zh-CN" altLang="en-US" sz="20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i0.sinaimg.cn/IT/cr/2009/1210/273365068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62434" y="1046988"/>
            <a:ext cx="9067131" cy="4764024"/>
          </a:xfrm>
          <a:prstGeom prst="rect">
            <a:avLst/>
          </a:prstGeom>
          <a:noFill/>
        </p:spPr>
      </p:pic>
      <p:pic>
        <p:nvPicPr>
          <p:cNvPr id="4" name="图片 3" descr="1d2216d32f354cd398ca7771e037d0ef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990" y="1094122"/>
            <a:ext cx="3288591" cy="4630609"/>
          </a:xfrm>
          <a:prstGeom prst="rect">
            <a:avLst/>
          </a:prstGeom>
        </p:spPr>
      </p:pic>
      <p:pic>
        <p:nvPicPr>
          <p:cNvPr id="5" name="Picture 6" descr="http://www.zhideedu.com/UploadFiles/img_3_198039981_1691935494_26.jpg"/>
          <p:cNvPicPr>
            <a:picLocks noChangeAspect="1" noChangeArrowheads="1"/>
          </p:cNvPicPr>
          <p:nvPr/>
        </p:nvPicPr>
        <p:blipFill>
          <a:blip r:embed="rId3"/>
          <a:srcRect l="15703" r="11480" b="600"/>
          <a:stretch>
            <a:fillRect/>
          </a:stretch>
        </p:blipFill>
        <p:spPr bwMode="auto">
          <a:xfrm>
            <a:off x="6046154" y="1084696"/>
            <a:ext cx="3399184" cy="464003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-9524" y="5780337"/>
            <a:ext cx="12192000" cy="733534"/>
          </a:xfrm>
          <a:prstGeom prst="rect">
            <a:avLst/>
          </a:prstGeom>
          <a:solidFill>
            <a:srgbClr val="D9FFB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  <a:spcBef>
                <a:spcPts val="1200"/>
              </a:spcBef>
            </a:pPr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你欣赏小玲和小军这样的同学么？为什么？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1474" y="5778613"/>
            <a:ext cx="12192000" cy="733534"/>
          </a:xfrm>
          <a:prstGeom prst="rect">
            <a:avLst/>
          </a:prstGeom>
          <a:solidFill>
            <a:srgbClr val="D9FFB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  <a:spcBef>
                <a:spcPts val="1200"/>
              </a:spcBef>
            </a:pPr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你觉得这样的同学能给你带来哪些帮助？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9524" y="5757114"/>
            <a:ext cx="12192000" cy="760271"/>
          </a:xfrm>
          <a:prstGeom prst="rect">
            <a:avLst/>
          </a:prstGeom>
          <a:solidFill>
            <a:srgbClr val="D9FFB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  <a:spcBef>
                <a:spcPts val="1200"/>
              </a:spcBef>
            </a:pPr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如果你是小玲或小军，你希望同学们以怎样的眼光来看待你？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5711" y="5762916"/>
            <a:ext cx="12192000" cy="733534"/>
          </a:xfrm>
          <a:prstGeom prst="rect">
            <a:avLst/>
          </a:prstGeom>
          <a:solidFill>
            <a:srgbClr val="D9FFB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  <a:spcBef>
                <a:spcPts val="1200"/>
              </a:spcBef>
            </a:pPr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如果你是小玲或小军的同学，你对她们还有哪些建议？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6212" y="60849"/>
            <a:ext cx="41392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4800" b="1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刻板印象</a:t>
            </a:r>
            <a:r>
              <a:rPr lang="en-US" altLang="zh-CN" sz="4800" b="1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A</a:t>
            </a:r>
            <a:r>
              <a:rPr lang="en-US" altLang="zh-CN" sz="4800" b="1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B</a:t>
            </a:r>
            <a:r>
              <a:rPr lang="zh-CN" altLang="en-US" sz="4800" b="1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面</a:t>
            </a:r>
            <a:endParaRPr lang="zh-CN" altLang="en-US" sz="4800" b="1" dirty="0" smtClean="0">
              <a:ln w="317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716" y="5766988"/>
            <a:ext cx="12192000" cy="732155"/>
          </a:xfrm>
          <a:prstGeom prst="rect">
            <a:avLst/>
          </a:prstGeom>
          <a:solidFill>
            <a:srgbClr val="D9FFB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  <a:spcBef>
                <a:spcPts val="1200"/>
              </a:spcBef>
            </a:pPr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性别刻板印象对我们有何价值？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  <p:bldP spid="11" grpId="0" bldLvl="0" animBg="1"/>
      <p:bldP spid="11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0.sinaimg.cn/IT/cr/2009/1210/273365068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42588" y="1047782"/>
            <a:ext cx="10908412" cy="496731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98551" y="4691235"/>
            <a:ext cx="9514143" cy="11249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4800" b="1" spc="5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拒绝刻板、激发潜力、重塑自我！</a:t>
            </a:r>
            <a:endParaRPr lang="zh-CN" altLang="en-US" sz="4800" b="1" spc="50" dirty="0" smtClean="0">
              <a:ln w="12700" cmpd="sng">
                <a:solidFill>
                  <a:srgbClr val="C00000"/>
                </a:solidFill>
                <a:prstDash val="solid"/>
              </a:ln>
              <a:solidFill>
                <a:srgbClr val="FFC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 rot="16200000" flipH="1">
            <a:off x="3713988" y="3429000"/>
            <a:ext cx="4764024" cy="158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895549" y="1089779"/>
            <a:ext cx="5184742" cy="3597766"/>
            <a:chOff x="895549" y="1089779"/>
            <a:chExt cx="5184742" cy="3597766"/>
          </a:xfrm>
        </p:grpSpPr>
        <p:sp>
          <p:nvSpPr>
            <p:cNvPr id="2" name="TextBox 1"/>
            <p:cNvSpPr txBox="1"/>
            <p:nvPr/>
          </p:nvSpPr>
          <p:spPr>
            <a:xfrm>
              <a:off x="895549" y="2361908"/>
              <a:ext cx="5184742" cy="2325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zh-CN" altLang="en-US" sz="3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对性别角色的认识，可以帮助我们了解自己与异性的不同特点，学会如何塑造自我形象，如何与异性相处。</a:t>
              </a:r>
              <a:endPara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2552858" y="1089779"/>
              <a:ext cx="1618735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5400" b="1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00B050"/>
                  </a:solidFill>
                  <a:effectLst>
                    <a:outerShdw blurRad="50800" algn="tl" rotWithShape="0">
                      <a:srgbClr val="000000"/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A</a:t>
              </a:r>
              <a:r>
                <a:rPr lang="zh-CN" altLang="en-US" sz="5400" b="1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面</a:t>
              </a:r>
              <a:endParaRPr lang="zh-CN" alt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273031" y="1089779"/>
            <a:ext cx="5086267" cy="3095705"/>
            <a:chOff x="6273031" y="1089779"/>
            <a:chExt cx="5086267" cy="3095705"/>
          </a:xfrm>
        </p:grpSpPr>
        <p:sp>
          <p:nvSpPr>
            <p:cNvPr id="8" name="TextBox 7"/>
            <p:cNvSpPr txBox="1"/>
            <p:nvPr/>
          </p:nvSpPr>
          <p:spPr>
            <a:xfrm>
              <a:off x="6273031" y="2361908"/>
              <a:ext cx="5086267" cy="1823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zh-CN" altLang="en-US" sz="3200" b="1" dirty="0" smtClean="0">
                  <a:latin typeface="楷体" panose="02010609060101010101" pitchFamily="49" charset="-122"/>
                  <a:ea typeface="楷体" panose="02010609060101010101" pitchFamily="49" charset="-122"/>
                </a:rPr>
                <a:t>性别刻板印象也可能在某种程度上影响我们自身潜能的发挥。</a:t>
              </a:r>
              <a:endPara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7838911" y="1089779"/>
              <a:ext cx="1728215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5400" b="1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B</a:t>
              </a:r>
              <a:r>
                <a:rPr lang="zh-CN" altLang="en-US" sz="5400" b="1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outerShdw blurRad="50800" algn="tl" rotWithShape="0">
                      <a:srgbClr val="000000"/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面</a:t>
              </a:r>
              <a:endParaRPr lang="zh-CN" alt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016212" y="60849"/>
            <a:ext cx="41392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4800" b="1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刻板印象</a:t>
            </a:r>
            <a:r>
              <a:rPr lang="en-US" altLang="zh-CN" sz="4800" b="1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A</a:t>
            </a:r>
            <a:r>
              <a:rPr lang="en-US" altLang="zh-CN" sz="4800" b="1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B</a:t>
            </a:r>
            <a:r>
              <a:rPr lang="zh-CN" altLang="en-US" sz="4800" b="1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面</a:t>
            </a:r>
            <a:endParaRPr lang="zh-CN" altLang="en-US" sz="4800" b="1" dirty="0" smtClean="0">
              <a:ln w="317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pic.soutu123.cn/element_origin_min_pic/17/01/05/78fcc89ed825aca421befb1c35465c91.jpg%21/fw/700/quality/90/unsharp/true/compress/true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6156" r="21022"/>
          <a:stretch>
            <a:fillRect/>
          </a:stretch>
        </p:blipFill>
        <p:spPr bwMode="auto">
          <a:xfrm>
            <a:off x="0" y="923329"/>
            <a:ext cx="2641043" cy="5007885"/>
          </a:xfrm>
          <a:prstGeom prst="rect">
            <a:avLst/>
          </a:prstGeom>
          <a:noFill/>
        </p:spPr>
      </p:pic>
      <p:pic>
        <p:nvPicPr>
          <p:cNvPr id="35844" name="Picture 4" descr="http://pic.51yuansu.com/pic3/cover/01/76/93/596629cb2eb99_61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54953"/>
          <a:stretch>
            <a:fillRect/>
          </a:stretch>
        </p:blipFill>
        <p:spPr bwMode="auto">
          <a:xfrm>
            <a:off x="9920223" y="923329"/>
            <a:ext cx="1793755" cy="469997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482159" y="2707118"/>
            <a:ext cx="768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 smtClean="0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</a:rPr>
              <a:t>做女生更好？ </a:t>
            </a:r>
            <a:r>
              <a:rPr lang="en-US" altLang="zh-CN" sz="4000" dirty="0" smtClean="0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</a:rPr>
              <a:t>PK   </a:t>
            </a:r>
            <a:r>
              <a:rPr lang="zh-CN" altLang="en-US" sz="4000" dirty="0" smtClean="0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</a:rPr>
              <a:t>做男生更好</a:t>
            </a:r>
            <a:r>
              <a:rPr lang="zh-CN" altLang="en-US" sz="4000" dirty="0" smtClean="0">
                <a:latin typeface="华文中宋" panose="02010600040101010101" charset="-122"/>
                <a:ea typeface="华文中宋" panose="02010600040101010101" charset="-122"/>
              </a:rPr>
              <a:t>？</a:t>
            </a:r>
            <a:endParaRPr lang="zh-CN" altLang="en-US" sz="4000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把握差异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0.sinaimg.cn/IT/cr/2009/1210/273365068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62434" y="1046988"/>
            <a:ext cx="9067131" cy="476402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424127" y="4400621"/>
            <a:ext cx="6001092" cy="11249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sz="4800" b="1" spc="5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华文中宋" panose="02010600040101010101" charset="-122"/>
                <a:ea typeface="华文中宋" panose="02010600040101010101" charset="-122"/>
                <a:sym typeface="+mn-ea"/>
              </a:rPr>
              <a:t>男生女生各有优势！</a:t>
            </a:r>
            <a:endParaRPr lang="zh-CN" altLang="en-US" sz="4800" b="1" spc="50" dirty="0" smtClean="0">
              <a:ln w="12700" cmpd="sng">
                <a:solidFill>
                  <a:srgbClr val="C00000"/>
                </a:solidFill>
                <a:prstDash val="solid"/>
              </a:ln>
              <a:solidFill>
                <a:srgbClr val="FFC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6001" y="1955301"/>
            <a:ext cx="812776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在辨别方向上甲总是比乙强，别人问路，甲的回答往往使人满意，乙的回答却往往使人不得要领。甲和乙谁更像女生？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6001" y="1923289"/>
            <a:ext cx="812776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甲和乙两人走在大街上，甲最先听到有人在喊他们，乙最先看到喊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Ta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的那个人？甲和乙谁更像女生？</a:t>
            </a:r>
            <a:endParaRPr lang="zh-CN" altLang="en-US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01175" y="1937028"/>
            <a:ext cx="822106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甲乙两人早上一起去逛街，逛了两个小时甲就想找个地方坐下来不想逛了，可乙还兴致勃勃地准备逛个一整天。甲和乙谁更像女生 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把握差异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91436" y="3971237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乙</a:t>
            </a:r>
            <a:endParaRPr lang="zh-CN" altLang="en-US" sz="48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49221" y="3953134"/>
            <a:ext cx="79311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甲</a:t>
            </a:r>
            <a:endParaRPr lang="zh-CN" altLang="en-US" sz="48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01596" y="3973057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b="1" dirty="0" smtClean="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</a:rPr>
              <a:t>乙</a:t>
            </a:r>
            <a:endParaRPr lang="zh-CN" altLang="en-US" sz="4800" b="1" dirty="0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9" grpId="1"/>
      <p:bldP spid="10" grpId="1"/>
      <p:bldP spid="8" grpId="0"/>
      <p:bldP spid="8" grpId="1"/>
      <p:bldP spid="11" grpId="0"/>
      <p:bldP spid="11" grpId="1"/>
      <p:bldP spid="12" grpId="0"/>
      <p:bldP spid="1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把握差异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87" name="任意多边形 186"/>
          <p:cNvSpPr/>
          <p:nvPr/>
        </p:nvSpPr>
        <p:spPr bwMode="auto">
          <a:xfrm>
            <a:off x="745637" y="2522382"/>
            <a:ext cx="760795" cy="1132225"/>
          </a:xfrm>
          <a:custGeom>
            <a:avLst/>
            <a:gdLst>
              <a:gd name="T0" fmla="*/ 130 w 164"/>
              <a:gd name="T1" fmla="*/ 299 h 299"/>
              <a:gd name="T2" fmla="*/ 123 w 164"/>
              <a:gd name="T3" fmla="*/ 132 h 299"/>
              <a:gd name="T4" fmla="*/ 161 w 164"/>
              <a:gd name="T5" fmla="*/ 47 h 299"/>
              <a:gd name="T6" fmla="*/ 143 w 164"/>
              <a:gd name="T7" fmla="*/ 51 h 299"/>
              <a:gd name="T8" fmla="*/ 108 w 164"/>
              <a:gd name="T9" fmla="*/ 75 h 299"/>
              <a:gd name="T10" fmla="*/ 80 w 164"/>
              <a:gd name="T11" fmla="*/ 6 h 299"/>
              <a:gd name="T12" fmla="*/ 77 w 164"/>
              <a:gd name="T13" fmla="*/ 51 h 299"/>
              <a:gd name="T14" fmla="*/ 48 w 164"/>
              <a:gd name="T15" fmla="*/ 33 h 299"/>
              <a:gd name="T16" fmla="*/ 27 w 164"/>
              <a:gd name="T17" fmla="*/ 16 h 299"/>
              <a:gd name="T18" fmla="*/ 52 w 164"/>
              <a:gd name="T19" fmla="*/ 74 h 299"/>
              <a:gd name="T20" fmla="*/ 10 w 164"/>
              <a:gd name="T21" fmla="*/ 35 h 299"/>
              <a:gd name="T22" fmla="*/ 9 w 164"/>
              <a:gd name="T23" fmla="*/ 53 h 299"/>
              <a:gd name="T24" fmla="*/ 43 w 164"/>
              <a:gd name="T25" fmla="*/ 93 h 299"/>
              <a:gd name="T26" fmla="*/ 10 w 164"/>
              <a:gd name="T27" fmla="*/ 75 h 299"/>
              <a:gd name="T28" fmla="*/ 20 w 164"/>
              <a:gd name="T29" fmla="*/ 97 h 299"/>
              <a:gd name="T30" fmla="*/ 71 w 164"/>
              <a:gd name="T31" fmla="*/ 161 h 299"/>
              <a:gd name="T32" fmla="*/ 62 w 164"/>
              <a:gd name="T33" fmla="*/ 299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4" h="299">
                <a:moveTo>
                  <a:pt x="130" y="299"/>
                </a:moveTo>
                <a:cubicBezTo>
                  <a:pt x="130" y="299"/>
                  <a:pt x="107" y="195"/>
                  <a:pt x="123" y="132"/>
                </a:cubicBezTo>
                <a:cubicBezTo>
                  <a:pt x="139" y="70"/>
                  <a:pt x="164" y="57"/>
                  <a:pt x="161" y="47"/>
                </a:cubicBezTo>
                <a:cubicBezTo>
                  <a:pt x="159" y="38"/>
                  <a:pt x="147" y="42"/>
                  <a:pt x="143" y="51"/>
                </a:cubicBezTo>
                <a:cubicBezTo>
                  <a:pt x="139" y="60"/>
                  <a:pt x="123" y="78"/>
                  <a:pt x="108" y="75"/>
                </a:cubicBezTo>
                <a:cubicBezTo>
                  <a:pt x="94" y="72"/>
                  <a:pt x="91" y="12"/>
                  <a:pt x="80" y="6"/>
                </a:cubicBezTo>
                <a:cubicBezTo>
                  <a:pt x="70" y="0"/>
                  <a:pt x="73" y="27"/>
                  <a:pt x="77" y="51"/>
                </a:cubicBezTo>
                <a:cubicBezTo>
                  <a:pt x="81" y="75"/>
                  <a:pt x="60" y="62"/>
                  <a:pt x="48" y="33"/>
                </a:cubicBezTo>
                <a:cubicBezTo>
                  <a:pt x="36" y="4"/>
                  <a:pt x="28" y="12"/>
                  <a:pt x="27" y="16"/>
                </a:cubicBezTo>
                <a:cubicBezTo>
                  <a:pt x="25" y="20"/>
                  <a:pt x="54" y="72"/>
                  <a:pt x="52" y="74"/>
                </a:cubicBezTo>
                <a:cubicBezTo>
                  <a:pt x="49" y="77"/>
                  <a:pt x="13" y="34"/>
                  <a:pt x="10" y="35"/>
                </a:cubicBezTo>
                <a:cubicBezTo>
                  <a:pt x="6" y="36"/>
                  <a:pt x="0" y="39"/>
                  <a:pt x="9" y="53"/>
                </a:cubicBezTo>
                <a:cubicBezTo>
                  <a:pt x="17" y="66"/>
                  <a:pt x="44" y="89"/>
                  <a:pt x="43" y="93"/>
                </a:cubicBezTo>
                <a:cubicBezTo>
                  <a:pt x="41" y="97"/>
                  <a:pt x="18" y="76"/>
                  <a:pt x="10" y="75"/>
                </a:cubicBezTo>
                <a:cubicBezTo>
                  <a:pt x="2" y="75"/>
                  <a:pt x="5" y="86"/>
                  <a:pt x="20" y="97"/>
                </a:cubicBezTo>
                <a:cubicBezTo>
                  <a:pt x="34" y="108"/>
                  <a:pt x="71" y="121"/>
                  <a:pt x="71" y="161"/>
                </a:cubicBezTo>
                <a:cubicBezTo>
                  <a:pt x="72" y="201"/>
                  <a:pt x="62" y="299"/>
                  <a:pt x="62" y="299"/>
                </a:cubicBezTo>
              </a:path>
            </a:pathLst>
          </a:custGeom>
          <a:solidFill>
            <a:srgbClr val="FFC000">
              <a:lumMod val="75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8" name="任意多边形 187"/>
          <p:cNvSpPr/>
          <p:nvPr/>
        </p:nvSpPr>
        <p:spPr bwMode="auto">
          <a:xfrm>
            <a:off x="935835" y="2170368"/>
            <a:ext cx="338490" cy="328372"/>
          </a:xfrm>
          <a:custGeom>
            <a:avLst/>
            <a:gdLst>
              <a:gd name="T0" fmla="*/ 32 w 73"/>
              <a:gd name="T1" fmla="*/ 87 h 87"/>
              <a:gd name="T2" fmla="*/ 1 w 73"/>
              <a:gd name="T3" fmla="*/ 50 h 87"/>
              <a:gd name="T4" fmla="*/ 14 w 73"/>
              <a:gd name="T5" fmla="*/ 0 h 87"/>
              <a:gd name="T6" fmla="*/ 32 w 73"/>
              <a:gd name="T7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3" h="87">
                <a:moveTo>
                  <a:pt x="32" y="87"/>
                </a:moveTo>
                <a:cubicBezTo>
                  <a:pt x="32" y="87"/>
                  <a:pt x="3" y="78"/>
                  <a:pt x="1" y="50"/>
                </a:cubicBezTo>
                <a:cubicBezTo>
                  <a:pt x="0" y="23"/>
                  <a:pt x="14" y="0"/>
                  <a:pt x="14" y="0"/>
                </a:cubicBezTo>
                <a:cubicBezTo>
                  <a:pt x="14" y="0"/>
                  <a:pt x="73" y="39"/>
                  <a:pt x="32" y="87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9" name="任意多边形 188"/>
          <p:cNvSpPr/>
          <p:nvPr/>
        </p:nvSpPr>
        <p:spPr bwMode="auto">
          <a:xfrm>
            <a:off x="665043" y="2288581"/>
            <a:ext cx="270792" cy="231173"/>
          </a:xfrm>
          <a:custGeom>
            <a:avLst/>
            <a:gdLst>
              <a:gd name="T0" fmla="*/ 38 w 58"/>
              <a:gd name="T1" fmla="*/ 61 h 61"/>
              <a:gd name="T2" fmla="*/ 7 w 58"/>
              <a:gd name="T3" fmla="*/ 41 h 61"/>
              <a:gd name="T4" fmla="*/ 5 w 58"/>
              <a:gd name="T5" fmla="*/ 0 h 61"/>
              <a:gd name="T6" fmla="*/ 38 w 58"/>
              <a:gd name="T7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61">
                <a:moveTo>
                  <a:pt x="38" y="61"/>
                </a:moveTo>
                <a:cubicBezTo>
                  <a:pt x="38" y="61"/>
                  <a:pt x="14" y="61"/>
                  <a:pt x="7" y="41"/>
                </a:cubicBezTo>
                <a:cubicBezTo>
                  <a:pt x="0" y="20"/>
                  <a:pt x="5" y="0"/>
                  <a:pt x="5" y="0"/>
                </a:cubicBezTo>
                <a:cubicBezTo>
                  <a:pt x="5" y="0"/>
                  <a:pt x="58" y="17"/>
                  <a:pt x="38" y="6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0" name="任意多边形 189"/>
          <p:cNvSpPr/>
          <p:nvPr/>
        </p:nvSpPr>
        <p:spPr bwMode="auto">
          <a:xfrm>
            <a:off x="1158271" y="2049528"/>
            <a:ext cx="286911" cy="257443"/>
          </a:xfrm>
          <a:custGeom>
            <a:avLst/>
            <a:gdLst>
              <a:gd name="T0" fmla="*/ 17 w 62"/>
              <a:gd name="T1" fmla="*/ 68 h 68"/>
              <a:gd name="T2" fmla="*/ 9 w 62"/>
              <a:gd name="T3" fmla="*/ 31 h 68"/>
              <a:gd name="T4" fmla="*/ 36 w 62"/>
              <a:gd name="T5" fmla="*/ 0 h 68"/>
              <a:gd name="T6" fmla="*/ 17 w 62"/>
              <a:gd name="T7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8">
                <a:moveTo>
                  <a:pt x="17" y="68"/>
                </a:moveTo>
                <a:cubicBezTo>
                  <a:pt x="17" y="68"/>
                  <a:pt x="0" y="51"/>
                  <a:pt x="9" y="31"/>
                </a:cubicBezTo>
                <a:cubicBezTo>
                  <a:pt x="18" y="11"/>
                  <a:pt x="36" y="0"/>
                  <a:pt x="36" y="0"/>
                </a:cubicBezTo>
                <a:cubicBezTo>
                  <a:pt x="36" y="0"/>
                  <a:pt x="62" y="50"/>
                  <a:pt x="17" y="6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1" name="任意多边形 190"/>
          <p:cNvSpPr/>
          <p:nvPr/>
        </p:nvSpPr>
        <p:spPr bwMode="auto">
          <a:xfrm>
            <a:off x="555437" y="2485604"/>
            <a:ext cx="212764" cy="176007"/>
          </a:xfrm>
          <a:custGeom>
            <a:avLst/>
            <a:gdLst>
              <a:gd name="T0" fmla="*/ 42 w 46"/>
              <a:gd name="T1" fmla="*/ 41 h 47"/>
              <a:gd name="T2" fmla="*/ 12 w 46"/>
              <a:gd name="T3" fmla="*/ 32 h 47"/>
              <a:gd name="T4" fmla="*/ 0 w 46"/>
              <a:gd name="T5" fmla="*/ 0 h 47"/>
              <a:gd name="T6" fmla="*/ 42 w 46"/>
              <a:gd name="T7" fmla="*/ 4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" h="47">
                <a:moveTo>
                  <a:pt x="42" y="41"/>
                </a:moveTo>
                <a:cubicBezTo>
                  <a:pt x="42" y="41"/>
                  <a:pt x="23" y="47"/>
                  <a:pt x="12" y="32"/>
                </a:cubicBezTo>
                <a:cubicBezTo>
                  <a:pt x="1" y="18"/>
                  <a:pt x="0" y="0"/>
                  <a:pt x="0" y="0"/>
                </a:cubicBezTo>
                <a:cubicBezTo>
                  <a:pt x="0" y="0"/>
                  <a:pt x="46" y="1"/>
                  <a:pt x="42" y="4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2" name="任意多边形 191"/>
          <p:cNvSpPr/>
          <p:nvPr/>
        </p:nvSpPr>
        <p:spPr bwMode="auto">
          <a:xfrm>
            <a:off x="494187" y="2661611"/>
            <a:ext cx="261121" cy="194396"/>
          </a:xfrm>
          <a:custGeom>
            <a:avLst/>
            <a:gdLst>
              <a:gd name="T0" fmla="*/ 56 w 56"/>
              <a:gd name="T1" fmla="*/ 38 h 51"/>
              <a:gd name="T2" fmla="*/ 25 w 56"/>
              <a:gd name="T3" fmla="*/ 44 h 51"/>
              <a:gd name="T4" fmla="*/ 0 w 56"/>
              <a:gd name="T5" fmla="*/ 20 h 51"/>
              <a:gd name="T6" fmla="*/ 56 w 56"/>
              <a:gd name="T7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51">
                <a:moveTo>
                  <a:pt x="56" y="38"/>
                </a:moveTo>
                <a:cubicBezTo>
                  <a:pt x="56" y="38"/>
                  <a:pt x="42" y="51"/>
                  <a:pt x="25" y="44"/>
                </a:cubicBezTo>
                <a:cubicBezTo>
                  <a:pt x="9" y="36"/>
                  <a:pt x="0" y="20"/>
                  <a:pt x="0" y="20"/>
                </a:cubicBezTo>
                <a:cubicBezTo>
                  <a:pt x="0" y="20"/>
                  <a:pt x="42" y="0"/>
                  <a:pt x="56" y="3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3" name="任意多边形 192"/>
          <p:cNvSpPr/>
          <p:nvPr/>
        </p:nvSpPr>
        <p:spPr bwMode="auto">
          <a:xfrm>
            <a:off x="548990" y="2840244"/>
            <a:ext cx="257896" cy="181262"/>
          </a:xfrm>
          <a:custGeom>
            <a:avLst/>
            <a:gdLst>
              <a:gd name="T0" fmla="*/ 55 w 55"/>
              <a:gd name="T1" fmla="*/ 21 h 48"/>
              <a:gd name="T2" fmla="*/ 34 w 55"/>
              <a:gd name="T3" fmla="*/ 44 h 48"/>
              <a:gd name="T4" fmla="*/ 0 w 55"/>
              <a:gd name="T5" fmla="*/ 41 h 48"/>
              <a:gd name="T6" fmla="*/ 55 w 55"/>
              <a:gd name="T7" fmla="*/ 2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" h="48">
                <a:moveTo>
                  <a:pt x="55" y="21"/>
                </a:moveTo>
                <a:cubicBezTo>
                  <a:pt x="55" y="21"/>
                  <a:pt x="52" y="41"/>
                  <a:pt x="34" y="44"/>
                </a:cubicBezTo>
                <a:cubicBezTo>
                  <a:pt x="17" y="48"/>
                  <a:pt x="0" y="41"/>
                  <a:pt x="0" y="41"/>
                </a:cubicBezTo>
                <a:cubicBezTo>
                  <a:pt x="0" y="41"/>
                  <a:pt x="20" y="0"/>
                  <a:pt x="55" y="2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" name="任意多边形 193"/>
          <p:cNvSpPr/>
          <p:nvPr/>
        </p:nvSpPr>
        <p:spPr bwMode="auto">
          <a:xfrm>
            <a:off x="323330" y="2777197"/>
            <a:ext cx="261121" cy="183888"/>
          </a:xfrm>
          <a:custGeom>
            <a:avLst/>
            <a:gdLst>
              <a:gd name="T0" fmla="*/ 56 w 56"/>
              <a:gd name="T1" fmla="*/ 24 h 49"/>
              <a:gd name="T2" fmla="*/ 34 w 56"/>
              <a:gd name="T3" fmla="*/ 46 h 49"/>
              <a:gd name="T4" fmla="*/ 0 w 56"/>
              <a:gd name="T5" fmla="*/ 41 h 49"/>
              <a:gd name="T6" fmla="*/ 56 w 56"/>
              <a:gd name="T7" fmla="*/ 24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49">
                <a:moveTo>
                  <a:pt x="56" y="24"/>
                </a:moveTo>
                <a:cubicBezTo>
                  <a:pt x="56" y="24"/>
                  <a:pt x="52" y="43"/>
                  <a:pt x="34" y="46"/>
                </a:cubicBezTo>
                <a:cubicBezTo>
                  <a:pt x="16" y="49"/>
                  <a:pt x="0" y="41"/>
                  <a:pt x="0" y="41"/>
                </a:cubicBezTo>
                <a:cubicBezTo>
                  <a:pt x="0" y="41"/>
                  <a:pt x="22" y="0"/>
                  <a:pt x="56" y="2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5" name="任意多边形 194"/>
          <p:cNvSpPr/>
          <p:nvPr/>
        </p:nvSpPr>
        <p:spPr bwMode="auto">
          <a:xfrm>
            <a:off x="345897" y="2511874"/>
            <a:ext cx="261121" cy="197024"/>
          </a:xfrm>
          <a:custGeom>
            <a:avLst/>
            <a:gdLst>
              <a:gd name="T0" fmla="*/ 56 w 56"/>
              <a:gd name="T1" fmla="*/ 38 h 52"/>
              <a:gd name="T2" fmla="*/ 25 w 56"/>
              <a:gd name="T3" fmla="*/ 44 h 52"/>
              <a:gd name="T4" fmla="*/ 0 w 56"/>
              <a:gd name="T5" fmla="*/ 22 h 52"/>
              <a:gd name="T6" fmla="*/ 56 w 56"/>
              <a:gd name="T7" fmla="*/ 3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52">
                <a:moveTo>
                  <a:pt x="56" y="38"/>
                </a:moveTo>
                <a:cubicBezTo>
                  <a:pt x="56" y="38"/>
                  <a:pt x="42" y="52"/>
                  <a:pt x="25" y="44"/>
                </a:cubicBezTo>
                <a:cubicBezTo>
                  <a:pt x="9" y="37"/>
                  <a:pt x="0" y="22"/>
                  <a:pt x="0" y="22"/>
                </a:cubicBezTo>
                <a:cubicBezTo>
                  <a:pt x="0" y="22"/>
                  <a:pt x="40" y="0"/>
                  <a:pt x="56" y="3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6" name="任意多边形 195"/>
          <p:cNvSpPr/>
          <p:nvPr/>
        </p:nvSpPr>
        <p:spPr bwMode="auto">
          <a:xfrm>
            <a:off x="249186" y="2656356"/>
            <a:ext cx="222436" cy="154992"/>
          </a:xfrm>
          <a:custGeom>
            <a:avLst/>
            <a:gdLst>
              <a:gd name="T0" fmla="*/ 48 w 48"/>
              <a:gd name="T1" fmla="*/ 26 h 41"/>
              <a:gd name="T2" fmla="*/ 26 w 48"/>
              <a:gd name="T3" fmla="*/ 39 h 41"/>
              <a:gd name="T4" fmla="*/ 0 w 48"/>
              <a:gd name="T5" fmla="*/ 28 h 41"/>
              <a:gd name="T6" fmla="*/ 48 w 48"/>
              <a:gd name="T7" fmla="*/ 2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1">
                <a:moveTo>
                  <a:pt x="48" y="26"/>
                </a:moveTo>
                <a:cubicBezTo>
                  <a:pt x="48" y="26"/>
                  <a:pt x="41" y="41"/>
                  <a:pt x="26" y="39"/>
                </a:cubicBezTo>
                <a:cubicBezTo>
                  <a:pt x="11" y="37"/>
                  <a:pt x="0" y="28"/>
                  <a:pt x="0" y="28"/>
                </a:cubicBezTo>
                <a:cubicBezTo>
                  <a:pt x="0" y="28"/>
                  <a:pt x="27" y="0"/>
                  <a:pt x="48" y="2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7" name="任意多边形 196"/>
          <p:cNvSpPr/>
          <p:nvPr/>
        </p:nvSpPr>
        <p:spPr bwMode="auto">
          <a:xfrm>
            <a:off x="426489" y="2275447"/>
            <a:ext cx="180528" cy="157618"/>
          </a:xfrm>
          <a:custGeom>
            <a:avLst/>
            <a:gdLst>
              <a:gd name="T0" fmla="*/ 39 w 39"/>
              <a:gd name="T1" fmla="*/ 34 h 41"/>
              <a:gd name="T2" fmla="*/ 13 w 39"/>
              <a:gd name="T3" fmla="*/ 30 h 41"/>
              <a:gd name="T4" fmla="*/ 0 w 39"/>
              <a:gd name="T5" fmla="*/ 6 h 41"/>
              <a:gd name="T6" fmla="*/ 39 w 39"/>
              <a:gd name="T7" fmla="*/ 34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1">
                <a:moveTo>
                  <a:pt x="39" y="34"/>
                </a:moveTo>
                <a:cubicBezTo>
                  <a:pt x="39" y="34"/>
                  <a:pt x="24" y="41"/>
                  <a:pt x="13" y="30"/>
                </a:cubicBezTo>
                <a:cubicBezTo>
                  <a:pt x="3" y="20"/>
                  <a:pt x="0" y="6"/>
                  <a:pt x="0" y="6"/>
                </a:cubicBezTo>
                <a:cubicBezTo>
                  <a:pt x="0" y="6"/>
                  <a:pt x="37" y="0"/>
                  <a:pt x="39" y="3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8" name="任意多边形 197"/>
          <p:cNvSpPr/>
          <p:nvPr/>
        </p:nvSpPr>
        <p:spPr bwMode="auto">
          <a:xfrm>
            <a:off x="258855" y="2170368"/>
            <a:ext cx="141843" cy="120841"/>
          </a:xfrm>
          <a:custGeom>
            <a:avLst/>
            <a:gdLst>
              <a:gd name="T0" fmla="*/ 31 w 31"/>
              <a:gd name="T1" fmla="*/ 27 h 32"/>
              <a:gd name="T2" fmla="*/ 11 w 31"/>
              <a:gd name="T3" fmla="*/ 24 h 32"/>
              <a:gd name="T4" fmla="*/ 0 w 31"/>
              <a:gd name="T5" fmla="*/ 4 h 32"/>
              <a:gd name="T6" fmla="*/ 31 w 31"/>
              <a:gd name="T7" fmla="*/ 27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" h="32">
                <a:moveTo>
                  <a:pt x="31" y="27"/>
                </a:moveTo>
                <a:cubicBezTo>
                  <a:pt x="31" y="27"/>
                  <a:pt x="19" y="32"/>
                  <a:pt x="11" y="24"/>
                </a:cubicBezTo>
                <a:cubicBezTo>
                  <a:pt x="2" y="16"/>
                  <a:pt x="0" y="4"/>
                  <a:pt x="0" y="4"/>
                </a:cubicBezTo>
                <a:cubicBezTo>
                  <a:pt x="0" y="4"/>
                  <a:pt x="30" y="0"/>
                  <a:pt x="31" y="27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9" name="任意多边形 198"/>
          <p:cNvSpPr/>
          <p:nvPr/>
        </p:nvSpPr>
        <p:spPr bwMode="auto">
          <a:xfrm>
            <a:off x="513530" y="2120455"/>
            <a:ext cx="177304" cy="152365"/>
          </a:xfrm>
          <a:custGeom>
            <a:avLst/>
            <a:gdLst>
              <a:gd name="T0" fmla="*/ 32 w 38"/>
              <a:gd name="T1" fmla="*/ 36 h 40"/>
              <a:gd name="T2" fmla="*/ 8 w 38"/>
              <a:gd name="T3" fmla="*/ 27 h 40"/>
              <a:gd name="T4" fmla="*/ 0 w 38"/>
              <a:gd name="T5" fmla="*/ 0 h 40"/>
              <a:gd name="T6" fmla="*/ 32 w 38"/>
              <a:gd name="T7" fmla="*/ 3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40">
                <a:moveTo>
                  <a:pt x="32" y="36"/>
                </a:moveTo>
                <a:cubicBezTo>
                  <a:pt x="32" y="36"/>
                  <a:pt x="16" y="40"/>
                  <a:pt x="8" y="27"/>
                </a:cubicBezTo>
                <a:cubicBezTo>
                  <a:pt x="0" y="15"/>
                  <a:pt x="0" y="0"/>
                  <a:pt x="0" y="0"/>
                </a:cubicBezTo>
                <a:cubicBezTo>
                  <a:pt x="0" y="0"/>
                  <a:pt x="38" y="4"/>
                  <a:pt x="32" y="3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0" name="任意多边形 199"/>
          <p:cNvSpPr/>
          <p:nvPr/>
        </p:nvSpPr>
        <p:spPr bwMode="auto">
          <a:xfrm>
            <a:off x="536096" y="1928686"/>
            <a:ext cx="177304" cy="152365"/>
          </a:xfrm>
          <a:custGeom>
            <a:avLst/>
            <a:gdLst>
              <a:gd name="T0" fmla="*/ 31 w 38"/>
              <a:gd name="T1" fmla="*/ 36 h 40"/>
              <a:gd name="T2" fmla="*/ 8 w 38"/>
              <a:gd name="T3" fmla="*/ 27 h 40"/>
              <a:gd name="T4" fmla="*/ 0 w 38"/>
              <a:gd name="T5" fmla="*/ 0 h 40"/>
              <a:gd name="T6" fmla="*/ 31 w 38"/>
              <a:gd name="T7" fmla="*/ 3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40">
                <a:moveTo>
                  <a:pt x="31" y="36"/>
                </a:moveTo>
                <a:cubicBezTo>
                  <a:pt x="31" y="36"/>
                  <a:pt x="15" y="40"/>
                  <a:pt x="8" y="27"/>
                </a:cubicBezTo>
                <a:cubicBezTo>
                  <a:pt x="0" y="14"/>
                  <a:pt x="0" y="0"/>
                  <a:pt x="0" y="0"/>
                </a:cubicBezTo>
                <a:cubicBezTo>
                  <a:pt x="0" y="0"/>
                  <a:pt x="38" y="3"/>
                  <a:pt x="31" y="3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1" name="任意多边形 200"/>
          <p:cNvSpPr/>
          <p:nvPr/>
        </p:nvSpPr>
        <p:spPr bwMode="auto">
          <a:xfrm>
            <a:off x="1022875" y="1713275"/>
            <a:ext cx="199870" cy="170754"/>
          </a:xfrm>
          <a:custGeom>
            <a:avLst/>
            <a:gdLst>
              <a:gd name="T0" fmla="*/ 11 w 43"/>
              <a:gd name="T1" fmla="*/ 45 h 45"/>
              <a:gd name="T2" fmla="*/ 7 w 43"/>
              <a:gd name="T3" fmla="*/ 20 h 45"/>
              <a:gd name="T4" fmla="*/ 27 w 43"/>
              <a:gd name="T5" fmla="*/ 0 h 45"/>
              <a:gd name="T6" fmla="*/ 11 w 43"/>
              <a:gd name="T7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45">
                <a:moveTo>
                  <a:pt x="11" y="45"/>
                </a:moveTo>
                <a:cubicBezTo>
                  <a:pt x="11" y="45"/>
                  <a:pt x="0" y="33"/>
                  <a:pt x="7" y="20"/>
                </a:cubicBezTo>
                <a:cubicBezTo>
                  <a:pt x="14" y="7"/>
                  <a:pt x="27" y="0"/>
                  <a:pt x="27" y="0"/>
                </a:cubicBezTo>
                <a:cubicBezTo>
                  <a:pt x="27" y="0"/>
                  <a:pt x="43" y="34"/>
                  <a:pt x="11" y="4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2" name="任意多边形 201"/>
          <p:cNvSpPr/>
          <p:nvPr/>
        </p:nvSpPr>
        <p:spPr bwMode="auto">
          <a:xfrm>
            <a:off x="1706302" y="2128336"/>
            <a:ext cx="164410" cy="128722"/>
          </a:xfrm>
          <a:custGeom>
            <a:avLst/>
            <a:gdLst>
              <a:gd name="T0" fmla="*/ 3 w 35"/>
              <a:gd name="T1" fmla="*/ 29 h 34"/>
              <a:gd name="T2" fmla="*/ 11 w 35"/>
              <a:gd name="T3" fmla="*/ 8 h 34"/>
              <a:gd name="T4" fmla="*/ 35 w 35"/>
              <a:gd name="T5" fmla="*/ 0 h 34"/>
              <a:gd name="T6" fmla="*/ 3 w 35"/>
              <a:gd name="T7" fmla="*/ 29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4">
                <a:moveTo>
                  <a:pt x="3" y="29"/>
                </a:moveTo>
                <a:cubicBezTo>
                  <a:pt x="3" y="29"/>
                  <a:pt x="0" y="15"/>
                  <a:pt x="11" y="8"/>
                </a:cubicBezTo>
                <a:cubicBezTo>
                  <a:pt x="22" y="0"/>
                  <a:pt x="35" y="0"/>
                  <a:pt x="35" y="0"/>
                </a:cubicBezTo>
                <a:cubicBezTo>
                  <a:pt x="35" y="0"/>
                  <a:pt x="33" y="34"/>
                  <a:pt x="3" y="29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3" name="任意多边形 202"/>
          <p:cNvSpPr/>
          <p:nvPr/>
        </p:nvSpPr>
        <p:spPr bwMode="auto">
          <a:xfrm>
            <a:off x="1977094" y="2443574"/>
            <a:ext cx="161185" cy="128722"/>
          </a:xfrm>
          <a:custGeom>
            <a:avLst/>
            <a:gdLst>
              <a:gd name="T0" fmla="*/ 3 w 35"/>
              <a:gd name="T1" fmla="*/ 28 h 34"/>
              <a:gd name="T2" fmla="*/ 11 w 35"/>
              <a:gd name="T3" fmla="*/ 7 h 34"/>
              <a:gd name="T4" fmla="*/ 35 w 35"/>
              <a:gd name="T5" fmla="*/ 0 h 34"/>
              <a:gd name="T6" fmla="*/ 3 w 35"/>
              <a:gd name="T7" fmla="*/ 28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4">
                <a:moveTo>
                  <a:pt x="3" y="28"/>
                </a:moveTo>
                <a:cubicBezTo>
                  <a:pt x="3" y="28"/>
                  <a:pt x="0" y="14"/>
                  <a:pt x="11" y="7"/>
                </a:cubicBezTo>
                <a:cubicBezTo>
                  <a:pt x="22" y="0"/>
                  <a:pt x="35" y="0"/>
                  <a:pt x="35" y="0"/>
                </a:cubicBezTo>
                <a:cubicBezTo>
                  <a:pt x="35" y="0"/>
                  <a:pt x="32" y="34"/>
                  <a:pt x="3" y="2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4" name="任意多边形 203"/>
          <p:cNvSpPr/>
          <p:nvPr/>
        </p:nvSpPr>
        <p:spPr bwMode="auto">
          <a:xfrm>
            <a:off x="110565" y="2461961"/>
            <a:ext cx="199870" cy="139230"/>
          </a:xfrm>
          <a:custGeom>
            <a:avLst/>
            <a:gdLst>
              <a:gd name="T0" fmla="*/ 43 w 43"/>
              <a:gd name="T1" fmla="*/ 25 h 37"/>
              <a:gd name="T2" fmla="*/ 22 w 43"/>
              <a:gd name="T3" fmla="*/ 34 h 37"/>
              <a:gd name="T4" fmla="*/ 0 w 43"/>
              <a:gd name="T5" fmla="*/ 21 h 37"/>
              <a:gd name="T6" fmla="*/ 43 w 43"/>
              <a:gd name="T7" fmla="*/ 25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37">
                <a:moveTo>
                  <a:pt x="43" y="25"/>
                </a:moveTo>
                <a:cubicBezTo>
                  <a:pt x="43" y="25"/>
                  <a:pt x="35" y="37"/>
                  <a:pt x="22" y="34"/>
                </a:cubicBezTo>
                <a:cubicBezTo>
                  <a:pt x="9" y="31"/>
                  <a:pt x="0" y="21"/>
                  <a:pt x="0" y="21"/>
                </a:cubicBezTo>
                <a:cubicBezTo>
                  <a:pt x="0" y="21"/>
                  <a:pt x="27" y="0"/>
                  <a:pt x="43" y="2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5" name="任意多边形 204"/>
          <p:cNvSpPr/>
          <p:nvPr/>
        </p:nvSpPr>
        <p:spPr bwMode="auto">
          <a:xfrm>
            <a:off x="1032546" y="1952329"/>
            <a:ext cx="180528" cy="181262"/>
          </a:xfrm>
          <a:custGeom>
            <a:avLst/>
            <a:gdLst>
              <a:gd name="T0" fmla="*/ 15 w 39"/>
              <a:gd name="T1" fmla="*/ 48 h 48"/>
              <a:gd name="T2" fmla="*/ 1 w 39"/>
              <a:gd name="T3" fmla="*/ 26 h 48"/>
              <a:gd name="T4" fmla="*/ 11 w 39"/>
              <a:gd name="T5" fmla="*/ 0 h 48"/>
              <a:gd name="T6" fmla="*/ 15 w 39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8">
                <a:moveTo>
                  <a:pt x="15" y="48"/>
                </a:moveTo>
                <a:cubicBezTo>
                  <a:pt x="15" y="48"/>
                  <a:pt x="0" y="41"/>
                  <a:pt x="1" y="26"/>
                </a:cubicBezTo>
                <a:cubicBezTo>
                  <a:pt x="2" y="11"/>
                  <a:pt x="11" y="0"/>
                  <a:pt x="11" y="0"/>
                </a:cubicBezTo>
                <a:cubicBezTo>
                  <a:pt x="11" y="0"/>
                  <a:pt x="39" y="25"/>
                  <a:pt x="15" y="4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6" name="任意多边形 205"/>
          <p:cNvSpPr/>
          <p:nvPr/>
        </p:nvSpPr>
        <p:spPr bwMode="auto">
          <a:xfrm>
            <a:off x="291093" y="2383151"/>
            <a:ext cx="180528" cy="149739"/>
          </a:xfrm>
          <a:custGeom>
            <a:avLst/>
            <a:gdLst>
              <a:gd name="T0" fmla="*/ 39 w 39"/>
              <a:gd name="T1" fmla="*/ 33 h 40"/>
              <a:gd name="T2" fmla="*/ 14 w 39"/>
              <a:gd name="T3" fmla="*/ 30 h 40"/>
              <a:gd name="T4" fmla="*/ 0 w 39"/>
              <a:gd name="T5" fmla="*/ 5 h 40"/>
              <a:gd name="T6" fmla="*/ 39 w 39"/>
              <a:gd name="T7" fmla="*/ 33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39" y="33"/>
                </a:moveTo>
                <a:cubicBezTo>
                  <a:pt x="39" y="33"/>
                  <a:pt x="24" y="40"/>
                  <a:pt x="14" y="30"/>
                </a:cubicBezTo>
                <a:cubicBezTo>
                  <a:pt x="3" y="19"/>
                  <a:pt x="0" y="5"/>
                  <a:pt x="0" y="5"/>
                </a:cubicBezTo>
                <a:cubicBezTo>
                  <a:pt x="0" y="5"/>
                  <a:pt x="38" y="0"/>
                  <a:pt x="39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7" name="任意多边形 206"/>
          <p:cNvSpPr/>
          <p:nvPr/>
        </p:nvSpPr>
        <p:spPr bwMode="auto">
          <a:xfrm>
            <a:off x="726294" y="2039019"/>
            <a:ext cx="261121" cy="257443"/>
          </a:xfrm>
          <a:custGeom>
            <a:avLst/>
            <a:gdLst>
              <a:gd name="T0" fmla="*/ 25 w 56"/>
              <a:gd name="T1" fmla="*/ 68 h 68"/>
              <a:gd name="T2" fmla="*/ 1 w 56"/>
              <a:gd name="T3" fmla="*/ 40 h 68"/>
              <a:gd name="T4" fmla="*/ 11 w 56"/>
              <a:gd name="T5" fmla="*/ 0 h 68"/>
              <a:gd name="T6" fmla="*/ 25 w 56"/>
              <a:gd name="T7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68">
                <a:moveTo>
                  <a:pt x="25" y="68"/>
                </a:moveTo>
                <a:cubicBezTo>
                  <a:pt x="25" y="68"/>
                  <a:pt x="3" y="61"/>
                  <a:pt x="1" y="40"/>
                </a:cubicBezTo>
                <a:cubicBezTo>
                  <a:pt x="0" y="19"/>
                  <a:pt x="11" y="0"/>
                  <a:pt x="11" y="0"/>
                </a:cubicBezTo>
                <a:cubicBezTo>
                  <a:pt x="11" y="0"/>
                  <a:pt x="56" y="31"/>
                  <a:pt x="25" y="6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8" name="任意多边形 207"/>
          <p:cNvSpPr/>
          <p:nvPr/>
        </p:nvSpPr>
        <p:spPr bwMode="auto">
          <a:xfrm>
            <a:off x="1148599" y="2306971"/>
            <a:ext cx="377175" cy="315236"/>
          </a:xfrm>
          <a:custGeom>
            <a:avLst/>
            <a:gdLst>
              <a:gd name="T0" fmla="*/ 21 w 81"/>
              <a:gd name="T1" fmla="*/ 83 h 83"/>
              <a:gd name="T2" fmla="*/ 14 w 81"/>
              <a:gd name="T3" fmla="*/ 36 h 83"/>
              <a:gd name="T4" fmla="*/ 51 w 81"/>
              <a:gd name="T5" fmla="*/ 0 h 83"/>
              <a:gd name="T6" fmla="*/ 21 w 81"/>
              <a:gd name="T7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83">
                <a:moveTo>
                  <a:pt x="21" y="83"/>
                </a:moveTo>
                <a:cubicBezTo>
                  <a:pt x="21" y="83"/>
                  <a:pt x="0" y="60"/>
                  <a:pt x="14" y="36"/>
                </a:cubicBezTo>
                <a:cubicBezTo>
                  <a:pt x="27" y="12"/>
                  <a:pt x="51" y="0"/>
                  <a:pt x="51" y="0"/>
                </a:cubicBezTo>
                <a:cubicBezTo>
                  <a:pt x="51" y="0"/>
                  <a:pt x="81" y="65"/>
                  <a:pt x="21" y="8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9" name="任意多边形 208"/>
          <p:cNvSpPr/>
          <p:nvPr/>
        </p:nvSpPr>
        <p:spPr bwMode="auto">
          <a:xfrm>
            <a:off x="1432287" y="2454080"/>
            <a:ext cx="241779" cy="194396"/>
          </a:xfrm>
          <a:custGeom>
            <a:avLst/>
            <a:gdLst>
              <a:gd name="T0" fmla="*/ 10 w 52"/>
              <a:gd name="T1" fmla="*/ 51 h 51"/>
              <a:gd name="T2" fmla="*/ 12 w 52"/>
              <a:gd name="T3" fmla="*/ 19 h 51"/>
              <a:gd name="T4" fmla="*/ 42 w 52"/>
              <a:gd name="T5" fmla="*/ 0 h 51"/>
              <a:gd name="T6" fmla="*/ 10 w 52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10" y="51"/>
                </a:moveTo>
                <a:cubicBezTo>
                  <a:pt x="10" y="51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7"/>
                  <a:pt x="10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0" name="任意多边形 209"/>
          <p:cNvSpPr/>
          <p:nvPr/>
        </p:nvSpPr>
        <p:spPr bwMode="auto">
          <a:xfrm>
            <a:off x="1683736" y="2461961"/>
            <a:ext cx="241779" cy="194396"/>
          </a:xfrm>
          <a:custGeom>
            <a:avLst/>
            <a:gdLst>
              <a:gd name="T0" fmla="*/ 0 w 52"/>
              <a:gd name="T1" fmla="*/ 33 h 51"/>
              <a:gd name="T2" fmla="*/ 17 w 52"/>
              <a:gd name="T3" fmla="*/ 7 h 51"/>
              <a:gd name="T4" fmla="*/ 52 w 52"/>
              <a:gd name="T5" fmla="*/ 5 h 51"/>
              <a:gd name="T6" fmla="*/ 0 w 52"/>
              <a:gd name="T7" fmla="*/ 3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0" y="33"/>
                </a:moveTo>
                <a:cubicBezTo>
                  <a:pt x="0" y="33"/>
                  <a:pt x="0" y="13"/>
                  <a:pt x="17" y="7"/>
                </a:cubicBezTo>
                <a:cubicBezTo>
                  <a:pt x="35" y="0"/>
                  <a:pt x="52" y="5"/>
                  <a:pt x="52" y="5"/>
                </a:cubicBezTo>
                <a:cubicBezTo>
                  <a:pt x="52" y="5"/>
                  <a:pt x="38" y="51"/>
                  <a:pt x="0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1" name="任意多边形 210"/>
          <p:cNvSpPr/>
          <p:nvPr/>
        </p:nvSpPr>
        <p:spPr bwMode="auto">
          <a:xfrm>
            <a:off x="1654723" y="2306971"/>
            <a:ext cx="248226" cy="191770"/>
          </a:xfrm>
          <a:custGeom>
            <a:avLst/>
            <a:gdLst>
              <a:gd name="T0" fmla="*/ 0 w 53"/>
              <a:gd name="T1" fmla="*/ 33 h 51"/>
              <a:gd name="T2" fmla="*/ 18 w 53"/>
              <a:gd name="T3" fmla="*/ 6 h 51"/>
              <a:gd name="T4" fmla="*/ 53 w 53"/>
              <a:gd name="T5" fmla="*/ 5 h 51"/>
              <a:gd name="T6" fmla="*/ 0 w 53"/>
              <a:gd name="T7" fmla="*/ 3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51">
                <a:moveTo>
                  <a:pt x="0" y="33"/>
                </a:moveTo>
                <a:cubicBezTo>
                  <a:pt x="0" y="33"/>
                  <a:pt x="0" y="12"/>
                  <a:pt x="18" y="6"/>
                </a:cubicBezTo>
                <a:cubicBezTo>
                  <a:pt x="35" y="0"/>
                  <a:pt x="53" y="5"/>
                  <a:pt x="53" y="5"/>
                </a:cubicBezTo>
                <a:cubicBezTo>
                  <a:pt x="53" y="5"/>
                  <a:pt x="38" y="51"/>
                  <a:pt x="0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2" name="任意多边形 211"/>
          <p:cNvSpPr/>
          <p:nvPr/>
        </p:nvSpPr>
        <p:spPr bwMode="auto">
          <a:xfrm>
            <a:off x="1454852" y="2186129"/>
            <a:ext cx="241779" cy="189141"/>
          </a:xfrm>
          <a:custGeom>
            <a:avLst/>
            <a:gdLst>
              <a:gd name="T0" fmla="*/ 11 w 52"/>
              <a:gd name="T1" fmla="*/ 50 h 50"/>
              <a:gd name="T2" fmla="*/ 12 w 52"/>
              <a:gd name="T3" fmla="*/ 19 h 50"/>
              <a:gd name="T4" fmla="*/ 42 w 52"/>
              <a:gd name="T5" fmla="*/ 0 h 50"/>
              <a:gd name="T6" fmla="*/ 11 w 52"/>
              <a:gd name="T7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0">
                <a:moveTo>
                  <a:pt x="11" y="50"/>
                </a:moveTo>
                <a:cubicBezTo>
                  <a:pt x="11" y="50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6"/>
                  <a:pt x="11" y="5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3" name="任意多边形 212"/>
          <p:cNvSpPr/>
          <p:nvPr/>
        </p:nvSpPr>
        <p:spPr bwMode="auto">
          <a:xfrm>
            <a:off x="1403274" y="1986480"/>
            <a:ext cx="241779" cy="191770"/>
          </a:xfrm>
          <a:custGeom>
            <a:avLst/>
            <a:gdLst>
              <a:gd name="T0" fmla="*/ 11 w 52"/>
              <a:gd name="T1" fmla="*/ 51 h 51"/>
              <a:gd name="T2" fmla="*/ 12 w 52"/>
              <a:gd name="T3" fmla="*/ 19 h 51"/>
              <a:gd name="T4" fmla="*/ 42 w 52"/>
              <a:gd name="T5" fmla="*/ 0 h 51"/>
              <a:gd name="T6" fmla="*/ 11 w 52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11" y="51"/>
                </a:moveTo>
                <a:cubicBezTo>
                  <a:pt x="11" y="51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7"/>
                  <a:pt x="11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4" name="任意多边形 213"/>
          <p:cNvSpPr/>
          <p:nvPr/>
        </p:nvSpPr>
        <p:spPr bwMode="auto">
          <a:xfrm>
            <a:off x="1177614" y="1823608"/>
            <a:ext cx="235332" cy="191770"/>
          </a:xfrm>
          <a:custGeom>
            <a:avLst/>
            <a:gdLst>
              <a:gd name="T0" fmla="*/ 10 w 51"/>
              <a:gd name="T1" fmla="*/ 51 h 51"/>
              <a:gd name="T2" fmla="*/ 11 w 51"/>
              <a:gd name="T3" fmla="*/ 19 h 51"/>
              <a:gd name="T4" fmla="*/ 41 w 51"/>
              <a:gd name="T5" fmla="*/ 0 h 51"/>
              <a:gd name="T6" fmla="*/ 10 w 51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1">
                <a:moveTo>
                  <a:pt x="10" y="51"/>
                </a:moveTo>
                <a:cubicBezTo>
                  <a:pt x="10" y="51"/>
                  <a:pt x="0" y="33"/>
                  <a:pt x="11" y="19"/>
                </a:cubicBezTo>
                <a:cubicBezTo>
                  <a:pt x="23" y="5"/>
                  <a:pt x="41" y="0"/>
                  <a:pt x="41" y="0"/>
                </a:cubicBezTo>
                <a:cubicBezTo>
                  <a:pt x="41" y="0"/>
                  <a:pt x="51" y="47"/>
                  <a:pt x="10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5" name="任意多边形 214"/>
          <p:cNvSpPr/>
          <p:nvPr/>
        </p:nvSpPr>
        <p:spPr bwMode="auto">
          <a:xfrm>
            <a:off x="806886" y="1781577"/>
            <a:ext cx="232107" cy="218039"/>
          </a:xfrm>
          <a:custGeom>
            <a:avLst/>
            <a:gdLst>
              <a:gd name="T0" fmla="*/ 25 w 50"/>
              <a:gd name="T1" fmla="*/ 58 h 58"/>
              <a:gd name="T2" fmla="*/ 3 w 50"/>
              <a:gd name="T3" fmla="*/ 35 h 58"/>
              <a:gd name="T4" fmla="*/ 9 w 50"/>
              <a:gd name="T5" fmla="*/ 0 h 58"/>
              <a:gd name="T6" fmla="*/ 25 w 50"/>
              <a:gd name="T7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8">
                <a:moveTo>
                  <a:pt x="25" y="58"/>
                </a:moveTo>
                <a:cubicBezTo>
                  <a:pt x="25" y="58"/>
                  <a:pt x="5" y="53"/>
                  <a:pt x="3" y="35"/>
                </a:cubicBezTo>
                <a:cubicBezTo>
                  <a:pt x="0" y="17"/>
                  <a:pt x="9" y="0"/>
                  <a:pt x="9" y="0"/>
                </a:cubicBezTo>
                <a:cubicBezTo>
                  <a:pt x="9" y="0"/>
                  <a:pt x="50" y="24"/>
                  <a:pt x="25" y="5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6" name="任意多边形 215"/>
          <p:cNvSpPr/>
          <p:nvPr/>
        </p:nvSpPr>
        <p:spPr bwMode="auto">
          <a:xfrm>
            <a:off x="1493537" y="2803467"/>
            <a:ext cx="267568" cy="183888"/>
          </a:xfrm>
          <a:custGeom>
            <a:avLst/>
            <a:gdLst>
              <a:gd name="T0" fmla="*/ 0 w 58"/>
              <a:gd name="T1" fmla="*/ 19 h 49"/>
              <a:gd name="T2" fmla="*/ 25 w 58"/>
              <a:gd name="T3" fmla="*/ 0 h 49"/>
              <a:gd name="T4" fmla="*/ 58 w 58"/>
              <a:gd name="T5" fmla="*/ 10 h 49"/>
              <a:gd name="T6" fmla="*/ 0 w 58"/>
              <a:gd name="T7" fmla="*/ 1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9">
                <a:moveTo>
                  <a:pt x="0" y="19"/>
                </a:moveTo>
                <a:cubicBezTo>
                  <a:pt x="0" y="19"/>
                  <a:pt x="7" y="0"/>
                  <a:pt x="25" y="0"/>
                </a:cubicBezTo>
                <a:cubicBezTo>
                  <a:pt x="43" y="0"/>
                  <a:pt x="58" y="10"/>
                  <a:pt x="58" y="10"/>
                </a:cubicBezTo>
                <a:cubicBezTo>
                  <a:pt x="58" y="10"/>
                  <a:pt x="29" y="49"/>
                  <a:pt x="0" y="19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7" name="任意多边形 216"/>
          <p:cNvSpPr/>
          <p:nvPr/>
        </p:nvSpPr>
        <p:spPr bwMode="auto">
          <a:xfrm>
            <a:off x="1535444" y="2651103"/>
            <a:ext cx="245002" cy="186515"/>
          </a:xfrm>
          <a:custGeom>
            <a:avLst/>
            <a:gdLst>
              <a:gd name="T0" fmla="*/ 0 w 53"/>
              <a:gd name="T1" fmla="*/ 20 h 49"/>
              <a:gd name="T2" fmla="*/ 23 w 53"/>
              <a:gd name="T3" fmla="*/ 0 h 49"/>
              <a:gd name="T4" fmla="*/ 53 w 53"/>
              <a:gd name="T5" fmla="*/ 11 h 49"/>
              <a:gd name="T6" fmla="*/ 0 w 53"/>
              <a:gd name="T7" fmla="*/ 2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49">
                <a:moveTo>
                  <a:pt x="0" y="20"/>
                </a:moveTo>
                <a:cubicBezTo>
                  <a:pt x="0" y="20"/>
                  <a:pt x="7" y="1"/>
                  <a:pt x="23" y="0"/>
                </a:cubicBezTo>
                <a:cubicBezTo>
                  <a:pt x="39" y="0"/>
                  <a:pt x="53" y="11"/>
                  <a:pt x="53" y="11"/>
                </a:cubicBezTo>
                <a:cubicBezTo>
                  <a:pt x="53" y="11"/>
                  <a:pt x="26" y="49"/>
                  <a:pt x="0" y="2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8" name="任意多边形 217"/>
          <p:cNvSpPr/>
          <p:nvPr/>
        </p:nvSpPr>
        <p:spPr bwMode="auto">
          <a:xfrm>
            <a:off x="1851368" y="2593309"/>
            <a:ext cx="209542" cy="168126"/>
          </a:xfrm>
          <a:custGeom>
            <a:avLst/>
            <a:gdLst>
              <a:gd name="T0" fmla="*/ 0 w 45"/>
              <a:gd name="T1" fmla="*/ 15 h 44"/>
              <a:gd name="T2" fmla="*/ 23 w 45"/>
              <a:gd name="T3" fmla="*/ 4 h 44"/>
              <a:gd name="T4" fmla="*/ 45 w 45"/>
              <a:gd name="T5" fmla="*/ 19 h 44"/>
              <a:gd name="T6" fmla="*/ 0 w 45"/>
              <a:gd name="T7" fmla="*/ 15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4">
                <a:moveTo>
                  <a:pt x="0" y="15"/>
                </a:moveTo>
                <a:cubicBezTo>
                  <a:pt x="0" y="15"/>
                  <a:pt x="10" y="0"/>
                  <a:pt x="23" y="4"/>
                </a:cubicBezTo>
                <a:cubicBezTo>
                  <a:pt x="37" y="8"/>
                  <a:pt x="45" y="19"/>
                  <a:pt x="45" y="19"/>
                </a:cubicBezTo>
                <a:cubicBezTo>
                  <a:pt x="45" y="19"/>
                  <a:pt x="15" y="44"/>
                  <a:pt x="0" y="1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9" name="任意多边形 218"/>
          <p:cNvSpPr/>
          <p:nvPr/>
        </p:nvSpPr>
        <p:spPr bwMode="auto">
          <a:xfrm>
            <a:off x="1822355" y="2729912"/>
            <a:ext cx="209542" cy="168126"/>
          </a:xfrm>
          <a:custGeom>
            <a:avLst/>
            <a:gdLst>
              <a:gd name="T0" fmla="*/ 0 w 45"/>
              <a:gd name="T1" fmla="*/ 14 h 44"/>
              <a:gd name="T2" fmla="*/ 23 w 45"/>
              <a:gd name="T3" fmla="*/ 4 h 44"/>
              <a:gd name="T4" fmla="*/ 45 w 45"/>
              <a:gd name="T5" fmla="*/ 19 h 44"/>
              <a:gd name="T6" fmla="*/ 0 w 45"/>
              <a:gd name="T7" fmla="*/ 1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4">
                <a:moveTo>
                  <a:pt x="0" y="14"/>
                </a:moveTo>
                <a:cubicBezTo>
                  <a:pt x="0" y="14"/>
                  <a:pt x="10" y="0"/>
                  <a:pt x="23" y="4"/>
                </a:cubicBezTo>
                <a:cubicBezTo>
                  <a:pt x="37" y="7"/>
                  <a:pt x="45" y="19"/>
                  <a:pt x="45" y="19"/>
                </a:cubicBezTo>
                <a:cubicBezTo>
                  <a:pt x="45" y="19"/>
                  <a:pt x="15" y="44"/>
                  <a:pt x="0" y="1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5" name="任意多边形 224"/>
          <p:cNvSpPr/>
          <p:nvPr/>
        </p:nvSpPr>
        <p:spPr bwMode="auto">
          <a:xfrm>
            <a:off x="2939113" y="2239046"/>
            <a:ext cx="433908" cy="645746"/>
          </a:xfrm>
          <a:custGeom>
            <a:avLst/>
            <a:gdLst>
              <a:gd name="T0" fmla="*/ 130 w 164"/>
              <a:gd name="T1" fmla="*/ 299 h 299"/>
              <a:gd name="T2" fmla="*/ 123 w 164"/>
              <a:gd name="T3" fmla="*/ 132 h 299"/>
              <a:gd name="T4" fmla="*/ 161 w 164"/>
              <a:gd name="T5" fmla="*/ 47 h 299"/>
              <a:gd name="T6" fmla="*/ 143 w 164"/>
              <a:gd name="T7" fmla="*/ 51 h 299"/>
              <a:gd name="T8" fmla="*/ 108 w 164"/>
              <a:gd name="T9" fmla="*/ 75 h 299"/>
              <a:gd name="T10" fmla="*/ 80 w 164"/>
              <a:gd name="T11" fmla="*/ 6 h 299"/>
              <a:gd name="T12" fmla="*/ 77 w 164"/>
              <a:gd name="T13" fmla="*/ 51 h 299"/>
              <a:gd name="T14" fmla="*/ 48 w 164"/>
              <a:gd name="T15" fmla="*/ 33 h 299"/>
              <a:gd name="T16" fmla="*/ 27 w 164"/>
              <a:gd name="T17" fmla="*/ 16 h 299"/>
              <a:gd name="T18" fmla="*/ 52 w 164"/>
              <a:gd name="T19" fmla="*/ 74 h 299"/>
              <a:gd name="T20" fmla="*/ 10 w 164"/>
              <a:gd name="T21" fmla="*/ 35 h 299"/>
              <a:gd name="T22" fmla="*/ 9 w 164"/>
              <a:gd name="T23" fmla="*/ 53 h 299"/>
              <a:gd name="T24" fmla="*/ 43 w 164"/>
              <a:gd name="T25" fmla="*/ 93 h 299"/>
              <a:gd name="T26" fmla="*/ 10 w 164"/>
              <a:gd name="T27" fmla="*/ 75 h 299"/>
              <a:gd name="T28" fmla="*/ 20 w 164"/>
              <a:gd name="T29" fmla="*/ 97 h 299"/>
              <a:gd name="T30" fmla="*/ 71 w 164"/>
              <a:gd name="T31" fmla="*/ 161 h 299"/>
              <a:gd name="T32" fmla="*/ 62 w 164"/>
              <a:gd name="T33" fmla="*/ 299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4" h="299">
                <a:moveTo>
                  <a:pt x="130" y="299"/>
                </a:moveTo>
                <a:cubicBezTo>
                  <a:pt x="130" y="299"/>
                  <a:pt x="107" y="195"/>
                  <a:pt x="123" y="132"/>
                </a:cubicBezTo>
                <a:cubicBezTo>
                  <a:pt x="139" y="70"/>
                  <a:pt x="164" y="57"/>
                  <a:pt x="161" y="47"/>
                </a:cubicBezTo>
                <a:cubicBezTo>
                  <a:pt x="159" y="38"/>
                  <a:pt x="147" y="42"/>
                  <a:pt x="143" y="51"/>
                </a:cubicBezTo>
                <a:cubicBezTo>
                  <a:pt x="139" y="60"/>
                  <a:pt x="123" y="78"/>
                  <a:pt x="108" y="75"/>
                </a:cubicBezTo>
                <a:cubicBezTo>
                  <a:pt x="94" y="72"/>
                  <a:pt x="91" y="12"/>
                  <a:pt x="80" y="6"/>
                </a:cubicBezTo>
                <a:cubicBezTo>
                  <a:pt x="70" y="0"/>
                  <a:pt x="73" y="27"/>
                  <a:pt x="77" y="51"/>
                </a:cubicBezTo>
                <a:cubicBezTo>
                  <a:pt x="81" y="75"/>
                  <a:pt x="60" y="62"/>
                  <a:pt x="48" y="33"/>
                </a:cubicBezTo>
                <a:cubicBezTo>
                  <a:pt x="36" y="4"/>
                  <a:pt x="28" y="12"/>
                  <a:pt x="27" y="16"/>
                </a:cubicBezTo>
                <a:cubicBezTo>
                  <a:pt x="25" y="20"/>
                  <a:pt x="54" y="72"/>
                  <a:pt x="52" y="74"/>
                </a:cubicBezTo>
                <a:cubicBezTo>
                  <a:pt x="49" y="77"/>
                  <a:pt x="13" y="34"/>
                  <a:pt x="10" y="35"/>
                </a:cubicBezTo>
                <a:cubicBezTo>
                  <a:pt x="6" y="36"/>
                  <a:pt x="0" y="39"/>
                  <a:pt x="9" y="53"/>
                </a:cubicBezTo>
                <a:cubicBezTo>
                  <a:pt x="17" y="66"/>
                  <a:pt x="44" y="89"/>
                  <a:pt x="43" y="93"/>
                </a:cubicBezTo>
                <a:cubicBezTo>
                  <a:pt x="41" y="97"/>
                  <a:pt x="18" y="76"/>
                  <a:pt x="10" y="75"/>
                </a:cubicBezTo>
                <a:cubicBezTo>
                  <a:pt x="2" y="75"/>
                  <a:pt x="5" y="86"/>
                  <a:pt x="20" y="97"/>
                </a:cubicBezTo>
                <a:cubicBezTo>
                  <a:pt x="34" y="108"/>
                  <a:pt x="71" y="121"/>
                  <a:pt x="71" y="161"/>
                </a:cubicBezTo>
                <a:cubicBezTo>
                  <a:pt x="72" y="201"/>
                  <a:pt x="62" y="299"/>
                  <a:pt x="62" y="299"/>
                </a:cubicBezTo>
              </a:path>
            </a:pathLst>
          </a:custGeom>
          <a:solidFill>
            <a:srgbClr val="FFC000">
              <a:lumMod val="75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6" name="任意多边形 225"/>
          <p:cNvSpPr/>
          <p:nvPr/>
        </p:nvSpPr>
        <p:spPr bwMode="auto">
          <a:xfrm>
            <a:off x="3047589" y="2038281"/>
            <a:ext cx="193053" cy="187281"/>
          </a:xfrm>
          <a:custGeom>
            <a:avLst/>
            <a:gdLst>
              <a:gd name="T0" fmla="*/ 32 w 73"/>
              <a:gd name="T1" fmla="*/ 87 h 87"/>
              <a:gd name="T2" fmla="*/ 1 w 73"/>
              <a:gd name="T3" fmla="*/ 50 h 87"/>
              <a:gd name="T4" fmla="*/ 14 w 73"/>
              <a:gd name="T5" fmla="*/ 0 h 87"/>
              <a:gd name="T6" fmla="*/ 32 w 73"/>
              <a:gd name="T7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3" h="87">
                <a:moveTo>
                  <a:pt x="32" y="87"/>
                </a:moveTo>
                <a:cubicBezTo>
                  <a:pt x="32" y="87"/>
                  <a:pt x="3" y="78"/>
                  <a:pt x="1" y="50"/>
                </a:cubicBezTo>
                <a:cubicBezTo>
                  <a:pt x="0" y="23"/>
                  <a:pt x="14" y="0"/>
                  <a:pt x="14" y="0"/>
                </a:cubicBezTo>
                <a:cubicBezTo>
                  <a:pt x="14" y="0"/>
                  <a:pt x="73" y="39"/>
                  <a:pt x="32" y="87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7" name="任意多边形 226"/>
          <p:cNvSpPr/>
          <p:nvPr/>
        </p:nvSpPr>
        <p:spPr bwMode="auto">
          <a:xfrm>
            <a:off x="2893148" y="2105702"/>
            <a:ext cx="154441" cy="131847"/>
          </a:xfrm>
          <a:custGeom>
            <a:avLst/>
            <a:gdLst>
              <a:gd name="T0" fmla="*/ 38 w 58"/>
              <a:gd name="T1" fmla="*/ 61 h 61"/>
              <a:gd name="T2" fmla="*/ 7 w 58"/>
              <a:gd name="T3" fmla="*/ 41 h 61"/>
              <a:gd name="T4" fmla="*/ 5 w 58"/>
              <a:gd name="T5" fmla="*/ 0 h 61"/>
              <a:gd name="T6" fmla="*/ 38 w 58"/>
              <a:gd name="T7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61">
                <a:moveTo>
                  <a:pt x="38" y="61"/>
                </a:moveTo>
                <a:cubicBezTo>
                  <a:pt x="38" y="61"/>
                  <a:pt x="14" y="61"/>
                  <a:pt x="7" y="41"/>
                </a:cubicBezTo>
                <a:cubicBezTo>
                  <a:pt x="0" y="20"/>
                  <a:pt x="5" y="0"/>
                  <a:pt x="5" y="0"/>
                </a:cubicBezTo>
                <a:cubicBezTo>
                  <a:pt x="5" y="0"/>
                  <a:pt x="58" y="17"/>
                  <a:pt x="38" y="6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8" name="任意多边形 227"/>
          <p:cNvSpPr/>
          <p:nvPr/>
        </p:nvSpPr>
        <p:spPr bwMode="auto">
          <a:xfrm>
            <a:off x="3174452" y="1969362"/>
            <a:ext cx="163636" cy="146829"/>
          </a:xfrm>
          <a:custGeom>
            <a:avLst/>
            <a:gdLst>
              <a:gd name="T0" fmla="*/ 17 w 62"/>
              <a:gd name="T1" fmla="*/ 68 h 68"/>
              <a:gd name="T2" fmla="*/ 9 w 62"/>
              <a:gd name="T3" fmla="*/ 31 h 68"/>
              <a:gd name="T4" fmla="*/ 36 w 62"/>
              <a:gd name="T5" fmla="*/ 0 h 68"/>
              <a:gd name="T6" fmla="*/ 17 w 62"/>
              <a:gd name="T7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8">
                <a:moveTo>
                  <a:pt x="17" y="68"/>
                </a:moveTo>
                <a:cubicBezTo>
                  <a:pt x="17" y="68"/>
                  <a:pt x="0" y="51"/>
                  <a:pt x="9" y="31"/>
                </a:cubicBezTo>
                <a:cubicBezTo>
                  <a:pt x="18" y="11"/>
                  <a:pt x="36" y="0"/>
                  <a:pt x="36" y="0"/>
                </a:cubicBezTo>
                <a:cubicBezTo>
                  <a:pt x="36" y="0"/>
                  <a:pt x="62" y="50"/>
                  <a:pt x="17" y="6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9" name="任意多边形 228"/>
          <p:cNvSpPr/>
          <p:nvPr/>
        </p:nvSpPr>
        <p:spPr bwMode="auto">
          <a:xfrm>
            <a:off x="2830636" y="2218071"/>
            <a:ext cx="121347" cy="100383"/>
          </a:xfrm>
          <a:custGeom>
            <a:avLst/>
            <a:gdLst>
              <a:gd name="T0" fmla="*/ 42 w 46"/>
              <a:gd name="T1" fmla="*/ 41 h 47"/>
              <a:gd name="T2" fmla="*/ 12 w 46"/>
              <a:gd name="T3" fmla="*/ 32 h 47"/>
              <a:gd name="T4" fmla="*/ 0 w 46"/>
              <a:gd name="T5" fmla="*/ 0 h 47"/>
              <a:gd name="T6" fmla="*/ 42 w 46"/>
              <a:gd name="T7" fmla="*/ 4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" h="47">
                <a:moveTo>
                  <a:pt x="42" y="41"/>
                </a:moveTo>
                <a:cubicBezTo>
                  <a:pt x="42" y="41"/>
                  <a:pt x="23" y="47"/>
                  <a:pt x="12" y="32"/>
                </a:cubicBezTo>
                <a:cubicBezTo>
                  <a:pt x="1" y="18"/>
                  <a:pt x="0" y="0"/>
                  <a:pt x="0" y="0"/>
                </a:cubicBezTo>
                <a:cubicBezTo>
                  <a:pt x="0" y="0"/>
                  <a:pt x="46" y="1"/>
                  <a:pt x="42" y="4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0" name="任意多边形 229"/>
          <p:cNvSpPr/>
          <p:nvPr/>
        </p:nvSpPr>
        <p:spPr bwMode="auto">
          <a:xfrm>
            <a:off x="2795703" y="2318453"/>
            <a:ext cx="148926" cy="110871"/>
          </a:xfrm>
          <a:custGeom>
            <a:avLst/>
            <a:gdLst>
              <a:gd name="T0" fmla="*/ 56 w 56"/>
              <a:gd name="T1" fmla="*/ 38 h 51"/>
              <a:gd name="T2" fmla="*/ 25 w 56"/>
              <a:gd name="T3" fmla="*/ 44 h 51"/>
              <a:gd name="T4" fmla="*/ 0 w 56"/>
              <a:gd name="T5" fmla="*/ 20 h 51"/>
              <a:gd name="T6" fmla="*/ 56 w 56"/>
              <a:gd name="T7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51">
                <a:moveTo>
                  <a:pt x="56" y="38"/>
                </a:moveTo>
                <a:cubicBezTo>
                  <a:pt x="56" y="38"/>
                  <a:pt x="42" y="51"/>
                  <a:pt x="25" y="44"/>
                </a:cubicBezTo>
                <a:cubicBezTo>
                  <a:pt x="9" y="36"/>
                  <a:pt x="0" y="20"/>
                  <a:pt x="0" y="20"/>
                </a:cubicBezTo>
                <a:cubicBezTo>
                  <a:pt x="0" y="20"/>
                  <a:pt x="42" y="0"/>
                  <a:pt x="56" y="3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1" name="任意多边形 230"/>
          <p:cNvSpPr/>
          <p:nvPr/>
        </p:nvSpPr>
        <p:spPr bwMode="auto">
          <a:xfrm>
            <a:off x="2826959" y="2420333"/>
            <a:ext cx="147087" cy="103380"/>
          </a:xfrm>
          <a:custGeom>
            <a:avLst/>
            <a:gdLst>
              <a:gd name="T0" fmla="*/ 55 w 55"/>
              <a:gd name="T1" fmla="*/ 21 h 48"/>
              <a:gd name="T2" fmla="*/ 34 w 55"/>
              <a:gd name="T3" fmla="*/ 44 h 48"/>
              <a:gd name="T4" fmla="*/ 0 w 55"/>
              <a:gd name="T5" fmla="*/ 41 h 48"/>
              <a:gd name="T6" fmla="*/ 55 w 55"/>
              <a:gd name="T7" fmla="*/ 2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" h="48">
                <a:moveTo>
                  <a:pt x="55" y="21"/>
                </a:moveTo>
                <a:cubicBezTo>
                  <a:pt x="55" y="21"/>
                  <a:pt x="52" y="41"/>
                  <a:pt x="34" y="44"/>
                </a:cubicBezTo>
                <a:cubicBezTo>
                  <a:pt x="17" y="48"/>
                  <a:pt x="0" y="41"/>
                  <a:pt x="0" y="41"/>
                </a:cubicBezTo>
                <a:cubicBezTo>
                  <a:pt x="0" y="41"/>
                  <a:pt x="20" y="0"/>
                  <a:pt x="55" y="2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2" name="任意多边形 231"/>
          <p:cNvSpPr/>
          <p:nvPr/>
        </p:nvSpPr>
        <p:spPr bwMode="auto">
          <a:xfrm>
            <a:off x="2698258" y="2384377"/>
            <a:ext cx="148926" cy="104877"/>
          </a:xfrm>
          <a:custGeom>
            <a:avLst/>
            <a:gdLst>
              <a:gd name="T0" fmla="*/ 56 w 56"/>
              <a:gd name="T1" fmla="*/ 24 h 49"/>
              <a:gd name="T2" fmla="*/ 34 w 56"/>
              <a:gd name="T3" fmla="*/ 46 h 49"/>
              <a:gd name="T4" fmla="*/ 0 w 56"/>
              <a:gd name="T5" fmla="*/ 41 h 49"/>
              <a:gd name="T6" fmla="*/ 56 w 56"/>
              <a:gd name="T7" fmla="*/ 24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49">
                <a:moveTo>
                  <a:pt x="56" y="24"/>
                </a:moveTo>
                <a:cubicBezTo>
                  <a:pt x="56" y="24"/>
                  <a:pt x="52" y="43"/>
                  <a:pt x="34" y="46"/>
                </a:cubicBezTo>
                <a:cubicBezTo>
                  <a:pt x="16" y="49"/>
                  <a:pt x="0" y="41"/>
                  <a:pt x="0" y="41"/>
                </a:cubicBezTo>
                <a:cubicBezTo>
                  <a:pt x="0" y="41"/>
                  <a:pt x="22" y="0"/>
                  <a:pt x="56" y="2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3" name="任意多边形 232"/>
          <p:cNvSpPr/>
          <p:nvPr/>
        </p:nvSpPr>
        <p:spPr bwMode="auto">
          <a:xfrm>
            <a:off x="2711128" y="2233054"/>
            <a:ext cx="148926" cy="112369"/>
          </a:xfrm>
          <a:custGeom>
            <a:avLst/>
            <a:gdLst>
              <a:gd name="T0" fmla="*/ 56 w 56"/>
              <a:gd name="T1" fmla="*/ 38 h 52"/>
              <a:gd name="T2" fmla="*/ 25 w 56"/>
              <a:gd name="T3" fmla="*/ 44 h 52"/>
              <a:gd name="T4" fmla="*/ 0 w 56"/>
              <a:gd name="T5" fmla="*/ 22 h 52"/>
              <a:gd name="T6" fmla="*/ 56 w 56"/>
              <a:gd name="T7" fmla="*/ 3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52">
                <a:moveTo>
                  <a:pt x="56" y="38"/>
                </a:moveTo>
                <a:cubicBezTo>
                  <a:pt x="56" y="38"/>
                  <a:pt x="42" y="52"/>
                  <a:pt x="25" y="44"/>
                </a:cubicBezTo>
                <a:cubicBezTo>
                  <a:pt x="9" y="37"/>
                  <a:pt x="0" y="22"/>
                  <a:pt x="0" y="22"/>
                </a:cubicBezTo>
                <a:cubicBezTo>
                  <a:pt x="0" y="22"/>
                  <a:pt x="40" y="0"/>
                  <a:pt x="56" y="3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4" name="任意多边形 233"/>
          <p:cNvSpPr/>
          <p:nvPr/>
        </p:nvSpPr>
        <p:spPr bwMode="auto">
          <a:xfrm>
            <a:off x="2655971" y="2315456"/>
            <a:ext cx="126863" cy="88398"/>
          </a:xfrm>
          <a:custGeom>
            <a:avLst/>
            <a:gdLst>
              <a:gd name="T0" fmla="*/ 48 w 48"/>
              <a:gd name="T1" fmla="*/ 26 h 41"/>
              <a:gd name="T2" fmla="*/ 26 w 48"/>
              <a:gd name="T3" fmla="*/ 39 h 41"/>
              <a:gd name="T4" fmla="*/ 0 w 48"/>
              <a:gd name="T5" fmla="*/ 28 h 41"/>
              <a:gd name="T6" fmla="*/ 48 w 48"/>
              <a:gd name="T7" fmla="*/ 2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1">
                <a:moveTo>
                  <a:pt x="48" y="26"/>
                </a:moveTo>
                <a:cubicBezTo>
                  <a:pt x="48" y="26"/>
                  <a:pt x="41" y="41"/>
                  <a:pt x="26" y="39"/>
                </a:cubicBezTo>
                <a:cubicBezTo>
                  <a:pt x="11" y="37"/>
                  <a:pt x="0" y="28"/>
                  <a:pt x="0" y="28"/>
                </a:cubicBezTo>
                <a:cubicBezTo>
                  <a:pt x="0" y="28"/>
                  <a:pt x="27" y="0"/>
                  <a:pt x="48" y="2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5" name="任意多边形 234"/>
          <p:cNvSpPr/>
          <p:nvPr/>
        </p:nvSpPr>
        <p:spPr bwMode="auto">
          <a:xfrm>
            <a:off x="2757093" y="2098210"/>
            <a:ext cx="102961" cy="89895"/>
          </a:xfrm>
          <a:custGeom>
            <a:avLst/>
            <a:gdLst>
              <a:gd name="T0" fmla="*/ 39 w 39"/>
              <a:gd name="T1" fmla="*/ 34 h 41"/>
              <a:gd name="T2" fmla="*/ 13 w 39"/>
              <a:gd name="T3" fmla="*/ 30 h 41"/>
              <a:gd name="T4" fmla="*/ 0 w 39"/>
              <a:gd name="T5" fmla="*/ 6 h 41"/>
              <a:gd name="T6" fmla="*/ 39 w 39"/>
              <a:gd name="T7" fmla="*/ 34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1">
                <a:moveTo>
                  <a:pt x="39" y="34"/>
                </a:moveTo>
                <a:cubicBezTo>
                  <a:pt x="39" y="34"/>
                  <a:pt x="24" y="41"/>
                  <a:pt x="13" y="30"/>
                </a:cubicBezTo>
                <a:cubicBezTo>
                  <a:pt x="3" y="20"/>
                  <a:pt x="0" y="6"/>
                  <a:pt x="0" y="6"/>
                </a:cubicBezTo>
                <a:cubicBezTo>
                  <a:pt x="0" y="6"/>
                  <a:pt x="37" y="0"/>
                  <a:pt x="39" y="3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6" name="任意多边形 235"/>
          <p:cNvSpPr/>
          <p:nvPr/>
        </p:nvSpPr>
        <p:spPr bwMode="auto">
          <a:xfrm>
            <a:off x="2661485" y="2038281"/>
            <a:ext cx="80898" cy="68920"/>
          </a:xfrm>
          <a:custGeom>
            <a:avLst/>
            <a:gdLst>
              <a:gd name="T0" fmla="*/ 31 w 31"/>
              <a:gd name="T1" fmla="*/ 27 h 32"/>
              <a:gd name="T2" fmla="*/ 11 w 31"/>
              <a:gd name="T3" fmla="*/ 24 h 32"/>
              <a:gd name="T4" fmla="*/ 0 w 31"/>
              <a:gd name="T5" fmla="*/ 4 h 32"/>
              <a:gd name="T6" fmla="*/ 31 w 31"/>
              <a:gd name="T7" fmla="*/ 27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" h="32">
                <a:moveTo>
                  <a:pt x="31" y="27"/>
                </a:moveTo>
                <a:cubicBezTo>
                  <a:pt x="31" y="27"/>
                  <a:pt x="19" y="32"/>
                  <a:pt x="11" y="24"/>
                </a:cubicBezTo>
                <a:cubicBezTo>
                  <a:pt x="2" y="16"/>
                  <a:pt x="0" y="4"/>
                  <a:pt x="0" y="4"/>
                </a:cubicBezTo>
                <a:cubicBezTo>
                  <a:pt x="0" y="4"/>
                  <a:pt x="30" y="0"/>
                  <a:pt x="31" y="27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7" name="任意多边形 236"/>
          <p:cNvSpPr/>
          <p:nvPr/>
        </p:nvSpPr>
        <p:spPr bwMode="auto">
          <a:xfrm>
            <a:off x="2806735" y="2009814"/>
            <a:ext cx="101124" cy="86898"/>
          </a:xfrm>
          <a:custGeom>
            <a:avLst/>
            <a:gdLst>
              <a:gd name="T0" fmla="*/ 32 w 38"/>
              <a:gd name="T1" fmla="*/ 36 h 40"/>
              <a:gd name="T2" fmla="*/ 8 w 38"/>
              <a:gd name="T3" fmla="*/ 27 h 40"/>
              <a:gd name="T4" fmla="*/ 0 w 38"/>
              <a:gd name="T5" fmla="*/ 0 h 40"/>
              <a:gd name="T6" fmla="*/ 32 w 38"/>
              <a:gd name="T7" fmla="*/ 3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40">
                <a:moveTo>
                  <a:pt x="32" y="36"/>
                </a:moveTo>
                <a:cubicBezTo>
                  <a:pt x="32" y="36"/>
                  <a:pt x="16" y="40"/>
                  <a:pt x="8" y="27"/>
                </a:cubicBezTo>
                <a:cubicBezTo>
                  <a:pt x="0" y="15"/>
                  <a:pt x="0" y="0"/>
                  <a:pt x="0" y="0"/>
                </a:cubicBezTo>
                <a:cubicBezTo>
                  <a:pt x="0" y="0"/>
                  <a:pt x="38" y="4"/>
                  <a:pt x="32" y="3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8" name="任意多边形 237"/>
          <p:cNvSpPr/>
          <p:nvPr/>
        </p:nvSpPr>
        <p:spPr bwMode="auto">
          <a:xfrm>
            <a:off x="2819605" y="1900442"/>
            <a:ext cx="101124" cy="86898"/>
          </a:xfrm>
          <a:custGeom>
            <a:avLst/>
            <a:gdLst>
              <a:gd name="T0" fmla="*/ 31 w 38"/>
              <a:gd name="T1" fmla="*/ 36 h 40"/>
              <a:gd name="T2" fmla="*/ 8 w 38"/>
              <a:gd name="T3" fmla="*/ 27 h 40"/>
              <a:gd name="T4" fmla="*/ 0 w 38"/>
              <a:gd name="T5" fmla="*/ 0 h 40"/>
              <a:gd name="T6" fmla="*/ 31 w 38"/>
              <a:gd name="T7" fmla="*/ 3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40">
                <a:moveTo>
                  <a:pt x="31" y="36"/>
                </a:moveTo>
                <a:cubicBezTo>
                  <a:pt x="31" y="36"/>
                  <a:pt x="15" y="40"/>
                  <a:pt x="8" y="27"/>
                </a:cubicBezTo>
                <a:cubicBezTo>
                  <a:pt x="0" y="14"/>
                  <a:pt x="0" y="0"/>
                  <a:pt x="0" y="0"/>
                </a:cubicBezTo>
                <a:cubicBezTo>
                  <a:pt x="0" y="0"/>
                  <a:pt x="38" y="3"/>
                  <a:pt x="31" y="3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9" name="任意多边形 238"/>
          <p:cNvSpPr/>
          <p:nvPr/>
        </p:nvSpPr>
        <p:spPr bwMode="auto">
          <a:xfrm>
            <a:off x="3097233" y="1777586"/>
            <a:ext cx="113992" cy="97387"/>
          </a:xfrm>
          <a:custGeom>
            <a:avLst/>
            <a:gdLst>
              <a:gd name="T0" fmla="*/ 11 w 43"/>
              <a:gd name="T1" fmla="*/ 45 h 45"/>
              <a:gd name="T2" fmla="*/ 7 w 43"/>
              <a:gd name="T3" fmla="*/ 20 h 45"/>
              <a:gd name="T4" fmla="*/ 27 w 43"/>
              <a:gd name="T5" fmla="*/ 0 h 45"/>
              <a:gd name="T6" fmla="*/ 11 w 43"/>
              <a:gd name="T7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45">
                <a:moveTo>
                  <a:pt x="11" y="45"/>
                </a:moveTo>
                <a:cubicBezTo>
                  <a:pt x="11" y="45"/>
                  <a:pt x="0" y="33"/>
                  <a:pt x="7" y="20"/>
                </a:cubicBezTo>
                <a:cubicBezTo>
                  <a:pt x="14" y="7"/>
                  <a:pt x="27" y="0"/>
                  <a:pt x="27" y="0"/>
                </a:cubicBezTo>
                <a:cubicBezTo>
                  <a:pt x="27" y="0"/>
                  <a:pt x="43" y="34"/>
                  <a:pt x="11" y="4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0" name="任意多边形 239"/>
          <p:cNvSpPr/>
          <p:nvPr/>
        </p:nvSpPr>
        <p:spPr bwMode="auto">
          <a:xfrm>
            <a:off x="3487013" y="2014309"/>
            <a:ext cx="93768" cy="73415"/>
          </a:xfrm>
          <a:custGeom>
            <a:avLst/>
            <a:gdLst>
              <a:gd name="T0" fmla="*/ 3 w 35"/>
              <a:gd name="T1" fmla="*/ 29 h 34"/>
              <a:gd name="T2" fmla="*/ 11 w 35"/>
              <a:gd name="T3" fmla="*/ 8 h 34"/>
              <a:gd name="T4" fmla="*/ 35 w 35"/>
              <a:gd name="T5" fmla="*/ 0 h 34"/>
              <a:gd name="T6" fmla="*/ 3 w 35"/>
              <a:gd name="T7" fmla="*/ 29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4">
                <a:moveTo>
                  <a:pt x="3" y="29"/>
                </a:moveTo>
                <a:cubicBezTo>
                  <a:pt x="3" y="29"/>
                  <a:pt x="0" y="15"/>
                  <a:pt x="11" y="8"/>
                </a:cubicBezTo>
                <a:cubicBezTo>
                  <a:pt x="22" y="0"/>
                  <a:pt x="35" y="0"/>
                  <a:pt x="35" y="0"/>
                </a:cubicBezTo>
                <a:cubicBezTo>
                  <a:pt x="35" y="0"/>
                  <a:pt x="33" y="34"/>
                  <a:pt x="3" y="29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1" name="任意多边形 240"/>
          <p:cNvSpPr/>
          <p:nvPr/>
        </p:nvSpPr>
        <p:spPr bwMode="auto">
          <a:xfrm>
            <a:off x="3641456" y="2194099"/>
            <a:ext cx="91929" cy="73415"/>
          </a:xfrm>
          <a:custGeom>
            <a:avLst/>
            <a:gdLst>
              <a:gd name="T0" fmla="*/ 3 w 35"/>
              <a:gd name="T1" fmla="*/ 28 h 34"/>
              <a:gd name="T2" fmla="*/ 11 w 35"/>
              <a:gd name="T3" fmla="*/ 7 h 34"/>
              <a:gd name="T4" fmla="*/ 35 w 35"/>
              <a:gd name="T5" fmla="*/ 0 h 34"/>
              <a:gd name="T6" fmla="*/ 3 w 35"/>
              <a:gd name="T7" fmla="*/ 28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4">
                <a:moveTo>
                  <a:pt x="3" y="28"/>
                </a:moveTo>
                <a:cubicBezTo>
                  <a:pt x="3" y="28"/>
                  <a:pt x="0" y="14"/>
                  <a:pt x="11" y="7"/>
                </a:cubicBezTo>
                <a:cubicBezTo>
                  <a:pt x="22" y="0"/>
                  <a:pt x="35" y="0"/>
                  <a:pt x="35" y="0"/>
                </a:cubicBezTo>
                <a:cubicBezTo>
                  <a:pt x="35" y="0"/>
                  <a:pt x="32" y="34"/>
                  <a:pt x="3" y="2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2" name="任意多边形 241"/>
          <p:cNvSpPr/>
          <p:nvPr/>
        </p:nvSpPr>
        <p:spPr bwMode="auto">
          <a:xfrm>
            <a:off x="2576910" y="2204586"/>
            <a:ext cx="113992" cy="79407"/>
          </a:xfrm>
          <a:custGeom>
            <a:avLst/>
            <a:gdLst>
              <a:gd name="T0" fmla="*/ 43 w 43"/>
              <a:gd name="T1" fmla="*/ 25 h 37"/>
              <a:gd name="T2" fmla="*/ 22 w 43"/>
              <a:gd name="T3" fmla="*/ 34 h 37"/>
              <a:gd name="T4" fmla="*/ 0 w 43"/>
              <a:gd name="T5" fmla="*/ 21 h 37"/>
              <a:gd name="T6" fmla="*/ 43 w 43"/>
              <a:gd name="T7" fmla="*/ 25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37">
                <a:moveTo>
                  <a:pt x="43" y="25"/>
                </a:moveTo>
                <a:cubicBezTo>
                  <a:pt x="43" y="25"/>
                  <a:pt x="35" y="37"/>
                  <a:pt x="22" y="34"/>
                </a:cubicBezTo>
                <a:cubicBezTo>
                  <a:pt x="9" y="31"/>
                  <a:pt x="0" y="21"/>
                  <a:pt x="0" y="21"/>
                </a:cubicBezTo>
                <a:cubicBezTo>
                  <a:pt x="0" y="21"/>
                  <a:pt x="27" y="0"/>
                  <a:pt x="43" y="2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3" name="任意多边形 242"/>
          <p:cNvSpPr/>
          <p:nvPr/>
        </p:nvSpPr>
        <p:spPr bwMode="auto">
          <a:xfrm>
            <a:off x="3102747" y="1913926"/>
            <a:ext cx="102961" cy="103380"/>
          </a:xfrm>
          <a:custGeom>
            <a:avLst/>
            <a:gdLst>
              <a:gd name="T0" fmla="*/ 15 w 39"/>
              <a:gd name="T1" fmla="*/ 48 h 48"/>
              <a:gd name="T2" fmla="*/ 1 w 39"/>
              <a:gd name="T3" fmla="*/ 26 h 48"/>
              <a:gd name="T4" fmla="*/ 11 w 39"/>
              <a:gd name="T5" fmla="*/ 0 h 48"/>
              <a:gd name="T6" fmla="*/ 15 w 39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8">
                <a:moveTo>
                  <a:pt x="15" y="48"/>
                </a:moveTo>
                <a:cubicBezTo>
                  <a:pt x="15" y="48"/>
                  <a:pt x="0" y="41"/>
                  <a:pt x="1" y="26"/>
                </a:cubicBezTo>
                <a:cubicBezTo>
                  <a:pt x="2" y="11"/>
                  <a:pt x="11" y="0"/>
                  <a:pt x="11" y="0"/>
                </a:cubicBezTo>
                <a:cubicBezTo>
                  <a:pt x="11" y="0"/>
                  <a:pt x="39" y="25"/>
                  <a:pt x="15" y="4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4" name="任意多边形 243"/>
          <p:cNvSpPr/>
          <p:nvPr/>
        </p:nvSpPr>
        <p:spPr bwMode="auto">
          <a:xfrm>
            <a:off x="2679872" y="2159639"/>
            <a:ext cx="102961" cy="85401"/>
          </a:xfrm>
          <a:custGeom>
            <a:avLst/>
            <a:gdLst>
              <a:gd name="T0" fmla="*/ 39 w 39"/>
              <a:gd name="T1" fmla="*/ 33 h 40"/>
              <a:gd name="T2" fmla="*/ 14 w 39"/>
              <a:gd name="T3" fmla="*/ 30 h 40"/>
              <a:gd name="T4" fmla="*/ 0 w 39"/>
              <a:gd name="T5" fmla="*/ 5 h 40"/>
              <a:gd name="T6" fmla="*/ 39 w 39"/>
              <a:gd name="T7" fmla="*/ 33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39" y="33"/>
                </a:moveTo>
                <a:cubicBezTo>
                  <a:pt x="39" y="33"/>
                  <a:pt x="24" y="40"/>
                  <a:pt x="14" y="30"/>
                </a:cubicBezTo>
                <a:cubicBezTo>
                  <a:pt x="3" y="19"/>
                  <a:pt x="0" y="5"/>
                  <a:pt x="0" y="5"/>
                </a:cubicBezTo>
                <a:cubicBezTo>
                  <a:pt x="0" y="5"/>
                  <a:pt x="38" y="0"/>
                  <a:pt x="39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5" name="任意多边形 244"/>
          <p:cNvSpPr/>
          <p:nvPr/>
        </p:nvSpPr>
        <p:spPr bwMode="auto">
          <a:xfrm>
            <a:off x="2928082" y="1963369"/>
            <a:ext cx="148926" cy="146829"/>
          </a:xfrm>
          <a:custGeom>
            <a:avLst/>
            <a:gdLst>
              <a:gd name="T0" fmla="*/ 25 w 56"/>
              <a:gd name="T1" fmla="*/ 68 h 68"/>
              <a:gd name="T2" fmla="*/ 1 w 56"/>
              <a:gd name="T3" fmla="*/ 40 h 68"/>
              <a:gd name="T4" fmla="*/ 11 w 56"/>
              <a:gd name="T5" fmla="*/ 0 h 68"/>
              <a:gd name="T6" fmla="*/ 25 w 56"/>
              <a:gd name="T7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68">
                <a:moveTo>
                  <a:pt x="25" y="68"/>
                </a:moveTo>
                <a:cubicBezTo>
                  <a:pt x="25" y="68"/>
                  <a:pt x="3" y="61"/>
                  <a:pt x="1" y="40"/>
                </a:cubicBezTo>
                <a:cubicBezTo>
                  <a:pt x="0" y="19"/>
                  <a:pt x="11" y="0"/>
                  <a:pt x="11" y="0"/>
                </a:cubicBezTo>
                <a:cubicBezTo>
                  <a:pt x="11" y="0"/>
                  <a:pt x="56" y="31"/>
                  <a:pt x="25" y="6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6" name="任意多边形 245"/>
          <p:cNvSpPr/>
          <p:nvPr/>
        </p:nvSpPr>
        <p:spPr bwMode="auto">
          <a:xfrm>
            <a:off x="3168936" y="2116190"/>
            <a:ext cx="215116" cy="179789"/>
          </a:xfrm>
          <a:custGeom>
            <a:avLst/>
            <a:gdLst>
              <a:gd name="T0" fmla="*/ 21 w 81"/>
              <a:gd name="T1" fmla="*/ 83 h 83"/>
              <a:gd name="T2" fmla="*/ 14 w 81"/>
              <a:gd name="T3" fmla="*/ 36 h 83"/>
              <a:gd name="T4" fmla="*/ 51 w 81"/>
              <a:gd name="T5" fmla="*/ 0 h 83"/>
              <a:gd name="T6" fmla="*/ 21 w 81"/>
              <a:gd name="T7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83">
                <a:moveTo>
                  <a:pt x="21" y="83"/>
                </a:moveTo>
                <a:cubicBezTo>
                  <a:pt x="21" y="83"/>
                  <a:pt x="0" y="60"/>
                  <a:pt x="14" y="36"/>
                </a:cubicBezTo>
                <a:cubicBezTo>
                  <a:pt x="27" y="12"/>
                  <a:pt x="51" y="0"/>
                  <a:pt x="51" y="0"/>
                </a:cubicBezTo>
                <a:cubicBezTo>
                  <a:pt x="51" y="0"/>
                  <a:pt x="81" y="65"/>
                  <a:pt x="21" y="8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7" name="任意多边形 246"/>
          <p:cNvSpPr/>
          <p:nvPr/>
        </p:nvSpPr>
        <p:spPr bwMode="auto">
          <a:xfrm>
            <a:off x="3330733" y="2200092"/>
            <a:ext cx="137894" cy="110871"/>
          </a:xfrm>
          <a:custGeom>
            <a:avLst/>
            <a:gdLst>
              <a:gd name="T0" fmla="*/ 10 w 52"/>
              <a:gd name="T1" fmla="*/ 51 h 51"/>
              <a:gd name="T2" fmla="*/ 12 w 52"/>
              <a:gd name="T3" fmla="*/ 19 h 51"/>
              <a:gd name="T4" fmla="*/ 42 w 52"/>
              <a:gd name="T5" fmla="*/ 0 h 51"/>
              <a:gd name="T6" fmla="*/ 10 w 52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10" y="51"/>
                </a:moveTo>
                <a:cubicBezTo>
                  <a:pt x="10" y="51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7"/>
                  <a:pt x="10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8" name="任意多边形 247"/>
          <p:cNvSpPr/>
          <p:nvPr/>
        </p:nvSpPr>
        <p:spPr bwMode="auto">
          <a:xfrm>
            <a:off x="3474143" y="2204586"/>
            <a:ext cx="137894" cy="110871"/>
          </a:xfrm>
          <a:custGeom>
            <a:avLst/>
            <a:gdLst>
              <a:gd name="T0" fmla="*/ 0 w 52"/>
              <a:gd name="T1" fmla="*/ 33 h 51"/>
              <a:gd name="T2" fmla="*/ 17 w 52"/>
              <a:gd name="T3" fmla="*/ 7 h 51"/>
              <a:gd name="T4" fmla="*/ 52 w 52"/>
              <a:gd name="T5" fmla="*/ 5 h 51"/>
              <a:gd name="T6" fmla="*/ 0 w 52"/>
              <a:gd name="T7" fmla="*/ 3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0" y="33"/>
                </a:moveTo>
                <a:cubicBezTo>
                  <a:pt x="0" y="33"/>
                  <a:pt x="0" y="13"/>
                  <a:pt x="17" y="7"/>
                </a:cubicBezTo>
                <a:cubicBezTo>
                  <a:pt x="35" y="0"/>
                  <a:pt x="52" y="5"/>
                  <a:pt x="52" y="5"/>
                </a:cubicBezTo>
                <a:cubicBezTo>
                  <a:pt x="52" y="5"/>
                  <a:pt x="38" y="51"/>
                  <a:pt x="0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9" name="任意多边形 248"/>
          <p:cNvSpPr/>
          <p:nvPr/>
        </p:nvSpPr>
        <p:spPr bwMode="auto">
          <a:xfrm>
            <a:off x="3457596" y="2116190"/>
            <a:ext cx="141573" cy="109372"/>
          </a:xfrm>
          <a:custGeom>
            <a:avLst/>
            <a:gdLst>
              <a:gd name="T0" fmla="*/ 0 w 53"/>
              <a:gd name="T1" fmla="*/ 33 h 51"/>
              <a:gd name="T2" fmla="*/ 18 w 53"/>
              <a:gd name="T3" fmla="*/ 6 h 51"/>
              <a:gd name="T4" fmla="*/ 53 w 53"/>
              <a:gd name="T5" fmla="*/ 5 h 51"/>
              <a:gd name="T6" fmla="*/ 0 w 53"/>
              <a:gd name="T7" fmla="*/ 3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51">
                <a:moveTo>
                  <a:pt x="0" y="33"/>
                </a:moveTo>
                <a:cubicBezTo>
                  <a:pt x="0" y="33"/>
                  <a:pt x="0" y="12"/>
                  <a:pt x="18" y="6"/>
                </a:cubicBezTo>
                <a:cubicBezTo>
                  <a:pt x="35" y="0"/>
                  <a:pt x="53" y="5"/>
                  <a:pt x="53" y="5"/>
                </a:cubicBezTo>
                <a:cubicBezTo>
                  <a:pt x="53" y="5"/>
                  <a:pt x="38" y="51"/>
                  <a:pt x="0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0" name="任意多边形 249"/>
          <p:cNvSpPr/>
          <p:nvPr/>
        </p:nvSpPr>
        <p:spPr bwMode="auto">
          <a:xfrm>
            <a:off x="3343603" y="2047271"/>
            <a:ext cx="137894" cy="107874"/>
          </a:xfrm>
          <a:custGeom>
            <a:avLst/>
            <a:gdLst>
              <a:gd name="T0" fmla="*/ 11 w 52"/>
              <a:gd name="T1" fmla="*/ 50 h 50"/>
              <a:gd name="T2" fmla="*/ 12 w 52"/>
              <a:gd name="T3" fmla="*/ 19 h 50"/>
              <a:gd name="T4" fmla="*/ 42 w 52"/>
              <a:gd name="T5" fmla="*/ 0 h 50"/>
              <a:gd name="T6" fmla="*/ 11 w 52"/>
              <a:gd name="T7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0">
                <a:moveTo>
                  <a:pt x="11" y="50"/>
                </a:moveTo>
                <a:cubicBezTo>
                  <a:pt x="11" y="50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6"/>
                  <a:pt x="11" y="5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1" name="任意多边形 250"/>
          <p:cNvSpPr/>
          <p:nvPr/>
        </p:nvSpPr>
        <p:spPr bwMode="auto">
          <a:xfrm>
            <a:off x="3314186" y="1933404"/>
            <a:ext cx="137894" cy="109372"/>
          </a:xfrm>
          <a:custGeom>
            <a:avLst/>
            <a:gdLst>
              <a:gd name="T0" fmla="*/ 11 w 52"/>
              <a:gd name="T1" fmla="*/ 51 h 51"/>
              <a:gd name="T2" fmla="*/ 12 w 52"/>
              <a:gd name="T3" fmla="*/ 19 h 51"/>
              <a:gd name="T4" fmla="*/ 42 w 52"/>
              <a:gd name="T5" fmla="*/ 0 h 51"/>
              <a:gd name="T6" fmla="*/ 11 w 52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11" y="51"/>
                </a:moveTo>
                <a:cubicBezTo>
                  <a:pt x="11" y="51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7"/>
                  <a:pt x="11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2" name="任意多边形 251"/>
          <p:cNvSpPr/>
          <p:nvPr/>
        </p:nvSpPr>
        <p:spPr bwMode="auto">
          <a:xfrm>
            <a:off x="3185485" y="1840512"/>
            <a:ext cx="134217" cy="109372"/>
          </a:xfrm>
          <a:custGeom>
            <a:avLst/>
            <a:gdLst>
              <a:gd name="T0" fmla="*/ 10 w 51"/>
              <a:gd name="T1" fmla="*/ 51 h 51"/>
              <a:gd name="T2" fmla="*/ 11 w 51"/>
              <a:gd name="T3" fmla="*/ 19 h 51"/>
              <a:gd name="T4" fmla="*/ 41 w 51"/>
              <a:gd name="T5" fmla="*/ 0 h 51"/>
              <a:gd name="T6" fmla="*/ 10 w 51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1">
                <a:moveTo>
                  <a:pt x="10" y="51"/>
                </a:moveTo>
                <a:cubicBezTo>
                  <a:pt x="10" y="51"/>
                  <a:pt x="0" y="33"/>
                  <a:pt x="11" y="19"/>
                </a:cubicBezTo>
                <a:cubicBezTo>
                  <a:pt x="23" y="5"/>
                  <a:pt x="41" y="0"/>
                  <a:pt x="41" y="0"/>
                </a:cubicBezTo>
                <a:cubicBezTo>
                  <a:pt x="41" y="0"/>
                  <a:pt x="51" y="47"/>
                  <a:pt x="10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3" name="任意多边形 252"/>
          <p:cNvSpPr/>
          <p:nvPr/>
        </p:nvSpPr>
        <p:spPr bwMode="auto">
          <a:xfrm>
            <a:off x="2974046" y="1816540"/>
            <a:ext cx="132378" cy="124355"/>
          </a:xfrm>
          <a:custGeom>
            <a:avLst/>
            <a:gdLst>
              <a:gd name="T0" fmla="*/ 25 w 50"/>
              <a:gd name="T1" fmla="*/ 58 h 58"/>
              <a:gd name="T2" fmla="*/ 3 w 50"/>
              <a:gd name="T3" fmla="*/ 35 h 58"/>
              <a:gd name="T4" fmla="*/ 9 w 50"/>
              <a:gd name="T5" fmla="*/ 0 h 58"/>
              <a:gd name="T6" fmla="*/ 25 w 50"/>
              <a:gd name="T7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8">
                <a:moveTo>
                  <a:pt x="25" y="58"/>
                </a:moveTo>
                <a:cubicBezTo>
                  <a:pt x="25" y="58"/>
                  <a:pt x="5" y="53"/>
                  <a:pt x="3" y="35"/>
                </a:cubicBezTo>
                <a:cubicBezTo>
                  <a:pt x="0" y="17"/>
                  <a:pt x="9" y="0"/>
                  <a:pt x="9" y="0"/>
                </a:cubicBezTo>
                <a:cubicBezTo>
                  <a:pt x="9" y="0"/>
                  <a:pt x="50" y="24"/>
                  <a:pt x="25" y="5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4" name="任意多边形 253"/>
          <p:cNvSpPr/>
          <p:nvPr/>
        </p:nvSpPr>
        <p:spPr bwMode="auto">
          <a:xfrm>
            <a:off x="3365666" y="2399359"/>
            <a:ext cx="152603" cy="104877"/>
          </a:xfrm>
          <a:custGeom>
            <a:avLst/>
            <a:gdLst>
              <a:gd name="T0" fmla="*/ 0 w 58"/>
              <a:gd name="T1" fmla="*/ 19 h 49"/>
              <a:gd name="T2" fmla="*/ 25 w 58"/>
              <a:gd name="T3" fmla="*/ 0 h 49"/>
              <a:gd name="T4" fmla="*/ 58 w 58"/>
              <a:gd name="T5" fmla="*/ 10 h 49"/>
              <a:gd name="T6" fmla="*/ 0 w 58"/>
              <a:gd name="T7" fmla="*/ 1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9">
                <a:moveTo>
                  <a:pt x="0" y="19"/>
                </a:moveTo>
                <a:cubicBezTo>
                  <a:pt x="0" y="19"/>
                  <a:pt x="7" y="0"/>
                  <a:pt x="25" y="0"/>
                </a:cubicBezTo>
                <a:cubicBezTo>
                  <a:pt x="43" y="0"/>
                  <a:pt x="58" y="10"/>
                  <a:pt x="58" y="10"/>
                </a:cubicBezTo>
                <a:cubicBezTo>
                  <a:pt x="58" y="10"/>
                  <a:pt x="29" y="49"/>
                  <a:pt x="0" y="19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5" name="任意多边形 254"/>
          <p:cNvSpPr/>
          <p:nvPr/>
        </p:nvSpPr>
        <p:spPr bwMode="auto">
          <a:xfrm>
            <a:off x="3389568" y="2312460"/>
            <a:ext cx="139733" cy="106375"/>
          </a:xfrm>
          <a:custGeom>
            <a:avLst/>
            <a:gdLst>
              <a:gd name="T0" fmla="*/ 0 w 53"/>
              <a:gd name="T1" fmla="*/ 20 h 49"/>
              <a:gd name="T2" fmla="*/ 23 w 53"/>
              <a:gd name="T3" fmla="*/ 0 h 49"/>
              <a:gd name="T4" fmla="*/ 53 w 53"/>
              <a:gd name="T5" fmla="*/ 11 h 49"/>
              <a:gd name="T6" fmla="*/ 0 w 53"/>
              <a:gd name="T7" fmla="*/ 2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49">
                <a:moveTo>
                  <a:pt x="0" y="20"/>
                </a:moveTo>
                <a:cubicBezTo>
                  <a:pt x="0" y="20"/>
                  <a:pt x="7" y="1"/>
                  <a:pt x="23" y="0"/>
                </a:cubicBezTo>
                <a:cubicBezTo>
                  <a:pt x="39" y="0"/>
                  <a:pt x="53" y="11"/>
                  <a:pt x="53" y="11"/>
                </a:cubicBezTo>
                <a:cubicBezTo>
                  <a:pt x="53" y="11"/>
                  <a:pt x="26" y="49"/>
                  <a:pt x="0" y="2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6" name="任意多边形 255"/>
          <p:cNvSpPr/>
          <p:nvPr/>
        </p:nvSpPr>
        <p:spPr bwMode="auto">
          <a:xfrm>
            <a:off x="3569749" y="2279498"/>
            <a:ext cx="119510" cy="95888"/>
          </a:xfrm>
          <a:custGeom>
            <a:avLst/>
            <a:gdLst>
              <a:gd name="T0" fmla="*/ 0 w 45"/>
              <a:gd name="T1" fmla="*/ 15 h 44"/>
              <a:gd name="T2" fmla="*/ 23 w 45"/>
              <a:gd name="T3" fmla="*/ 4 h 44"/>
              <a:gd name="T4" fmla="*/ 45 w 45"/>
              <a:gd name="T5" fmla="*/ 19 h 44"/>
              <a:gd name="T6" fmla="*/ 0 w 45"/>
              <a:gd name="T7" fmla="*/ 15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4">
                <a:moveTo>
                  <a:pt x="0" y="15"/>
                </a:moveTo>
                <a:cubicBezTo>
                  <a:pt x="0" y="15"/>
                  <a:pt x="10" y="0"/>
                  <a:pt x="23" y="4"/>
                </a:cubicBezTo>
                <a:cubicBezTo>
                  <a:pt x="37" y="8"/>
                  <a:pt x="45" y="19"/>
                  <a:pt x="45" y="19"/>
                </a:cubicBezTo>
                <a:cubicBezTo>
                  <a:pt x="45" y="19"/>
                  <a:pt x="15" y="44"/>
                  <a:pt x="0" y="1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7" name="任意多边形 256"/>
          <p:cNvSpPr/>
          <p:nvPr/>
        </p:nvSpPr>
        <p:spPr bwMode="auto">
          <a:xfrm>
            <a:off x="3553202" y="2357407"/>
            <a:ext cx="119510" cy="95888"/>
          </a:xfrm>
          <a:custGeom>
            <a:avLst/>
            <a:gdLst>
              <a:gd name="T0" fmla="*/ 0 w 45"/>
              <a:gd name="T1" fmla="*/ 14 h 44"/>
              <a:gd name="T2" fmla="*/ 23 w 45"/>
              <a:gd name="T3" fmla="*/ 4 h 44"/>
              <a:gd name="T4" fmla="*/ 45 w 45"/>
              <a:gd name="T5" fmla="*/ 19 h 44"/>
              <a:gd name="T6" fmla="*/ 0 w 45"/>
              <a:gd name="T7" fmla="*/ 1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4">
                <a:moveTo>
                  <a:pt x="0" y="14"/>
                </a:moveTo>
                <a:cubicBezTo>
                  <a:pt x="0" y="14"/>
                  <a:pt x="10" y="0"/>
                  <a:pt x="23" y="4"/>
                </a:cubicBezTo>
                <a:cubicBezTo>
                  <a:pt x="37" y="7"/>
                  <a:pt x="45" y="19"/>
                  <a:pt x="45" y="19"/>
                </a:cubicBezTo>
                <a:cubicBezTo>
                  <a:pt x="45" y="19"/>
                  <a:pt x="15" y="44"/>
                  <a:pt x="0" y="1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8" name="任意多边形 257"/>
          <p:cNvSpPr/>
          <p:nvPr/>
        </p:nvSpPr>
        <p:spPr bwMode="auto">
          <a:xfrm>
            <a:off x="3951608" y="2550974"/>
            <a:ext cx="333959" cy="497000"/>
          </a:xfrm>
          <a:custGeom>
            <a:avLst/>
            <a:gdLst>
              <a:gd name="T0" fmla="*/ 130 w 164"/>
              <a:gd name="T1" fmla="*/ 299 h 299"/>
              <a:gd name="T2" fmla="*/ 123 w 164"/>
              <a:gd name="T3" fmla="*/ 132 h 299"/>
              <a:gd name="T4" fmla="*/ 161 w 164"/>
              <a:gd name="T5" fmla="*/ 47 h 299"/>
              <a:gd name="T6" fmla="*/ 143 w 164"/>
              <a:gd name="T7" fmla="*/ 51 h 299"/>
              <a:gd name="T8" fmla="*/ 108 w 164"/>
              <a:gd name="T9" fmla="*/ 75 h 299"/>
              <a:gd name="T10" fmla="*/ 80 w 164"/>
              <a:gd name="T11" fmla="*/ 6 h 299"/>
              <a:gd name="T12" fmla="*/ 77 w 164"/>
              <a:gd name="T13" fmla="*/ 51 h 299"/>
              <a:gd name="T14" fmla="*/ 48 w 164"/>
              <a:gd name="T15" fmla="*/ 33 h 299"/>
              <a:gd name="T16" fmla="*/ 27 w 164"/>
              <a:gd name="T17" fmla="*/ 16 h 299"/>
              <a:gd name="T18" fmla="*/ 52 w 164"/>
              <a:gd name="T19" fmla="*/ 74 h 299"/>
              <a:gd name="T20" fmla="*/ 10 w 164"/>
              <a:gd name="T21" fmla="*/ 35 h 299"/>
              <a:gd name="T22" fmla="*/ 9 w 164"/>
              <a:gd name="T23" fmla="*/ 53 h 299"/>
              <a:gd name="T24" fmla="*/ 43 w 164"/>
              <a:gd name="T25" fmla="*/ 93 h 299"/>
              <a:gd name="T26" fmla="*/ 10 w 164"/>
              <a:gd name="T27" fmla="*/ 75 h 299"/>
              <a:gd name="T28" fmla="*/ 20 w 164"/>
              <a:gd name="T29" fmla="*/ 97 h 299"/>
              <a:gd name="T30" fmla="*/ 71 w 164"/>
              <a:gd name="T31" fmla="*/ 161 h 299"/>
              <a:gd name="T32" fmla="*/ 62 w 164"/>
              <a:gd name="T33" fmla="*/ 299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4" h="299">
                <a:moveTo>
                  <a:pt x="130" y="299"/>
                </a:moveTo>
                <a:cubicBezTo>
                  <a:pt x="130" y="299"/>
                  <a:pt x="107" y="195"/>
                  <a:pt x="123" y="132"/>
                </a:cubicBezTo>
                <a:cubicBezTo>
                  <a:pt x="139" y="70"/>
                  <a:pt x="164" y="57"/>
                  <a:pt x="161" y="47"/>
                </a:cubicBezTo>
                <a:cubicBezTo>
                  <a:pt x="159" y="38"/>
                  <a:pt x="147" y="42"/>
                  <a:pt x="143" y="51"/>
                </a:cubicBezTo>
                <a:cubicBezTo>
                  <a:pt x="139" y="60"/>
                  <a:pt x="123" y="78"/>
                  <a:pt x="108" y="75"/>
                </a:cubicBezTo>
                <a:cubicBezTo>
                  <a:pt x="94" y="72"/>
                  <a:pt x="91" y="12"/>
                  <a:pt x="80" y="6"/>
                </a:cubicBezTo>
                <a:cubicBezTo>
                  <a:pt x="70" y="0"/>
                  <a:pt x="73" y="27"/>
                  <a:pt x="77" y="51"/>
                </a:cubicBezTo>
                <a:cubicBezTo>
                  <a:pt x="81" y="75"/>
                  <a:pt x="60" y="62"/>
                  <a:pt x="48" y="33"/>
                </a:cubicBezTo>
                <a:cubicBezTo>
                  <a:pt x="36" y="4"/>
                  <a:pt x="28" y="12"/>
                  <a:pt x="27" y="16"/>
                </a:cubicBezTo>
                <a:cubicBezTo>
                  <a:pt x="25" y="20"/>
                  <a:pt x="54" y="72"/>
                  <a:pt x="52" y="74"/>
                </a:cubicBezTo>
                <a:cubicBezTo>
                  <a:pt x="49" y="77"/>
                  <a:pt x="13" y="34"/>
                  <a:pt x="10" y="35"/>
                </a:cubicBezTo>
                <a:cubicBezTo>
                  <a:pt x="6" y="36"/>
                  <a:pt x="0" y="39"/>
                  <a:pt x="9" y="53"/>
                </a:cubicBezTo>
                <a:cubicBezTo>
                  <a:pt x="17" y="66"/>
                  <a:pt x="44" y="89"/>
                  <a:pt x="43" y="93"/>
                </a:cubicBezTo>
                <a:cubicBezTo>
                  <a:pt x="41" y="97"/>
                  <a:pt x="18" y="76"/>
                  <a:pt x="10" y="75"/>
                </a:cubicBezTo>
                <a:cubicBezTo>
                  <a:pt x="2" y="75"/>
                  <a:pt x="5" y="86"/>
                  <a:pt x="20" y="97"/>
                </a:cubicBezTo>
                <a:cubicBezTo>
                  <a:pt x="34" y="108"/>
                  <a:pt x="71" y="121"/>
                  <a:pt x="71" y="161"/>
                </a:cubicBezTo>
                <a:cubicBezTo>
                  <a:pt x="72" y="201"/>
                  <a:pt x="62" y="299"/>
                  <a:pt x="62" y="299"/>
                </a:cubicBezTo>
              </a:path>
            </a:pathLst>
          </a:custGeom>
          <a:solidFill>
            <a:srgbClr val="FFC000">
              <a:lumMod val="75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9" name="任意多边形 258"/>
          <p:cNvSpPr/>
          <p:nvPr/>
        </p:nvSpPr>
        <p:spPr bwMode="auto">
          <a:xfrm>
            <a:off x="4035098" y="2396455"/>
            <a:ext cx="148583" cy="144142"/>
          </a:xfrm>
          <a:custGeom>
            <a:avLst/>
            <a:gdLst>
              <a:gd name="T0" fmla="*/ 32 w 73"/>
              <a:gd name="T1" fmla="*/ 87 h 87"/>
              <a:gd name="T2" fmla="*/ 1 w 73"/>
              <a:gd name="T3" fmla="*/ 50 h 87"/>
              <a:gd name="T4" fmla="*/ 14 w 73"/>
              <a:gd name="T5" fmla="*/ 0 h 87"/>
              <a:gd name="T6" fmla="*/ 32 w 73"/>
              <a:gd name="T7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3" h="87">
                <a:moveTo>
                  <a:pt x="32" y="87"/>
                </a:moveTo>
                <a:cubicBezTo>
                  <a:pt x="32" y="87"/>
                  <a:pt x="3" y="78"/>
                  <a:pt x="1" y="50"/>
                </a:cubicBezTo>
                <a:cubicBezTo>
                  <a:pt x="0" y="23"/>
                  <a:pt x="14" y="0"/>
                  <a:pt x="14" y="0"/>
                </a:cubicBezTo>
                <a:cubicBezTo>
                  <a:pt x="14" y="0"/>
                  <a:pt x="73" y="39"/>
                  <a:pt x="32" y="87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0" name="任意多边形 259"/>
          <p:cNvSpPr/>
          <p:nvPr/>
        </p:nvSpPr>
        <p:spPr bwMode="auto">
          <a:xfrm>
            <a:off x="3916231" y="2448345"/>
            <a:ext cx="118867" cy="101475"/>
          </a:xfrm>
          <a:custGeom>
            <a:avLst/>
            <a:gdLst>
              <a:gd name="T0" fmla="*/ 38 w 58"/>
              <a:gd name="T1" fmla="*/ 61 h 61"/>
              <a:gd name="T2" fmla="*/ 7 w 58"/>
              <a:gd name="T3" fmla="*/ 41 h 61"/>
              <a:gd name="T4" fmla="*/ 5 w 58"/>
              <a:gd name="T5" fmla="*/ 0 h 61"/>
              <a:gd name="T6" fmla="*/ 38 w 58"/>
              <a:gd name="T7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61">
                <a:moveTo>
                  <a:pt x="38" y="61"/>
                </a:moveTo>
                <a:cubicBezTo>
                  <a:pt x="38" y="61"/>
                  <a:pt x="14" y="61"/>
                  <a:pt x="7" y="41"/>
                </a:cubicBezTo>
                <a:cubicBezTo>
                  <a:pt x="0" y="20"/>
                  <a:pt x="5" y="0"/>
                  <a:pt x="5" y="0"/>
                </a:cubicBezTo>
                <a:cubicBezTo>
                  <a:pt x="5" y="0"/>
                  <a:pt x="58" y="17"/>
                  <a:pt x="38" y="6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1" name="任意多边形 260"/>
          <p:cNvSpPr/>
          <p:nvPr/>
        </p:nvSpPr>
        <p:spPr bwMode="auto">
          <a:xfrm>
            <a:off x="4132738" y="2343411"/>
            <a:ext cx="125942" cy="113007"/>
          </a:xfrm>
          <a:custGeom>
            <a:avLst/>
            <a:gdLst>
              <a:gd name="T0" fmla="*/ 17 w 62"/>
              <a:gd name="T1" fmla="*/ 68 h 68"/>
              <a:gd name="T2" fmla="*/ 9 w 62"/>
              <a:gd name="T3" fmla="*/ 31 h 68"/>
              <a:gd name="T4" fmla="*/ 36 w 62"/>
              <a:gd name="T5" fmla="*/ 0 h 68"/>
              <a:gd name="T6" fmla="*/ 17 w 62"/>
              <a:gd name="T7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8">
                <a:moveTo>
                  <a:pt x="17" y="68"/>
                </a:moveTo>
                <a:cubicBezTo>
                  <a:pt x="17" y="68"/>
                  <a:pt x="0" y="51"/>
                  <a:pt x="9" y="31"/>
                </a:cubicBezTo>
                <a:cubicBezTo>
                  <a:pt x="18" y="11"/>
                  <a:pt x="36" y="0"/>
                  <a:pt x="36" y="0"/>
                </a:cubicBezTo>
                <a:cubicBezTo>
                  <a:pt x="36" y="0"/>
                  <a:pt x="62" y="50"/>
                  <a:pt x="17" y="6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2" name="任意多边形 261"/>
          <p:cNvSpPr/>
          <p:nvPr/>
        </p:nvSpPr>
        <p:spPr bwMode="auto">
          <a:xfrm>
            <a:off x="3868118" y="2534830"/>
            <a:ext cx="93394" cy="77260"/>
          </a:xfrm>
          <a:custGeom>
            <a:avLst/>
            <a:gdLst>
              <a:gd name="T0" fmla="*/ 42 w 46"/>
              <a:gd name="T1" fmla="*/ 41 h 47"/>
              <a:gd name="T2" fmla="*/ 12 w 46"/>
              <a:gd name="T3" fmla="*/ 32 h 47"/>
              <a:gd name="T4" fmla="*/ 0 w 46"/>
              <a:gd name="T5" fmla="*/ 0 h 47"/>
              <a:gd name="T6" fmla="*/ 42 w 46"/>
              <a:gd name="T7" fmla="*/ 4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" h="47">
                <a:moveTo>
                  <a:pt x="42" y="41"/>
                </a:moveTo>
                <a:cubicBezTo>
                  <a:pt x="42" y="41"/>
                  <a:pt x="23" y="47"/>
                  <a:pt x="12" y="32"/>
                </a:cubicBezTo>
                <a:cubicBezTo>
                  <a:pt x="1" y="18"/>
                  <a:pt x="0" y="0"/>
                  <a:pt x="0" y="0"/>
                </a:cubicBezTo>
                <a:cubicBezTo>
                  <a:pt x="0" y="0"/>
                  <a:pt x="46" y="1"/>
                  <a:pt x="42" y="4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3" name="任意多边形 262"/>
          <p:cNvSpPr/>
          <p:nvPr/>
        </p:nvSpPr>
        <p:spPr bwMode="auto">
          <a:xfrm>
            <a:off x="3841233" y="2612090"/>
            <a:ext cx="114621" cy="85332"/>
          </a:xfrm>
          <a:custGeom>
            <a:avLst/>
            <a:gdLst>
              <a:gd name="T0" fmla="*/ 56 w 56"/>
              <a:gd name="T1" fmla="*/ 38 h 51"/>
              <a:gd name="T2" fmla="*/ 25 w 56"/>
              <a:gd name="T3" fmla="*/ 44 h 51"/>
              <a:gd name="T4" fmla="*/ 0 w 56"/>
              <a:gd name="T5" fmla="*/ 20 h 51"/>
              <a:gd name="T6" fmla="*/ 56 w 56"/>
              <a:gd name="T7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51">
                <a:moveTo>
                  <a:pt x="56" y="38"/>
                </a:moveTo>
                <a:cubicBezTo>
                  <a:pt x="56" y="38"/>
                  <a:pt x="42" y="51"/>
                  <a:pt x="25" y="44"/>
                </a:cubicBezTo>
                <a:cubicBezTo>
                  <a:pt x="9" y="36"/>
                  <a:pt x="0" y="20"/>
                  <a:pt x="0" y="20"/>
                </a:cubicBezTo>
                <a:cubicBezTo>
                  <a:pt x="0" y="20"/>
                  <a:pt x="42" y="0"/>
                  <a:pt x="56" y="3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4" name="任意多边形 263"/>
          <p:cNvSpPr/>
          <p:nvPr/>
        </p:nvSpPr>
        <p:spPr bwMode="auto">
          <a:xfrm>
            <a:off x="3865288" y="2690502"/>
            <a:ext cx="113207" cy="79566"/>
          </a:xfrm>
          <a:custGeom>
            <a:avLst/>
            <a:gdLst>
              <a:gd name="T0" fmla="*/ 55 w 55"/>
              <a:gd name="T1" fmla="*/ 21 h 48"/>
              <a:gd name="T2" fmla="*/ 34 w 55"/>
              <a:gd name="T3" fmla="*/ 44 h 48"/>
              <a:gd name="T4" fmla="*/ 0 w 55"/>
              <a:gd name="T5" fmla="*/ 41 h 48"/>
              <a:gd name="T6" fmla="*/ 55 w 55"/>
              <a:gd name="T7" fmla="*/ 2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" h="48">
                <a:moveTo>
                  <a:pt x="55" y="21"/>
                </a:moveTo>
                <a:cubicBezTo>
                  <a:pt x="55" y="21"/>
                  <a:pt x="52" y="41"/>
                  <a:pt x="34" y="44"/>
                </a:cubicBezTo>
                <a:cubicBezTo>
                  <a:pt x="17" y="48"/>
                  <a:pt x="0" y="41"/>
                  <a:pt x="0" y="41"/>
                </a:cubicBezTo>
                <a:cubicBezTo>
                  <a:pt x="0" y="41"/>
                  <a:pt x="20" y="0"/>
                  <a:pt x="55" y="2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5" name="任意多边形 264"/>
          <p:cNvSpPr/>
          <p:nvPr/>
        </p:nvSpPr>
        <p:spPr bwMode="auto">
          <a:xfrm>
            <a:off x="3766232" y="2662828"/>
            <a:ext cx="114621" cy="80720"/>
          </a:xfrm>
          <a:custGeom>
            <a:avLst/>
            <a:gdLst>
              <a:gd name="T0" fmla="*/ 56 w 56"/>
              <a:gd name="T1" fmla="*/ 24 h 49"/>
              <a:gd name="T2" fmla="*/ 34 w 56"/>
              <a:gd name="T3" fmla="*/ 46 h 49"/>
              <a:gd name="T4" fmla="*/ 0 w 56"/>
              <a:gd name="T5" fmla="*/ 41 h 49"/>
              <a:gd name="T6" fmla="*/ 56 w 56"/>
              <a:gd name="T7" fmla="*/ 24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49">
                <a:moveTo>
                  <a:pt x="56" y="24"/>
                </a:moveTo>
                <a:cubicBezTo>
                  <a:pt x="56" y="24"/>
                  <a:pt x="52" y="43"/>
                  <a:pt x="34" y="46"/>
                </a:cubicBezTo>
                <a:cubicBezTo>
                  <a:pt x="16" y="49"/>
                  <a:pt x="0" y="41"/>
                  <a:pt x="0" y="41"/>
                </a:cubicBezTo>
                <a:cubicBezTo>
                  <a:pt x="0" y="41"/>
                  <a:pt x="22" y="0"/>
                  <a:pt x="56" y="2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6" name="任意多边形 265"/>
          <p:cNvSpPr/>
          <p:nvPr/>
        </p:nvSpPr>
        <p:spPr bwMode="auto">
          <a:xfrm>
            <a:off x="3776138" y="2546362"/>
            <a:ext cx="114621" cy="86485"/>
          </a:xfrm>
          <a:custGeom>
            <a:avLst/>
            <a:gdLst>
              <a:gd name="T0" fmla="*/ 56 w 56"/>
              <a:gd name="T1" fmla="*/ 38 h 52"/>
              <a:gd name="T2" fmla="*/ 25 w 56"/>
              <a:gd name="T3" fmla="*/ 44 h 52"/>
              <a:gd name="T4" fmla="*/ 0 w 56"/>
              <a:gd name="T5" fmla="*/ 22 h 52"/>
              <a:gd name="T6" fmla="*/ 56 w 56"/>
              <a:gd name="T7" fmla="*/ 3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52">
                <a:moveTo>
                  <a:pt x="56" y="38"/>
                </a:moveTo>
                <a:cubicBezTo>
                  <a:pt x="56" y="38"/>
                  <a:pt x="42" y="52"/>
                  <a:pt x="25" y="44"/>
                </a:cubicBezTo>
                <a:cubicBezTo>
                  <a:pt x="9" y="37"/>
                  <a:pt x="0" y="22"/>
                  <a:pt x="0" y="22"/>
                </a:cubicBezTo>
                <a:cubicBezTo>
                  <a:pt x="0" y="22"/>
                  <a:pt x="40" y="0"/>
                  <a:pt x="56" y="3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7" name="任意多边形 266"/>
          <p:cNvSpPr/>
          <p:nvPr/>
        </p:nvSpPr>
        <p:spPr bwMode="auto">
          <a:xfrm>
            <a:off x="3733686" y="2609784"/>
            <a:ext cx="97640" cy="68036"/>
          </a:xfrm>
          <a:custGeom>
            <a:avLst/>
            <a:gdLst>
              <a:gd name="T0" fmla="*/ 48 w 48"/>
              <a:gd name="T1" fmla="*/ 26 h 41"/>
              <a:gd name="T2" fmla="*/ 26 w 48"/>
              <a:gd name="T3" fmla="*/ 39 h 41"/>
              <a:gd name="T4" fmla="*/ 0 w 48"/>
              <a:gd name="T5" fmla="*/ 28 h 41"/>
              <a:gd name="T6" fmla="*/ 48 w 48"/>
              <a:gd name="T7" fmla="*/ 2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1">
                <a:moveTo>
                  <a:pt x="48" y="26"/>
                </a:moveTo>
                <a:cubicBezTo>
                  <a:pt x="48" y="26"/>
                  <a:pt x="41" y="41"/>
                  <a:pt x="26" y="39"/>
                </a:cubicBezTo>
                <a:cubicBezTo>
                  <a:pt x="11" y="37"/>
                  <a:pt x="0" y="28"/>
                  <a:pt x="0" y="28"/>
                </a:cubicBezTo>
                <a:cubicBezTo>
                  <a:pt x="0" y="28"/>
                  <a:pt x="27" y="0"/>
                  <a:pt x="48" y="2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8" name="任意多边形 267"/>
          <p:cNvSpPr/>
          <p:nvPr/>
        </p:nvSpPr>
        <p:spPr bwMode="auto">
          <a:xfrm>
            <a:off x="3811516" y="2442580"/>
            <a:ext cx="79244" cy="69187"/>
          </a:xfrm>
          <a:custGeom>
            <a:avLst/>
            <a:gdLst>
              <a:gd name="T0" fmla="*/ 39 w 39"/>
              <a:gd name="T1" fmla="*/ 34 h 41"/>
              <a:gd name="T2" fmla="*/ 13 w 39"/>
              <a:gd name="T3" fmla="*/ 30 h 41"/>
              <a:gd name="T4" fmla="*/ 0 w 39"/>
              <a:gd name="T5" fmla="*/ 6 h 41"/>
              <a:gd name="T6" fmla="*/ 39 w 39"/>
              <a:gd name="T7" fmla="*/ 34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1">
                <a:moveTo>
                  <a:pt x="39" y="34"/>
                </a:moveTo>
                <a:cubicBezTo>
                  <a:pt x="39" y="34"/>
                  <a:pt x="24" y="41"/>
                  <a:pt x="13" y="30"/>
                </a:cubicBezTo>
                <a:cubicBezTo>
                  <a:pt x="3" y="20"/>
                  <a:pt x="0" y="6"/>
                  <a:pt x="0" y="6"/>
                </a:cubicBezTo>
                <a:cubicBezTo>
                  <a:pt x="0" y="6"/>
                  <a:pt x="37" y="0"/>
                  <a:pt x="39" y="3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9" name="任意多边形 268"/>
          <p:cNvSpPr/>
          <p:nvPr/>
        </p:nvSpPr>
        <p:spPr bwMode="auto">
          <a:xfrm>
            <a:off x="3737931" y="2396455"/>
            <a:ext cx="62263" cy="53044"/>
          </a:xfrm>
          <a:custGeom>
            <a:avLst/>
            <a:gdLst>
              <a:gd name="T0" fmla="*/ 31 w 31"/>
              <a:gd name="T1" fmla="*/ 27 h 32"/>
              <a:gd name="T2" fmla="*/ 11 w 31"/>
              <a:gd name="T3" fmla="*/ 24 h 32"/>
              <a:gd name="T4" fmla="*/ 0 w 31"/>
              <a:gd name="T5" fmla="*/ 4 h 32"/>
              <a:gd name="T6" fmla="*/ 31 w 31"/>
              <a:gd name="T7" fmla="*/ 27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" h="32">
                <a:moveTo>
                  <a:pt x="31" y="27"/>
                </a:moveTo>
                <a:cubicBezTo>
                  <a:pt x="31" y="27"/>
                  <a:pt x="19" y="32"/>
                  <a:pt x="11" y="24"/>
                </a:cubicBezTo>
                <a:cubicBezTo>
                  <a:pt x="2" y="16"/>
                  <a:pt x="0" y="4"/>
                  <a:pt x="0" y="4"/>
                </a:cubicBezTo>
                <a:cubicBezTo>
                  <a:pt x="0" y="4"/>
                  <a:pt x="30" y="0"/>
                  <a:pt x="31" y="27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0" name="任意多边形 269"/>
          <p:cNvSpPr/>
          <p:nvPr/>
        </p:nvSpPr>
        <p:spPr bwMode="auto">
          <a:xfrm>
            <a:off x="3849723" y="2374545"/>
            <a:ext cx="77829" cy="66881"/>
          </a:xfrm>
          <a:custGeom>
            <a:avLst/>
            <a:gdLst>
              <a:gd name="T0" fmla="*/ 32 w 38"/>
              <a:gd name="T1" fmla="*/ 36 h 40"/>
              <a:gd name="T2" fmla="*/ 8 w 38"/>
              <a:gd name="T3" fmla="*/ 27 h 40"/>
              <a:gd name="T4" fmla="*/ 0 w 38"/>
              <a:gd name="T5" fmla="*/ 0 h 40"/>
              <a:gd name="T6" fmla="*/ 32 w 38"/>
              <a:gd name="T7" fmla="*/ 3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40">
                <a:moveTo>
                  <a:pt x="32" y="36"/>
                </a:moveTo>
                <a:cubicBezTo>
                  <a:pt x="32" y="36"/>
                  <a:pt x="16" y="40"/>
                  <a:pt x="8" y="27"/>
                </a:cubicBezTo>
                <a:cubicBezTo>
                  <a:pt x="0" y="15"/>
                  <a:pt x="0" y="0"/>
                  <a:pt x="0" y="0"/>
                </a:cubicBezTo>
                <a:cubicBezTo>
                  <a:pt x="0" y="0"/>
                  <a:pt x="38" y="4"/>
                  <a:pt x="32" y="3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1" name="任意多边形 270"/>
          <p:cNvSpPr/>
          <p:nvPr/>
        </p:nvSpPr>
        <p:spPr bwMode="auto">
          <a:xfrm>
            <a:off x="3859628" y="2290367"/>
            <a:ext cx="77829" cy="66881"/>
          </a:xfrm>
          <a:custGeom>
            <a:avLst/>
            <a:gdLst>
              <a:gd name="T0" fmla="*/ 31 w 38"/>
              <a:gd name="T1" fmla="*/ 36 h 40"/>
              <a:gd name="T2" fmla="*/ 8 w 38"/>
              <a:gd name="T3" fmla="*/ 27 h 40"/>
              <a:gd name="T4" fmla="*/ 0 w 38"/>
              <a:gd name="T5" fmla="*/ 0 h 40"/>
              <a:gd name="T6" fmla="*/ 31 w 38"/>
              <a:gd name="T7" fmla="*/ 3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40">
                <a:moveTo>
                  <a:pt x="31" y="36"/>
                </a:moveTo>
                <a:cubicBezTo>
                  <a:pt x="31" y="36"/>
                  <a:pt x="15" y="40"/>
                  <a:pt x="8" y="27"/>
                </a:cubicBezTo>
                <a:cubicBezTo>
                  <a:pt x="0" y="14"/>
                  <a:pt x="0" y="0"/>
                  <a:pt x="0" y="0"/>
                </a:cubicBezTo>
                <a:cubicBezTo>
                  <a:pt x="0" y="0"/>
                  <a:pt x="38" y="3"/>
                  <a:pt x="31" y="3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2" name="任意多边形 271"/>
          <p:cNvSpPr/>
          <p:nvPr/>
        </p:nvSpPr>
        <p:spPr bwMode="auto">
          <a:xfrm>
            <a:off x="4073305" y="2195810"/>
            <a:ext cx="87734" cy="74954"/>
          </a:xfrm>
          <a:custGeom>
            <a:avLst/>
            <a:gdLst>
              <a:gd name="T0" fmla="*/ 11 w 43"/>
              <a:gd name="T1" fmla="*/ 45 h 45"/>
              <a:gd name="T2" fmla="*/ 7 w 43"/>
              <a:gd name="T3" fmla="*/ 20 h 45"/>
              <a:gd name="T4" fmla="*/ 27 w 43"/>
              <a:gd name="T5" fmla="*/ 0 h 45"/>
              <a:gd name="T6" fmla="*/ 11 w 43"/>
              <a:gd name="T7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45">
                <a:moveTo>
                  <a:pt x="11" y="45"/>
                </a:moveTo>
                <a:cubicBezTo>
                  <a:pt x="11" y="45"/>
                  <a:pt x="0" y="33"/>
                  <a:pt x="7" y="20"/>
                </a:cubicBezTo>
                <a:cubicBezTo>
                  <a:pt x="14" y="7"/>
                  <a:pt x="27" y="0"/>
                  <a:pt x="27" y="0"/>
                </a:cubicBezTo>
                <a:cubicBezTo>
                  <a:pt x="27" y="0"/>
                  <a:pt x="43" y="34"/>
                  <a:pt x="11" y="4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3" name="任意多边形 272"/>
          <p:cNvSpPr/>
          <p:nvPr/>
        </p:nvSpPr>
        <p:spPr bwMode="auto">
          <a:xfrm>
            <a:off x="4373301" y="2378005"/>
            <a:ext cx="72169" cy="56504"/>
          </a:xfrm>
          <a:custGeom>
            <a:avLst/>
            <a:gdLst>
              <a:gd name="T0" fmla="*/ 3 w 35"/>
              <a:gd name="T1" fmla="*/ 29 h 34"/>
              <a:gd name="T2" fmla="*/ 11 w 35"/>
              <a:gd name="T3" fmla="*/ 8 h 34"/>
              <a:gd name="T4" fmla="*/ 35 w 35"/>
              <a:gd name="T5" fmla="*/ 0 h 34"/>
              <a:gd name="T6" fmla="*/ 3 w 35"/>
              <a:gd name="T7" fmla="*/ 29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4">
                <a:moveTo>
                  <a:pt x="3" y="29"/>
                </a:moveTo>
                <a:cubicBezTo>
                  <a:pt x="3" y="29"/>
                  <a:pt x="0" y="15"/>
                  <a:pt x="11" y="8"/>
                </a:cubicBezTo>
                <a:cubicBezTo>
                  <a:pt x="22" y="0"/>
                  <a:pt x="35" y="0"/>
                  <a:pt x="35" y="0"/>
                </a:cubicBezTo>
                <a:cubicBezTo>
                  <a:pt x="35" y="0"/>
                  <a:pt x="33" y="34"/>
                  <a:pt x="3" y="29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4" name="任意多边形 273"/>
          <p:cNvSpPr/>
          <p:nvPr/>
        </p:nvSpPr>
        <p:spPr bwMode="auto">
          <a:xfrm>
            <a:off x="4492168" y="2516381"/>
            <a:ext cx="70753" cy="56504"/>
          </a:xfrm>
          <a:custGeom>
            <a:avLst/>
            <a:gdLst>
              <a:gd name="T0" fmla="*/ 3 w 35"/>
              <a:gd name="T1" fmla="*/ 28 h 34"/>
              <a:gd name="T2" fmla="*/ 11 w 35"/>
              <a:gd name="T3" fmla="*/ 7 h 34"/>
              <a:gd name="T4" fmla="*/ 35 w 35"/>
              <a:gd name="T5" fmla="*/ 0 h 34"/>
              <a:gd name="T6" fmla="*/ 3 w 35"/>
              <a:gd name="T7" fmla="*/ 28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4">
                <a:moveTo>
                  <a:pt x="3" y="28"/>
                </a:moveTo>
                <a:cubicBezTo>
                  <a:pt x="3" y="28"/>
                  <a:pt x="0" y="14"/>
                  <a:pt x="11" y="7"/>
                </a:cubicBezTo>
                <a:cubicBezTo>
                  <a:pt x="22" y="0"/>
                  <a:pt x="35" y="0"/>
                  <a:pt x="35" y="0"/>
                </a:cubicBezTo>
                <a:cubicBezTo>
                  <a:pt x="35" y="0"/>
                  <a:pt x="32" y="34"/>
                  <a:pt x="3" y="2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5" name="任意多边形 274"/>
          <p:cNvSpPr/>
          <p:nvPr/>
        </p:nvSpPr>
        <p:spPr bwMode="auto">
          <a:xfrm>
            <a:off x="3672838" y="2524452"/>
            <a:ext cx="87734" cy="61116"/>
          </a:xfrm>
          <a:custGeom>
            <a:avLst/>
            <a:gdLst>
              <a:gd name="T0" fmla="*/ 43 w 43"/>
              <a:gd name="T1" fmla="*/ 25 h 37"/>
              <a:gd name="T2" fmla="*/ 22 w 43"/>
              <a:gd name="T3" fmla="*/ 34 h 37"/>
              <a:gd name="T4" fmla="*/ 0 w 43"/>
              <a:gd name="T5" fmla="*/ 21 h 37"/>
              <a:gd name="T6" fmla="*/ 43 w 43"/>
              <a:gd name="T7" fmla="*/ 25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37">
                <a:moveTo>
                  <a:pt x="43" y="25"/>
                </a:moveTo>
                <a:cubicBezTo>
                  <a:pt x="43" y="25"/>
                  <a:pt x="35" y="37"/>
                  <a:pt x="22" y="34"/>
                </a:cubicBezTo>
                <a:cubicBezTo>
                  <a:pt x="9" y="31"/>
                  <a:pt x="0" y="21"/>
                  <a:pt x="0" y="21"/>
                </a:cubicBezTo>
                <a:cubicBezTo>
                  <a:pt x="0" y="21"/>
                  <a:pt x="27" y="0"/>
                  <a:pt x="43" y="2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6" name="任意多边形 275"/>
          <p:cNvSpPr/>
          <p:nvPr/>
        </p:nvSpPr>
        <p:spPr bwMode="auto">
          <a:xfrm>
            <a:off x="4077550" y="2300744"/>
            <a:ext cx="79244" cy="79566"/>
          </a:xfrm>
          <a:custGeom>
            <a:avLst/>
            <a:gdLst>
              <a:gd name="T0" fmla="*/ 15 w 39"/>
              <a:gd name="T1" fmla="*/ 48 h 48"/>
              <a:gd name="T2" fmla="*/ 1 w 39"/>
              <a:gd name="T3" fmla="*/ 26 h 48"/>
              <a:gd name="T4" fmla="*/ 11 w 39"/>
              <a:gd name="T5" fmla="*/ 0 h 48"/>
              <a:gd name="T6" fmla="*/ 15 w 39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8">
                <a:moveTo>
                  <a:pt x="15" y="48"/>
                </a:moveTo>
                <a:cubicBezTo>
                  <a:pt x="15" y="48"/>
                  <a:pt x="0" y="41"/>
                  <a:pt x="1" y="26"/>
                </a:cubicBezTo>
                <a:cubicBezTo>
                  <a:pt x="2" y="11"/>
                  <a:pt x="11" y="0"/>
                  <a:pt x="11" y="0"/>
                </a:cubicBezTo>
                <a:cubicBezTo>
                  <a:pt x="11" y="0"/>
                  <a:pt x="39" y="25"/>
                  <a:pt x="15" y="4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7" name="任意多边形 276"/>
          <p:cNvSpPr/>
          <p:nvPr/>
        </p:nvSpPr>
        <p:spPr bwMode="auto">
          <a:xfrm>
            <a:off x="3752082" y="2489859"/>
            <a:ext cx="79244" cy="65728"/>
          </a:xfrm>
          <a:custGeom>
            <a:avLst/>
            <a:gdLst>
              <a:gd name="T0" fmla="*/ 39 w 39"/>
              <a:gd name="T1" fmla="*/ 33 h 40"/>
              <a:gd name="T2" fmla="*/ 14 w 39"/>
              <a:gd name="T3" fmla="*/ 30 h 40"/>
              <a:gd name="T4" fmla="*/ 0 w 39"/>
              <a:gd name="T5" fmla="*/ 5 h 40"/>
              <a:gd name="T6" fmla="*/ 39 w 39"/>
              <a:gd name="T7" fmla="*/ 33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39" y="33"/>
                </a:moveTo>
                <a:cubicBezTo>
                  <a:pt x="39" y="33"/>
                  <a:pt x="24" y="40"/>
                  <a:pt x="14" y="30"/>
                </a:cubicBezTo>
                <a:cubicBezTo>
                  <a:pt x="3" y="19"/>
                  <a:pt x="0" y="5"/>
                  <a:pt x="0" y="5"/>
                </a:cubicBezTo>
                <a:cubicBezTo>
                  <a:pt x="0" y="5"/>
                  <a:pt x="38" y="0"/>
                  <a:pt x="39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8" name="任意多边形 277"/>
          <p:cNvSpPr/>
          <p:nvPr/>
        </p:nvSpPr>
        <p:spPr bwMode="auto">
          <a:xfrm>
            <a:off x="3943118" y="2338799"/>
            <a:ext cx="114621" cy="113007"/>
          </a:xfrm>
          <a:custGeom>
            <a:avLst/>
            <a:gdLst>
              <a:gd name="T0" fmla="*/ 25 w 56"/>
              <a:gd name="T1" fmla="*/ 68 h 68"/>
              <a:gd name="T2" fmla="*/ 1 w 56"/>
              <a:gd name="T3" fmla="*/ 40 h 68"/>
              <a:gd name="T4" fmla="*/ 11 w 56"/>
              <a:gd name="T5" fmla="*/ 0 h 68"/>
              <a:gd name="T6" fmla="*/ 25 w 56"/>
              <a:gd name="T7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68">
                <a:moveTo>
                  <a:pt x="25" y="68"/>
                </a:moveTo>
                <a:cubicBezTo>
                  <a:pt x="25" y="68"/>
                  <a:pt x="3" y="61"/>
                  <a:pt x="1" y="40"/>
                </a:cubicBezTo>
                <a:cubicBezTo>
                  <a:pt x="0" y="19"/>
                  <a:pt x="11" y="0"/>
                  <a:pt x="11" y="0"/>
                </a:cubicBezTo>
                <a:cubicBezTo>
                  <a:pt x="11" y="0"/>
                  <a:pt x="56" y="31"/>
                  <a:pt x="25" y="6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9" name="任意多边形 278"/>
          <p:cNvSpPr/>
          <p:nvPr/>
        </p:nvSpPr>
        <p:spPr bwMode="auto">
          <a:xfrm>
            <a:off x="4128492" y="2456418"/>
            <a:ext cx="165565" cy="138376"/>
          </a:xfrm>
          <a:custGeom>
            <a:avLst/>
            <a:gdLst>
              <a:gd name="T0" fmla="*/ 21 w 81"/>
              <a:gd name="T1" fmla="*/ 83 h 83"/>
              <a:gd name="T2" fmla="*/ 14 w 81"/>
              <a:gd name="T3" fmla="*/ 36 h 83"/>
              <a:gd name="T4" fmla="*/ 51 w 81"/>
              <a:gd name="T5" fmla="*/ 0 h 83"/>
              <a:gd name="T6" fmla="*/ 21 w 81"/>
              <a:gd name="T7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83">
                <a:moveTo>
                  <a:pt x="21" y="83"/>
                </a:moveTo>
                <a:cubicBezTo>
                  <a:pt x="21" y="83"/>
                  <a:pt x="0" y="60"/>
                  <a:pt x="14" y="36"/>
                </a:cubicBezTo>
                <a:cubicBezTo>
                  <a:pt x="27" y="12"/>
                  <a:pt x="51" y="0"/>
                  <a:pt x="51" y="0"/>
                </a:cubicBezTo>
                <a:cubicBezTo>
                  <a:pt x="51" y="0"/>
                  <a:pt x="81" y="65"/>
                  <a:pt x="21" y="8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0" name="任意多边形 279"/>
          <p:cNvSpPr/>
          <p:nvPr/>
        </p:nvSpPr>
        <p:spPr bwMode="auto">
          <a:xfrm>
            <a:off x="4253019" y="2520993"/>
            <a:ext cx="106131" cy="85332"/>
          </a:xfrm>
          <a:custGeom>
            <a:avLst/>
            <a:gdLst>
              <a:gd name="T0" fmla="*/ 10 w 52"/>
              <a:gd name="T1" fmla="*/ 51 h 51"/>
              <a:gd name="T2" fmla="*/ 12 w 52"/>
              <a:gd name="T3" fmla="*/ 19 h 51"/>
              <a:gd name="T4" fmla="*/ 42 w 52"/>
              <a:gd name="T5" fmla="*/ 0 h 51"/>
              <a:gd name="T6" fmla="*/ 10 w 52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10" y="51"/>
                </a:moveTo>
                <a:cubicBezTo>
                  <a:pt x="10" y="51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7"/>
                  <a:pt x="10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1" name="任意多边形 280"/>
          <p:cNvSpPr/>
          <p:nvPr/>
        </p:nvSpPr>
        <p:spPr bwMode="auto">
          <a:xfrm>
            <a:off x="4363395" y="2524452"/>
            <a:ext cx="106131" cy="85332"/>
          </a:xfrm>
          <a:custGeom>
            <a:avLst/>
            <a:gdLst>
              <a:gd name="T0" fmla="*/ 0 w 52"/>
              <a:gd name="T1" fmla="*/ 33 h 51"/>
              <a:gd name="T2" fmla="*/ 17 w 52"/>
              <a:gd name="T3" fmla="*/ 7 h 51"/>
              <a:gd name="T4" fmla="*/ 52 w 52"/>
              <a:gd name="T5" fmla="*/ 5 h 51"/>
              <a:gd name="T6" fmla="*/ 0 w 52"/>
              <a:gd name="T7" fmla="*/ 3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0" y="33"/>
                </a:moveTo>
                <a:cubicBezTo>
                  <a:pt x="0" y="33"/>
                  <a:pt x="0" y="13"/>
                  <a:pt x="17" y="7"/>
                </a:cubicBezTo>
                <a:cubicBezTo>
                  <a:pt x="35" y="0"/>
                  <a:pt x="52" y="5"/>
                  <a:pt x="52" y="5"/>
                </a:cubicBezTo>
                <a:cubicBezTo>
                  <a:pt x="52" y="5"/>
                  <a:pt x="38" y="51"/>
                  <a:pt x="0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2" name="任意多边形 281"/>
          <p:cNvSpPr/>
          <p:nvPr/>
        </p:nvSpPr>
        <p:spPr bwMode="auto">
          <a:xfrm>
            <a:off x="4350660" y="2456418"/>
            <a:ext cx="108961" cy="84179"/>
          </a:xfrm>
          <a:custGeom>
            <a:avLst/>
            <a:gdLst>
              <a:gd name="T0" fmla="*/ 0 w 53"/>
              <a:gd name="T1" fmla="*/ 33 h 51"/>
              <a:gd name="T2" fmla="*/ 18 w 53"/>
              <a:gd name="T3" fmla="*/ 6 h 51"/>
              <a:gd name="T4" fmla="*/ 53 w 53"/>
              <a:gd name="T5" fmla="*/ 5 h 51"/>
              <a:gd name="T6" fmla="*/ 0 w 53"/>
              <a:gd name="T7" fmla="*/ 3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51">
                <a:moveTo>
                  <a:pt x="0" y="33"/>
                </a:moveTo>
                <a:cubicBezTo>
                  <a:pt x="0" y="33"/>
                  <a:pt x="0" y="12"/>
                  <a:pt x="18" y="6"/>
                </a:cubicBezTo>
                <a:cubicBezTo>
                  <a:pt x="35" y="0"/>
                  <a:pt x="53" y="5"/>
                  <a:pt x="53" y="5"/>
                </a:cubicBezTo>
                <a:cubicBezTo>
                  <a:pt x="53" y="5"/>
                  <a:pt x="38" y="51"/>
                  <a:pt x="0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3" name="任意多边形 282"/>
          <p:cNvSpPr/>
          <p:nvPr/>
        </p:nvSpPr>
        <p:spPr bwMode="auto">
          <a:xfrm>
            <a:off x="4262926" y="2403374"/>
            <a:ext cx="106131" cy="83026"/>
          </a:xfrm>
          <a:custGeom>
            <a:avLst/>
            <a:gdLst>
              <a:gd name="T0" fmla="*/ 11 w 52"/>
              <a:gd name="T1" fmla="*/ 50 h 50"/>
              <a:gd name="T2" fmla="*/ 12 w 52"/>
              <a:gd name="T3" fmla="*/ 19 h 50"/>
              <a:gd name="T4" fmla="*/ 42 w 52"/>
              <a:gd name="T5" fmla="*/ 0 h 50"/>
              <a:gd name="T6" fmla="*/ 11 w 52"/>
              <a:gd name="T7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0">
                <a:moveTo>
                  <a:pt x="11" y="50"/>
                </a:moveTo>
                <a:cubicBezTo>
                  <a:pt x="11" y="50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6"/>
                  <a:pt x="11" y="5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4" name="任意多边形 283"/>
          <p:cNvSpPr/>
          <p:nvPr/>
        </p:nvSpPr>
        <p:spPr bwMode="auto">
          <a:xfrm>
            <a:off x="4240283" y="2315736"/>
            <a:ext cx="106131" cy="84179"/>
          </a:xfrm>
          <a:custGeom>
            <a:avLst/>
            <a:gdLst>
              <a:gd name="T0" fmla="*/ 11 w 52"/>
              <a:gd name="T1" fmla="*/ 51 h 51"/>
              <a:gd name="T2" fmla="*/ 12 w 52"/>
              <a:gd name="T3" fmla="*/ 19 h 51"/>
              <a:gd name="T4" fmla="*/ 42 w 52"/>
              <a:gd name="T5" fmla="*/ 0 h 51"/>
              <a:gd name="T6" fmla="*/ 11 w 52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11" y="51"/>
                </a:moveTo>
                <a:cubicBezTo>
                  <a:pt x="11" y="51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7"/>
                  <a:pt x="11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5" name="任意多边形 284"/>
          <p:cNvSpPr/>
          <p:nvPr/>
        </p:nvSpPr>
        <p:spPr bwMode="auto">
          <a:xfrm>
            <a:off x="4141228" y="2244242"/>
            <a:ext cx="103301" cy="84179"/>
          </a:xfrm>
          <a:custGeom>
            <a:avLst/>
            <a:gdLst>
              <a:gd name="T0" fmla="*/ 10 w 51"/>
              <a:gd name="T1" fmla="*/ 51 h 51"/>
              <a:gd name="T2" fmla="*/ 11 w 51"/>
              <a:gd name="T3" fmla="*/ 19 h 51"/>
              <a:gd name="T4" fmla="*/ 41 w 51"/>
              <a:gd name="T5" fmla="*/ 0 h 51"/>
              <a:gd name="T6" fmla="*/ 10 w 51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1">
                <a:moveTo>
                  <a:pt x="10" y="51"/>
                </a:moveTo>
                <a:cubicBezTo>
                  <a:pt x="10" y="51"/>
                  <a:pt x="0" y="33"/>
                  <a:pt x="11" y="19"/>
                </a:cubicBezTo>
                <a:cubicBezTo>
                  <a:pt x="23" y="5"/>
                  <a:pt x="41" y="0"/>
                  <a:pt x="41" y="0"/>
                </a:cubicBezTo>
                <a:cubicBezTo>
                  <a:pt x="41" y="0"/>
                  <a:pt x="51" y="47"/>
                  <a:pt x="10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6" name="任意多边形 285"/>
          <p:cNvSpPr/>
          <p:nvPr/>
        </p:nvSpPr>
        <p:spPr bwMode="auto">
          <a:xfrm>
            <a:off x="3978494" y="2225792"/>
            <a:ext cx="101885" cy="95709"/>
          </a:xfrm>
          <a:custGeom>
            <a:avLst/>
            <a:gdLst>
              <a:gd name="T0" fmla="*/ 25 w 50"/>
              <a:gd name="T1" fmla="*/ 58 h 58"/>
              <a:gd name="T2" fmla="*/ 3 w 50"/>
              <a:gd name="T3" fmla="*/ 35 h 58"/>
              <a:gd name="T4" fmla="*/ 9 w 50"/>
              <a:gd name="T5" fmla="*/ 0 h 58"/>
              <a:gd name="T6" fmla="*/ 25 w 50"/>
              <a:gd name="T7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8">
                <a:moveTo>
                  <a:pt x="25" y="58"/>
                </a:moveTo>
                <a:cubicBezTo>
                  <a:pt x="25" y="58"/>
                  <a:pt x="5" y="53"/>
                  <a:pt x="3" y="35"/>
                </a:cubicBezTo>
                <a:cubicBezTo>
                  <a:pt x="0" y="17"/>
                  <a:pt x="9" y="0"/>
                  <a:pt x="9" y="0"/>
                </a:cubicBezTo>
                <a:cubicBezTo>
                  <a:pt x="9" y="0"/>
                  <a:pt x="50" y="24"/>
                  <a:pt x="25" y="5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7" name="任意多边形 286"/>
          <p:cNvSpPr/>
          <p:nvPr/>
        </p:nvSpPr>
        <p:spPr bwMode="auto">
          <a:xfrm>
            <a:off x="4279906" y="2674359"/>
            <a:ext cx="117451" cy="80720"/>
          </a:xfrm>
          <a:custGeom>
            <a:avLst/>
            <a:gdLst>
              <a:gd name="T0" fmla="*/ 0 w 58"/>
              <a:gd name="T1" fmla="*/ 19 h 49"/>
              <a:gd name="T2" fmla="*/ 25 w 58"/>
              <a:gd name="T3" fmla="*/ 0 h 49"/>
              <a:gd name="T4" fmla="*/ 58 w 58"/>
              <a:gd name="T5" fmla="*/ 10 h 49"/>
              <a:gd name="T6" fmla="*/ 0 w 58"/>
              <a:gd name="T7" fmla="*/ 1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9">
                <a:moveTo>
                  <a:pt x="0" y="19"/>
                </a:moveTo>
                <a:cubicBezTo>
                  <a:pt x="0" y="19"/>
                  <a:pt x="7" y="0"/>
                  <a:pt x="25" y="0"/>
                </a:cubicBezTo>
                <a:cubicBezTo>
                  <a:pt x="43" y="0"/>
                  <a:pt x="58" y="10"/>
                  <a:pt x="58" y="10"/>
                </a:cubicBezTo>
                <a:cubicBezTo>
                  <a:pt x="58" y="10"/>
                  <a:pt x="29" y="49"/>
                  <a:pt x="0" y="19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8" name="任意多边形 287"/>
          <p:cNvSpPr/>
          <p:nvPr/>
        </p:nvSpPr>
        <p:spPr bwMode="auto">
          <a:xfrm>
            <a:off x="4298302" y="2607478"/>
            <a:ext cx="107547" cy="81873"/>
          </a:xfrm>
          <a:custGeom>
            <a:avLst/>
            <a:gdLst>
              <a:gd name="T0" fmla="*/ 0 w 53"/>
              <a:gd name="T1" fmla="*/ 20 h 49"/>
              <a:gd name="T2" fmla="*/ 23 w 53"/>
              <a:gd name="T3" fmla="*/ 0 h 49"/>
              <a:gd name="T4" fmla="*/ 53 w 53"/>
              <a:gd name="T5" fmla="*/ 11 h 49"/>
              <a:gd name="T6" fmla="*/ 0 w 53"/>
              <a:gd name="T7" fmla="*/ 2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49">
                <a:moveTo>
                  <a:pt x="0" y="20"/>
                </a:moveTo>
                <a:cubicBezTo>
                  <a:pt x="0" y="20"/>
                  <a:pt x="7" y="1"/>
                  <a:pt x="23" y="0"/>
                </a:cubicBezTo>
                <a:cubicBezTo>
                  <a:pt x="39" y="0"/>
                  <a:pt x="53" y="11"/>
                  <a:pt x="53" y="11"/>
                </a:cubicBezTo>
                <a:cubicBezTo>
                  <a:pt x="53" y="11"/>
                  <a:pt x="26" y="49"/>
                  <a:pt x="0" y="2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89" name="任意多边形 288"/>
          <p:cNvSpPr/>
          <p:nvPr/>
        </p:nvSpPr>
        <p:spPr bwMode="auto">
          <a:xfrm>
            <a:off x="4436979" y="2582109"/>
            <a:ext cx="91980" cy="73800"/>
          </a:xfrm>
          <a:custGeom>
            <a:avLst/>
            <a:gdLst>
              <a:gd name="T0" fmla="*/ 0 w 45"/>
              <a:gd name="T1" fmla="*/ 15 h 44"/>
              <a:gd name="T2" fmla="*/ 23 w 45"/>
              <a:gd name="T3" fmla="*/ 4 h 44"/>
              <a:gd name="T4" fmla="*/ 45 w 45"/>
              <a:gd name="T5" fmla="*/ 19 h 44"/>
              <a:gd name="T6" fmla="*/ 0 w 45"/>
              <a:gd name="T7" fmla="*/ 15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4">
                <a:moveTo>
                  <a:pt x="0" y="15"/>
                </a:moveTo>
                <a:cubicBezTo>
                  <a:pt x="0" y="15"/>
                  <a:pt x="10" y="0"/>
                  <a:pt x="23" y="4"/>
                </a:cubicBezTo>
                <a:cubicBezTo>
                  <a:pt x="37" y="8"/>
                  <a:pt x="45" y="19"/>
                  <a:pt x="45" y="19"/>
                </a:cubicBezTo>
                <a:cubicBezTo>
                  <a:pt x="45" y="19"/>
                  <a:pt x="15" y="44"/>
                  <a:pt x="0" y="1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0" name="任意多边形 289"/>
          <p:cNvSpPr/>
          <p:nvPr/>
        </p:nvSpPr>
        <p:spPr bwMode="auto">
          <a:xfrm>
            <a:off x="4424243" y="2642072"/>
            <a:ext cx="91980" cy="73800"/>
          </a:xfrm>
          <a:custGeom>
            <a:avLst/>
            <a:gdLst>
              <a:gd name="T0" fmla="*/ 0 w 45"/>
              <a:gd name="T1" fmla="*/ 14 h 44"/>
              <a:gd name="T2" fmla="*/ 23 w 45"/>
              <a:gd name="T3" fmla="*/ 4 h 44"/>
              <a:gd name="T4" fmla="*/ 45 w 45"/>
              <a:gd name="T5" fmla="*/ 19 h 44"/>
              <a:gd name="T6" fmla="*/ 0 w 45"/>
              <a:gd name="T7" fmla="*/ 1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4">
                <a:moveTo>
                  <a:pt x="0" y="14"/>
                </a:moveTo>
                <a:cubicBezTo>
                  <a:pt x="0" y="14"/>
                  <a:pt x="10" y="0"/>
                  <a:pt x="23" y="4"/>
                </a:cubicBezTo>
                <a:cubicBezTo>
                  <a:pt x="37" y="7"/>
                  <a:pt x="45" y="19"/>
                  <a:pt x="45" y="19"/>
                </a:cubicBezTo>
                <a:cubicBezTo>
                  <a:pt x="45" y="19"/>
                  <a:pt x="15" y="44"/>
                  <a:pt x="0" y="1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1" name="矩形 290"/>
          <p:cNvSpPr/>
          <p:nvPr/>
        </p:nvSpPr>
        <p:spPr>
          <a:xfrm>
            <a:off x="2342065" y="3883173"/>
            <a:ext cx="2340376" cy="2998401"/>
          </a:xfrm>
          <a:prstGeom prst="rect">
            <a:avLst/>
          </a:prstGeom>
          <a:solidFill>
            <a:srgbClr val="3498DB"/>
          </a:solidFill>
          <a:ln>
            <a:noFill/>
          </a:ln>
          <a:effectLst/>
        </p:spPr>
        <p:style>
          <a:lnRef idx="1">
            <a:srgbClr val="1F74AD"/>
          </a:lnRef>
          <a:fillRef idx="3">
            <a:srgbClr val="1F74AD"/>
          </a:fillRef>
          <a:effectRef idx="2">
            <a:srgbClr val="1F74AD"/>
          </a:effectRef>
          <a:fontRef idx="minor">
            <a:sysClr val="window" lastClr="FFFFFF"/>
          </a:fontRef>
        </p:style>
        <p:txBody>
          <a:bodyPr anchor="ctr"/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2" name="椭圆 291"/>
          <p:cNvSpPr/>
          <p:nvPr/>
        </p:nvSpPr>
        <p:spPr>
          <a:xfrm>
            <a:off x="2342580" y="2793208"/>
            <a:ext cx="2339348" cy="2000068"/>
          </a:xfrm>
          <a:prstGeom prst="ellipse">
            <a:avLst/>
          </a:prstGeom>
          <a:solidFill>
            <a:srgbClr val="3498DB"/>
          </a:solidFill>
          <a:ln>
            <a:noFill/>
          </a:ln>
          <a:effectLst/>
        </p:spPr>
        <p:style>
          <a:lnRef idx="1">
            <a:srgbClr val="1F74AD"/>
          </a:lnRef>
          <a:fillRef idx="3">
            <a:srgbClr val="1F74AD"/>
          </a:fillRef>
          <a:effectRef idx="2">
            <a:srgbClr val="1F74AD"/>
          </a:effectRef>
          <a:fontRef idx="minor">
            <a:sysClr val="window" lastClr="FFFFFF"/>
          </a:fontRef>
        </p:style>
        <p:txBody>
          <a:bodyPr anchor="ctr"/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6" name="任意多边形 295"/>
          <p:cNvSpPr/>
          <p:nvPr/>
        </p:nvSpPr>
        <p:spPr bwMode="auto">
          <a:xfrm>
            <a:off x="5436978" y="2672660"/>
            <a:ext cx="705089" cy="1049321"/>
          </a:xfrm>
          <a:custGeom>
            <a:avLst/>
            <a:gdLst>
              <a:gd name="T0" fmla="*/ 130 w 164"/>
              <a:gd name="T1" fmla="*/ 299 h 299"/>
              <a:gd name="T2" fmla="*/ 123 w 164"/>
              <a:gd name="T3" fmla="*/ 132 h 299"/>
              <a:gd name="T4" fmla="*/ 161 w 164"/>
              <a:gd name="T5" fmla="*/ 47 h 299"/>
              <a:gd name="T6" fmla="*/ 143 w 164"/>
              <a:gd name="T7" fmla="*/ 51 h 299"/>
              <a:gd name="T8" fmla="*/ 108 w 164"/>
              <a:gd name="T9" fmla="*/ 75 h 299"/>
              <a:gd name="T10" fmla="*/ 80 w 164"/>
              <a:gd name="T11" fmla="*/ 6 h 299"/>
              <a:gd name="T12" fmla="*/ 77 w 164"/>
              <a:gd name="T13" fmla="*/ 51 h 299"/>
              <a:gd name="T14" fmla="*/ 48 w 164"/>
              <a:gd name="T15" fmla="*/ 33 h 299"/>
              <a:gd name="T16" fmla="*/ 27 w 164"/>
              <a:gd name="T17" fmla="*/ 16 h 299"/>
              <a:gd name="T18" fmla="*/ 52 w 164"/>
              <a:gd name="T19" fmla="*/ 74 h 299"/>
              <a:gd name="T20" fmla="*/ 10 w 164"/>
              <a:gd name="T21" fmla="*/ 35 h 299"/>
              <a:gd name="T22" fmla="*/ 9 w 164"/>
              <a:gd name="T23" fmla="*/ 53 h 299"/>
              <a:gd name="T24" fmla="*/ 43 w 164"/>
              <a:gd name="T25" fmla="*/ 93 h 299"/>
              <a:gd name="T26" fmla="*/ 10 w 164"/>
              <a:gd name="T27" fmla="*/ 75 h 299"/>
              <a:gd name="T28" fmla="*/ 20 w 164"/>
              <a:gd name="T29" fmla="*/ 97 h 299"/>
              <a:gd name="T30" fmla="*/ 71 w 164"/>
              <a:gd name="T31" fmla="*/ 161 h 299"/>
              <a:gd name="T32" fmla="*/ 62 w 164"/>
              <a:gd name="T33" fmla="*/ 299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4" h="299">
                <a:moveTo>
                  <a:pt x="130" y="299"/>
                </a:moveTo>
                <a:cubicBezTo>
                  <a:pt x="130" y="299"/>
                  <a:pt x="107" y="195"/>
                  <a:pt x="123" y="132"/>
                </a:cubicBezTo>
                <a:cubicBezTo>
                  <a:pt x="139" y="70"/>
                  <a:pt x="164" y="57"/>
                  <a:pt x="161" y="47"/>
                </a:cubicBezTo>
                <a:cubicBezTo>
                  <a:pt x="159" y="38"/>
                  <a:pt x="147" y="42"/>
                  <a:pt x="143" y="51"/>
                </a:cubicBezTo>
                <a:cubicBezTo>
                  <a:pt x="139" y="60"/>
                  <a:pt x="123" y="78"/>
                  <a:pt x="108" y="75"/>
                </a:cubicBezTo>
                <a:cubicBezTo>
                  <a:pt x="94" y="72"/>
                  <a:pt x="91" y="12"/>
                  <a:pt x="80" y="6"/>
                </a:cubicBezTo>
                <a:cubicBezTo>
                  <a:pt x="70" y="0"/>
                  <a:pt x="73" y="27"/>
                  <a:pt x="77" y="51"/>
                </a:cubicBezTo>
                <a:cubicBezTo>
                  <a:pt x="81" y="75"/>
                  <a:pt x="60" y="62"/>
                  <a:pt x="48" y="33"/>
                </a:cubicBezTo>
                <a:cubicBezTo>
                  <a:pt x="36" y="4"/>
                  <a:pt x="28" y="12"/>
                  <a:pt x="27" y="16"/>
                </a:cubicBezTo>
                <a:cubicBezTo>
                  <a:pt x="25" y="20"/>
                  <a:pt x="54" y="72"/>
                  <a:pt x="52" y="74"/>
                </a:cubicBezTo>
                <a:cubicBezTo>
                  <a:pt x="49" y="77"/>
                  <a:pt x="13" y="34"/>
                  <a:pt x="10" y="35"/>
                </a:cubicBezTo>
                <a:cubicBezTo>
                  <a:pt x="6" y="36"/>
                  <a:pt x="0" y="39"/>
                  <a:pt x="9" y="53"/>
                </a:cubicBezTo>
                <a:cubicBezTo>
                  <a:pt x="17" y="66"/>
                  <a:pt x="44" y="89"/>
                  <a:pt x="43" y="93"/>
                </a:cubicBezTo>
                <a:cubicBezTo>
                  <a:pt x="41" y="97"/>
                  <a:pt x="18" y="76"/>
                  <a:pt x="10" y="75"/>
                </a:cubicBezTo>
                <a:cubicBezTo>
                  <a:pt x="2" y="75"/>
                  <a:pt x="5" y="86"/>
                  <a:pt x="20" y="97"/>
                </a:cubicBezTo>
                <a:cubicBezTo>
                  <a:pt x="34" y="108"/>
                  <a:pt x="71" y="121"/>
                  <a:pt x="71" y="161"/>
                </a:cubicBezTo>
                <a:cubicBezTo>
                  <a:pt x="72" y="201"/>
                  <a:pt x="62" y="299"/>
                  <a:pt x="62" y="299"/>
                </a:cubicBezTo>
              </a:path>
            </a:pathLst>
          </a:custGeom>
          <a:solidFill>
            <a:srgbClr val="FFC000">
              <a:lumMod val="75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7" name="任意多边形 296"/>
          <p:cNvSpPr/>
          <p:nvPr/>
        </p:nvSpPr>
        <p:spPr bwMode="auto">
          <a:xfrm>
            <a:off x="5613250" y="2346421"/>
            <a:ext cx="313706" cy="304328"/>
          </a:xfrm>
          <a:custGeom>
            <a:avLst/>
            <a:gdLst>
              <a:gd name="T0" fmla="*/ 32 w 73"/>
              <a:gd name="T1" fmla="*/ 87 h 87"/>
              <a:gd name="T2" fmla="*/ 1 w 73"/>
              <a:gd name="T3" fmla="*/ 50 h 87"/>
              <a:gd name="T4" fmla="*/ 14 w 73"/>
              <a:gd name="T5" fmla="*/ 0 h 87"/>
              <a:gd name="T6" fmla="*/ 32 w 73"/>
              <a:gd name="T7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3" h="87">
                <a:moveTo>
                  <a:pt x="32" y="87"/>
                </a:moveTo>
                <a:cubicBezTo>
                  <a:pt x="32" y="87"/>
                  <a:pt x="3" y="78"/>
                  <a:pt x="1" y="50"/>
                </a:cubicBezTo>
                <a:cubicBezTo>
                  <a:pt x="0" y="23"/>
                  <a:pt x="14" y="0"/>
                  <a:pt x="14" y="0"/>
                </a:cubicBezTo>
                <a:cubicBezTo>
                  <a:pt x="14" y="0"/>
                  <a:pt x="73" y="39"/>
                  <a:pt x="32" y="87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8" name="任意多边形 297"/>
          <p:cNvSpPr/>
          <p:nvPr/>
        </p:nvSpPr>
        <p:spPr bwMode="auto">
          <a:xfrm>
            <a:off x="5362287" y="2455978"/>
            <a:ext cx="250964" cy="214246"/>
          </a:xfrm>
          <a:custGeom>
            <a:avLst/>
            <a:gdLst>
              <a:gd name="T0" fmla="*/ 38 w 58"/>
              <a:gd name="T1" fmla="*/ 61 h 61"/>
              <a:gd name="T2" fmla="*/ 7 w 58"/>
              <a:gd name="T3" fmla="*/ 41 h 61"/>
              <a:gd name="T4" fmla="*/ 5 w 58"/>
              <a:gd name="T5" fmla="*/ 0 h 61"/>
              <a:gd name="T6" fmla="*/ 38 w 58"/>
              <a:gd name="T7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61">
                <a:moveTo>
                  <a:pt x="38" y="61"/>
                </a:moveTo>
                <a:cubicBezTo>
                  <a:pt x="38" y="61"/>
                  <a:pt x="14" y="61"/>
                  <a:pt x="7" y="41"/>
                </a:cubicBezTo>
                <a:cubicBezTo>
                  <a:pt x="0" y="20"/>
                  <a:pt x="5" y="0"/>
                  <a:pt x="5" y="0"/>
                </a:cubicBezTo>
                <a:cubicBezTo>
                  <a:pt x="5" y="0"/>
                  <a:pt x="58" y="17"/>
                  <a:pt x="38" y="6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9" name="任意多边形 298"/>
          <p:cNvSpPr/>
          <p:nvPr/>
        </p:nvSpPr>
        <p:spPr bwMode="auto">
          <a:xfrm>
            <a:off x="5819400" y="2234429"/>
            <a:ext cx="265903" cy="238593"/>
          </a:xfrm>
          <a:custGeom>
            <a:avLst/>
            <a:gdLst>
              <a:gd name="T0" fmla="*/ 17 w 62"/>
              <a:gd name="T1" fmla="*/ 68 h 68"/>
              <a:gd name="T2" fmla="*/ 9 w 62"/>
              <a:gd name="T3" fmla="*/ 31 h 68"/>
              <a:gd name="T4" fmla="*/ 36 w 62"/>
              <a:gd name="T5" fmla="*/ 0 h 68"/>
              <a:gd name="T6" fmla="*/ 17 w 62"/>
              <a:gd name="T7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8">
                <a:moveTo>
                  <a:pt x="17" y="68"/>
                </a:moveTo>
                <a:cubicBezTo>
                  <a:pt x="17" y="68"/>
                  <a:pt x="0" y="51"/>
                  <a:pt x="9" y="31"/>
                </a:cubicBezTo>
                <a:cubicBezTo>
                  <a:pt x="18" y="11"/>
                  <a:pt x="36" y="0"/>
                  <a:pt x="36" y="0"/>
                </a:cubicBezTo>
                <a:cubicBezTo>
                  <a:pt x="36" y="0"/>
                  <a:pt x="62" y="50"/>
                  <a:pt x="17" y="6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0" name="任意多边形 299"/>
          <p:cNvSpPr/>
          <p:nvPr/>
        </p:nvSpPr>
        <p:spPr bwMode="auto">
          <a:xfrm>
            <a:off x="5260705" y="2638575"/>
            <a:ext cx="197186" cy="163121"/>
          </a:xfrm>
          <a:custGeom>
            <a:avLst/>
            <a:gdLst>
              <a:gd name="T0" fmla="*/ 42 w 46"/>
              <a:gd name="T1" fmla="*/ 41 h 47"/>
              <a:gd name="T2" fmla="*/ 12 w 46"/>
              <a:gd name="T3" fmla="*/ 32 h 47"/>
              <a:gd name="T4" fmla="*/ 0 w 46"/>
              <a:gd name="T5" fmla="*/ 0 h 47"/>
              <a:gd name="T6" fmla="*/ 42 w 46"/>
              <a:gd name="T7" fmla="*/ 4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" h="47">
                <a:moveTo>
                  <a:pt x="42" y="41"/>
                </a:moveTo>
                <a:cubicBezTo>
                  <a:pt x="42" y="41"/>
                  <a:pt x="23" y="47"/>
                  <a:pt x="12" y="32"/>
                </a:cubicBezTo>
                <a:cubicBezTo>
                  <a:pt x="1" y="18"/>
                  <a:pt x="0" y="0"/>
                  <a:pt x="0" y="0"/>
                </a:cubicBezTo>
                <a:cubicBezTo>
                  <a:pt x="0" y="0"/>
                  <a:pt x="46" y="1"/>
                  <a:pt x="42" y="4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1" name="任意多边形 300"/>
          <p:cNvSpPr/>
          <p:nvPr/>
        </p:nvSpPr>
        <p:spPr bwMode="auto">
          <a:xfrm>
            <a:off x="5203941" y="2801694"/>
            <a:ext cx="242001" cy="180162"/>
          </a:xfrm>
          <a:custGeom>
            <a:avLst/>
            <a:gdLst>
              <a:gd name="T0" fmla="*/ 56 w 56"/>
              <a:gd name="T1" fmla="*/ 38 h 51"/>
              <a:gd name="T2" fmla="*/ 25 w 56"/>
              <a:gd name="T3" fmla="*/ 44 h 51"/>
              <a:gd name="T4" fmla="*/ 0 w 56"/>
              <a:gd name="T5" fmla="*/ 20 h 51"/>
              <a:gd name="T6" fmla="*/ 56 w 56"/>
              <a:gd name="T7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51">
                <a:moveTo>
                  <a:pt x="56" y="38"/>
                </a:moveTo>
                <a:cubicBezTo>
                  <a:pt x="56" y="38"/>
                  <a:pt x="42" y="51"/>
                  <a:pt x="25" y="44"/>
                </a:cubicBezTo>
                <a:cubicBezTo>
                  <a:pt x="9" y="36"/>
                  <a:pt x="0" y="20"/>
                  <a:pt x="0" y="20"/>
                </a:cubicBezTo>
                <a:cubicBezTo>
                  <a:pt x="0" y="20"/>
                  <a:pt x="42" y="0"/>
                  <a:pt x="56" y="3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2" name="任意多边形 301"/>
          <p:cNvSpPr/>
          <p:nvPr/>
        </p:nvSpPr>
        <p:spPr bwMode="auto">
          <a:xfrm>
            <a:off x="5254730" y="2967249"/>
            <a:ext cx="239013" cy="167990"/>
          </a:xfrm>
          <a:custGeom>
            <a:avLst/>
            <a:gdLst>
              <a:gd name="T0" fmla="*/ 55 w 55"/>
              <a:gd name="T1" fmla="*/ 21 h 48"/>
              <a:gd name="T2" fmla="*/ 34 w 55"/>
              <a:gd name="T3" fmla="*/ 44 h 48"/>
              <a:gd name="T4" fmla="*/ 0 w 55"/>
              <a:gd name="T5" fmla="*/ 41 h 48"/>
              <a:gd name="T6" fmla="*/ 55 w 55"/>
              <a:gd name="T7" fmla="*/ 2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" h="48">
                <a:moveTo>
                  <a:pt x="55" y="21"/>
                </a:moveTo>
                <a:cubicBezTo>
                  <a:pt x="55" y="21"/>
                  <a:pt x="52" y="41"/>
                  <a:pt x="34" y="44"/>
                </a:cubicBezTo>
                <a:cubicBezTo>
                  <a:pt x="17" y="48"/>
                  <a:pt x="0" y="41"/>
                  <a:pt x="0" y="41"/>
                </a:cubicBezTo>
                <a:cubicBezTo>
                  <a:pt x="0" y="41"/>
                  <a:pt x="20" y="0"/>
                  <a:pt x="55" y="2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3" name="任意多边形 302"/>
          <p:cNvSpPr/>
          <p:nvPr/>
        </p:nvSpPr>
        <p:spPr bwMode="auto">
          <a:xfrm>
            <a:off x="5045594" y="2908817"/>
            <a:ext cx="242001" cy="170423"/>
          </a:xfrm>
          <a:custGeom>
            <a:avLst/>
            <a:gdLst>
              <a:gd name="T0" fmla="*/ 56 w 56"/>
              <a:gd name="T1" fmla="*/ 24 h 49"/>
              <a:gd name="T2" fmla="*/ 34 w 56"/>
              <a:gd name="T3" fmla="*/ 46 h 49"/>
              <a:gd name="T4" fmla="*/ 0 w 56"/>
              <a:gd name="T5" fmla="*/ 41 h 49"/>
              <a:gd name="T6" fmla="*/ 56 w 56"/>
              <a:gd name="T7" fmla="*/ 24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49">
                <a:moveTo>
                  <a:pt x="56" y="24"/>
                </a:moveTo>
                <a:cubicBezTo>
                  <a:pt x="56" y="24"/>
                  <a:pt x="52" y="43"/>
                  <a:pt x="34" y="46"/>
                </a:cubicBezTo>
                <a:cubicBezTo>
                  <a:pt x="16" y="49"/>
                  <a:pt x="0" y="41"/>
                  <a:pt x="0" y="41"/>
                </a:cubicBezTo>
                <a:cubicBezTo>
                  <a:pt x="0" y="41"/>
                  <a:pt x="22" y="0"/>
                  <a:pt x="56" y="2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41" name="任意多边形 340"/>
          <p:cNvSpPr/>
          <p:nvPr/>
        </p:nvSpPr>
        <p:spPr bwMode="auto">
          <a:xfrm>
            <a:off x="5066509" y="2662922"/>
            <a:ext cx="242001" cy="182597"/>
          </a:xfrm>
          <a:custGeom>
            <a:avLst/>
            <a:gdLst>
              <a:gd name="T0" fmla="*/ 56 w 56"/>
              <a:gd name="T1" fmla="*/ 38 h 52"/>
              <a:gd name="T2" fmla="*/ 25 w 56"/>
              <a:gd name="T3" fmla="*/ 44 h 52"/>
              <a:gd name="T4" fmla="*/ 0 w 56"/>
              <a:gd name="T5" fmla="*/ 22 h 52"/>
              <a:gd name="T6" fmla="*/ 56 w 56"/>
              <a:gd name="T7" fmla="*/ 3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52">
                <a:moveTo>
                  <a:pt x="56" y="38"/>
                </a:moveTo>
                <a:cubicBezTo>
                  <a:pt x="56" y="38"/>
                  <a:pt x="42" y="52"/>
                  <a:pt x="25" y="44"/>
                </a:cubicBezTo>
                <a:cubicBezTo>
                  <a:pt x="9" y="37"/>
                  <a:pt x="0" y="22"/>
                  <a:pt x="0" y="22"/>
                </a:cubicBezTo>
                <a:cubicBezTo>
                  <a:pt x="0" y="22"/>
                  <a:pt x="40" y="0"/>
                  <a:pt x="56" y="3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47" name="任意多边形 446"/>
          <p:cNvSpPr/>
          <p:nvPr/>
        </p:nvSpPr>
        <p:spPr bwMode="auto">
          <a:xfrm>
            <a:off x="4976878" y="2796825"/>
            <a:ext cx="206149" cy="143643"/>
          </a:xfrm>
          <a:custGeom>
            <a:avLst/>
            <a:gdLst>
              <a:gd name="T0" fmla="*/ 48 w 48"/>
              <a:gd name="T1" fmla="*/ 26 h 41"/>
              <a:gd name="T2" fmla="*/ 26 w 48"/>
              <a:gd name="T3" fmla="*/ 39 h 41"/>
              <a:gd name="T4" fmla="*/ 0 w 48"/>
              <a:gd name="T5" fmla="*/ 28 h 41"/>
              <a:gd name="T6" fmla="*/ 48 w 48"/>
              <a:gd name="T7" fmla="*/ 2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1">
                <a:moveTo>
                  <a:pt x="48" y="26"/>
                </a:moveTo>
                <a:cubicBezTo>
                  <a:pt x="48" y="26"/>
                  <a:pt x="41" y="41"/>
                  <a:pt x="26" y="39"/>
                </a:cubicBezTo>
                <a:cubicBezTo>
                  <a:pt x="11" y="37"/>
                  <a:pt x="0" y="28"/>
                  <a:pt x="0" y="28"/>
                </a:cubicBezTo>
                <a:cubicBezTo>
                  <a:pt x="0" y="28"/>
                  <a:pt x="27" y="0"/>
                  <a:pt x="48" y="2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86" name="任意多边形 485"/>
          <p:cNvSpPr/>
          <p:nvPr/>
        </p:nvSpPr>
        <p:spPr bwMode="auto">
          <a:xfrm>
            <a:off x="5141199" y="2443806"/>
            <a:ext cx="167310" cy="146077"/>
          </a:xfrm>
          <a:custGeom>
            <a:avLst/>
            <a:gdLst>
              <a:gd name="T0" fmla="*/ 39 w 39"/>
              <a:gd name="T1" fmla="*/ 34 h 41"/>
              <a:gd name="T2" fmla="*/ 13 w 39"/>
              <a:gd name="T3" fmla="*/ 30 h 41"/>
              <a:gd name="T4" fmla="*/ 0 w 39"/>
              <a:gd name="T5" fmla="*/ 6 h 41"/>
              <a:gd name="T6" fmla="*/ 39 w 39"/>
              <a:gd name="T7" fmla="*/ 34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1">
                <a:moveTo>
                  <a:pt x="39" y="34"/>
                </a:moveTo>
                <a:cubicBezTo>
                  <a:pt x="39" y="34"/>
                  <a:pt x="24" y="41"/>
                  <a:pt x="13" y="30"/>
                </a:cubicBezTo>
                <a:cubicBezTo>
                  <a:pt x="3" y="20"/>
                  <a:pt x="0" y="6"/>
                  <a:pt x="0" y="6"/>
                </a:cubicBezTo>
                <a:cubicBezTo>
                  <a:pt x="0" y="6"/>
                  <a:pt x="37" y="0"/>
                  <a:pt x="39" y="3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1" name="任意多边形 490"/>
          <p:cNvSpPr/>
          <p:nvPr/>
        </p:nvSpPr>
        <p:spPr bwMode="auto">
          <a:xfrm>
            <a:off x="4985840" y="2346421"/>
            <a:ext cx="131458" cy="111992"/>
          </a:xfrm>
          <a:custGeom>
            <a:avLst/>
            <a:gdLst>
              <a:gd name="T0" fmla="*/ 31 w 31"/>
              <a:gd name="T1" fmla="*/ 27 h 32"/>
              <a:gd name="T2" fmla="*/ 11 w 31"/>
              <a:gd name="T3" fmla="*/ 24 h 32"/>
              <a:gd name="T4" fmla="*/ 0 w 31"/>
              <a:gd name="T5" fmla="*/ 4 h 32"/>
              <a:gd name="T6" fmla="*/ 31 w 31"/>
              <a:gd name="T7" fmla="*/ 27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" h="32">
                <a:moveTo>
                  <a:pt x="31" y="27"/>
                </a:moveTo>
                <a:cubicBezTo>
                  <a:pt x="31" y="27"/>
                  <a:pt x="19" y="32"/>
                  <a:pt x="11" y="24"/>
                </a:cubicBezTo>
                <a:cubicBezTo>
                  <a:pt x="2" y="16"/>
                  <a:pt x="0" y="4"/>
                  <a:pt x="0" y="4"/>
                </a:cubicBezTo>
                <a:cubicBezTo>
                  <a:pt x="0" y="4"/>
                  <a:pt x="30" y="0"/>
                  <a:pt x="31" y="27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2" name="任意多边形 491"/>
          <p:cNvSpPr/>
          <p:nvPr/>
        </p:nvSpPr>
        <p:spPr bwMode="auto">
          <a:xfrm>
            <a:off x="5221867" y="2300163"/>
            <a:ext cx="164322" cy="141208"/>
          </a:xfrm>
          <a:custGeom>
            <a:avLst/>
            <a:gdLst>
              <a:gd name="T0" fmla="*/ 32 w 38"/>
              <a:gd name="T1" fmla="*/ 36 h 40"/>
              <a:gd name="T2" fmla="*/ 8 w 38"/>
              <a:gd name="T3" fmla="*/ 27 h 40"/>
              <a:gd name="T4" fmla="*/ 0 w 38"/>
              <a:gd name="T5" fmla="*/ 0 h 40"/>
              <a:gd name="T6" fmla="*/ 32 w 38"/>
              <a:gd name="T7" fmla="*/ 3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40">
                <a:moveTo>
                  <a:pt x="32" y="36"/>
                </a:moveTo>
                <a:cubicBezTo>
                  <a:pt x="32" y="36"/>
                  <a:pt x="16" y="40"/>
                  <a:pt x="8" y="27"/>
                </a:cubicBezTo>
                <a:cubicBezTo>
                  <a:pt x="0" y="15"/>
                  <a:pt x="0" y="0"/>
                  <a:pt x="0" y="0"/>
                </a:cubicBezTo>
                <a:cubicBezTo>
                  <a:pt x="0" y="0"/>
                  <a:pt x="38" y="4"/>
                  <a:pt x="32" y="3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3" name="任意多边形 492"/>
          <p:cNvSpPr/>
          <p:nvPr/>
        </p:nvSpPr>
        <p:spPr bwMode="auto">
          <a:xfrm>
            <a:off x="5242780" y="2122437"/>
            <a:ext cx="164322" cy="141208"/>
          </a:xfrm>
          <a:custGeom>
            <a:avLst/>
            <a:gdLst>
              <a:gd name="T0" fmla="*/ 31 w 38"/>
              <a:gd name="T1" fmla="*/ 36 h 40"/>
              <a:gd name="T2" fmla="*/ 8 w 38"/>
              <a:gd name="T3" fmla="*/ 27 h 40"/>
              <a:gd name="T4" fmla="*/ 0 w 38"/>
              <a:gd name="T5" fmla="*/ 0 h 40"/>
              <a:gd name="T6" fmla="*/ 31 w 38"/>
              <a:gd name="T7" fmla="*/ 3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40">
                <a:moveTo>
                  <a:pt x="31" y="36"/>
                </a:moveTo>
                <a:cubicBezTo>
                  <a:pt x="31" y="36"/>
                  <a:pt x="15" y="40"/>
                  <a:pt x="8" y="27"/>
                </a:cubicBezTo>
                <a:cubicBezTo>
                  <a:pt x="0" y="14"/>
                  <a:pt x="0" y="0"/>
                  <a:pt x="0" y="0"/>
                </a:cubicBezTo>
                <a:cubicBezTo>
                  <a:pt x="0" y="0"/>
                  <a:pt x="38" y="3"/>
                  <a:pt x="31" y="3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4" name="任意多边形 493"/>
          <p:cNvSpPr/>
          <p:nvPr/>
        </p:nvSpPr>
        <p:spPr bwMode="auto">
          <a:xfrm>
            <a:off x="5693918" y="1922798"/>
            <a:ext cx="185235" cy="158250"/>
          </a:xfrm>
          <a:custGeom>
            <a:avLst/>
            <a:gdLst>
              <a:gd name="T0" fmla="*/ 11 w 43"/>
              <a:gd name="T1" fmla="*/ 45 h 45"/>
              <a:gd name="T2" fmla="*/ 7 w 43"/>
              <a:gd name="T3" fmla="*/ 20 h 45"/>
              <a:gd name="T4" fmla="*/ 27 w 43"/>
              <a:gd name="T5" fmla="*/ 0 h 45"/>
              <a:gd name="T6" fmla="*/ 11 w 43"/>
              <a:gd name="T7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45">
                <a:moveTo>
                  <a:pt x="11" y="45"/>
                </a:moveTo>
                <a:cubicBezTo>
                  <a:pt x="11" y="45"/>
                  <a:pt x="0" y="33"/>
                  <a:pt x="7" y="20"/>
                </a:cubicBezTo>
                <a:cubicBezTo>
                  <a:pt x="14" y="7"/>
                  <a:pt x="27" y="0"/>
                  <a:pt x="27" y="0"/>
                </a:cubicBezTo>
                <a:cubicBezTo>
                  <a:pt x="27" y="0"/>
                  <a:pt x="43" y="34"/>
                  <a:pt x="11" y="4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5" name="任意多边形 494"/>
          <p:cNvSpPr/>
          <p:nvPr/>
        </p:nvSpPr>
        <p:spPr bwMode="auto">
          <a:xfrm>
            <a:off x="6327302" y="2307468"/>
            <a:ext cx="152372" cy="119296"/>
          </a:xfrm>
          <a:custGeom>
            <a:avLst/>
            <a:gdLst>
              <a:gd name="T0" fmla="*/ 3 w 35"/>
              <a:gd name="T1" fmla="*/ 29 h 34"/>
              <a:gd name="T2" fmla="*/ 11 w 35"/>
              <a:gd name="T3" fmla="*/ 8 h 34"/>
              <a:gd name="T4" fmla="*/ 35 w 35"/>
              <a:gd name="T5" fmla="*/ 0 h 34"/>
              <a:gd name="T6" fmla="*/ 3 w 35"/>
              <a:gd name="T7" fmla="*/ 29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4">
                <a:moveTo>
                  <a:pt x="3" y="29"/>
                </a:moveTo>
                <a:cubicBezTo>
                  <a:pt x="3" y="29"/>
                  <a:pt x="0" y="15"/>
                  <a:pt x="11" y="8"/>
                </a:cubicBezTo>
                <a:cubicBezTo>
                  <a:pt x="22" y="0"/>
                  <a:pt x="35" y="0"/>
                  <a:pt x="35" y="0"/>
                </a:cubicBezTo>
                <a:cubicBezTo>
                  <a:pt x="35" y="0"/>
                  <a:pt x="33" y="34"/>
                  <a:pt x="3" y="29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6" name="任意多边形 495"/>
          <p:cNvSpPr/>
          <p:nvPr/>
        </p:nvSpPr>
        <p:spPr bwMode="auto">
          <a:xfrm>
            <a:off x="4848409" y="2616664"/>
            <a:ext cx="185235" cy="129036"/>
          </a:xfrm>
          <a:custGeom>
            <a:avLst/>
            <a:gdLst>
              <a:gd name="T0" fmla="*/ 43 w 43"/>
              <a:gd name="T1" fmla="*/ 25 h 37"/>
              <a:gd name="T2" fmla="*/ 22 w 43"/>
              <a:gd name="T3" fmla="*/ 34 h 37"/>
              <a:gd name="T4" fmla="*/ 0 w 43"/>
              <a:gd name="T5" fmla="*/ 21 h 37"/>
              <a:gd name="T6" fmla="*/ 43 w 43"/>
              <a:gd name="T7" fmla="*/ 25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37">
                <a:moveTo>
                  <a:pt x="43" y="25"/>
                </a:moveTo>
                <a:cubicBezTo>
                  <a:pt x="43" y="25"/>
                  <a:pt x="35" y="37"/>
                  <a:pt x="22" y="34"/>
                </a:cubicBezTo>
                <a:cubicBezTo>
                  <a:pt x="9" y="31"/>
                  <a:pt x="0" y="21"/>
                  <a:pt x="0" y="21"/>
                </a:cubicBezTo>
                <a:cubicBezTo>
                  <a:pt x="0" y="21"/>
                  <a:pt x="27" y="0"/>
                  <a:pt x="43" y="2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7" name="任意多边形 496"/>
          <p:cNvSpPr/>
          <p:nvPr/>
        </p:nvSpPr>
        <p:spPr bwMode="auto">
          <a:xfrm>
            <a:off x="5702880" y="2144347"/>
            <a:ext cx="167310" cy="167990"/>
          </a:xfrm>
          <a:custGeom>
            <a:avLst/>
            <a:gdLst>
              <a:gd name="T0" fmla="*/ 15 w 39"/>
              <a:gd name="T1" fmla="*/ 48 h 48"/>
              <a:gd name="T2" fmla="*/ 1 w 39"/>
              <a:gd name="T3" fmla="*/ 26 h 48"/>
              <a:gd name="T4" fmla="*/ 11 w 39"/>
              <a:gd name="T5" fmla="*/ 0 h 48"/>
              <a:gd name="T6" fmla="*/ 15 w 39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8">
                <a:moveTo>
                  <a:pt x="15" y="48"/>
                </a:moveTo>
                <a:cubicBezTo>
                  <a:pt x="15" y="48"/>
                  <a:pt x="0" y="41"/>
                  <a:pt x="1" y="26"/>
                </a:cubicBezTo>
                <a:cubicBezTo>
                  <a:pt x="2" y="11"/>
                  <a:pt x="11" y="0"/>
                  <a:pt x="11" y="0"/>
                </a:cubicBezTo>
                <a:cubicBezTo>
                  <a:pt x="11" y="0"/>
                  <a:pt x="39" y="25"/>
                  <a:pt x="15" y="4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8" name="任意多边形 497"/>
          <p:cNvSpPr/>
          <p:nvPr/>
        </p:nvSpPr>
        <p:spPr bwMode="auto">
          <a:xfrm>
            <a:off x="5015718" y="2543625"/>
            <a:ext cx="167310" cy="138774"/>
          </a:xfrm>
          <a:custGeom>
            <a:avLst/>
            <a:gdLst>
              <a:gd name="T0" fmla="*/ 39 w 39"/>
              <a:gd name="T1" fmla="*/ 33 h 40"/>
              <a:gd name="T2" fmla="*/ 14 w 39"/>
              <a:gd name="T3" fmla="*/ 30 h 40"/>
              <a:gd name="T4" fmla="*/ 0 w 39"/>
              <a:gd name="T5" fmla="*/ 5 h 40"/>
              <a:gd name="T6" fmla="*/ 39 w 39"/>
              <a:gd name="T7" fmla="*/ 33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39" y="33"/>
                </a:moveTo>
                <a:cubicBezTo>
                  <a:pt x="39" y="33"/>
                  <a:pt x="24" y="40"/>
                  <a:pt x="14" y="30"/>
                </a:cubicBezTo>
                <a:cubicBezTo>
                  <a:pt x="3" y="19"/>
                  <a:pt x="0" y="5"/>
                  <a:pt x="0" y="5"/>
                </a:cubicBezTo>
                <a:cubicBezTo>
                  <a:pt x="0" y="5"/>
                  <a:pt x="38" y="0"/>
                  <a:pt x="39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9" name="任意多边形 498"/>
          <p:cNvSpPr/>
          <p:nvPr/>
        </p:nvSpPr>
        <p:spPr bwMode="auto">
          <a:xfrm>
            <a:off x="5419053" y="2224691"/>
            <a:ext cx="242001" cy="238593"/>
          </a:xfrm>
          <a:custGeom>
            <a:avLst/>
            <a:gdLst>
              <a:gd name="T0" fmla="*/ 25 w 56"/>
              <a:gd name="T1" fmla="*/ 68 h 68"/>
              <a:gd name="T2" fmla="*/ 1 w 56"/>
              <a:gd name="T3" fmla="*/ 40 h 68"/>
              <a:gd name="T4" fmla="*/ 11 w 56"/>
              <a:gd name="T5" fmla="*/ 0 h 68"/>
              <a:gd name="T6" fmla="*/ 25 w 56"/>
              <a:gd name="T7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68">
                <a:moveTo>
                  <a:pt x="25" y="68"/>
                </a:moveTo>
                <a:cubicBezTo>
                  <a:pt x="25" y="68"/>
                  <a:pt x="3" y="61"/>
                  <a:pt x="1" y="40"/>
                </a:cubicBezTo>
                <a:cubicBezTo>
                  <a:pt x="0" y="19"/>
                  <a:pt x="11" y="0"/>
                  <a:pt x="11" y="0"/>
                </a:cubicBezTo>
                <a:cubicBezTo>
                  <a:pt x="11" y="0"/>
                  <a:pt x="56" y="31"/>
                  <a:pt x="25" y="6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00" name="任意多边形 499"/>
          <p:cNvSpPr/>
          <p:nvPr/>
        </p:nvSpPr>
        <p:spPr bwMode="auto">
          <a:xfrm>
            <a:off x="5810436" y="2473022"/>
            <a:ext cx="349558" cy="292154"/>
          </a:xfrm>
          <a:custGeom>
            <a:avLst/>
            <a:gdLst>
              <a:gd name="T0" fmla="*/ 21 w 81"/>
              <a:gd name="T1" fmla="*/ 83 h 83"/>
              <a:gd name="T2" fmla="*/ 14 w 81"/>
              <a:gd name="T3" fmla="*/ 36 h 83"/>
              <a:gd name="T4" fmla="*/ 51 w 81"/>
              <a:gd name="T5" fmla="*/ 0 h 83"/>
              <a:gd name="T6" fmla="*/ 21 w 81"/>
              <a:gd name="T7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83">
                <a:moveTo>
                  <a:pt x="21" y="83"/>
                </a:moveTo>
                <a:cubicBezTo>
                  <a:pt x="21" y="83"/>
                  <a:pt x="0" y="60"/>
                  <a:pt x="14" y="36"/>
                </a:cubicBezTo>
                <a:cubicBezTo>
                  <a:pt x="27" y="12"/>
                  <a:pt x="51" y="0"/>
                  <a:pt x="51" y="0"/>
                </a:cubicBezTo>
                <a:cubicBezTo>
                  <a:pt x="51" y="0"/>
                  <a:pt x="81" y="65"/>
                  <a:pt x="21" y="8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01" name="任意多边形 500"/>
          <p:cNvSpPr/>
          <p:nvPr/>
        </p:nvSpPr>
        <p:spPr bwMode="auto">
          <a:xfrm>
            <a:off x="6073350" y="2609359"/>
            <a:ext cx="224076" cy="180162"/>
          </a:xfrm>
          <a:custGeom>
            <a:avLst/>
            <a:gdLst>
              <a:gd name="T0" fmla="*/ 10 w 52"/>
              <a:gd name="T1" fmla="*/ 51 h 51"/>
              <a:gd name="T2" fmla="*/ 12 w 52"/>
              <a:gd name="T3" fmla="*/ 19 h 51"/>
              <a:gd name="T4" fmla="*/ 42 w 52"/>
              <a:gd name="T5" fmla="*/ 0 h 51"/>
              <a:gd name="T6" fmla="*/ 10 w 52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10" y="51"/>
                </a:moveTo>
                <a:cubicBezTo>
                  <a:pt x="10" y="51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7"/>
                  <a:pt x="10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02" name="任意多边形 501"/>
          <p:cNvSpPr/>
          <p:nvPr/>
        </p:nvSpPr>
        <p:spPr bwMode="auto">
          <a:xfrm>
            <a:off x="6306387" y="2616664"/>
            <a:ext cx="224076" cy="180162"/>
          </a:xfrm>
          <a:custGeom>
            <a:avLst/>
            <a:gdLst>
              <a:gd name="T0" fmla="*/ 0 w 52"/>
              <a:gd name="T1" fmla="*/ 33 h 51"/>
              <a:gd name="T2" fmla="*/ 17 w 52"/>
              <a:gd name="T3" fmla="*/ 7 h 51"/>
              <a:gd name="T4" fmla="*/ 52 w 52"/>
              <a:gd name="T5" fmla="*/ 5 h 51"/>
              <a:gd name="T6" fmla="*/ 0 w 52"/>
              <a:gd name="T7" fmla="*/ 3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0" y="33"/>
                </a:moveTo>
                <a:cubicBezTo>
                  <a:pt x="0" y="33"/>
                  <a:pt x="0" y="13"/>
                  <a:pt x="17" y="7"/>
                </a:cubicBezTo>
                <a:cubicBezTo>
                  <a:pt x="35" y="0"/>
                  <a:pt x="52" y="5"/>
                  <a:pt x="52" y="5"/>
                </a:cubicBezTo>
                <a:cubicBezTo>
                  <a:pt x="52" y="5"/>
                  <a:pt x="38" y="51"/>
                  <a:pt x="0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03" name="任意多边形 502"/>
          <p:cNvSpPr/>
          <p:nvPr/>
        </p:nvSpPr>
        <p:spPr bwMode="auto">
          <a:xfrm>
            <a:off x="6279500" y="2473022"/>
            <a:ext cx="230051" cy="177728"/>
          </a:xfrm>
          <a:custGeom>
            <a:avLst/>
            <a:gdLst>
              <a:gd name="T0" fmla="*/ 0 w 53"/>
              <a:gd name="T1" fmla="*/ 33 h 51"/>
              <a:gd name="T2" fmla="*/ 18 w 53"/>
              <a:gd name="T3" fmla="*/ 6 h 51"/>
              <a:gd name="T4" fmla="*/ 53 w 53"/>
              <a:gd name="T5" fmla="*/ 5 h 51"/>
              <a:gd name="T6" fmla="*/ 0 w 53"/>
              <a:gd name="T7" fmla="*/ 3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51">
                <a:moveTo>
                  <a:pt x="0" y="33"/>
                </a:moveTo>
                <a:cubicBezTo>
                  <a:pt x="0" y="33"/>
                  <a:pt x="0" y="12"/>
                  <a:pt x="18" y="6"/>
                </a:cubicBezTo>
                <a:cubicBezTo>
                  <a:pt x="35" y="0"/>
                  <a:pt x="53" y="5"/>
                  <a:pt x="53" y="5"/>
                </a:cubicBezTo>
                <a:cubicBezTo>
                  <a:pt x="53" y="5"/>
                  <a:pt x="38" y="51"/>
                  <a:pt x="0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04" name="任意多边形 503"/>
          <p:cNvSpPr/>
          <p:nvPr/>
        </p:nvSpPr>
        <p:spPr bwMode="auto">
          <a:xfrm>
            <a:off x="6094264" y="2361028"/>
            <a:ext cx="224076" cy="175292"/>
          </a:xfrm>
          <a:custGeom>
            <a:avLst/>
            <a:gdLst>
              <a:gd name="T0" fmla="*/ 11 w 52"/>
              <a:gd name="T1" fmla="*/ 50 h 50"/>
              <a:gd name="T2" fmla="*/ 12 w 52"/>
              <a:gd name="T3" fmla="*/ 19 h 50"/>
              <a:gd name="T4" fmla="*/ 42 w 52"/>
              <a:gd name="T5" fmla="*/ 0 h 50"/>
              <a:gd name="T6" fmla="*/ 11 w 52"/>
              <a:gd name="T7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0">
                <a:moveTo>
                  <a:pt x="11" y="50"/>
                </a:moveTo>
                <a:cubicBezTo>
                  <a:pt x="11" y="50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6"/>
                  <a:pt x="11" y="5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05" name="任意多边形 504"/>
          <p:cNvSpPr/>
          <p:nvPr/>
        </p:nvSpPr>
        <p:spPr bwMode="auto">
          <a:xfrm>
            <a:off x="6046463" y="2175998"/>
            <a:ext cx="224076" cy="177728"/>
          </a:xfrm>
          <a:custGeom>
            <a:avLst/>
            <a:gdLst>
              <a:gd name="T0" fmla="*/ 11 w 52"/>
              <a:gd name="T1" fmla="*/ 51 h 51"/>
              <a:gd name="T2" fmla="*/ 12 w 52"/>
              <a:gd name="T3" fmla="*/ 19 h 51"/>
              <a:gd name="T4" fmla="*/ 42 w 52"/>
              <a:gd name="T5" fmla="*/ 0 h 51"/>
              <a:gd name="T6" fmla="*/ 11 w 52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11" y="51"/>
                </a:moveTo>
                <a:cubicBezTo>
                  <a:pt x="11" y="51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7"/>
                  <a:pt x="11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06" name="任意多边形 505"/>
          <p:cNvSpPr/>
          <p:nvPr/>
        </p:nvSpPr>
        <p:spPr bwMode="auto">
          <a:xfrm>
            <a:off x="5837326" y="2025052"/>
            <a:ext cx="218100" cy="177728"/>
          </a:xfrm>
          <a:custGeom>
            <a:avLst/>
            <a:gdLst>
              <a:gd name="T0" fmla="*/ 10 w 51"/>
              <a:gd name="T1" fmla="*/ 51 h 51"/>
              <a:gd name="T2" fmla="*/ 11 w 51"/>
              <a:gd name="T3" fmla="*/ 19 h 51"/>
              <a:gd name="T4" fmla="*/ 41 w 51"/>
              <a:gd name="T5" fmla="*/ 0 h 51"/>
              <a:gd name="T6" fmla="*/ 10 w 51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1">
                <a:moveTo>
                  <a:pt x="10" y="51"/>
                </a:moveTo>
                <a:cubicBezTo>
                  <a:pt x="10" y="51"/>
                  <a:pt x="0" y="33"/>
                  <a:pt x="11" y="19"/>
                </a:cubicBezTo>
                <a:cubicBezTo>
                  <a:pt x="23" y="5"/>
                  <a:pt x="41" y="0"/>
                  <a:pt x="41" y="0"/>
                </a:cubicBezTo>
                <a:cubicBezTo>
                  <a:pt x="41" y="0"/>
                  <a:pt x="51" y="47"/>
                  <a:pt x="10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07" name="任意多边形 506"/>
          <p:cNvSpPr/>
          <p:nvPr/>
        </p:nvSpPr>
        <p:spPr bwMode="auto">
          <a:xfrm>
            <a:off x="5493743" y="1986098"/>
            <a:ext cx="215111" cy="202074"/>
          </a:xfrm>
          <a:custGeom>
            <a:avLst/>
            <a:gdLst>
              <a:gd name="T0" fmla="*/ 25 w 50"/>
              <a:gd name="T1" fmla="*/ 58 h 58"/>
              <a:gd name="T2" fmla="*/ 3 w 50"/>
              <a:gd name="T3" fmla="*/ 35 h 58"/>
              <a:gd name="T4" fmla="*/ 9 w 50"/>
              <a:gd name="T5" fmla="*/ 0 h 58"/>
              <a:gd name="T6" fmla="*/ 25 w 50"/>
              <a:gd name="T7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8">
                <a:moveTo>
                  <a:pt x="25" y="58"/>
                </a:moveTo>
                <a:cubicBezTo>
                  <a:pt x="25" y="58"/>
                  <a:pt x="5" y="53"/>
                  <a:pt x="3" y="35"/>
                </a:cubicBezTo>
                <a:cubicBezTo>
                  <a:pt x="0" y="17"/>
                  <a:pt x="9" y="0"/>
                  <a:pt x="9" y="0"/>
                </a:cubicBezTo>
                <a:cubicBezTo>
                  <a:pt x="9" y="0"/>
                  <a:pt x="50" y="24"/>
                  <a:pt x="25" y="5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08" name="任意多边形 507"/>
          <p:cNvSpPr/>
          <p:nvPr/>
        </p:nvSpPr>
        <p:spPr bwMode="auto">
          <a:xfrm>
            <a:off x="6130116" y="2933164"/>
            <a:ext cx="247977" cy="170423"/>
          </a:xfrm>
          <a:custGeom>
            <a:avLst/>
            <a:gdLst>
              <a:gd name="T0" fmla="*/ 0 w 58"/>
              <a:gd name="T1" fmla="*/ 19 h 49"/>
              <a:gd name="T2" fmla="*/ 25 w 58"/>
              <a:gd name="T3" fmla="*/ 0 h 49"/>
              <a:gd name="T4" fmla="*/ 58 w 58"/>
              <a:gd name="T5" fmla="*/ 10 h 49"/>
              <a:gd name="T6" fmla="*/ 0 w 58"/>
              <a:gd name="T7" fmla="*/ 1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9">
                <a:moveTo>
                  <a:pt x="0" y="19"/>
                </a:moveTo>
                <a:cubicBezTo>
                  <a:pt x="0" y="19"/>
                  <a:pt x="7" y="0"/>
                  <a:pt x="25" y="0"/>
                </a:cubicBezTo>
                <a:cubicBezTo>
                  <a:pt x="43" y="0"/>
                  <a:pt x="58" y="10"/>
                  <a:pt x="58" y="10"/>
                </a:cubicBezTo>
                <a:cubicBezTo>
                  <a:pt x="58" y="10"/>
                  <a:pt x="29" y="49"/>
                  <a:pt x="0" y="19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09" name="任意多边形 508"/>
          <p:cNvSpPr/>
          <p:nvPr/>
        </p:nvSpPr>
        <p:spPr bwMode="auto">
          <a:xfrm>
            <a:off x="6168955" y="2791956"/>
            <a:ext cx="227062" cy="172859"/>
          </a:xfrm>
          <a:custGeom>
            <a:avLst/>
            <a:gdLst>
              <a:gd name="T0" fmla="*/ 0 w 53"/>
              <a:gd name="T1" fmla="*/ 20 h 49"/>
              <a:gd name="T2" fmla="*/ 23 w 53"/>
              <a:gd name="T3" fmla="*/ 0 h 49"/>
              <a:gd name="T4" fmla="*/ 53 w 53"/>
              <a:gd name="T5" fmla="*/ 11 h 49"/>
              <a:gd name="T6" fmla="*/ 0 w 53"/>
              <a:gd name="T7" fmla="*/ 2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49">
                <a:moveTo>
                  <a:pt x="0" y="20"/>
                </a:moveTo>
                <a:cubicBezTo>
                  <a:pt x="0" y="20"/>
                  <a:pt x="7" y="1"/>
                  <a:pt x="23" y="0"/>
                </a:cubicBezTo>
                <a:cubicBezTo>
                  <a:pt x="39" y="0"/>
                  <a:pt x="53" y="11"/>
                  <a:pt x="53" y="11"/>
                </a:cubicBezTo>
                <a:cubicBezTo>
                  <a:pt x="53" y="11"/>
                  <a:pt x="26" y="49"/>
                  <a:pt x="0" y="2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0" name="任意多边形 509"/>
          <p:cNvSpPr/>
          <p:nvPr/>
        </p:nvSpPr>
        <p:spPr bwMode="auto">
          <a:xfrm>
            <a:off x="6461746" y="2738394"/>
            <a:ext cx="194200" cy="155815"/>
          </a:xfrm>
          <a:custGeom>
            <a:avLst/>
            <a:gdLst>
              <a:gd name="T0" fmla="*/ 0 w 45"/>
              <a:gd name="T1" fmla="*/ 15 h 44"/>
              <a:gd name="T2" fmla="*/ 23 w 45"/>
              <a:gd name="T3" fmla="*/ 4 h 44"/>
              <a:gd name="T4" fmla="*/ 45 w 45"/>
              <a:gd name="T5" fmla="*/ 19 h 44"/>
              <a:gd name="T6" fmla="*/ 0 w 45"/>
              <a:gd name="T7" fmla="*/ 15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4">
                <a:moveTo>
                  <a:pt x="0" y="15"/>
                </a:moveTo>
                <a:cubicBezTo>
                  <a:pt x="0" y="15"/>
                  <a:pt x="10" y="0"/>
                  <a:pt x="23" y="4"/>
                </a:cubicBezTo>
                <a:cubicBezTo>
                  <a:pt x="37" y="8"/>
                  <a:pt x="45" y="19"/>
                  <a:pt x="45" y="19"/>
                </a:cubicBezTo>
                <a:cubicBezTo>
                  <a:pt x="45" y="19"/>
                  <a:pt x="15" y="44"/>
                  <a:pt x="0" y="1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1" name="任意多边形 510"/>
          <p:cNvSpPr/>
          <p:nvPr/>
        </p:nvSpPr>
        <p:spPr bwMode="auto">
          <a:xfrm>
            <a:off x="6434859" y="2864994"/>
            <a:ext cx="194200" cy="155815"/>
          </a:xfrm>
          <a:custGeom>
            <a:avLst/>
            <a:gdLst>
              <a:gd name="T0" fmla="*/ 0 w 45"/>
              <a:gd name="T1" fmla="*/ 14 h 44"/>
              <a:gd name="T2" fmla="*/ 23 w 45"/>
              <a:gd name="T3" fmla="*/ 4 h 44"/>
              <a:gd name="T4" fmla="*/ 45 w 45"/>
              <a:gd name="T5" fmla="*/ 19 h 44"/>
              <a:gd name="T6" fmla="*/ 0 w 45"/>
              <a:gd name="T7" fmla="*/ 1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4">
                <a:moveTo>
                  <a:pt x="0" y="14"/>
                </a:moveTo>
                <a:cubicBezTo>
                  <a:pt x="0" y="14"/>
                  <a:pt x="10" y="0"/>
                  <a:pt x="23" y="4"/>
                </a:cubicBezTo>
                <a:cubicBezTo>
                  <a:pt x="37" y="7"/>
                  <a:pt x="45" y="19"/>
                  <a:pt x="45" y="19"/>
                </a:cubicBezTo>
                <a:cubicBezTo>
                  <a:pt x="45" y="19"/>
                  <a:pt x="15" y="44"/>
                  <a:pt x="0" y="1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2" name="矩形 511"/>
          <p:cNvSpPr/>
          <p:nvPr/>
        </p:nvSpPr>
        <p:spPr>
          <a:xfrm>
            <a:off x="4678038" y="4554739"/>
            <a:ext cx="2340376" cy="2326835"/>
          </a:xfrm>
          <a:prstGeom prst="rect">
            <a:avLst/>
          </a:prstGeom>
          <a:solidFill>
            <a:srgbClr val="1AA3AA"/>
          </a:solidFill>
          <a:ln>
            <a:noFill/>
          </a:ln>
          <a:effectLst/>
        </p:spPr>
        <p:style>
          <a:lnRef idx="1">
            <a:srgbClr val="1F74AD"/>
          </a:lnRef>
          <a:fillRef idx="3">
            <a:srgbClr val="1F74AD"/>
          </a:fillRef>
          <a:effectRef idx="2">
            <a:srgbClr val="1F74AD"/>
          </a:effectRef>
          <a:fontRef idx="minor">
            <a:sysClr val="window" lastClr="FFFFFF"/>
          </a:fontRef>
        </p:style>
        <p:txBody>
          <a:bodyPr anchor="ctr"/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7" name="任意多边形 516"/>
          <p:cNvSpPr/>
          <p:nvPr/>
        </p:nvSpPr>
        <p:spPr bwMode="auto">
          <a:xfrm>
            <a:off x="6578266" y="2599621"/>
            <a:ext cx="149383" cy="119296"/>
          </a:xfrm>
          <a:custGeom>
            <a:avLst/>
            <a:gdLst>
              <a:gd name="T0" fmla="*/ 3 w 35"/>
              <a:gd name="T1" fmla="*/ 28 h 34"/>
              <a:gd name="T2" fmla="*/ 11 w 35"/>
              <a:gd name="T3" fmla="*/ 7 h 34"/>
              <a:gd name="T4" fmla="*/ 35 w 35"/>
              <a:gd name="T5" fmla="*/ 0 h 34"/>
              <a:gd name="T6" fmla="*/ 3 w 35"/>
              <a:gd name="T7" fmla="*/ 28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4">
                <a:moveTo>
                  <a:pt x="3" y="28"/>
                </a:moveTo>
                <a:cubicBezTo>
                  <a:pt x="3" y="28"/>
                  <a:pt x="0" y="14"/>
                  <a:pt x="11" y="7"/>
                </a:cubicBezTo>
                <a:cubicBezTo>
                  <a:pt x="22" y="0"/>
                  <a:pt x="35" y="0"/>
                  <a:pt x="35" y="0"/>
                </a:cubicBezTo>
                <a:cubicBezTo>
                  <a:pt x="35" y="0"/>
                  <a:pt x="32" y="34"/>
                  <a:pt x="3" y="2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8" name="任意多边形 517"/>
          <p:cNvSpPr/>
          <p:nvPr/>
        </p:nvSpPr>
        <p:spPr bwMode="auto">
          <a:xfrm>
            <a:off x="7906264" y="2394778"/>
            <a:ext cx="438914" cy="653196"/>
          </a:xfrm>
          <a:custGeom>
            <a:avLst/>
            <a:gdLst>
              <a:gd name="T0" fmla="*/ 130 w 164"/>
              <a:gd name="T1" fmla="*/ 299 h 299"/>
              <a:gd name="T2" fmla="*/ 123 w 164"/>
              <a:gd name="T3" fmla="*/ 132 h 299"/>
              <a:gd name="T4" fmla="*/ 161 w 164"/>
              <a:gd name="T5" fmla="*/ 47 h 299"/>
              <a:gd name="T6" fmla="*/ 143 w 164"/>
              <a:gd name="T7" fmla="*/ 51 h 299"/>
              <a:gd name="T8" fmla="*/ 108 w 164"/>
              <a:gd name="T9" fmla="*/ 75 h 299"/>
              <a:gd name="T10" fmla="*/ 80 w 164"/>
              <a:gd name="T11" fmla="*/ 6 h 299"/>
              <a:gd name="T12" fmla="*/ 77 w 164"/>
              <a:gd name="T13" fmla="*/ 51 h 299"/>
              <a:gd name="T14" fmla="*/ 48 w 164"/>
              <a:gd name="T15" fmla="*/ 33 h 299"/>
              <a:gd name="T16" fmla="*/ 27 w 164"/>
              <a:gd name="T17" fmla="*/ 16 h 299"/>
              <a:gd name="T18" fmla="*/ 52 w 164"/>
              <a:gd name="T19" fmla="*/ 74 h 299"/>
              <a:gd name="T20" fmla="*/ 10 w 164"/>
              <a:gd name="T21" fmla="*/ 35 h 299"/>
              <a:gd name="T22" fmla="*/ 9 w 164"/>
              <a:gd name="T23" fmla="*/ 53 h 299"/>
              <a:gd name="T24" fmla="*/ 43 w 164"/>
              <a:gd name="T25" fmla="*/ 93 h 299"/>
              <a:gd name="T26" fmla="*/ 10 w 164"/>
              <a:gd name="T27" fmla="*/ 75 h 299"/>
              <a:gd name="T28" fmla="*/ 20 w 164"/>
              <a:gd name="T29" fmla="*/ 97 h 299"/>
              <a:gd name="T30" fmla="*/ 71 w 164"/>
              <a:gd name="T31" fmla="*/ 161 h 299"/>
              <a:gd name="T32" fmla="*/ 62 w 164"/>
              <a:gd name="T33" fmla="*/ 299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4" h="299">
                <a:moveTo>
                  <a:pt x="130" y="299"/>
                </a:moveTo>
                <a:cubicBezTo>
                  <a:pt x="130" y="299"/>
                  <a:pt x="107" y="195"/>
                  <a:pt x="123" y="132"/>
                </a:cubicBezTo>
                <a:cubicBezTo>
                  <a:pt x="139" y="70"/>
                  <a:pt x="164" y="57"/>
                  <a:pt x="161" y="47"/>
                </a:cubicBezTo>
                <a:cubicBezTo>
                  <a:pt x="159" y="38"/>
                  <a:pt x="147" y="42"/>
                  <a:pt x="143" y="51"/>
                </a:cubicBezTo>
                <a:cubicBezTo>
                  <a:pt x="139" y="60"/>
                  <a:pt x="123" y="78"/>
                  <a:pt x="108" y="75"/>
                </a:cubicBezTo>
                <a:cubicBezTo>
                  <a:pt x="94" y="72"/>
                  <a:pt x="91" y="12"/>
                  <a:pt x="80" y="6"/>
                </a:cubicBezTo>
                <a:cubicBezTo>
                  <a:pt x="70" y="0"/>
                  <a:pt x="73" y="27"/>
                  <a:pt x="77" y="51"/>
                </a:cubicBezTo>
                <a:cubicBezTo>
                  <a:pt x="81" y="75"/>
                  <a:pt x="60" y="62"/>
                  <a:pt x="48" y="33"/>
                </a:cubicBezTo>
                <a:cubicBezTo>
                  <a:pt x="36" y="4"/>
                  <a:pt x="28" y="12"/>
                  <a:pt x="27" y="16"/>
                </a:cubicBezTo>
                <a:cubicBezTo>
                  <a:pt x="25" y="20"/>
                  <a:pt x="54" y="72"/>
                  <a:pt x="52" y="74"/>
                </a:cubicBezTo>
                <a:cubicBezTo>
                  <a:pt x="49" y="77"/>
                  <a:pt x="13" y="34"/>
                  <a:pt x="10" y="35"/>
                </a:cubicBezTo>
                <a:cubicBezTo>
                  <a:pt x="6" y="36"/>
                  <a:pt x="0" y="39"/>
                  <a:pt x="9" y="53"/>
                </a:cubicBezTo>
                <a:cubicBezTo>
                  <a:pt x="17" y="66"/>
                  <a:pt x="44" y="89"/>
                  <a:pt x="43" y="93"/>
                </a:cubicBezTo>
                <a:cubicBezTo>
                  <a:pt x="41" y="97"/>
                  <a:pt x="18" y="76"/>
                  <a:pt x="10" y="75"/>
                </a:cubicBezTo>
                <a:cubicBezTo>
                  <a:pt x="2" y="75"/>
                  <a:pt x="5" y="86"/>
                  <a:pt x="20" y="97"/>
                </a:cubicBezTo>
                <a:cubicBezTo>
                  <a:pt x="34" y="108"/>
                  <a:pt x="71" y="121"/>
                  <a:pt x="71" y="161"/>
                </a:cubicBezTo>
                <a:cubicBezTo>
                  <a:pt x="72" y="201"/>
                  <a:pt x="62" y="299"/>
                  <a:pt x="62" y="299"/>
                </a:cubicBezTo>
              </a:path>
            </a:pathLst>
          </a:custGeom>
          <a:solidFill>
            <a:srgbClr val="FFC000">
              <a:lumMod val="75000"/>
            </a:srgb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9" name="任意多边形 518"/>
          <p:cNvSpPr/>
          <p:nvPr/>
        </p:nvSpPr>
        <p:spPr bwMode="auto">
          <a:xfrm>
            <a:off x="8015991" y="2191696"/>
            <a:ext cx="195281" cy="189443"/>
          </a:xfrm>
          <a:custGeom>
            <a:avLst/>
            <a:gdLst>
              <a:gd name="T0" fmla="*/ 32 w 73"/>
              <a:gd name="T1" fmla="*/ 87 h 87"/>
              <a:gd name="T2" fmla="*/ 1 w 73"/>
              <a:gd name="T3" fmla="*/ 50 h 87"/>
              <a:gd name="T4" fmla="*/ 14 w 73"/>
              <a:gd name="T5" fmla="*/ 0 h 87"/>
              <a:gd name="T6" fmla="*/ 32 w 73"/>
              <a:gd name="T7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3" h="87">
                <a:moveTo>
                  <a:pt x="32" y="87"/>
                </a:moveTo>
                <a:cubicBezTo>
                  <a:pt x="32" y="87"/>
                  <a:pt x="3" y="78"/>
                  <a:pt x="1" y="50"/>
                </a:cubicBezTo>
                <a:cubicBezTo>
                  <a:pt x="0" y="23"/>
                  <a:pt x="14" y="0"/>
                  <a:pt x="14" y="0"/>
                </a:cubicBezTo>
                <a:cubicBezTo>
                  <a:pt x="14" y="0"/>
                  <a:pt x="73" y="39"/>
                  <a:pt x="32" y="87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20" name="任意多边形 519"/>
          <p:cNvSpPr/>
          <p:nvPr/>
        </p:nvSpPr>
        <p:spPr bwMode="auto">
          <a:xfrm>
            <a:off x="7859768" y="2259894"/>
            <a:ext cx="156223" cy="133368"/>
          </a:xfrm>
          <a:custGeom>
            <a:avLst/>
            <a:gdLst>
              <a:gd name="T0" fmla="*/ 38 w 58"/>
              <a:gd name="T1" fmla="*/ 61 h 61"/>
              <a:gd name="T2" fmla="*/ 7 w 58"/>
              <a:gd name="T3" fmla="*/ 41 h 61"/>
              <a:gd name="T4" fmla="*/ 5 w 58"/>
              <a:gd name="T5" fmla="*/ 0 h 61"/>
              <a:gd name="T6" fmla="*/ 38 w 58"/>
              <a:gd name="T7" fmla="*/ 61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61">
                <a:moveTo>
                  <a:pt x="38" y="61"/>
                </a:moveTo>
                <a:cubicBezTo>
                  <a:pt x="38" y="61"/>
                  <a:pt x="14" y="61"/>
                  <a:pt x="7" y="41"/>
                </a:cubicBezTo>
                <a:cubicBezTo>
                  <a:pt x="0" y="20"/>
                  <a:pt x="5" y="0"/>
                  <a:pt x="5" y="0"/>
                </a:cubicBezTo>
                <a:cubicBezTo>
                  <a:pt x="5" y="0"/>
                  <a:pt x="58" y="17"/>
                  <a:pt x="38" y="6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21" name="任意多边形 520"/>
          <p:cNvSpPr/>
          <p:nvPr/>
        </p:nvSpPr>
        <p:spPr bwMode="auto">
          <a:xfrm>
            <a:off x="8144318" y="2121981"/>
            <a:ext cx="165523" cy="148523"/>
          </a:xfrm>
          <a:custGeom>
            <a:avLst/>
            <a:gdLst>
              <a:gd name="T0" fmla="*/ 17 w 62"/>
              <a:gd name="T1" fmla="*/ 68 h 68"/>
              <a:gd name="T2" fmla="*/ 9 w 62"/>
              <a:gd name="T3" fmla="*/ 31 h 68"/>
              <a:gd name="T4" fmla="*/ 36 w 62"/>
              <a:gd name="T5" fmla="*/ 0 h 68"/>
              <a:gd name="T6" fmla="*/ 17 w 62"/>
              <a:gd name="T7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" h="68">
                <a:moveTo>
                  <a:pt x="17" y="68"/>
                </a:moveTo>
                <a:cubicBezTo>
                  <a:pt x="17" y="68"/>
                  <a:pt x="0" y="51"/>
                  <a:pt x="9" y="31"/>
                </a:cubicBezTo>
                <a:cubicBezTo>
                  <a:pt x="18" y="11"/>
                  <a:pt x="36" y="0"/>
                  <a:pt x="36" y="0"/>
                </a:cubicBezTo>
                <a:cubicBezTo>
                  <a:pt x="36" y="0"/>
                  <a:pt x="62" y="50"/>
                  <a:pt x="17" y="6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22" name="任意多边形 521"/>
          <p:cNvSpPr/>
          <p:nvPr/>
        </p:nvSpPr>
        <p:spPr bwMode="auto">
          <a:xfrm>
            <a:off x="7796535" y="2373560"/>
            <a:ext cx="122747" cy="101541"/>
          </a:xfrm>
          <a:custGeom>
            <a:avLst/>
            <a:gdLst>
              <a:gd name="T0" fmla="*/ 42 w 46"/>
              <a:gd name="T1" fmla="*/ 41 h 47"/>
              <a:gd name="T2" fmla="*/ 12 w 46"/>
              <a:gd name="T3" fmla="*/ 32 h 47"/>
              <a:gd name="T4" fmla="*/ 0 w 46"/>
              <a:gd name="T5" fmla="*/ 0 h 47"/>
              <a:gd name="T6" fmla="*/ 42 w 46"/>
              <a:gd name="T7" fmla="*/ 4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6" h="47">
                <a:moveTo>
                  <a:pt x="42" y="41"/>
                </a:moveTo>
                <a:cubicBezTo>
                  <a:pt x="42" y="41"/>
                  <a:pt x="23" y="47"/>
                  <a:pt x="12" y="32"/>
                </a:cubicBezTo>
                <a:cubicBezTo>
                  <a:pt x="1" y="18"/>
                  <a:pt x="0" y="0"/>
                  <a:pt x="0" y="0"/>
                </a:cubicBezTo>
                <a:cubicBezTo>
                  <a:pt x="0" y="0"/>
                  <a:pt x="46" y="1"/>
                  <a:pt x="42" y="4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23" name="任意多边形 522"/>
          <p:cNvSpPr/>
          <p:nvPr/>
        </p:nvSpPr>
        <p:spPr bwMode="auto">
          <a:xfrm>
            <a:off x="7761200" y="2475100"/>
            <a:ext cx="150644" cy="112150"/>
          </a:xfrm>
          <a:custGeom>
            <a:avLst/>
            <a:gdLst>
              <a:gd name="T0" fmla="*/ 56 w 56"/>
              <a:gd name="T1" fmla="*/ 38 h 51"/>
              <a:gd name="T2" fmla="*/ 25 w 56"/>
              <a:gd name="T3" fmla="*/ 44 h 51"/>
              <a:gd name="T4" fmla="*/ 0 w 56"/>
              <a:gd name="T5" fmla="*/ 20 h 51"/>
              <a:gd name="T6" fmla="*/ 56 w 56"/>
              <a:gd name="T7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51">
                <a:moveTo>
                  <a:pt x="56" y="38"/>
                </a:moveTo>
                <a:cubicBezTo>
                  <a:pt x="56" y="38"/>
                  <a:pt x="42" y="51"/>
                  <a:pt x="25" y="44"/>
                </a:cubicBezTo>
                <a:cubicBezTo>
                  <a:pt x="9" y="36"/>
                  <a:pt x="0" y="20"/>
                  <a:pt x="0" y="20"/>
                </a:cubicBezTo>
                <a:cubicBezTo>
                  <a:pt x="0" y="20"/>
                  <a:pt x="42" y="0"/>
                  <a:pt x="56" y="3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24" name="任意多边形 523"/>
          <p:cNvSpPr/>
          <p:nvPr/>
        </p:nvSpPr>
        <p:spPr bwMode="auto">
          <a:xfrm>
            <a:off x="7792814" y="2578157"/>
            <a:ext cx="148784" cy="104572"/>
          </a:xfrm>
          <a:custGeom>
            <a:avLst/>
            <a:gdLst>
              <a:gd name="T0" fmla="*/ 55 w 55"/>
              <a:gd name="T1" fmla="*/ 21 h 48"/>
              <a:gd name="T2" fmla="*/ 34 w 55"/>
              <a:gd name="T3" fmla="*/ 44 h 48"/>
              <a:gd name="T4" fmla="*/ 0 w 55"/>
              <a:gd name="T5" fmla="*/ 41 h 48"/>
              <a:gd name="T6" fmla="*/ 55 w 55"/>
              <a:gd name="T7" fmla="*/ 21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" h="48">
                <a:moveTo>
                  <a:pt x="55" y="21"/>
                </a:moveTo>
                <a:cubicBezTo>
                  <a:pt x="55" y="21"/>
                  <a:pt x="52" y="41"/>
                  <a:pt x="34" y="44"/>
                </a:cubicBezTo>
                <a:cubicBezTo>
                  <a:pt x="17" y="48"/>
                  <a:pt x="0" y="41"/>
                  <a:pt x="0" y="41"/>
                </a:cubicBezTo>
                <a:cubicBezTo>
                  <a:pt x="0" y="41"/>
                  <a:pt x="20" y="0"/>
                  <a:pt x="55" y="2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25" name="任意多边形 524"/>
          <p:cNvSpPr/>
          <p:nvPr/>
        </p:nvSpPr>
        <p:spPr bwMode="auto">
          <a:xfrm>
            <a:off x="7662628" y="2541784"/>
            <a:ext cx="150644" cy="106087"/>
          </a:xfrm>
          <a:custGeom>
            <a:avLst/>
            <a:gdLst>
              <a:gd name="T0" fmla="*/ 56 w 56"/>
              <a:gd name="T1" fmla="*/ 24 h 49"/>
              <a:gd name="T2" fmla="*/ 34 w 56"/>
              <a:gd name="T3" fmla="*/ 46 h 49"/>
              <a:gd name="T4" fmla="*/ 0 w 56"/>
              <a:gd name="T5" fmla="*/ 41 h 49"/>
              <a:gd name="T6" fmla="*/ 56 w 56"/>
              <a:gd name="T7" fmla="*/ 24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49">
                <a:moveTo>
                  <a:pt x="56" y="24"/>
                </a:moveTo>
                <a:cubicBezTo>
                  <a:pt x="56" y="24"/>
                  <a:pt x="52" y="43"/>
                  <a:pt x="34" y="46"/>
                </a:cubicBezTo>
                <a:cubicBezTo>
                  <a:pt x="16" y="49"/>
                  <a:pt x="0" y="41"/>
                  <a:pt x="0" y="41"/>
                </a:cubicBezTo>
                <a:cubicBezTo>
                  <a:pt x="0" y="41"/>
                  <a:pt x="22" y="0"/>
                  <a:pt x="56" y="2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26" name="任意多边形 525"/>
          <p:cNvSpPr/>
          <p:nvPr/>
        </p:nvSpPr>
        <p:spPr bwMode="auto">
          <a:xfrm>
            <a:off x="7675648" y="2388716"/>
            <a:ext cx="150644" cy="113666"/>
          </a:xfrm>
          <a:custGeom>
            <a:avLst/>
            <a:gdLst>
              <a:gd name="T0" fmla="*/ 56 w 56"/>
              <a:gd name="T1" fmla="*/ 38 h 52"/>
              <a:gd name="T2" fmla="*/ 25 w 56"/>
              <a:gd name="T3" fmla="*/ 44 h 52"/>
              <a:gd name="T4" fmla="*/ 0 w 56"/>
              <a:gd name="T5" fmla="*/ 22 h 52"/>
              <a:gd name="T6" fmla="*/ 56 w 56"/>
              <a:gd name="T7" fmla="*/ 38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52">
                <a:moveTo>
                  <a:pt x="56" y="38"/>
                </a:moveTo>
                <a:cubicBezTo>
                  <a:pt x="56" y="38"/>
                  <a:pt x="42" y="52"/>
                  <a:pt x="25" y="44"/>
                </a:cubicBezTo>
                <a:cubicBezTo>
                  <a:pt x="9" y="37"/>
                  <a:pt x="0" y="22"/>
                  <a:pt x="0" y="22"/>
                </a:cubicBezTo>
                <a:cubicBezTo>
                  <a:pt x="0" y="22"/>
                  <a:pt x="40" y="0"/>
                  <a:pt x="56" y="3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27" name="任意多边形 526"/>
          <p:cNvSpPr/>
          <p:nvPr/>
        </p:nvSpPr>
        <p:spPr bwMode="auto">
          <a:xfrm>
            <a:off x="7619854" y="2472070"/>
            <a:ext cx="128327" cy="89417"/>
          </a:xfrm>
          <a:custGeom>
            <a:avLst/>
            <a:gdLst>
              <a:gd name="T0" fmla="*/ 48 w 48"/>
              <a:gd name="T1" fmla="*/ 26 h 41"/>
              <a:gd name="T2" fmla="*/ 26 w 48"/>
              <a:gd name="T3" fmla="*/ 39 h 41"/>
              <a:gd name="T4" fmla="*/ 0 w 48"/>
              <a:gd name="T5" fmla="*/ 28 h 41"/>
              <a:gd name="T6" fmla="*/ 48 w 48"/>
              <a:gd name="T7" fmla="*/ 26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1">
                <a:moveTo>
                  <a:pt x="48" y="26"/>
                </a:moveTo>
                <a:cubicBezTo>
                  <a:pt x="48" y="26"/>
                  <a:pt x="41" y="41"/>
                  <a:pt x="26" y="39"/>
                </a:cubicBezTo>
                <a:cubicBezTo>
                  <a:pt x="11" y="37"/>
                  <a:pt x="0" y="28"/>
                  <a:pt x="0" y="28"/>
                </a:cubicBezTo>
                <a:cubicBezTo>
                  <a:pt x="0" y="28"/>
                  <a:pt x="27" y="0"/>
                  <a:pt x="48" y="2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28" name="任意多边形 527"/>
          <p:cNvSpPr/>
          <p:nvPr/>
        </p:nvSpPr>
        <p:spPr bwMode="auto">
          <a:xfrm>
            <a:off x="7722142" y="2252317"/>
            <a:ext cx="104149" cy="90932"/>
          </a:xfrm>
          <a:custGeom>
            <a:avLst/>
            <a:gdLst>
              <a:gd name="T0" fmla="*/ 39 w 39"/>
              <a:gd name="T1" fmla="*/ 34 h 41"/>
              <a:gd name="T2" fmla="*/ 13 w 39"/>
              <a:gd name="T3" fmla="*/ 30 h 41"/>
              <a:gd name="T4" fmla="*/ 0 w 39"/>
              <a:gd name="T5" fmla="*/ 6 h 41"/>
              <a:gd name="T6" fmla="*/ 39 w 39"/>
              <a:gd name="T7" fmla="*/ 34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1">
                <a:moveTo>
                  <a:pt x="39" y="34"/>
                </a:moveTo>
                <a:cubicBezTo>
                  <a:pt x="39" y="34"/>
                  <a:pt x="24" y="41"/>
                  <a:pt x="13" y="30"/>
                </a:cubicBezTo>
                <a:cubicBezTo>
                  <a:pt x="3" y="20"/>
                  <a:pt x="0" y="6"/>
                  <a:pt x="0" y="6"/>
                </a:cubicBezTo>
                <a:cubicBezTo>
                  <a:pt x="0" y="6"/>
                  <a:pt x="37" y="0"/>
                  <a:pt x="39" y="3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29" name="任意多边形 528"/>
          <p:cNvSpPr/>
          <p:nvPr/>
        </p:nvSpPr>
        <p:spPr bwMode="auto">
          <a:xfrm>
            <a:off x="7625433" y="2191696"/>
            <a:ext cx="81832" cy="69714"/>
          </a:xfrm>
          <a:custGeom>
            <a:avLst/>
            <a:gdLst>
              <a:gd name="T0" fmla="*/ 31 w 31"/>
              <a:gd name="T1" fmla="*/ 27 h 32"/>
              <a:gd name="T2" fmla="*/ 11 w 31"/>
              <a:gd name="T3" fmla="*/ 24 h 32"/>
              <a:gd name="T4" fmla="*/ 0 w 31"/>
              <a:gd name="T5" fmla="*/ 4 h 32"/>
              <a:gd name="T6" fmla="*/ 31 w 31"/>
              <a:gd name="T7" fmla="*/ 27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" h="32">
                <a:moveTo>
                  <a:pt x="31" y="27"/>
                </a:moveTo>
                <a:cubicBezTo>
                  <a:pt x="31" y="27"/>
                  <a:pt x="19" y="32"/>
                  <a:pt x="11" y="24"/>
                </a:cubicBezTo>
                <a:cubicBezTo>
                  <a:pt x="2" y="16"/>
                  <a:pt x="0" y="4"/>
                  <a:pt x="0" y="4"/>
                </a:cubicBezTo>
                <a:cubicBezTo>
                  <a:pt x="0" y="4"/>
                  <a:pt x="30" y="0"/>
                  <a:pt x="31" y="27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30" name="任意多边形 529"/>
          <p:cNvSpPr/>
          <p:nvPr/>
        </p:nvSpPr>
        <p:spPr bwMode="auto">
          <a:xfrm>
            <a:off x="7772358" y="2162900"/>
            <a:ext cx="102290" cy="87901"/>
          </a:xfrm>
          <a:custGeom>
            <a:avLst/>
            <a:gdLst>
              <a:gd name="T0" fmla="*/ 32 w 38"/>
              <a:gd name="T1" fmla="*/ 36 h 40"/>
              <a:gd name="T2" fmla="*/ 8 w 38"/>
              <a:gd name="T3" fmla="*/ 27 h 40"/>
              <a:gd name="T4" fmla="*/ 0 w 38"/>
              <a:gd name="T5" fmla="*/ 0 h 40"/>
              <a:gd name="T6" fmla="*/ 32 w 38"/>
              <a:gd name="T7" fmla="*/ 3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40">
                <a:moveTo>
                  <a:pt x="32" y="36"/>
                </a:moveTo>
                <a:cubicBezTo>
                  <a:pt x="32" y="36"/>
                  <a:pt x="16" y="40"/>
                  <a:pt x="8" y="27"/>
                </a:cubicBezTo>
                <a:cubicBezTo>
                  <a:pt x="0" y="15"/>
                  <a:pt x="0" y="0"/>
                  <a:pt x="0" y="0"/>
                </a:cubicBezTo>
                <a:cubicBezTo>
                  <a:pt x="0" y="0"/>
                  <a:pt x="38" y="4"/>
                  <a:pt x="32" y="3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31" name="任意多边形 530"/>
          <p:cNvSpPr/>
          <p:nvPr/>
        </p:nvSpPr>
        <p:spPr bwMode="auto">
          <a:xfrm>
            <a:off x="7785377" y="2052266"/>
            <a:ext cx="102290" cy="87901"/>
          </a:xfrm>
          <a:custGeom>
            <a:avLst/>
            <a:gdLst>
              <a:gd name="T0" fmla="*/ 31 w 38"/>
              <a:gd name="T1" fmla="*/ 36 h 40"/>
              <a:gd name="T2" fmla="*/ 8 w 38"/>
              <a:gd name="T3" fmla="*/ 27 h 40"/>
              <a:gd name="T4" fmla="*/ 0 w 38"/>
              <a:gd name="T5" fmla="*/ 0 h 40"/>
              <a:gd name="T6" fmla="*/ 31 w 38"/>
              <a:gd name="T7" fmla="*/ 3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40">
                <a:moveTo>
                  <a:pt x="31" y="36"/>
                </a:moveTo>
                <a:cubicBezTo>
                  <a:pt x="31" y="36"/>
                  <a:pt x="15" y="40"/>
                  <a:pt x="8" y="27"/>
                </a:cubicBezTo>
                <a:cubicBezTo>
                  <a:pt x="0" y="14"/>
                  <a:pt x="0" y="0"/>
                  <a:pt x="0" y="0"/>
                </a:cubicBezTo>
                <a:cubicBezTo>
                  <a:pt x="0" y="0"/>
                  <a:pt x="38" y="3"/>
                  <a:pt x="31" y="36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32" name="任意多边形 531"/>
          <p:cNvSpPr/>
          <p:nvPr/>
        </p:nvSpPr>
        <p:spPr bwMode="auto">
          <a:xfrm>
            <a:off x="8066207" y="1927993"/>
            <a:ext cx="115307" cy="98510"/>
          </a:xfrm>
          <a:custGeom>
            <a:avLst/>
            <a:gdLst>
              <a:gd name="T0" fmla="*/ 11 w 43"/>
              <a:gd name="T1" fmla="*/ 45 h 45"/>
              <a:gd name="T2" fmla="*/ 7 w 43"/>
              <a:gd name="T3" fmla="*/ 20 h 45"/>
              <a:gd name="T4" fmla="*/ 27 w 43"/>
              <a:gd name="T5" fmla="*/ 0 h 45"/>
              <a:gd name="T6" fmla="*/ 11 w 43"/>
              <a:gd name="T7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45">
                <a:moveTo>
                  <a:pt x="11" y="45"/>
                </a:moveTo>
                <a:cubicBezTo>
                  <a:pt x="11" y="45"/>
                  <a:pt x="0" y="33"/>
                  <a:pt x="7" y="20"/>
                </a:cubicBezTo>
                <a:cubicBezTo>
                  <a:pt x="14" y="7"/>
                  <a:pt x="27" y="0"/>
                  <a:pt x="27" y="0"/>
                </a:cubicBezTo>
                <a:cubicBezTo>
                  <a:pt x="27" y="0"/>
                  <a:pt x="43" y="34"/>
                  <a:pt x="11" y="4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33" name="任意多边形 532"/>
          <p:cNvSpPr/>
          <p:nvPr/>
        </p:nvSpPr>
        <p:spPr bwMode="auto">
          <a:xfrm>
            <a:off x="8460485" y="2167447"/>
            <a:ext cx="94851" cy="74262"/>
          </a:xfrm>
          <a:custGeom>
            <a:avLst/>
            <a:gdLst>
              <a:gd name="T0" fmla="*/ 3 w 35"/>
              <a:gd name="T1" fmla="*/ 29 h 34"/>
              <a:gd name="T2" fmla="*/ 11 w 35"/>
              <a:gd name="T3" fmla="*/ 8 h 34"/>
              <a:gd name="T4" fmla="*/ 35 w 35"/>
              <a:gd name="T5" fmla="*/ 0 h 34"/>
              <a:gd name="T6" fmla="*/ 3 w 35"/>
              <a:gd name="T7" fmla="*/ 29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4">
                <a:moveTo>
                  <a:pt x="3" y="29"/>
                </a:moveTo>
                <a:cubicBezTo>
                  <a:pt x="3" y="29"/>
                  <a:pt x="0" y="15"/>
                  <a:pt x="11" y="8"/>
                </a:cubicBezTo>
                <a:cubicBezTo>
                  <a:pt x="22" y="0"/>
                  <a:pt x="35" y="0"/>
                  <a:pt x="35" y="0"/>
                </a:cubicBezTo>
                <a:cubicBezTo>
                  <a:pt x="35" y="0"/>
                  <a:pt x="33" y="34"/>
                  <a:pt x="3" y="29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34" name="任意多边形 533"/>
          <p:cNvSpPr/>
          <p:nvPr/>
        </p:nvSpPr>
        <p:spPr bwMode="auto">
          <a:xfrm>
            <a:off x="8616709" y="2349311"/>
            <a:ext cx="92990" cy="74262"/>
          </a:xfrm>
          <a:custGeom>
            <a:avLst/>
            <a:gdLst>
              <a:gd name="T0" fmla="*/ 3 w 35"/>
              <a:gd name="T1" fmla="*/ 28 h 34"/>
              <a:gd name="T2" fmla="*/ 11 w 35"/>
              <a:gd name="T3" fmla="*/ 7 h 34"/>
              <a:gd name="T4" fmla="*/ 35 w 35"/>
              <a:gd name="T5" fmla="*/ 0 h 34"/>
              <a:gd name="T6" fmla="*/ 3 w 35"/>
              <a:gd name="T7" fmla="*/ 28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" h="34">
                <a:moveTo>
                  <a:pt x="3" y="28"/>
                </a:moveTo>
                <a:cubicBezTo>
                  <a:pt x="3" y="28"/>
                  <a:pt x="0" y="14"/>
                  <a:pt x="11" y="7"/>
                </a:cubicBezTo>
                <a:cubicBezTo>
                  <a:pt x="22" y="0"/>
                  <a:pt x="35" y="0"/>
                  <a:pt x="35" y="0"/>
                </a:cubicBezTo>
                <a:cubicBezTo>
                  <a:pt x="35" y="0"/>
                  <a:pt x="32" y="34"/>
                  <a:pt x="3" y="2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35" name="任意多边形 534"/>
          <p:cNvSpPr/>
          <p:nvPr/>
        </p:nvSpPr>
        <p:spPr bwMode="auto">
          <a:xfrm>
            <a:off x="7539882" y="2359920"/>
            <a:ext cx="115307" cy="80323"/>
          </a:xfrm>
          <a:custGeom>
            <a:avLst/>
            <a:gdLst>
              <a:gd name="T0" fmla="*/ 43 w 43"/>
              <a:gd name="T1" fmla="*/ 25 h 37"/>
              <a:gd name="T2" fmla="*/ 22 w 43"/>
              <a:gd name="T3" fmla="*/ 34 h 37"/>
              <a:gd name="T4" fmla="*/ 0 w 43"/>
              <a:gd name="T5" fmla="*/ 21 h 37"/>
              <a:gd name="T6" fmla="*/ 43 w 43"/>
              <a:gd name="T7" fmla="*/ 25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37">
                <a:moveTo>
                  <a:pt x="43" y="25"/>
                </a:moveTo>
                <a:cubicBezTo>
                  <a:pt x="43" y="25"/>
                  <a:pt x="35" y="37"/>
                  <a:pt x="22" y="34"/>
                </a:cubicBezTo>
                <a:cubicBezTo>
                  <a:pt x="9" y="31"/>
                  <a:pt x="0" y="21"/>
                  <a:pt x="0" y="21"/>
                </a:cubicBezTo>
                <a:cubicBezTo>
                  <a:pt x="0" y="21"/>
                  <a:pt x="27" y="0"/>
                  <a:pt x="43" y="2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36" name="任意多边形 535"/>
          <p:cNvSpPr/>
          <p:nvPr/>
        </p:nvSpPr>
        <p:spPr bwMode="auto">
          <a:xfrm>
            <a:off x="8071786" y="2065906"/>
            <a:ext cx="104149" cy="104572"/>
          </a:xfrm>
          <a:custGeom>
            <a:avLst/>
            <a:gdLst>
              <a:gd name="T0" fmla="*/ 15 w 39"/>
              <a:gd name="T1" fmla="*/ 48 h 48"/>
              <a:gd name="T2" fmla="*/ 1 w 39"/>
              <a:gd name="T3" fmla="*/ 26 h 48"/>
              <a:gd name="T4" fmla="*/ 11 w 39"/>
              <a:gd name="T5" fmla="*/ 0 h 48"/>
              <a:gd name="T6" fmla="*/ 15 w 39"/>
              <a:gd name="T7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8">
                <a:moveTo>
                  <a:pt x="15" y="48"/>
                </a:moveTo>
                <a:cubicBezTo>
                  <a:pt x="15" y="48"/>
                  <a:pt x="0" y="41"/>
                  <a:pt x="1" y="26"/>
                </a:cubicBezTo>
                <a:cubicBezTo>
                  <a:pt x="2" y="11"/>
                  <a:pt x="11" y="0"/>
                  <a:pt x="11" y="0"/>
                </a:cubicBezTo>
                <a:cubicBezTo>
                  <a:pt x="11" y="0"/>
                  <a:pt x="39" y="25"/>
                  <a:pt x="15" y="4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37" name="任意多边形 536"/>
          <p:cNvSpPr/>
          <p:nvPr/>
        </p:nvSpPr>
        <p:spPr bwMode="auto">
          <a:xfrm>
            <a:off x="7644031" y="2314454"/>
            <a:ext cx="104149" cy="86386"/>
          </a:xfrm>
          <a:custGeom>
            <a:avLst/>
            <a:gdLst>
              <a:gd name="T0" fmla="*/ 39 w 39"/>
              <a:gd name="T1" fmla="*/ 33 h 40"/>
              <a:gd name="T2" fmla="*/ 14 w 39"/>
              <a:gd name="T3" fmla="*/ 30 h 40"/>
              <a:gd name="T4" fmla="*/ 0 w 39"/>
              <a:gd name="T5" fmla="*/ 5 h 40"/>
              <a:gd name="T6" fmla="*/ 39 w 39"/>
              <a:gd name="T7" fmla="*/ 33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39" y="33"/>
                </a:moveTo>
                <a:cubicBezTo>
                  <a:pt x="39" y="33"/>
                  <a:pt x="24" y="40"/>
                  <a:pt x="14" y="30"/>
                </a:cubicBezTo>
                <a:cubicBezTo>
                  <a:pt x="3" y="19"/>
                  <a:pt x="0" y="5"/>
                  <a:pt x="0" y="5"/>
                </a:cubicBezTo>
                <a:cubicBezTo>
                  <a:pt x="0" y="5"/>
                  <a:pt x="38" y="0"/>
                  <a:pt x="39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38" name="任意多边形 537"/>
          <p:cNvSpPr/>
          <p:nvPr/>
        </p:nvSpPr>
        <p:spPr bwMode="auto">
          <a:xfrm>
            <a:off x="7895105" y="2115919"/>
            <a:ext cx="150644" cy="148523"/>
          </a:xfrm>
          <a:custGeom>
            <a:avLst/>
            <a:gdLst>
              <a:gd name="T0" fmla="*/ 25 w 56"/>
              <a:gd name="T1" fmla="*/ 68 h 68"/>
              <a:gd name="T2" fmla="*/ 1 w 56"/>
              <a:gd name="T3" fmla="*/ 40 h 68"/>
              <a:gd name="T4" fmla="*/ 11 w 56"/>
              <a:gd name="T5" fmla="*/ 0 h 68"/>
              <a:gd name="T6" fmla="*/ 25 w 56"/>
              <a:gd name="T7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68">
                <a:moveTo>
                  <a:pt x="25" y="68"/>
                </a:moveTo>
                <a:cubicBezTo>
                  <a:pt x="25" y="68"/>
                  <a:pt x="3" y="61"/>
                  <a:pt x="1" y="40"/>
                </a:cubicBezTo>
                <a:cubicBezTo>
                  <a:pt x="0" y="19"/>
                  <a:pt x="11" y="0"/>
                  <a:pt x="11" y="0"/>
                </a:cubicBezTo>
                <a:cubicBezTo>
                  <a:pt x="11" y="0"/>
                  <a:pt x="56" y="31"/>
                  <a:pt x="25" y="6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39" name="任意多边形 538"/>
          <p:cNvSpPr/>
          <p:nvPr/>
        </p:nvSpPr>
        <p:spPr bwMode="auto">
          <a:xfrm>
            <a:off x="8138739" y="2270503"/>
            <a:ext cx="217597" cy="181864"/>
          </a:xfrm>
          <a:custGeom>
            <a:avLst/>
            <a:gdLst>
              <a:gd name="T0" fmla="*/ 21 w 81"/>
              <a:gd name="T1" fmla="*/ 83 h 83"/>
              <a:gd name="T2" fmla="*/ 14 w 81"/>
              <a:gd name="T3" fmla="*/ 36 h 83"/>
              <a:gd name="T4" fmla="*/ 51 w 81"/>
              <a:gd name="T5" fmla="*/ 0 h 83"/>
              <a:gd name="T6" fmla="*/ 21 w 81"/>
              <a:gd name="T7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83">
                <a:moveTo>
                  <a:pt x="21" y="83"/>
                </a:moveTo>
                <a:cubicBezTo>
                  <a:pt x="21" y="83"/>
                  <a:pt x="0" y="60"/>
                  <a:pt x="14" y="36"/>
                </a:cubicBezTo>
                <a:cubicBezTo>
                  <a:pt x="27" y="12"/>
                  <a:pt x="51" y="0"/>
                  <a:pt x="51" y="0"/>
                </a:cubicBezTo>
                <a:cubicBezTo>
                  <a:pt x="51" y="0"/>
                  <a:pt x="81" y="65"/>
                  <a:pt x="21" y="8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0" name="任意多边形 539"/>
          <p:cNvSpPr/>
          <p:nvPr/>
        </p:nvSpPr>
        <p:spPr bwMode="auto">
          <a:xfrm>
            <a:off x="8302402" y="2355374"/>
            <a:ext cx="139486" cy="112150"/>
          </a:xfrm>
          <a:custGeom>
            <a:avLst/>
            <a:gdLst>
              <a:gd name="T0" fmla="*/ 10 w 52"/>
              <a:gd name="T1" fmla="*/ 51 h 51"/>
              <a:gd name="T2" fmla="*/ 12 w 52"/>
              <a:gd name="T3" fmla="*/ 19 h 51"/>
              <a:gd name="T4" fmla="*/ 42 w 52"/>
              <a:gd name="T5" fmla="*/ 0 h 51"/>
              <a:gd name="T6" fmla="*/ 10 w 52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10" y="51"/>
                </a:moveTo>
                <a:cubicBezTo>
                  <a:pt x="10" y="51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7"/>
                  <a:pt x="10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1" name="任意多边形 540"/>
          <p:cNvSpPr/>
          <p:nvPr/>
        </p:nvSpPr>
        <p:spPr bwMode="auto">
          <a:xfrm>
            <a:off x="8447467" y="2359920"/>
            <a:ext cx="139486" cy="112150"/>
          </a:xfrm>
          <a:custGeom>
            <a:avLst/>
            <a:gdLst>
              <a:gd name="T0" fmla="*/ 0 w 52"/>
              <a:gd name="T1" fmla="*/ 33 h 51"/>
              <a:gd name="T2" fmla="*/ 17 w 52"/>
              <a:gd name="T3" fmla="*/ 7 h 51"/>
              <a:gd name="T4" fmla="*/ 52 w 52"/>
              <a:gd name="T5" fmla="*/ 5 h 51"/>
              <a:gd name="T6" fmla="*/ 0 w 52"/>
              <a:gd name="T7" fmla="*/ 3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0" y="33"/>
                </a:moveTo>
                <a:cubicBezTo>
                  <a:pt x="0" y="33"/>
                  <a:pt x="0" y="13"/>
                  <a:pt x="17" y="7"/>
                </a:cubicBezTo>
                <a:cubicBezTo>
                  <a:pt x="35" y="0"/>
                  <a:pt x="52" y="5"/>
                  <a:pt x="52" y="5"/>
                </a:cubicBezTo>
                <a:cubicBezTo>
                  <a:pt x="52" y="5"/>
                  <a:pt x="38" y="51"/>
                  <a:pt x="0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2" name="任意多边形 541"/>
          <p:cNvSpPr/>
          <p:nvPr/>
        </p:nvSpPr>
        <p:spPr bwMode="auto">
          <a:xfrm>
            <a:off x="8430729" y="2270503"/>
            <a:ext cx="143206" cy="110635"/>
          </a:xfrm>
          <a:custGeom>
            <a:avLst/>
            <a:gdLst>
              <a:gd name="T0" fmla="*/ 0 w 53"/>
              <a:gd name="T1" fmla="*/ 33 h 51"/>
              <a:gd name="T2" fmla="*/ 18 w 53"/>
              <a:gd name="T3" fmla="*/ 6 h 51"/>
              <a:gd name="T4" fmla="*/ 53 w 53"/>
              <a:gd name="T5" fmla="*/ 5 h 51"/>
              <a:gd name="T6" fmla="*/ 0 w 53"/>
              <a:gd name="T7" fmla="*/ 33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51">
                <a:moveTo>
                  <a:pt x="0" y="33"/>
                </a:moveTo>
                <a:cubicBezTo>
                  <a:pt x="0" y="33"/>
                  <a:pt x="0" y="12"/>
                  <a:pt x="18" y="6"/>
                </a:cubicBezTo>
                <a:cubicBezTo>
                  <a:pt x="35" y="0"/>
                  <a:pt x="53" y="5"/>
                  <a:pt x="53" y="5"/>
                </a:cubicBezTo>
                <a:cubicBezTo>
                  <a:pt x="53" y="5"/>
                  <a:pt x="38" y="51"/>
                  <a:pt x="0" y="33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3" name="任意多边形 542"/>
          <p:cNvSpPr/>
          <p:nvPr/>
        </p:nvSpPr>
        <p:spPr bwMode="auto">
          <a:xfrm>
            <a:off x="8315420" y="2200789"/>
            <a:ext cx="139486" cy="109118"/>
          </a:xfrm>
          <a:custGeom>
            <a:avLst/>
            <a:gdLst>
              <a:gd name="T0" fmla="*/ 11 w 52"/>
              <a:gd name="T1" fmla="*/ 50 h 50"/>
              <a:gd name="T2" fmla="*/ 12 w 52"/>
              <a:gd name="T3" fmla="*/ 19 h 50"/>
              <a:gd name="T4" fmla="*/ 42 w 52"/>
              <a:gd name="T5" fmla="*/ 0 h 50"/>
              <a:gd name="T6" fmla="*/ 11 w 52"/>
              <a:gd name="T7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0">
                <a:moveTo>
                  <a:pt x="11" y="50"/>
                </a:moveTo>
                <a:cubicBezTo>
                  <a:pt x="11" y="50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6"/>
                  <a:pt x="11" y="5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4" name="任意多边形 543"/>
          <p:cNvSpPr/>
          <p:nvPr/>
        </p:nvSpPr>
        <p:spPr bwMode="auto">
          <a:xfrm>
            <a:off x="8285664" y="2085608"/>
            <a:ext cx="139486" cy="110635"/>
          </a:xfrm>
          <a:custGeom>
            <a:avLst/>
            <a:gdLst>
              <a:gd name="T0" fmla="*/ 11 w 52"/>
              <a:gd name="T1" fmla="*/ 51 h 51"/>
              <a:gd name="T2" fmla="*/ 12 w 52"/>
              <a:gd name="T3" fmla="*/ 19 h 51"/>
              <a:gd name="T4" fmla="*/ 42 w 52"/>
              <a:gd name="T5" fmla="*/ 0 h 51"/>
              <a:gd name="T6" fmla="*/ 11 w 52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1">
                <a:moveTo>
                  <a:pt x="11" y="51"/>
                </a:moveTo>
                <a:cubicBezTo>
                  <a:pt x="11" y="51"/>
                  <a:pt x="0" y="33"/>
                  <a:pt x="12" y="19"/>
                </a:cubicBezTo>
                <a:cubicBezTo>
                  <a:pt x="24" y="5"/>
                  <a:pt x="42" y="0"/>
                  <a:pt x="42" y="0"/>
                </a:cubicBezTo>
                <a:cubicBezTo>
                  <a:pt x="42" y="0"/>
                  <a:pt x="52" y="47"/>
                  <a:pt x="11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5" name="任意多边形 544"/>
          <p:cNvSpPr/>
          <p:nvPr/>
        </p:nvSpPr>
        <p:spPr bwMode="auto">
          <a:xfrm>
            <a:off x="8155478" y="1991646"/>
            <a:ext cx="135767" cy="110635"/>
          </a:xfrm>
          <a:custGeom>
            <a:avLst/>
            <a:gdLst>
              <a:gd name="T0" fmla="*/ 10 w 51"/>
              <a:gd name="T1" fmla="*/ 51 h 51"/>
              <a:gd name="T2" fmla="*/ 11 w 51"/>
              <a:gd name="T3" fmla="*/ 19 h 51"/>
              <a:gd name="T4" fmla="*/ 41 w 51"/>
              <a:gd name="T5" fmla="*/ 0 h 51"/>
              <a:gd name="T6" fmla="*/ 10 w 51"/>
              <a:gd name="T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1" h="51">
                <a:moveTo>
                  <a:pt x="10" y="51"/>
                </a:moveTo>
                <a:cubicBezTo>
                  <a:pt x="10" y="51"/>
                  <a:pt x="0" y="33"/>
                  <a:pt x="11" y="19"/>
                </a:cubicBezTo>
                <a:cubicBezTo>
                  <a:pt x="23" y="5"/>
                  <a:pt x="41" y="0"/>
                  <a:pt x="41" y="0"/>
                </a:cubicBezTo>
                <a:cubicBezTo>
                  <a:pt x="41" y="0"/>
                  <a:pt x="51" y="47"/>
                  <a:pt x="10" y="51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6" name="任意多边形 545"/>
          <p:cNvSpPr/>
          <p:nvPr/>
        </p:nvSpPr>
        <p:spPr bwMode="auto">
          <a:xfrm>
            <a:off x="7941600" y="1967397"/>
            <a:ext cx="133907" cy="125790"/>
          </a:xfrm>
          <a:custGeom>
            <a:avLst/>
            <a:gdLst>
              <a:gd name="T0" fmla="*/ 25 w 50"/>
              <a:gd name="T1" fmla="*/ 58 h 58"/>
              <a:gd name="T2" fmla="*/ 3 w 50"/>
              <a:gd name="T3" fmla="*/ 35 h 58"/>
              <a:gd name="T4" fmla="*/ 9 w 50"/>
              <a:gd name="T5" fmla="*/ 0 h 58"/>
              <a:gd name="T6" fmla="*/ 25 w 50"/>
              <a:gd name="T7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0" h="58">
                <a:moveTo>
                  <a:pt x="25" y="58"/>
                </a:moveTo>
                <a:cubicBezTo>
                  <a:pt x="25" y="58"/>
                  <a:pt x="5" y="53"/>
                  <a:pt x="3" y="35"/>
                </a:cubicBezTo>
                <a:cubicBezTo>
                  <a:pt x="0" y="17"/>
                  <a:pt x="9" y="0"/>
                  <a:pt x="9" y="0"/>
                </a:cubicBezTo>
                <a:cubicBezTo>
                  <a:pt x="9" y="0"/>
                  <a:pt x="50" y="24"/>
                  <a:pt x="25" y="58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7" name="任意多边形 546"/>
          <p:cNvSpPr/>
          <p:nvPr/>
        </p:nvSpPr>
        <p:spPr bwMode="auto">
          <a:xfrm>
            <a:off x="8337739" y="2556939"/>
            <a:ext cx="154365" cy="106087"/>
          </a:xfrm>
          <a:custGeom>
            <a:avLst/>
            <a:gdLst>
              <a:gd name="T0" fmla="*/ 0 w 58"/>
              <a:gd name="T1" fmla="*/ 19 h 49"/>
              <a:gd name="T2" fmla="*/ 25 w 58"/>
              <a:gd name="T3" fmla="*/ 0 h 49"/>
              <a:gd name="T4" fmla="*/ 58 w 58"/>
              <a:gd name="T5" fmla="*/ 10 h 49"/>
              <a:gd name="T6" fmla="*/ 0 w 58"/>
              <a:gd name="T7" fmla="*/ 1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9">
                <a:moveTo>
                  <a:pt x="0" y="19"/>
                </a:moveTo>
                <a:cubicBezTo>
                  <a:pt x="0" y="19"/>
                  <a:pt x="7" y="0"/>
                  <a:pt x="25" y="0"/>
                </a:cubicBezTo>
                <a:cubicBezTo>
                  <a:pt x="43" y="0"/>
                  <a:pt x="58" y="10"/>
                  <a:pt x="58" y="10"/>
                </a:cubicBezTo>
                <a:cubicBezTo>
                  <a:pt x="58" y="10"/>
                  <a:pt x="29" y="49"/>
                  <a:pt x="0" y="19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8" name="任意多边形 547"/>
          <p:cNvSpPr/>
          <p:nvPr/>
        </p:nvSpPr>
        <p:spPr bwMode="auto">
          <a:xfrm>
            <a:off x="8361916" y="2469039"/>
            <a:ext cx="141344" cy="107604"/>
          </a:xfrm>
          <a:custGeom>
            <a:avLst/>
            <a:gdLst>
              <a:gd name="T0" fmla="*/ 0 w 53"/>
              <a:gd name="T1" fmla="*/ 20 h 49"/>
              <a:gd name="T2" fmla="*/ 23 w 53"/>
              <a:gd name="T3" fmla="*/ 0 h 49"/>
              <a:gd name="T4" fmla="*/ 53 w 53"/>
              <a:gd name="T5" fmla="*/ 11 h 49"/>
              <a:gd name="T6" fmla="*/ 0 w 53"/>
              <a:gd name="T7" fmla="*/ 2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3" h="49">
                <a:moveTo>
                  <a:pt x="0" y="20"/>
                </a:moveTo>
                <a:cubicBezTo>
                  <a:pt x="0" y="20"/>
                  <a:pt x="7" y="1"/>
                  <a:pt x="23" y="0"/>
                </a:cubicBezTo>
                <a:cubicBezTo>
                  <a:pt x="39" y="0"/>
                  <a:pt x="53" y="11"/>
                  <a:pt x="53" y="11"/>
                </a:cubicBezTo>
                <a:cubicBezTo>
                  <a:pt x="53" y="11"/>
                  <a:pt x="26" y="49"/>
                  <a:pt x="0" y="20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9" name="任意多边形 548"/>
          <p:cNvSpPr/>
          <p:nvPr/>
        </p:nvSpPr>
        <p:spPr bwMode="auto">
          <a:xfrm>
            <a:off x="8544176" y="2435697"/>
            <a:ext cx="120888" cy="96995"/>
          </a:xfrm>
          <a:custGeom>
            <a:avLst/>
            <a:gdLst>
              <a:gd name="T0" fmla="*/ 0 w 45"/>
              <a:gd name="T1" fmla="*/ 15 h 44"/>
              <a:gd name="T2" fmla="*/ 23 w 45"/>
              <a:gd name="T3" fmla="*/ 4 h 44"/>
              <a:gd name="T4" fmla="*/ 45 w 45"/>
              <a:gd name="T5" fmla="*/ 19 h 44"/>
              <a:gd name="T6" fmla="*/ 0 w 45"/>
              <a:gd name="T7" fmla="*/ 15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4">
                <a:moveTo>
                  <a:pt x="0" y="15"/>
                </a:moveTo>
                <a:cubicBezTo>
                  <a:pt x="0" y="15"/>
                  <a:pt x="10" y="0"/>
                  <a:pt x="23" y="4"/>
                </a:cubicBezTo>
                <a:cubicBezTo>
                  <a:pt x="37" y="8"/>
                  <a:pt x="45" y="19"/>
                  <a:pt x="45" y="19"/>
                </a:cubicBezTo>
                <a:cubicBezTo>
                  <a:pt x="45" y="19"/>
                  <a:pt x="15" y="44"/>
                  <a:pt x="0" y="15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50" name="任意多边形 549"/>
          <p:cNvSpPr/>
          <p:nvPr/>
        </p:nvSpPr>
        <p:spPr bwMode="auto">
          <a:xfrm>
            <a:off x="8527439" y="2514504"/>
            <a:ext cx="120888" cy="96995"/>
          </a:xfrm>
          <a:custGeom>
            <a:avLst/>
            <a:gdLst>
              <a:gd name="T0" fmla="*/ 0 w 45"/>
              <a:gd name="T1" fmla="*/ 14 h 44"/>
              <a:gd name="T2" fmla="*/ 23 w 45"/>
              <a:gd name="T3" fmla="*/ 4 h 44"/>
              <a:gd name="T4" fmla="*/ 45 w 45"/>
              <a:gd name="T5" fmla="*/ 19 h 44"/>
              <a:gd name="T6" fmla="*/ 0 w 45"/>
              <a:gd name="T7" fmla="*/ 1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" h="44">
                <a:moveTo>
                  <a:pt x="0" y="14"/>
                </a:moveTo>
                <a:cubicBezTo>
                  <a:pt x="0" y="14"/>
                  <a:pt x="10" y="0"/>
                  <a:pt x="23" y="4"/>
                </a:cubicBezTo>
                <a:cubicBezTo>
                  <a:pt x="37" y="7"/>
                  <a:pt x="45" y="19"/>
                  <a:pt x="45" y="19"/>
                </a:cubicBezTo>
                <a:cubicBezTo>
                  <a:pt x="45" y="19"/>
                  <a:pt x="15" y="44"/>
                  <a:pt x="0" y="14"/>
                </a:cubicBezTo>
                <a:close/>
              </a:path>
            </a:pathLst>
          </a:custGeom>
          <a:solidFill>
            <a:srgbClr val="3498DB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51" name="矩形 550"/>
          <p:cNvSpPr/>
          <p:nvPr/>
        </p:nvSpPr>
        <p:spPr>
          <a:xfrm>
            <a:off x="7009865" y="4095583"/>
            <a:ext cx="2340376" cy="2785991"/>
          </a:xfrm>
          <a:prstGeom prst="rect">
            <a:avLst/>
          </a:prstGeom>
          <a:solidFill>
            <a:srgbClr val="69A35B"/>
          </a:solidFill>
          <a:ln>
            <a:noFill/>
          </a:ln>
          <a:effectLst/>
        </p:spPr>
        <p:style>
          <a:lnRef idx="1">
            <a:srgbClr val="1F74AD"/>
          </a:lnRef>
          <a:fillRef idx="3">
            <a:srgbClr val="1F74AD"/>
          </a:fillRef>
          <a:effectRef idx="2">
            <a:srgbClr val="1F74AD"/>
          </a:effectRef>
          <a:fontRef idx="minor">
            <a:sysClr val="window" lastClr="FFFFFF"/>
          </a:fontRef>
        </p:style>
        <p:txBody>
          <a:bodyPr anchor="ctr"/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52" name="椭圆 551"/>
          <p:cNvSpPr/>
          <p:nvPr/>
        </p:nvSpPr>
        <p:spPr>
          <a:xfrm>
            <a:off x="7012297" y="3005620"/>
            <a:ext cx="2335512" cy="2000068"/>
          </a:xfrm>
          <a:prstGeom prst="ellipse">
            <a:avLst/>
          </a:prstGeom>
          <a:solidFill>
            <a:srgbClr val="69A35B"/>
          </a:solidFill>
          <a:ln>
            <a:noFill/>
          </a:ln>
          <a:effectLst/>
        </p:spPr>
        <p:style>
          <a:lnRef idx="1">
            <a:srgbClr val="1F74AD"/>
          </a:lnRef>
          <a:fillRef idx="3">
            <a:srgbClr val="1F74AD"/>
          </a:fillRef>
          <a:effectRef idx="2">
            <a:srgbClr val="1F74AD"/>
          </a:effectRef>
          <a:fontRef idx="minor">
            <a:sysClr val="window" lastClr="FFFFFF"/>
          </a:fontRef>
        </p:style>
        <p:txBody>
          <a:bodyPr anchor="ctr"/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0" name="矩形 219"/>
          <p:cNvSpPr/>
          <p:nvPr/>
        </p:nvSpPr>
        <p:spPr>
          <a:xfrm>
            <a:off x="1183" y="4503869"/>
            <a:ext cx="2340376" cy="2377705"/>
          </a:xfrm>
          <a:prstGeom prst="rect">
            <a:avLst/>
          </a:prstGeom>
          <a:solidFill>
            <a:srgbClr val="1F74AD"/>
          </a:solidFill>
          <a:effectLst/>
        </p:spPr>
        <p:style>
          <a:lnRef idx="1">
            <a:srgbClr val="1F74AD"/>
          </a:lnRef>
          <a:fillRef idx="3">
            <a:srgbClr val="1F74AD"/>
          </a:fillRef>
          <a:effectRef idx="2">
            <a:srgbClr val="1F74AD"/>
          </a:effectRef>
          <a:fontRef idx="minor">
            <a:sysClr val="window" lastClr="FFFFFF"/>
          </a:fontRef>
        </p:style>
        <p:txBody>
          <a:bodyPr anchor="ctr"/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1" name="椭圆 220"/>
          <p:cNvSpPr/>
          <p:nvPr/>
        </p:nvSpPr>
        <p:spPr>
          <a:xfrm>
            <a:off x="1183" y="3603887"/>
            <a:ext cx="2349838" cy="2000070"/>
          </a:xfrm>
          <a:prstGeom prst="ellipse">
            <a:avLst/>
          </a:prstGeom>
          <a:solidFill>
            <a:srgbClr val="1F74AD"/>
          </a:solidFill>
          <a:effectLst/>
        </p:spPr>
        <p:style>
          <a:lnRef idx="1">
            <a:srgbClr val="1F74AD"/>
          </a:lnRef>
          <a:fillRef idx="3">
            <a:srgbClr val="1F74AD"/>
          </a:fillRef>
          <a:effectRef idx="2">
            <a:srgbClr val="1F74AD"/>
          </a:effectRef>
          <a:fontRef idx="minor">
            <a:sysClr val="window" lastClr="FFFFFF"/>
          </a:fontRef>
        </p:style>
        <p:txBody>
          <a:bodyPr anchor="ctr"/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294" name="组合 293"/>
          <p:cNvGrpSpPr/>
          <p:nvPr/>
        </p:nvGrpSpPr>
        <p:grpSpPr>
          <a:xfrm>
            <a:off x="84791" y="3660160"/>
            <a:ext cx="2127615" cy="2394104"/>
            <a:chOff x="84791" y="3660160"/>
            <a:chExt cx="2127615" cy="2394104"/>
          </a:xfrm>
        </p:grpSpPr>
        <p:sp>
          <p:nvSpPr>
            <p:cNvPr id="223" name="矩形 222"/>
            <p:cNvSpPr/>
            <p:nvPr/>
          </p:nvSpPr>
          <p:spPr>
            <a:xfrm>
              <a:off x="84791" y="5237698"/>
              <a:ext cx="2127615" cy="816566"/>
            </a:xfrm>
            <a:prstGeom prst="rect">
              <a:avLst/>
            </a:prstGeom>
          </p:spPr>
          <p:txBody>
            <a:bodyPr wrap="square" lIns="91440" tIns="45720" rIns="9144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500"/>
                </a:lnSpc>
              </a:pPr>
              <a:r>
                <a:rPr lang="zh-CN" altLang="en-US" sz="3500" b="1" spc="300" dirty="0" smtClean="0">
                  <a:solidFill>
                    <a:sysClr val="window" lastClr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j-cs"/>
                  <a:sym typeface="Arial" panose="020B0604020202020204" pitchFamily="34" charset="0"/>
                </a:rPr>
                <a:t>发扬自己</a:t>
              </a:r>
              <a:endParaRPr lang="en-US" altLang="zh-CN" sz="3500" b="1" spc="300" dirty="0" smtClean="0">
                <a:solidFill>
                  <a:sysClr val="window" lastClr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Arial" panose="020B0604020202020204" pitchFamily="34" charset="0"/>
              </a:endParaRPr>
            </a:p>
            <a:p>
              <a:pPr algn="ctr">
                <a:lnSpc>
                  <a:spcPts val="3500"/>
                </a:lnSpc>
              </a:pPr>
              <a:r>
                <a:rPr lang="zh-CN" altLang="en-US" sz="3500" b="1" spc="300" dirty="0" smtClean="0">
                  <a:solidFill>
                    <a:sysClr val="window" lastClr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j-cs"/>
                  <a:sym typeface="Arial" panose="020B0604020202020204" pitchFamily="34" charset="0"/>
                </a:rPr>
                <a:t>的优势</a:t>
              </a:r>
              <a:endParaRPr lang="en-US" altLang="zh-CN" sz="3500" b="1" spc="300" dirty="0" smtClean="0">
                <a:solidFill>
                  <a:sysClr val="window" lastClr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Arial" panose="020B0604020202020204" pitchFamily="34" charset="0"/>
              </a:endParaRPr>
            </a:p>
            <a:p>
              <a:pPr algn="ctr">
                <a:lnSpc>
                  <a:spcPts val="3500"/>
                </a:lnSpc>
              </a:pPr>
              <a:r>
                <a:rPr lang="zh-CN" altLang="en-US" sz="3500" b="1" spc="300" dirty="0" smtClean="0">
                  <a:solidFill>
                    <a:sysClr val="window" lastClr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j-cs"/>
                  <a:sym typeface="Arial" panose="020B0604020202020204" pitchFamily="34" charset="0"/>
                </a:rPr>
                <a:t>欣赏对方</a:t>
              </a:r>
              <a:endParaRPr lang="en-US" altLang="zh-CN" sz="3500" b="1" spc="300" dirty="0" smtClean="0">
                <a:solidFill>
                  <a:sysClr val="window" lastClr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Arial" panose="020B0604020202020204" pitchFamily="34" charset="0"/>
              </a:endParaRPr>
            </a:p>
            <a:p>
              <a:pPr algn="ctr">
                <a:lnSpc>
                  <a:spcPts val="3500"/>
                </a:lnSpc>
              </a:pPr>
              <a:r>
                <a:rPr lang="zh-CN" altLang="en-US" sz="3500" b="1" spc="300" dirty="0" smtClean="0">
                  <a:solidFill>
                    <a:sysClr val="window" lastClr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j-cs"/>
                  <a:sym typeface="Arial" panose="020B0604020202020204" pitchFamily="34" charset="0"/>
                </a:rPr>
                <a:t>的优势</a:t>
              </a:r>
              <a:endParaRPr lang="zh-CN" altLang="en-US" sz="3500" b="1" spc="300" dirty="0">
                <a:solidFill>
                  <a:sysClr val="window" lastClr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557" name="矩形 556"/>
            <p:cNvSpPr/>
            <p:nvPr/>
          </p:nvSpPr>
          <p:spPr>
            <a:xfrm>
              <a:off x="236170" y="3660160"/>
              <a:ext cx="1718322" cy="894579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4000" b="1" spc="150" dirty="0" smtClean="0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欣赏</a:t>
              </a:r>
              <a:endParaRPr lang="zh-CN" altLang="en-US" sz="4000" b="1" spc="15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13" name="椭圆 512"/>
          <p:cNvSpPr/>
          <p:nvPr/>
        </p:nvSpPr>
        <p:spPr>
          <a:xfrm>
            <a:off x="4668576" y="3464775"/>
            <a:ext cx="2359300" cy="2000068"/>
          </a:xfrm>
          <a:prstGeom prst="ellipse">
            <a:avLst/>
          </a:prstGeom>
          <a:solidFill>
            <a:srgbClr val="1AA3AA"/>
          </a:solidFill>
          <a:ln>
            <a:noFill/>
          </a:ln>
          <a:effectLst/>
        </p:spPr>
        <p:style>
          <a:lnRef idx="1">
            <a:srgbClr val="1F74AD"/>
          </a:lnRef>
          <a:fillRef idx="3">
            <a:srgbClr val="1F74AD"/>
          </a:fillRef>
          <a:effectRef idx="2">
            <a:srgbClr val="1F74AD"/>
          </a:effectRef>
          <a:fontRef idx="minor">
            <a:sysClr val="window" lastClr="FFFFFF"/>
          </a:fontRef>
        </p:style>
        <p:txBody>
          <a:bodyPr anchor="ctr"/>
          <a:lstStyle>
            <a:defPPr>
              <a:defRPr lang="zh-CN">
                <a:solidFill>
                  <a:sysClr val="window" lastClr="FFFFFF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306" name="组合 305"/>
          <p:cNvGrpSpPr/>
          <p:nvPr/>
        </p:nvGrpSpPr>
        <p:grpSpPr>
          <a:xfrm>
            <a:off x="4773518" y="3564975"/>
            <a:ext cx="2127615" cy="2067263"/>
            <a:chOff x="4773518" y="3564975"/>
            <a:chExt cx="2127615" cy="2067263"/>
          </a:xfrm>
        </p:grpSpPr>
        <p:sp>
          <p:nvSpPr>
            <p:cNvPr id="560" name="矩形 559"/>
            <p:cNvSpPr/>
            <p:nvPr/>
          </p:nvSpPr>
          <p:spPr>
            <a:xfrm>
              <a:off x="4951275" y="3564975"/>
              <a:ext cx="1718322" cy="894579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4000" b="1" spc="150" dirty="0" smtClean="0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互助</a:t>
              </a:r>
              <a:endParaRPr lang="zh-CN" altLang="en-US" sz="4000" b="1" spc="15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62" name="矩形 561"/>
            <p:cNvSpPr/>
            <p:nvPr/>
          </p:nvSpPr>
          <p:spPr>
            <a:xfrm>
              <a:off x="4773518" y="4815672"/>
              <a:ext cx="2127615" cy="816566"/>
            </a:xfrm>
            <a:prstGeom prst="rect">
              <a:avLst/>
            </a:prstGeom>
          </p:spPr>
          <p:txBody>
            <a:bodyPr wrap="square" lIns="91440" tIns="45720" rIns="9144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500"/>
                </a:lnSpc>
              </a:pPr>
              <a:r>
                <a:rPr lang="zh-CN" altLang="en-US" sz="3500" b="1" spc="300" dirty="0" smtClean="0">
                  <a:solidFill>
                    <a:sysClr val="window" lastClr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j-cs"/>
                  <a:sym typeface="Arial" panose="020B0604020202020204" pitchFamily="34" charset="0"/>
                </a:rPr>
                <a:t>相互理解相互帮助</a:t>
              </a:r>
              <a:endParaRPr lang="zh-CN" altLang="en-US" sz="3500" b="1" spc="300" dirty="0">
                <a:solidFill>
                  <a:sysClr val="window" lastClr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Arial" panose="020B0604020202020204" pitchFamily="34" charset="0"/>
              </a:endParaRPr>
            </a:p>
          </p:txBody>
        </p:sp>
      </p:grpSp>
      <p:grpSp>
        <p:nvGrpSpPr>
          <p:cNvPr id="305" name="组合 304"/>
          <p:cNvGrpSpPr/>
          <p:nvPr/>
        </p:nvGrpSpPr>
        <p:grpSpPr>
          <a:xfrm>
            <a:off x="7117706" y="3086406"/>
            <a:ext cx="2127615" cy="2555259"/>
            <a:chOff x="7117706" y="3086406"/>
            <a:chExt cx="2127615" cy="2555259"/>
          </a:xfrm>
        </p:grpSpPr>
        <p:sp>
          <p:nvSpPr>
            <p:cNvPr id="561" name="矩形 560"/>
            <p:cNvSpPr/>
            <p:nvPr/>
          </p:nvSpPr>
          <p:spPr>
            <a:xfrm>
              <a:off x="7352111" y="3086406"/>
              <a:ext cx="1718322" cy="894579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4000" b="1" spc="150" dirty="0" smtClean="0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学习</a:t>
              </a:r>
              <a:endParaRPr lang="zh-CN" altLang="en-US" sz="4000" b="1" spc="15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63" name="矩形 562"/>
            <p:cNvSpPr/>
            <p:nvPr/>
          </p:nvSpPr>
          <p:spPr>
            <a:xfrm>
              <a:off x="7117706" y="4804220"/>
              <a:ext cx="2127615" cy="837445"/>
            </a:xfrm>
            <a:prstGeom prst="rect">
              <a:avLst/>
            </a:prstGeom>
          </p:spPr>
          <p:txBody>
            <a:bodyPr wrap="square" lIns="91440" tIns="45720" rIns="9144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500"/>
                </a:lnSpc>
              </a:pPr>
              <a:r>
                <a:rPr lang="zh-CN" altLang="en-US" sz="3500" b="1" spc="300" dirty="0" smtClean="0">
                  <a:solidFill>
                    <a:sysClr val="window" lastClr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j-cs"/>
                  <a:sym typeface="Arial" panose="020B0604020202020204" pitchFamily="34" charset="0"/>
                </a:rPr>
                <a:t>取长补短</a:t>
              </a:r>
              <a:endParaRPr lang="en-US" altLang="zh-CN" sz="3500" b="1" spc="300" dirty="0" smtClean="0">
                <a:solidFill>
                  <a:sysClr val="window" lastClr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Arial" panose="020B0604020202020204" pitchFamily="34" charset="0"/>
              </a:endParaRPr>
            </a:p>
            <a:p>
              <a:pPr algn="ctr">
                <a:lnSpc>
                  <a:spcPts val="3500"/>
                </a:lnSpc>
              </a:pPr>
              <a:r>
                <a:rPr lang="zh-CN" altLang="en-US" sz="3500" b="1" spc="300" dirty="0" smtClean="0">
                  <a:solidFill>
                    <a:sysClr val="window" lastClr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j-cs"/>
                  <a:sym typeface="Arial" panose="020B0604020202020204" pitchFamily="34" charset="0"/>
                </a:rPr>
                <a:t>相互学习</a:t>
              </a:r>
              <a:endParaRPr lang="zh-CN" altLang="en-US" sz="3500" b="1" spc="300" dirty="0">
                <a:solidFill>
                  <a:sysClr val="window" lastClr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Arial" panose="020B0604020202020204" pitchFamily="34" charset="0"/>
              </a:endParaRPr>
            </a:p>
          </p:txBody>
        </p:sp>
      </p:grpSp>
      <p:grpSp>
        <p:nvGrpSpPr>
          <p:cNvPr id="295" name="组合 294"/>
          <p:cNvGrpSpPr/>
          <p:nvPr/>
        </p:nvGrpSpPr>
        <p:grpSpPr>
          <a:xfrm>
            <a:off x="2437212" y="2884792"/>
            <a:ext cx="2127615" cy="2984933"/>
            <a:chOff x="2437212" y="2884792"/>
            <a:chExt cx="2127615" cy="2984933"/>
          </a:xfrm>
        </p:grpSpPr>
        <p:sp>
          <p:nvSpPr>
            <p:cNvPr id="559" name="矩形 558"/>
            <p:cNvSpPr/>
            <p:nvPr/>
          </p:nvSpPr>
          <p:spPr>
            <a:xfrm>
              <a:off x="2661485" y="2884792"/>
              <a:ext cx="1718322" cy="894579"/>
            </a:xfrm>
            <a:prstGeom prst="rect">
              <a:avLst/>
            </a:prstGeom>
          </p:spPr>
          <p:txBody>
            <a:bodyPr wrap="square">
              <a:normAutofit fontScale="95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4000" b="1" spc="150" dirty="0" smtClean="0">
                  <a:solidFill>
                    <a:srgbClr val="FFFF00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尊重</a:t>
              </a:r>
              <a:endParaRPr lang="zh-CN" altLang="en-US" sz="4000" b="1" spc="150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64" name="矩形 563"/>
            <p:cNvSpPr/>
            <p:nvPr/>
          </p:nvSpPr>
          <p:spPr>
            <a:xfrm>
              <a:off x="2437212" y="5053159"/>
              <a:ext cx="2127615" cy="816566"/>
            </a:xfrm>
            <a:prstGeom prst="rect">
              <a:avLst/>
            </a:prstGeom>
          </p:spPr>
          <p:txBody>
            <a:bodyPr wrap="square" lIns="91440" tIns="45720" rIns="9144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500"/>
                </a:lnSpc>
              </a:pPr>
              <a:r>
                <a:rPr lang="zh-CN" altLang="en-US" sz="3500" b="1" spc="300" dirty="0" smtClean="0">
                  <a:solidFill>
                    <a:sysClr val="window" lastClr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j-cs"/>
                  <a:sym typeface="Arial" panose="020B0604020202020204" pitchFamily="34" charset="0"/>
                </a:rPr>
                <a:t>不自傲</a:t>
              </a:r>
              <a:endParaRPr lang="zh-CN" altLang="en-US" sz="3500" b="1" spc="300" dirty="0" smtClean="0">
                <a:solidFill>
                  <a:sysClr val="window" lastClr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Arial" panose="020B0604020202020204" pitchFamily="34" charset="0"/>
              </a:endParaRPr>
            </a:p>
            <a:p>
              <a:pPr algn="ctr">
                <a:lnSpc>
                  <a:spcPts val="3500"/>
                </a:lnSpc>
              </a:pPr>
              <a:r>
                <a:rPr lang="zh-CN" altLang="en-US" sz="3500" b="1" spc="300" dirty="0" smtClean="0">
                  <a:solidFill>
                    <a:sysClr val="window" lastClr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j-cs"/>
                  <a:sym typeface="Arial" panose="020B0604020202020204" pitchFamily="34" charset="0"/>
                </a:rPr>
                <a:t>不自卑</a:t>
              </a:r>
              <a:endParaRPr lang="en-US" altLang="zh-CN" sz="3500" b="1" spc="300" dirty="0" smtClean="0">
                <a:solidFill>
                  <a:sysClr val="window" lastClr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Arial" panose="020B0604020202020204" pitchFamily="34" charset="0"/>
              </a:endParaRPr>
            </a:p>
            <a:p>
              <a:pPr algn="ctr">
                <a:lnSpc>
                  <a:spcPts val="3500"/>
                </a:lnSpc>
              </a:pPr>
              <a:r>
                <a:rPr lang="zh-CN" altLang="en-US" sz="3500" b="1" spc="300" dirty="0" smtClean="0">
                  <a:solidFill>
                    <a:sysClr val="window" lastClr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+mj-cs"/>
                  <a:sym typeface="Arial" panose="020B0604020202020204" pitchFamily="34" charset="0"/>
                </a:rPr>
                <a:t>相互尊重</a:t>
              </a:r>
              <a:endParaRPr lang="zh-CN" altLang="en-US" sz="3500" b="1" spc="300" dirty="0">
                <a:solidFill>
                  <a:sysClr val="window" lastClr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47032" y="145521"/>
            <a:ext cx="8176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rPr>
              <a:t>华春莹：中国外交部新闻司第一位女司长</a:t>
            </a:r>
            <a:endParaRPr lang="zh-CN" altLang="en-US" sz="3200" b="1" dirty="0" smtClean="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037810" y="2201343"/>
            <a:ext cx="4304383" cy="17485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人物特点：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端庄大气、沉着机灵、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幽默犀利、亲和霸气！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5178378"/>
            <a:ext cx="12192000" cy="797654"/>
          </a:xfrm>
          <a:prstGeom prst="rect">
            <a:avLst/>
          </a:prstGeom>
          <a:solidFill>
            <a:srgbClr val="D9FFB3"/>
          </a:solidFill>
        </p:spPr>
        <p:txBody>
          <a:bodyPr wrap="square">
            <a:spAutoFit/>
          </a:bodyPr>
          <a:lstStyle/>
          <a:p>
            <a:pPr algn="ctr">
              <a:lnSpc>
                <a:spcPts val="5500"/>
              </a:lnSpc>
              <a:spcAft>
                <a:spcPts val="1200"/>
              </a:spcAft>
            </a:pP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被誉为史上最美、最硬、最胆大、最霸气的中国女外交官！</a:t>
            </a:r>
            <a:endParaRPr lang="zh-CN" altLang="en-US" sz="32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026" name="AutoShape 2" descr="http://img.mp.sohu.com/upload/20170815/9ba100f42c5b46a4bb915b4dc3b830d9_t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28" name="AutoShape 4" descr="http://img.mp.sohu.com/upload/20170815/9ba100f42c5b46a4bb915b4dc3b830d9_th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1" name="图片 10" descr="cf7df9472e2045289f5797c70a5c0209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972" y="1391849"/>
            <a:ext cx="5563189" cy="357898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5b0988e595225.cdn.sohucs.com/images/20181021/7acf41b240e0420d979764f70f92a282.jpe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93891" y="1426832"/>
            <a:ext cx="5642859" cy="3490429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6988928" y="2012739"/>
            <a:ext cx="4304383" cy="17485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人物特点：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默默无闻、无私奉献。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不怕吃苦、潜心钻研。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  <a:hlinkClick r:id="rId2" tooltip="黄旭华:做隐姓埋名人 干惊天动地事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0486" y="150516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rPr>
              <a:t>黄旭华：中国核潜艇之父</a:t>
            </a:r>
            <a:endParaRPr lang="zh-CN" altLang="en-US" sz="3200" b="1" dirty="0" smtClean="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1870" y="5171206"/>
            <a:ext cx="12213870" cy="797654"/>
          </a:xfrm>
          <a:prstGeom prst="rect">
            <a:avLst/>
          </a:prstGeom>
          <a:solidFill>
            <a:srgbClr val="D9FFB3"/>
          </a:solidFill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  <a:spcAft>
                <a:spcPts val="1200"/>
              </a:spcAft>
            </a:pP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“这辈子没有虚度，我的一生属于核潜艇，属于祖国，无怨无悔！”</a:t>
            </a:r>
            <a:endParaRPr lang="zh-CN" altLang="en-US" sz="3200" b="1" dirty="0" smtClean="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58647" y="1889241"/>
            <a:ext cx="471635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人物特点：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坚毅、自信、善于协作、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心思缜密、决策果断、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500"/>
              </a:lnSpc>
            </a:pP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妙手仁心、临危不惧！</a:t>
            </a:r>
            <a:endParaRPr lang="zh-CN" altLang="en-US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2230" name="Picture 6" descr="https://inews.gtimg.com/newsapp_match/0/11311453288/0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" y="1517514"/>
            <a:ext cx="6945465" cy="336577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03288" y="197650"/>
            <a:ext cx="10443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rPr>
              <a:t>全体医护人员：抗疫一线的白衣天使、义无返五的逆行者</a:t>
            </a:r>
            <a:endParaRPr lang="zh-CN" altLang="en-US" sz="3200" b="1" dirty="0" smtClean="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175314"/>
            <a:ext cx="12192000" cy="797654"/>
          </a:xfrm>
          <a:prstGeom prst="rect">
            <a:avLst/>
          </a:prstGeom>
          <a:solidFill>
            <a:srgbClr val="D9FFB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5500"/>
              </a:lnSpc>
              <a:spcAft>
                <a:spcPts val="1200"/>
              </a:spcAft>
            </a:pP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“为了捍卫国家和人民的利益，众志成城，驰援武汉，不辱使命！”</a:t>
            </a:r>
            <a:endParaRPr lang="zh-CN" altLang="en-US" sz="3200" b="1" dirty="0" smtClean="0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441959" y="0"/>
            <a:ext cx="7274433" cy="5786199"/>
            <a:chOff x="3082995" y="923330"/>
            <a:chExt cx="7274433" cy="5786199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3082995" y="923330"/>
              <a:ext cx="7274433" cy="57861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ctr" anchorCtr="0" compatLnSpc="1">
              <a:spAutoFit/>
            </a:bodyPr>
            <a:lstStyle/>
            <a:p>
              <a:pPr marL="0" marR="0" lvl="0" indent="266700" algn="just" defTabSz="914400" rtl="0" eaLnBrk="0" fontAlgn="base" latinLnBrk="0" hangingPunct="0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Calibri" panose="020F0502020204030204" pitchFamily="34" charset="0"/>
              </a:endParaRPr>
            </a:p>
            <a:p>
              <a:pPr marL="0" marR="0" lvl="0" indent="266700" algn="just" defTabSz="914400" rtl="0" eaLnBrk="0" fontAlgn="base" latinLnBrk="0" hangingPunct="0">
                <a:lnSpc>
                  <a:spcPts val="3500"/>
                </a:lnSpc>
                <a:spcBef>
                  <a:spcPts val="24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Calibri" panose="020F0502020204030204" pitchFamily="34" charset="0"/>
                </a:rPr>
                <a:t>男孩是本巨著，记着一生的英勇潇洒；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just" defTabSz="914400" rtl="0" eaLnBrk="0" fontAlgn="base" latinLnBrk="0" hangingPunct="0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Calibri" panose="020F0502020204030204" pitchFamily="34" charset="0"/>
                </a:rPr>
                <a:t>女孩是首小诗，载着无比的温文尔雅。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just" defTabSz="914400" rtl="0" eaLnBrk="0" fontAlgn="base" latinLnBrk="0" hangingPunct="0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Calibri" panose="020F0502020204030204" pitchFamily="34" charset="0"/>
                </a:rPr>
                <a:t>男孩像块坚石，大风大浪掠过石块儿依存；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just" defTabSz="914400" rtl="0" eaLnBrk="0" fontAlgn="base" latinLnBrk="0" hangingPunct="0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Calibri" panose="020F0502020204030204" pitchFamily="34" charset="0"/>
                </a:rPr>
                <a:t>女孩像颗星星，无际黑暗难掩星光点点。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just" defTabSz="914400" rtl="0" eaLnBrk="0" fontAlgn="base" latinLnBrk="0" hangingPunct="0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Calibri" panose="020F0502020204030204" pitchFamily="34" charset="0"/>
                </a:rPr>
                <a:t>男孩爱穿一身牛仔外出兜风，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just" defTabSz="914400" rtl="0" eaLnBrk="0" fontAlgn="base" latinLnBrk="0" hangingPunct="0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Calibri" panose="020F0502020204030204" pitchFamily="34" charset="0"/>
                </a:rPr>
                <a:t>女孩爱撑一把花伞雨中散步</a:t>
              </a:r>
              <a:r>
                <a:rPr kumimoji="0" lang="zh-CN" alt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Calibri" panose="020F0502020204030204" pitchFamily="34" charset="0"/>
                </a:rPr>
                <a:t>。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just" defTabSz="914400" rtl="0" eaLnBrk="0" fontAlgn="base" latinLnBrk="0" hangingPunct="0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Calibri" panose="020F0502020204030204" pitchFamily="34" charset="0"/>
                </a:rPr>
                <a:t>男孩把试卷丢一边大喊轻松快乐，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just" defTabSz="914400" rtl="0" eaLnBrk="0" fontAlgn="base" latinLnBrk="0" hangingPunct="0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Calibri" panose="020F0502020204030204" pitchFamily="34" charset="0"/>
                </a:rPr>
                <a:t>女孩小心翼翼把错题订正</a:t>
              </a:r>
              <a:r>
                <a:rPr kumimoji="0" lang="zh-CN" alt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Calibri" panose="020F0502020204030204" pitchFamily="34" charset="0"/>
                </a:rPr>
                <a:t>。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just" defTabSz="914400" rtl="0" eaLnBrk="0" fontAlgn="base" latinLnBrk="0" hangingPunct="0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Calibri" panose="020F0502020204030204" pitchFamily="34" charset="0"/>
                </a:rPr>
                <a:t>男孩爱骑快车满街穿梭显威风，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just" defTabSz="914400" rtl="0" eaLnBrk="0" fontAlgn="base" latinLnBrk="0" hangingPunct="0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Calibri" panose="020F0502020204030204" pitchFamily="34" charset="0"/>
                </a:rPr>
                <a:t>女孩爱叽叽喳喳走马观花看闹市</a:t>
              </a:r>
              <a:r>
                <a:rPr kumimoji="0" lang="zh-CN" alt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Calibri" panose="020F0502020204030204" pitchFamily="34" charset="0"/>
                </a:rPr>
                <a:t>。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just" defTabSz="914400" rtl="0" eaLnBrk="0" fontAlgn="base" latinLnBrk="0" hangingPunct="0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Calibri" panose="020F0502020204030204" pitchFamily="34" charset="0"/>
                </a:rPr>
                <a:t>如今的男孩、女孩呀</a:t>
              </a:r>
              <a:r>
                <a:rPr kumimoji="0" lang="zh-CN" altLang="zh-CN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Calibri" panose="020F0502020204030204" pitchFamily="34" charset="0"/>
                </a:rPr>
                <a:t>……</a:t>
              </a: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Calibri" panose="020F0502020204030204" pitchFamily="34" charset="0"/>
                </a:rPr>
                <a:t>各撑半边天</a:t>
              </a:r>
              <a:r>
                <a:rPr kumimoji="0" lang="zh-CN" altLang="en-US" sz="2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Calibri" panose="020F0502020204030204" pitchFamily="34" charset="0"/>
                </a:rPr>
                <a:t>。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063455" y="923330"/>
              <a:ext cx="3241862" cy="646331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indent="2667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600" b="1" dirty="0" smtClean="0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男孩</a:t>
              </a:r>
              <a:r>
                <a:rPr lang="en-US" altLang="zh-CN" sz="3600" b="1" dirty="0" smtClean="0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·</a:t>
              </a:r>
              <a:r>
                <a:rPr lang="zh-CN" altLang="en-US" sz="3600" b="1" dirty="0" smtClean="0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女孩</a:t>
              </a:r>
              <a:endParaRPr lang="zh-CN" altLang="zh-CN" sz="3600" b="1" dirty="0" smtClean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云形标注 11"/>
          <p:cNvSpPr/>
          <p:nvPr/>
        </p:nvSpPr>
        <p:spPr>
          <a:xfrm>
            <a:off x="7725412" y="0"/>
            <a:ext cx="3822424" cy="1682317"/>
          </a:xfrm>
          <a:prstGeom prst="cloudCallout">
            <a:avLst>
              <a:gd name="adj1" fmla="val -47110"/>
              <a:gd name="adj2" fmla="val 125776"/>
            </a:avLst>
          </a:prstGeom>
          <a:solidFill>
            <a:srgbClr val="92D050"/>
          </a:solidFill>
          <a:ln w="9525" cap="flat" cmpd="sng" algn="ctr">
            <a:solidFill>
              <a:srgbClr val="13742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0" y="-82"/>
            <a:ext cx="11547657" cy="1894870"/>
            <a:chOff x="220847" y="58136"/>
            <a:chExt cx="10855070" cy="1894870"/>
          </a:xfrm>
        </p:grpSpPr>
        <p:sp>
          <p:nvSpPr>
            <p:cNvPr id="4" name="云形标注 3"/>
            <p:cNvSpPr/>
            <p:nvPr/>
          </p:nvSpPr>
          <p:spPr>
            <a:xfrm>
              <a:off x="220847" y="296926"/>
              <a:ext cx="3717170" cy="1656080"/>
            </a:xfrm>
            <a:prstGeom prst="cloudCallout">
              <a:avLst>
                <a:gd name="adj1" fmla="val 93575"/>
                <a:gd name="adj2" fmla="val 95706"/>
              </a:avLst>
            </a:prstGeom>
            <a:solidFill>
              <a:srgbClr val="92D050"/>
            </a:solidFill>
            <a:ln w="9525" cap="flat" cmpd="sng" algn="ctr">
              <a:solidFill>
                <a:srgbClr val="13742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7482916" y="58136"/>
              <a:ext cx="3593001" cy="1682399"/>
              <a:chOff x="8188" y="-274"/>
              <a:chExt cx="9069" cy="3020"/>
            </a:xfrm>
          </p:grpSpPr>
          <p:sp>
            <p:nvSpPr>
              <p:cNvPr id="10" name="云形标注 9"/>
              <p:cNvSpPr/>
              <p:nvPr/>
            </p:nvSpPr>
            <p:spPr>
              <a:xfrm>
                <a:off x="8188" y="-274"/>
                <a:ext cx="9069" cy="3020"/>
              </a:xfrm>
              <a:prstGeom prst="cloudCallout">
                <a:avLst>
                  <a:gd name="adj1" fmla="val -19982"/>
                  <a:gd name="adj2" fmla="val 110853"/>
                </a:avLst>
              </a:prstGeom>
              <a:solidFill>
                <a:srgbClr val="92D050"/>
              </a:solidFill>
              <a:ln w="9525" cap="flat" cmpd="sng" algn="ctr">
                <a:solidFill>
                  <a:srgbClr val="13742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11" name="文本框 1"/>
              <p:cNvSpPr txBox="1"/>
              <p:nvPr/>
            </p:nvSpPr>
            <p:spPr>
              <a:xfrm>
                <a:off x="9765" y="53"/>
                <a:ext cx="6600" cy="2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4000" b="1" spc="50" dirty="0" smtClean="0">
                    <a:ln w="12700" cmpd="sng">
                      <a:solidFill>
                        <a:srgbClr val="C0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华文中宋" panose="02010600040101010101" charset="-122"/>
                    <a:ea typeface="华文中宋" panose="02010600040101010101" charset="-122"/>
                    <a:sym typeface="+mn-ea"/>
                  </a:rPr>
                  <a:t>我骄傲我是</a:t>
                </a:r>
                <a:endParaRPr lang="en-US" altLang="zh-CN" sz="4000" b="1" spc="50" dirty="0" smtClean="0">
                  <a:ln w="12700" cmpd="sng">
                    <a:solidFill>
                      <a:srgbClr val="C0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华文中宋" panose="02010600040101010101" charset="-122"/>
                  <a:ea typeface="华文中宋" panose="02010600040101010101" charset="-122"/>
                  <a:sym typeface="+mn-ea"/>
                </a:endParaRPr>
              </a:p>
              <a:p>
                <a:pPr algn="ctr"/>
                <a:r>
                  <a:rPr lang="zh-CN" altLang="en-US" sz="4000" b="1" spc="50" dirty="0" smtClean="0">
                    <a:ln w="12700" cmpd="sng">
                      <a:solidFill>
                        <a:srgbClr val="C0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华文中宋" panose="02010600040101010101" charset="-122"/>
                    <a:ea typeface="华文中宋" panose="02010600040101010101" charset="-122"/>
                    <a:sym typeface="+mn-ea"/>
                  </a:rPr>
                  <a:t>女生！</a:t>
                </a:r>
                <a:endParaRPr lang="zh-CN" altLang="en-US" sz="4000" b="1" spc="50" dirty="0">
                  <a:ln w="12700" cmpd="sng">
                    <a:solidFill>
                      <a:srgbClr val="C0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华文中宋" panose="02010600040101010101" charset="-122"/>
                  <a:ea typeface="华文中宋" panose="02010600040101010101" charset="-122"/>
                  <a:sym typeface="+mn-ea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223895" y="290830"/>
              <a:ext cx="3717170" cy="1656080"/>
              <a:chOff x="9936" y="138"/>
              <a:chExt cx="5859" cy="2608"/>
            </a:xfrm>
          </p:grpSpPr>
          <p:sp>
            <p:nvSpPr>
              <p:cNvPr id="8" name="云形标注 7"/>
              <p:cNvSpPr/>
              <p:nvPr/>
            </p:nvSpPr>
            <p:spPr>
              <a:xfrm>
                <a:off x="9936" y="138"/>
                <a:ext cx="5859" cy="2608"/>
              </a:xfrm>
              <a:prstGeom prst="cloudCallout">
                <a:avLst>
                  <a:gd name="adj1" fmla="val 31338"/>
                  <a:gd name="adj2" fmla="val 93497"/>
                </a:avLst>
              </a:prstGeom>
              <a:solidFill>
                <a:srgbClr val="92D050"/>
              </a:solidFill>
              <a:ln w="9525" cap="flat" cmpd="sng" algn="ctr">
                <a:solidFill>
                  <a:srgbClr val="13742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2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黑体" panose="02010609060101010101" pitchFamily="49" charset="-122"/>
                </a:endParaRPr>
              </a:p>
            </p:txBody>
          </p:sp>
          <p:sp>
            <p:nvSpPr>
              <p:cNvPr id="9" name="文本框 1"/>
              <p:cNvSpPr txBox="1"/>
              <p:nvPr/>
            </p:nvSpPr>
            <p:spPr>
              <a:xfrm>
                <a:off x="10818" y="458"/>
                <a:ext cx="4449" cy="1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4500"/>
                  </a:lnSpc>
                </a:pPr>
                <a:r>
                  <a:rPr lang="zh-CN" altLang="en-US" sz="4000" b="1" spc="50" dirty="0" smtClean="0">
                    <a:ln w="12700" cmpd="sng">
                      <a:solidFill>
                        <a:srgbClr val="C00000"/>
                      </a:solidFill>
                      <a:prstDash val="solid"/>
                    </a:ln>
                    <a:solidFill>
                      <a:srgbClr val="FFFF00"/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latin typeface="华文中宋" panose="02010600040101010101" charset="-122"/>
                    <a:ea typeface="华文中宋" panose="02010600040101010101" charset="-122"/>
                    <a:sym typeface="+mn-ea"/>
                  </a:rPr>
                  <a:t>我自豪 我是男生！</a:t>
                </a:r>
                <a:endParaRPr lang="zh-CN" altLang="en-US" sz="4000" b="1" spc="50" dirty="0">
                  <a:ln w="12700" cmpd="sng">
                    <a:solidFill>
                      <a:srgbClr val="C0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华文中宋" panose="02010600040101010101" charset="-122"/>
                  <a:ea typeface="华文中宋" panose="02010600040101010101" charset="-122"/>
                  <a:sym typeface="+mn-ea"/>
                </a:endParaRPr>
              </a:p>
            </p:txBody>
          </p:sp>
        </p:grpSp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歌曲：儿时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0464" y="5217859"/>
            <a:ext cx="557784" cy="557784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862072" y="147488"/>
            <a:ext cx="6629400" cy="5606663"/>
            <a:chOff x="2862072" y="147488"/>
            <a:chExt cx="6629400" cy="5606663"/>
          </a:xfrm>
        </p:grpSpPr>
        <p:sp>
          <p:nvSpPr>
            <p:cNvPr id="1025" name="Rectangle 1"/>
            <p:cNvSpPr>
              <a:spLocks noChangeArrowheads="1"/>
            </p:cNvSpPr>
            <p:nvPr/>
          </p:nvSpPr>
          <p:spPr bwMode="auto">
            <a:xfrm>
              <a:off x="2862072" y="147488"/>
              <a:ext cx="6629400" cy="56066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ctr" anchorCtr="0" compatLnSpc="1">
              <a:spAutoFit/>
            </a:bodyPr>
            <a:lstStyle/>
            <a:p>
              <a:pPr marL="0" marR="0" lvl="0" indent="266700" algn="l" defTabSz="914400" rtl="0" eaLnBrk="1" fontAlgn="base" latinLnBrk="0" hangingPunct="1">
                <a:lnSpc>
                  <a:spcPts val="43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</a:endParaRPr>
            </a:p>
            <a:p>
              <a:pPr marL="0" marR="0" lvl="0" indent="266700" algn="l" defTabSz="914400" rtl="0" eaLnBrk="1" fontAlgn="base" latinLnBrk="0" hangingPunct="1">
                <a:lnSpc>
                  <a:spcPts val="43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</a:rPr>
                <a:t>铁道旁赤脚追晚霞    玻璃珠铁盒英雄卡 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3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</a:rPr>
                <a:t>玩皮筋迷藏石桥下    姥姥又纳鞋坐院坝 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3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</a:rPr>
                <a:t>铁门前篮框银杏花    茅草屋可有住人家 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3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</a:rPr>
                <a:t>放学路打闹嘻嘻哈    田埂间流水哗啦啦 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3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</a:rPr>
                <a:t>我们就一天天长大    甜梦中大白兔黏牙 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3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</a:rPr>
                <a:t>也幻想神仙科学家    白墙上泥渍简笔画 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3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</a:rPr>
                <a:t>我们就一天天长大    四季过老梧桐发芽 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3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</a:rPr>
                <a:t>沙堆里有宝藏和塔    </a:t>
              </a:r>
              <a:r>
                <a:rPr kumimoji="0" lang="zh-CN" altLang="en-US" sz="2800" b="1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</a:rPr>
                <a:t>长板凳搭起一个家</a:t>
              </a:r>
              <a:endPara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3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2800" b="1" dirty="0" smtClean="0">
                  <a:solidFill>
                    <a:srgbClr val="333333"/>
                  </a:solidFill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</a:rPr>
                <a:t>……</a:t>
              </a:r>
              <a:endParaRPr kumimoji="0" lang="zh-CN" alt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617720" y="147488"/>
              <a:ext cx="29546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《</a:t>
              </a:r>
              <a:r>
                <a:rPr lang="zh-CN" altLang="en-US" sz="3600" b="1" dirty="0" smtClean="0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儿时</a:t>
              </a:r>
              <a:r>
                <a:rPr lang="en-US" altLang="zh-CN" sz="3600" b="1" dirty="0" smtClean="0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》</a:t>
              </a:r>
              <a:r>
                <a:rPr lang="zh-CN" altLang="en-US" sz="3600" b="1" dirty="0" smtClean="0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歌词</a:t>
              </a:r>
              <a:endParaRPr lang="zh-CN" altLang="en-US" sz="3600" b="1" dirty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862072" y="147488"/>
            <a:ext cx="6629400" cy="5606663"/>
            <a:chOff x="2862072" y="147488"/>
            <a:chExt cx="6629400" cy="5606663"/>
          </a:xfrm>
        </p:grpSpPr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2862072" y="147488"/>
              <a:ext cx="6629400" cy="56066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  <a:effectLst/>
          </p:spPr>
          <p:txBody>
            <a:bodyPr vert="horz" wrap="square" lIns="91440" tIns="45720" rIns="91440" bIns="45720" numCol="1" anchor="ctr" anchorCtr="0" compatLnSpc="1">
              <a:spAutoFit/>
            </a:bodyPr>
            <a:lstStyle/>
            <a:p>
              <a:pPr marL="0" marR="0" lvl="0" indent="266700" algn="l" defTabSz="914400" rtl="0" eaLnBrk="1" fontAlgn="base" latinLnBrk="0" hangingPunct="1">
                <a:lnSpc>
                  <a:spcPts val="43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</a:endParaRPr>
            </a:p>
            <a:p>
              <a:pPr marL="0" marR="0" lvl="0" indent="266700" algn="l" defTabSz="914400" rtl="0" eaLnBrk="1" fontAlgn="base" latinLnBrk="0" hangingPunct="1">
                <a:lnSpc>
                  <a:spcPts val="43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</a:rPr>
                <a:t>铁道旁赤脚追晚霞    玻璃珠铁盒英雄卡 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3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</a:rPr>
                <a:t>玩皮筋迷藏石桥下    姥姥又纳鞋坐院坝 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3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</a:rPr>
                <a:t>铁门前篮框银杏花    茅草屋可有住人家 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3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</a:rPr>
                <a:t>放学路打闹嘻嘻哈    田埂间流水哗啦啦 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3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</a:rPr>
                <a:t>我们就一天天长大    甜梦中大白兔黏牙 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3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</a:rPr>
                <a:t>也幻想神仙科学家    白墙上泥渍简笔画 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3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</a:rPr>
                <a:t>我们就一天天长大    四季过老梧桐发芽 </a:t>
              </a:r>
              <a:endParaRPr kumimoji="0" 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3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800" b="1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</a:rPr>
                <a:t>沙堆里有宝藏和塔    </a:t>
              </a:r>
              <a:r>
                <a:rPr kumimoji="0" lang="zh-CN" altLang="en-US" sz="2800" b="1" i="0" u="none" strike="noStrike" cap="none" normalizeH="0" baseline="0" dirty="0" smtClean="0">
                  <a:ln>
                    <a:noFill/>
                  </a:ln>
                  <a:solidFill>
                    <a:srgbClr val="333333"/>
                  </a:solidFill>
                  <a:effectLst/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</a:rPr>
                <a:t>长板凳搭起一个家</a:t>
              </a:r>
              <a:endParaRPr kumimoji="0" lang="en-US" altLang="zh-CN" sz="2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Times New Roman" panose="02020603050405020304" pitchFamily="18" charset="0"/>
              </a:endParaRPr>
            </a:p>
            <a:p>
              <a:pPr marL="0" marR="0" lvl="0" indent="266700" algn="l" defTabSz="914400" rtl="0" eaLnBrk="0" fontAlgn="base" latinLnBrk="0" hangingPunct="0">
                <a:lnSpc>
                  <a:spcPts val="43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2800" b="1" dirty="0" smtClean="0">
                  <a:solidFill>
                    <a:srgbClr val="333333"/>
                  </a:solidFill>
                  <a:latin typeface="华文中宋" panose="02010600040101010101" charset="-122"/>
                  <a:ea typeface="华文中宋" panose="02010600040101010101" charset="-122"/>
                  <a:cs typeface="Times New Roman" panose="02020603050405020304" pitchFamily="18" charset="0"/>
                </a:rPr>
                <a:t>……</a:t>
              </a:r>
              <a:endParaRPr kumimoji="0" lang="zh-CN" altLang="zh-CN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17720" y="147488"/>
              <a:ext cx="29546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《</a:t>
              </a:r>
              <a:r>
                <a:rPr lang="zh-CN" altLang="en-US" sz="3600" b="1" dirty="0" smtClean="0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儿时</a:t>
              </a:r>
              <a:r>
                <a:rPr lang="en-US" altLang="zh-CN" sz="3600" b="1" dirty="0" smtClean="0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》</a:t>
              </a:r>
              <a:r>
                <a:rPr lang="zh-CN" altLang="en-US" sz="3600" b="1" dirty="0" smtClean="0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歌词</a:t>
              </a:r>
              <a:endParaRPr lang="zh-CN" altLang="en-US" sz="3600" b="1" dirty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-1270" y="1587183"/>
            <a:ext cx="12193270" cy="1845310"/>
          </a:xfrm>
          <a:prstGeom prst="rect">
            <a:avLst/>
          </a:prstGeom>
          <a:solidFill>
            <a:srgbClr val="13752E">
              <a:alpha val="77000"/>
            </a:srgb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6000" b="1" i="0" u="none" strike="noStrike" kern="1200" cap="none" spc="0" normalizeH="0" baseline="0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第二课    青春的心弦</a:t>
            </a:r>
            <a:r>
              <a:rPr kumimoji="0" lang="zh-CN" altLang="en-US" sz="4800" b="1" i="0" u="none" strike="noStrike" kern="1200" cap="none" spc="0" normalizeH="0" baseline="0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</a:t>
            </a:r>
            <a:endParaRPr kumimoji="0" lang="zh-CN" altLang="en-US" sz="4800" b="1" i="0" u="none" strike="noStrike" kern="1200" cap="none" spc="0" normalizeH="0" baseline="0" dirty="0" smtClean="0">
              <a:ln w="66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5400" b="1" i="0" u="none" strike="noStrike" kern="1200" cap="none" spc="0" normalizeH="0" baseline="0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第一框   男生女生</a:t>
            </a:r>
            <a:endParaRPr kumimoji="0" lang="zh-CN" altLang="en-US" sz="5400" b="1" i="0" u="none" strike="noStrike" kern="1200" cap="none" spc="0" normalizeH="0" baseline="0" dirty="0" smtClean="0">
              <a:ln w="66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" y="1074758"/>
            <a:ext cx="12192000" cy="3961639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652" name="Picture 4" descr="https://ss2.bdstatic.com/70cFvnSh_Q1YnxGkpoWK1HF6hhy/it/u=2154377432,3742534312&amp;fm=26&amp;gp=0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951300" y="1219913"/>
            <a:ext cx="5091405" cy="346406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3701" y="1512147"/>
            <a:ext cx="643958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体育课上，小明班将组织一场拔河</a:t>
            </a:r>
            <a:endParaRPr lang="en-US" altLang="zh-CN" sz="3200" b="1" dirty="0" smtClean="0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比赛，男生女生各推选出</a:t>
            </a:r>
            <a:r>
              <a:rPr lang="en-US" altLang="zh-CN" sz="3200" b="1" dirty="0" smtClean="0">
                <a:latin typeface="华文中宋" panose="02010600040101010101" charset="-122"/>
                <a:ea typeface="华文中宋" panose="02010600040101010101" charset="-122"/>
              </a:rPr>
              <a:t>10</a:t>
            </a: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名力气</a:t>
            </a:r>
            <a:endParaRPr lang="en-US" altLang="zh-CN" sz="3200" b="1" dirty="0" smtClean="0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最大同学分成两队参加比赛</a:t>
            </a: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。小明</a:t>
            </a:r>
            <a:endParaRPr lang="en-US" altLang="zh-CN" sz="3200" b="1" dirty="0" smtClean="0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是班里的体育委员，你觉得他应该</a:t>
            </a:r>
            <a:endParaRPr lang="en-US" altLang="zh-CN" sz="3200" b="1" dirty="0" smtClean="0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怎么分组</a:t>
            </a: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最为合理？请说出你的</a:t>
            </a: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方</a:t>
            </a:r>
            <a:endParaRPr lang="en-US" altLang="zh-CN" sz="3200" b="1" dirty="0" smtClean="0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案和理由</a:t>
            </a:r>
            <a:r>
              <a:rPr lang="zh-CN" altLang="en-US" sz="3200" b="1" dirty="0" smtClean="0">
                <a:latin typeface="华文中宋" panose="02010600040101010101" charset="-122"/>
                <a:ea typeface="华文中宋" panose="02010600040101010101" charset="-122"/>
              </a:rPr>
              <a:t>。</a:t>
            </a:r>
            <a:endParaRPr lang="zh-CN" altLang="en-US" sz="3200" b="1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230179"/>
            <a:ext cx="12192000" cy="733534"/>
          </a:xfrm>
          <a:prstGeom prst="rect">
            <a:avLst/>
          </a:prstGeom>
          <a:solidFill>
            <a:srgbClr val="D9FFB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  <a:spcBef>
                <a:spcPts val="1200"/>
              </a:spcBef>
            </a:pPr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如果男生一队女生一队进行对决呢？你觉得这个方案合理吗？</a:t>
            </a:r>
            <a:endParaRPr lang="zh-CN" altLang="en-US" sz="3200" b="1" dirty="0" smtClean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7355" y="3359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276725" y="0"/>
            <a:ext cx="4339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CN" altLang="en-US" sz="5400" b="1" dirty="0" smtClean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拔河比赛了！</a:t>
            </a:r>
            <a:endParaRPr lang="zh-CN" altLang="en-US" sz="5400" b="1" dirty="0">
              <a:ln w="317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1085851"/>
            <a:ext cx="12192000" cy="496729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2594673" y="2892110"/>
            <a:ext cx="7350126" cy="3062289"/>
            <a:chOff x="839" y="2053"/>
            <a:chExt cx="4630" cy="1929"/>
          </a:xfrm>
        </p:grpSpPr>
        <p:pic>
          <p:nvPicPr>
            <p:cNvPr id="5" name="图片 4" descr="1156939_113156078_2"/>
            <p:cNvPicPr>
              <a:picLocks noChangeAspect="1"/>
            </p:cNvPicPr>
            <p:nvPr/>
          </p:nvPicPr>
          <p:blipFill>
            <a:blip r:embed="rId1"/>
            <a:srcRect l="14087" r="12059"/>
            <a:stretch>
              <a:fillRect/>
            </a:stretch>
          </p:blipFill>
          <p:spPr>
            <a:xfrm>
              <a:off x="839" y="2445"/>
              <a:ext cx="1614" cy="1537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6" name="组合 5"/>
            <p:cNvGrpSpPr/>
            <p:nvPr/>
          </p:nvGrpSpPr>
          <p:grpSpPr>
            <a:xfrm>
              <a:off x="3606" y="2053"/>
              <a:ext cx="1863" cy="1871"/>
              <a:chOff x="3606" y="2053"/>
              <a:chExt cx="1863" cy="1871"/>
            </a:xfrm>
          </p:grpSpPr>
          <p:pic>
            <p:nvPicPr>
              <p:cNvPr id="7" name="图片 6" descr="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06" y="2172"/>
                <a:ext cx="1542" cy="175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8" name="组合 7"/>
              <p:cNvGrpSpPr/>
              <p:nvPr/>
            </p:nvGrpSpPr>
            <p:grpSpPr>
              <a:xfrm>
                <a:off x="4188" y="2053"/>
                <a:ext cx="1281" cy="745"/>
                <a:chOff x="4188" y="2053"/>
                <a:chExt cx="1281" cy="745"/>
              </a:xfrm>
            </p:grpSpPr>
            <p:pic>
              <p:nvPicPr>
                <p:cNvPr id="9" name="图片 8" descr="105974-120420063z712"/>
                <p:cNvPicPr>
                  <a:picLocks noChangeAspect="1"/>
                </p:cNvPicPr>
                <p:nvPr/>
              </p:nvPicPr>
              <p:blipFill>
                <a:blip r:embed="rId3"/>
                <a:srcRect l="14671" t="13615" r="24995" b="44293"/>
                <a:stretch>
                  <a:fillRect/>
                </a:stretch>
              </p:blipFill>
              <p:spPr>
                <a:xfrm flipH="1">
                  <a:off x="4188" y="2053"/>
                  <a:ext cx="1141" cy="74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0" name="文本框 25614"/>
                <p:cNvSpPr txBox="1"/>
                <p:nvPr/>
              </p:nvSpPr>
              <p:spPr>
                <a:xfrm>
                  <a:off x="4195" y="2280"/>
                  <a:ext cx="1274" cy="28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>
                  <a:spAutoFit/>
                </a:bodyPr>
                <a:lstStyle>
                  <a:lvl1pPr marL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1700" b="0" i="0" u="non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17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2pPr>
                  <a:lvl3pPr marL="914400" lvl="2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17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3pPr>
                  <a:lvl4pPr marL="1371600" lvl="3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17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4pPr>
                  <a:lvl5pPr marL="1828800" lvl="4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17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5pPr>
                  <a:lvl6pPr marL="2286000" lvl="5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17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6pPr>
                  <a:lvl7pPr marL="2743200" lvl="6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17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7pPr>
                  <a:lvl8pPr marL="3200400" lvl="7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17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8pPr>
                  <a:lvl9pPr marL="3657600" lvl="8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None/>
                    <a:defRPr sz="1700" b="0" i="0" u="non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defRPr>
                  </a:lvl9pPr>
                </a:lstStyle>
                <a:p>
                  <a:r>
                    <a:rPr lang="zh-CN" altLang="en-US" sz="2400" b="1" dirty="0">
                      <a:solidFill>
                        <a:srgbClr val="0000FF"/>
                      </a:solidFill>
                      <a:latin typeface="华文中宋" panose="02010600040101010101" charset="-122"/>
                      <a:ea typeface="华文中宋" panose="02010600040101010101" charset="-122"/>
                    </a:rPr>
                    <a:t>我是女生哦！</a:t>
                  </a:r>
                  <a:endParaRPr lang="zh-CN" altLang="en-US" sz="2400" b="1" dirty="0">
                    <a:solidFill>
                      <a:srgbClr val="0000FF"/>
                    </a:solidFill>
                    <a:latin typeface="华文中宋" panose="02010600040101010101" charset="-122"/>
                    <a:ea typeface="华文中宋" panose="02010600040101010101" charset="-122"/>
                  </a:endParaRPr>
                </a:p>
              </p:txBody>
            </p:sp>
          </p:grpSp>
        </p:grpSp>
      </p:grpSp>
      <p:sp>
        <p:nvSpPr>
          <p:cNvPr id="14" name="云形标注 13"/>
          <p:cNvSpPr/>
          <p:nvPr/>
        </p:nvSpPr>
        <p:spPr>
          <a:xfrm>
            <a:off x="4009551" y="1218473"/>
            <a:ext cx="3619754" cy="1488150"/>
          </a:xfrm>
          <a:prstGeom prst="cloudCallout">
            <a:avLst>
              <a:gd name="adj1" fmla="val -30594"/>
              <a:gd name="adj2" fmla="val 118138"/>
            </a:avLst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4587968" y="1520155"/>
            <a:ext cx="22621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dirty="0" smtClean="0">
                <a:latin typeface="华文中宋" panose="02010600040101010101" charset="-122"/>
                <a:ea typeface="华文中宋" panose="02010600040101010101" charset="-122"/>
              </a:rPr>
              <a:t>男女有别</a:t>
            </a:r>
            <a:endParaRPr lang="zh-CN" altLang="en-US" sz="4000" dirty="0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认识差异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4938" r="5839" b="4913"/>
          <a:stretch>
            <a:fillRect/>
          </a:stretch>
        </p:blipFill>
        <p:spPr>
          <a:xfrm>
            <a:off x="0" y="1152143"/>
            <a:ext cx="6199632" cy="3888525"/>
          </a:xfrm>
          <a:prstGeom prst="rect">
            <a:avLst/>
          </a:prstGeom>
          <a:noFill/>
          <a:ln w="9525"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5602" name="Picture 2" descr="https://ss1.bdstatic.com/70cFvXSh_Q1YnxGkpoWK1HF6hhy/it/u=2881988682,2703571409&amp;fm=26&amp;gp=0.jpg"/>
          <p:cNvPicPr>
            <a:picLocks noChangeAspect="1" noChangeArrowheads="1"/>
          </p:cNvPicPr>
          <p:nvPr/>
        </p:nvPicPr>
        <p:blipFill>
          <a:blip r:embed="rId2"/>
          <a:srcRect l="3531"/>
          <a:stretch>
            <a:fillRect/>
          </a:stretch>
        </p:blipFill>
        <p:spPr bwMode="auto">
          <a:xfrm>
            <a:off x="6199632" y="1152143"/>
            <a:ext cx="5992368" cy="38885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TextBox 3"/>
          <p:cNvSpPr txBox="1"/>
          <p:nvPr/>
        </p:nvSpPr>
        <p:spPr>
          <a:xfrm>
            <a:off x="1" y="5239512"/>
            <a:ext cx="12192000" cy="733534"/>
          </a:xfrm>
          <a:prstGeom prst="rect">
            <a:avLst/>
          </a:prstGeom>
          <a:solidFill>
            <a:srgbClr val="D9FFB3"/>
          </a:solidFill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  <a:spcBef>
                <a:spcPts val="1200"/>
              </a:spcBef>
            </a:pPr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上面哪张照片所处的年龄阶段更能看出谁是男孩谁是女孩？为什么？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认识差异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211" y="1071114"/>
            <a:ext cx="823815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同学</a:t>
            </a:r>
            <a:r>
              <a:rPr lang="en-US" altLang="zh-CN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：总是看见</a:t>
            </a:r>
            <a:r>
              <a:rPr lang="en-US" sz="3200" dirty="0" smtClean="0">
                <a:latin typeface="华文中宋" panose="02010600040101010101" charset="-122"/>
                <a:ea typeface="华文中宋" panose="02010600040101010101" charset="-122"/>
              </a:rPr>
              <a:t>TA</a:t>
            </a:r>
            <a:r>
              <a:rPr lang="zh-CN" altLang="en-US" sz="32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小心翼翼地在订正错题。</a:t>
            </a:r>
            <a:endParaRPr lang="en-US" altLang="zh-CN" sz="32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华文中宋" panose="02010600040101010101" charset="-122"/>
                <a:ea typeface="华文中宋" panose="02010600040101010101" charset="-122"/>
              </a:rPr>
              <a:t>认识差异</a:t>
            </a:r>
            <a:endParaRPr lang="zh-CN" alt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9252" y="5267134"/>
            <a:ext cx="12192000" cy="733534"/>
          </a:xfrm>
          <a:prstGeom prst="rect">
            <a:avLst/>
          </a:prstGeom>
          <a:solidFill>
            <a:srgbClr val="D9FFB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  <a:spcBef>
                <a:spcPts val="1200"/>
              </a:spcBef>
            </a:pPr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请分别判断上面这些同学是男生还是女生？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070361" y="1071114"/>
            <a:ext cx="1062633" cy="4158670"/>
            <a:chOff x="10070361" y="1071114"/>
            <a:chExt cx="1062633" cy="4158670"/>
          </a:xfrm>
        </p:grpSpPr>
        <p:sp>
          <p:nvSpPr>
            <p:cNvPr id="6" name="TextBox 5"/>
            <p:cNvSpPr txBox="1"/>
            <p:nvPr/>
          </p:nvSpPr>
          <p:spPr>
            <a:xfrm>
              <a:off x="10070361" y="1071114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女生</a:t>
              </a:r>
              <a:endParaRPr lang="zh-CN" altLang="en-US" sz="3200" b="1" dirty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089817" y="159873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0000FF"/>
                  </a:solidFill>
                  <a:latin typeface="华文中宋" panose="02010600040101010101" charset="-122"/>
                  <a:ea typeface="华文中宋" panose="02010600040101010101" charset="-122"/>
                </a:rPr>
                <a:t>男生</a:t>
              </a:r>
              <a:endParaRPr lang="zh-CN" altLang="en-US" sz="3200" b="1" dirty="0" smtClean="0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89614" y="2119726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0000FF"/>
                  </a:solidFill>
                  <a:latin typeface="华文中宋" panose="02010600040101010101" charset="-122"/>
                  <a:ea typeface="华文中宋" panose="02010600040101010101" charset="-122"/>
                </a:rPr>
                <a:t>男生</a:t>
              </a:r>
              <a:endParaRPr lang="zh-CN" altLang="en-US" sz="3200" b="1" dirty="0" smtClean="0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109273" y="258938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女生</a:t>
              </a:r>
              <a:endParaRPr lang="zh-CN" altLang="en-US" sz="3200" b="1" dirty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098498" y="3112000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女生</a:t>
              </a:r>
              <a:endParaRPr lang="zh-CN" altLang="en-US" sz="3200" b="1" dirty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119866" y="3656297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0000FF"/>
                  </a:solidFill>
                  <a:latin typeface="华文中宋" panose="02010600040101010101" charset="-122"/>
                  <a:ea typeface="华文中宋" panose="02010600040101010101" charset="-122"/>
                </a:rPr>
                <a:t>男生</a:t>
              </a:r>
              <a:endParaRPr lang="zh-CN" altLang="en-US" sz="3200" b="1" dirty="0" smtClean="0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115659" y="4140234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女生</a:t>
              </a:r>
              <a:endParaRPr lang="zh-CN" altLang="en-US" sz="3200" b="1" dirty="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127591" y="464500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0000FF"/>
                  </a:solidFill>
                  <a:latin typeface="华文中宋" panose="02010600040101010101" charset="-122"/>
                  <a:ea typeface="华文中宋" panose="02010600040101010101" charset="-122"/>
                </a:rPr>
                <a:t>男生</a:t>
              </a:r>
              <a:endParaRPr lang="zh-CN" altLang="en-US" sz="3200" b="1" dirty="0" smtClean="0">
                <a:solidFill>
                  <a:srgbClr val="0000FF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292210" y="1589849"/>
            <a:ext cx="1097240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同学</a:t>
            </a:r>
            <a:r>
              <a:rPr lang="en-US" altLang="zh-CN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：在下课时，总能看到</a:t>
            </a:r>
            <a:r>
              <a:rPr lang="en-US" sz="3200" dirty="0" smtClean="0">
                <a:latin typeface="华文中宋" panose="02010600040101010101" charset="-122"/>
                <a:ea typeface="华文中宋" panose="02010600040101010101" charset="-122"/>
              </a:rPr>
              <a:t>TA</a:t>
            </a:r>
            <a:r>
              <a:rPr lang="zh-CN" altLang="en-US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手舞足蹈。</a:t>
            </a:r>
            <a:endParaRPr lang="en-US" altLang="zh-CN" sz="3200" b="1" dirty="0" smtClean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210" y="2109998"/>
            <a:ext cx="8002512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同学</a:t>
            </a:r>
            <a:r>
              <a:rPr lang="en-US" altLang="zh-CN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en-US" sz="3200" dirty="0" smtClean="0"/>
              <a:t> </a:t>
            </a:r>
            <a:r>
              <a:rPr lang="en-US" sz="3200" dirty="0" smtClean="0">
                <a:latin typeface="华文中宋" panose="02010600040101010101" charset="-122"/>
                <a:ea typeface="华文中宋" panose="02010600040101010101" charset="-122"/>
              </a:rPr>
              <a:t>TA</a:t>
            </a:r>
            <a:r>
              <a:rPr lang="zh-CN" altLang="en-US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很容易把老师的批评抛诸脑后。</a:t>
            </a:r>
            <a:endParaRPr lang="en-US" altLang="zh-CN" sz="3200" b="1" dirty="0" smtClean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72753" y="2626677"/>
            <a:ext cx="10972405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同学</a:t>
            </a:r>
            <a:r>
              <a:rPr lang="en-US" altLang="zh-CN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en-US" sz="3200" dirty="0" smtClean="0"/>
              <a:t> </a:t>
            </a:r>
            <a:r>
              <a:rPr lang="en-US" sz="3200" dirty="0" smtClean="0">
                <a:latin typeface="华文中宋" panose="02010600040101010101" charset="-122"/>
                <a:ea typeface="华文中宋" panose="02010600040101010101" charset="-122"/>
              </a:rPr>
              <a:t>TA</a:t>
            </a:r>
            <a:r>
              <a:rPr lang="zh-CN" altLang="en-US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看到窗外飞进了一只蜜蜂尖叫着跑开了。</a:t>
            </a:r>
            <a:endParaRPr lang="zh-CN" altLang="en-US" sz="3200" b="1" dirty="0" smtClean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43568" y="3646569"/>
            <a:ext cx="106416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同学</a:t>
            </a:r>
            <a:r>
              <a:rPr lang="en-US" altLang="zh-CN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</a:t>
            </a:r>
            <a:r>
              <a:rPr lang="zh-CN" altLang="en-US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：学校五彩社团报名，</a:t>
            </a:r>
            <a:r>
              <a:rPr lang="en-US" sz="3200" dirty="0" smtClean="0"/>
              <a:t> </a:t>
            </a:r>
            <a:r>
              <a:rPr lang="en-US" sz="3200" dirty="0" smtClean="0">
                <a:latin typeface="华文中宋" panose="02010600040101010101" charset="-122"/>
                <a:ea typeface="华文中宋" panose="02010600040101010101" charset="-122"/>
              </a:rPr>
              <a:t>TA</a:t>
            </a:r>
            <a:r>
              <a:rPr lang="zh-CN" altLang="en-US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报名参加了棒球班。</a:t>
            </a:r>
            <a:endParaRPr lang="zh-CN" altLang="en-US" sz="3200" b="1" dirty="0" smtClean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33841" y="4153504"/>
            <a:ext cx="9006297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同学</a:t>
            </a:r>
            <a:r>
              <a:rPr lang="en-US" altLang="zh-CN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7</a:t>
            </a:r>
            <a:r>
              <a:rPr lang="zh-CN" altLang="en-US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en-US" sz="3200" dirty="0" smtClean="0">
                <a:latin typeface="华文中宋" panose="02010600040101010101" charset="-122"/>
                <a:ea typeface="华文中宋" panose="02010600040101010101" charset="-122"/>
              </a:rPr>
              <a:t> TA</a:t>
            </a:r>
            <a:r>
              <a:rPr lang="zh-CN" altLang="en-US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出去旅游时总要带上大包小包。</a:t>
            </a:r>
            <a:endParaRPr lang="en-US" altLang="zh-CN" sz="3200" b="1" dirty="0" smtClean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21833" y="4665687"/>
            <a:ext cx="5950668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同学</a:t>
            </a:r>
            <a:r>
              <a:rPr lang="en-US" altLang="zh-CN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8</a:t>
            </a:r>
            <a:r>
              <a:rPr lang="zh-CN" altLang="en-US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en-US" sz="3200" dirty="0" smtClean="0"/>
              <a:t> </a:t>
            </a:r>
            <a:r>
              <a:rPr lang="en-US" sz="3200" dirty="0" smtClean="0">
                <a:latin typeface="华文中宋" panose="02010600040101010101" charset="-122"/>
                <a:ea typeface="华文中宋" panose="02010600040101010101" charset="-122"/>
              </a:rPr>
              <a:t>TA</a:t>
            </a:r>
            <a:r>
              <a:rPr lang="zh-CN" altLang="en-US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的房间总是一团糟。</a:t>
            </a:r>
            <a:endParaRPr lang="zh-CN" altLang="en-US" sz="3200" b="1" dirty="0" smtClean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53299" y="3132903"/>
            <a:ext cx="10972405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同学</a:t>
            </a:r>
            <a:r>
              <a:rPr lang="en-US" altLang="zh-CN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</a:t>
            </a:r>
            <a:r>
              <a:rPr lang="zh-CN" altLang="en-US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en-US" sz="3200" dirty="0" smtClean="0"/>
              <a:t> </a:t>
            </a:r>
            <a:r>
              <a:rPr lang="en-US" sz="3200" dirty="0" smtClean="0">
                <a:latin typeface="华文中宋" panose="02010600040101010101" charset="-122"/>
                <a:ea typeface="华文中宋" panose="02010600040101010101" charset="-122"/>
              </a:rPr>
              <a:t>TA</a:t>
            </a:r>
            <a:r>
              <a:rPr lang="zh-CN" altLang="en-US" sz="3200" b="1" dirty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喜欢与好朋友一起聊关于自己和班内的事。</a:t>
            </a:r>
            <a:endParaRPr lang="zh-CN" altLang="en-US" sz="3200" b="1" dirty="0" smtClean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3978613" y="1071114"/>
            <a:ext cx="5979267" cy="4245229"/>
            <a:chOff x="3978613" y="1071114"/>
            <a:chExt cx="5979267" cy="4245229"/>
          </a:xfrm>
        </p:grpSpPr>
        <p:sp>
          <p:nvSpPr>
            <p:cNvPr id="24" name="椭圆 23"/>
            <p:cNvSpPr/>
            <p:nvPr/>
          </p:nvSpPr>
          <p:spPr>
            <a:xfrm>
              <a:off x="3978613" y="1071114"/>
              <a:ext cx="1663430" cy="58477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6047362" y="1523809"/>
              <a:ext cx="1666672" cy="58618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6047362" y="2109998"/>
              <a:ext cx="1666672" cy="51667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6047362" y="2626677"/>
              <a:ext cx="1666672" cy="54748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5774987" y="3132903"/>
              <a:ext cx="4182893" cy="51366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7866434" y="3738197"/>
              <a:ext cx="1666672" cy="49314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047362" y="4231344"/>
              <a:ext cx="1666672" cy="52745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4380690" y="4725009"/>
              <a:ext cx="1666672" cy="59133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noFill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7574877" y="92333"/>
            <a:ext cx="39164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800" dirty="0" smtClean="0">
                <a:latin typeface="华文行楷" panose="02010800040101010101" charset="-122"/>
                <a:ea typeface="华文行楷" panose="02010800040101010101" charset="-122"/>
              </a:rPr>
              <a:t>男生？女生？</a:t>
            </a:r>
            <a:endParaRPr lang="zh-CN" altLang="en-US" sz="4800" dirty="0"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tags/tag1.xml><?xml version="1.0" encoding="utf-8"?>
<p:tagLst xmlns:p="http://schemas.openxmlformats.org/presentationml/2006/main">
  <p:tag name="ISPRING_PRESENTATION_TITLE" val="企业员工团队时间管理技能培训课件PPT模板"/>
</p:tagLst>
</file>

<file path=ppt/theme/theme1.xml><?xml version="1.0" encoding="utf-8"?>
<a:theme xmlns:a="http://schemas.openxmlformats.org/drawingml/2006/main" name="Office 主题">
  <a:themeElements>
    <a:clrScheme name="自定义 13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4582"/>
      </a:accent1>
      <a:accent2>
        <a:srgbClr val="1D4582"/>
      </a:accent2>
      <a:accent3>
        <a:srgbClr val="E42F4B"/>
      </a:accent3>
      <a:accent4>
        <a:srgbClr val="1D4582"/>
      </a:accent4>
      <a:accent5>
        <a:srgbClr val="1D4582"/>
      </a:accent5>
      <a:accent6>
        <a:srgbClr val="E42F4B"/>
      </a:accent6>
      <a:hlink>
        <a:srgbClr val="1D4582"/>
      </a:hlink>
      <a:folHlink>
        <a:srgbClr val="E42F4B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2454</Words>
  <Application>WPS 演示</Application>
  <PresentationFormat>自定义</PresentationFormat>
  <Paragraphs>384</Paragraphs>
  <Slides>29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5" baseType="lpstr">
      <vt:lpstr>Arial</vt:lpstr>
      <vt:lpstr>宋体</vt:lpstr>
      <vt:lpstr>Wingdings</vt:lpstr>
      <vt:lpstr>Arial</vt:lpstr>
      <vt:lpstr>微软雅黑</vt:lpstr>
      <vt:lpstr>黑体</vt:lpstr>
      <vt:lpstr>华文中宋</vt:lpstr>
      <vt:lpstr>Times New Roman</vt:lpstr>
      <vt:lpstr>华文行楷</vt:lpstr>
      <vt:lpstr>华文楷体</vt:lpstr>
      <vt:lpstr>等线</vt:lpstr>
      <vt:lpstr>Arial Unicode MS</vt:lpstr>
      <vt:lpstr>楷体</vt:lpstr>
      <vt:lpstr>Calibri</vt:lpstr>
      <vt:lpstr>等线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13184</dc:creator>
  <cp:lastModifiedBy>隔湖相望</cp:lastModifiedBy>
  <cp:revision>383</cp:revision>
  <dcterms:created xsi:type="dcterms:W3CDTF">2017-12-18T08:33:00Z</dcterms:created>
  <dcterms:modified xsi:type="dcterms:W3CDTF">2020-02-13T08:57:53Z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