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1"/>
    <p:sldMasterId id="2147483753" r:id="rId2"/>
    <p:sldMasterId id="2147483741" r:id="rId3"/>
  </p:sldMasterIdLst>
  <p:notesMasterIdLst>
    <p:notesMasterId r:id="rId46"/>
  </p:notesMasterIdLst>
  <p:sldIdLst>
    <p:sldId id="271" r:id="rId4"/>
    <p:sldId id="278" r:id="rId5"/>
    <p:sldId id="297" r:id="rId6"/>
    <p:sldId id="279" r:id="rId7"/>
    <p:sldId id="324" r:id="rId8"/>
    <p:sldId id="321" r:id="rId9"/>
    <p:sldId id="322" r:id="rId10"/>
    <p:sldId id="296" r:id="rId11"/>
    <p:sldId id="318" r:id="rId12"/>
    <p:sldId id="284" r:id="rId13"/>
    <p:sldId id="282" r:id="rId14"/>
    <p:sldId id="292" r:id="rId15"/>
    <p:sldId id="314" r:id="rId16"/>
    <p:sldId id="286" r:id="rId17"/>
    <p:sldId id="283" r:id="rId18"/>
    <p:sldId id="281" r:id="rId19"/>
    <p:sldId id="298" r:id="rId20"/>
    <p:sldId id="325" r:id="rId21"/>
    <p:sldId id="319" r:id="rId22"/>
    <p:sldId id="295" r:id="rId23"/>
    <p:sldId id="289" r:id="rId24"/>
    <p:sldId id="301" r:id="rId25"/>
    <p:sldId id="302" r:id="rId26"/>
    <p:sldId id="303" r:id="rId27"/>
    <p:sldId id="304" r:id="rId28"/>
    <p:sldId id="305" r:id="rId29"/>
    <p:sldId id="306" r:id="rId30"/>
    <p:sldId id="293" r:id="rId31"/>
    <p:sldId id="317" r:id="rId32"/>
    <p:sldId id="320" r:id="rId33"/>
    <p:sldId id="290" r:id="rId34"/>
    <p:sldId id="291" r:id="rId35"/>
    <p:sldId id="308" r:id="rId36"/>
    <p:sldId id="309" r:id="rId37"/>
    <p:sldId id="310" r:id="rId38"/>
    <p:sldId id="294" r:id="rId39"/>
    <p:sldId id="299" r:id="rId40"/>
    <p:sldId id="300" r:id="rId41"/>
    <p:sldId id="312" r:id="rId42"/>
    <p:sldId id="326" r:id="rId43"/>
    <p:sldId id="311" r:id="rId44"/>
    <p:sldId id="323" r:id="rId45"/>
  </p:sldIdLst>
  <p:sldSz cx="12192000" cy="6858000"/>
  <p:notesSz cx="6858000" cy="9144000"/>
  <p:embeddedFontLst>
    <p:embeddedFont>
      <p:font typeface="Bookman Old Style" panose="02050604050505020204" pitchFamily="18" charset="0"/>
      <p:regular r:id="rId47"/>
      <p:bold r:id="rId48"/>
      <p:italic r:id="rId49"/>
      <p:boldItalic r:id="rId50"/>
    </p:embeddedFont>
    <p:embeddedFont>
      <p:font typeface="Microsoft YaHei Light" panose="020B0502040204020203" pitchFamily="34" charset="-122"/>
      <p:regular r:id="rId51"/>
    </p:embeddedFont>
    <p:embeddedFont>
      <p:font typeface="Rockwell" panose="02060603020205020403" pitchFamily="18" charset="0"/>
      <p:regular r:id="rId52"/>
      <p:bold r:id="rId53"/>
      <p:italic r:id="rId54"/>
      <p:boldItalic r:id="rId55"/>
    </p:embeddedFont>
    <p:embeddedFont>
      <p:font typeface="等线" panose="02010600030101010101" pitchFamily="2" charset="-122"/>
      <p:regular r:id="rId56"/>
      <p:bold r:id="rId57"/>
    </p:embeddedFont>
    <p:embeddedFont>
      <p:font typeface="等线 Light" panose="02010600030101010101" pitchFamily="2" charset="-122"/>
      <p:regular r:id="rId58"/>
    </p:embeddedFont>
    <p:embeddedFont>
      <p:font typeface="黑体" panose="02010609060101010101" pitchFamily="49" charset="-122"/>
      <p:regular r:id="rId59"/>
    </p:embeddedFont>
    <p:embeddedFont>
      <p:font typeface="华文彩云" panose="02010800040101010101" pitchFamily="2" charset="-122"/>
      <p:regular r:id="rId60"/>
    </p:embeddedFont>
    <p:embeddedFont>
      <p:font typeface="华文行楷" panose="02010800040101010101" pitchFamily="2" charset="-122"/>
      <p:regular r:id="rId61"/>
    </p:embeddedFont>
    <p:embeddedFont>
      <p:font typeface="华文琥珀" panose="02010800040101010101" pitchFamily="2" charset="-122"/>
      <p:regular r:id="rId62"/>
    </p:embeddedFont>
    <p:embeddedFont>
      <p:font typeface="华文楷体" panose="02010600040101010101" pitchFamily="2" charset="-122"/>
      <p:regular r:id="rId63"/>
    </p:embeddedFont>
    <p:embeddedFont>
      <p:font typeface="华文隶书" panose="02010800040101010101" pitchFamily="2" charset="-122"/>
      <p:regular r:id="rId64"/>
    </p:embeddedFont>
    <p:embeddedFont>
      <p:font typeface="微软雅黑" panose="020B0503020204020204" pitchFamily="34" charset="-122"/>
      <p:regular r:id="rId65"/>
      <p:bold r:id="rId66"/>
    </p:embeddedFont>
    <p:embeddedFont>
      <p:font typeface="微软雅黑" panose="020B0503020204020204" pitchFamily="34" charset="-122"/>
      <p:regular r:id="rId65"/>
      <p:bold r:id="rId66"/>
    </p:embeddedFont>
  </p:embeddedFontLst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6" userDrawn="1">
          <p15:clr>
            <a:srgbClr val="A4A3A4"/>
          </p15:clr>
        </p15:guide>
        <p15:guide id="5" pos="801" userDrawn="1">
          <p15:clr>
            <a:srgbClr val="A4A3A4"/>
          </p15:clr>
        </p15:guide>
        <p15:guide id="6" orient="horz" pos="3453" userDrawn="1">
          <p15:clr>
            <a:srgbClr val="A4A3A4"/>
          </p15:clr>
        </p15:guide>
        <p15:guide id="7" pos="3931" userDrawn="1">
          <p15:clr>
            <a:srgbClr val="A4A3A4"/>
          </p15:clr>
        </p15:guide>
        <p15:guide id="8" pos="50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C04"/>
    <a:srgbClr val="FF6600"/>
    <a:srgbClr val="247105"/>
    <a:srgbClr val="4F81BD"/>
    <a:srgbClr val="5E7594"/>
    <a:srgbClr val="4F6A94"/>
    <a:srgbClr val="C64106"/>
    <a:srgbClr val="1D4582"/>
    <a:srgbClr val="102C52"/>
    <a:srgbClr val="215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40"/>
  </p:normalViewPr>
  <p:slideViewPr>
    <p:cSldViewPr snapToGrid="0" snapToObjects="1" showGuides="1">
      <p:cViewPr varScale="1">
        <p:scale>
          <a:sx n="67" d="100"/>
          <a:sy n="67" d="100"/>
        </p:scale>
        <p:origin x="452" y="52"/>
      </p:cViewPr>
      <p:guideLst>
        <p:guide orient="horz" pos="4269"/>
        <p:guide pos="3840"/>
        <p:guide pos="2116"/>
        <p:guide pos="801"/>
        <p:guide orient="horz" pos="3453"/>
        <p:guide pos="3931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27E25-A33C-4CCB-9A2D-5AEC5344FEC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7A66CE6-AFA5-4E18-8BE5-4F89BBCF6F8F}">
      <dgm:prSet custT="1"/>
      <dgm:spPr/>
      <dgm:t>
        <a:bodyPr/>
        <a:lstStyle/>
        <a:p>
          <a:r>
            <a: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祖国</a:t>
          </a:r>
        </a:p>
      </dgm:t>
    </dgm:pt>
    <dgm:pt modelId="{8462E1A6-57BA-40BB-9E85-D807D0E64884}" type="parTrans" cxnId="{E5FEF5F0-477A-4C8D-8495-A34743671EE0}">
      <dgm:prSet/>
      <dgm:spPr/>
      <dgm:t>
        <a:bodyPr/>
        <a:lstStyle/>
        <a:p>
          <a:endParaRPr lang="zh-CN" altLang="en-US"/>
        </a:p>
      </dgm:t>
    </dgm:pt>
    <dgm:pt modelId="{C8F9E9DB-8A15-4BC2-90BF-CC4EA496366D}" type="sibTrans" cxnId="{E5FEF5F0-477A-4C8D-8495-A34743671EE0}">
      <dgm:prSet/>
      <dgm:spPr/>
      <dgm:t>
        <a:bodyPr/>
        <a:lstStyle/>
        <a:p>
          <a:endParaRPr lang="zh-CN" altLang="en-US"/>
        </a:p>
      </dgm:t>
    </dgm:pt>
    <dgm:pt modelId="{E468EC2F-4953-4970-AB1D-C9EDD82C8B01}">
      <dgm:prSet custT="1"/>
      <dgm:spPr/>
      <dgm:t>
        <a:bodyPr/>
        <a:lstStyle/>
        <a:p>
          <a:r>
            <a: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自然</a:t>
          </a:r>
        </a:p>
      </dgm:t>
    </dgm:pt>
    <dgm:pt modelId="{C90552DF-4341-4FEB-9B21-F74487F007B0}" type="parTrans" cxnId="{E621C95C-F21D-40C3-9E00-D465E1C1CA9F}">
      <dgm:prSet/>
      <dgm:spPr/>
      <dgm:t>
        <a:bodyPr/>
        <a:lstStyle/>
        <a:p>
          <a:endParaRPr lang="zh-CN" altLang="en-US"/>
        </a:p>
      </dgm:t>
    </dgm:pt>
    <dgm:pt modelId="{732E2F41-CA38-4ACB-8546-F01EEF94F5B1}" type="sibTrans" cxnId="{E621C95C-F21D-40C3-9E00-D465E1C1CA9F}">
      <dgm:prSet/>
      <dgm:spPr/>
      <dgm:t>
        <a:bodyPr/>
        <a:lstStyle/>
        <a:p>
          <a:endParaRPr lang="zh-CN" altLang="en-US"/>
        </a:p>
      </dgm:t>
    </dgm:pt>
    <dgm:pt modelId="{C823443C-3888-4C97-8FAB-720E5FB709B7}">
      <dgm:prSet custT="1"/>
      <dgm:spPr/>
      <dgm:t>
        <a:bodyPr/>
        <a:lstStyle/>
        <a:p>
          <a:r>
            <a: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动物</a:t>
          </a:r>
        </a:p>
      </dgm:t>
    </dgm:pt>
    <dgm:pt modelId="{C64D5751-0BF2-4157-BA18-2C0C40FF9E7B}" type="parTrans" cxnId="{3C9661E0-8FCB-4EE2-9A2A-F66D03E0A686}">
      <dgm:prSet/>
      <dgm:spPr/>
      <dgm:t>
        <a:bodyPr/>
        <a:lstStyle/>
        <a:p>
          <a:endParaRPr lang="zh-CN" altLang="en-US"/>
        </a:p>
      </dgm:t>
    </dgm:pt>
    <dgm:pt modelId="{36638AFB-9796-4DFC-B7B7-64E1520B5667}" type="sibTrans" cxnId="{3C9661E0-8FCB-4EE2-9A2A-F66D03E0A686}">
      <dgm:prSet/>
      <dgm:spPr/>
      <dgm:t>
        <a:bodyPr/>
        <a:lstStyle/>
        <a:p>
          <a:endParaRPr lang="zh-CN" altLang="en-US"/>
        </a:p>
      </dgm:t>
    </dgm:pt>
    <dgm:pt modelId="{438C36F9-8F75-46AA-98ED-AFA5AAEE06F4}">
      <dgm:prSet custT="1"/>
      <dgm:spPr/>
      <dgm:t>
        <a:bodyPr/>
        <a:lstStyle/>
        <a:p>
          <a:r>
            <a: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家乡</a:t>
          </a:r>
        </a:p>
      </dgm:t>
    </dgm:pt>
    <dgm:pt modelId="{1829D25F-F160-4671-8258-4331E090B8B7}" type="parTrans" cxnId="{EFA3D204-3A69-4F0C-A265-936E26932323}">
      <dgm:prSet/>
      <dgm:spPr/>
      <dgm:t>
        <a:bodyPr/>
        <a:lstStyle/>
        <a:p>
          <a:endParaRPr lang="zh-CN" altLang="en-US"/>
        </a:p>
      </dgm:t>
    </dgm:pt>
    <dgm:pt modelId="{78E7BEDF-3D3F-4109-9A47-2A8C7D57903A}" type="sibTrans" cxnId="{EFA3D204-3A69-4F0C-A265-936E26932323}">
      <dgm:prSet/>
      <dgm:spPr/>
      <dgm:t>
        <a:bodyPr/>
        <a:lstStyle/>
        <a:p>
          <a:endParaRPr lang="zh-CN" altLang="en-US"/>
        </a:p>
      </dgm:t>
    </dgm:pt>
    <dgm:pt modelId="{193A0E52-683E-4123-8248-9F07FE375E52}">
      <dgm:prSet custT="1"/>
      <dgm:spPr/>
      <dgm:t>
        <a:bodyPr/>
        <a:lstStyle/>
        <a:p>
          <a:r>
            <a: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亲人</a:t>
          </a:r>
        </a:p>
      </dgm:t>
    </dgm:pt>
    <dgm:pt modelId="{9B07D372-EBA4-4F05-A608-A93202DB7BF1}" type="parTrans" cxnId="{D21B77F0-74A0-4CFD-82ED-6AE53DE8FF1A}">
      <dgm:prSet/>
      <dgm:spPr/>
      <dgm:t>
        <a:bodyPr/>
        <a:lstStyle/>
        <a:p>
          <a:endParaRPr lang="zh-CN" altLang="en-US"/>
        </a:p>
      </dgm:t>
    </dgm:pt>
    <dgm:pt modelId="{FA4FB567-E16C-4091-96F0-31B4A1400045}" type="sibTrans" cxnId="{D21B77F0-74A0-4CFD-82ED-6AE53DE8FF1A}">
      <dgm:prSet/>
      <dgm:spPr/>
      <dgm:t>
        <a:bodyPr/>
        <a:lstStyle/>
        <a:p>
          <a:endParaRPr lang="zh-CN" altLang="en-US"/>
        </a:p>
      </dgm:t>
    </dgm:pt>
    <dgm:pt modelId="{6285EAB7-5C1F-4E3B-969E-F74554D9CE11}">
      <dgm:prSet custT="1"/>
      <dgm:spPr/>
      <dgm:t>
        <a:bodyPr/>
        <a:lstStyle/>
        <a:p>
          <a:r>
            <a: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同学</a:t>
          </a:r>
        </a:p>
      </dgm:t>
    </dgm:pt>
    <dgm:pt modelId="{7BFD667C-5B22-49CC-9D61-D46D142F63EC}" type="parTrans" cxnId="{F6539692-E705-4BB7-ABF0-3754DAB176C3}">
      <dgm:prSet/>
      <dgm:spPr/>
      <dgm:t>
        <a:bodyPr/>
        <a:lstStyle/>
        <a:p>
          <a:endParaRPr lang="zh-CN" altLang="en-US"/>
        </a:p>
      </dgm:t>
    </dgm:pt>
    <dgm:pt modelId="{5A86209E-8733-48DE-9BC4-76A912AE7D87}" type="sibTrans" cxnId="{F6539692-E705-4BB7-ABF0-3754DAB176C3}">
      <dgm:prSet/>
      <dgm:spPr/>
      <dgm:t>
        <a:bodyPr/>
        <a:lstStyle/>
        <a:p>
          <a:endParaRPr lang="zh-CN" altLang="en-US"/>
        </a:p>
      </dgm:t>
    </dgm:pt>
    <dgm:pt modelId="{014D17DC-BE33-46F3-B04E-01CFFFA74FA2}">
      <dgm:prSet custT="1"/>
      <dgm:spPr/>
      <dgm:t>
        <a:bodyPr/>
        <a:lstStyle/>
        <a:p>
          <a:r>
            <a: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老师</a:t>
          </a:r>
        </a:p>
      </dgm:t>
    </dgm:pt>
    <dgm:pt modelId="{90DEC059-CC54-49FF-95DA-15FAE4DB1459}" type="parTrans" cxnId="{909E0A35-B5C9-4110-A3C4-05BB86503C59}">
      <dgm:prSet/>
      <dgm:spPr/>
      <dgm:t>
        <a:bodyPr/>
        <a:lstStyle/>
        <a:p>
          <a:endParaRPr lang="zh-CN" altLang="en-US"/>
        </a:p>
      </dgm:t>
    </dgm:pt>
    <dgm:pt modelId="{D54AD86D-F8E5-4BB4-B6AC-61AA3B75FF20}" type="sibTrans" cxnId="{909E0A35-B5C9-4110-A3C4-05BB86503C59}">
      <dgm:prSet/>
      <dgm:spPr/>
      <dgm:t>
        <a:bodyPr/>
        <a:lstStyle/>
        <a:p>
          <a:endParaRPr lang="zh-CN" altLang="en-US"/>
        </a:p>
      </dgm:t>
    </dgm:pt>
    <dgm:pt modelId="{E46C3928-A958-45BB-A765-CE9AD1D087DE}" type="pres">
      <dgm:prSet presAssocID="{8D727E25-A33C-4CCB-9A2D-5AEC5344FEC0}" presName="Name0" presStyleCnt="0">
        <dgm:presLayoutVars>
          <dgm:dir/>
          <dgm:resizeHandles val="exact"/>
        </dgm:presLayoutVars>
      </dgm:prSet>
      <dgm:spPr/>
    </dgm:pt>
    <dgm:pt modelId="{A0258D76-EB9E-45AF-8DF7-DAB6939B8846}" type="pres">
      <dgm:prSet presAssocID="{27A66CE6-AFA5-4E18-8BE5-4F89BBCF6F8F}" presName="compNode" presStyleCnt="0"/>
      <dgm:spPr/>
    </dgm:pt>
    <dgm:pt modelId="{4E5B1053-7968-42BA-885A-6B7A0C51DB10}" type="pres">
      <dgm:prSet presAssocID="{27A66CE6-AFA5-4E18-8BE5-4F89BBCF6F8F}" presName="pict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0765501-639B-49D5-A3B2-28BAB7F4F532}" type="pres">
      <dgm:prSet presAssocID="{27A66CE6-AFA5-4E18-8BE5-4F89BBCF6F8F}" presName="textRect" presStyleLbl="revTx" presStyleIdx="0" presStyleCnt="7">
        <dgm:presLayoutVars>
          <dgm:bulletEnabled val="1"/>
        </dgm:presLayoutVars>
      </dgm:prSet>
      <dgm:spPr/>
    </dgm:pt>
    <dgm:pt modelId="{03FB0C75-4278-437A-9F41-A67146DB8D01}" type="pres">
      <dgm:prSet presAssocID="{C8F9E9DB-8A15-4BC2-90BF-CC4EA496366D}" presName="sibTrans" presStyleLbl="sibTrans2D1" presStyleIdx="0" presStyleCnt="0"/>
      <dgm:spPr/>
    </dgm:pt>
    <dgm:pt modelId="{F99EF9A4-90B1-4534-90EB-9EBE7E7F0C85}" type="pres">
      <dgm:prSet presAssocID="{E468EC2F-4953-4970-AB1D-C9EDD82C8B01}" presName="compNode" presStyleCnt="0"/>
      <dgm:spPr/>
    </dgm:pt>
    <dgm:pt modelId="{E865BC64-607A-4145-87D3-DD72C93412F9}" type="pres">
      <dgm:prSet presAssocID="{E468EC2F-4953-4970-AB1D-C9EDD82C8B01}" presName="pictRect" presStyleLbl="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5A46FD4-81BB-4A20-B397-1FB32753C3CA}" type="pres">
      <dgm:prSet presAssocID="{E468EC2F-4953-4970-AB1D-C9EDD82C8B01}" presName="textRect" presStyleLbl="revTx" presStyleIdx="1" presStyleCnt="7">
        <dgm:presLayoutVars>
          <dgm:bulletEnabled val="1"/>
        </dgm:presLayoutVars>
      </dgm:prSet>
      <dgm:spPr/>
    </dgm:pt>
    <dgm:pt modelId="{F1D21EE6-5D65-4D7F-8A70-F416E5D6CC1E}" type="pres">
      <dgm:prSet presAssocID="{732E2F41-CA38-4ACB-8546-F01EEF94F5B1}" presName="sibTrans" presStyleLbl="sibTrans2D1" presStyleIdx="0" presStyleCnt="0"/>
      <dgm:spPr/>
    </dgm:pt>
    <dgm:pt modelId="{F2BFFD82-3E83-4DD2-AD51-F79A576D3DBD}" type="pres">
      <dgm:prSet presAssocID="{C823443C-3888-4C97-8FAB-720E5FB709B7}" presName="compNode" presStyleCnt="0"/>
      <dgm:spPr/>
    </dgm:pt>
    <dgm:pt modelId="{5EEC190F-22D1-4390-8011-332B02C6708A}" type="pres">
      <dgm:prSet presAssocID="{C823443C-3888-4C97-8FAB-720E5FB709B7}" presName="pictRect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8E8FB50-1661-425E-99DD-5D3CA9897EF5}" type="pres">
      <dgm:prSet presAssocID="{C823443C-3888-4C97-8FAB-720E5FB709B7}" presName="textRect" presStyleLbl="revTx" presStyleIdx="2" presStyleCnt="7">
        <dgm:presLayoutVars>
          <dgm:bulletEnabled val="1"/>
        </dgm:presLayoutVars>
      </dgm:prSet>
      <dgm:spPr/>
    </dgm:pt>
    <dgm:pt modelId="{676D7FAE-0527-4B73-8DAB-69E95E21E762}" type="pres">
      <dgm:prSet presAssocID="{36638AFB-9796-4DFC-B7B7-64E1520B5667}" presName="sibTrans" presStyleLbl="sibTrans2D1" presStyleIdx="0" presStyleCnt="0"/>
      <dgm:spPr/>
    </dgm:pt>
    <dgm:pt modelId="{1A6B65F7-05AA-435C-9B65-38B352D27C3D}" type="pres">
      <dgm:prSet presAssocID="{438C36F9-8F75-46AA-98ED-AFA5AAEE06F4}" presName="compNode" presStyleCnt="0"/>
      <dgm:spPr/>
    </dgm:pt>
    <dgm:pt modelId="{DF2EEDAD-99FA-46DD-A28F-275B537467DE}" type="pres">
      <dgm:prSet presAssocID="{438C36F9-8F75-46AA-98ED-AFA5AAEE06F4}" presName="pictRect" presStyleLbl="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D9C2E75-27C7-4CF1-8120-2D50FBCAFC57}" type="pres">
      <dgm:prSet presAssocID="{438C36F9-8F75-46AA-98ED-AFA5AAEE06F4}" presName="textRect" presStyleLbl="revTx" presStyleIdx="3" presStyleCnt="7">
        <dgm:presLayoutVars>
          <dgm:bulletEnabled val="1"/>
        </dgm:presLayoutVars>
      </dgm:prSet>
      <dgm:spPr/>
    </dgm:pt>
    <dgm:pt modelId="{B04D13BB-88EB-4595-9A8C-5AA92461BCCF}" type="pres">
      <dgm:prSet presAssocID="{78E7BEDF-3D3F-4109-9A47-2A8C7D57903A}" presName="sibTrans" presStyleLbl="sibTrans2D1" presStyleIdx="0" presStyleCnt="0"/>
      <dgm:spPr/>
    </dgm:pt>
    <dgm:pt modelId="{DA9F6A55-2EA2-4D14-876E-67A5A587106B}" type="pres">
      <dgm:prSet presAssocID="{193A0E52-683E-4123-8248-9F07FE375E52}" presName="compNode" presStyleCnt="0"/>
      <dgm:spPr/>
    </dgm:pt>
    <dgm:pt modelId="{6884FF8E-26C5-4D77-8FF5-C507AE48BC0C}" type="pres">
      <dgm:prSet presAssocID="{193A0E52-683E-4123-8248-9F07FE375E52}" presName="pictRect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71EB0AB-F2D7-4E8F-81A9-BF195A636636}" type="pres">
      <dgm:prSet presAssocID="{193A0E52-683E-4123-8248-9F07FE375E52}" presName="textRect" presStyleLbl="revTx" presStyleIdx="4" presStyleCnt="7">
        <dgm:presLayoutVars>
          <dgm:bulletEnabled val="1"/>
        </dgm:presLayoutVars>
      </dgm:prSet>
      <dgm:spPr/>
    </dgm:pt>
    <dgm:pt modelId="{FECC3F85-46F1-46C8-8E9F-9CACA0658ED6}" type="pres">
      <dgm:prSet presAssocID="{FA4FB567-E16C-4091-96F0-31B4A1400045}" presName="sibTrans" presStyleLbl="sibTrans2D1" presStyleIdx="0" presStyleCnt="0"/>
      <dgm:spPr/>
    </dgm:pt>
    <dgm:pt modelId="{FC0A29EE-1EB0-40A9-A961-D51746226AFA}" type="pres">
      <dgm:prSet presAssocID="{6285EAB7-5C1F-4E3B-969E-F74554D9CE11}" presName="compNode" presStyleCnt="0"/>
      <dgm:spPr/>
    </dgm:pt>
    <dgm:pt modelId="{F40E37FB-ADA1-4E75-88F3-0882F71293F6}" type="pres">
      <dgm:prSet presAssocID="{6285EAB7-5C1F-4E3B-969E-F74554D9CE11}" presName="pictRect" presStyleLbl="nod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147A8862-446C-4544-92B8-6CF7C223F116}" type="pres">
      <dgm:prSet presAssocID="{6285EAB7-5C1F-4E3B-969E-F74554D9CE11}" presName="textRect" presStyleLbl="revTx" presStyleIdx="5" presStyleCnt="7">
        <dgm:presLayoutVars>
          <dgm:bulletEnabled val="1"/>
        </dgm:presLayoutVars>
      </dgm:prSet>
      <dgm:spPr/>
    </dgm:pt>
    <dgm:pt modelId="{C7A627F4-33EF-45E5-AD70-F3E9E80A29B7}" type="pres">
      <dgm:prSet presAssocID="{5A86209E-8733-48DE-9BC4-76A912AE7D87}" presName="sibTrans" presStyleLbl="sibTrans2D1" presStyleIdx="0" presStyleCnt="0"/>
      <dgm:spPr/>
    </dgm:pt>
    <dgm:pt modelId="{32134F11-09D5-4B26-AE64-4E5559974640}" type="pres">
      <dgm:prSet presAssocID="{014D17DC-BE33-46F3-B04E-01CFFFA74FA2}" presName="compNode" presStyleCnt="0"/>
      <dgm:spPr/>
    </dgm:pt>
    <dgm:pt modelId="{D6D86FCB-948F-41A9-ADEF-86B99B595BD7}" type="pres">
      <dgm:prSet presAssocID="{014D17DC-BE33-46F3-B04E-01CFFFA74FA2}" presName="pictRect" presStyleLbl="nod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5EABF5B2-BD64-4B7B-8CA6-BC4CB7CF1DFE}" type="pres">
      <dgm:prSet presAssocID="{014D17DC-BE33-46F3-B04E-01CFFFA74FA2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EFA3D204-3A69-4F0C-A265-936E26932323}" srcId="{8D727E25-A33C-4CCB-9A2D-5AEC5344FEC0}" destId="{438C36F9-8F75-46AA-98ED-AFA5AAEE06F4}" srcOrd="3" destOrd="0" parTransId="{1829D25F-F160-4671-8258-4331E090B8B7}" sibTransId="{78E7BEDF-3D3F-4109-9A47-2A8C7D57903A}"/>
    <dgm:cxn modelId="{B1701619-AE4B-4BE8-85B4-F558FA918A00}" type="presOf" srcId="{27A66CE6-AFA5-4E18-8BE5-4F89BBCF6F8F}" destId="{50765501-639B-49D5-A3B2-28BAB7F4F532}" srcOrd="0" destOrd="0" presId="urn:microsoft.com/office/officeart/2005/8/layout/pList1"/>
    <dgm:cxn modelId="{BAF2321D-98CC-4266-A02B-307EDFA551D3}" type="presOf" srcId="{732E2F41-CA38-4ACB-8546-F01EEF94F5B1}" destId="{F1D21EE6-5D65-4D7F-8A70-F416E5D6CC1E}" srcOrd="0" destOrd="0" presId="urn:microsoft.com/office/officeart/2005/8/layout/pList1"/>
    <dgm:cxn modelId="{909E0A35-B5C9-4110-A3C4-05BB86503C59}" srcId="{8D727E25-A33C-4CCB-9A2D-5AEC5344FEC0}" destId="{014D17DC-BE33-46F3-B04E-01CFFFA74FA2}" srcOrd="6" destOrd="0" parTransId="{90DEC059-CC54-49FF-95DA-15FAE4DB1459}" sibTransId="{D54AD86D-F8E5-4BB4-B6AC-61AA3B75FF20}"/>
    <dgm:cxn modelId="{8BF9DC35-B886-441E-8802-F7F31F800A7A}" type="presOf" srcId="{193A0E52-683E-4123-8248-9F07FE375E52}" destId="{671EB0AB-F2D7-4E8F-81A9-BF195A636636}" srcOrd="0" destOrd="0" presId="urn:microsoft.com/office/officeart/2005/8/layout/pList1"/>
    <dgm:cxn modelId="{B30AD437-9BA2-41CE-A2A7-8A1012E10F13}" type="presOf" srcId="{FA4FB567-E16C-4091-96F0-31B4A1400045}" destId="{FECC3F85-46F1-46C8-8E9F-9CACA0658ED6}" srcOrd="0" destOrd="0" presId="urn:microsoft.com/office/officeart/2005/8/layout/pList1"/>
    <dgm:cxn modelId="{984D8F39-E076-4423-AF5D-3E0D9840B2CA}" type="presOf" srcId="{C823443C-3888-4C97-8FAB-720E5FB709B7}" destId="{A8E8FB50-1661-425E-99DD-5D3CA9897EF5}" srcOrd="0" destOrd="0" presId="urn:microsoft.com/office/officeart/2005/8/layout/pList1"/>
    <dgm:cxn modelId="{E621C95C-F21D-40C3-9E00-D465E1C1CA9F}" srcId="{8D727E25-A33C-4CCB-9A2D-5AEC5344FEC0}" destId="{E468EC2F-4953-4970-AB1D-C9EDD82C8B01}" srcOrd="1" destOrd="0" parTransId="{C90552DF-4341-4FEB-9B21-F74487F007B0}" sibTransId="{732E2F41-CA38-4ACB-8546-F01EEF94F5B1}"/>
    <dgm:cxn modelId="{777C5971-84CD-4C62-A62F-26B4DEEF9BE4}" type="presOf" srcId="{014D17DC-BE33-46F3-B04E-01CFFFA74FA2}" destId="{5EABF5B2-BD64-4B7B-8CA6-BC4CB7CF1DFE}" srcOrd="0" destOrd="0" presId="urn:microsoft.com/office/officeart/2005/8/layout/pList1"/>
    <dgm:cxn modelId="{6A755453-AF36-46D6-A46A-C8FBAF119578}" type="presOf" srcId="{6285EAB7-5C1F-4E3B-969E-F74554D9CE11}" destId="{147A8862-446C-4544-92B8-6CF7C223F116}" srcOrd="0" destOrd="0" presId="urn:microsoft.com/office/officeart/2005/8/layout/pList1"/>
    <dgm:cxn modelId="{F6539692-E705-4BB7-ABF0-3754DAB176C3}" srcId="{8D727E25-A33C-4CCB-9A2D-5AEC5344FEC0}" destId="{6285EAB7-5C1F-4E3B-969E-F74554D9CE11}" srcOrd="5" destOrd="0" parTransId="{7BFD667C-5B22-49CC-9D61-D46D142F63EC}" sibTransId="{5A86209E-8733-48DE-9BC4-76A912AE7D87}"/>
    <dgm:cxn modelId="{6FAF88A4-F312-4F0E-8DCA-D412D0940EA8}" type="presOf" srcId="{8D727E25-A33C-4CCB-9A2D-5AEC5344FEC0}" destId="{E46C3928-A958-45BB-A765-CE9AD1D087DE}" srcOrd="0" destOrd="0" presId="urn:microsoft.com/office/officeart/2005/8/layout/pList1"/>
    <dgm:cxn modelId="{73D3F7B4-52F0-4728-93BC-38ADD758D38C}" type="presOf" srcId="{438C36F9-8F75-46AA-98ED-AFA5AAEE06F4}" destId="{CD9C2E75-27C7-4CF1-8120-2D50FBCAFC57}" srcOrd="0" destOrd="0" presId="urn:microsoft.com/office/officeart/2005/8/layout/pList1"/>
    <dgm:cxn modelId="{7406A8C7-667F-442E-A2FF-886436694A0F}" type="presOf" srcId="{E468EC2F-4953-4970-AB1D-C9EDD82C8B01}" destId="{35A46FD4-81BB-4A20-B397-1FB32753C3CA}" srcOrd="0" destOrd="0" presId="urn:microsoft.com/office/officeart/2005/8/layout/pList1"/>
    <dgm:cxn modelId="{E268F6D0-C6AA-4C21-9F27-64C7AB50A1A9}" type="presOf" srcId="{36638AFB-9796-4DFC-B7B7-64E1520B5667}" destId="{676D7FAE-0527-4B73-8DAB-69E95E21E762}" srcOrd="0" destOrd="0" presId="urn:microsoft.com/office/officeart/2005/8/layout/pList1"/>
    <dgm:cxn modelId="{3C9661E0-8FCB-4EE2-9A2A-F66D03E0A686}" srcId="{8D727E25-A33C-4CCB-9A2D-5AEC5344FEC0}" destId="{C823443C-3888-4C97-8FAB-720E5FB709B7}" srcOrd="2" destOrd="0" parTransId="{C64D5751-0BF2-4157-BA18-2C0C40FF9E7B}" sibTransId="{36638AFB-9796-4DFC-B7B7-64E1520B5667}"/>
    <dgm:cxn modelId="{C41745E3-4CAC-4EEF-B676-53C7E3F03A2F}" type="presOf" srcId="{C8F9E9DB-8A15-4BC2-90BF-CC4EA496366D}" destId="{03FB0C75-4278-437A-9F41-A67146DB8D01}" srcOrd="0" destOrd="0" presId="urn:microsoft.com/office/officeart/2005/8/layout/pList1"/>
    <dgm:cxn modelId="{4EF34AE5-D40B-4880-A5A0-8A6D523C4EA3}" type="presOf" srcId="{78E7BEDF-3D3F-4109-9A47-2A8C7D57903A}" destId="{B04D13BB-88EB-4595-9A8C-5AA92461BCCF}" srcOrd="0" destOrd="0" presId="urn:microsoft.com/office/officeart/2005/8/layout/pList1"/>
    <dgm:cxn modelId="{D21B77F0-74A0-4CFD-82ED-6AE53DE8FF1A}" srcId="{8D727E25-A33C-4CCB-9A2D-5AEC5344FEC0}" destId="{193A0E52-683E-4123-8248-9F07FE375E52}" srcOrd="4" destOrd="0" parTransId="{9B07D372-EBA4-4F05-A608-A93202DB7BF1}" sibTransId="{FA4FB567-E16C-4091-96F0-31B4A1400045}"/>
    <dgm:cxn modelId="{E5FEF5F0-477A-4C8D-8495-A34743671EE0}" srcId="{8D727E25-A33C-4CCB-9A2D-5AEC5344FEC0}" destId="{27A66CE6-AFA5-4E18-8BE5-4F89BBCF6F8F}" srcOrd="0" destOrd="0" parTransId="{8462E1A6-57BA-40BB-9E85-D807D0E64884}" sibTransId="{C8F9E9DB-8A15-4BC2-90BF-CC4EA496366D}"/>
    <dgm:cxn modelId="{7B39E2FE-BD72-46A0-AAF7-A31DD65CE2B1}" type="presOf" srcId="{5A86209E-8733-48DE-9BC4-76A912AE7D87}" destId="{C7A627F4-33EF-45E5-AD70-F3E9E80A29B7}" srcOrd="0" destOrd="0" presId="urn:microsoft.com/office/officeart/2005/8/layout/pList1"/>
    <dgm:cxn modelId="{012A72FE-F355-461B-A496-E61D44819B3B}" type="presParOf" srcId="{E46C3928-A958-45BB-A765-CE9AD1D087DE}" destId="{A0258D76-EB9E-45AF-8DF7-DAB6939B8846}" srcOrd="0" destOrd="0" presId="urn:microsoft.com/office/officeart/2005/8/layout/pList1"/>
    <dgm:cxn modelId="{9C63F770-EAA9-4448-AECF-C356FEFE9C8E}" type="presParOf" srcId="{A0258D76-EB9E-45AF-8DF7-DAB6939B8846}" destId="{4E5B1053-7968-42BA-885A-6B7A0C51DB10}" srcOrd="0" destOrd="0" presId="urn:microsoft.com/office/officeart/2005/8/layout/pList1"/>
    <dgm:cxn modelId="{3CBDB689-5D43-4DD6-B915-5F41E55B601B}" type="presParOf" srcId="{A0258D76-EB9E-45AF-8DF7-DAB6939B8846}" destId="{50765501-639B-49D5-A3B2-28BAB7F4F532}" srcOrd="1" destOrd="0" presId="urn:microsoft.com/office/officeart/2005/8/layout/pList1"/>
    <dgm:cxn modelId="{1BD8DD61-3692-4538-8B1C-97EE1E545CC5}" type="presParOf" srcId="{E46C3928-A958-45BB-A765-CE9AD1D087DE}" destId="{03FB0C75-4278-437A-9F41-A67146DB8D01}" srcOrd="1" destOrd="0" presId="urn:microsoft.com/office/officeart/2005/8/layout/pList1"/>
    <dgm:cxn modelId="{A95F85B0-A7B7-4331-A539-4877BB5F12ED}" type="presParOf" srcId="{E46C3928-A958-45BB-A765-CE9AD1D087DE}" destId="{F99EF9A4-90B1-4534-90EB-9EBE7E7F0C85}" srcOrd="2" destOrd="0" presId="urn:microsoft.com/office/officeart/2005/8/layout/pList1"/>
    <dgm:cxn modelId="{85A53A25-67A2-40DA-832B-EF2A03334A24}" type="presParOf" srcId="{F99EF9A4-90B1-4534-90EB-9EBE7E7F0C85}" destId="{E865BC64-607A-4145-87D3-DD72C93412F9}" srcOrd="0" destOrd="0" presId="urn:microsoft.com/office/officeart/2005/8/layout/pList1"/>
    <dgm:cxn modelId="{293E98E5-0497-412B-9447-21D016A1DD35}" type="presParOf" srcId="{F99EF9A4-90B1-4534-90EB-9EBE7E7F0C85}" destId="{35A46FD4-81BB-4A20-B397-1FB32753C3CA}" srcOrd="1" destOrd="0" presId="urn:microsoft.com/office/officeart/2005/8/layout/pList1"/>
    <dgm:cxn modelId="{52AB88A7-E72E-4AE3-AE31-E42AD40CD61F}" type="presParOf" srcId="{E46C3928-A958-45BB-A765-CE9AD1D087DE}" destId="{F1D21EE6-5D65-4D7F-8A70-F416E5D6CC1E}" srcOrd="3" destOrd="0" presId="urn:microsoft.com/office/officeart/2005/8/layout/pList1"/>
    <dgm:cxn modelId="{73D896D1-2A2B-4B24-A6BF-7D457CF2EA13}" type="presParOf" srcId="{E46C3928-A958-45BB-A765-CE9AD1D087DE}" destId="{F2BFFD82-3E83-4DD2-AD51-F79A576D3DBD}" srcOrd="4" destOrd="0" presId="urn:microsoft.com/office/officeart/2005/8/layout/pList1"/>
    <dgm:cxn modelId="{D31C1DDF-1A26-4401-A856-233B6CC00210}" type="presParOf" srcId="{F2BFFD82-3E83-4DD2-AD51-F79A576D3DBD}" destId="{5EEC190F-22D1-4390-8011-332B02C6708A}" srcOrd="0" destOrd="0" presId="urn:microsoft.com/office/officeart/2005/8/layout/pList1"/>
    <dgm:cxn modelId="{05363E05-9788-4537-A037-916A81F29609}" type="presParOf" srcId="{F2BFFD82-3E83-4DD2-AD51-F79A576D3DBD}" destId="{A8E8FB50-1661-425E-99DD-5D3CA9897EF5}" srcOrd="1" destOrd="0" presId="urn:microsoft.com/office/officeart/2005/8/layout/pList1"/>
    <dgm:cxn modelId="{CCE4A67E-AB95-467C-AFDE-82D9AFD5AF16}" type="presParOf" srcId="{E46C3928-A958-45BB-A765-CE9AD1D087DE}" destId="{676D7FAE-0527-4B73-8DAB-69E95E21E762}" srcOrd="5" destOrd="0" presId="urn:microsoft.com/office/officeart/2005/8/layout/pList1"/>
    <dgm:cxn modelId="{BC247F5B-B77B-4166-ADC2-AAC219ECBB33}" type="presParOf" srcId="{E46C3928-A958-45BB-A765-CE9AD1D087DE}" destId="{1A6B65F7-05AA-435C-9B65-38B352D27C3D}" srcOrd="6" destOrd="0" presId="urn:microsoft.com/office/officeart/2005/8/layout/pList1"/>
    <dgm:cxn modelId="{9BE7BF44-8657-4060-A420-E6DDC258E48F}" type="presParOf" srcId="{1A6B65F7-05AA-435C-9B65-38B352D27C3D}" destId="{DF2EEDAD-99FA-46DD-A28F-275B537467DE}" srcOrd="0" destOrd="0" presId="urn:microsoft.com/office/officeart/2005/8/layout/pList1"/>
    <dgm:cxn modelId="{3B837D58-50BA-402C-BBFF-06F0020CED26}" type="presParOf" srcId="{1A6B65F7-05AA-435C-9B65-38B352D27C3D}" destId="{CD9C2E75-27C7-4CF1-8120-2D50FBCAFC57}" srcOrd="1" destOrd="0" presId="urn:microsoft.com/office/officeart/2005/8/layout/pList1"/>
    <dgm:cxn modelId="{1437C34C-93D1-4D2D-ABCF-85FDD3628177}" type="presParOf" srcId="{E46C3928-A958-45BB-A765-CE9AD1D087DE}" destId="{B04D13BB-88EB-4595-9A8C-5AA92461BCCF}" srcOrd="7" destOrd="0" presId="urn:microsoft.com/office/officeart/2005/8/layout/pList1"/>
    <dgm:cxn modelId="{82F9EB63-FA9C-4E04-ADEC-B385A705C728}" type="presParOf" srcId="{E46C3928-A958-45BB-A765-CE9AD1D087DE}" destId="{DA9F6A55-2EA2-4D14-876E-67A5A587106B}" srcOrd="8" destOrd="0" presId="urn:microsoft.com/office/officeart/2005/8/layout/pList1"/>
    <dgm:cxn modelId="{E6687144-F759-4F92-8AFE-F05CE3ED4842}" type="presParOf" srcId="{DA9F6A55-2EA2-4D14-876E-67A5A587106B}" destId="{6884FF8E-26C5-4D77-8FF5-C507AE48BC0C}" srcOrd="0" destOrd="0" presId="urn:microsoft.com/office/officeart/2005/8/layout/pList1"/>
    <dgm:cxn modelId="{8B9C4E6A-EEAA-4BA0-9150-EFCDCAEA7551}" type="presParOf" srcId="{DA9F6A55-2EA2-4D14-876E-67A5A587106B}" destId="{671EB0AB-F2D7-4E8F-81A9-BF195A636636}" srcOrd="1" destOrd="0" presId="urn:microsoft.com/office/officeart/2005/8/layout/pList1"/>
    <dgm:cxn modelId="{CB2D6E9C-7B34-44FA-9027-EB2F10AE0617}" type="presParOf" srcId="{E46C3928-A958-45BB-A765-CE9AD1D087DE}" destId="{FECC3F85-46F1-46C8-8E9F-9CACA0658ED6}" srcOrd="9" destOrd="0" presId="urn:microsoft.com/office/officeart/2005/8/layout/pList1"/>
    <dgm:cxn modelId="{57259BFC-6E17-4B00-A217-570579AB0487}" type="presParOf" srcId="{E46C3928-A958-45BB-A765-CE9AD1D087DE}" destId="{FC0A29EE-1EB0-40A9-A961-D51746226AFA}" srcOrd="10" destOrd="0" presId="urn:microsoft.com/office/officeart/2005/8/layout/pList1"/>
    <dgm:cxn modelId="{D3EC3BCB-3A77-472F-BC72-551A09C0F242}" type="presParOf" srcId="{FC0A29EE-1EB0-40A9-A961-D51746226AFA}" destId="{F40E37FB-ADA1-4E75-88F3-0882F71293F6}" srcOrd="0" destOrd="0" presId="urn:microsoft.com/office/officeart/2005/8/layout/pList1"/>
    <dgm:cxn modelId="{12377F24-2417-4A2B-A62A-491DA384733F}" type="presParOf" srcId="{FC0A29EE-1EB0-40A9-A961-D51746226AFA}" destId="{147A8862-446C-4544-92B8-6CF7C223F116}" srcOrd="1" destOrd="0" presId="urn:microsoft.com/office/officeart/2005/8/layout/pList1"/>
    <dgm:cxn modelId="{E07A8DF2-4467-4F18-AF6A-874E2154518E}" type="presParOf" srcId="{E46C3928-A958-45BB-A765-CE9AD1D087DE}" destId="{C7A627F4-33EF-45E5-AD70-F3E9E80A29B7}" srcOrd="11" destOrd="0" presId="urn:microsoft.com/office/officeart/2005/8/layout/pList1"/>
    <dgm:cxn modelId="{85EB3D14-45EA-4ACE-B114-8CAFCA5DACDD}" type="presParOf" srcId="{E46C3928-A958-45BB-A765-CE9AD1D087DE}" destId="{32134F11-09D5-4B26-AE64-4E5559974640}" srcOrd="12" destOrd="0" presId="urn:microsoft.com/office/officeart/2005/8/layout/pList1"/>
    <dgm:cxn modelId="{06A3EC1B-A6E3-4F96-AF15-500020FFF168}" type="presParOf" srcId="{32134F11-09D5-4B26-AE64-4E5559974640}" destId="{D6D86FCB-948F-41A9-ADEF-86B99B595BD7}" srcOrd="0" destOrd="0" presId="urn:microsoft.com/office/officeart/2005/8/layout/pList1"/>
    <dgm:cxn modelId="{0FB8BBBC-0CE2-4B4C-BEDD-6E7C1D6328CF}" type="presParOf" srcId="{32134F11-09D5-4B26-AE64-4E5559974640}" destId="{5EABF5B2-BD64-4B7B-8CA6-BC4CB7CF1DF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6420EE-8365-4CCA-A803-7A0322E2E6FF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1668528A-E48C-47ED-A425-A1244492ACEC}">
      <dgm:prSet/>
      <dgm:spPr/>
      <dgm:t>
        <a:bodyPr/>
        <a:lstStyle/>
        <a:p>
          <a:r>
            <a:rPr lang="zh-CN" dirty="0">
              <a:latin typeface="华文隶书" panose="02010800040101010101" pitchFamily="2" charset="-122"/>
              <a:ea typeface="华文隶书" panose="02010800040101010101" pitchFamily="2" charset="-122"/>
            </a:rPr>
            <a:t>人非草木，孰能无情</a:t>
          </a:r>
        </a:p>
      </dgm:t>
    </dgm:pt>
    <dgm:pt modelId="{266A2294-DAEC-4922-8F95-B7A8322CFBBF}" type="parTrans" cxnId="{285B92A4-52E6-445A-BEC4-412ECFFE94AE}">
      <dgm:prSet/>
      <dgm:spPr/>
      <dgm:t>
        <a:bodyPr/>
        <a:lstStyle/>
        <a:p>
          <a:endParaRPr lang="zh-CN" altLang="en-US">
            <a:latin typeface="华文隶书" panose="02010800040101010101" pitchFamily="2" charset="-122"/>
            <a:ea typeface="华文隶书" panose="02010800040101010101" pitchFamily="2" charset="-122"/>
          </a:endParaRPr>
        </a:p>
      </dgm:t>
    </dgm:pt>
    <dgm:pt modelId="{14909361-01BB-4938-91BF-5F17A8334884}" type="sibTrans" cxnId="{285B92A4-52E6-445A-BEC4-412ECFFE94AE}">
      <dgm:prSet/>
      <dgm:spPr/>
      <dgm:t>
        <a:bodyPr/>
        <a:lstStyle/>
        <a:p>
          <a:endParaRPr lang="zh-CN" altLang="en-US">
            <a:latin typeface="华文隶书" panose="02010800040101010101" pitchFamily="2" charset="-122"/>
            <a:ea typeface="华文隶书" panose="02010800040101010101" pitchFamily="2" charset="-122"/>
          </a:endParaRPr>
        </a:p>
      </dgm:t>
    </dgm:pt>
    <dgm:pt modelId="{7A049824-8304-4D12-8F99-16B69D7F6A8F}">
      <dgm:prSet/>
      <dgm:spPr/>
      <dgm:t>
        <a:bodyPr/>
        <a:lstStyle/>
        <a:p>
          <a:r>
            <a:rPr lang="zh-CN" dirty="0">
              <a:latin typeface="华文隶书" panose="02010800040101010101" pitchFamily="2" charset="-122"/>
              <a:ea typeface="华文隶书" panose="02010800040101010101" pitchFamily="2" charset="-122"/>
            </a:rPr>
            <a:t>喜怒哀乐，人之常情</a:t>
          </a:r>
        </a:p>
      </dgm:t>
    </dgm:pt>
    <dgm:pt modelId="{841FF641-4E9E-4E2B-8839-A6FD7C26A5D3}" type="parTrans" cxnId="{5255C201-BD12-4735-BD6E-F3E079D2873D}">
      <dgm:prSet/>
      <dgm:spPr/>
      <dgm:t>
        <a:bodyPr/>
        <a:lstStyle/>
        <a:p>
          <a:endParaRPr lang="zh-CN" altLang="en-US">
            <a:latin typeface="华文隶书" panose="02010800040101010101" pitchFamily="2" charset="-122"/>
            <a:ea typeface="华文隶书" panose="02010800040101010101" pitchFamily="2" charset="-122"/>
          </a:endParaRPr>
        </a:p>
      </dgm:t>
    </dgm:pt>
    <dgm:pt modelId="{27996BF9-112D-4223-8BD5-E044913E5DBB}" type="sibTrans" cxnId="{5255C201-BD12-4735-BD6E-F3E079D2873D}">
      <dgm:prSet/>
      <dgm:spPr/>
      <dgm:t>
        <a:bodyPr/>
        <a:lstStyle/>
        <a:p>
          <a:endParaRPr lang="zh-CN" altLang="en-US">
            <a:latin typeface="华文隶书" panose="02010800040101010101" pitchFamily="2" charset="-122"/>
            <a:ea typeface="华文隶书" panose="02010800040101010101" pitchFamily="2" charset="-122"/>
          </a:endParaRPr>
        </a:p>
      </dgm:t>
    </dgm:pt>
    <dgm:pt modelId="{3FA19423-6CDD-4C44-87A7-F8F503796A1B}" type="pres">
      <dgm:prSet presAssocID="{426420EE-8365-4CCA-A803-7A0322E2E6FF}" presName="linearFlow" presStyleCnt="0">
        <dgm:presLayoutVars>
          <dgm:dir/>
          <dgm:resizeHandles val="exact"/>
        </dgm:presLayoutVars>
      </dgm:prSet>
      <dgm:spPr/>
    </dgm:pt>
    <dgm:pt modelId="{2942CFDE-246B-4C39-A956-6F3466CF7FB0}" type="pres">
      <dgm:prSet presAssocID="{1668528A-E48C-47ED-A425-A1244492ACEC}" presName="composite" presStyleCnt="0"/>
      <dgm:spPr/>
    </dgm:pt>
    <dgm:pt modelId="{1689FC19-2086-4058-A1B7-49BE1397E560}" type="pres">
      <dgm:prSet presAssocID="{1668528A-E48C-47ED-A425-A1244492ACEC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CFE5A95-6D9B-436D-B449-B02B555613EB}" type="pres">
      <dgm:prSet presAssocID="{1668528A-E48C-47ED-A425-A1244492ACEC}" presName="txShp" presStyleLbl="node1" presStyleIdx="0" presStyleCnt="2">
        <dgm:presLayoutVars>
          <dgm:bulletEnabled val="1"/>
        </dgm:presLayoutVars>
      </dgm:prSet>
      <dgm:spPr/>
    </dgm:pt>
    <dgm:pt modelId="{09AC1D34-0A06-444B-9BB8-A60083259780}" type="pres">
      <dgm:prSet presAssocID="{14909361-01BB-4938-91BF-5F17A8334884}" presName="spacing" presStyleCnt="0"/>
      <dgm:spPr/>
    </dgm:pt>
    <dgm:pt modelId="{C005145D-AC31-460F-9345-CCB7DC20C9CB}" type="pres">
      <dgm:prSet presAssocID="{7A049824-8304-4D12-8F99-16B69D7F6A8F}" presName="composite" presStyleCnt="0"/>
      <dgm:spPr/>
    </dgm:pt>
    <dgm:pt modelId="{D22B438C-9B2C-47E5-B672-81BC5641F495}" type="pres">
      <dgm:prSet presAssocID="{7A049824-8304-4D12-8F99-16B69D7F6A8F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A72EA226-E02C-4E1D-9B4B-2EF7F49E278F}" type="pres">
      <dgm:prSet presAssocID="{7A049824-8304-4D12-8F99-16B69D7F6A8F}" presName="txShp" presStyleLbl="node1" presStyleIdx="1" presStyleCnt="2">
        <dgm:presLayoutVars>
          <dgm:bulletEnabled val="1"/>
        </dgm:presLayoutVars>
      </dgm:prSet>
      <dgm:spPr/>
    </dgm:pt>
  </dgm:ptLst>
  <dgm:cxnLst>
    <dgm:cxn modelId="{5255C201-BD12-4735-BD6E-F3E079D2873D}" srcId="{426420EE-8365-4CCA-A803-7A0322E2E6FF}" destId="{7A049824-8304-4D12-8F99-16B69D7F6A8F}" srcOrd="1" destOrd="0" parTransId="{841FF641-4E9E-4E2B-8839-A6FD7C26A5D3}" sibTransId="{27996BF9-112D-4223-8BD5-E044913E5DBB}"/>
    <dgm:cxn modelId="{C599DC5E-2249-48BA-9591-5644B5CCB6DF}" type="presOf" srcId="{1668528A-E48C-47ED-A425-A1244492ACEC}" destId="{FCFE5A95-6D9B-436D-B449-B02B555613EB}" srcOrd="0" destOrd="0" presId="urn:microsoft.com/office/officeart/2005/8/layout/vList3"/>
    <dgm:cxn modelId="{7D60F29A-9C46-4C23-94A2-08FEF4B9AD51}" type="presOf" srcId="{7A049824-8304-4D12-8F99-16B69D7F6A8F}" destId="{A72EA226-E02C-4E1D-9B4B-2EF7F49E278F}" srcOrd="0" destOrd="0" presId="urn:microsoft.com/office/officeart/2005/8/layout/vList3"/>
    <dgm:cxn modelId="{285B92A4-52E6-445A-BEC4-412ECFFE94AE}" srcId="{426420EE-8365-4CCA-A803-7A0322E2E6FF}" destId="{1668528A-E48C-47ED-A425-A1244492ACEC}" srcOrd="0" destOrd="0" parTransId="{266A2294-DAEC-4922-8F95-B7A8322CFBBF}" sibTransId="{14909361-01BB-4938-91BF-5F17A8334884}"/>
    <dgm:cxn modelId="{CF3CD9F0-2AC1-4151-98D7-3F705498DD91}" type="presOf" srcId="{426420EE-8365-4CCA-A803-7A0322E2E6FF}" destId="{3FA19423-6CDD-4C44-87A7-F8F503796A1B}" srcOrd="0" destOrd="0" presId="urn:microsoft.com/office/officeart/2005/8/layout/vList3"/>
    <dgm:cxn modelId="{B4564D5F-C94E-494C-B694-C1C0137C6324}" type="presParOf" srcId="{3FA19423-6CDD-4C44-87A7-F8F503796A1B}" destId="{2942CFDE-246B-4C39-A956-6F3466CF7FB0}" srcOrd="0" destOrd="0" presId="urn:microsoft.com/office/officeart/2005/8/layout/vList3"/>
    <dgm:cxn modelId="{1B5DA3D5-F9DA-49C2-99CE-60BEA3B2A505}" type="presParOf" srcId="{2942CFDE-246B-4C39-A956-6F3466CF7FB0}" destId="{1689FC19-2086-4058-A1B7-49BE1397E560}" srcOrd="0" destOrd="0" presId="urn:microsoft.com/office/officeart/2005/8/layout/vList3"/>
    <dgm:cxn modelId="{545AFE2A-B7AE-43FB-8CA3-6D39B02E4B00}" type="presParOf" srcId="{2942CFDE-246B-4C39-A956-6F3466CF7FB0}" destId="{FCFE5A95-6D9B-436D-B449-B02B555613EB}" srcOrd="1" destOrd="0" presId="urn:microsoft.com/office/officeart/2005/8/layout/vList3"/>
    <dgm:cxn modelId="{FAAEC417-5600-458F-B098-78E5AA3D19AA}" type="presParOf" srcId="{3FA19423-6CDD-4C44-87A7-F8F503796A1B}" destId="{09AC1D34-0A06-444B-9BB8-A60083259780}" srcOrd="1" destOrd="0" presId="urn:microsoft.com/office/officeart/2005/8/layout/vList3"/>
    <dgm:cxn modelId="{5720407B-4459-4B40-850A-63735371A70A}" type="presParOf" srcId="{3FA19423-6CDD-4C44-87A7-F8F503796A1B}" destId="{C005145D-AC31-460F-9345-CCB7DC20C9CB}" srcOrd="2" destOrd="0" presId="urn:microsoft.com/office/officeart/2005/8/layout/vList3"/>
    <dgm:cxn modelId="{5A5B3F79-1F79-4FE2-87AA-C2BA90DE07D5}" type="presParOf" srcId="{C005145D-AC31-460F-9345-CCB7DC20C9CB}" destId="{D22B438C-9B2C-47E5-B672-81BC5641F495}" srcOrd="0" destOrd="0" presId="urn:microsoft.com/office/officeart/2005/8/layout/vList3"/>
    <dgm:cxn modelId="{2427EB43-5715-42FC-8F8F-D236CA606C1C}" type="presParOf" srcId="{C005145D-AC31-460F-9345-CCB7DC20C9CB}" destId="{A72EA226-E02C-4E1D-9B4B-2EF7F49E27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72E1F4-5D51-402E-852D-E42870B8B6B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21BBE0A2-DD97-41C3-8FE1-62F227624180}">
      <dgm:prSet custT="1"/>
      <dgm:spPr/>
      <dgm:t>
        <a:bodyPr/>
        <a:lstStyle/>
        <a:p>
          <a:r>
            <a:rPr lang="zh-CN" altLang="en-US" sz="3600" b="1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我们为什么需要情感？</a:t>
          </a:r>
        </a:p>
      </dgm:t>
    </dgm:pt>
    <dgm:pt modelId="{E1BE1836-C3D9-4659-90CD-C0AE09973C15}" type="parTrans" cxnId="{D50057A3-7385-4A55-ABFA-7A125CD93CA7}">
      <dgm:prSet/>
      <dgm:spPr/>
      <dgm:t>
        <a:bodyPr/>
        <a:lstStyle/>
        <a:p>
          <a:endParaRPr lang="zh-CN" altLang="en-US" sz="1600" b="1"/>
        </a:p>
      </dgm:t>
    </dgm:pt>
    <dgm:pt modelId="{3507DDAA-8407-4A6B-A950-030587910F04}" type="sibTrans" cxnId="{D50057A3-7385-4A55-ABFA-7A125CD93CA7}">
      <dgm:prSet/>
      <dgm:spPr/>
      <dgm:t>
        <a:bodyPr/>
        <a:lstStyle/>
        <a:p>
          <a:endParaRPr lang="zh-CN" altLang="en-US" sz="1600" b="1"/>
        </a:p>
      </dgm:t>
    </dgm:pt>
    <dgm:pt modelId="{F1B10ADF-7545-498D-99BC-B3FDF80B0EA5}">
      <dgm:prSet custT="1"/>
      <dgm:spPr/>
      <dgm:t>
        <a:bodyPr/>
        <a:lstStyle/>
        <a:p>
          <a:r>
            <a:rPr lang="zh-CN" altLang="en-US" sz="3600" b="1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情感与情绪的区别</a:t>
          </a:r>
        </a:p>
      </dgm:t>
    </dgm:pt>
    <dgm:pt modelId="{5DC69A41-DA6D-432B-AF06-0403A4A40855}" type="parTrans" cxnId="{4D602D29-29E0-4EFC-8C47-D593A762F7F9}">
      <dgm:prSet/>
      <dgm:spPr/>
      <dgm:t>
        <a:bodyPr/>
        <a:lstStyle/>
        <a:p>
          <a:endParaRPr lang="zh-CN" altLang="en-US" sz="1600" b="1"/>
        </a:p>
      </dgm:t>
    </dgm:pt>
    <dgm:pt modelId="{C547F7D1-EC4D-44AF-B2B5-547529C73776}" type="sibTrans" cxnId="{4D602D29-29E0-4EFC-8C47-D593A762F7F9}">
      <dgm:prSet/>
      <dgm:spPr/>
      <dgm:t>
        <a:bodyPr/>
        <a:lstStyle/>
        <a:p>
          <a:endParaRPr lang="zh-CN" altLang="en-US" sz="1600" b="1"/>
        </a:p>
      </dgm:t>
    </dgm:pt>
    <dgm:pt modelId="{1AABE7AE-E537-4844-943D-83584DFBA76C}">
      <dgm:prSet custT="1"/>
      <dgm:spPr/>
      <dgm:t>
        <a:bodyPr/>
        <a:lstStyle/>
        <a:p>
          <a:r>
            <a:rPr lang="zh-CN" altLang="en-US" sz="3600" b="1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情感的类型</a:t>
          </a:r>
        </a:p>
      </dgm:t>
    </dgm:pt>
    <dgm:pt modelId="{C79AE490-05A1-4BA8-A5A2-0277267511D4}" type="parTrans" cxnId="{8229B143-B4CE-4039-8CFA-D3460C4C3A95}">
      <dgm:prSet/>
      <dgm:spPr/>
      <dgm:t>
        <a:bodyPr/>
        <a:lstStyle/>
        <a:p>
          <a:endParaRPr lang="zh-CN" altLang="en-US" sz="1600" b="1"/>
        </a:p>
      </dgm:t>
    </dgm:pt>
    <dgm:pt modelId="{38AFB1E2-C19B-4D0F-AD0D-AFD38DD52B1B}" type="sibTrans" cxnId="{8229B143-B4CE-4039-8CFA-D3460C4C3A95}">
      <dgm:prSet/>
      <dgm:spPr/>
      <dgm:t>
        <a:bodyPr/>
        <a:lstStyle/>
        <a:p>
          <a:endParaRPr lang="zh-CN" altLang="en-US" sz="1600" b="1"/>
        </a:p>
      </dgm:t>
    </dgm:pt>
    <dgm:pt modelId="{3992B144-762F-4300-8F03-09A85A95CA8E}" type="pres">
      <dgm:prSet presAssocID="{4F72E1F4-5D51-402E-852D-E42870B8B6B9}" presName="Name0" presStyleCnt="0">
        <dgm:presLayoutVars>
          <dgm:dir/>
          <dgm:animLvl val="lvl"/>
          <dgm:resizeHandles val="exact"/>
        </dgm:presLayoutVars>
      </dgm:prSet>
      <dgm:spPr/>
    </dgm:pt>
    <dgm:pt modelId="{2A5E4D39-0B70-4A1D-8ABE-0E25CBE20B99}" type="pres">
      <dgm:prSet presAssocID="{21BBE0A2-DD97-41C3-8FE1-62F227624180}" presName="linNode" presStyleCnt="0"/>
      <dgm:spPr/>
    </dgm:pt>
    <dgm:pt modelId="{7D1F5011-4F3A-42EC-85BB-0F1374B20049}" type="pres">
      <dgm:prSet presAssocID="{21BBE0A2-DD97-41C3-8FE1-62F22762418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13B61D5-94E4-4C1F-90EA-60BA45BD86D9}" type="pres">
      <dgm:prSet presAssocID="{3507DDAA-8407-4A6B-A950-030587910F04}" presName="sp" presStyleCnt="0"/>
      <dgm:spPr/>
    </dgm:pt>
    <dgm:pt modelId="{86F7EFC2-8A6B-4967-A413-0D33565782CF}" type="pres">
      <dgm:prSet presAssocID="{F1B10ADF-7545-498D-99BC-B3FDF80B0EA5}" presName="linNode" presStyleCnt="0"/>
      <dgm:spPr/>
    </dgm:pt>
    <dgm:pt modelId="{F2C6E31C-8A4E-43FE-9155-C7ACD122E949}" type="pres">
      <dgm:prSet presAssocID="{F1B10ADF-7545-498D-99BC-B3FDF80B0EA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FC252C3-8ED7-4E3E-B04E-715062A92049}" type="pres">
      <dgm:prSet presAssocID="{C547F7D1-EC4D-44AF-B2B5-547529C73776}" presName="sp" presStyleCnt="0"/>
      <dgm:spPr/>
    </dgm:pt>
    <dgm:pt modelId="{29C706CF-A9A0-42E5-9EE2-E3B2A4A6BF20}" type="pres">
      <dgm:prSet presAssocID="{1AABE7AE-E537-4844-943D-83584DFBA76C}" presName="linNode" presStyleCnt="0"/>
      <dgm:spPr/>
    </dgm:pt>
    <dgm:pt modelId="{5465FDD2-7315-47B8-AE65-63451BA6A6F9}" type="pres">
      <dgm:prSet presAssocID="{1AABE7AE-E537-4844-943D-83584DFBA76C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97229C1E-68CB-4B96-8E0D-2A9DD46632DB}" type="presOf" srcId="{21BBE0A2-DD97-41C3-8FE1-62F227624180}" destId="{7D1F5011-4F3A-42EC-85BB-0F1374B20049}" srcOrd="0" destOrd="0" presId="urn:microsoft.com/office/officeart/2005/8/layout/vList5"/>
    <dgm:cxn modelId="{4D602D29-29E0-4EFC-8C47-D593A762F7F9}" srcId="{4F72E1F4-5D51-402E-852D-E42870B8B6B9}" destId="{F1B10ADF-7545-498D-99BC-B3FDF80B0EA5}" srcOrd="1" destOrd="0" parTransId="{5DC69A41-DA6D-432B-AF06-0403A4A40855}" sibTransId="{C547F7D1-EC4D-44AF-B2B5-547529C73776}"/>
    <dgm:cxn modelId="{8229B143-B4CE-4039-8CFA-D3460C4C3A95}" srcId="{4F72E1F4-5D51-402E-852D-E42870B8B6B9}" destId="{1AABE7AE-E537-4844-943D-83584DFBA76C}" srcOrd="2" destOrd="0" parTransId="{C79AE490-05A1-4BA8-A5A2-0277267511D4}" sibTransId="{38AFB1E2-C19B-4D0F-AD0D-AFD38DD52B1B}"/>
    <dgm:cxn modelId="{60B8AC6A-0849-4CC7-8243-BE46F682B462}" type="presOf" srcId="{1AABE7AE-E537-4844-943D-83584DFBA76C}" destId="{5465FDD2-7315-47B8-AE65-63451BA6A6F9}" srcOrd="0" destOrd="0" presId="urn:microsoft.com/office/officeart/2005/8/layout/vList5"/>
    <dgm:cxn modelId="{2A98706B-268E-48F8-A250-232CA2F6D6F3}" type="presOf" srcId="{F1B10ADF-7545-498D-99BC-B3FDF80B0EA5}" destId="{F2C6E31C-8A4E-43FE-9155-C7ACD122E949}" srcOrd="0" destOrd="0" presId="urn:microsoft.com/office/officeart/2005/8/layout/vList5"/>
    <dgm:cxn modelId="{D5A1A755-3391-4545-A16B-06CD8CE0C1E4}" type="presOf" srcId="{4F72E1F4-5D51-402E-852D-E42870B8B6B9}" destId="{3992B144-762F-4300-8F03-09A85A95CA8E}" srcOrd="0" destOrd="0" presId="urn:microsoft.com/office/officeart/2005/8/layout/vList5"/>
    <dgm:cxn modelId="{D50057A3-7385-4A55-ABFA-7A125CD93CA7}" srcId="{4F72E1F4-5D51-402E-852D-E42870B8B6B9}" destId="{21BBE0A2-DD97-41C3-8FE1-62F227624180}" srcOrd="0" destOrd="0" parTransId="{E1BE1836-C3D9-4659-90CD-C0AE09973C15}" sibTransId="{3507DDAA-8407-4A6B-A950-030587910F04}"/>
    <dgm:cxn modelId="{40A12BF3-20A9-477A-A3C9-903493DB66DF}" type="presParOf" srcId="{3992B144-762F-4300-8F03-09A85A95CA8E}" destId="{2A5E4D39-0B70-4A1D-8ABE-0E25CBE20B99}" srcOrd="0" destOrd="0" presId="urn:microsoft.com/office/officeart/2005/8/layout/vList5"/>
    <dgm:cxn modelId="{06D9922D-F8E1-4E85-B959-39E8EE04722F}" type="presParOf" srcId="{2A5E4D39-0B70-4A1D-8ABE-0E25CBE20B99}" destId="{7D1F5011-4F3A-42EC-85BB-0F1374B20049}" srcOrd="0" destOrd="0" presId="urn:microsoft.com/office/officeart/2005/8/layout/vList5"/>
    <dgm:cxn modelId="{FABC99C7-AD68-45D3-A50F-3CB74C2D3B3B}" type="presParOf" srcId="{3992B144-762F-4300-8F03-09A85A95CA8E}" destId="{A13B61D5-94E4-4C1F-90EA-60BA45BD86D9}" srcOrd="1" destOrd="0" presId="urn:microsoft.com/office/officeart/2005/8/layout/vList5"/>
    <dgm:cxn modelId="{9B9E390E-5D4A-4AEE-AA90-30E12C314BEC}" type="presParOf" srcId="{3992B144-762F-4300-8F03-09A85A95CA8E}" destId="{86F7EFC2-8A6B-4967-A413-0D33565782CF}" srcOrd="2" destOrd="0" presId="urn:microsoft.com/office/officeart/2005/8/layout/vList5"/>
    <dgm:cxn modelId="{5D35F80F-998A-4044-99D9-EF6CE5826AE0}" type="presParOf" srcId="{86F7EFC2-8A6B-4967-A413-0D33565782CF}" destId="{F2C6E31C-8A4E-43FE-9155-C7ACD122E949}" srcOrd="0" destOrd="0" presId="urn:microsoft.com/office/officeart/2005/8/layout/vList5"/>
    <dgm:cxn modelId="{730DA264-4463-4E93-A559-6A0D12E73F1E}" type="presParOf" srcId="{3992B144-762F-4300-8F03-09A85A95CA8E}" destId="{AFC252C3-8ED7-4E3E-B04E-715062A92049}" srcOrd="3" destOrd="0" presId="urn:microsoft.com/office/officeart/2005/8/layout/vList5"/>
    <dgm:cxn modelId="{64E0D46B-8F22-4375-A471-4532EE22E185}" type="presParOf" srcId="{3992B144-762F-4300-8F03-09A85A95CA8E}" destId="{29C706CF-A9A0-42E5-9EE2-E3B2A4A6BF20}" srcOrd="4" destOrd="0" presId="urn:microsoft.com/office/officeart/2005/8/layout/vList5"/>
    <dgm:cxn modelId="{4BD2AA98-5066-4EEE-A052-4164EDE78327}" type="presParOf" srcId="{29C706CF-A9A0-42E5-9EE2-E3B2A4A6BF20}" destId="{5465FDD2-7315-47B8-AE65-63451BA6A6F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BF9551-49C6-42E4-8D5F-F0CA969A070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3FBFF92-A539-47B4-92B8-D4A7FD4844A6}">
      <dgm:prSet/>
      <dgm:spPr>
        <a:solidFill>
          <a:srgbClr val="00B050"/>
        </a:solidFill>
      </dgm:spPr>
      <dgm:t>
        <a:bodyPr/>
        <a:lstStyle/>
        <a:p>
          <a:r>
            <a:rPr lang="zh-CN" b="1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情感和愿望是人类一切努力和创造背后的动力，不管呈现在我们面前的这种努力和创造外表上是多么高超。</a:t>
          </a:r>
        </a:p>
      </dgm:t>
    </dgm:pt>
    <dgm:pt modelId="{B2233DAC-5BE9-41A1-B42C-A1184AA9EFD1}" type="parTrans" cxnId="{12A1D4F8-AE86-4200-9B90-105A5D88268E}">
      <dgm:prSet/>
      <dgm:spPr/>
      <dgm:t>
        <a:bodyPr/>
        <a:lstStyle/>
        <a:p>
          <a:endParaRPr lang="zh-CN" altLang="en-US" b="1">
            <a:latin typeface="Microsoft YaHei Light" panose="020B0502040204020203" pitchFamily="34" charset="-122"/>
            <a:ea typeface="Microsoft YaHei Light" panose="020B0502040204020203" pitchFamily="34" charset="-122"/>
          </a:endParaRPr>
        </a:p>
      </dgm:t>
    </dgm:pt>
    <dgm:pt modelId="{14244366-392A-4149-A132-6BEA03C2492C}" type="sibTrans" cxnId="{12A1D4F8-AE86-4200-9B90-105A5D88268E}">
      <dgm:prSet/>
      <dgm:spPr/>
      <dgm:t>
        <a:bodyPr/>
        <a:lstStyle/>
        <a:p>
          <a:endParaRPr lang="zh-CN" altLang="en-US" b="1">
            <a:latin typeface="Microsoft YaHei Light" panose="020B0502040204020203" pitchFamily="34" charset="-122"/>
            <a:ea typeface="Microsoft YaHei Light" panose="020B0502040204020203" pitchFamily="34" charset="-122"/>
          </a:endParaRPr>
        </a:p>
      </dgm:t>
    </dgm:pt>
    <dgm:pt modelId="{9C570283-3758-42D2-99D9-19BA96CE1002}" type="pres">
      <dgm:prSet presAssocID="{02BF9551-49C6-42E4-8D5F-F0CA969A070B}" presName="linearFlow" presStyleCnt="0">
        <dgm:presLayoutVars>
          <dgm:dir/>
          <dgm:resizeHandles val="exact"/>
        </dgm:presLayoutVars>
      </dgm:prSet>
      <dgm:spPr/>
    </dgm:pt>
    <dgm:pt modelId="{176E39C3-F6D9-4797-8F25-E07875556773}" type="pres">
      <dgm:prSet presAssocID="{73FBFF92-A539-47B4-92B8-D4A7FD4844A6}" presName="composite" presStyleCnt="0"/>
      <dgm:spPr/>
    </dgm:pt>
    <dgm:pt modelId="{EA94C26C-5DD0-4596-93F3-59A8CCABDA7C}" type="pres">
      <dgm:prSet presAssocID="{73FBFF92-A539-47B4-92B8-D4A7FD4844A6}" presName="imgShp" presStyleLbl="fgImgPlace1" presStyleIdx="0" presStyleCnt="1" custScaleX="113472" custLinFactNeighborX="-285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15083A5-3049-4CD8-9E31-BF5B0A9F0C12}" type="pres">
      <dgm:prSet presAssocID="{73FBFF92-A539-47B4-92B8-D4A7FD4844A6}" presName="txShp" presStyleLbl="node1" presStyleIdx="0" presStyleCnt="1" custScaleX="118089">
        <dgm:presLayoutVars>
          <dgm:bulletEnabled val="1"/>
        </dgm:presLayoutVars>
      </dgm:prSet>
      <dgm:spPr/>
    </dgm:pt>
  </dgm:ptLst>
  <dgm:cxnLst>
    <dgm:cxn modelId="{24F55C60-FFA7-487B-B910-DDEAE7FE321A}" type="presOf" srcId="{02BF9551-49C6-42E4-8D5F-F0CA969A070B}" destId="{9C570283-3758-42D2-99D9-19BA96CE1002}" srcOrd="0" destOrd="0" presId="urn:microsoft.com/office/officeart/2005/8/layout/vList3"/>
    <dgm:cxn modelId="{C6B626C0-1437-4A9F-B678-98D4B040EB4E}" type="presOf" srcId="{73FBFF92-A539-47B4-92B8-D4A7FD4844A6}" destId="{A15083A5-3049-4CD8-9E31-BF5B0A9F0C12}" srcOrd="0" destOrd="0" presId="urn:microsoft.com/office/officeart/2005/8/layout/vList3"/>
    <dgm:cxn modelId="{12A1D4F8-AE86-4200-9B90-105A5D88268E}" srcId="{02BF9551-49C6-42E4-8D5F-F0CA969A070B}" destId="{73FBFF92-A539-47B4-92B8-D4A7FD4844A6}" srcOrd="0" destOrd="0" parTransId="{B2233DAC-5BE9-41A1-B42C-A1184AA9EFD1}" sibTransId="{14244366-392A-4149-A132-6BEA03C2492C}"/>
    <dgm:cxn modelId="{85CAB7CC-20F8-40BC-8765-A0AA03652594}" type="presParOf" srcId="{9C570283-3758-42D2-99D9-19BA96CE1002}" destId="{176E39C3-F6D9-4797-8F25-E07875556773}" srcOrd="0" destOrd="0" presId="urn:microsoft.com/office/officeart/2005/8/layout/vList3"/>
    <dgm:cxn modelId="{5BC8AF7B-D4D3-40F4-AC5E-D347409D667B}" type="presParOf" srcId="{176E39C3-F6D9-4797-8F25-E07875556773}" destId="{EA94C26C-5DD0-4596-93F3-59A8CCABDA7C}" srcOrd="0" destOrd="0" presId="urn:microsoft.com/office/officeart/2005/8/layout/vList3"/>
    <dgm:cxn modelId="{3D921B78-7A0A-4CAE-9428-BE1BE0DABA02}" type="presParOf" srcId="{176E39C3-F6D9-4797-8F25-E07875556773}" destId="{A15083A5-3049-4CD8-9E31-BF5B0A9F0C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60385A-D4EE-48BE-95D5-DC8D4E4ADDFF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7FF83BB-D3C1-4453-A843-3BBDB2380C86}">
      <dgm:prSet custT="1"/>
      <dgm:spPr/>
      <dgm:t>
        <a:bodyPr/>
        <a:lstStyle/>
        <a:p>
          <a:r>
            <a:rPr lang="zh-CN" altLang="en-US" sz="3600" b="1" dirty="0">
              <a:solidFill>
                <a:srgbClr val="FF660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依赖父母</a:t>
          </a:r>
        </a:p>
      </dgm:t>
    </dgm:pt>
    <dgm:pt modelId="{69FB3D37-A9EF-4B56-93D2-7A2ADB0AEE42}" type="parTrans" cxnId="{24601A02-3045-470E-A48B-5AB01C447BD3}">
      <dgm:prSet/>
      <dgm:spPr/>
      <dgm:t>
        <a:bodyPr/>
        <a:lstStyle/>
        <a:p>
          <a:endParaRPr lang="zh-CN" altLang="en-US"/>
        </a:p>
      </dgm:t>
    </dgm:pt>
    <dgm:pt modelId="{96F6E3BA-D5B3-44C2-94EE-8A23343BB641}" type="sibTrans" cxnId="{24601A02-3045-470E-A48B-5AB01C447BD3}">
      <dgm:prSet/>
      <dgm:spPr/>
      <dgm:t>
        <a:bodyPr/>
        <a:lstStyle/>
        <a:p>
          <a:endParaRPr lang="zh-CN" altLang="en-US"/>
        </a:p>
      </dgm:t>
    </dgm:pt>
    <dgm:pt modelId="{50D1CC54-F247-4C3B-BA05-27D053DF9BEC}">
      <dgm:prSet custT="1"/>
      <dgm:spPr/>
      <dgm:t>
        <a:bodyPr/>
        <a:lstStyle/>
        <a:p>
          <a:r>
            <a:rPr lang="zh-CN" altLang="en-US" sz="3600" dirty="0">
              <a:solidFill>
                <a:srgbClr val="92D05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渴求独立</a:t>
          </a:r>
        </a:p>
      </dgm:t>
    </dgm:pt>
    <dgm:pt modelId="{5433AB32-A999-4655-A43E-1814D0A1D72F}" type="parTrans" cxnId="{19786B06-1196-42C8-A94E-85DBE190D800}">
      <dgm:prSet/>
      <dgm:spPr/>
      <dgm:t>
        <a:bodyPr/>
        <a:lstStyle/>
        <a:p>
          <a:endParaRPr lang="zh-CN" altLang="en-US"/>
        </a:p>
      </dgm:t>
    </dgm:pt>
    <dgm:pt modelId="{F7729C16-15B6-48B3-8591-790632AEF4FF}" type="sibTrans" cxnId="{19786B06-1196-42C8-A94E-85DBE190D800}">
      <dgm:prSet/>
      <dgm:spPr/>
      <dgm:t>
        <a:bodyPr/>
        <a:lstStyle/>
        <a:p>
          <a:endParaRPr lang="zh-CN" altLang="en-US"/>
        </a:p>
      </dgm:t>
    </dgm:pt>
    <dgm:pt modelId="{10577B8E-1C48-4746-9996-72EBF213E343}">
      <dgm:prSet custT="1"/>
      <dgm:spPr/>
      <dgm:t>
        <a:bodyPr/>
        <a:lstStyle/>
        <a:p>
          <a:r>
            <a:rPr lang="zh-CN" altLang="en-US" sz="3600" dirty="0">
              <a:solidFill>
                <a:srgbClr val="7030A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体味责任</a:t>
          </a:r>
        </a:p>
      </dgm:t>
    </dgm:pt>
    <dgm:pt modelId="{4B082901-DAFD-454E-8371-381A874413C2}" type="parTrans" cxnId="{F73A961A-5623-46F9-98F7-A66FD49F9C4A}">
      <dgm:prSet/>
      <dgm:spPr/>
      <dgm:t>
        <a:bodyPr/>
        <a:lstStyle/>
        <a:p>
          <a:endParaRPr lang="zh-CN" altLang="en-US"/>
        </a:p>
      </dgm:t>
    </dgm:pt>
    <dgm:pt modelId="{2D4D241A-B39C-4D82-A829-1FB45A35D172}" type="sibTrans" cxnId="{F73A961A-5623-46F9-98F7-A66FD49F9C4A}">
      <dgm:prSet/>
      <dgm:spPr/>
      <dgm:t>
        <a:bodyPr/>
        <a:lstStyle/>
        <a:p>
          <a:endParaRPr lang="zh-CN" altLang="en-US"/>
        </a:p>
      </dgm:t>
    </dgm:pt>
    <dgm:pt modelId="{D57E2B77-695F-4FC6-8323-678C3F954545}" type="pres">
      <dgm:prSet presAssocID="{EB60385A-D4EE-48BE-95D5-DC8D4E4ADDFF}" presName="arrowDiagram" presStyleCnt="0">
        <dgm:presLayoutVars>
          <dgm:chMax val="5"/>
          <dgm:dir/>
          <dgm:resizeHandles val="exact"/>
        </dgm:presLayoutVars>
      </dgm:prSet>
      <dgm:spPr/>
    </dgm:pt>
    <dgm:pt modelId="{0ED98925-6942-4862-94EF-08C29A061D11}" type="pres">
      <dgm:prSet presAssocID="{EB60385A-D4EE-48BE-95D5-DC8D4E4ADDFF}" presName="arrow" presStyleLbl="bgShp" presStyleIdx="0" presStyleCnt="1" custLinFactNeighborX="-681" custLinFactNeighborY="10458"/>
      <dgm:spPr/>
    </dgm:pt>
    <dgm:pt modelId="{295B03B5-EB75-4D76-95F4-314D2F850225}" type="pres">
      <dgm:prSet presAssocID="{EB60385A-D4EE-48BE-95D5-DC8D4E4ADDFF}" presName="arrowDiagram3" presStyleCnt="0"/>
      <dgm:spPr/>
    </dgm:pt>
    <dgm:pt modelId="{A51D1EA3-FE67-4331-B542-07B9E53BF855}" type="pres">
      <dgm:prSet presAssocID="{E7FF83BB-D3C1-4453-A843-3BBDB2380C86}" presName="bullet3a" presStyleLbl="node1" presStyleIdx="0" presStyleCnt="3"/>
      <dgm:spPr/>
    </dgm:pt>
    <dgm:pt modelId="{C1B8D119-0974-4FE6-96C6-32CE8BD13BED}" type="pres">
      <dgm:prSet presAssocID="{E7FF83BB-D3C1-4453-A843-3BBDB2380C86}" presName="textBox3a" presStyleLbl="revTx" presStyleIdx="0" presStyleCnt="3" custScaleX="165900" custScaleY="40217" custLinFactNeighborX="37305" custLinFactNeighborY="-18764">
        <dgm:presLayoutVars>
          <dgm:bulletEnabled val="1"/>
        </dgm:presLayoutVars>
      </dgm:prSet>
      <dgm:spPr/>
    </dgm:pt>
    <dgm:pt modelId="{E86DBA63-FB23-491F-91E7-E2E9E93D5464}" type="pres">
      <dgm:prSet presAssocID="{50D1CC54-F247-4C3B-BA05-27D053DF9BEC}" presName="bullet3b" presStyleLbl="node1" presStyleIdx="1" presStyleCnt="3"/>
      <dgm:spPr/>
    </dgm:pt>
    <dgm:pt modelId="{1E42CAC8-2AC8-4C1A-8B4F-282FFEA3F00B}" type="pres">
      <dgm:prSet presAssocID="{50D1CC54-F247-4C3B-BA05-27D053DF9BEC}" presName="textBox3b" presStyleLbl="revTx" presStyleIdx="1" presStyleCnt="3" custScaleX="149330" custScaleY="24188" custLinFactNeighborX="40286" custLinFactNeighborY="-27636">
        <dgm:presLayoutVars>
          <dgm:bulletEnabled val="1"/>
        </dgm:presLayoutVars>
      </dgm:prSet>
      <dgm:spPr/>
    </dgm:pt>
    <dgm:pt modelId="{0200457B-765F-4D8E-94B0-FB6237954B54}" type="pres">
      <dgm:prSet presAssocID="{10577B8E-1C48-4746-9996-72EBF213E343}" presName="bullet3c" presStyleLbl="node1" presStyleIdx="2" presStyleCnt="3"/>
      <dgm:spPr/>
    </dgm:pt>
    <dgm:pt modelId="{BEBF750E-316E-4BFB-B5E2-33E2B68BB90C}" type="pres">
      <dgm:prSet presAssocID="{10577B8E-1C48-4746-9996-72EBF213E343}" presName="textBox3c" presStyleLbl="revTx" presStyleIdx="2" presStyleCnt="3" custScaleX="145466" custScaleY="18715" custLinFactNeighborX="51697" custLinFactNeighborY="-60075">
        <dgm:presLayoutVars>
          <dgm:bulletEnabled val="1"/>
        </dgm:presLayoutVars>
      </dgm:prSet>
      <dgm:spPr/>
    </dgm:pt>
  </dgm:ptLst>
  <dgm:cxnLst>
    <dgm:cxn modelId="{24601A02-3045-470E-A48B-5AB01C447BD3}" srcId="{EB60385A-D4EE-48BE-95D5-DC8D4E4ADDFF}" destId="{E7FF83BB-D3C1-4453-A843-3BBDB2380C86}" srcOrd="0" destOrd="0" parTransId="{69FB3D37-A9EF-4B56-93D2-7A2ADB0AEE42}" sibTransId="{96F6E3BA-D5B3-44C2-94EE-8A23343BB641}"/>
    <dgm:cxn modelId="{19786B06-1196-42C8-A94E-85DBE190D800}" srcId="{EB60385A-D4EE-48BE-95D5-DC8D4E4ADDFF}" destId="{50D1CC54-F247-4C3B-BA05-27D053DF9BEC}" srcOrd="1" destOrd="0" parTransId="{5433AB32-A999-4655-A43E-1814D0A1D72F}" sibTransId="{F7729C16-15B6-48B3-8591-790632AEF4FF}"/>
    <dgm:cxn modelId="{CEB38E0A-C0BC-413A-A980-8B075F42E430}" type="presOf" srcId="{EB60385A-D4EE-48BE-95D5-DC8D4E4ADDFF}" destId="{D57E2B77-695F-4FC6-8323-678C3F954545}" srcOrd="0" destOrd="0" presId="urn:microsoft.com/office/officeart/2005/8/layout/arrow2"/>
    <dgm:cxn modelId="{F73A961A-5623-46F9-98F7-A66FD49F9C4A}" srcId="{EB60385A-D4EE-48BE-95D5-DC8D4E4ADDFF}" destId="{10577B8E-1C48-4746-9996-72EBF213E343}" srcOrd="2" destOrd="0" parTransId="{4B082901-DAFD-454E-8371-381A874413C2}" sibTransId="{2D4D241A-B39C-4D82-A829-1FB45A35D172}"/>
    <dgm:cxn modelId="{2F5718A4-4854-4415-AE01-357F566FA936}" type="presOf" srcId="{E7FF83BB-D3C1-4453-A843-3BBDB2380C86}" destId="{C1B8D119-0974-4FE6-96C6-32CE8BD13BED}" srcOrd="0" destOrd="0" presId="urn:microsoft.com/office/officeart/2005/8/layout/arrow2"/>
    <dgm:cxn modelId="{5C7F4BBA-E134-4198-8F03-7383ECA42F89}" type="presOf" srcId="{50D1CC54-F247-4C3B-BA05-27D053DF9BEC}" destId="{1E42CAC8-2AC8-4C1A-8B4F-282FFEA3F00B}" srcOrd="0" destOrd="0" presId="urn:microsoft.com/office/officeart/2005/8/layout/arrow2"/>
    <dgm:cxn modelId="{AD9C66E8-C71C-48C7-956C-7D3980FAD881}" type="presOf" srcId="{10577B8E-1C48-4746-9996-72EBF213E343}" destId="{BEBF750E-316E-4BFB-B5E2-33E2B68BB90C}" srcOrd="0" destOrd="0" presId="urn:microsoft.com/office/officeart/2005/8/layout/arrow2"/>
    <dgm:cxn modelId="{D096EC7E-B00F-4381-9E26-0093436C28A0}" type="presParOf" srcId="{D57E2B77-695F-4FC6-8323-678C3F954545}" destId="{0ED98925-6942-4862-94EF-08C29A061D11}" srcOrd="0" destOrd="0" presId="urn:microsoft.com/office/officeart/2005/8/layout/arrow2"/>
    <dgm:cxn modelId="{71DBA213-5D37-489B-8A2A-6A1FF85D58B4}" type="presParOf" srcId="{D57E2B77-695F-4FC6-8323-678C3F954545}" destId="{295B03B5-EB75-4D76-95F4-314D2F850225}" srcOrd="1" destOrd="0" presId="urn:microsoft.com/office/officeart/2005/8/layout/arrow2"/>
    <dgm:cxn modelId="{810FF8A3-51FA-4A03-9311-8650267F6988}" type="presParOf" srcId="{295B03B5-EB75-4D76-95F4-314D2F850225}" destId="{A51D1EA3-FE67-4331-B542-07B9E53BF855}" srcOrd="0" destOrd="0" presId="urn:microsoft.com/office/officeart/2005/8/layout/arrow2"/>
    <dgm:cxn modelId="{425F6EB2-57FB-4261-8C6B-EFE536D7461A}" type="presParOf" srcId="{295B03B5-EB75-4D76-95F4-314D2F850225}" destId="{C1B8D119-0974-4FE6-96C6-32CE8BD13BED}" srcOrd="1" destOrd="0" presId="urn:microsoft.com/office/officeart/2005/8/layout/arrow2"/>
    <dgm:cxn modelId="{0B72B53D-DC2E-4ECB-840D-67C41A5319BB}" type="presParOf" srcId="{295B03B5-EB75-4D76-95F4-314D2F850225}" destId="{E86DBA63-FB23-491F-91E7-E2E9E93D5464}" srcOrd="2" destOrd="0" presId="urn:microsoft.com/office/officeart/2005/8/layout/arrow2"/>
    <dgm:cxn modelId="{21A1F801-E626-44EB-93CC-09AACB2FAEE5}" type="presParOf" srcId="{295B03B5-EB75-4D76-95F4-314D2F850225}" destId="{1E42CAC8-2AC8-4C1A-8B4F-282FFEA3F00B}" srcOrd="3" destOrd="0" presId="urn:microsoft.com/office/officeart/2005/8/layout/arrow2"/>
    <dgm:cxn modelId="{4D38301D-9913-439D-8BF2-689B76C28E73}" type="presParOf" srcId="{295B03B5-EB75-4D76-95F4-314D2F850225}" destId="{0200457B-765F-4D8E-94B0-FB6237954B54}" srcOrd="4" destOrd="0" presId="urn:microsoft.com/office/officeart/2005/8/layout/arrow2"/>
    <dgm:cxn modelId="{F923EFD0-74C9-47DE-BF3F-C98360E5063F}" type="presParOf" srcId="{295B03B5-EB75-4D76-95F4-314D2F850225}" destId="{BEBF750E-316E-4BFB-B5E2-33E2B68BB90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B1053-7968-42BA-885A-6B7A0C51DB10}">
      <dsp:nvSpPr>
        <dsp:cNvPr id="0" name=""/>
        <dsp:cNvSpPr/>
      </dsp:nvSpPr>
      <dsp:spPr>
        <a:xfrm>
          <a:off x="2870" y="741279"/>
          <a:ext cx="1365896" cy="94110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65501-639B-49D5-A3B2-28BAB7F4F532}">
      <dsp:nvSpPr>
        <dsp:cNvPr id="0" name=""/>
        <dsp:cNvSpPr/>
      </dsp:nvSpPr>
      <dsp:spPr>
        <a:xfrm>
          <a:off x="2870" y="168238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祖国</a:t>
          </a:r>
        </a:p>
      </dsp:txBody>
      <dsp:txXfrm>
        <a:off x="2870" y="1682382"/>
        <a:ext cx="1365896" cy="506747"/>
      </dsp:txXfrm>
    </dsp:sp>
    <dsp:sp modelId="{E865BC64-607A-4145-87D3-DD72C93412F9}">
      <dsp:nvSpPr>
        <dsp:cNvPr id="0" name=""/>
        <dsp:cNvSpPr/>
      </dsp:nvSpPr>
      <dsp:spPr>
        <a:xfrm>
          <a:off x="1505414" y="741279"/>
          <a:ext cx="1365896" cy="94110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46FD4-81BB-4A20-B397-1FB32753C3CA}">
      <dsp:nvSpPr>
        <dsp:cNvPr id="0" name=""/>
        <dsp:cNvSpPr/>
      </dsp:nvSpPr>
      <dsp:spPr>
        <a:xfrm>
          <a:off x="1505414" y="168238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自然</a:t>
          </a:r>
        </a:p>
      </dsp:txBody>
      <dsp:txXfrm>
        <a:off x="1505414" y="1682382"/>
        <a:ext cx="1365896" cy="506747"/>
      </dsp:txXfrm>
    </dsp:sp>
    <dsp:sp modelId="{5EEC190F-22D1-4390-8011-332B02C6708A}">
      <dsp:nvSpPr>
        <dsp:cNvPr id="0" name=""/>
        <dsp:cNvSpPr/>
      </dsp:nvSpPr>
      <dsp:spPr>
        <a:xfrm>
          <a:off x="3007958" y="741279"/>
          <a:ext cx="1365896" cy="94110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8FB50-1661-425E-99DD-5D3CA9897EF5}">
      <dsp:nvSpPr>
        <dsp:cNvPr id="0" name=""/>
        <dsp:cNvSpPr/>
      </dsp:nvSpPr>
      <dsp:spPr>
        <a:xfrm>
          <a:off x="3007958" y="168238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动物</a:t>
          </a:r>
        </a:p>
      </dsp:txBody>
      <dsp:txXfrm>
        <a:off x="3007958" y="1682382"/>
        <a:ext cx="1365896" cy="506747"/>
      </dsp:txXfrm>
    </dsp:sp>
    <dsp:sp modelId="{DF2EEDAD-99FA-46DD-A28F-275B537467DE}">
      <dsp:nvSpPr>
        <dsp:cNvPr id="0" name=""/>
        <dsp:cNvSpPr/>
      </dsp:nvSpPr>
      <dsp:spPr>
        <a:xfrm>
          <a:off x="4510501" y="741279"/>
          <a:ext cx="1365896" cy="94110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C2E75-27C7-4CF1-8120-2D50FBCAFC57}">
      <dsp:nvSpPr>
        <dsp:cNvPr id="0" name=""/>
        <dsp:cNvSpPr/>
      </dsp:nvSpPr>
      <dsp:spPr>
        <a:xfrm>
          <a:off x="4510501" y="168238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家乡</a:t>
          </a:r>
        </a:p>
      </dsp:txBody>
      <dsp:txXfrm>
        <a:off x="4510501" y="1682382"/>
        <a:ext cx="1365896" cy="506747"/>
      </dsp:txXfrm>
    </dsp:sp>
    <dsp:sp modelId="{6884FF8E-26C5-4D77-8FF5-C507AE48BC0C}">
      <dsp:nvSpPr>
        <dsp:cNvPr id="0" name=""/>
        <dsp:cNvSpPr/>
      </dsp:nvSpPr>
      <dsp:spPr>
        <a:xfrm>
          <a:off x="754142" y="2325719"/>
          <a:ext cx="1365896" cy="94110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EB0AB-F2D7-4E8F-81A9-BF195A636636}">
      <dsp:nvSpPr>
        <dsp:cNvPr id="0" name=""/>
        <dsp:cNvSpPr/>
      </dsp:nvSpPr>
      <dsp:spPr>
        <a:xfrm>
          <a:off x="754142" y="326682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亲人</a:t>
          </a:r>
        </a:p>
      </dsp:txBody>
      <dsp:txXfrm>
        <a:off x="754142" y="3266822"/>
        <a:ext cx="1365896" cy="506747"/>
      </dsp:txXfrm>
    </dsp:sp>
    <dsp:sp modelId="{F40E37FB-ADA1-4E75-88F3-0882F71293F6}">
      <dsp:nvSpPr>
        <dsp:cNvPr id="0" name=""/>
        <dsp:cNvSpPr/>
      </dsp:nvSpPr>
      <dsp:spPr>
        <a:xfrm>
          <a:off x="2256686" y="2325719"/>
          <a:ext cx="1365896" cy="941102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A8862-446C-4544-92B8-6CF7C223F116}">
      <dsp:nvSpPr>
        <dsp:cNvPr id="0" name=""/>
        <dsp:cNvSpPr/>
      </dsp:nvSpPr>
      <dsp:spPr>
        <a:xfrm>
          <a:off x="2256686" y="326682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同学</a:t>
          </a:r>
        </a:p>
      </dsp:txBody>
      <dsp:txXfrm>
        <a:off x="2256686" y="3266822"/>
        <a:ext cx="1365896" cy="506747"/>
      </dsp:txXfrm>
    </dsp:sp>
    <dsp:sp modelId="{D6D86FCB-948F-41A9-ADEF-86B99B595BD7}">
      <dsp:nvSpPr>
        <dsp:cNvPr id="0" name=""/>
        <dsp:cNvSpPr/>
      </dsp:nvSpPr>
      <dsp:spPr>
        <a:xfrm>
          <a:off x="3759229" y="2325719"/>
          <a:ext cx="1365896" cy="941102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BF5B2-BD64-4B7B-8CA6-BC4CB7CF1DFE}">
      <dsp:nvSpPr>
        <dsp:cNvPr id="0" name=""/>
        <dsp:cNvSpPr/>
      </dsp:nvSpPr>
      <dsp:spPr>
        <a:xfrm>
          <a:off x="3759229" y="3266822"/>
          <a:ext cx="1365896" cy="50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老师</a:t>
          </a:r>
        </a:p>
      </dsp:txBody>
      <dsp:txXfrm>
        <a:off x="3759229" y="3266822"/>
        <a:ext cx="1365896" cy="506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5A95-6D9B-436D-B449-B02B555613EB}">
      <dsp:nvSpPr>
        <dsp:cNvPr id="0" name=""/>
        <dsp:cNvSpPr/>
      </dsp:nvSpPr>
      <dsp:spPr>
        <a:xfrm rot="10800000">
          <a:off x="2366348" y="762"/>
          <a:ext cx="7574983" cy="183345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8502" tIns="194310" rIns="362712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5100" kern="1200" dirty="0">
              <a:latin typeface="华文隶书" panose="02010800040101010101" pitchFamily="2" charset="-122"/>
              <a:ea typeface="华文隶书" panose="02010800040101010101" pitchFamily="2" charset="-122"/>
            </a:rPr>
            <a:t>人非草木，孰能无情</a:t>
          </a:r>
        </a:p>
      </dsp:txBody>
      <dsp:txXfrm rot="10800000">
        <a:off x="2824711" y="762"/>
        <a:ext cx="7116620" cy="1833453"/>
      </dsp:txXfrm>
    </dsp:sp>
    <dsp:sp modelId="{1689FC19-2086-4058-A1B7-49BE1397E560}">
      <dsp:nvSpPr>
        <dsp:cNvPr id="0" name=""/>
        <dsp:cNvSpPr/>
      </dsp:nvSpPr>
      <dsp:spPr>
        <a:xfrm>
          <a:off x="1449621" y="762"/>
          <a:ext cx="1833453" cy="18334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EA226-E02C-4E1D-9B4B-2EF7F49E278F}">
      <dsp:nvSpPr>
        <dsp:cNvPr id="0" name=""/>
        <dsp:cNvSpPr/>
      </dsp:nvSpPr>
      <dsp:spPr>
        <a:xfrm rot="10800000">
          <a:off x="2366348" y="2335012"/>
          <a:ext cx="7574983" cy="1833453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8502" tIns="194310" rIns="362712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5100" kern="1200" dirty="0">
              <a:latin typeface="华文隶书" panose="02010800040101010101" pitchFamily="2" charset="-122"/>
              <a:ea typeface="华文隶书" panose="02010800040101010101" pitchFamily="2" charset="-122"/>
            </a:rPr>
            <a:t>喜怒哀乐，人之常情</a:t>
          </a:r>
        </a:p>
      </dsp:txBody>
      <dsp:txXfrm rot="10800000">
        <a:off x="2824711" y="2335012"/>
        <a:ext cx="7116620" cy="1833453"/>
      </dsp:txXfrm>
    </dsp:sp>
    <dsp:sp modelId="{D22B438C-9B2C-47E5-B672-81BC5641F495}">
      <dsp:nvSpPr>
        <dsp:cNvPr id="0" name=""/>
        <dsp:cNvSpPr/>
      </dsp:nvSpPr>
      <dsp:spPr>
        <a:xfrm>
          <a:off x="1449621" y="2335012"/>
          <a:ext cx="1833453" cy="18334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F5011-4F3A-42EC-85BB-0F1374B20049}">
      <dsp:nvSpPr>
        <dsp:cNvPr id="0" name=""/>
        <dsp:cNvSpPr/>
      </dsp:nvSpPr>
      <dsp:spPr>
        <a:xfrm>
          <a:off x="4552883" y="2233"/>
          <a:ext cx="5121993" cy="14741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我们为什么需要情感？</a:t>
          </a:r>
        </a:p>
      </dsp:txBody>
      <dsp:txXfrm>
        <a:off x="4624846" y="74196"/>
        <a:ext cx="4978067" cy="1330252"/>
      </dsp:txXfrm>
    </dsp:sp>
    <dsp:sp modelId="{F2C6E31C-8A4E-43FE-9155-C7ACD122E949}">
      <dsp:nvSpPr>
        <dsp:cNvPr id="0" name=""/>
        <dsp:cNvSpPr/>
      </dsp:nvSpPr>
      <dsp:spPr>
        <a:xfrm>
          <a:off x="4552883" y="1550121"/>
          <a:ext cx="5121993" cy="147417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情感与情绪的区别</a:t>
          </a:r>
        </a:p>
      </dsp:txBody>
      <dsp:txXfrm>
        <a:off x="4624846" y="1622084"/>
        <a:ext cx="4978067" cy="1330252"/>
      </dsp:txXfrm>
    </dsp:sp>
    <dsp:sp modelId="{5465FDD2-7315-47B8-AE65-63451BA6A6F9}">
      <dsp:nvSpPr>
        <dsp:cNvPr id="0" name=""/>
        <dsp:cNvSpPr/>
      </dsp:nvSpPr>
      <dsp:spPr>
        <a:xfrm>
          <a:off x="4552883" y="3098009"/>
          <a:ext cx="5121993" cy="147417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情感的类型</a:t>
          </a:r>
        </a:p>
      </dsp:txBody>
      <dsp:txXfrm>
        <a:off x="4624846" y="3169972"/>
        <a:ext cx="4978067" cy="13302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083A5-3049-4CD8-9E31-BF5B0A9F0C12}">
      <dsp:nvSpPr>
        <dsp:cNvPr id="0" name=""/>
        <dsp:cNvSpPr/>
      </dsp:nvSpPr>
      <dsp:spPr>
        <a:xfrm rot="10800000">
          <a:off x="1517050" y="0"/>
          <a:ext cx="9369116" cy="2097537"/>
        </a:xfrm>
        <a:prstGeom prst="homePlat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95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latin typeface="Microsoft YaHei Light" panose="020B0502040204020203" pitchFamily="34" charset="-122"/>
              <a:ea typeface="Microsoft YaHei Light" panose="020B0502040204020203" pitchFamily="34" charset="-122"/>
            </a:rPr>
            <a:t>情感和愿望是人类一切努力和创造背后的动力，不管呈现在我们面前的这种努力和创造外表上是多么高超。</a:t>
          </a:r>
        </a:p>
      </dsp:txBody>
      <dsp:txXfrm rot="10800000">
        <a:off x="2041434" y="0"/>
        <a:ext cx="8844732" cy="2097537"/>
      </dsp:txXfrm>
    </dsp:sp>
    <dsp:sp modelId="{EA94C26C-5DD0-4596-93F3-59A8CCABDA7C}">
      <dsp:nvSpPr>
        <dsp:cNvPr id="0" name=""/>
        <dsp:cNvSpPr/>
      </dsp:nvSpPr>
      <dsp:spPr>
        <a:xfrm>
          <a:off x="446318" y="0"/>
          <a:ext cx="2380117" cy="20975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98925-6942-4862-94EF-08C29A061D11}">
      <dsp:nvSpPr>
        <dsp:cNvPr id="0" name=""/>
        <dsp:cNvSpPr/>
      </dsp:nvSpPr>
      <dsp:spPr>
        <a:xfrm>
          <a:off x="2969059" y="0"/>
          <a:ext cx="7082700" cy="44266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D1EA3-FE67-4331-B542-07B9E53BF855}">
      <dsp:nvSpPr>
        <dsp:cNvPr id="0" name=""/>
        <dsp:cNvSpPr/>
      </dsp:nvSpPr>
      <dsp:spPr>
        <a:xfrm>
          <a:off x="3916796" y="3055300"/>
          <a:ext cx="184150" cy="1841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8D119-0974-4FE6-96C6-32CE8BD13BED}">
      <dsp:nvSpPr>
        <dsp:cNvPr id="0" name=""/>
        <dsp:cNvSpPr/>
      </dsp:nvSpPr>
      <dsp:spPr>
        <a:xfrm>
          <a:off x="4080740" y="3289730"/>
          <a:ext cx="2737796" cy="514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577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solidFill>
                <a:srgbClr val="FF660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依赖父母</a:t>
          </a:r>
        </a:p>
      </dsp:txBody>
      <dsp:txXfrm>
        <a:off x="4080740" y="3289730"/>
        <a:ext cx="2737796" cy="514501"/>
      </dsp:txXfrm>
    </dsp:sp>
    <dsp:sp modelId="{E86DBA63-FB23-491F-91E7-E2E9E93D5464}">
      <dsp:nvSpPr>
        <dsp:cNvPr id="0" name=""/>
        <dsp:cNvSpPr/>
      </dsp:nvSpPr>
      <dsp:spPr>
        <a:xfrm>
          <a:off x="5542275" y="1852126"/>
          <a:ext cx="332886" cy="3328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2CAC8-2AC8-4C1A-8B4F-282FFEA3F00B}">
      <dsp:nvSpPr>
        <dsp:cNvPr id="0" name=""/>
        <dsp:cNvSpPr/>
      </dsp:nvSpPr>
      <dsp:spPr>
        <a:xfrm>
          <a:off x="5974252" y="2265883"/>
          <a:ext cx="2538383" cy="58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39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solidFill>
                <a:srgbClr val="92D05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渴求独立</a:t>
          </a:r>
        </a:p>
      </dsp:txBody>
      <dsp:txXfrm>
        <a:off x="5974252" y="2265883"/>
        <a:ext cx="2538383" cy="582475"/>
      </dsp:txXfrm>
    </dsp:sp>
    <dsp:sp modelId="{0200457B-765F-4D8E-94B0-FB6237954B54}">
      <dsp:nvSpPr>
        <dsp:cNvPr id="0" name=""/>
        <dsp:cNvSpPr/>
      </dsp:nvSpPr>
      <dsp:spPr>
        <a:xfrm>
          <a:off x="7497101" y="1119952"/>
          <a:ext cx="460375" cy="460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F750E-316E-4BFB-B5E2-33E2B68BB90C}">
      <dsp:nvSpPr>
        <dsp:cNvPr id="0" name=""/>
        <dsp:cNvSpPr/>
      </dsp:nvSpPr>
      <dsp:spPr>
        <a:xfrm>
          <a:off x="8219633" y="752289"/>
          <a:ext cx="2472701" cy="575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943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solidFill>
                <a:srgbClr val="7030A0"/>
              </a:solidFill>
              <a:latin typeface="华文隶书" panose="02010800040101010101" pitchFamily="2" charset="-122"/>
              <a:ea typeface="华文隶书" panose="02010800040101010101" pitchFamily="2" charset="-122"/>
            </a:rPr>
            <a:t>体味责任</a:t>
          </a:r>
        </a:p>
      </dsp:txBody>
      <dsp:txXfrm>
        <a:off x="8219633" y="752289"/>
        <a:ext cx="2472701" cy="575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4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35168"/>
      </p:ext>
    </p:extLst>
  </p:cSld>
  <p:clrMapOvr>
    <a:masterClrMapping/>
  </p:clrMapOvr>
  <p:transition spd="slow" advTm="3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4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95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3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74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7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84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566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74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491535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98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0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3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86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9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8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6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58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65" r:id="rId2"/>
  </p:sldLayoutIdLst>
  <p:transition spd="slow">
    <p:wheel spokes="1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DF1-BC15-457A-BEB2-E9F0FCFE674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08C-D1D6-4984-BD93-BD29A398C835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75175" y="459689"/>
            <a:ext cx="405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spc="1200" dirty="0">
                <a:solidFill>
                  <a:schemeClr val="accent6">
                    <a:lumMod val="75000"/>
                    <a:alpha val="99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锡慧在线</a:t>
            </a:r>
          </a:p>
        </p:txBody>
      </p:sp>
      <p:sp>
        <p:nvSpPr>
          <p:cNvPr id="21" name="矩形 4"/>
          <p:cNvSpPr/>
          <p:nvPr/>
        </p:nvSpPr>
        <p:spPr>
          <a:xfrm>
            <a:off x="-97842" y="443810"/>
            <a:ext cx="3461657" cy="98186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977745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589818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700654 w 10501745"/>
              <a:gd name="connsiteY2" fmla="*/ 2951018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3242" y="380746"/>
            <a:ext cx="451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038" y="2116136"/>
            <a:ext cx="11077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第五课 品出情感的韵味</a:t>
            </a:r>
            <a:endParaRPr lang="en-US" altLang="zh-CN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第一框 我们的情感世界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31449" y="4376254"/>
            <a:ext cx="519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部编版七年级下册  道德与法治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01946" y="5217564"/>
            <a:ext cx="649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授课教师：无锡市民办辅仁中学         尤梦淼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指导教师：无锡市教育科学研究院      何国良</a:t>
            </a:r>
          </a:p>
        </p:txBody>
      </p:sp>
      <p:sp>
        <p:nvSpPr>
          <p:cNvPr id="12" name="矩形 4"/>
          <p:cNvSpPr/>
          <p:nvPr/>
        </p:nvSpPr>
        <p:spPr>
          <a:xfrm rot="10800000">
            <a:off x="10849935" y="5677467"/>
            <a:ext cx="3461657" cy="791572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977745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589818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700654 w 10501745"/>
              <a:gd name="connsiteY2" fmla="*/ 2951018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2148" y="68603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alpha val="63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江苏省名师课堂</a:t>
            </a:r>
          </a:p>
        </p:txBody>
      </p:sp>
    </p:spTree>
    <p:extLst>
      <p:ext uri="{BB962C8B-B14F-4D97-AF65-F5344CB8AC3E}">
        <p14:creationId xmlns:p14="http://schemas.microsoft.com/office/powerpoint/2010/main" val="16692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李兰娟院士出征武汉 儿子哽咽送别：国家需要她待多久 她就待多久_超清">
            <a:hlinkClick r:id="" action="ppaction://media"/>
            <a:extLst>
              <a:ext uri="{FF2B5EF4-FFF2-40B4-BE49-F238E27FC236}">
                <a16:creationId xmlns:a16="http://schemas.microsoft.com/office/drawing/2014/main" id="{41B510DA-F482-4F84-B683-C861F0E816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 end="3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74" y="830812"/>
            <a:ext cx="9875551" cy="55549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ACF430-A7FA-4FEE-B2FC-353C2A7AE5C0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</p:spTree>
    <p:extLst>
      <p:ext uri="{BB962C8B-B14F-4D97-AF65-F5344CB8AC3E}">
        <p14:creationId xmlns:p14="http://schemas.microsoft.com/office/powerpoint/2010/main" val="1595175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E885EF2D-FED0-4246-B6FA-2B917B1C8DE2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B25C0BA-756D-433A-A5B4-26EE60D9EF8E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探究与分享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4A901D-F79C-44B7-B83C-2BF0E3FD1AE1}"/>
              </a:ext>
            </a:extLst>
          </p:cNvPr>
          <p:cNvSpPr txBox="1"/>
          <p:nvPr/>
        </p:nvSpPr>
        <p:spPr>
          <a:xfrm>
            <a:off x="199868" y="2072886"/>
            <a:ext cx="6635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思考：李兰娟院士表达了什么样的情感呢？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AEA0D09-D512-446F-B060-8E3DF0E140C1}"/>
              </a:ext>
            </a:extLst>
          </p:cNvPr>
          <p:cNvSpPr/>
          <p:nvPr/>
        </p:nvSpPr>
        <p:spPr>
          <a:xfrm>
            <a:off x="320365" y="3442660"/>
            <a:ext cx="3272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对患者的关爱</a:t>
            </a:r>
            <a:endParaRPr lang="en-US" altLang="zh-CN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D5FB15-1F28-47C4-AC8A-798845B09C6A}"/>
              </a:ext>
            </a:extLst>
          </p:cNvPr>
          <p:cNvSpPr/>
          <p:nvPr/>
        </p:nvSpPr>
        <p:spPr>
          <a:xfrm>
            <a:off x="294899" y="4278935"/>
            <a:ext cx="37866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责任感、使命感</a:t>
            </a:r>
            <a:endParaRPr lang="en-US" altLang="zh-CN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F5414C7-DB63-4852-87ED-116879D9E901}"/>
              </a:ext>
            </a:extLst>
          </p:cNvPr>
          <p:cNvSpPr/>
          <p:nvPr/>
        </p:nvSpPr>
        <p:spPr>
          <a:xfrm>
            <a:off x="4982268" y="4282872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胜任感</a:t>
            </a:r>
            <a:endParaRPr lang="en-US" altLang="zh-CN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B66405-0316-4086-BCB2-11857BB34A91}"/>
              </a:ext>
            </a:extLst>
          </p:cNvPr>
          <p:cNvSpPr/>
          <p:nvPr/>
        </p:nvSpPr>
        <p:spPr>
          <a:xfrm>
            <a:off x="199867" y="5169126"/>
            <a:ext cx="5750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你的感受如何呢？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2454F52-22B9-4D81-A161-330A2067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733" y="1455368"/>
            <a:ext cx="4352925" cy="36766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91983FD-FE04-423D-91CB-398892A0F453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</p:spTree>
    <p:extLst>
      <p:ext uri="{BB962C8B-B14F-4D97-AF65-F5344CB8AC3E}">
        <p14:creationId xmlns:p14="http://schemas.microsoft.com/office/powerpoint/2010/main" val="3731054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B9ABF0-5DC2-4E76-AB10-B2186AFB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25561B-36EF-478B-9816-560E198E857A}"/>
              </a:ext>
            </a:extLst>
          </p:cNvPr>
          <p:cNvSpPr/>
          <p:nvPr/>
        </p:nvSpPr>
        <p:spPr>
          <a:xfrm>
            <a:off x="231932" y="100310"/>
            <a:ext cx="75533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笔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记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5490FD-5117-4589-906F-06D3B9296D9C}"/>
              </a:ext>
            </a:extLst>
          </p:cNvPr>
          <p:cNvSpPr/>
          <p:nvPr/>
        </p:nvSpPr>
        <p:spPr>
          <a:xfrm>
            <a:off x="3487875" y="377308"/>
            <a:ext cx="63401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我们为什么需要情感？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333642-42A9-4351-AFD5-197AB8CF7237}"/>
              </a:ext>
            </a:extLst>
          </p:cNvPr>
          <p:cNvSpPr txBox="1"/>
          <p:nvPr/>
        </p:nvSpPr>
        <p:spPr>
          <a:xfrm>
            <a:off x="1671635" y="2178561"/>
            <a:ext cx="9972675" cy="25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</a:rPr>
              <a:t>我们需要与人交往，渴望人与人之间的真挚情谊</a:t>
            </a:r>
            <a:endParaRPr lang="en-US" altLang="zh-CN" sz="36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</a:rPr>
              <a:t>我们通过情感来体验生命，体验生活</a:t>
            </a:r>
            <a:endParaRPr lang="en-US" altLang="zh-CN" sz="36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</a:rPr>
              <a:t>情感让我们的内心世界更加丰富</a:t>
            </a:r>
          </a:p>
        </p:txBody>
      </p:sp>
    </p:spTree>
    <p:extLst>
      <p:ext uri="{BB962C8B-B14F-4D97-AF65-F5344CB8AC3E}">
        <p14:creationId xmlns:p14="http://schemas.microsoft.com/office/powerpoint/2010/main" val="8837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E6CD0F3B-BAC3-4B3E-8E39-366607C3B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126541"/>
              </p:ext>
            </p:extLst>
          </p:nvPr>
        </p:nvGraphicFramePr>
        <p:xfrm>
          <a:off x="213218" y="1545770"/>
          <a:ext cx="11390953" cy="416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01A47353-8175-453C-AAF3-07352A2A4E25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53C9C7E-25C8-464B-BB53-E04030D02FA5}"/>
              </a:ext>
            </a:extLst>
          </p:cNvPr>
          <p:cNvSpPr/>
          <p:nvPr/>
        </p:nvSpPr>
        <p:spPr>
          <a:xfrm>
            <a:off x="9110662" y="1834923"/>
            <a:ext cx="676275" cy="10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2FEF8C9-5578-49F7-8426-357FC075D8B4}"/>
              </a:ext>
            </a:extLst>
          </p:cNvPr>
          <p:cNvSpPr/>
          <p:nvPr/>
        </p:nvSpPr>
        <p:spPr>
          <a:xfrm>
            <a:off x="10094458" y="1992978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情感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BE97C3-6753-46A4-B76B-7829C5CD4A30}"/>
              </a:ext>
            </a:extLst>
          </p:cNvPr>
          <p:cNvSpPr/>
          <p:nvPr/>
        </p:nvSpPr>
        <p:spPr>
          <a:xfrm>
            <a:off x="10094458" y="4286845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情绪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E0D9AAD-CDE2-4D3B-A4EF-28A5C2E901D6}"/>
              </a:ext>
            </a:extLst>
          </p:cNvPr>
          <p:cNvSpPr/>
          <p:nvPr/>
        </p:nvSpPr>
        <p:spPr>
          <a:xfrm>
            <a:off x="9110661" y="4181475"/>
            <a:ext cx="676275" cy="10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43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6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丰富的情感</a:t>
            </a:r>
          </a:p>
        </p:txBody>
      </p:sp>
      <p:pic>
        <p:nvPicPr>
          <p:cNvPr id="2" name="李兰娟院士出征武汉 儿子哽咽送别：国家需要她待多久 她就待多久_超清">
            <a:hlinkClick r:id="" action="ppaction://media"/>
            <a:extLst>
              <a:ext uri="{FF2B5EF4-FFF2-40B4-BE49-F238E27FC236}">
                <a16:creationId xmlns:a16="http://schemas.microsoft.com/office/drawing/2014/main" id="{77EC2203-F411-4854-80BF-C9C9812E63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" end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050" y="846292"/>
            <a:ext cx="10011451" cy="56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569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5B9627C2-C4AB-4AFF-A365-A95C3271C666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34698FB-56D1-47B3-A6C0-592601B91283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探究与分享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66F916-AA11-4596-B649-FE926557350A}"/>
              </a:ext>
            </a:extLst>
          </p:cNvPr>
          <p:cNvSpPr txBox="1"/>
          <p:nvPr/>
        </p:nvSpPr>
        <p:spPr>
          <a:xfrm>
            <a:off x="223863" y="2344087"/>
            <a:ext cx="6206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思考：送别母亲时，李兰娟院士的儿子郑杰的情绪是怎样的？</a:t>
            </a:r>
            <a:endParaRPr lang="en-US" altLang="zh-CN" sz="36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zh-CN" altLang="en-US" sz="36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反映了怎样的情感体验？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92919A-78A3-41FC-B7E5-E5E0773B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452" y="1407659"/>
            <a:ext cx="5114925" cy="35909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0D0724A-1C59-41C2-A451-45DC64ACF699}"/>
              </a:ext>
            </a:extLst>
          </p:cNvPr>
          <p:cNvSpPr/>
          <p:nvPr/>
        </p:nvSpPr>
        <p:spPr>
          <a:xfrm>
            <a:off x="223863" y="5415174"/>
            <a:ext cx="11322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由此看来，情绪与情感有什么样的区别？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0AFDCD-A25A-4250-AC6F-0C05739486AE}"/>
              </a:ext>
            </a:extLst>
          </p:cNvPr>
          <p:cNvSpPr/>
          <p:nvPr/>
        </p:nvSpPr>
        <p:spPr>
          <a:xfrm>
            <a:off x="360623" y="4275309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担忧</a:t>
            </a:r>
            <a:endParaRPr lang="en-US" altLang="zh-CN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24DBDB0-4833-498C-9992-EACCFE1E72F2}"/>
              </a:ext>
            </a:extLst>
          </p:cNvPr>
          <p:cNvSpPr/>
          <p:nvPr/>
        </p:nvSpPr>
        <p:spPr>
          <a:xfrm>
            <a:off x="1673804" y="4275309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不舍</a:t>
            </a:r>
            <a:endParaRPr lang="en-US" altLang="zh-CN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79115C-03D5-4C08-993A-5A06791ACF56}"/>
              </a:ext>
            </a:extLst>
          </p:cNvPr>
          <p:cNvSpPr/>
          <p:nvPr/>
        </p:nvSpPr>
        <p:spPr>
          <a:xfrm>
            <a:off x="542725" y="4128273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母子情</a:t>
            </a:r>
            <a:endParaRPr lang="en-US" altLang="zh-CN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51557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9" grpId="1"/>
      <p:bldP spid="10" grpId="0"/>
      <p:bldP spid="10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9C29DAB3-BD05-4F00-8ACF-1C96671B72C3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370C71A5-4276-4E51-8331-DEC6AFB3A5DB}"/>
              </a:ext>
            </a:extLst>
          </p:cNvPr>
          <p:cNvSpPr/>
          <p:nvPr/>
        </p:nvSpPr>
        <p:spPr>
          <a:xfrm>
            <a:off x="2445488" y="1025392"/>
            <a:ext cx="46987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情绪与情感的区别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2220F03-A314-490E-9E81-56E856FB1757}"/>
              </a:ext>
            </a:extLst>
          </p:cNvPr>
          <p:cNvSpPr/>
          <p:nvPr/>
        </p:nvSpPr>
        <p:spPr>
          <a:xfrm>
            <a:off x="1687088" y="2057639"/>
            <a:ext cx="9683645" cy="197870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/>
              <a:t>情绪是短暂的、不稳定的，</a:t>
            </a:r>
            <a:endParaRPr lang="en-US" altLang="zh-CN" sz="4400" b="1" dirty="0"/>
          </a:p>
          <a:p>
            <a:pPr algn="ctr"/>
            <a:r>
              <a:rPr lang="zh-CN" altLang="en-US" sz="4400" b="1" dirty="0"/>
              <a:t>会随着情境的改变而变化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0A2D50C-BF73-46F0-80E8-7A35A6040C4B}"/>
              </a:ext>
            </a:extLst>
          </p:cNvPr>
          <p:cNvSpPr/>
          <p:nvPr/>
        </p:nvSpPr>
        <p:spPr>
          <a:xfrm>
            <a:off x="821267" y="2283014"/>
            <a:ext cx="1583290" cy="15279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/>
              <a:t>1</a:t>
            </a:r>
            <a:endParaRPr lang="zh-CN" altLang="en-US" sz="5400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C6C2F9E-51B5-4590-BA72-9850991BE929}"/>
              </a:ext>
            </a:extLst>
          </p:cNvPr>
          <p:cNvSpPr/>
          <p:nvPr/>
        </p:nvSpPr>
        <p:spPr>
          <a:xfrm>
            <a:off x="1687088" y="4238221"/>
            <a:ext cx="9683645" cy="1978702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/>
              <a:t>情感是我们在生活中不断强化，</a:t>
            </a:r>
            <a:endParaRPr lang="en-US" altLang="zh-CN" sz="4400" b="1" dirty="0"/>
          </a:p>
          <a:p>
            <a:pPr algn="ctr"/>
            <a:r>
              <a:rPr lang="zh-CN" altLang="en-US" sz="4400" b="1" dirty="0"/>
              <a:t>逐渐积累的，相对稳定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5DB1E70-5FC6-49C6-81ED-544E3037050A}"/>
              </a:ext>
            </a:extLst>
          </p:cNvPr>
          <p:cNvSpPr/>
          <p:nvPr/>
        </p:nvSpPr>
        <p:spPr>
          <a:xfrm>
            <a:off x="821267" y="4463596"/>
            <a:ext cx="1583290" cy="152795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/>
              <a:t>2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5764168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343B7E4-888B-491F-A410-B89BC198A7F3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C92EF5-7F00-4BEC-8C3C-AA4693B7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879844"/>
            <a:ext cx="6185220" cy="359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930912-9327-4177-B26C-26C57A5B8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176"/>
            <a:ext cx="5348287" cy="35556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845FDF-3DFC-41C2-B225-92D188121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" y="879844"/>
            <a:ext cx="5349506" cy="53495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6E6E69-3D53-4BBE-9F09-D818864EE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614" y="879844"/>
            <a:ext cx="6858000" cy="471487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1CFEC01-16B1-4EB5-B3D7-8242BA6DE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" y="879843"/>
            <a:ext cx="5338233" cy="5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3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85859A52-9D49-414B-B660-0699910AD273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111838B1-EF3D-49E6-ACE3-1846075829E0}"/>
              </a:ext>
            </a:extLst>
          </p:cNvPr>
          <p:cNvSpPr/>
          <p:nvPr/>
        </p:nvSpPr>
        <p:spPr>
          <a:xfrm>
            <a:off x="2311698" y="933543"/>
            <a:ext cx="80842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情绪与情感的紧密相关（联系）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F71F30B-2A76-4993-B44A-8E30DFDCB42B}"/>
              </a:ext>
            </a:extLst>
          </p:cNvPr>
          <p:cNvSpPr/>
          <p:nvPr/>
        </p:nvSpPr>
        <p:spPr>
          <a:xfrm>
            <a:off x="887425" y="5501095"/>
            <a:ext cx="2531335" cy="1020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/>
              <a:t>情绪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1B47E39-0624-4854-9D30-A97A523AF35D}"/>
              </a:ext>
            </a:extLst>
          </p:cNvPr>
          <p:cNvSpPr/>
          <p:nvPr/>
        </p:nvSpPr>
        <p:spPr>
          <a:xfrm>
            <a:off x="8664315" y="5433102"/>
            <a:ext cx="2531335" cy="1020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/>
              <a:t>情感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1DB11FA-9D95-4061-9C20-5D952D205F7A}"/>
              </a:ext>
            </a:extLst>
          </p:cNvPr>
          <p:cNvCxnSpPr/>
          <p:nvPr/>
        </p:nvCxnSpPr>
        <p:spPr>
          <a:xfrm>
            <a:off x="3780019" y="6056479"/>
            <a:ext cx="46319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E166D54-0A62-4E0D-B830-D6962F013C85}"/>
              </a:ext>
            </a:extLst>
          </p:cNvPr>
          <p:cNvSpPr txBox="1"/>
          <p:nvPr/>
        </p:nvSpPr>
        <p:spPr>
          <a:xfrm>
            <a:off x="4197246" y="5426439"/>
            <a:ext cx="364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积累、发展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F19CB3-AB7B-4D47-80EB-D36A1F00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08" y="1738960"/>
            <a:ext cx="3374886" cy="33800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6C8202F-8F9E-41C0-983F-7C94EB90E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8" y="1733400"/>
            <a:ext cx="3374886" cy="33748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1BCE09-27A6-4797-95A4-BD2D02094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238" y="1738959"/>
            <a:ext cx="3284930" cy="33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85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C2FE655-E3C9-46D3-81BA-FFAAC86B3079}"/>
              </a:ext>
            </a:extLst>
          </p:cNvPr>
          <p:cNvSpPr/>
          <p:nvPr/>
        </p:nvSpPr>
        <p:spPr>
          <a:xfrm>
            <a:off x="6857337" y="313819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路见不平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0C7651-98FA-4484-BBF7-4508E6ADFF2D}"/>
              </a:ext>
            </a:extLst>
          </p:cNvPr>
          <p:cNvSpPr/>
          <p:nvPr/>
        </p:nvSpPr>
        <p:spPr>
          <a:xfrm>
            <a:off x="750505" y="2895600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做错事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9BE8DBF-361B-4616-999E-9AE7E3F23220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EB1CB8-B512-4FAE-9FD2-C691BDF45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63" y="418505"/>
            <a:ext cx="6362700" cy="636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E2FC4B6-FDAB-4344-858E-D49A1185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2052630"/>
            <a:ext cx="4876358" cy="325697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E56775D-4859-4315-B89E-E65606C8FBF4}"/>
              </a:ext>
            </a:extLst>
          </p:cNvPr>
          <p:cNvSpPr/>
          <p:nvPr/>
        </p:nvSpPr>
        <p:spPr>
          <a:xfrm>
            <a:off x="1469381" y="5595523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羞耻感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1344CC9-AACD-4BB3-A1FC-B4633BA78796}"/>
              </a:ext>
            </a:extLst>
          </p:cNvPr>
          <p:cNvSpPr/>
          <p:nvPr/>
        </p:nvSpPr>
        <p:spPr>
          <a:xfrm>
            <a:off x="6022621" y="613948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正义感</a:t>
            </a:r>
          </a:p>
        </p:txBody>
      </p:sp>
    </p:spTree>
    <p:extLst>
      <p:ext uri="{BB962C8B-B14F-4D97-AF65-F5344CB8AC3E}">
        <p14:creationId xmlns:p14="http://schemas.microsoft.com/office/powerpoint/2010/main" val="41602882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5FD71CB-517D-4AF0-9746-789E26224AF9}"/>
              </a:ext>
            </a:extLst>
          </p:cNvPr>
          <p:cNvSpPr/>
          <p:nvPr/>
        </p:nvSpPr>
        <p:spPr>
          <a:xfrm>
            <a:off x="2204654" y="217821"/>
            <a:ext cx="877163" cy="7571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问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世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间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情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为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何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物</a:t>
            </a:r>
            <a:endParaRPr lang="en-US" altLang="zh-CN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zh-CN" altLang="en-US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D5737C-26CB-47B9-9DD6-B7E00963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236" y="1414462"/>
            <a:ext cx="6096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B9ABF0-5DC2-4E76-AB10-B2186AFB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25561B-36EF-478B-9816-560E198E857A}"/>
              </a:ext>
            </a:extLst>
          </p:cNvPr>
          <p:cNvSpPr/>
          <p:nvPr/>
        </p:nvSpPr>
        <p:spPr>
          <a:xfrm>
            <a:off x="231932" y="100310"/>
            <a:ext cx="75533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笔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记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6FAE3F-4EB3-4822-A663-C5C9CF43E103}"/>
              </a:ext>
            </a:extLst>
          </p:cNvPr>
          <p:cNvSpPr/>
          <p:nvPr/>
        </p:nvSpPr>
        <p:spPr>
          <a:xfrm>
            <a:off x="2703849" y="469641"/>
            <a:ext cx="69557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情绪与情感的区别与联系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A7AF91B9-A4C9-4368-B069-A07575E22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969236"/>
              </p:ext>
            </p:extLst>
          </p:nvPr>
        </p:nvGraphicFramePr>
        <p:xfrm>
          <a:off x="609599" y="2324278"/>
          <a:ext cx="11257611" cy="3743349"/>
        </p:xfrm>
        <a:graphic>
          <a:graphicData uri="http://schemas.openxmlformats.org/drawingml/2006/table">
            <a:tbl>
              <a:tblPr firstRow="1" bandRow="1"/>
              <a:tblGrid>
                <a:gridCol w="1334124">
                  <a:extLst>
                    <a:ext uri="{9D8B030D-6E8A-4147-A177-3AD203B41FA5}">
                      <a16:colId xmlns:a16="http://schemas.microsoft.com/office/drawing/2014/main" val="1606272094"/>
                    </a:ext>
                  </a:extLst>
                </a:gridCol>
                <a:gridCol w="4901783">
                  <a:extLst>
                    <a:ext uri="{9D8B030D-6E8A-4147-A177-3AD203B41FA5}">
                      <a16:colId xmlns:a16="http://schemas.microsoft.com/office/drawing/2014/main" val="2462940888"/>
                    </a:ext>
                  </a:extLst>
                </a:gridCol>
                <a:gridCol w="5021704">
                  <a:extLst>
                    <a:ext uri="{9D8B030D-6E8A-4147-A177-3AD203B41FA5}">
                      <a16:colId xmlns:a16="http://schemas.microsoft.com/office/drawing/2014/main" val="2315478698"/>
                    </a:ext>
                  </a:extLst>
                </a:gridCol>
              </a:tblGrid>
              <a:tr h="837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endParaRPr lang="zh-CN" altLang="en-US" sz="3200" b="1" dirty="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情绪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情感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039721"/>
                  </a:ext>
                </a:extLst>
              </a:tr>
              <a:tr h="1193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区别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短暂、不稳定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不断强化、逐渐积累</a:t>
                      </a:r>
                      <a:endParaRPr lang="en-US" altLang="zh-CN" sz="3200" b="1" dirty="0">
                        <a:solidFill>
                          <a:srgbClr val="002060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相对稳定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01273"/>
                  </a:ext>
                </a:extLst>
              </a:tr>
              <a:tr h="1712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联系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 panose="02060603020205020403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两者紧密相关。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情感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伴随着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情绪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反应逐渐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积累和发展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。我们对某些人或者某些事物的情绪，随着时间的推移形成比较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稳定的倾向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，就可能产生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情感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。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19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2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4B93B9-6C9B-4D41-9F8B-93506DDC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214"/>
            <a:ext cx="12191999" cy="692021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-62214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BECAABB4-3D52-4328-85C7-FEB651AEE71A}"/>
              </a:ext>
            </a:extLst>
          </p:cNvPr>
          <p:cNvCxnSpPr/>
          <p:nvPr/>
        </p:nvCxnSpPr>
        <p:spPr>
          <a:xfrm>
            <a:off x="1467293" y="706115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2C05260-C785-46C5-AC5B-E8CA82A09FA0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探究与分享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C97AE7-57D5-4EDF-B250-8ECB755B34C0}"/>
              </a:ext>
            </a:extLst>
          </p:cNvPr>
          <p:cNvSpPr/>
          <p:nvPr/>
        </p:nvSpPr>
        <p:spPr>
          <a:xfrm>
            <a:off x="188978" y="2891027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下列古诗文表达了</a:t>
            </a:r>
            <a:endParaRPr lang="en-US" altLang="zh-CN" sz="4800" b="1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4800" b="1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怎样的情感？</a:t>
            </a:r>
            <a:endParaRPr lang="en-US" altLang="zh-CN" sz="4800" b="1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3001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82AAC4-A763-475D-88C6-D73C8A64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3601EF0-2C4D-4F90-A2F0-4D40BA39CE53}"/>
              </a:ext>
            </a:extLst>
          </p:cNvPr>
          <p:cNvSpPr/>
          <p:nvPr/>
        </p:nvSpPr>
        <p:spPr>
          <a:xfrm>
            <a:off x="8735172" y="0"/>
            <a:ext cx="2029570" cy="6858000"/>
          </a:xfrm>
          <a:prstGeom prst="round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800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忧国忧民的爱国情感、悲悯情怀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BBDB120-CEF6-4C55-BD30-A4A8799EAF32}"/>
              </a:ext>
            </a:extLst>
          </p:cNvPr>
          <p:cNvSpPr txBox="1"/>
          <p:nvPr/>
        </p:nvSpPr>
        <p:spPr>
          <a:xfrm>
            <a:off x="5143500" y="-9526"/>
            <a:ext cx="2031325" cy="6838951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>
                    <a:lumMod val="95000"/>
                    <a:lumOff val="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长太息以掩涕兮，</a:t>
            </a:r>
            <a:endParaRPr lang="en-US" altLang="zh-CN" sz="6000" dirty="0">
              <a:solidFill>
                <a:schemeClr val="bg1">
                  <a:lumMod val="95000"/>
                  <a:lumOff val="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1">
                    <a:lumMod val="95000"/>
                    <a:lumOff val="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哀民生之多艰</a:t>
            </a:r>
          </a:p>
        </p:txBody>
      </p:sp>
    </p:spTree>
    <p:extLst>
      <p:ext uri="{BB962C8B-B14F-4D97-AF65-F5344CB8AC3E}">
        <p14:creationId xmlns:p14="http://schemas.microsoft.com/office/powerpoint/2010/main" val="4190924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97BBF1-7240-497C-9AAF-830B1101A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241"/>
            <a:ext cx="7194901" cy="18832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1461C1-493A-4E23-B14B-2EB0AEB4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311" y="0"/>
            <a:ext cx="5006689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FDBE5139-264C-4632-A868-B6B019151CC8}"/>
              </a:ext>
            </a:extLst>
          </p:cNvPr>
          <p:cNvSpPr/>
          <p:nvPr/>
        </p:nvSpPr>
        <p:spPr>
          <a:xfrm>
            <a:off x="0" y="3534314"/>
            <a:ext cx="7194900" cy="2420172"/>
          </a:xfrm>
          <a:prstGeom prst="round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忧国忧民，以天下为己任的责任感和先苍生而后己的博大情怀</a:t>
            </a:r>
          </a:p>
        </p:txBody>
      </p:sp>
    </p:spTree>
    <p:extLst>
      <p:ext uri="{BB962C8B-B14F-4D97-AF65-F5344CB8AC3E}">
        <p14:creationId xmlns:p14="http://schemas.microsoft.com/office/powerpoint/2010/main" val="3566005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6D7FDB-FFD7-4DEF-97DF-316D4720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2836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4FE691-7F5C-47B4-AC61-55A488C7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836" y="0"/>
            <a:ext cx="27432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E5688351-3466-4497-8FBB-1816CE983C42}"/>
              </a:ext>
            </a:extLst>
          </p:cNvPr>
          <p:cNvSpPr/>
          <p:nvPr/>
        </p:nvSpPr>
        <p:spPr>
          <a:xfrm>
            <a:off x="9056914" y="0"/>
            <a:ext cx="2324262" cy="6858000"/>
          </a:xfrm>
          <a:prstGeom prst="round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800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不畏艰苦、不怕牺牲的报国壮志与豪情</a:t>
            </a:r>
          </a:p>
        </p:txBody>
      </p:sp>
    </p:spTree>
    <p:extLst>
      <p:ext uri="{BB962C8B-B14F-4D97-AF65-F5344CB8AC3E}">
        <p14:creationId xmlns:p14="http://schemas.microsoft.com/office/powerpoint/2010/main" val="2080983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DBA7ED0-9E2F-4890-A6A5-91A5169B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07" y="0"/>
            <a:ext cx="7977167" cy="21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9DA8EC-2235-4EDD-81C0-EB014C848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11707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C1103FE-05F5-4133-93B9-BC26D0C75BF0}"/>
              </a:ext>
            </a:extLst>
          </p:cNvPr>
          <p:cNvSpPr/>
          <p:nvPr/>
        </p:nvSpPr>
        <p:spPr>
          <a:xfrm>
            <a:off x="4211707" y="3680441"/>
            <a:ext cx="7977167" cy="1936587"/>
          </a:xfrm>
          <a:prstGeom prst="round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为国尽忠的自豪感、坚贞不屈的大无畏精神</a:t>
            </a:r>
          </a:p>
        </p:txBody>
      </p:sp>
    </p:spTree>
    <p:extLst>
      <p:ext uri="{BB962C8B-B14F-4D97-AF65-F5344CB8AC3E}">
        <p14:creationId xmlns:p14="http://schemas.microsoft.com/office/powerpoint/2010/main" val="1940501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9AAE590-CAC9-4758-975D-0D2F129DD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44" y="592591"/>
            <a:ext cx="5094514" cy="5176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025F0B-BABF-4852-B68A-16A71B6DB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982" y="864734"/>
            <a:ext cx="6973975" cy="218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40BBA14-4CD9-4220-8D70-F105A230B0A8}"/>
              </a:ext>
            </a:extLst>
          </p:cNvPr>
          <p:cNvSpPr/>
          <p:nvPr/>
        </p:nvSpPr>
        <p:spPr>
          <a:xfrm>
            <a:off x="4873246" y="3899778"/>
            <a:ext cx="6851445" cy="1499535"/>
          </a:xfrm>
          <a:prstGeom prst="round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爱的信任和坚守</a:t>
            </a:r>
          </a:p>
        </p:txBody>
      </p:sp>
    </p:spTree>
    <p:extLst>
      <p:ext uri="{BB962C8B-B14F-4D97-AF65-F5344CB8AC3E}">
        <p14:creationId xmlns:p14="http://schemas.microsoft.com/office/powerpoint/2010/main" val="37076084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ADE8086-46AD-4388-9A6D-4FD0675DF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45" b="27014"/>
          <a:stretch/>
        </p:blipFill>
        <p:spPr>
          <a:xfrm>
            <a:off x="6029297" y="1840319"/>
            <a:ext cx="4791075" cy="136118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763E9D8-F2DD-49BF-A9A3-337AE13134CA}"/>
              </a:ext>
            </a:extLst>
          </p:cNvPr>
          <p:cNvSpPr/>
          <p:nvPr/>
        </p:nvSpPr>
        <p:spPr>
          <a:xfrm>
            <a:off x="459207" y="4679171"/>
            <a:ext cx="3972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情感是复杂的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0C1B44-D13F-4EAA-842F-B7D064A87BE3}"/>
              </a:ext>
            </a:extLst>
          </p:cNvPr>
          <p:cNvSpPr/>
          <p:nvPr/>
        </p:nvSpPr>
        <p:spPr>
          <a:xfrm>
            <a:off x="0" y="2466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92CFDFE7-38A0-4309-BE4F-893818677C2B}"/>
              </a:ext>
            </a:extLst>
          </p:cNvPr>
          <p:cNvCxnSpPr/>
          <p:nvPr/>
        </p:nvCxnSpPr>
        <p:spPr>
          <a:xfrm>
            <a:off x="1467293" y="757876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E74750B-E569-4977-AE90-E50E5768ED15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探究与分享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93EDE3-1B60-4716-B9FB-89847F5B96F1}"/>
              </a:ext>
            </a:extLst>
          </p:cNvPr>
          <p:cNvSpPr/>
          <p:nvPr/>
        </p:nvSpPr>
        <p:spPr>
          <a:xfrm>
            <a:off x="19998" y="2520914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在古诗文中，你还可以找到</a:t>
            </a:r>
            <a:endParaRPr lang="en-US" altLang="zh-CN" sz="36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36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哪些丰富的情感表达呢？</a:t>
            </a:r>
            <a:endParaRPr lang="en-US" altLang="zh-CN" sz="36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91F194E-5D5D-4786-9483-DEDDCDB1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0" y="1840318"/>
            <a:ext cx="1230498" cy="13494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DEA2A0-0F00-4DC1-84A5-B862F6EFC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4076446"/>
            <a:ext cx="1478148" cy="14766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73450A0-E734-4A32-B3A4-C8283C3FE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297" y="4076446"/>
            <a:ext cx="4295803" cy="14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68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B9ABF0-5DC2-4E76-AB10-B2186AFB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25561B-36EF-478B-9816-560E198E857A}"/>
              </a:ext>
            </a:extLst>
          </p:cNvPr>
          <p:cNvSpPr/>
          <p:nvPr/>
        </p:nvSpPr>
        <p:spPr>
          <a:xfrm>
            <a:off x="231932" y="100310"/>
            <a:ext cx="75533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笔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记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7B2DBD-BCF0-465A-A4B1-9EA139191B4C}"/>
              </a:ext>
            </a:extLst>
          </p:cNvPr>
          <p:cNvSpPr/>
          <p:nvPr/>
        </p:nvSpPr>
        <p:spPr>
          <a:xfrm>
            <a:off x="4593029" y="46568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情感的类型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74FAE28-02B8-42E5-AE8F-973B3857FA92}"/>
              </a:ext>
            </a:extLst>
          </p:cNvPr>
          <p:cNvSpPr/>
          <p:nvPr/>
        </p:nvSpPr>
        <p:spPr>
          <a:xfrm>
            <a:off x="478696" y="3416761"/>
            <a:ext cx="5561351" cy="205843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基础性情感</a:t>
            </a:r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安全感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高级情感</a:t>
            </a:r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道德感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614D06-ADF8-4D93-B227-36B93FF561B1}"/>
              </a:ext>
            </a:extLst>
          </p:cNvPr>
          <p:cNvSpPr txBox="1"/>
          <p:nvPr/>
        </p:nvSpPr>
        <p:spPr>
          <a:xfrm>
            <a:off x="1289155" y="2600545"/>
            <a:ext cx="410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FF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按层次分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09854C9-4AC5-4DD7-80E9-9F36F84227D6}"/>
              </a:ext>
            </a:extLst>
          </p:cNvPr>
          <p:cNvSpPr/>
          <p:nvPr/>
        </p:nvSpPr>
        <p:spPr>
          <a:xfrm>
            <a:off x="6040048" y="3416762"/>
            <a:ext cx="5637290" cy="205843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正面的体验</a:t>
            </a:r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爱的情感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负面的体验</a:t>
            </a:r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恐惧感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混杂体验</a:t>
            </a:r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敬畏感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23EB80-C00A-40B3-9FD8-31D56FE7EDCE}"/>
              </a:ext>
            </a:extLst>
          </p:cNvPr>
          <p:cNvSpPr txBox="1"/>
          <p:nvPr/>
        </p:nvSpPr>
        <p:spPr>
          <a:xfrm>
            <a:off x="7060368" y="2582382"/>
            <a:ext cx="410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FF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按体验分</a:t>
            </a:r>
          </a:p>
        </p:txBody>
      </p:sp>
    </p:spTree>
    <p:extLst>
      <p:ext uri="{BB962C8B-B14F-4D97-AF65-F5344CB8AC3E}">
        <p14:creationId xmlns:p14="http://schemas.microsoft.com/office/powerpoint/2010/main" val="184497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6964956-EC26-4243-A500-AE8D75A00467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6216EE9A-5A35-4B19-8B9B-6CA7A651FE91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A92656C-8A8F-408C-8586-F915F8051480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小试牛刀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243C85-F283-42F6-8B51-E505A6CDD896}"/>
              </a:ext>
            </a:extLst>
          </p:cNvPr>
          <p:cNvSpPr/>
          <p:nvPr/>
        </p:nvSpPr>
        <p:spPr>
          <a:xfrm>
            <a:off x="5440329" y="839143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把以下情感分分类</a:t>
            </a:r>
            <a:endParaRPr lang="en-US" altLang="zh-CN" sz="48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云形 7">
            <a:extLst>
              <a:ext uri="{FF2B5EF4-FFF2-40B4-BE49-F238E27FC236}">
                <a16:creationId xmlns:a16="http://schemas.microsoft.com/office/drawing/2014/main" id="{11418E45-42B2-4E39-8CA6-8B433C813E3A}"/>
              </a:ext>
            </a:extLst>
          </p:cNvPr>
          <p:cNvSpPr/>
          <p:nvPr/>
        </p:nvSpPr>
        <p:spPr>
          <a:xfrm>
            <a:off x="1082753" y="3933578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正义感</a:t>
            </a:r>
          </a:p>
        </p:txBody>
      </p:sp>
      <p:sp>
        <p:nvSpPr>
          <p:cNvPr id="9" name="云形 8">
            <a:extLst>
              <a:ext uri="{FF2B5EF4-FFF2-40B4-BE49-F238E27FC236}">
                <a16:creationId xmlns:a16="http://schemas.microsoft.com/office/drawing/2014/main" id="{399199A8-1D98-4D20-BE00-D69051B96E57}"/>
              </a:ext>
            </a:extLst>
          </p:cNvPr>
          <p:cNvSpPr/>
          <p:nvPr/>
        </p:nvSpPr>
        <p:spPr>
          <a:xfrm>
            <a:off x="2018418" y="2029695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安全感</a:t>
            </a:r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C5197EB8-355A-4CF4-B726-2A400355B944}"/>
              </a:ext>
            </a:extLst>
          </p:cNvPr>
          <p:cNvSpPr/>
          <p:nvPr/>
        </p:nvSpPr>
        <p:spPr>
          <a:xfrm>
            <a:off x="3111799" y="5285209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恐惧感</a:t>
            </a:r>
          </a:p>
        </p:txBody>
      </p:sp>
      <p:sp>
        <p:nvSpPr>
          <p:cNvPr id="11" name="云形 10">
            <a:extLst>
              <a:ext uri="{FF2B5EF4-FFF2-40B4-BE49-F238E27FC236}">
                <a16:creationId xmlns:a16="http://schemas.microsoft.com/office/drawing/2014/main" id="{6DF3A4F1-DBCF-44DD-B4B7-8541288E4BC7}"/>
              </a:ext>
            </a:extLst>
          </p:cNvPr>
          <p:cNvSpPr/>
          <p:nvPr/>
        </p:nvSpPr>
        <p:spPr>
          <a:xfrm>
            <a:off x="6097778" y="5210778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归属感</a:t>
            </a: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DC9D4F55-2E39-446B-8C09-FF60F195D983}"/>
              </a:ext>
            </a:extLst>
          </p:cNvPr>
          <p:cNvSpPr/>
          <p:nvPr/>
        </p:nvSpPr>
        <p:spPr>
          <a:xfrm>
            <a:off x="9719487" y="5106260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成就感</a:t>
            </a:r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id="{3C3B78B0-E3EF-44D9-86B6-270B015F144D}"/>
              </a:ext>
            </a:extLst>
          </p:cNvPr>
          <p:cNvSpPr/>
          <p:nvPr/>
        </p:nvSpPr>
        <p:spPr>
          <a:xfrm>
            <a:off x="4346948" y="3488603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道德感</a:t>
            </a: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A159B5AB-D0CD-4BC4-BFEE-D9251E7CEE1A}"/>
              </a:ext>
            </a:extLst>
          </p:cNvPr>
          <p:cNvSpPr/>
          <p:nvPr/>
        </p:nvSpPr>
        <p:spPr>
          <a:xfrm>
            <a:off x="5800067" y="1830453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挫败感</a:t>
            </a:r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id="{AC0D2824-B48B-4E49-972E-0E71BFB9B562}"/>
              </a:ext>
            </a:extLst>
          </p:cNvPr>
          <p:cNvSpPr/>
          <p:nvPr/>
        </p:nvSpPr>
        <p:spPr>
          <a:xfrm>
            <a:off x="8261501" y="3700130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敬畏感</a:t>
            </a:r>
          </a:p>
        </p:txBody>
      </p:sp>
      <p:sp>
        <p:nvSpPr>
          <p:cNvPr id="16" name="云形 15">
            <a:extLst>
              <a:ext uri="{FF2B5EF4-FFF2-40B4-BE49-F238E27FC236}">
                <a16:creationId xmlns:a16="http://schemas.microsoft.com/office/drawing/2014/main" id="{BD39A292-37D8-4003-BB2F-2485AA8B3317}"/>
              </a:ext>
            </a:extLst>
          </p:cNvPr>
          <p:cNvSpPr/>
          <p:nvPr/>
        </p:nvSpPr>
        <p:spPr>
          <a:xfrm>
            <a:off x="9133371" y="1844748"/>
            <a:ext cx="2328530" cy="13503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自豪感</a:t>
            </a:r>
          </a:p>
        </p:txBody>
      </p:sp>
    </p:spTree>
    <p:extLst>
      <p:ext uri="{BB962C8B-B14F-4D97-AF65-F5344CB8AC3E}">
        <p14:creationId xmlns:p14="http://schemas.microsoft.com/office/powerpoint/2010/main" val="734795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6A94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6A94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5C04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5C04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A052D86-1DA9-4124-9CA6-F4ECC54D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6191250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4CAFA33-B9BB-46A3-8581-14024643C4A5}"/>
              </a:ext>
            </a:extLst>
          </p:cNvPr>
          <p:cNvSpPr/>
          <p:nvPr/>
        </p:nvSpPr>
        <p:spPr>
          <a:xfrm>
            <a:off x="331448" y="2711696"/>
            <a:ext cx="5570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我们的情感世界</a:t>
            </a:r>
          </a:p>
        </p:txBody>
      </p:sp>
    </p:spTree>
    <p:extLst>
      <p:ext uri="{BB962C8B-B14F-4D97-AF65-F5344CB8AC3E}">
        <p14:creationId xmlns:p14="http://schemas.microsoft.com/office/powerpoint/2010/main" val="32523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425EABA-956A-4C36-A411-6FE937EEB840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52302297-0F67-4243-ADB3-F4A1C5C55230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B5C699F-072E-4001-AC2D-97A8132A4367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小结</a:t>
            </a:r>
          </a:p>
        </p:txBody>
      </p:sp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AB4F1827-5A48-48AA-AC84-146701812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94292"/>
              </p:ext>
            </p:extLst>
          </p:nvPr>
        </p:nvGraphicFramePr>
        <p:xfrm>
          <a:off x="-511759" y="1901328"/>
          <a:ext cx="14227760" cy="457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6622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、情感的作用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F472A6CC-A3FD-40BE-8B42-62E21DB2894D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86F9208-E80F-490A-9B3A-1BDA35C9F6D3}"/>
              </a:ext>
            </a:extLst>
          </p:cNvPr>
          <p:cNvSpPr/>
          <p:nvPr/>
        </p:nvSpPr>
        <p:spPr>
          <a:xfrm>
            <a:off x="2445488" y="1025391"/>
            <a:ext cx="69557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情感是人最基本的精神需求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958DD2-E87C-46E4-9AB7-16E090BF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971" y="2175782"/>
            <a:ext cx="5715000" cy="42481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FA33F06-FA1D-42F0-9F04-E5FDF2BD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06" y="2175782"/>
            <a:ext cx="2973880" cy="352833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6046318-0A72-4453-8122-61BA8F2C83BF}"/>
              </a:ext>
            </a:extLst>
          </p:cNvPr>
          <p:cNvSpPr/>
          <p:nvPr/>
        </p:nvSpPr>
        <p:spPr>
          <a:xfrm>
            <a:off x="185057" y="58281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马斯洛需求层次理论是亚伯拉罕</a:t>
            </a:r>
            <a:r>
              <a:rPr lang="en-US" altLang="zh-CN" dirty="0"/>
              <a:t>·</a:t>
            </a:r>
            <a:r>
              <a:rPr lang="zh-CN" altLang="en-US" dirty="0"/>
              <a:t>马斯洛于</a:t>
            </a:r>
            <a:r>
              <a:rPr lang="en-US" altLang="zh-CN" dirty="0"/>
              <a:t>1943</a:t>
            </a:r>
            <a:r>
              <a:rPr lang="zh-CN" altLang="en-US" dirty="0"/>
              <a:t>年提出，其基本内容是将人的需求从低到高依次分为生理需求、安全需求、社交需求、尊重需求和自我实现需求。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84B34CA-1765-4C0D-B66B-3ECE895D54EA}"/>
              </a:ext>
            </a:extLst>
          </p:cNvPr>
          <p:cNvSpPr/>
          <p:nvPr/>
        </p:nvSpPr>
        <p:spPr>
          <a:xfrm>
            <a:off x="4421529" y="895761"/>
            <a:ext cx="2263393" cy="10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481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AFD2471-6786-46E2-9308-9FE4F1B31A3C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、情感的作用</a:t>
            </a: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1E43F608-06AA-485D-A968-151B1EED8735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4B7DCD-5BC2-42C2-B2BB-EFEEEAF3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6" y="1999369"/>
            <a:ext cx="3701004" cy="49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A96000C-C4E7-4062-8439-E0717D55E96D}"/>
              </a:ext>
            </a:extLst>
          </p:cNvPr>
          <p:cNvSpPr/>
          <p:nvPr/>
        </p:nvSpPr>
        <p:spPr>
          <a:xfrm>
            <a:off x="5661933" y="2179767"/>
            <a:ext cx="1877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使命感</a:t>
            </a:r>
            <a:endParaRPr lang="en-US" altLang="zh-CN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责任感</a:t>
            </a:r>
            <a:endParaRPr lang="zh-CN" alt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E8CD44F6-B69A-4E10-AA46-970C4F84155B}"/>
              </a:ext>
            </a:extLst>
          </p:cNvPr>
          <p:cNvSpPr/>
          <p:nvPr/>
        </p:nvSpPr>
        <p:spPr>
          <a:xfrm>
            <a:off x="7935686" y="2707099"/>
            <a:ext cx="859971" cy="39188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7A6533-474D-431B-9973-16D9AD1B94E3}"/>
              </a:ext>
            </a:extLst>
          </p:cNvPr>
          <p:cNvSpPr/>
          <p:nvPr/>
        </p:nvSpPr>
        <p:spPr>
          <a:xfrm>
            <a:off x="9171643" y="2179767"/>
            <a:ext cx="24416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迎难而上</a:t>
            </a:r>
            <a:endParaRPr lang="en-US" altLang="zh-CN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勇敢逆行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8C63C8A-3C05-4526-A90C-E384FC5B9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6994"/>
            <a:ext cx="5203371" cy="32385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6F349-A167-4FCE-8430-0AFFFE504926}"/>
              </a:ext>
            </a:extLst>
          </p:cNvPr>
          <p:cNvSpPr/>
          <p:nvPr/>
        </p:nvSpPr>
        <p:spPr>
          <a:xfrm>
            <a:off x="5630810" y="4093362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同胞情</a:t>
            </a:r>
            <a:endParaRPr lang="zh-CN" alt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9A0339E-71D5-4C1C-8548-EA113878E445}"/>
              </a:ext>
            </a:extLst>
          </p:cNvPr>
          <p:cNvSpPr/>
          <p:nvPr/>
        </p:nvSpPr>
        <p:spPr>
          <a:xfrm>
            <a:off x="7935687" y="4272005"/>
            <a:ext cx="859971" cy="39188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E757B54-226A-45DE-B371-BBAA7D5DFD5A}"/>
              </a:ext>
            </a:extLst>
          </p:cNvPr>
          <p:cNvSpPr/>
          <p:nvPr/>
        </p:nvSpPr>
        <p:spPr>
          <a:xfrm>
            <a:off x="9202768" y="4093361"/>
            <a:ext cx="2441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守望相助</a:t>
            </a:r>
            <a:endParaRPr lang="zh-CN" alt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817D7F-7140-4616-87C3-FA93BC84C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99" y="2012844"/>
            <a:ext cx="4613518" cy="461351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A1B2450-569F-44B8-BDAA-5EA1486F4CFE}"/>
              </a:ext>
            </a:extLst>
          </p:cNvPr>
          <p:cNvSpPr/>
          <p:nvPr/>
        </p:nvSpPr>
        <p:spPr>
          <a:xfrm>
            <a:off x="5740156" y="5537431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孝亲</a:t>
            </a:r>
            <a:endParaRPr lang="zh-CN" alt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1859E6D8-77C7-4399-8578-209FEBBE61BE}"/>
              </a:ext>
            </a:extLst>
          </p:cNvPr>
          <p:cNvSpPr/>
          <p:nvPr/>
        </p:nvSpPr>
        <p:spPr>
          <a:xfrm>
            <a:off x="7945849" y="5763662"/>
            <a:ext cx="859971" cy="39188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9E0E913-BCDD-4474-A66E-A923F8087E3A}"/>
              </a:ext>
            </a:extLst>
          </p:cNvPr>
          <p:cNvSpPr/>
          <p:nvPr/>
        </p:nvSpPr>
        <p:spPr>
          <a:xfrm>
            <a:off x="9406381" y="5537430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孝行</a:t>
            </a:r>
            <a:endParaRPr lang="zh-CN" alt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1098D58-2B54-473C-B96E-955EF40EBC77}"/>
              </a:ext>
            </a:extLst>
          </p:cNvPr>
          <p:cNvSpPr/>
          <p:nvPr/>
        </p:nvSpPr>
        <p:spPr>
          <a:xfrm>
            <a:off x="2538408" y="812515"/>
            <a:ext cx="8956298" cy="12003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</a:t>
            </a:r>
            <a:r>
              <a:rPr lang="zh-CN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反映着我们对人和事的态度、观念，</a:t>
            </a:r>
            <a:endParaRPr lang="en-US" altLang="zh-CN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影响我们的判断和选择，驱使我们做出行动</a:t>
            </a:r>
          </a:p>
        </p:txBody>
      </p:sp>
    </p:spTree>
    <p:extLst>
      <p:ext uri="{BB962C8B-B14F-4D97-AF65-F5344CB8AC3E}">
        <p14:creationId xmlns:p14="http://schemas.microsoft.com/office/powerpoint/2010/main" val="26595974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  <p:bldP spid="11" grpId="0"/>
      <p:bldP spid="12" grpId="0" animBg="1"/>
      <p:bldP spid="13" grpId="0"/>
      <p:bldP spid="16" grpId="0"/>
      <p:bldP spid="17" grpId="0" animBg="1"/>
      <p:bldP spid="18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AFD2471-6786-46E2-9308-9FE4F1B31A3C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、情感的作用</a:t>
            </a: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1E43F608-06AA-485D-A968-151B1EED8735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324DF63F-F729-4E3E-AD7B-E727277C5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753548"/>
              </p:ext>
            </p:extLst>
          </p:nvPr>
        </p:nvGraphicFramePr>
        <p:xfrm>
          <a:off x="391885" y="3584807"/>
          <a:ext cx="11930744" cy="209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E8B4AC82-8B99-4882-AB50-50C329C8BB14}"/>
              </a:ext>
            </a:extLst>
          </p:cNvPr>
          <p:cNvSpPr/>
          <p:nvPr/>
        </p:nvSpPr>
        <p:spPr>
          <a:xfrm>
            <a:off x="1629218" y="992479"/>
            <a:ext cx="10171497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</a:t>
            </a:r>
            <a:r>
              <a:rPr lang="zh-CN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与我们的想象力、创造力相关。丰富、深刻的情感</a:t>
            </a:r>
            <a:endParaRPr lang="en-US" altLang="zh-CN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有助于我们更全面地观察事物、探索未知。</a:t>
            </a:r>
            <a:endParaRPr lang="zh-CN" alt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B093FC-9A6D-4517-9770-9AF18B12C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5" y="2495549"/>
            <a:ext cx="3914775" cy="39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459666-3550-45C6-81BB-D4DCF65C7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959" y="2495548"/>
            <a:ext cx="2896933" cy="39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FBCC2E8-0852-47DF-9E03-0C4C2C7167C7}"/>
              </a:ext>
            </a:extLst>
          </p:cNvPr>
          <p:cNvSpPr txBox="1"/>
          <p:nvPr/>
        </p:nvSpPr>
        <p:spPr>
          <a:xfrm>
            <a:off x="6936892" y="2683220"/>
            <a:ext cx="5099135" cy="3539430"/>
          </a:xfrm>
          <a:prstGeom prst="rect">
            <a:avLst/>
          </a:prstGeom>
          <a:solidFill>
            <a:srgbClr val="1D5C04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“正因为我受到这些艺术方面的熏陶，所以我才能避免死心眼、避免机械唯物论，想问题能够更宽一点、活一点，所以在这一点上我要感谢我的爱人蒋英同志”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钱学森</a:t>
            </a:r>
          </a:p>
        </p:txBody>
      </p:sp>
    </p:spTree>
    <p:extLst>
      <p:ext uri="{BB962C8B-B14F-4D97-AF65-F5344CB8AC3E}">
        <p14:creationId xmlns:p14="http://schemas.microsoft.com/office/powerpoint/2010/main" val="37447519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时间都去哪儿了（感人MV）_超清">
            <a:hlinkClick r:id="" action="ppaction://media"/>
            <a:extLst>
              <a:ext uri="{FF2B5EF4-FFF2-40B4-BE49-F238E27FC236}">
                <a16:creationId xmlns:a16="http://schemas.microsoft.com/office/drawing/2014/main" id="{761A19B8-A968-4A7B-8F43-2104ABB341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145" y="0"/>
            <a:ext cx="10935855" cy="615574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59015DB-A69D-42C2-870F-BEBB30169DCC}"/>
              </a:ext>
            </a:extLst>
          </p:cNvPr>
          <p:cNvSpPr/>
          <p:nvPr/>
        </p:nvSpPr>
        <p:spPr>
          <a:xfrm>
            <a:off x="600745" y="6150114"/>
            <a:ext cx="10990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短片中的孩子对妈妈的情感发生了怎样的变化？</a:t>
            </a:r>
          </a:p>
        </p:txBody>
      </p:sp>
    </p:spTree>
    <p:extLst>
      <p:ext uri="{BB962C8B-B14F-4D97-AF65-F5344CB8AC3E}">
        <p14:creationId xmlns:p14="http://schemas.microsoft.com/office/powerpoint/2010/main" val="24149637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AFD2471-6786-46E2-9308-9FE4F1B31A3C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、情感的作用</a:t>
            </a: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1E43F608-06AA-485D-A968-151B1EED8735}"/>
              </a:ext>
            </a:extLst>
          </p:cNvPr>
          <p:cNvCxnSpPr>
            <a:cxnSpLocks/>
          </p:cNvCxnSpPr>
          <p:nvPr/>
        </p:nvCxnSpPr>
        <p:spPr>
          <a:xfrm>
            <a:off x="1467293" y="765544"/>
            <a:ext cx="978195" cy="6735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图示 10">
            <a:extLst>
              <a:ext uri="{FF2B5EF4-FFF2-40B4-BE49-F238E27FC236}">
                <a16:creationId xmlns:a16="http://schemas.microsoft.com/office/drawing/2014/main" id="{5102A498-77AF-4623-8E2B-37E160618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997477"/>
              </p:ext>
            </p:extLst>
          </p:nvPr>
        </p:nvGraphicFramePr>
        <p:xfrm>
          <a:off x="-925288" y="2100943"/>
          <a:ext cx="13117287" cy="442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42113227-19BD-48A4-B65E-14AC8ED986E6}"/>
              </a:ext>
            </a:extLst>
          </p:cNvPr>
          <p:cNvSpPr/>
          <p:nvPr/>
        </p:nvSpPr>
        <p:spPr>
          <a:xfrm>
            <a:off x="2445488" y="831480"/>
            <a:ext cx="8392041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</a:t>
            </a:r>
            <a:r>
              <a:rPr lang="zh-CN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伴随着我们的生活经历不断积累、发展，</a:t>
            </a:r>
            <a:endParaRPr lang="en-US" altLang="zh-CN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这正是我们生命成长的体现。</a:t>
            </a:r>
            <a:endParaRPr lang="zh-CN" alt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3272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B9ABF0-5DC2-4E76-AB10-B2186AFB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25561B-36EF-478B-9816-560E198E857A}"/>
              </a:ext>
            </a:extLst>
          </p:cNvPr>
          <p:cNvSpPr/>
          <p:nvPr/>
        </p:nvSpPr>
        <p:spPr>
          <a:xfrm>
            <a:off x="231932" y="100310"/>
            <a:ext cx="75533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笔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记</a:t>
            </a:r>
            <a:endParaRPr lang="en-US" altLang="zh-CN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68B59C-010D-4A52-B96A-98168BDB0855}"/>
              </a:ext>
            </a:extLst>
          </p:cNvPr>
          <p:cNvSpPr/>
          <p:nvPr/>
        </p:nvSpPr>
        <p:spPr>
          <a:xfrm>
            <a:off x="4593031" y="46568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情感的作用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0E34C6-2E74-43CD-A83F-DFA6D27A6BB2}"/>
              </a:ext>
            </a:extLst>
          </p:cNvPr>
          <p:cNvSpPr txBox="1"/>
          <p:nvPr/>
        </p:nvSpPr>
        <p:spPr>
          <a:xfrm>
            <a:off x="1601391" y="1579847"/>
            <a:ext cx="10166066" cy="519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00"/>
                </a:solidFill>
              </a:rPr>
              <a:t>1</a:t>
            </a:r>
            <a:r>
              <a:rPr lang="zh-CN" altLang="en-US" sz="2800" b="1" dirty="0">
                <a:solidFill>
                  <a:srgbClr val="FFFF00"/>
                </a:solidFill>
              </a:rPr>
              <a:t>、情感是人最基本的精神需求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00"/>
                </a:solidFill>
              </a:rPr>
              <a:t>2</a:t>
            </a:r>
            <a:r>
              <a:rPr lang="zh-CN" altLang="en-US" sz="2800" b="1" dirty="0">
                <a:solidFill>
                  <a:srgbClr val="FFFF00"/>
                </a:solidFill>
              </a:rPr>
              <a:t>、情感反映着我们对人和事的态度、观念，影响我们的判断和选择，驱使我们做出行动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00"/>
                </a:solidFill>
              </a:rPr>
              <a:t>3</a:t>
            </a:r>
            <a:r>
              <a:rPr lang="zh-CN" altLang="en-US" sz="2800" b="1" dirty="0">
                <a:solidFill>
                  <a:srgbClr val="FFFF00"/>
                </a:solidFill>
              </a:rPr>
              <a:t>、情感与我们的想象力、创造力相关。丰富、深刻的情感有助于我们更全面地观察事物、探索未知。</a:t>
            </a:r>
            <a:endParaRPr lang="en-US" altLang="zh-CN" sz="28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00"/>
                </a:solidFill>
              </a:rPr>
              <a:t>4</a:t>
            </a:r>
            <a:r>
              <a:rPr lang="zh-CN" altLang="en-US" sz="2800" b="1" dirty="0">
                <a:solidFill>
                  <a:srgbClr val="FFFF00"/>
                </a:solidFill>
              </a:rPr>
              <a:t>、情感伴随着我们的生活经历不断积累、发展，这正是我们生命成长的体现。</a:t>
            </a: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3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F623EF8-CDF7-4C3A-9A70-11E8C64794C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32D9FA09-6CA2-4058-A598-7D41D38E0861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E4151B5-9EDF-4478-8A47-89CD12DC1480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课堂小结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74E02B-BEC8-481D-8F3F-61335015D7A7}"/>
              </a:ext>
            </a:extLst>
          </p:cNvPr>
          <p:cNvSpPr txBox="1"/>
          <p:nvPr/>
        </p:nvSpPr>
        <p:spPr>
          <a:xfrm>
            <a:off x="0" y="3379489"/>
            <a:ext cx="2231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我们的</a:t>
            </a:r>
            <a:endParaRPr lang="en-US" altLang="zh-CN" sz="32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情感世界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363A2C1E-C6AA-43C1-9354-A3D4679DBF2A}"/>
              </a:ext>
            </a:extLst>
          </p:cNvPr>
          <p:cNvSpPr/>
          <p:nvPr/>
        </p:nvSpPr>
        <p:spPr>
          <a:xfrm>
            <a:off x="2153093" y="2188029"/>
            <a:ext cx="515426" cy="30209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28A6A3-BBB5-41CF-9BC2-CBF72BEC2E62}"/>
              </a:ext>
            </a:extLst>
          </p:cNvPr>
          <p:cNvSpPr txBox="1"/>
          <p:nvPr/>
        </p:nvSpPr>
        <p:spPr>
          <a:xfrm>
            <a:off x="2872055" y="1942575"/>
            <a:ext cx="223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丰富的情感</a:t>
            </a: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45D9593E-CA2D-4411-8FCF-FEFB9131163F}"/>
              </a:ext>
            </a:extLst>
          </p:cNvPr>
          <p:cNvSpPr/>
          <p:nvPr/>
        </p:nvSpPr>
        <p:spPr>
          <a:xfrm>
            <a:off x="5307163" y="1370704"/>
            <a:ext cx="515426" cy="187324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4205D8-A343-4AA5-8F92-6FC8F3EA7EE2}"/>
              </a:ext>
            </a:extLst>
          </p:cNvPr>
          <p:cNvSpPr txBox="1"/>
          <p:nvPr/>
        </p:nvSpPr>
        <p:spPr>
          <a:xfrm>
            <a:off x="5822589" y="1195142"/>
            <a:ext cx="365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为什么需要情感？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1B35E8-41EB-4FC7-9A9B-A274C1204083}"/>
              </a:ext>
            </a:extLst>
          </p:cNvPr>
          <p:cNvSpPr txBox="1"/>
          <p:nvPr/>
        </p:nvSpPr>
        <p:spPr>
          <a:xfrm>
            <a:off x="5822589" y="1942574"/>
            <a:ext cx="365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情感与情绪的关系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565275-4135-4B12-92A7-E802E589B314}"/>
              </a:ext>
            </a:extLst>
          </p:cNvPr>
          <p:cNvSpPr txBox="1"/>
          <p:nvPr/>
        </p:nvSpPr>
        <p:spPr>
          <a:xfrm>
            <a:off x="5202104" y="2751309"/>
            <a:ext cx="365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情感的类型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7C5DB0-4C86-4240-ABE9-C7D85EDA7EF6}"/>
              </a:ext>
            </a:extLst>
          </p:cNvPr>
          <p:cNvSpPr txBox="1"/>
          <p:nvPr/>
        </p:nvSpPr>
        <p:spPr>
          <a:xfrm>
            <a:off x="2902939" y="4981740"/>
            <a:ext cx="223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情感的作用</a:t>
            </a: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9DB85642-A0EC-498A-A456-89BDBEAF520F}"/>
              </a:ext>
            </a:extLst>
          </p:cNvPr>
          <p:cNvSpPr/>
          <p:nvPr/>
        </p:nvSpPr>
        <p:spPr>
          <a:xfrm>
            <a:off x="5368931" y="4038600"/>
            <a:ext cx="515426" cy="247105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07C2FF-477A-474C-BE8B-2570BD573AA3}"/>
              </a:ext>
            </a:extLst>
          </p:cNvPr>
          <p:cNvSpPr/>
          <p:nvPr/>
        </p:nvSpPr>
        <p:spPr>
          <a:xfrm>
            <a:off x="6055101" y="3879478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最基本的精神需求</a:t>
            </a:r>
            <a:endParaRPr lang="zh-CN" altLang="en-US" sz="32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9C5EF1-5C98-44F5-9BB2-CF516BDA5840}"/>
              </a:ext>
            </a:extLst>
          </p:cNvPr>
          <p:cNvSpPr/>
          <p:nvPr/>
        </p:nvSpPr>
        <p:spPr>
          <a:xfrm>
            <a:off x="6039404" y="46241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反映态度，影响判断，驱使行动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78CFD3-1F4A-4357-BBE7-E45E1FA4B1B8}"/>
              </a:ext>
            </a:extLst>
          </p:cNvPr>
          <p:cNvSpPr/>
          <p:nvPr/>
        </p:nvSpPr>
        <p:spPr>
          <a:xfrm>
            <a:off x="6039404" y="5364223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与我们的想象力、创造力相关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E3016A-204E-4853-96F8-17D08F2B7402}"/>
              </a:ext>
            </a:extLst>
          </p:cNvPr>
          <p:cNvSpPr/>
          <p:nvPr/>
        </p:nvSpPr>
        <p:spPr>
          <a:xfrm>
            <a:off x="6055101" y="6104266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是我们生命成长的体现</a:t>
            </a:r>
          </a:p>
        </p:txBody>
      </p:sp>
    </p:spTree>
    <p:extLst>
      <p:ext uri="{BB962C8B-B14F-4D97-AF65-F5344CB8AC3E}">
        <p14:creationId xmlns:p14="http://schemas.microsoft.com/office/powerpoint/2010/main" val="1106729356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F623EF8-CDF7-4C3A-9A70-11E8C64794C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32D9FA09-6CA2-4058-A598-7D41D38E0861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E4151B5-9EDF-4478-8A47-89CD12DC1480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当堂达标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26E021-602F-4E14-9145-BA661A1EE219}"/>
              </a:ext>
            </a:extLst>
          </p:cNvPr>
          <p:cNvSpPr txBox="1"/>
          <p:nvPr/>
        </p:nvSpPr>
        <p:spPr>
          <a:xfrm>
            <a:off x="206830" y="1743740"/>
            <a:ext cx="117021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我们每个人的内心都有一个情感世界，情感让我们的内心世界更加丰富。情感与情绪（        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毫不相关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紧密相关，情感伴随着情绪反应逐渐积累和发展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相辅相成，随着时间的推移形成比较稳定的倾向，就可能产生某种情感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也有区别。情绪是短暂的、不稳定的，会随着情境的改变而变化。情感是我们在生活中不断强化，逐渐积累的，相对稳定</a:t>
            </a:r>
          </a:p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②③④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①②③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①②④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①②③④</a:t>
            </a:r>
          </a:p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E33F8D-FBF4-48B7-8C7C-721CFBB56486}"/>
              </a:ext>
            </a:extLst>
          </p:cNvPr>
          <p:cNvSpPr/>
          <p:nvPr/>
        </p:nvSpPr>
        <p:spPr>
          <a:xfrm>
            <a:off x="3216616" y="2028569"/>
            <a:ext cx="66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42DBF6E-BEA5-44F9-909C-1EF131A48C4E}"/>
              </a:ext>
            </a:extLst>
          </p:cNvPr>
          <p:cNvSpPr/>
          <p:nvPr/>
        </p:nvSpPr>
        <p:spPr>
          <a:xfrm>
            <a:off x="114300" y="2647949"/>
            <a:ext cx="2331188" cy="4668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10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F623EF8-CDF7-4C3A-9A70-11E8C64794C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32D9FA09-6CA2-4058-A598-7D41D38E0861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E4151B5-9EDF-4478-8A47-89CD12DC1480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当堂达标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BF2CBE-E12F-48F6-9C21-16A1D676521E}"/>
              </a:ext>
            </a:extLst>
          </p:cNvPr>
          <p:cNvSpPr txBox="1"/>
          <p:nvPr/>
        </p:nvSpPr>
        <p:spPr>
          <a:xfrm>
            <a:off x="206830" y="2020186"/>
            <a:ext cx="117021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据俄罗斯媒体报道，俄罗斯科学院大脑研究所通过多次实验研究发现，在消极或者积极的情感刺激下，尽管大脑皮层兴奋和工作的范围不同，但都能激发大脑的创造力，强烈的情感刺激能够影响创作的过程。这表明（        ）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、我们参加社会事务离不开责任感、胜任感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、情感反映着我们对人和事物的态度、观念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、情感影响我们的判断和选择，驱使我们做出行动</a:t>
            </a:r>
            <a:endParaRPr lang="en-US" altLang="zh-CN" sz="32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altLang="zh-CN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</a:t>
            </a:r>
            <a:r>
              <a:rPr lang="zh-CN" altLang="en-US" sz="3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、丰富的情感有助于我们更全面地观察事物，探索未知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BB4A5E-5A8D-493E-AEA8-7DBC13257D63}"/>
              </a:ext>
            </a:extLst>
          </p:cNvPr>
          <p:cNvSpPr/>
          <p:nvPr/>
        </p:nvSpPr>
        <p:spPr>
          <a:xfrm>
            <a:off x="5726347" y="3272135"/>
            <a:ext cx="739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E260672-E9FB-4661-9A2C-DC2D57D05651}"/>
              </a:ext>
            </a:extLst>
          </p:cNvPr>
          <p:cNvSpPr/>
          <p:nvPr/>
        </p:nvSpPr>
        <p:spPr>
          <a:xfrm>
            <a:off x="6610350" y="3095765"/>
            <a:ext cx="1666875" cy="4668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768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D78BC9D9-C122-49C4-9FBD-47FA93B13E31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10503FE-0641-4B94-90EA-71DD0AAB0196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自主预习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082FAC-4209-4F2C-985B-81728B05CCA3}"/>
              </a:ext>
            </a:extLst>
          </p:cNvPr>
          <p:cNvSpPr txBox="1"/>
          <p:nvPr/>
        </p:nvSpPr>
        <p:spPr>
          <a:xfrm>
            <a:off x="1881963" y="2077008"/>
            <a:ext cx="8931349" cy="368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、我们为什么需要情感？</a:t>
            </a:r>
            <a:endParaRPr lang="en-US" altLang="zh-CN" sz="40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、情绪与情感之间的关系</a:t>
            </a:r>
            <a:endParaRPr lang="en-US" altLang="zh-CN" sz="40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、情感的类型</a:t>
            </a:r>
            <a:endParaRPr lang="en-US" altLang="zh-CN" sz="40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、情感对我们的作用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D73C0C-D0D7-4E11-BFE8-5D142D456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495" y="4513005"/>
            <a:ext cx="2047505" cy="224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久石譲 - 千尋のワルツ (钢琴版纯音乐)">
            <a:hlinkClick r:id="" action="ppaction://media"/>
            <a:extLst>
              <a:ext uri="{FF2B5EF4-FFF2-40B4-BE49-F238E27FC236}">
                <a16:creationId xmlns:a16="http://schemas.microsoft.com/office/drawing/2014/main" id="{59E297B3-9027-4AE8-8F59-C236DB4A8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312" y="666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AC716B6-260A-40BD-B84C-81546F2DFE36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4E490738-A199-4E49-B922-C1965A5BA907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FD74259-DED9-4021-A19B-D455B95B30DD}"/>
              </a:ext>
            </a:extLst>
          </p:cNvPr>
          <p:cNvSpPr/>
          <p:nvPr/>
        </p:nvSpPr>
        <p:spPr>
          <a:xfrm>
            <a:off x="2445488" y="946298"/>
            <a:ext cx="2658139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拓展空间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D5A6AC-5DF2-4C65-8C12-27C8FA7B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" y="1562986"/>
            <a:ext cx="7024560" cy="382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6EA295-7994-4C10-B7BD-96EF2B939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645" y="0"/>
            <a:ext cx="51263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0F090EA-B2A0-4B40-A3D8-C63DB59BD73A}"/>
              </a:ext>
            </a:extLst>
          </p:cNvPr>
          <p:cNvSpPr/>
          <p:nvPr/>
        </p:nvSpPr>
        <p:spPr>
          <a:xfrm>
            <a:off x="166784" y="5613001"/>
            <a:ext cx="67505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课后采访：在我们成长的不同阶段，</a:t>
            </a:r>
            <a:endParaRPr lang="en-US" altLang="zh-CN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妈妈对我们的感情是否有所不同呢？</a:t>
            </a:r>
          </a:p>
        </p:txBody>
      </p:sp>
    </p:spTree>
    <p:extLst>
      <p:ext uri="{BB962C8B-B14F-4D97-AF65-F5344CB8AC3E}">
        <p14:creationId xmlns:p14="http://schemas.microsoft.com/office/powerpoint/2010/main" val="15957628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29BFB7-7147-483B-A51F-4D854D80E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58" r="238" b="7619"/>
          <a:stretch/>
        </p:blipFill>
        <p:spPr>
          <a:xfrm>
            <a:off x="185057" y="266700"/>
            <a:ext cx="7598229" cy="632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F7C823-3F9F-43A2-B312-E6A31CABBA8A}"/>
              </a:ext>
            </a:extLst>
          </p:cNvPr>
          <p:cNvSpPr/>
          <p:nvPr/>
        </p:nvSpPr>
        <p:spPr>
          <a:xfrm>
            <a:off x="8092462" y="2542792"/>
            <a:ext cx="44326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6600" b="1" cap="none" spc="0" dirty="0">
                <a:ln/>
                <a:solidFill>
                  <a:schemeClr val="accent3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感谢聆听！</a:t>
            </a:r>
          </a:p>
        </p:txBody>
      </p:sp>
    </p:spTree>
    <p:extLst>
      <p:ext uri="{BB962C8B-B14F-4D97-AF65-F5344CB8AC3E}">
        <p14:creationId xmlns:p14="http://schemas.microsoft.com/office/powerpoint/2010/main" val="1400982637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_Are_All_Fighters_全网首支抗肺炎励志英文演讲视频震撼发布！">
            <a:hlinkClick r:id="" action="ppaction://media"/>
            <a:extLst>
              <a:ext uri="{FF2B5EF4-FFF2-40B4-BE49-F238E27FC236}">
                <a16:creationId xmlns:a16="http://schemas.microsoft.com/office/drawing/2014/main" id="{9D133BF2-7B97-4F2B-B479-2F57C6BF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23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86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6502A6A-CECD-48FA-A650-4E26C906AC8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7D17AF-6384-4976-A72A-AFF77488FF08}"/>
              </a:ext>
            </a:extLst>
          </p:cNvPr>
          <p:cNvSpPr/>
          <p:nvPr/>
        </p:nvSpPr>
        <p:spPr>
          <a:xfrm>
            <a:off x="10718263" y="757535"/>
            <a:ext cx="87716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你</a:t>
            </a:r>
            <a:endParaRPr lang="en-US" altLang="zh-C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</a:t>
            </a:r>
            <a:endParaRPr lang="en-US" altLang="zh-C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感</a:t>
            </a:r>
            <a:endParaRPr lang="en-US" altLang="zh-C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受</a:t>
            </a:r>
            <a:endParaRPr lang="en-US" altLang="zh-C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8FB4CC-E967-45E4-9294-DC656C9D6028}"/>
              </a:ext>
            </a:extLst>
          </p:cNvPr>
          <p:cNvSpPr/>
          <p:nvPr/>
        </p:nvSpPr>
        <p:spPr>
          <a:xfrm rot="1113903">
            <a:off x="10508150" y="4170001"/>
            <a:ext cx="167225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？</a:t>
            </a:r>
          </a:p>
        </p:txBody>
      </p:sp>
      <p:pic>
        <p:nvPicPr>
          <p:cNvPr id="7" name="老外看中国：10天，6000多人建设，火神山医院交付！老外惊叹：这太疯狂了！   后面_高清">
            <a:hlinkClick r:id="" action="ppaction://media"/>
            <a:extLst>
              <a:ext uri="{FF2B5EF4-FFF2-40B4-BE49-F238E27FC236}">
                <a16:creationId xmlns:a16="http://schemas.microsoft.com/office/drawing/2014/main" id="{CC33CD89-E145-4F8E-94C6-F155289877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0999"/>
            <a:ext cx="10188045" cy="57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12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72C7503-8202-4E64-93A9-4E09195A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33" y="177333"/>
            <a:ext cx="9833547" cy="649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721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B3063C9-DB05-4EB3-A7F9-FB2A412BC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60422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6748AAA-D3F9-4385-9DC9-BB783988B26B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我们的情感世界</a:t>
            </a:r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6E6D721F-540E-471B-847C-4946514A2950}"/>
              </a:ext>
            </a:extLst>
          </p:cNvPr>
          <p:cNvCxnSpPr/>
          <p:nvPr/>
        </p:nvCxnSpPr>
        <p:spPr>
          <a:xfrm>
            <a:off x="1467293" y="765544"/>
            <a:ext cx="978195" cy="4890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189E478-8428-46A9-901D-6975E827D333}"/>
              </a:ext>
            </a:extLst>
          </p:cNvPr>
          <p:cNvSpPr/>
          <p:nvPr/>
        </p:nvSpPr>
        <p:spPr>
          <a:xfrm>
            <a:off x="2445488" y="946298"/>
            <a:ext cx="3069487" cy="6166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运用你的经验</a:t>
            </a:r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E2A431A0-70D0-4B8E-B7F0-C869FA9FA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839669"/>
              </p:ext>
            </p:extLst>
          </p:nvPr>
        </p:nvGraphicFramePr>
        <p:xfrm>
          <a:off x="383879" y="1531088"/>
          <a:ext cx="5879269" cy="451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87C924AB-F3BF-4411-B257-3D819CB29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3566" y="4608381"/>
            <a:ext cx="2048434" cy="224961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ED39F66-4BF8-4D49-B337-93DA8E79B719}"/>
              </a:ext>
            </a:extLst>
          </p:cNvPr>
          <p:cNvSpPr/>
          <p:nvPr/>
        </p:nvSpPr>
        <p:spPr>
          <a:xfrm>
            <a:off x="6357649" y="2249619"/>
            <a:ext cx="57246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同学们，你会有</a:t>
            </a:r>
            <a:endParaRPr lang="en-US" altLang="zh-CN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怎样的</a:t>
            </a:r>
            <a:r>
              <a:rPr lang="zh-CN" alt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情感体验呢？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57C358-4E87-4AF2-B5D9-72BF42D10DED}"/>
              </a:ext>
            </a:extLst>
          </p:cNvPr>
          <p:cNvSpPr/>
          <p:nvPr/>
        </p:nvSpPr>
        <p:spPr>
          <a:xfrm>
            <a:off x="6959575" y="4192882"/>
            <a:ext cx="38779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情感是丰富的</a:t>
            </a:r>
          </a:p>
        </p:txBody>
      </p:sp>
    </p:spTree>
    <p:extLst>
      <p:ext uri="{BB962C8B-B14F-4D97-AF65-F5344CB8AC3E}">
        <p14:creationId xmlns:p14="http://schemas.microsoft.com/office/powerpoint/2010/main" val="21129376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7" grpId="0">
        <p:bldAsOne/>
      </p:bldGraphic>
      <p:bldP spid="1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3D2DDD3-78E1-4C7A-A995-FC139CA8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4" r="21947"/>
          <a:stretch/>
        </p:blipFill>
        <p:spPr>
          <a:xfrm>
            <a:off x="7359736" y="946298"/>
            <a:ext cx="4392553" cy="491677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174540D-4406-4E0D-A471-0295766C91F1}"/>
              </a:ext>
            </a:extLst>
          </p:cNvPr>
          <p:cNvSpPr/>
          <p:nvPr/>
        </p:nvSpPr>
        <p:spPr>
          <a:xfrm>
            <a:off x="264926" y="2323237"/>
            <a:ext cx="66692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李兰娟，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1947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13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日出生于浙江绍兴。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感染病（传染病）学家、中国人工肝开拓者、国家传染病重点学科带头人，中国工程院院士，浙江大学医学部教授、博士生导师，浙江大学附属第一医院主任医师、传染病诊治国家重点实验室主任 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、国家卫健委高级别专家组成员。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9AD0E8-823C-4170-998D-ADFBA3D65A50}"/>
              </a:ext>
            </a:extLst>
          </p:cNvPr>
          <p:cNvSpPr/>
          <p:nvPr/>
        </p:nvSpPr>
        <p:spPr>
          <a:xfrm>
            <a:off x="0" y="0"/>
            <a:ext cx="4306186" cy="7655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、丰富的情感</a:t>
            </a:r>
          </a:p>
        </p:txBody>
      </p:sp>
    </p:spTree>
    <p:extLst>
      <p:ext uri="{BB962C8B-B14F-4D97-AF65-F5344CB8AC3E}">
        <p14:creationId xmlns:p14="http://schemas.microsoft.com/office/powerpoint/2010/main" val="26132317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5935</TotalTime>
  <Words>1325</Words>
  <Application>Microsoft Office PowerPoint</Application>
  <PresentationFormat>宽屏</PresentationFormat>
  <Paragraphs>220</Paragraphs>
  <Slides>42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42</vt:i4>
      </vt:variant>
    </vt:vector>
  </HeadingPairs>
  <TitlesOfParts>
    <vt:vector size="59" baseType="lpstr">
      <vt:lpstr>华文楷体</vt:lpstr>
      <vt:lpstr>Microsoft YaHei Light</vt:lpstr>
      <vt:lpstr>Bookman Old Style</vt:lpstr>
      <vt:lpstr>Arial</vt:lpstr>
      <vt:lpstr>黑体</vt:lpstr>
      <vt:lpstr>华文行楷</vt:lpstr>
      <vt:lpstr>等线</vt:lpstr>
      <vt:lpstr>华文隶书</vt:lpstr>
      <vt:lpstr>等线 Light</vt:lpstr>
      <vt:lpstr>Rockwell</vt:lpstr>
      <vt:lpstr>华文彩云</vt:lpstr>
      <vt:lpstr>华文琥珀</vt:lpstr>
      <vt:lpstr>微软雅黑</vt:lpstr>
      <vt:lpstr>微软雅黑</vt:lpstr>
      <vt:lpstr>Damask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尤 梦淼</cp:lastModifiedBy>
  <cp:revision>146</cp:revision>
  <dcterms:created xsi:type="dcterms:W3CDTF">2017-12-18T08:33:29Z</dcterms:created>
  <dcterms:modified xsi:type="dcterms:W3CDTF">2020-03-03T02:33:36Z</dcterms:modified>
</cp:coreProperties>
</file>