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22" r:id="rId1"/>
    <p:sldMasterId id="2147483753" r:id="rId2"/>
    <p:sldMasterId id="2147483741" r:id="rId3"/>
  </p:sldMasterIdLst>
  <p:notesMasterIdLst>
    <p:notesMasterId r:id="rId28"/>
  </p:notesMasterIdLst>
  <p:sldIdLst>
    <p:sldId id="271" r:id="rId4"/>
    <p:sldId id="278" r:id="rId5"/>
    <p:sldId id="279" r:id="rId6"/>
    <p:sldId id="280" r:id="rId7"/>
    <p:sldId id="281" r:id="rId8"/>
    <p:sldId id="302" r:id="rId9"/>
    <p:sldId id="283" r:id="rId10"/>
    <p:sldId id="304" r:id="rId11"/>
    <p:sldId id="282" r:id="rId12"/>
    <p:sldId id="286" r:id="rId13"/>
    <p:sldId id="288" r:id="rId14"/>
    <p:sldId id="290" r:id="rId15"/>
    <p:sldId id="292" r:id="rId16"/>
    <p:sldId id="294" r:id="rId17"/>
    <p:sldId id="296" r:id="rId18"/>
    <p:sldId id="287" r:id="rId19"/>
    <p:sldId id="297" r:id="rId20"/>
    <p:sldId id="291" r:id="rId21"/>
    <p:sldId id="295" r:id="rId22"/>
    <p:sldId id="285" r:id="rId23"/>
    <p:sldId id="300" r:id="rId24"/>
    <p:sldId id="299" r:id="rId25"/>
    <p:sldId id="298" r:id="rId26"/>
    <p:sldId id="293" r:id="rId27"/>
  </p:sldIdLst>
  <p:sldSz cx="12192000" cy="6858000"/>
  <p:notesSz cx="6858000" cy="9144000"/>
  <p:embeddedFontLst>
    <p:embeddedFont>
      <p:font typeface="Arial Black" panose="020B0A04020102020204" pitchFamily="34" charset="0"/>
      <p:bold r:id="rId29"/>
    </p:embeddedFont>
    <p:embeddedFont>
      <p:font typeface="Bookman Old Style" panose="02050604050505020204" pitchFamily="18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MV Boli" panose="02000500030200090000" pitchFamily="2" charset="0"/>
      <p:regular r:id="rId40"/>
    </p:embeddedFont>
    <p:embeddedFont>
      <p:font typeface="Rockwell" panose="02060603020205020403" pitchFamily="18" charset="0"/>
      <p:regular r:id="rId41"/>
      <p:bold r:id="rId42"/>
      <p:italic r:id="rId43"/>
      <p:boldItalic r:id="rId44"/>
    </p:embeddedFont>
    <p:embeddedFont>
      <p:font typeface="等线" panose="02010600030101010101" pitchFamily="2" charset="-122"/>
      <p:regular r:id="rId45"/>
      <p:bold r:id="rId46"/>
    </p:embeddedFont>
    <p:embeddedFont>
      <p:font typeface="等线 Light" panose="02010600030101010101" pitchFamily="2" charset="-122"/>
      <p:regular r:id="rId47"/>
    </p:embeddedFont>
    <p:embeddedFont>
      <p:font typeface="黑体" panose="02010609060101010101" pitchFamily="49" charset="-122"/>
      <p:regular r:id="rId48"/>
    </p:embeddedFont>
    <p:embeddedFont>
      <p:font typeface="华文楷体" panose="02010600040101010101" pitchFamily="2" charset="-122"/>
      <p:regular r:id="rId49"/>
    </p:embeddedFont>
    <p:embeddedFont>
      <p:font typeface="微软雅黑" panose="020B0503020204020204" pitchFamily="34" charset="-122"/>
      <p:regular r:id="rId50"/>
      <p:bold r:id="rId51"/>
    </p:embeddedFont>
    <p:embeddedFont>
      <p:font typeface="微软雅黑" panose="020B0503020204020204" pitchFamily="34" charset="-122"/>
      <p:regular r:id="rId50"/>
      <p:bold r:id="rId51"/>
    </p:embeddedFont>
  </p:embeddedFontLst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6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116" userDrawn="1">
          <p15:clr>
            <a:srgbClr val="A4A3A4"/>
          </p15:clr>
        </p15:guide>
        <p15:guide id="5" pos="801" userDrawn="1">
          <p15:clr>
            <a:srgbClr val="A4A3A4"/>
          </p15:clr>
        </p15:guide>
        <p15:guide id="6" orient="horz" pos="3453" userDrawn="1">
          <p15:clr>
            <a:srgbClr val="A4A3A4"/>
          </p15:clr>
        </p15:guide>
        <p15:guide id="7" pos="3931" userDrawn="1">
          <p15:clr>
            <a:srgbClr val="A4A3A4"/>
          </p15:clr>
        </p15:guide>
        <p15:guide id="8" pos="50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4106"/>
    <a:srgbClr val="FF6600"/>
    <a:srgbClr val="4F81BD"/>
    <a:srgbClr val="247105"/>
    <a:srgbClr val="1D5C04"/>
    <a:srgbClr val="5E7594"/>
    <a:srgbClr val="4F6A94"/>
    <a:srgbClr val="1D4582"/>
    <a:srgbClr val="102C52"/>
    <a:srgbClr val="215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3" autoAdjust="0"/>
    <p:restoredTop sz="94640"/>
  </p:normalViewPr>
  <p:slideViewPr>
    <p:cSldViewPr snapToGrid="0" snapToObjects="1" showGuides="1">
      <p:cViewPr varScale="1">
        <p:scale>
          <a:sx n="68" d="100"/>
          <a:sy n="68" d="100"/>
        </p:scale>
        <p:origin x="428" y="48"/>
      </p:cViewPr>
      <p:guideLst>
        <p:guide orient="horz" pos="4269"/>
        <p:guide pos="3840"/>
        <p:guide pos="2116"/>
        <p:guide pos="801"/>
        <p:guide orient="horz" pos="3453"/>
        <p:guide pos="3931"/>
        <p:guide pos="508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23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F84BF-94F5-48BE-B2C9-76E96A262FA1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DB9FD-F92B-4336-9E6E-1707174193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189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DB9FD-F92B-4336-9E6E-17071741937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943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435168"/>
      </p:ext>
    </p:extLst>
  </p:cSld>
  <p:clrMapOvr>
    <a:masterClrMapping/>
  </p:clrMapOvr>
  <p:transition spd="slow" advTm="300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73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48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948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952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039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742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037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849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566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74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6491535"/>
      </p:ext>
    </p:extLst>
  </p:cSld>
  <p:clrMapOvr>
    <a:masterClrMapping/>
  </p:clrMapOvr>
  <p:transition spd="slow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986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731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40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035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862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791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981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766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152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567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36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91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586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65" r:id="rId2"/>
  </p:sldLayoutIdLst>
  <p:transition spd="slow">
    <p:wheel spokes="1"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06DF1-BC15-457A-BEB2-E9F0FCFE6745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D5058-7620-4C04-856C-275DCE9B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CA08C-D1D6-4984-BD93-BD29A398C835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BA9A4-8861-475C-A857-DB460025CF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93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19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tags" Target="../tags/tag19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2" Type="http://schemas.openxmlformats.org/officeDocument/2006/relationships/tags" Target="../tags/tag8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10" Type="http://schemas.openxmlformats.org/officeDocument/2006/relationships/tags" Target="../tags/tag16.xml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4.xml"/><Relationship Id="rId7" Type="http://schemas.openxmlformats.org/officeDocument/2006/relationships/image" Target="../media/image2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.jpeg"/><Relationship Id="rId5" Type="http://schemas.openxmlformats.org/officeDocument/2006/relationships/tags" Target="../tags/tag6.xml"/><Relationship Id="rId10" Type="http://schemas.openxmlformats.org/officeDocument/2006/relationships/image" Target="../media/image5.jpeg"/><Relationship Id="rId4" Type="http://schemas.openxmlformats.org/officeDocument/2006/relationships/tags" Target="../tags/tag5.xml"/><Relationship Id="rId9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975175" y="459689"/>
            <a:ext cx="4050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5400" b="1" spc="1200" dirty="0">
                <a:solidFill>
                  <a:schemeClr val="accent6">
                    <a:lumMod val="75000"/>
                    <a:alpha val="99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锡慧在线</a:t>
            </a:r>
          </a:p>
        </p:txBody>
      </p:sp>
      <p:sp>
        <p:nvSpPr>
          <p:cNvPr id="21" name="矩形 4"/>
          <p:cNvSpPr/>
          <p:nvPr/>
        </p:nvSpPr>
        <p:spPr>
          <a:xfrm>
            <a:off x="-97842" y="443810"/>
            <a:ext cx="3461657" cy="981868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8977745 w 10501745"/>
              <a:gd name="connsiteY2" fmla="*/ 2937163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8589818 w 10501745"/>
              <a:gd name="connsiteY2" fmla="*/ 2937163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8700654 w 10501745"/>
              <a:gd name="connsiteY2" fmla="*/ 2951018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43242" y="380746"/>
            <a:ext cx="45174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zh-CN" alt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9038" y="2116136"/>
            <a:ext cx="11077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>
                <a:ln/>
                <a:latin typeface="黑体" panose="02010600030101010101" charset="-122"/>
                <a:sym typeface="+mn-ea"/>
              </a:rPr>
              <a:t>4.2</a:t>
            </a:r>
            <a:r>
              <a:rPr lang="zh-CN" altLang="en-US" sz="6000" b="1" dirty="0">
                <a:ln/>
                <a:latin typeface="黑体" panose="02010600030101010101" charset="-122"/>
                <a:sym typeface="+mn-ea"/>
              </a:rPr>
              <a:t>情绪的管理</a:t>
            </a:r>
            <a:endParaRPr lang="zh-CN" altLang="en-US" sz="6000" b="1" dirty="0"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042148" y="3274972"/>
            <a:ext cx="649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部编版七年级下册  道德与法治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320147" y="4528794"/>
            <a:ext cx="6492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授课教师：无锡市江南中学              袁婷婷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指导教师：无锡市教育科学研究院    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何国良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4"/>
          <p:cNvSpPr/>
          <p:nvPr/>
        </p:nvSpPr>
        <p:spPr>
          <a:xfrm rot="10800000">
            <a:off x="10849935" y="5677467"/>
            <a:ext cx="3461657" cy="791572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8977745 w 10501745"/>
              <a:gd name="connsiteY2" fmla="*/ 2937163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8589818 w 10501745"/>
              <a:gd name="connsiteY2" fmla="*/ 2937163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8700654 w 10501745"/>
              <a:gd name="connsiteY2" fmla="*/ 2951018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042148" y="68603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b="1" dirty="0">
                <a:solidFill>
                  <a:schemeClr val="tx1">
                    <a:alpha val="63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江苏省名师课堂</a:t>
            </a:r>
          </a:p>
        </p:txBody>
      </p:sp>
    </p:spTree>
    <p:extLst>
      <p:ext uri="{BB962C8B-B14F-4D97-AF65-F5344CB8AC3E}">
        <p14:creationId xmlns:p14="http://schemas.microsoft.com/office/powerpoint/2010/main" val="166923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B0AFFAD-CCAF-4FB0-91A8-E7C2C7385E8E}"/>
              </a:ext>
            </a:extLst>
          </p:cNvPr>
          <p:cNvGrpSpPr/>
          <p:nvPr/>
        </p:nvGrpSpPr>
        <p:grpSpPr>
          <a:xfrm>
            <a:off x="4321742" y="3255503"/>
            <a:ext cx="5957403" cy="1247120"/>
            <a:chOff x="1763713" y="5159375"/>
            <a:chExt cx="5839610" cy="1247120"/>
          </a:xfrm>
        </p:grpSpPr>
        <p:sp>
          <p:nvSpPr>
            <p:cNvPr id="4" name="Text Box 14">
              <a:extLst>
                <a:ext uri="{FF2B5EF4-FFF2-40B4-BE49-F238E27FC236}">
                  <a16:creationId xmlns:a16="http://schemas.microsoft.com/office/drawing/2014/main" id="{4812DB58-5D21-42D7-BA4E-CD62D9D5D904}"/>
                </a:ext>
              </a:extLst>
            </p:cNvPr>
            <p:cNvSpPr txBox="1"/>
            <p:nvPr/>
          </p:nvSpPr>
          <p:spPr>
            <a:xfrm>
              <a:off x="1763713" y="5883275"/>
              <a:ext cx="1800225" cy="523220"/>
            </a:xfrm>
            <a:prstGeom prst="rect">
              <a:avLst/>
            </a:prstGeom>
            <a:noFill/>
            <a:ln w="38100" cap="flat" cmpd="sng">
              <a:solidFill>
                <a:srgbClr val="FF66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负面情绪</a:t>
              </a:r>
            </a:p>
          </p:txBody>
        </p:sp>
        <p:sp>
          <p:nvSpPr>
            <p:cNvPr id="5" name="TextBox 9">
              <a:extLst>
                <a:ext uri="{FF2B5EF4-FFF2-40B4-BE49-F238E27FC236}">
                  <a16:creationId xmlns:a16="http://schemas.microsoft.com/office/drawing/2014/main" id="{82D1B316-9BD2-4B2C-B39D-54055113EEBA}"/>
                </a:ext>
              </a:extLst>
            </p:cNvPr>
            <p:cNvSpPr txBox="1"/>
            <p:nvPr/>
          </p:nvSpPr>
          <p:spPr>
            <a:xfrm>
              <a:off x="4140200" y="5159375"/>
              <a:ext cx="1150938" cy="64611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转化</a:t>
              </a:r>
            </a:p>
          </p:txBody>
        </p:sp>
        <p:sp>
          <p:nvSpPr>
            <p:cNvPr id="6" name="AutoShape 15">
              <a:extLst>
                <a:ext uri="{FF2B5EF4-FFF2-40B4-BE49-F238E27FC236}">
                  <a16:creationId xmlns:a16="http://schemas.microsoft.com/office/drawing/2014/main" id="{175F8826-E1E3-459F-A3C9-22EAE32992BF}"/>
                </a:ext>
              </a:extLst>
            </p:cNvPr>
            <p:cNvSpPr/>
            <p:nvPr/>
          </p:nvSpPr>
          <p:spPr>
            <a:xfrm>
              <a:off x="4035425" y="5883275"/>
              <a:ext cx="1655763" cy="358775"/>
            </a:xfrm>
            <a:prstGeom prst="rightArrow">
              <a:avLst>
                <a:gd name="adj1" fmla="val 50000"/>
                <a:gd name="adj2" fmla="val 115376"/>
              </a:avLst>
            </a:prstGeom>
            <a:solidFill>
              <a:srgbClr val="6600FF"/>
            </a:solidFill>
            <a:ln w="9525" cap="flat" cmpd="sng">
              <a:solidFill>
                <a:sysClr val="windowText" lastClr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Box 9">
              <a:extLst>
                <a:ext uri="{FF2B5EF4-FFF2-40B4-BE49-F238E27FC236}">
                  <a16:creationId xmlns:a16="http://schemas.microsoft.com/office/drawing/2014/main" id="{AEE4AD21-A131-4317-8184-7F18D7DF78A3}"/>
                </a:ext>
              </a:extLst>
            </p:cNvPr>
            <p:cNvSpPr txBox="1"/>
            <p:nvPr/>
          </p:nvSpPr>
          <p:spPr>
            <a:xfrm>
              <a:off x="6018998" y="5871027"/>
              <a:ext cx="1584325" cy="523220"/>
            </a:xfrm>
            <a:prstGeom prst="rect">
              <a:avLst/>
            </a:prstGeom>
            <a:noFill/>
            <a:ln w="38100" cap="flat" cmpd="sng">
              <a:solidFill>
                <a:srgbClr val="FF66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正面情绪</a:t>
              </a: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6A9C5153-BC53-4788-A718-4EC5474EE858}"/>
              </a:ext>
            </a:extLst>
          </p:cNvPr>
          <p:cNvSpPr txBox="1"/>
          <p:nvPr/>
        </p:nvSpPr>
        <p:spPr>
          <a:xfrm>
            <a:off x="673768" y="519764"/>
            <a:ext cx="5593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运用你的经验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24C301A-8159-457F-87DD-4F3A6BC88C2D}"/>
              </a:ext>
            </a:extLst>
          </p:cNvPr>
          <p:cNvSpPr/>
          <p:nvPr/>
        </p:nvSpPr>
        <p:spPr>
          <a:xfrm>
            <a:off x="3525577" y="1964827"/>
            <a:ext cx="74488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+mn-ea"/>
              </a:rPr>
              <a:t>    </a:t>
            </a:r>
            <a:r>
              <a:rPr lang="zh-CN" altLang="en-US" sz="2800" b="1" dirty="0">
                <a:latin typeface="+mn-ea"/>
              </a:rPr>
              <a:t>生活中，你有因为什么事而产生过不良情绪吗？你又是如何排解的呢？   </a:t>
            </a:r>
          </a:p>
        </p:txBody>
      </p:sp>
      <p:pic>
        <p:nvPicPr>
          <p:cNvPr id="10" name="Picture 8" descr="20071102152652vJA8W">
            <a:hlinkClick r:id="rId2" action="ppaction://hlinksldjump"/>
            <a:extLst>
              <a:ext uri="{FF2B5EF4-FFF2-40B4-BE49-F238E27FC236}">
                <a16:creationId xmlns:a16="http://schemas.microsoft.com/office/drawing/2014/main" id="{81793709-3F6D-4D50-9A02-5774341BB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38" y="3578559"/>
            <a:ext cx="3062843" cy="293549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813441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1">
            <a:extLst>
              <a:ext uri="{FF2B5EF4-FFF2-40B4-BE49-F238E27FC236}">
                <a16:creationId xmlns:a16="http://schemas.microsoft.com/office/drawing/2014/main" id="{7AFBD99C-6C23-4E06-8A0F-2E7AFC89F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831" y="3725703"/>
            <a:ext cx="1427162" cy="180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4EAE811B-8189-428E-9059-7D1B43668BF3}"/>
              </a:ext>
            </a:extLst>
          </p:cNvPr>
          <p:cNvSpPr/>
          <p:nvPr/>
        </p:nvSpPr>
        <p:spPr>
          <a:xfrm>
            <a:off x="11155250" y="3940132"/>
            <a:ext cx="431240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挥笔作画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5625F356-0127-4102-AD73-72F7C603195B}"/>
              </a:ext>
            </a:extLst>
          </p:cNvPr>
          <p:cNvSpPr txBox="1"/>
          <p:nvPr/>
        </p:nvSpPr>
        <p:spPr>
          <a:xfrm>
            <a:off x="713115" y="3330598"/>
            <a:ext cx="3600450" cy="52322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342900" lvl="0" indent="-342900" eaLnBrk="1" hangingPunct="1">
              <a:spcBef>
                <a:spcPct val="50000"/>
              </a:spcBef>
              <a:buNone/>
            </a:pPr>
            <a:r>
              <a:rPr lang="zh-CN" altLang="en-US" sz="2800" b="1" dirty="0">
                <a:solidFill>
                  <a:srgbClr val="FF0000"/>
                </a:solidFill>
                <a:ea typeface="华文楷体" pitchFamily="2" charset="-122"/>
              </a:rPr>
              <a:t>做自己感兴趣的事</a:t>
            </a:r>
          </a:p>
        </p:txBody>
      </p:sp>
      <p:pic>
        <p:nvPicPr>
          <p:cNvPr id="6" name="Picture 4" descr="r106">
            <a:extLst>
              <a:ext uri="{FF2B5EF4-FFF2-40B4-BE49-F238E27FC236}">
                <a16:creationId xmlns:a16="http://schemas.microsoft.com/office/drawing/2014/main" id="{F8A40BC3-8A31-4489-A676-123233635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39" y="3971925"/>
            <a:ext cx="1511300" cy="1697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timg (10)">
            <a:extLst>
              <a:ext uri="{FF2B5EF4-FFF2-40B4-BE49-F238E27FC236}">
                <a16:creationId xmlns:a16="http://schemas.microsoft.com/office/drawing/2014/main" id="{D3944CC3-D4E4-48D1-8BD4-50032349D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750" y="4150042"/>
            <a:ext cx="2019935" cy="1621155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9" name="Picture 5" descr="图片1">
            <a:extLst>
              <a:ext uri="{FF2B5EF4-FFF2-40B4-BE49-F238E27FC236}">
                <a16:creationId xmlns:a16="http://schemas.microsoft.com/office/drawing/2014/main" id="{DF741C49-68E0-49DA-A26D-9F0FF5FE3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668" y="520547"/>
            <a:ext cx="2160587" cy="2047875"/>
          </a:xfrm>
          <a:prstGeom prst="rect">
            <a:avLst/>
          </a:prstGeom>
          <a:noFill/>
          <a:ln w="9525">
            <a:noFill/>
          </a:ln>
          <a:effectLst>
            <a:softEdge rad="508000"/>
          </a:effectLst>
        </p:spPr>
      </p:pic>
      <p:pic>
        <p:nvPicPr>
          <p:cNvPr id="10" name="Picture 4" descr="jiankang_20090219085430536">
            <a:extLst>
              <a:ext uri="{FF2B5EF4-FFF2-40B4-BE49-F238E27FC236}">
                <a16:creationId xmlns:a16="http://schemas.microsoft.com/office/drawing/2014/main" id="{D839F44F-85C6-4B5C-BF79-FBB9A7E61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7180" y="3722053"/>
            <a:ext cx="2129156" cy="1946909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sp>
        <p:nvSpPr>
          <p:cNvPr id="11" name="Text Box 13">
            <a:extLst>
              <a:ext uri="{FF2B5EF4-FFF2-40B4-BE49-F238E27FC236}">
                <a16:creationId xmlns:a16="http://schemas.microsoft.com/office/drawing/2014/main" id="{D7D147C2-42C8-463E-ADC1-EA41D8B6F613}"/>
              </a:ext>
            </a:extLst>
          </p:cNvPr>
          <p:cNvSpPr txBox="1"/>
          <p:nvPr/>
        </p:nvSpPr>
        <p:spPr>
          <a:xfrm>
            <a:off x="3987972" y="374017"/>
            <a:ext cx="2195512" cy="6096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342900" lvl="0" indent="-342900" eaLnBrk="1" hangingPunct="1">
              <a:spcBef>
                <a:spcPct val="50000"/>
              </a:spcBef>
              <a:buNone/>
            </a:pPr>
            <a:r>
              <a:rPr lang="zh-CN" altLang="en-US" sz="2800" b="1" dirty="0">
                <a:solidFill>
                  <a:srgbClr val="FF0000"/>
                </a:solidFill>
                <a:ea typeface="华文楷体" pitchFamily="2" charset="-122"/>
              </a:rPr>
              <a:t>改变环境</a:t>
            </a:r>
          </a:p>
        </p:txBody>
      </p:sp>
      <p:pic>
        <p:nvPicPr>
          <p:cNvPr id="12" name="Picture 11" descr="图片1">
            <a:extLst>
              <a:ext uri="{FF2B5EF4-FFF2-40B4-BE49-F238E27FC236}">
                <a16:creationId xmlns:a16="http://schemas.microsoft.com/office/drawing/2014/main" id="{42A19107-7539-47A3-938D-5C80E8D89B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0230" y="983617"/>
            <a:ext cx="2266950" cy="2260601"/>
          </a:xfrm>
          <a:prstGeom prst="rect">
            <a:avLst/>
          </a:prstGeom>
          <a:solidFill>
            <a:srgbClr val="FFFF00"/>
          </a:solidFill>
          <a:ln w="9525">
            <a:noFill/>
          </a:ln>
          <a:effectLst>
            <a:softEdge rad="254000"/>
          </a:effectLst>
        </p:spPr>
      </p:pic>
      <p:sp>
        <p:nvSpPr>
          <p:cNvPr id="13" name="Text Box 20">
            <a:extLst>
              <a:ext uri="{FF2B5EF4-FFF2-40B4-BE49-F238E27FC236}">
                <a16:creationId xmlns:a16="http://schemas.microsoft.com/office/drawing/2014/main" id="{BBACDC30-8D5C-47F9-948C-D672759E59E3}"/>
              </a:ext>
            </a:extLst>
          </p:cNvPr>
          <p:cNvSpPr txBox="1"/>
          <p:nvPr/>
        </p:nvSpPr>
        <p:spPr>
          <a:xfrm>
            <a:off x="713115" y="102743"/>
            <a:ext cx="615553" cy="3074166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vert="eaVert"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342900" lvl="0" indent="-342900" eaLnBrk="1" hangingPunct="1">
              <a:spcBef>
                <a:spcPct val="50000"/>
              </a:spcBef>
              <a:buNone/>
            </a:pPr>
            <a:r>
              <a:rPr lang="zh-CN" altLang="en-US" sz="2800" b="1" dirty="0">
                <a:solidFill>
                  <a:srgbClr val="FF0000"/>
                </a:solidFill>
                <a:ea typeface="华文楷体" pitchFamily="2" charset="-122"/>
              </a:rPr>
              <a:t>改变注意焦点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191297F-28A5-4C73-A966-B79815F61B0A}"/>
              </a:ext>
            </a:extLst>
          </p:cNvPr>
          <p:cNvSpPr txBox="1"/>
          <p:nvPr/>
        </p:nvSpPr>
        <p:spPr>
          <a:xfrm>
            <a:off x="1976693" y="4325144"/>
            <a:ext cx="553998" cy="14573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翩翩起舞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530E087-D5CF-4854-80AD-8E461C6F3366}"/>
              </a:ext>
            </a:extLst>
          </p:cNvPr>
          <p:cNvSpPr txBox="1"/>
          <p:nvPr/>
        </p:nvSpPr>
        <p:spPr>
          <a:xfrm>
            <a:off x="3198852" y="983617"/>
            <a:ext cx="553998" cy="88328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阅读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2F5DC7F-4EFD-4609-87F4-B2102F01FDE7}"/>
              </a:ext>
            </a:extLst>
          </p:cNvPr>
          <p:cNvSpPr txBox="1"/>
          <p:nvPr/>
        </p:nvSpPr>
        <p:spPr>
          <a:xfrm>
            <a:off x="6128203" y="838200"/>
            <a:ext cx="553998" cy="13239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郊外走走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31429D3-DAF9-4798-8D6E-F5A7E8DB19D2}"/>
              </a:ext>
            </a:extLst>
          </p:cNvPr>
          <p:cNvSpPr txBox="1"/>
          <p:nvPr/>
        </p:nvSpPr>
        <p:spPr>
          <a:xfrm>
            <a:off x="8124825" y="1638955"/>
            <a:ext cx="2333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转移注意法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D1DF0FC8-0EC2-4C30-B583-FEC262EDF451}"/>
              </a:ext>
            </a:extLst>
          </p:cNvPr>
          <p:cNvSpPr/>
          <p:nvPr/>
        </p:nvSpPr>
        <p:spPr>
          <a:xfrm>
            <a:off x="5326546" y="4201537"/>
            <a:ext cx="504825" cy="15696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适度游戏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2B5AC97E-59B8-4F1E-A48E-9C2D6FBC2A45}"/>
              </a:ext>
            </a:extLst>
          </p:cNvPr>
          <p:cNvSpPr txBox="1"/>
          <p:nvPr/>
        </p:nvSpPr>
        <p:spPr>
          <a:xfrm>
            <a:off x="8386336" y="4347050"/>
            <a:ext cx="553998" cy="2017712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342900" lvl="0" indent="-342900" eaLnBrk="1" hangingPunct="1">
              <a:spcBef>
                <a:spcPct val="50000"/>
              </a:spcBef>
              <a:buNone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写日记</a:t>
            </a:r>
          </a:p>
        </p:txBody>
      </p:sp>
    </p:spTree>
    <p:extLst>
      <p:ext uri="{BB962C8B-B14F-4D97-AF65-F5344CB8AC3E}">
        <p14:creationId xmlns:p14="http://schemas.microsoft.com/office/powerpoint/2010/main" val="27094487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1" grpId="0" bldLvl="0" animBg="1"/>
      <p:bldP spid="13" grpId="0" bldLvl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9E6D127-04B2-46CE-8579-E4251B5CE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329764"/>
            <a:ext cx="2750027" cy="261411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044ED2C-69BC-4B63-BD02-5A816A61F4B8}"/>
              </a:ext>
            </a:extLst>
          </p:cNvPr>
          <p:cNvSpPr txBox="1"/>
          <p:nvPr/>
        </p:nvSpPr>
        <p:spPr>
          <a:xfrm>
            <a:off x="1115717" y="3018481"/>
            <a:ext cx="262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放声歌唱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AC2827B-E13E-4B96-B3CD-79E09803802D}"/>
              </a:ext>
            </a:extLst>
          </p:cNvPr>
          <p:cNvSpPr txBox="1"/>
          <p:nvPr/>
        </p:nvSpPr>
        <p:spPr>
          <a:xfrm>
            <a:off x="4938712" y="2991505"/>
            <a:ext cx="2085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进行运动</a:t>
            </a:r>
          </a:p>
        </p:txBody>
      </p:sp>
      <p:pic>
        <p:nvPicPr>
          <p:cNvPr id="6" name="图片 5" descr="_DSC1143">
            <a:extLst>
              <a:ext uri="{FF2B5EF4-FFF2-40B4-BE49-F238E27FC236}">
                <a16:creationId xmlns:a16="http://schemas.microsoft.com/office/drawing/2014/main" id="{0235706B-5EB9-46FD-8248-25EBD32B1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425" y="329764"/>
            <a:ext cx="3657600" cy="26141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6557112-411B-4C7E-B4DF-1141DF099632}"/>
              </a:ext>
            </a:extLst>
          </p:cNvPr>
          <p:cNvSpPr txBox="1"/>
          <p:nvPr/>
        </p:nvSpPr>
        <p:spPr>
          <a:xfrm>
            <a:off x="8667750" y="2991505"/>
            <a:ext cx="2828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向他人倾诉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44237DD-2CBB-452B-904D-A55A0E22465C}"/>
              </a:ext>
            </a:extLst>
          </p:cNvPr>
          <p:cNvSpPr txBox="1"/>
          <p:nvPr/>
        </p:nvSpPr>
        <p:spPr>
          <a:xfrm>
            <a:off x="8412956" y="3695516"/>
            <a:ext cx="2776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合理</a:t>
            </a:r>
            <a:r>
              <a:rPr lang="zh-CN" altLang="en-US" sz="3200" b="1" dirty="0">
                <a:solidFill>
                  <a:srgbClr val="FFC000"/>
                </a:solidFill>
              </a:rPr>
              <a:t>宣泄法</a:t>
            </a:r>
          </a:p>
        </p:txBody>
      </p:sp>
      <p:pic>
        <p:nvPicPr>
          <p:cNvPr id="9" name="图片 3" descr="timg (9)">
            <a:extLst>
              <a:ext uri="{FF2B5EF4-FFF2-40B4-BE49-F238E27FC236}">
                <a16:creationId xmlns:a16="http://schemas.microsoft.com/office/drawing/2014/main" id="{BC7C6ACB-0B36-412C-9C32-614683AF5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888" y="346512"/>
            <a:ext cx="3811588" cy="26141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DE1AC81-A5DE-4AFE-BEF4-8BDC08611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3577517"/>
            <a:ext cx="2828925" cy="2730605"/>
          </a:xfrm>
          <a:prstGeom prst="rect">
            <a:avLst/>
          </a:prstGeom>
        </p:spPr>
      </p:pic>
      <p:pic>
        <p:nvPicPr>
          <p:cNvPr id="11" name="图片 7" descr="QQ图片20170305182824">
            <a:extLst>
              <a:ext uri="{FF2B5EF4-FFF2-40B4-BE49-F238E27FC236}">
                <a16:creationId xmlns:a16="http://schemas.microsoft.com/office/drawing/2014/main" id="{5B4085AF-3CD7-4B92-9048-5E468577C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8850" y="3519273"/>
            <a:ext cx="4153575" cy="27306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99AD718-46C6-41A1-AFD4-4E7163B92C54}"/>
              </a:ext>
            </a:extLst>
          </p:cNvPr>
          <p:cNvSpPr txBox="1"/>
          <p:nvPr/>
        </p:nvSpPr>
        <p:spPr>
          <a:xfrm>
            <a:off x="8320087" y="4459203"/>
            <a:ext cx="330993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注意</a:t>
            </a:r>
            <a:r>
              <a:rPr lang="zh-CN" altLang="en-US" sz="3200" b="1" dirty="0"/>
              <a:t>：</a:t>
            </a:r>
            <a:endParaRPr lang="en-US" altLang="zh-CN" sz="3200" b="1" dirty="0"/>
          </a:p>
          <a:p>
            <a:r>
              <a:rPr lang="en-US" altLang="zh-CN" sz="2800" b="1" dirty="0"/>
              <a:t>1</a:t>
            </a:r>
            <a:r>
              <a:rPr lang="zh-CN" altLang="en-US" sz="2800" b="1" dirty="0"/>
              <a:t>、顾及别人感受；</a:t>
            </a:r>
            <a:endParaRPr lang="en-US" altLang="zh-CN" sz="2800" b="1" dirty="0"/>
          </a:p>
          <a:p>
            <a:r>
              <a:rPr lang="en-US" altLang="zh-CN" sz="2800" b="1" dirty="0"/>
              <a:t>2</a:t>
            </a:r>
            <a:r>
              <a:rPr lang="zh-CN" altLang="en-US" sz="2800" b="1" dirty="0"/>
              <a:t>、注意时间和场合；</a:t>
            </a:r>
            <a:endParaRPr lang="en-US" altLang="zh-CN" sz="2800" b="1" dirty="0"/>
          </a:p>
          <a:p>
            <a:r>
              <a:rPr lang="en-US" altLang="zh-CN" sz="2800" b="1" dirty="0"/>
              <a:t>3</a:t>
            </a:r>
            <a:r>
              <a:rPr lang="zh-CN" altLang="en-US" sz="2800" b="1" dirty="0"/>
              <a:t>、遵守道德和法律。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089D4EA-F6AF-43CD-B2E4-7F6150911264}"/>
              </a:ext>
            </a:extLst>
          </p:cNvPr>
          <p:cNvSpPr txBox="1"/>
          <p:nvPr/>
        </p:nvSpPr>
        <p:spPr>
          <a:xfrm>
            <a:off x="955914" y="6266626"/>
            <a:ext cx="2266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大声喊叫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9C82F1A-660F-479F-A40F-456D0907E809}"/>
              </a:ext>
            </a:extLst>
          </p:cNvPr>
          <p:cNvSpPr txBox="1"/>
          <p:nvPr/>
        </p:nvSpPr>
        <p:spPr>
          <a:xfrm>
            <a:off x="5190569" y="6249878"/>
            <a:ext cx="1038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哭泣</a:t>
            </a:r>
          </a:p>
        </p:txBody>
      </p:sp>
    </p:spTree>
    <p:extLst>
      <p:ext uri="{BB962C8B-B14F-4D97-AF65-F5344CB8AC3E}">
        <p14:creationId xmlns:p14="http://schemas.microsoft.com/office/powerpoint/2010/main" val="20743744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=3135355412,3349992038&amp;fm=23&amp;gp=0">
            <a:extLst>
              <a:ext uri="{FF2B5EF4-FFF2-40B4-BE49-F238E27FC236}">
                <a16:creationId xmlns:a16="http://schemas.microsoft.com/office/drawing/2014/main" id="{557BB2CC-9439-4263-9B4F-47B296504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32" y="785326"/>
            <a:ext cx="3287885" cy="3177074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F68EA92B-76E1-4BBD-B45A-C6D99859C593}"/>
              </a:ext>
            </a:extLst>
          </p:cNvPr>
          <p:cNvSpPr txBox="1"/>
          <p:nvPr/>
        </p:nvSpPr>
        <p:spPr>
          <a:xfrm>
            <a:off x="3857452" y="554653"/>
            <a:ext cx="7770812" cy="375487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zh-CN" altLang="en-US" sz="2800" b="1" dirty="0"/>
              <a:t>闭上眼睛，</a:t>
            </a:r>
          </a:p>
          <a:p>
            <a:pPr marL="0" lvl="0" indent="0">
              <a:spcBef>
                <a:spcPct val="50000"/>
              </a:spcBef>
              <a:buNone/>
            </a:pPr>
            <a:r>
              <a:rPr lang="zh-CN" altLang="en-US" sz="2800" b="1" dirty="0"/>
              <a:t>慢慢放松，</a:t>
            </a:r>
          </a:p>
          <a:p>
            <a:pPr marL="0" lvl="0" indent="0">
              <a:spcBef>
                <a:spcPct val="50000"/>
              </a:spcBef>
              <a:buNone/>
            </a:pPr>
            <a:r>
              <a:rPr lang="zh-CN" altLang="en-US" sz="2800" b="1" dirty="0"/>
              <a:t>深呼吸</a:t>
            </a:r>
            <a:r>
              <a:rPr lang="en-US" altLang="zh-CN" sz="2800" b="1" dirty="0"/>
              <a:t>……</a:t>
            </a:r>
          </a:p>
          <a:p>
            <a:pPr marL="0" lvl="0" indent="0">
              <a:spcBef>
                <a:spcPct val="50000"/>
              </a:spcBef>
              <a:buNone/>
            </a:pPr>
            <a:r>
              <a:rPr lang="zh-CN" altLang="en-US" sz="2800" b="1" dirty="0"/>
              <a:t>再深呼吸</a:t>
            </a:r>
            <a:r>
              <a:rPr lang="en-US" altLang="zh-CN" sz="2800" b="1" dirty="0"/>
              <a:t>…</a:t>
            </a:r>
          </a:p>
          <a:p>
            <a:pPr marL="0" lvl="0" indent="0">
              <a:spcBef>
                <a:spcPct val="50000"/>
              </a:spcBef>
              <a:buNone/>
            </a:pPr>
            <a:r>
              <a:rPr lang="zh-CN" altLang="en-US" sz="2800" b="1" dirty="0"/>
              <a:t>慢慢回想</a:t>
            </a:r>
            <a:r>
              <a:rPr lang="en-US" altLang="zh-CN" sz="2800" b="1" dirty="0"/>
              <a:t>……</a:t>
            </a:r>
            <a:r>
              <a:rPr lang="zh-CN" altLang="en-US" sz="2800" b="1" dirty="0"/>
              <a:t>回想自己最开心的一件事情</a:t>
            </a:r>
            <a:r>
              <a:rPr lang="en-US" altLang="zh-CN" sz="2800" b="1" dirty="0"/>
              <a:t>……</a:t>
            </a:r>
          </a:p>
          <a:p>
            <a:pPr marL="0" lvl="0" indent="0">
              <a:spcBef>
                <a:spcPct val="50000"/>
              </a:spcBef>
              <a:buNone/>
            </a:pPr>
            <a:r>
              <a:rPr lang="zh-CN" altLang="en-US" sz="2800" b="1" dirty="0"/>
              <a:t>微笑，继续微笑</a:t>
            </a:r>
            <a:r>
              <a:rPr lang="en-US" altLang="zh-CN" sz="2800" b="1" dirty="0"/>
              <a:t>……</a:t>
            </a:r>
            <a:r>
              <a:rPr lang="zh-CN" altLang="en-US" sz="2800" b="1" dirty="0"/>
              <a:t>回想，慢慢回想</a:t>
            </a:r>
            <a:r>
              <a:rPr lang="en-US" altLang="zh-CN" sz="2800" b="1" dirty="0"/>
              <a:t>……</a:t>
            </a:r>
            <a:endParaRPr lang="zh-CN" altLang="en-US" sz="2800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F743C5A-3F1A-4115-9C76-C60F2AE9A5AD}"/>
              </a:ext>
            </a:extLst>
          </p:cNvPr>
          <p:cNvSpPr txBox="1"/>
          <p:nvPr/>
        </p:nvSpPr>
        <p:spPr>
          <a:xfrm>
            <a:off x="4781550" y="4893945"/>
            <a:ext cx="3112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放松训练法</a:t>
            </a:r>
          </a:p>
        </p:txBody>
      </p:sp>
    </p:spTree>
    <p:extLst>
      <p:ext uri="{BB962C8B-B14F-4D97-AF65-F5344CB8AC3E}">
        <p14:creationId xmlns:p14="http://schemas.microsoft.com/office/powerpoint/2010/main" val="40719875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9AB0348-DCB0-4AA4-9FDF-309392FA0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97" y="297385"/>
            <a:ext cx="2882953" cy="38226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DC6AC5C-869C-463B-A83B-DF5040D50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668" y="279672"/>
            <a:ext cx="4355650" cy="300913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56E1687-6B05-4CCA-960F-8C6870013E04}"/>
              </a:ext>
            </a:extLst>
          </p:cNvPr>
          <p:cNvSpPr/>
          <p:nvPr/>
        </p:nvSpPr>
        <p:spPr>
          <a:xfrm>
            <a:off x="8463796" y="1154023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3300"/>
                </a:solidFill>
                <a:latin typeface="+mn-ea"/>
              </a:rPr>
              <a:t>自我暗示</a:t>
            </a:r>
            <a:endParaRPr lang="zh-CN" altLang="en-US" sz="3200" dirty="0">
              <a:latin typeface="+mn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41744DC-8CC5-4BCB-A0AE-46C443453B5E}"/>
              </a:ext>
            </a:extLst>
          </p:cNvPr>
          <p:cNvSpPr txBox="1"/>
          <p:nvPr/>
        </p:nvSpPr>
        <p:spPr>
          <a:xfrm>
            <a:off x="8379713" y="2085097"/>
            <a:ext cx="4149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改变认知评价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1CEC382-5A2D-4346-8816-B457A1D9D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56" y="4578012"/>
            <a:ext cx="1202230" cy="1826172"/>
          </a:xfrm>
          <a:prstGeom prst="rect">
            <a:avLst/>
          </a:prstGeom>
        </p:spPr>
      </p:pic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id="{A01A46F8-E234-49EA-9F38-A3E1C8D56CDE}"/>
              </a:ext>
            </a:extLst>
          </p:cNvPr>
          <p:cNvSpPr/>
          <p:nvPr/>
        </p:nvSpPr>
        <p:spPr>
          <a:xfrm>
            <a:off x="2646529" y="3437941"/>
            <a:ext cx="8210658" cy="1512181"/>
          </a:xfrm>
          <a:prstGeom prst="wedgeRoundRectCallout">
            <a:avLst>
              <a:gd name="adj1" fmla="val -57127"/>
              <a:gd name="adj2" fmla="val 3734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n-ea"/>
              </a:rPr>
              <a:t>疫情期间，我会告诉自己“世界上没有什么不可克服的困难。面对疫情不必恐慌！要相信我们的医疗团队和科研团队，相信我们的中国共产党，这场战“疫”，我们一定会胜利！</a:t>
            </a:r>
            <a:endParaRPr lang="zh-CN" altLang="en-US" sz="24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8233C25-2734-4671-A26F-7CDCA7425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5158" y="4429498"/>
            <a:ext cx="1198935" cy="2223191"/>
          </a:xfrm>
          <a:prstGeom prst="rect">
            <a:avLst/>
          </a:prstGeom>
        </p:spPr>
      </p:pic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803FDBFB-B0B8-4B4C-9389-A4462B9BE55C}"/>
              </a:ext>
            </a:extLst>
          </p:cNvPr>
          <p:cNvSpPr/>
          <p:nvPr/>
        </p:nvSpPr>
        <p:spPr>
          <a:xfrm>
            <a:off x="2124984" y="5074608"/>
            <a:ext cx="7942031" cy="1486007"/>
          </a:xfrm>
          <a:prstGeom prst="wedgeRoundRectCallout">
            <a:avLst>
              <a:gd name="adj1" fmla="val 60290"/>
              <a:gd name="adj2" fmla="val -3864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n-ea"/>
              </a:rPr>
              <a:t>不出门也挺好的，能保证每天有充足的睡眠，可以静心做自己喜欢做的事情，不为国家添乱，还保护了自己和他人。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954862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4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926718-655F-4046-BCD0-2D4EEB610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638" y="1184686"/>
            <a:ext cx="5216031" cy="345294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4CB6D22-E944-458B-A3D1-35CD1239B20B}"/>
              </a:ext>
            </a:extLst>
          </p:cNvPr>
          <p:cNvSpPr txBox="1"/>
          <p:nvPr/>
        </p:nvSpPr>
        <p:spPr>
          <a:xfrm>
            <a:off x="1714893" y="5002622"/>
            <a:ext cx="3877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与同学发生矛盾时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7EC5201-5DFE-4BA1-854C-A07CEAAD334A}"/>
              </a:ext>
            </a:extLst>
          </p:cNvPr>
          <p:cNvSpPr/>
          <p:nvPr/>
        </p:nvSpPr>
        <p:spPr>
          <a:xfrm>
            <a:off x="7492772" y="2059821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3300"/>
                </a:solidFill>
                <a:latin typeface="+mn-ea"/>
              </a:rPr>
              <a:t>换位思考</a:t>
            </a:r>
            <a:endParaRPr lang="zh-CN" altLang="en-US" sz="3200" dirty="0">
              <a:latin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10520C5-151D-4DFA-9320-A37DA6A87BE0}"/>
              </a:ext>
            </a:extLst>
          </p:cNvPr>
          <p:cNvSpPr txBox="1"/>
          <p:nvPr/>
        </p:nvSpPr>
        <p:spPr>
          <a:xfrm>
            <a:off x="7345627" y="4855477"/>
            <a:ext cx="1832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学会宽容</a:t>
            </a:r>
          </a:p>
        </p:txBody>
      </p:sp>
    </p:spTree>
    <p:extLst>
      <p:ext uri="{BB962C8B-B14F-4D97-AF65-F5344CB8AC3E}">
        <p14:creationId xmlns:p14="http://schemas.microsoft.com/office/powerpoint/2010/main" val="20502270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CCBAFE0-485D-46F6-9E65-FE8A443A4B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81023" y="567018"/>
            <a:ext cx="386498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智慧锦囊</a:t>
            </a: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81238497-161F-4867-9417-0B64D7A89980}"/>
              </a:ext>
            </a:extLst>
          </p:cNvPr>
          <p:cNvSpPr/>
          <p:nvPr/>
        </p:nvSpPr>
        <p:spPr>
          <a:xfrm>
            <a:off x="1353890" y="2515509"/>
            <a:ext cx="1047750" cy="3032125"/>
          </a:xfrm>
          <a:custGeom>
            <a:avLst/>
            <a:gdLst>
              <a:gd name="txL" fmla="*/ 0 w 1812726"/>
              <a:gd name="txT" fmla="*/ 0 h 5242133"/>
              <a:gd name="txR" fmla="*/ 1812726 w 1812726"/>
              <a:gd name="txB" fmla="*/ 5242133 h 5242133"/>
            </a:gdLst>
            <a:ahLst/>
            <a:cxnLst/>
            <a:rect l="txL" t="txT" r="txR" b="txB"/>
            <a:pathLst>
              <a:path w="1812726" h="5242133">
                <a:moveTo>
                  <a:pt x="912626" y="0"/>
                </a:moveTo>
                <a:cubicBezTo>
                  <a:pt x="1409738" y="0"/>
                  <a:pt x="1812726" y="402988"/>
                  <a:pt x="1812726" y="900100"/>
                </a:cubicBezTo>
                <a:lnTo>
                  <a:pt x="1812726" y="1842307"/>
                </a:lnTo>
                <a:lnTo>
                  <a:pt x="1812726" y="2685849"/>
                </a:lnTo>
                <a:lnTo>
                  <a:pt x="1812726" y="5056010"/>
                </a:lnTo>
                <a:cubicBezTo>
                  <a:pt x="1812726" y="5158803"/>
                  <a:pt x="1729396" y="5242133"/>
                  <a:pt x="1626603" y="5242133"/>
                </a:cubicBezTo>
                <a:lnTo>
                  <a:pt x="198649" y="5242133"/>
                </a:lnTo>
                <a:cubicBezTo>
                  <a:pt x="95856" y="5242133"/>
                  <a:pt x="12526" y="5158803"/>
                  <a:pt x="12526" y="5056010"/>
                </a:cubicBezTo>
                <a:cubicBezTo>
                  <a:pt x="8351" y="4320236"/>
                  <a:pt x="4175" y="3584461"/>
                  <a:pt x="0" y="2848687"/>
                </a:cubicBezTo>
                <a:cubicBezTo>
                  <a:pt x="40175" y="2338496"/>
                  <a:pt x="-32831" y="2194954"/>
                  <a:pt x="253577" y="1994864"/>
                </a:cubicBezTo>
                <a:cubicBezTo>
                  <a:pt x="539985" y="1794774"/>
                  <a:pt x="738188" y="1867635"/>
                  <a:pt x="966888" y="1798458"/>
                </a:cubicBezTo>
                <a:cubicBezTo>
                  <a:pt x="1354493" y="1691732"/>
                  <a:pt x="1582191" y="1290999"/>
                  <a:pt x="1475466" y="903394"/>
                </a:cubicBezTo>
                <a:cubicBezTo>
                  <a:pt x="1368741" y="515789"/>
                  <a:pt x="968008" y="288091"/>
                  <a:pt x="580402" y="394816"/>
                </a:cubicBezTo>
                <a:lnTo>
                  <a:pt x="577217" y="395693"/>
                </a:lnTo>
                <a:lnTo>
                  <a:pt x="169398" y="395693"/>
                </a:lnTo>
                <a:cubicBezTo>
                  <a:pt x="329669" y="156462"/>
                  <a:pt x="602875" y="0"/>
                  <a:pt x="912626" y="0"/>
                </a:cubicBezTo>
                <a:close/>
              </a:path>
            </a:pathLst>
          </a:custGeom>
          <a:solidFill>
            <a:srgbClr val="61BBA1"/>
          </a:solidFill>
          <a:ln w="9525">
            <a:noFill/>
          </a:ln>
        </p:spPr>
        <p:txBody>
          <a:bodyPr tIns="1260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20000"/>
              </a:lnSpc>
              <a:spcBef>
                <a:spcPct val="50000"/>
              </a:spcBef>
              <a:buNone/>
            </a:pPr>
            <a:r>
              <a:rPr lang="zh-CN" altLang="en-US" sz="2400" b="1" dirty="0">
                <a:solidFill>
                  <a:srgbClr val="FFFFFF"/>
                </a:solidFill>
                <a:ea typeface="微软雅黑" panose="020B0503020204020204" pitchFamily="34" charset="-122"/>
              </a:rPr>
              <a:t>改变</a:t>
            </a:r>
          </a:p>
          <a:p>
            <a:pPr marL="0" lvl="0" indent="0" algn="ctr" eaLnBrk="1" hangingPunct="1">
              <a:lnSpc>
                <a:spcPct val="120000"/>
              </a:lnSpc>
              <a:spcBef>
                <a:spcPct val="50000"/>
              </a:spcBef>
              <a:buNone/>
            </a:pPr>
            <a:r>
              <a:rPr lang="zh-CN" altLang="en-US" sz="2400" b="1" dirty="0">
                <a:solidFill>
                  <a:srgbClr val="FFFFFF"/>
                </a:solidFill>
                <a:ea typeface="微软雅黑" panose="020B0503020204020204" pitchFamily="34" charset="-122"/>
              </a:rPr>
              <a:t>认知</a:t>
            </a:r>
          </a:p>
          <a:p>
            <a:pPr marL="0" lvl="0" indent="0" algn="ctr" eaLnBrk="1" hangingPunct="1">
              <a:lnSpc>
                <a:spcPct val="120000"/>
              </a:lnSpc>
              <a:spcBef>
                <a:spcPct val="50000"/>
              </a:spcBef>
              <a:buNone/>
            </a:pPr>
            <a:r>
              <a:rPr lang="zh-CN" altLang="en-US" sz="2400" b="1" dirty="0">
                <a:solidFill>
                  <a:srgbClr val="FFFFFF"/>
                </a:solidFill>
                <a:ea typeface="微软雅黑" panose="020B0503020204020204" pitchFamily="34" charset="-122"/>
              </a:rPr>
              <a:t>评价</a:t>
            </a:r>
          </a:p>
        </p:txBody>
      </p:sp>
      <p:sp>
        <p:nvSpPr>
          <p:cNvPr id="5" name="圆角矩形 3">
            <a:extLst>
              <a:ext uri="{FF2B5EF4-FFF2-40B4-BE49-F238E27FC236}">
                <a16:creationId xmlns:a16="http://schemas.microsoft.com/office/drawing/2014/main" id="{B5A8B962-2335-4F76-8C8A-1D4D899EF3F0}"/>
              </a:ext>
            </a:extLst>
          </p:cNvPr>
          <p:cNvSpPr/>
          <p:nvPr/>
        </p:nvSpPr>
        <p:spPr>
          <a:xfrm>
            <a:off x="3272589" y="2557126"/>
            <a:ext cx="1049338" cy="3032125"/>
          </a:xfrm>
          <a:custGeom>
            <a:avLst/>
            <a:gdLst>
              <a:gd name="txL" fmla="*/ 0 w 1812726"/>
              <a:gd name="txT" fmla="*/ 0 h 5242133"/>
              <a:gd name="txR" fmla="*/ 1812726 w 1812726"/>
              <a:gd name="txB" fmla="*/ 5242133 h 5242133"/>
            </a:gdLst>
            <a:ahLst/>
            <a:cxnLst/>
            <a:rect l="txL" t="txT" r="txR" b="txB"/>
            <a:pathLst>
              <a:path w="1812726" h="5242133">
                <a:moveTo>
                  <a:pt x="912626" y="0"/>
                </a:moveTo>
                <a:cubicBezTo>
                  <a:pt x="1409738" y="0"/>
                  <a:pt x="1812726" y="402988"/>
                  <a:pt x="1812726" y="900100"/>
                </a:cubicBezTo>
                <a:lnTo>
                  <a:pt x="1812726" y="1842307"/>
                </a:lnTo>
                <a:lnTo>
                  <a:pt x="1812726" y="2685849"/>
                </a:lnTo>
                <a:lnTo>
                  <a:pt x="1812726" y="5056010"/>
                </a:lnTo>
                <a:cubicBezTo>
                  <a:pt x="1812726" y="5158803"/>
                  <a:pt x="1729396" y="5242133"/>
                  <a:pt x="1626603" y="5242133"/>
                </a:cubicBezTo>
                <a:lnTo>
                  <a:pt x="198649" y="5242133"/>
                </a:lnTo>
                <a:cubicBezTo>
                  <a:pt x="95856" y="5242133"/>
                  <a:pt x="12526" y="5158803"/>
                  <a:pt x="12526" y="5056010"/>
                </a:cubicBezTo>
                <a:cubicBezTo>
                  <a:pt x="8351" y="4320236"/>
                  <a:pt x="4175" y="3584461"/>
                  <a:pt x="0" y="2848687"/>
                </a:cubicBezTo>
                <a:cubicBezTo>
                  <a:pt x="40175" y="2338496"/>
                  <a:pt x="-32831" y="2194954"/>
                  <a:pt x="253577" y="1994864"/>
                </a:cubicBezTo>
                <a:cubicBezTo>
                  <a:pt x="539985" y="1794774"/>
                  <a:pt x="738188" y="1867635"/>
                  <a:pt x="966888" y="1798458"/>
                </a:cubicBezTo>
                <a:cubicBezTo>
                  <a:pt x="1354493" y="1691732"/>
                  <a:pt x="1582191" y="1290999"/>
                  <a:pt x="1475466" y="903394"/>
                </a:cubicBezTo>
                <a:cubicBezTo>
                  <a:pt x="1368741" y="515789"/>
                  <a:pt x="968008" y="288091"/>
                  <a:pt x="580402" y="394816"/>
                </a:cubicBezTo>
                <a:lnTo>
                  <a:pt x="577217" y="395693"/>
                </a:lnTo>
                <a:lnTo>
                  <a:pt x="169398" y="395693"/>
                </a:lnTo>
                <a:cubicBezTo>
                  <a:pt x="329669" y="156462"/>
                  <a:pt x="602875" y="0"/>
                  <a:pt x="912626" y="0"/>
                </a:cubicBezTo>
                <a:close/>
              </a:path>
            </a:pathLst>
          </a:custGeom>
          <a:solidFill>
            <a:srgbClr val="5DBBC5"/>
          </a:solidFill>
          <a:ln w="9525">
            <a:noFill/>
          </a:ln>
        </p:spPr>
        <p:txBody>
          <a:bodyPr tIns="1260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20000"/>
              </a:lnSpc>
              <a:spcBef>
                <a:spcPct val="50000"/>
              </a:spcBef>
              <a:buNone/>
            </a:pPr>
            <a:r>
              <a:rPr lang="zh-CN" altLang="en-US" sz="2400" b="1" dirty="0">
                <a:solidFill>
                  <a:srgbClr val="FFFFFF"/>
                </a:solidFill>
                <a:ea typeface="微软雅黑" panose="020B0503020204020204" pitchFamily="34" charset="-122"/>
              </a:rPr>
              <a:t>转移</a:t>
            </a:r>
          </a:p>
          <a:p>
            <a:pPr marL="0" lvl="0" indent="0" algn="ctr" eaLnBrk="1" hangingPunct="1">
              <a:lnSpc>
                <a:spcPct val="120000"/>
              </a:lnSpc>
              <a:spcBef>
                <a:spcPct val="50000"/>
              </a:spcBef>
              <a:buNone/>
            </a:pPr>
            <a:r>
              <a:rPr lang="zh-CN" altLang="en-US" sz="2400" b="1" dirty="0">
                <a:solidFill>
                  <a:srgbClr val="FFFFFF"/>
                </a:solidFill>
                <a:ea typeface="微软雅黑" panose="020B0503020204020204" pitchFamily="34" charset="-122"/>
              </a:rPr>
              <a:t>注意</a:t>
            </a:r>
          </a:p>
        </p:txBody>
      </p:sp>
      <p:sp>
        <p:nvSpPr>
          <p:cNvPr id="6" name="圆角矩形 3">
            <a:extLst>
              <a:ext uri="{FF2B5EF4-FFF2-40B4-BE49-F238E27FC236}">
                <a16:creationId xmlns:a16="http://schemas.microsoft.com/office/drawing/2014/main" id="{3AB58A90-5FF9-47E2-8E66-03F4B4BC0F76}"/>
              </a:ext>
            </a:extLst>
          </p:cNvPr>
          <p:cNvSpPr/>
          <p:nvPr/>
        </p:nvSpPr>
        <p:spPr>
          <a:xfrm>
            <a:off x="5010182" y="2557125"/>
            <a:ext cx="1047750" cy="3032125"/>
          </a:xfrm>
          <a:custGeom>
            <a:avLst/>
            <a:gdLst>
              <a:gd name="txL" fmla="*/ 0 w 1812726"/>
              <a:gd name="txT" fmla="*/ 0 h 5242133"/>
              <a:gd name="txR" fmla="*/ 1812726 w 1812726"/>
              <a:gd name="txB" fmla="*/ 5242133 h 5242133"/>
            </a:gdLst>
            <a:ahLst/>
            <a:cxnLst/>
            <a:rect l="txL" t="txT" r="txR" b="txB"/>
            <a:pathLst>
              <a:path w="1812726" h="5242133">
                <a:moveTo>
                  <a:pt x="912626" y="0"/>
                </a:moveTo>
                <a:cubicBezTo>
                  <a:pt x="1409738" y="0"/>
                  <a:pt x="1812726" y="402988"/>
                  <a:pt x="1812726" y="900100"/>
                </a:cubicBezTo>
                <a:lnTo>
                  <a:pt x="1812726" y="1842307"/>
                </a:lnTo>
                <a:lnTo>
                  <a:pt x="1812726" y="2685849"/>
                </a:lnTo>
                <a:lnTo>
                  <a:pt x="1812726" y="5056010"/>
                </a:lnTo>
                <a:cubicBezTo>
                  <a:pt x="1812726" y="5158803"/>
                  <a:pt x="1729396" y="5242133"/>
                  <a:pt x="1626603" y="5242133"/>
                </a:cubicBezTo>
                <a:lnTo>
                  <a:pt x="198649" y="5242133"/>
                </a:lnTo>
                <a:cubicBezTo>
                  <a:pt x="95856" y="5242133"/>
                  <a:pt x="12526" y="5158803"/>
                  <a:pt x="12526" y="5056010"/>
                </a:cubicBezTo>
                <a:cubicBezTo>
                  <a:pt x="8351" y="4320236"/>
                  <a:pt x="4175" y="3584461"/>
                  <a:pt x="0" y="2848687"/>
                </a:cubicBezTo>
                <a:cubicBezTo>
                  <a:pt x="40175" y="2338496"/>
                  <a:pt x="-32831" y="2194954"/>
                  <a:pt x="253577" y="1994864"/>
                </a:cubicBezTo>
                <a:cubicBezTo>
                  <a:pt x="539985" y="1794774"/>
                  <a:pt x="738188" y="1867635"/>
                  <a:pt x="966888" y="1798458"/>
                </a:cubicBezTo>
                <a:cubicBezTo>
                  <a:pt x="1354493" y="1691732"/>
                  <a:pt x="1582191" y="1290999"/>
                  <a:pt x="1475466" y="903394"/>
                </a:cubicBezTo>
                <a:cubicBezTo>
                  <a:pt x="1368741" y="515789"/>
                  <a:pt x="968008" y="288091"/>
                  <a:pt x="580402" y="394816"/>
                </a:cubicBezTo>
                <a:lnTo>
                  <a:pt x="577217" y="395693"/>
                </a:lnTo>
                <a:lnTo>
                  <a:pt x="169398" y="395693"/>
                </a:lnTo>
                <a:cubicBezTo>
                  <a:pt x="329669" y="156462"/>
                  <a:pt x="602875" y="0"/>
                  <a:pt x="912626" y="0"/>
                </a:cubicBezTo>
                <a:close/>
              </a:path>
            </a:pathLst>
          </a:custGeom>
          <a:solidFill>
            <a:srgbClr val="37B3D5"/>
          </a:solidFill>
          <a:ln w="9525">
            <a:noFill/>
          </a:ln>
        </p:spPr>
        <p:txBody>
          <a:bodyPr tIns="1260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20000"/>
              </a:lnSpc>
              <a:spcBef>
                <a:spcPct val="50000"/>
              </a:spcBef>
              <a:buNone/>
            </a:pPr>
            <a:r>
              <a:rPr lang="zh-CN" altLang="en-US" sz="2400" b="1" dirty="0">
                <a:solidFill>
                  <a:srgbClr val="FFFFFF"/>
                </a:solidFill>
                <a:ea typeface="微软雅黑" panose="020B0503020204020204" pitchFamily="34" charset="-122"/>
              </a:rPr>
              <a:t>合理</a:t>
            </a:r>
          </a:p>
          <a:p>
            <a:pPr marL="0" lvl="0" indent="0" algn="ctr" eaLnBrk="1" hangingPunct="1">
              <a:lnSpc>
                <a:spcPct val="120000"/>
              </a:lnSpc>
              <a:spcBef>
                <a:spcPct val="50000"/>
              </a:spcBef>
              <a:buNone/>
            </a:pPr>
            <a:r>
              <a:rPr lang="zh-CN" altLang="en-US" sz="2400" b="1" dirty="0">
                <a:solidFill>
                  <a:srgbClr val="FFFFFF"/>
                </a:solidFill>
                <a:ea typeface="微软雅黑" panose="020B0503020204020204" pitchFamily="34" charset="-122"/>
              </a:rPr>
              <a:t>宣泄</a:t>
            </a:r>
          </a:p>
        </p:txBody>
      </p:sp>
      <p:sp>
        <p:nvSpPr>
          <p:cNvPr id="7" name="圆角矩形 3">
            <a:extLst>
              <a:ext uri="{FF2B5EF4-FFF2-40B4-BE49-F238E27FC236}">
                <a16:creationId xmlns:a16="http://schemas.microsoft.com/office/drawing/2014/main" id="{D7CC50F3-6F61-45A2-A576-4083F6F5AC78}"/>
              </a:ext>
            </a:extLst>
          </p:cNvPr>
          <p:cNvSpPr/>
          <p:nvPr/>
        </p:nvSpPr>
        <p:spPr>
          <a:xfrm>
            <a:off x="6822325" y="2515512"/>
            <a:ext cx="1047750" cy="3032125"/>
          </a:xfrm>
          <a:custGeom>
            <a:avLst/>
            <a:gdLst>
              <a:gd name="txL" fmla="*/ 0 w 1812726"/>
              <a:gd name="txT" fmla="*/ 0 h 5242133"/>
              <a:gd name="txR" fmla="*/ 1812726 w 1812726"/>
              <a:gd name="txB" fmla="*/ 5242133 h 5242133"/>
            </a:gdLst>
            <a:ahLst/>
            <a:cxnLst/>
            <a:rect l="txL" t="txT" r="txR" b="txB"/>
            <a:pathLst>
              <a:path w="1812726" h="5242133">
                <a:moveTo>
                  <a:pt x="912626" y="0"/>
                </a:moveTo>
                <a:cubicBezTo>
                  <a:pt x="1409738" y="0"/>
                  <a:pt x="1812726" y="402988"/>
                  <a:pt x="1812726" y="900100"/>
                </a:cubicBezTo>
                <a:lnTo>
                  <a:pt x="1812726" y="1842307"/>
                </a:lnTo>
                <a:lnTo>
                  <a:pt x="1812726" y="2685849"/>
                </a:lnTo>
                <a:lnTo>
                  <a:pt x="1812726" y="5056010"/>
                </a:lnTo>
                <a:cubicBezTo>
                  <a:pt x="1812726" y="5158803"/>
                  <a:pt x="1729396" y="5242133"/>
                  <a:pt x="1626603" y="5242133"/>
                </a:cubicBezTo>
                <a:lnTo>
                  <a:pt x="198649" y="5242133"/>
                </a:lnTo>
                <a:cubicBezTo>
                  <a:pt x="95856" y="5242133"/>
                  <a:pt x="12526" y="5158803"/>
                  <a:pt x="12526" y="5056010"/>
                </a:cubicBezTo>
                <a:cubicBezTo>
                  <a:pt x="8351" y="4320236"/>
                  <a:pt x="4175" y="3584461"/>
                  <a:pt x="0" y="2848687"/>
                </a:cubicBezTo>
                <a:cubicBezTo>
                  <a:pt x="40175" y="2338496"/>
                  <a:pt x="-32831" y="2194954"/>
                  <a:pt x="253577" y="1994864"/>
                </a:cubicBezTo>
                <a:cubicBezTo>
                  <a:pt x="539985" y="1794774"/>
                  <a:pt x="738188" y="1867635"/>
                  <a:pt x="966888" y="1798458"/>
                </a:cubicBezTo>
                <a:cubicBezTo>
                  <a:pt x="1354493" y="1691732"/>
                  <a:pt x="1582191" y="1290999"/>
                  <a:pt x="1475466" y="903394"/>
                </a:cubicBezTo>
                <a:cubicBezTo>
                  <a:pt x="1368741" y="515789"/>
                  <a:pt x="968008" y="288091"/>
                  <a:pt x="580402" y="394816"/>
                </a:cubicBezTo>
                <a:lnTo>
                  <a:pt x="577217" y="395693"/>
                </a:lnTo>
                <a:lnTo>
                  <a:pt x="169398" y="395693"/>
                </a:lnTo>
                <a:cubicBezTo>
                  <a:pt x="329669" y="156462"/>
                  <a:pt x="602875" y="0"/>
                  <a:pt x="912626" y="0"/>
                </a:cubicBezTo>
                <a:close/>
              </a:path>
            </a:pathLst>
          </a:custGeom>
          <a:gradFill rotWithShape="0">
            <a:gsLst>
              <a:gs pos="0">
                <a:srgbClr val="14CD68"/>
              </a:gs>
              <a:gs pos="100000">
                <a:srgbClr val="035C7D"/>
              </a:gs>
            </a:gsLst>
            <a:lin ang="5400000"/>
            <a:tileRect/>
          </a:gradFill>
          <a:ln w="9525" cap="flat" cmpd="sng">
            <a:solidFill>
              <a:srgbClr val="009BCE"/>
            </a:solidFill>
            <a:prstDash val="solid"/>
            <a:miter/>
            <a:headEnd type="none" w="med" len="med"/>
            <a:tailEnd type="none" w="med" len="med"/>
          </a:ln>
        </p:spPr>
        <p:txBody>
          <a:bodyPr tIns="1260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20000"/>
              </a:lnSpc>
              <a:spcBef>
                <a:spcPct val="50000"/>
              </a:spcBef>
              <a:buNone/>
            </a:pPr>
            <a:r>
              <a:rPr lang="zh-CN" altLang="en-US" sz="2400" b="1" dirty="0">
                <a:solidFill>
                  <a:srgbClr val="FFFFFF"/>
                </a:solidFill>
                <a:ea typeface="微软雅黑" panose="020B0503020204020204" pitchFamily="34" charset="-122"/>
              </a:rPr>
              <a:t>放松</a:t>
            </a:r>
          </a:p>
          <a:p>
            <a:pPr marL="0" lvl="0" indent="0" algn="ctr" eaLnBrk="1" hangingPunct="1">
              <a:lnSpc>
                <a:spcPct val="120000"/>
              </a:lnSpc>
              <a:spcBef>
                <a:spcPct val="50000"/>
              </a:spcBef>
              <a:buNone/>
            </a:pPr>
            <a:r>
              <a:rPr lang="zh-CN" altLang="en-US" sz="2400" b="1" dirty="0">
                <a:solidFill>
                  <a:srgbClr val="FFFFFF"/>
                </a:solidFill>
                <a:ea typeface="微软雅黑" panose="020B0503020204020204" pitchFamily="34" charset="-122"/>
              </a:rPr>
              <a:t>训练</a:t>
            </a:r>
          </a:p>
        </p:txBody>
      </p:sp>
      <p:sp>
        <p:nvSpPr>
          <p:cNvPr id="8" name="圆角矩形 3">
            <a:extLst>
              <a:ext uri="{FF2B5EF4-FFF2-40B4-BE49-F238E27FC236}">
                <a16:creationId xmlns:a16="http://schemas.microsoft.com/office/drawing/2014/main" id="{A46F2BCA-1DCA-4DB4-9278-2C5F7A9E9514}"/>
              </a:ext>
            </a:extLst>
          </p:cNvPr>
          <p:cNvSpPr/>
          <p:nvPr/>
        </p:nvSpPr>
        <p:spPr>
          <a:xfrm>
            <a:off x="8634468" y="2515511"/>
            <a:ext cx="1047750" cy="3032125"/>
          </a:xfrm>
          <a:custGeom>
            <a:avLst/>
            <a:gdLst>
              <a:gd name="txL" fmla="*/ 0 w 1812726"/>
              <a:gd name="txT" fmla="*/ 0 h 5242133"/>
              <a:gd name="txR" fmla="*/ 1812726 w 1812726"/>
              <a:gd name="txB" fmla="*/ 5242133 h 5242133"/>
            </a:gdLst>
            <a:ahLst/>
            <a:cxnLst/>
            <a:rect l="txL" t="txT" r="txR" b="txB"/>
            <a:pathLst>
              <a:path w="1812726" h="5242133">
                <a:moveTo>
                  <a:pt x="912626" y="0"/>
                </a:moveTo>
                <a:cubicBezTo>
                  <a:pt x="1409738" y="0"/>
                  <a:pt x="1812726" y="402988"/>
                  <a:pt x="1812726" y="900100"/>
                </a:cubicBezTo>
                <a:lnTo>
                  <a:pt x="1812726" y="1842307"/>
                </a:lnTo>
                <a:lnTo>
                  <a:pt x="1812726" y="2685849"/>
                </a:lnTo>
                <a:lnTo>
                  <a:pt x="1812726" y="5056010"/>
                </a:lnTo>
                <a:cubicBezTo>
                  <a:pt x="1812726" y="5158803"/>
                  <a:pt x="1729396" y="5242133"/>
                  <a:pt x="1626603" y="5242133"/>
                </a:cubicBezTo>
                <a:lnTo>
                  <a:pt x="198649" y="5242133"/>
                </a:lnTo>
                <a:cubicBezTo>
                  <a:pt x="95856" y="5242133"/>
                  <a:pt x="12526" y="5158803"/>
                  <a:pt x="12526" y="5056010"/>
                </a:cubicBezTo>
                <a:cubicBezTo>
                  <a:pt x="8351" y="4320236"/>
                  <a:pt x="4175" y="3584461"/>
                  <a:pt x="0" y="2848687"/>
                </a:cubicBezTo>
                <a:cubicBezTo>
                  <a:pt x="40175" y="2338496"/>
                  <a:pt x="-32831" y="2194954"/>
                  <a:pt x="253577" y="1994864"/>
                </a:cubicBezTo>
                <a:cubicBezTo>
                  <a:pt x="539985" y="1794774"/>
                  <a:pt x="738188" y="1867635"/>
                  <a:pt x="966888" y="1798458"/>
                </a:cubicBezTo>
                <a:cubicBezTo>
                  <a:pt x="1354493" y="1691732"/>
                  <a:pt x="1582191" y="1290999"/>
                  <a:pt x="1475466" y="903394"/>
                </a:cubicBezTo>
                <a:cubicBezTo>
                  <a:pt x="1368741" y="515789"/>
                  <a:pt x="968008" y="288091"/>
                  <a:pt x="580402" y="394816"/>
                </a:cubicBezTo>
                <a:lnTo>
                  <a:pt x="577217" y="395693"/>
                </a:lnTo>
                <a:lnTo>
                  <a:pt x="169398" y="395693"/>
                </a:lnTo>
                <a:cubicBezTo>
                  <a:pt x="329669" y="156462"/>
                  <a:pt x="602875" y="0"/>
                  <a:pt x="912626" y="0"/>
                </a:cubicBezTo>
                <a:close/>
              </a:path>
            </a:pathLst>
          </a:custGeom>
          <a:gradFill rotWithShape="0">
            <a:gsLst>
              <a:gs pos="0">
                <a:srgbClr val="14CD68"/>
              </a:gs>
              <a:gs pos="100000">
                <a:srgbClr val="035C7D"/>
              </a:gs>
            </a:gsLst>
            <a:lin ang="5400000"/>
            <a:tileRect/>
          </a:gradFill>
          <a:ln w="9525" cap="flat" cmpd="sng">
            <a:solidFill>
              <a:srgbClr val="009BCE"/>
            </a:solidFill>
            <a:prstDash val="solid"/>
            <a:miter/>
            <a:headEnd type="none" w="med" len="med"/>
            <a:tailEnd type="none" w="med" len="med"/>
          </a:ln>
        </p:spPr>
        <p:txBody>
          <a:bodyPr tIns="1260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20000"/>
              </a:lnSpc>
              <a:spcBef>
                <a:spcPct val="50000"/>
              </a:spcBef>
              <a:buNone/>
            </a:pPr>
            <a:r>
              <a:rPr lang="zh-CN" altLang="en-US" sz="2400" b="1" dirty="0">
                <a:solidFill>
                  <a:srgbClr val="FFFFFF"/>
                </a:solidFill>
                <a:ea typeface="微软雅黑" panose="020B0503020204020204" pitchFamily="34" charset="-122"/>
              </a:rPr>
              <a:t>自我暗示</a:t>
            </a:r>
          </a:p>
        </p:txBody>
      </p:sp>
      <p:sp>
        <p:nvSpPr>
          <p:cNvPr id="9" name="圆角矩形 3">
            <a:extLst>
              <a:ext uri="{FF2B5EF4-FFF2-40B4-BE49-F238E27FC236}">
                <a16:creationId xmlns:a16="http://schemas.microsoft.com/office/drawing/2014/main" id="{5B1D82CA-1908-4E88-A81B-6870FB9993E4}"/>
              </a:ext>
            </a:extLst>
          </p:cNvPr>
          <p:cNvSpPr/>
          <p:nvPr/>
        </p:nvSpPr>
        <p:spPr>
          <a:xfrm>
            <a:off x="10395927" y="2515510"/>
            <a:ext cx="1047750" cy="3032125"/>
          </a:xfrm>
          <a:custGeom>
            <a:avLst/>
            <a:gdLst>
              <a:gd name="txL" fmla="*/ 0 w 1812726"/>
              <a:gd name="txT" fmla="*/ 0 h 5242133"/>
              <a:gd name="txR" fmla="*/ 1812726 w 1812726"/>
              <a:gd name="txB" fmla="*/ 5242133 h 5242133"/>
            </a:gdLst>
            <a:ahLst/>
            <a:cxnLst/>
            <a:rect l="txL" t="txT" r="txR" b="txB"/>
            <a:pathLst>
              <a:path w="1812726" h="5242133">
                <a:moveTo>
                  <a:pt x="912626" y="0"/>
                </a:moveTo>
                <a:cubicBezTo>
                  <a:pt x="1409738" y="0"/>
                  <a:pt x="1812726" y="402988"/>
                  <a:pt x="1812726" y="900100"/>
                </a:cubicBezTo>
                <a:lnTo>
                  <a:pt x="1812726" y="1842307"/>
                </a:lnTo>
                <a:lnTo>
                  <a:pt x="1812726" y="2685849"/>
                </a:lnTo>
                <a:lnTo>
                  <a:pt x="1812726" y="5056010"/>
                </a:lnTo>
                <a:cubicBezTo>
                  <a:pt x="1812726" y="5158803"/>
                  <a:pt x="1729396" y="5242133"/>
                  <a:pt x="1626603" y="5242133"/>
                </a:cubicBezTo>
                <a:lnTo>
                  <a:pt x="198649" y="5242133"/>
                </a:lnTo>
                <a:cubicBezTo>
                  <a:pt x="95856" y="5242133"/>
                  <a:pt x="12526" y="5158803"/>
                  <a:pt x="12526" y="5056010"/>
                </a:cubicBezTo>
                <a:cubicBezTo>
                  <a:pt x="8351" y="4320236"/>
                  <a:pt x="4175" y="3584461"/>
                  <a:pt x="0" y="2848687"/>
                </a:cubicBezTo>
                <a:cubicBezTo>
                  <a:pt x="40175" y="2338496"/>
                  <a:pt x="-32831" y="2194954"/>
                  <a:pt x="253577" y="1994864"/>
                </a:cubicBezTo>
                <a:cubicBezTo>
                  <a:pt x="539985" y="1794774"/>
                  <a:pt x="738188" y="1867635"/>
                  <a:pt x="966888" y="1798458"/>
                </a:cubicBezTo>
                <a:cubicBezTo>
                  <a:pt x="1354493" y="1691732"/>
                  <a:pt x="1582191" y="1290999"/>
                  <a:pt x="1475466" y="903394"/>
                </a:cubicBezTo>
                <a:cubicBezTo>
                  <a:pt x="1368741" y="515789"/>
                  <a:pt x="968008" y="288091"/>
                  <a:pt x="580402" y="394816"/>
                </a:cubicBezTo>
                <a:lnTo>
                  <a:pt x="577217" y="395693"/>
                </a:lnTo>
                <a:lnTo>
                  <a:pt x="169398" y="395693"/>
                </a:lnTo>
                <a:cubicBezTo>
                  <a:pt x="329669" y="156462"/>
                  <a:pt x="602875" y="0"/>
                  <a:pt x="912626" y="0"/>
                </a:cubicBezTo>
                <a:close/>
              </a:path>
            </a:pathLst>
          </a:custGeom>
          <a:gradFill rotWithShape="0">
            <a:gsLst>
              <a:gs pos="0">
                <a:srgbClr val="14CD68"/>
              </a:gs>
              <a:gs pos="100000">
                <a:srgbClr val="035C7D"/>
              </a:gs>
            </a:gsLst>
            <a:lin ang="5400000"/>
            <a:tileRect/>
          </a:gradFill>
          <a:ln w="9525" cap="flat" cmpd="sng">
            <a:solidFill>
              <a:srgbClr val="009BCE"/>
            </a:solidFill>
            <a:prstDash val="solid"/>
            <a:miter/>
            <a:headEnd type="none" w="med" len="med"/>
            <a:tailEnd type="none" w="med" len="med"/>
          </a:ln>
        </p:spPr>
        <p:txBody>
          <a:bodyPr tIns="1260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20000"/>
              </a:lnSpc>
              <a:spcBef>
                <a:spcPct val="50000"/>
              </a:spcBef>
              <a:buNone/>
            </a:pPr>
            <a:r>
              <a:rPr lang="zh-CN" altLang="en-US" sz="2400" b="1" dirty="0">
                <a:solidFill>
                  <a:srgbClr val="FFFFFF"/>
                </a:solidFill>
                <a:ea typeface="微软雅黑" panose="020B0503020204020204" pitchFamily="34" charset="-122"/>
              </a:rPr>
              <a:t>换位思考</a:t>
            </a:r>
          </a:p>
        </p:txBody>
      </p:sp>
      <p:sp>
        <p:nvSpPr>
          <p:cNvPr id="10" name="标题 5">
            <a:extLst>
              <a:ext uri="{FF2B5EF4-FFF2-40B4-BE49-F238E27FC236}">
                <a16:creationId xmlns:a16="http://schemas.microsoft.com/office/drawing/2014/main" id="{F829B1E7-73DB-41BB-B87C-F40B0542C750}"/>
              </a:ext>
            </a:extLst>
          </p:cNvPr>
          <p:cNvSpPr txBox="1"/>
          <p:nvPr/>
        </p:nvSpPr>
        <p:spPr>
          <a:xfrm>
            <a:off x="3933709" y="1110916"/>
            <a:ext cx="4183063" cy="914400"/>
          </a:xfrm>
          <a:ln>
            <a:solidFill>
              <a:srgbClr val="4472C4">
                <a:lumMod val="75000"/>
              </a:srgbClr>
            </a:solidFill>
            <a:prstDash val="sysDash"/>
          </a:ln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调节情绪的方法</a:t>
            </a:r>
          </a:p>
        </p:txBody>
      </p:sp>
    </p:spTree>
    <p:extLst>
      <p:ext uri="{BB962C8B-B14F-4D97-AF65-F5344CB8AC3E}">
        <p14:creationId xmlns:p14="http://schemas.microsoft.com/office/powerpoint/2010/main" val="2865834429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3F4CC5-65E8-4A4A-9248-5FCD6564B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5666" y="365126"/>
            <a:ext cx="4640484" cy="641872"/>
          </a:xfrm>
        </p:spPr>
        <p:txBody>
          <a:bodyPr/>
          <a:lstStyle/>
          <a:p>
            <a:r>
              <a:rPr lang="zh-CN" altLang="en-US" sz="4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聚焦课堂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F81065F-30E7-4409-B534-521818E60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16" y="1567572"/>
            <a:ext cx="4066270" cy="296970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57726A5-64D6-45E9-A324-66B0296AE672}"/>
              </a:ext>
            </a:extLst>
          </p:cNvPr>
          <p:cNvSpPr txBox="1"/>
          <p:nvPr/>
        </p:nvSpPr>
        <p:spPr>
          <a:xfrm>
            <a:off x="4687746" y="1551283"/>
            <a:ext cx="6967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案例一：坐在李某前面的张某，在传作业本时，不小心打到了李某的脸上，李某以为张某是故意的，于是大打出手，幸好被班主任及时制止，防止了事态的进一步恶化，最后两名同学都受到了相应的处分，他们对自己的行为后悔不已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9D3F33A-300C-4AA3-B15D-B090813E5429}"/>
              </a:ext>
            </a:extLst>
          </p:cNvPr>
          <p:cNvSpPr txBox="1"/>
          <p:nvPr/>
        </p:nvSpPr>
        <p:spPr>
          <a:xfrm>
            <a:off x="5154591" y="4694266"/>
            <a:ext cx="3831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C64106"/>
                </a:solidFill>
              </a:rPr>
              <a:t>如何管理愤怒？</a:t>
            </a:r>
          </a:p>
        </p:txBody>
      </p:sp>
    </p:spTree>
    <p:extLst>
      <p:ext uri="{BB962C8B-B14F-4D97-AF65-F5344CB8AC3E}">
        <p14:creationId xmlns:p14="http://schemas.microsoft.com/office/powerpoint/2010/main" val="9137379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166CA6A-F5C6-4B9B-8AC9-C82868227B1E}"/>
              </a:ext>
            </a:extLst>
          </p:cNvPr>
          <p:cNvSpPr/>
          <p:nvPr/>
        </p:nvSpPr>
        <p:spPr>
          <a:xfrm>
            <a:off x="647580" y="782091"/>
            <a:ext cx="24416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zh-CN" altLang="en-US" sz="4400" dirty="0">
                <a:solidFill>
                  <a:schemeClr val="bg2">
                    <a:lumMod val="60000"/>
                    <a:lumOff val="40000"/>
                  </a:schemeClr>
                </a:solidFill>
                <a:ea typeface="黑体" panose="02010600030101010101" pitchFamily="49" charset="-122"/>
                <a:sym typeface="+mn-ea"/>
              </a:rPr>
              <a:t>愤怒管理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3CCBD589-7F2D-46CB-9E7D-0B091B01AC93}"/>
              </a:ext>
            </a:extLst>
          </p:cNvPr>
          <p:cNvGrpSpPr/>
          <p:nvPr/>
        </p:nvGrpSpPr>
        <p:grpSpPr>
          <a:xfrm>
            <a:off x="815974" y="2187575"/>
            <a:ext cx="1529329" cy="3125205"/>
            <a:chOff x="815974" y="2187533"/>
            <a:chExt cx="1150707" cy="2442523"/>
          </a:xfrm>
        </p:grpSpPr>
        <p:sp>
          <p:nvSpPr>
            <p:cNvPr id="5" name="任意多边形 3">
              <a:extLst>
                <a:ext uri="{FF2B5EF4-FFF2-40B4-BE49-F238E27FC236}">
                  <a16:creationId xmlns:a16="http://schemas.microsoft.com/office/drawing/2014/main" id="{A8706C64-C6C0-46EC-932C-01581FB4B3A2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815974" y="2355764"/>
              <a:ext cx="1150707" cy="2274292"/>
            </a:xfrm>
            <a:custGeom>
              <a:avLst/>
              <a:gdLst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09550 w 1400175"/>
                <a:gd name="connsiteY3" fmla="*/ 2366962 h 2671762"/>
                <a:gd name="connsiteX4" fmla="*/ 271463 w 1400175"/>
                <a:gd name="connsiteY4" fmla="*/ 2509837 h 2671762"/>
                <a:gd name="connsiteX5" fmla="*/ 338138 w 1400175"/>
                <a:gd name="connsiteY5" fmla="*/ 2586037 h 2671762"/>
                <a:gd name="connsiteX6" fmla="*/ 495300 w 1400175"/>
                <a:gd name="connsiteY6" fmla="*/ 2671762 h 2671762"/>
                <a:gd name="connsiteX7" fmla="*/ 547688 w 1400175"/>
                <a:gd name="connsiteY7" fmla="*/ 2571750 h 2671762"/>
                <a:gd name="connsiteX8" fmla="*/ 600075 w 1400175"/>
                <a:gd name="connsiteY8" fmla="*/ 2524125 h 2671762"/>
                <a:gd name="connsiteX9" fmla="*/ 695325 w 1400175"/>
                <a:gd name="connsiteY9" fmla="*/ 2457450 h 2671762"/>
                <a:gd name="connsiteX10" fmla="*/ 752475 w 1400175"/>
                <a:gd name="connsiteY10" fmla="*/ 2400300 h 2671762"/>
                <a:gd name="connsiteX11" fmla="*/ 866775 w 1400175"/>
                <a:gd name="connsiteY11" fmla="*/ 2362200 h 2671762"/>
                <a:gd name="connsiteX12" fmla="*/ 933450 w 1400175"/>
                <a:gd name="connsiteY12" fmla="*/ 2481262 h 2671762"/>
                <a:gd name="connsiteX13" fmla="*/ 1085850 w 1400175"/>
                <a:gd name="connsiteY13" fmla="*/ 2533650 h 2671762"/>
                <a:gd name="connsiteX14" fmla="*/ 1176338 w 1400175"/>
                <a:gd name="connsiteY14" fmla="*/ 2552700 h 2671762"/>
                <a:gd name="connsiteX15" fmla="*/ 1223963 w 1400175"/>
                <a:gd name="connsiteY15" fmla="*/ 2514600 h 2671762"/>
                <a:gd name="connsiteX16" fmla="*/ 1281113 w 1400175"/>
                <a:gd name="connsiteY16" fmla="*/ 2476500 h 2671762"/>
                <a:gd name="connsiteX17" fmla="*/ 1323975 w 1400175"/>
                <a:gd name="connsiteY17" fmla="*/ 2447925 h 2671762"/>
                <a:gd name="connsiteX18" fmla="*/ 1366838 w 1400175"/>
                <a:gd name="connsiteY18" fmla="*/ 2428875 h 2671762"/>
                <a:gd name="connsiteX19" fmla="*/ 1400175 w 1400175"/>
                <a:gd name="connsiteY19" fmla="*/ 2457450 h 2671762"/>
                <a:gd name="connsiteX20" fmla="*/ 1400175 w 1400175"/>
                <a:gd name="connsiteY20" fmla="*/ 9525 h 2671762"/>
                <a:gd name="connsiteX21" fmla="*/ 0 w 1400175"/>
                <a:gd name="connsiteY21" fmla="*/ 0 h 2671762"/>
                <a:gd name="connsiteX0-1" fmla="*/ 0 w 1400175"/>
                <a:gd name="connsiteY0-2" fmla="*/ 0 h 2671762"/>
                <a:gd name="connsiteX1-3" fmla="*/ 0 w 1400175"/>
                <a:gd name="connsiteY1-4" fmla="*/ 2400300 h 2671762"/>
                <a:gd name="connsiteX2-5" fmla="*/ 142875 w 1400175"/>
                <a:gd name="connsiteY2-6" fmla="*/ 2328862 h 2671762"/>
                <a:gd name="connsiteX3-7" fmla="*/ 271463 w 1400175"/>
                <a:gd name="connsiteY3-8" fmla="*/ 2509837 h 2671762"/>
                <a:gd name="connsiteX4-9" fmla="*/ 338138 w 1400175"/>
                <a:gd name="connsiteY4-10" fmla="*/ 2586037 h 2671762"/>
                <a:gd name="connsiteX5-11" fmla="*/ 495300 w 1400175"/>
                <a:gd name="connsiteY5-12" fmla="*/ 2671762 h 2671762"/>
                <a:gd name="connsiteX6-13" fmla="*/ 547688 w 1400175"/>
                <a:gd name="connsiteY6-14" fmla="*/ 2571750 h 2671762"/>
                <a:gd name="connsiteX7-15" fmla="*/ 600075 w 1400175"/>
                <a:gd name="connsiteY7-16" fmla="*/ 2524125 h 2671762"/>
                <a:gd name="connsiteX8-17" fmla="*/ 695325 w 1400175"/>
                <a:gd name="connsiteY8-18" fmla="*/ 2457450 h 2671762"/>
                <a:gd name="connsiteX9-19" fmla="*/ 752475 w 1400175"/>
                <a:gd name="connsiteY9-20" fmla="*/ 2400300 h 2671762"/>
                <a:gd name="connsiteX10-21" fmla="*/ 866775 w 1400175"/>
                <a:gd name="connsiteY10-22" fmla="*/ 2362200 h 2671762"/>
                <a:gd name="connsiteX11-23" fmla="*/ 933450 w 1400175"/>
                <a:gd name="connsiteY11-24" fmla="*/ 2481262 h 2671762"/>
                <a:gd name="connsiteX12-25" fmla="*/ 1085850 w 1400175"/>
                <a:gd name="connsiteY12-26" fmla="*/ 2533650 h 2671762"/>
                <a:gd name="connsiteX13-27" fmla="*/ 1176338 w 1400175"/>
                <a:gd name="connsiteY13-28" fmla="*/ 2552700 h 2671762"/>
                <a:gd name="connsiteX14-29" fmla="*/ 1223963 w 1400175"/>
                <a:gd name="connsiteY14-30" fmla="*/ 2514600 h 2671762"/>
                <a:gd name="connsiteX15-31" fmla="*/ 1281113 w 1400175"/>
                <a:gd name="connsiteY15-32" fmla="*/ 2476500 h 2671762"/>
                <a:gd name="connsiteX16-33" fmla="*/ 1323975 w 1400175"/>
                <a:gd name="connsiteY16-34" fmla="*/ 2447925 h 2671762"/>
                <a:gd name="connsiteX17-35" fmla="*/ 1366838 w 1400175"/>
                <a:gd name="connsiteY17-36" fmla="*/ 2428875 h 2671762"/>
                <a:gd name="connsiteX18-37" fmla="*/ 1400175 w 1400175"/>
                <a:gd name="connsiteY18-38" fmla="*/ 2457450 h 2671762"/>
                <a:gd name="connsiteX19-39" fmla="*/ 1400175 w 1400175"/>
                <a:gd name="connsiteY19-40" fmla="*/ 9525 h 2671762"/>
                <a:gd name="connsiteX20-41" fmla="*/ 0 w 1400175"/>
                <a:gd name="connsiteY20-42" fmla="*/ 0 h 2671762"/>
                <a:gd name="connsiteX0-43" fmla="*/ 0 w 1400175"/>
                <a:gd name="connsiteY0-44" fmla="*/ 0 h 2671762"/>
                <a:gd name="connsiteX1-45" fmla="*/ 0 w 1400175"/>
                <a:gd name="connsiteY1-46" fmla="*/ 2400300 h 2671762"/>
                <a:gd name="connsiteX2-47" fmla="*/ 142875 w 1400175"/>
                <a:gd name="connsiteY2-48" fmla="*/ 2328862 h 2671762"/>
                <a:gd name="connsiteX3-49" fmla="*/ 271463 w 1400175"/>
                <a:gd name="connsiteY3-50" fmla="*/ 2509837 h 2671762"/>
                <a:gd name="connsiteX4-51" fmla="*/ 338138 w 1400175"/>
                <a:gd name="connsiteY4-52" fmla="*/ 2586037 h 2671762"/>
                <a:gd name="connsiteX5-53" fmla="*/ 495300 w 1400175"/>
                <a:gd name="connsiteY5-54" fmla="*/ 2671762 h 2671762"/>
                <a:gd name="connsiteX6-55" fmla="*/ 547688 w 1400175"/>
                <a:gd name="connsiteY6-56" fmla="*/ 2571750 h 2671762"/>
                <a:gd name="connsiteX7-57" fmla="*/ 600075 w 1400175"/>
                <a:gd name="connsiteY7-58" fmla="*/ 2524125 h 2671762"/>
                <a:gd name="connsiteX8-59" fmla="*/ 695325 w 1400175"/>
                <a:gd name="connsiteY8-60" fmla="*/ 2457450 h 2671762"/>
                <a:gd name="connsiteX9-61" fmla="*/ 752475 w 1400175"/>
                <a:gd name="connsiteY9-62" fmla="*/ 2400300 h 2671762"/>
                <a:gd name="connsiteX10-63" fmla="*/ 866775 w 1400175"/>
                <a:gd name="connsiteY10-64" fmla="*/ 2362200 h 2671762"/>
                <a:gd name="connsiteX11-65" fmla="*/ 933450 w 1400175"/>
                <a:gd name="connsiteY11-66" fmla="*/ 2481262 h 2671762"/>
                <a:gd name="connsiteX12-67" fmla="*/ 1085850 w 1400175"/>
                <a:gd name="connsiteY12-68" fmla="*/ 2533650 h 2671762"/>
                <a:gd name="connsiteX13-69" fmla="*/ 1176338 w 1400175"/>
                <a:gd name="connsiteY13-70" fmla="*/ 2552700 h 2671762"/>
                <a:gd name="connsiteX14-71" fmla="*/ 1223963 w 1400175"/>
                <a:gd name="connsiteY14-72" fmla="*/ 2514600 h 2671762"/>
                <a:gd name="connsiteX15-73" fmla="*/ 1281113 w 1400175"/>
                <a:gd name="connsiteY15-74" fmla="*/ 2476500 h 2671762"/>
                <a:gd name="connsiteX16-75" fmla="*/ 1323975 w 1400175"/>
                <a:gd name="connsiteY16-76" fmla="*/ 2447925 h 2671762"/>
                <a:gd name="connsiteX17-77" fmla="*/ 1366838 w 1400175"/>
                <a:gd name="connsiteY17-78" fmla="*/ 2428875 h 2671762"/>
                <a:gd name="connsiteX18-79" fmla="*/ 1400175 w 1400175"/>
                <a:gd name="connsiteY18-80" fmla="*/ 2457450 h 2671762"/>
                <a:gd name="connsiteX19-81" fmla="*/ 1400175 w 1400175"/>
                <a:gd name="connsiteY19-82" fmla="*/ 9525 h 2671762"/>
                <a:gd name="connsiteX20-83" fmla="*/ 0 w 1400175"/>
                <a:gd name="connsiteY20-84" fmla="*/ 0 h 2671762"/>
                <a:gd name="connsiteX0-85" fmla="*/ 0 w 1400175"/>
                <a:gd name="connsiteY0-86" fmla="*/ 0 h 2671762"/>
                <a:gd name="connsiteX1-87" fmla="*/ 0 w 1400175"/>
                <a:gd name="connsiteY1-88" fmla="*/ 2400300 h 2671762"/>
                <a:gd name="connsiteX2-89" fmla="*/ 157163 w 1400175"/>
                <a:gd name="connsiteY2-90" fmla="*/ 2328862 h 2671762"/>
                <a:gd name="connsiteX3-91" fmla="*/ 271463 w 1400175"/>
                <a:gd name="connsiteY3-92" fmla="*/ 2509837 h 2671762"/>
                <a:gd name="connsiteX4-93" fmla="*/ 338138 w 1400175"/>
                <a:gd name="connsiteY4-94" fmla="*/ 2586037 h 2671762"/>
                <a:gd name="connsiteX5-95" fmla="*/ 495300 w 1400175"/>
                <a:gd name="connsiteY5-96" fmla="*/ 2671762 h 2671762"/>
                <a:gd name="connsiteX6-97" fmla="*/ 547688 w 1400175"/>
                <a:gd name="connsiteY6-98" fmla="*/ 2571750 h 2671762"/>
                <a:gd name="connsiteX7-99" fmla="*/ 600075 w 1400175"/>
                <a:gd name="connsiteY7-100" fmla="*/ 2524125 h 2671762"/>
                <a:gd name="connsiteX8-101" fmla="*/ 695325 w 1400175"/>
                <a:gd name="connsiteY8-102" fmla="*/ 2457450 h 2671762"/>
                <a:gd name="connsiteX9-103" fmla="*/ 752475 w 1400175"/>
                <a:gd name="connsiteY9-104" fmla="*/ 2400300 h 2671762"/>
                <a:gd name="connsiteX10-105" fmla="*/ 866775 w 1400175"/>
                <a:gd name="connsiteY10-106" fmla="*/ 2362200 h 2671762"/>
                <a:gd name="connsiteX11-107" fmla="*/ 933450 w 1400175"/>
                <a:gd name="connsiteY11-108" fmla="*/ 2481262 h 2671762"/>
                <a:gd name="connsiteX12-109" fmla="*/ 1085850 w 1400175"/>
                <a:gd name="connsiteY12-110" fmla="*/ 2533650 h 2671762"/>
                <a:gd name="connsiteX13-111" fmla="*/ 1176338 w 1400175"/>
                <a:gd name="connsiteY13-112" fmla="*/ 2552700 h 2671762"/>
                <a:gd name="connsiteX14-113" fmla="*/ 1223963 w 1400175"/>
                <a:gd name="connsiteY14-114" fmla="*/ 2514600 h 2671762"/>
                <a:gd name="connsiteX15-115" fmla="*/ 1281113 w 1400175"/>
                <a:gd name="connsiteY15-116" fmla="*/ 2476500 h 2671762"/>
                <a:gd name="connsiteX16-117" fmla="*/ 1323975 w 1400175"/>
                <a:gd name="connsiteY16-118" fmla="*/ 2447925 h 2671762"/>
                <a:gd name="connsiteX17-119" fmla="*/ 1366838 w 1400175"/>
                <a:gd name="connsiteY17-120" fmla="*/ 2428875 h 2671762"/>
                <a:gd name="connsiteX18-121" fmla="*/ 1400175 w 1400175"/>
                <a:gd name="connsiteY18-122" fmla="*/ 2457450 h 2671762"/>
                <a:gd name="connsiteX19-123" fmla="*/ 1400175 w 1400175"/>
                <a:gd name="connsiteY19-124" fmla="*/ 9525 h 2671762"/>
                <a:gd name="connsiteX20-125" fmla="*/ 0 w 1400175"/>
                <a:gd name="connsiteY20-126" fmla="*/ 0 h 2671762"/>
                <a:gd name="connsiteX0-127" fmla="*/ 0 w 1400175"/>
                <a:gd name="connsiteY0-128" fmla="*/ 0 h 2671762"/>
                <a:gd name="connsiteX1-129" fmla="*/ 0 w 1400175"/>
                <a:gd name="connsiteY1-130" fmla="*/ 2400300 h 2671762"/>
                <a:gd name="connsiteX2-131" fmla="*/ 157163 w 1400175"/>
                <a:gd name="connsiteY2-132" fmla="*/ 2328862 h 2671762"/>
                <a:gd name="connsiteX3-133" fmla="*/ 271463 w 1400175"/>
                <a:gd name="connsiteY3-134" fmla="*/ 2509837 h 2671762"/>
                <a:gd name="connsiteX4-135" fmla="*/ 338138 w 1400175"/>
                <a:gd name="connsiteY4-136" fmla="*/ 2586037 h 2671762"/>
                <a:gd name="connsiteX5-137" fmla="*/ 495300 w 1400175"/>
                <a:gd name="connsiteY5-138" fmla="*/ 2671762 h 2671762"/>
                <a:gd name="connsiteX6-139" fmla="*/ 547688 w 1400175"/>
                <a:gd name="connsiteY6-140" fmla="*/ 2571750 h 2671762"/>
                <a:gd name="connsiteX7-141" fmla="*/ 600075 w 1400175"/>
                <a:gd name="connsiteY7-142" fmla="*/ 2524125 h 2671762"/>
                <a:gd name="connsiteX8-143" fmla="*/ 695325 w 1400175"/>
                <a:gd name="connsiteY8-144" fmla="*/ 2457450 h 2671762"/>
                <a:gd name="connsiteX9-145" fmla="*/ 752475 w 1400175"/>
                <a:gd name="connsiteY9-146" fmla="*/ 2400300 h 2671762"/>
                <a:gd name="connsiteX10-147" fmla="*/ 866775 w 1400175"/>
                <a:gd name="connsiteY10-148" fmla="*/ 2362200 h 2671762"/>
                <a:gd name="connsiteX11-149" fmla="*/ 933450 w 1400175"/>
                <a:gd name="connsiteY11-150" fmla="*/ 2481262 h 2671762"/>
                <a:gd name="connsiteX12-151" fmla="*/ 1085850 w 1400175"/>
                <a:gd name="connsiteY12-152" fmla="*/ 2533650 h 2671762"/>
                <a:gd name="connsiteX13-153" fmla="*/ 1176338 w 1400175"/>
                <a:gd name="connsiteY13-154" fmla="*/ 2552700 h 2671762"/>
                <a:gd name="connsiteX14-155" fmla="*/ 1223963 w 1400175"/>
                <a:gd name="connsiteY14-156" fmla="*/ 2514600 h 2671762"/>
                <a:gd name="connsiteX15-157" fmla="*/ 1281113 w 1400175"/>
                <a:gd name="connsiteY15-158" fmla="*/ 2476500 h 2671762"/>
                <a:gd name="connsiteX16-159" fmla="*/ 1323975 w 1400175"/>
                <a:gd name="connsiteY16-160" fmla="*/ 2447925 h 2671762"/>
                <a:gd name="connsiteX17-161" fmla="*/ 1366838 w 1400175"/>
                <a:gd name="connsiteY17-162" fmla="*/ 2428875 h 2671762"/>
                <a:gd name="connsiteX18-163" fmla="*/ 1400175 w 1400175"/>
                <a:gd name="connsiteY18-164" fmla="*/ 2457450 h 2671762"/>
                <a:gd name="connsiteX19-165" fmla="*/ 1400175 w 1400175"/>
                <a:gd name="connsiteY19-166" fmla="*/ 9525 h 2671762"/>
                <a:gd name="connsiteX20-167" fmla="*/ 0 w 1400175"/>
                <a:gd name="connsiteY20-168" fmla="*/ 0 h 2671762"/>
                <a:gd name="connsiteX0-169" fmla="*/ 0 w 1400175"/>
                <a:gd name="connsiteY0-170" fmla="*/ 0 h 2671762"/>
                <a:gd name="connsiteX1-171" fmla="*/ 0 w 1400175"/>
                <a:gd name="connsiteY1-172" fmla="*/ 2400300 h 2671762"/>
                <a:gd name="connsiteX2-173" fmla="*/ 157163 w 1400175"/>
                <a:gd name="connsiteY2-174" fmla="*/ 2328862 h 2671762"/>
                <a:gd name="connsiteX3-175" fmla="*/ 271463 w 1400175"/>
                <a:gd name="connsiteY3-176" fmla="*/ 2509837 h 2671762"/>
                <a:gd name="connsiteX4-177" fmla="*/ 338138 w 1400175"/>
                <a:gd name="connsiteY4-178" fmla="*/ 2586037 h 2671762"/>
                <a:gd name="connsiteX5-179" fmla="*/ 495300 w 1400175"/>
                <a:gd name="connsiteY5-180" fmla="*/ 2671762 h 2671762"/>
                <a:gd name="connsiteX6-181" fmla="*/ 547688 w 1400175"/>
                <a:gd name="connsiteY6-182" fmla="*/ 2571750 h 2671762"/>
                <a:gd name="connsiteX7-183" fmla="*/ 600075 w 1400175"/>
                <a:gd name="connsiteY7-184" fmla="*/ 2524125 h 2671762"/>
                <a:gd name="connsiteX8-185" fmla="*/ 695325 w 1400175"/>
                <a:gd name="connsiteY8-186" fmla="*/ 2457450 h 2671762"/>
                <a:gd name="connsiteX9-187" fmla="*/ 752475 w 1400175"/>
                <a:gd name="connsiteY9-188" fmla="*/ 2400300 h 2671762"/>
                <a:gd name="connsiteX10-189" fmla="*/ 866775 w 1400175"/>
                <a:gd name="connsiteY10-190" fmla="*/ 2362200 h 2671762"/>
                <a:gd name="connsiteX11-191" fmla="*/ 933450 w 1400175"/>
                <a:gd name="connsiteY11-192" fmla="*/ 2481262 h 2671762"/>
                <a:gd name="connsiteX12-193" fmla="*/ 1085850 w 1400175"/>
                <a:gd name="connsiteY12-194" fmla="*/ 2533650 h 2671762"/>
                <a:gd name="connsiteX13-195" fmla="*/ 1176338 w 1400175"/>
                <a:gd name="connsiteY13-196" fmla="*/ 2552700 h 2671762"/>
                <a:gd name="connsiteX14-197" fmla="*/ 1223963 w 1400175"/>
                <a:gd name="connsiteY14-198" fmla="*/ 2514600 h 2671762"/>
                <a:gd name="connsiteX15-199" fmla="*/ 1281113 w 1400175"/>
                <a:gd name="connsiteY15-200" fmla="*/ 2476500 h 2671762"/>
                <a:gd name="connsiteX16-201" fmla="*/ 1323975 w 1400175"/>
                <a:gd name="connsiteY16-202" fmla="*/ 2447925 h 2671762"/>
                <a:gd name="connsiteX17-203" fmla="*/ 1366838 w 1400175"/>
                <a:gd name="connsiteY17-204" fmla="*/ 2428875 h 2671762"/>
                <a:gd name="connsiteX18-205" fmla="*/ 1400175 w 1400175"/>
                <a:gd name="connsiteY18-206" fmla="*/ 2457450 h 2671762"/>
                <a:gd name="connsiteX19-207" fmla="*/ 1400175 w 1400175"/>
                <a:gd name="connsiteY19-208" fmla="*/ 9525 h 2671762"/>
                <a:gd name="connsiteX20-209" fmla="*/ 0 w 1400175"/>
                <a:gd name="connsiteY20-210" fmla="*/ 0 h 2671762"/>
                <a:gd name="connsiteX0-211" fmla="*/ 0 w 1400175"/>
                <a:gd name="connsiteY0-212" fmla="*/ 0 h 2671762"/>
                <a:gd name="connsiteX1-213" fmla="*/ 0 w 1400175"/>
                <a:gd name="connsiteY1-214" fmla="*/ 2400300 h 2671762"/>
                <a:gd name="connsiteX2-215" fmla="*/ 157163 w 1400175"/>
                <a:gd name="connsiteY2-216" fmla="*/ 2328862 h 2671762"/>
                <a:gd name="connsiteX3-217" fmla="*/ 271463 w 1400175"/>
                <a:gd name="connsiteY3-218" fmla="*/ 2509837 h 2671762"/>
                <a:gd name="connsiteX4-219" fmla="*/ 338138 w 1400175"/>
                <a:gd name="connsiteY4-220" fmla="*/ 2586037 h 2671762"/>
                <a:gd name="connsiteX5-221" fmla="*/ 495300 w 1400175"/>
                <a:gd name="connsiteY5-222" fmla="*/ 2671762 h 2671762"/>
                <a:gd name="connsiteX6-223" fmla="*/ 547688 w 1400175"/>
                <a:gd name="connsiteY6-224" fmla="*/ 2571750 h 2671762"/>
                <a:gd name="connsiteX7-225" fmla="*/ 600075 w 1400175"/>
                <a:gd name="connsiteY7-226" fmla="*/ 2524125 h 2671762"/>
                <a:gd name="connsiteX8-227" fmla="*/ 695325 w 1400175"/>
                <a:gd name="connsiteY8-228" fmla="*/ 2457450 h 2671762"/>
                <a:gd name="connsiteX9-229" fmla="*/ 752475 w 1400175"/>
                <a:gd name="connsiteY9-230" fmla="*/ 2400300 h 2671762"/>
                <a:gd name="connsiteX10-231" fmla="*/ 866775 w 1400175"/>
                <a:gd name="connsiteY10-232" fmla="*/ 2362200 h 2671762"/>
                <a:gd name="connsiteX11-233" fmla="*/ 933450 w 1400175"/>
                <a:gd name="connsiteY11-234" fmla="*/ 2481262 h 2671762"/>
                <a:gd name="connsiteX12-235" fmla="*/ 1085850 w 1400175"/>
                <a:gd name="connsiteY12-236" fmla="*/ 2533650 h 2671762"/>
                <a:gd name="connsiteX13-237" fmla="*/ 1176338 w 1400175"/>
                <a:gd name="connsiteY13-238" fmla="*/ 2552700 h 2671762"/>
                <a:gd name="connsiteX14-239" fmla="*/ 1223963 w 1400175"/>
                <a:gd name="connsiteY14-240" fmla="*/ 2514600 h 2671762"/>
                <a:gd name="connsiteX15-241" fmla="*/ 1281113 w 1400175"/>
                <a:gd name="connsiteY15-242" fmla="*/ 2476500 h 2671762"/>
                <a:gd name="connsiteX16-243" fmla="*/ 1323975 w 1400175"/>
                <a:gd name="connsiteY16-244" fmla="*/ 2447925 h 2671762"/>
                <a:gd name="connsiteX17-245" fmla="*/ 1366838 w 1400175"/>
                <a:gd name="connsiteY17-246" fmla="*/ 2428875 h 2671762"/>
                <a:gd name="connsiteX18-247" fmla="*/ 1400175 w 1400175"/>
                <a:gd name="connsiteY18-248" fmla="*/ 2457450 h 2671762"/>
                <a:gd name="connsiteX19-249" fmla="*/ 1400175 w 1400175"/>
                <a:gd name="connsiteY19-250" fmla="*/ 9525 h 2671762"/>
                <a:gd name="connsiteX20-251" fmla="*/ 0 w 1400175"/>
                <a:gd name="connsiteY20-252" fmla="*/ 0 h 2671762"/>
                <a:gd name="connsiteX0-253" fmla="*/ 0 w 1400175"/>
                <a:gd name="connsiteY0-254" fmla="*/ 0 h 2671762"/>
                <a:gd name="connsiteX1-255" fmla="*/ 0 w 1400175"/>
                <a:gd name="connsiteY1-256" fmla="*/ 2400300 h 2671762"/>
                <a:gd name="connsiteX2-257" fmla="*/ 157163 w 1400175"/>
                <a:gd name="connsiteY2-258" fmla="*/ 2328862 h 2671762"/>
                <a:gd name="connsiteX3-259" fmla="*/ 271463 w 1400175"/>
                <a:gd name="connsiteY3-260" fmla="*/ 2509837 h 2671762"/>
                <a:gd name="connsiteX4-261" fmla="*/ 338138 w 1400175"/>
                <a:gd name="connsiteY4-262" fmla="*/ 2586037 h 2671762"/>
                <a:gd name="connsiteX5-263" fmla="*/ 495300 w 1400175"/>
                <a:gd name="connsiteY5-264" fmla="*/ 2671762 h 2671762"/>
                <a:gd name="connsiteX6-265" fmla="*/ 547688 w 1400175"/>
                <a:gd name="connsiteY6-266" fmla="*/ 2571750 h 2671762"/>
                <a:gd name="connsiteX7-267" fmla="*/ 600075 w 1400175"/>
                <a:gd name="connsiteY7-268" fmla="*/ 2524125 h 2671762"/>
                <a:gd name="connsiteX8-269" fmla="*/ 695325 w 1400175"/>
                <a:gd name="connsiteY8-270" fmla="*/ 2457450 h 2671762"/>
                <a:gd name="connsiteX9-271" fmla="*/ 752475 w 1400175"/>
                <a:gd name="connsiteY9-272" fmla="*/ 2400300 h 2671762"/>
                <a:gd name="connsiteX10-273" fmla="*/ 866775 w 1400175"/>
                <a:gd name="connsiteY10-274" fmla="*/ 2362200 h 2671762"/>
                <a:gd name="connsiteX11-275" fmla="*/ 933450 w 1400175"/>
                <a:gd name="connsiteY11-276" fmla="*/ 2481262 h 2671762"/>
                <a:gd name="connsiteX12-277" fmla="*/ 1085850 w 1400175"/>
                <a:gd name="connsiteY12-278" fmla="*/ 2533650 h 2671762"/>
                <a:gd name="connsiteX13-279" fmla="*/ 1176338 w 1400175"/>
                <a:gd name="connsiteY13-280" fmla="*/ 2552700 h 2671762"/>
                <a:gd name="connsiteX14-281" fmla="*/ 1223963 w 1400175"/>
                <a:gd name="connsiteY14-282" fmla="*/ 2514600 h 2671762"/>
                <a:gd name="connsiteX15-283" fmla="*/ 1281113 w 1400175"/>
                <a:gd name="connsiteY15-284" fmla="*/ 2476500 h 2671762"/>
                <a:gd name="connsiteX16-285" fmla="*/ 1323975 w 1400175"/>
                <a:gd name="connsiteY16-286" fmla="*/ 2447925 h 2671762"/>
                <a:gd name="connsiteX17-287" fmla="*/ 1366838 w 1400175"/>
                <a:gd name="connsiteY17-288" fmla="*/ 2428875 h 2671762"/>
                <a:gd name="connsiteX18-289" fmla="*/ 1400175 w 1400175"/>
                <a:gd name="connsiteY18-290" fmla="*/ 2457450 h 2671762"/>
                <a:gd name="connsiteX19-291" fmla="*/ 1400175 w 1400175"/>
                <a:gd name="connsiteY19-292" fmla="*/ 9525 h 2671762"/>
                <a:gd name="connsiteX20-293" fmla="*/ 0 w 1400175"/>
                <a:gd name="connsiteY20-294" fmla="*/ 0 h 2671762"/>
                <a:gd name="connsiteX0-295" fmla="*/ 0 w 1400175"/>
                <a:gd name="connsiteY0-296" fmla="*/ 0 h 2671762"/>
                <a:gd name="connsiteX1-297" fmla="*/ 0 w 1400175"/>
                <a:gd name="connsiteY1-298" fmla="*/ 2400300 h 2671762"/>
                <a:gd name="connsiteX2-299" fmla="*/ 157163 w 1400175"/>
                <a:gd name="connsiteY2-300" fmla="*/ 2328862 h 2671762"/>
                <a:gd name="connsiteX3-301" fmla="*/ 271463 w 1400175"/>
                <a:gd name="connsiteY3-302" fmla="*/ 2509837 h 2671762"/>
                <a:gd name="connsiteX4-303" fmla="*/ 338138 w 1400175"/>
                <a:gd name="connsiteY4-304" fmla="*/ 2586037 h 2671762"/>
                <a:gd name="connsiteX5-305" fmla="*/ 495300 w 1400175"/>
                <a:gd name="connsiteY5-306" fmla="*/ 2671762 h 2671762"/>
                <a:gd name="connsiteX6-307" fmla="*/ 547688 w 1400175"/>
                <a:gd name="connsiteY6-308" fmla="*/ 2571750 h 2671762"/>
                <a:gd name="connsiteX7-309" fmla="*/ 600075 w 1400175"/>
                <a:gd name="connsiteY7-310" fmla="*/ 2524125 h 2671762"/>
                <a:gd name="connsiteX8-311" fmla="*/ 695325 w 1400175"/>
                <a:gd name="connsiteY8-312" fmla="*/ 2457450 h 2671762"/>
                <a:gd name="connsiteX9-313" fmla="*/ 752475 w 1400175"/>
                <a:gd name="connsiteY9-314" fmla="*/ 2400300 h 2671762"/>
                <a:gd name="connsiteX10-315" fmla="*/ 866775 w 1400175"/>
                <a:gd name="connsiteY10-316" fmla="*/ 2362200 h 2671762"/>
                <a:gd name="connsiteX11-317" fmla="*/ 933450 w 1400175"/>
                <a:gd name="connsiteY11-318" fmla="*/ 2481262 h 2671762"/>
                <a:gd name="connsiteX12-319" fmla="*/ 1085850 w 1400175"/>
                <a:gd name="connsiteY12-320" fmla="*/ 2533650 h 2671762"/>
                <a:gd name="connsiteX13-321" fmla="*/ 1176338 w 1400175"/>
                <a:gd name="connsiteY13-322" fmla="*/ 2552700 h 2671762"/>
                <a:gd name="connsiteX14-323" fmla="*/ 1223963 w 1400175"/>
                <a:gd name="connsiteY14-324" fmla="*/ 2514600 h 2671762"/>
                <a:gd name="connsiteX15-325" fmla="*/ 1281113 w 1400175"/>
                <a:gd name="connsiteY15-326" fmla="*/ 2476500 h 2671762"/>
                <a:gd name="connsiteX16-327" fmla="*/ 1323975 w 1400175"/>
                <a:gd name="connsiteY16-328" fmla="*/ 2447925 h 2671762"/>
                <a:gd name="connsiteX17-329" fmla="*/ 1366838 w 1400175"/>
                <a:gd name="connsiteY17-330" fmla="*/ 2428875 h 2671762"/>
                <a:gd name="connsiteX18-331" fmla="*/ 1400175 w 1400175"/>
                <a:gd name="connsiteY18-332" fmla="*/ 2457450 h 2671762"/>
                <a:gd name="connsiteX19-333" fmla="*/ 1400175 w 1400175"/>
                <a:gd name="connsiteY19-334" fmla="*/ 9525 h 2671762"/>
                <a:gd name="connsiteX20-335" fmla="*/ 0 w 1400175"/>
                <a:gd name="connsiteY20-336" fmla="*/ 0 h 2671762"/>
                <a:gd name="connsiteX0-337" fmla="*/ 0 w 1400175"/>
                <a:gd name="connsiteY0-338" fmla="*/ 0 h 2671762"/>
                <a:gd name="connsiteX1-339" fmla="*/ 0 w 1400175"/>
                <a:gd name="connsiteY1-340" fmla="*/ 2400300 h 2671762"/>
                <a:gd name="connsiteX2-341" fmla="*/ 157163 w 1400175"/>
                <a:gd name="connsiteY2-342" fmla="*/ 2328862 h 2671762"/>
                <a:gd name="connsiteX3-343" fmla="*/ 271463 w 1400175"/>
                <a:gd name="connsiteY3-344" fmla="*/ 2509837 h 2671762"/>
                <a:gd name="connsiteX4-345" fmla="*/ 338138 w 1400175"/>
                <a:gd name="connsiteY4-346" fmla="*/ 2586037 h 2671762"/>
                <a:gd name="connsiteX5-347" fmla="*/ 495300 w 1400175"/>
                <a:gd name="connsiteY5-348" fmla="*/ 2671762 h 2671762"/>
                <a:gd name="connsiteX6-349" fmla="*/ 547688 w 1400175"/>
                <a:gd name="connsiteY6-350" fmla="*/ 2571750 h 2671762"/>
                <a:gd name="connsiteX7-351" fmla="*/ 600075 w 1400175"/>
                <a:gd name="connsiteY7-352" fmla="*/ 2524125 h 2671762"/>
                <a:gd name="connsiteX8-353" fmla="*/ 695325 w 1400175"/>
                <a:gd name="connsiteY8-354" fmla="*/ 2457450 h 2671762"/>
                <a:gd name="connsiteX9-355" fmla="*/ 752475 w 1400175"/>
                <a:gd name="connsiteY9-356" fmla="*/ 2400300 h 2671762"/>
                <a:gd name="connsiteX10-357" fmla="*/ 866775 w 1400175"/>
                <a:gd name="connsiteY10-358" fmla="*/ 2362200 h 2671762"/>
                <a:gd name="connsiteX11-359" fmla="*/ 933450 w 1400175"/>
                <a:gd name="connsiteY11-360" fmla="*/ 2481262 h 2671762"/>
                <a:gd name="connsiteX12-361" fmla="*/ 1085850 w 1400175"/>
                <a:gd name="connsiteY12-362" fmla="*/ 2533650 h 2671762"/>
                <a:gd name="connsiteX13-363" fmla="*/ 1176338 w 1400175"/>
                <a:gd name="connsiteY13-364" fmla="*/ 2552700 h 2671762"/>
                <a:gd name="connsiteX14-365" fmla="*/ 1223963 w 1400175"/>
                <a:gd name="connsiteY14-366" fmla="*/ 2514600 h 2671762"/>
                <a:gd name="connsiteX15-367" fmla="*/ 1281113 w 1400175"/>
                <a:gd name="connsiteY15-368" fmla="*/ 2476500 h 2671762"/>
                <a:gd name="connsiteX16-369" fmla="*/ 1323975 w 1400175"/>
                <a:gd name="connsiteY16-370" fmla="*/ 2447925 h 2671762"/>
                <a:gd name="connsiteX17-371" fmla="*/ 1366838 w 1400175"/>
                <a:gd name="connsiteY17-372" fmla="*/ 2428875 h 2671762"/>
                <a:gd name="connsiteX18-373" fmla="*/ 1385888 w 1400175"/>
                <a:gd name="connsiteY18-374" fmla="*/ 2443163 h 2671762"/>
                <a:gd name="connsiteX19-375" fmla="*/ 1400175 w 1400175"/>
                <a:gd name="connsiteY19-376" fmla="*/ 9525 h 2671762"/>
                <a:gd name="connsiteX20-377" fmla="*/ 0 w 1400175"/>
                <a:gd name="connsiteY20-378" fmla="*/ 0 h 2671762"/>
              </a:gdLst>
              <a:ahLst/>
              <a:cxnLst>
                <a:cxn ang="0">
                  <a:pos x="connsiteX0-337" y="connsiteY0-338"/>
                </a:cxn>
                <a:cxn ang="0">
                  <a:pos x="connsiteX1-339" y="connsiteY1-340"/>
                </a:cxn>
                <a:cxn ang="0">
                  <a:pos x="connsiteX2-341" y="connsiteY2-342"/>
                </a:cxn>
                <a:cxn ang="0">
                  <a:pos x="connsiteX3-343" y="connsiteY3-344"/>
                </a:cxn>
                <a:cxn ang="0">
                  <a:pos x="connsiteX4-345" y="connsiteY4-346"/>
                </a:cxn>
                <a:cxn ang="0">
                  <a:pos x="connsiteX5-347" y="connsiteY5-348"/>
                </a:cxn>
                <a:cxn ang="0">
                  <a:pos x="connsiteX6-349" y="connsiteY6-350"/>
                </a:cxn>
                <a:cxn ang="0">
                  <a:pos x="connsiteX7-351" y="connsiteY7-352"/>
                </a:cxn>
                <a:cxn ang="0">
                  <a:pos x="connsiteX8-353" y="connsiteY8-354"/>
                </a:cxn>
                <a:cxn ang="0">
                  <a:pos x="connsiteX9-355" y="connsiteY9-356"/>
                </a:cxn>
                <a:cxn ang="0">
                  <a:pos x="connsiteX10-357" y="connsiteY10-358"/>
                </a:cxn>
                <a:cxn ang="0">
                  <a:pos x="connsiteX11-359" y="connsiteY11-360"/>
                </a:cxn>
                <a:cxn ang="0">
                  <a:pos x="connsiteX12-361" y="connsiteY12-362"/>
                </a:cxn>
                <a:cxn ang="0">
                  <a:pos x="connsiteX13-363" y="connsiteY13-364"/>
                </a:cxn>
                <a:cxn ang="0">
                  <a:pos x="connsiteX14-365" y="connsiteY14-366"/>
                </a:cxn>
                <a:cxn ang="0">
                  <a:pos x="connsiteX15-367" y="connsiteY15-368"/>
                </a:cxn>
                <a:cxn ang="0">
                  <a:pos x="connsiteX16-369" y="connsiteY16-370"/>
                </a:cxn>
                <a:cxn ang="0">
                  <a:pos x="connsiteX17-371" y="connsiteY17-372"/>
                </a:cxn>
                <a:cxn ang="0">
                  <a:pos x="connsiteX18-373" y="connsiteY18-374"/>
                </a:cxn>
                <a:cxn ang="0">
                  <a:pos x="connsiteX19-375" y="connsiteY19-376"/>
                </a:cxn>
                <a:cxn ang="0">
                  <a:pos x="connsiteX20-377" y="connsiteY20-378"/>
                </a:cxn>
              </a:cxnLst>
              <a:rect l="l" t="t" r="r" b="b"/>
              <a:pathLst>
                <a:path w="1400175" h="2671762">
                  <a:moveTo>
                    <a:pt x="0" y="0"/>
                  </a:moveTo>
                  <a:lnTo>
                    <a:pt x="0" y="2400300"/>
                  </a:lnTo>
                  <a:lnTo>
                    <a:pt x="157163" y="2328862"/>
                  </a:lnTo>
                  <a:cubicBezTo>
                    <a:pt x="261938" y="2370137"/>
                    <a:pt x="228600" y="2449512"/>
                    <a:pt x="271463" y="2509837"/>
                  </a:cubicBezTo>
                  <a:lnTo>
                    <a:pt x="338138" y="2586037"/>
                  </a:lnTo>
                  <a:lnTo>
                    <a:pt x="495300" y="2671762"/>
                  </a:lnTo>
                  <a:cubicBezTo>
                    <a:pt x="530225" y="2669381"/>
                    <a:pt x="530226" y="2596356"/>
                    <a:pt x="547688" y="2571750"/>
                  </a:cubicBezTo>
                  <a:cubicBezTo>
                    <a:pt x="565150" y="2547144"/>
                    <a:pt x="575469" y="2543175"/>
                    <a:pt x="600075" y="2524125"/>
                  </a:cubicBezTo>
                  <a:lnTo>
                    <a:pt x="695325" y="2457450"/>
                  </a:lnTo>
                  <a:lnTo>
                    <a:pt x="752475" y="2400300"/>
                  </a:lnTo>
                  <a:lnTo>
                    <a:pt x="866775" y="2362200"/>
                  </a:lnTo>
                  <a:cubicBezTo>
                    <a:pt x="896937" y="2375694"/>
                    <a:pt x="896938" y="2452687"/>
                    <a:pt x="933450" y="2481262"/>
                  </a:cubicBezTo>
                  <a:cubicBezTo>
                    <a:pt x="969962" y="2509837"/>
                    <a:pt x="1055687" y="2527300"/>
                    <a:pt x="1085850" y="2533650"/>
                  </a:cubicBezTo>
                  <a:lnTo>
                    <a:pt x="1176338" y="2552700"/>
                  </a:lnTo>
                  <a:cubicBezTo>
                    <a:pt x="1199357" y="2549525"/>
                    <a:pt x="1206501" y="2527300"/>
                    <a:pt x="1223963" y="2514600"/>
                  </a:cubicBezTo>
                  <a:cubicBezTo>
                    <a:pt x="1241426" y="2501900"/>
                    <a:pt x="1264444" y="2487612"/>
                    <a:pt x="1281113" y="2476500"/>
                  </a:cubicBezTo>
                  <a:lnTo>
                    <a:pt x="1323975" y="2447925"/>
                  </a:lnTo>
                  <a:cubicBezTo>
                    <a:pt x="1338262" y="2438400"/>
                    <a:pt x="1354138" y="2427288"/>
                    <a:pt x="1366838" y="2428875"/>
                  </a:cubicBezTo>
                  <a:lnTo>
                    <a:pt x="1385888" y="2443163"/>
                  </a:lnTo>
                  <a:cubicBezTo>
                    <a:pt x="1390650" y="1631950"/>
                    <a:pt x="1395413" y="820738"/>
                    <a:pt x="1400175" y="9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25400" dir="2700000" algn="tl" rotWithShape="0">
                <a:prstClr val="black">
                  <a:alpha val="5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" name="任意多边形 4">
              <a:extLst>
                <a:ext uri="{FF2B5EF4-FFF2-40B4-BE49-F238E27FC236}">
                  <a16:creationId xmlns:a16="http://schemas.microsoft.com/office/drawing/2014/main" id="{43356A03-EB03-4FCD-87CB-BE3C6FAA330D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815974" y="2355764"/>
              <a:ext cx="1150707" cy="2196524"/>
            </a:xfrm>
            <a:custGeom>
              <a:avLst/>
              <a:gdLst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09550 w 1400175"/>
                <a:gd name="connsiteY3" fmla="*/ 2366962 h 2671762"/>
                <a:gd name="connsiteX4" fmla="*/ 271463 w 1400175"/>
                <a:gd name="connsiteY4" fmla="*/ 2509837 h 2671762"/>
                <a:gd name="connsiteX5" fmla="*/ 338138 w 1400175"/>
                <a:gd name="connsiteY5" fmla="*/ 2586037 h 2671762"/>
                <a:gd name="connsiteX6" fmla="*/ 495300 w 1400175"/>
                <a:gd name="connsiteY6" fmla="*/ 2671762 h 2671762"/>
                <a:gd name="connsiteX7" fmla="*/ 547688 w 1400175"/>
                <a:gd name="connsiteY7" fmla="*/ 2571750 h 2671762"/>
                <a:gd name="connsiteX8" fmla="*/ 600075 w 1400175"/>
                <a:gd name="connsiteY8" fmla="*/ 2524125 h 2671762"/>
                <a:gd name="connsiteX9" fmla="*/ 695325 w 1400175"/>
                <a:gd name="connsiteY9" fmla="*/ 2457450 h 2671762"/>
                <a:gd name="connsiteX10" fmla="*/ 752475 w 1400175"/>
                <a:gd name="connsiteY10" fmla="*/ 2400300 h 2671762"/>
                <a:gd name="connsiteX11" fmla="*/ 866775 w 1400175"/>
                <a:gd name="connsiteY11" fmla="*/ 2362200 h 2671762"/>
                <a:gd name="connsiteX12" fmla="*/ 933450 w 1400175"/>
                <a:gd name="connsiteY12" fmla="*/ 2481262 h 2671762"/>
                <a:gd name="connsiteX13" fmla="*/ 1085850 w 1400175"/>
                <a:gd name="connsiteY13" fmla="*/ 2533650 h 2671762"/>
                <a:gd name="connsiteX14" fmla="*/ 1176338 w 1400175"/>
                <a:gd name="connsiteY14" fmla="*/ 2552700 h 2671762"/>
                <a:gd name="connsiteX15" fmla="*/ 1223963 w 1400175"/>
                <a:gd name="connsiteY15" fmla="*/ 2514600 h 2671762"/>
                <a:gd name="connsiteX16" fmla="*/ 1281113 w 1400175"/>
                <a:gd name="connsiteY16" fmla="*/ 2476500 h 2671762"/>
                <a:gd name="connsiteX17" fmla="*/ 1323975 w 1400175"/>
                <a:gd name="connsiteY17" fmla="*/ 2447925 h 2671762"/>
                <a:gd name="connsiteX18" fmla="*/ 1366838 w 1400175"/>
                <a:gd name="connsiteY18" fmla="*/ 2428875 h 2671762"/>
                <a:gd name="connsiteX19" fmla="*/ 1400175 w 1400175"/>
                <a:gd name="connsiteY19" fmla="*/ 2457450 h 2671762"/>
                <a:gd name="connsiteX20" fmla="*/ 1400175 w 1400175"/>
                <a:gd name="connsiteY20" fmla="*/ 9525 h 2671762"/>
                <a:gd name="connsiteX21" fmla="*/ 0 w 1400175"/>
                <a:gd name="connsiteY21" fmla="*/ 0 h 2671762"/>
                <a:gd name="connsiteX0-1" fmla="*/ 0 w 1400175"/>
                <a:gd name="connsiteY0-2" fmla="*/ 0 h 2671762"/>
                <a:gd name="connsiteX1-3" fmla="*/ 0 w 1400175"/>
                <a:gd name="connsiteY1-4" fmla="*/ 2400300 h 2671762"/>
                <a:gd name="connsiteX2-5" fmla="*/ 142875 w 1400175"/>
                <a:gd name="connsiteY2-6" fmla="*/ 2328862 h 2671762"/>
                <a:gd name="connsiteX3-7" fmla="*/ 271463 w 1400175"/>
                <a:gd name="connsiteY3-8" fmla="*/ 2509837 h 2671762"/>
                <a:gd name="connsiteX4-9" fmla="*/ 338138 w 1400175"/>
                <a:gd name="connsiteY4-10" fmla="*/ 2586037 h 2671762"/>
                <a:gd name="connsiteX5-11" fmla="*/ 495300 w 1400175"/>
                <a:gd name="connsiteY5-12" fmla="*/ 2671762 h 2671762"/>
                <a:gd name="connsiteX6-13" fmla="*/ 547688 w 1400175"/>
                <a:gd name="connsiteY6-14" fmla="*/ 2571750 h 2671762"/>
                <a:gd name="connsiteX7-15" fmla="*/ 600075 w 1400175"/>
                <a:gd name="connsiteY7-16" fmla="*/ 2524125 h 2671762"/>
                <a:gd name="connsiteX8-17" fmla="*/ 695325 w 1400175"/>
                <a:gd name="connsiteY8-18" fmla="*/ 2457450 h 2671762"/>
                <a:gd name="connsiteX9-19" fmla="*/ 752475 w 1400175"/>
                <a:gd name="connsiteY9-20" fmla="*/ 2400300 h 2671762"/>
                <a:gd name="connsiteX10-21" fmla="*/ 866775 w 1400175"/>
                <a:gd name="connsiteY10-22" fmla="*/ 2362200 h 2671762"/>
                <a:gd name="connsiteX11-23" fmla="*/ 933450 w 1400175"/>
                <a:gd name="connsiteY11-24" fmla="*/ 2481262 h 2671762"/>
                <a:gd name="connsiteX12-25" fmla="*/ 1085850 w 1400175"/>
                <a:gd name="connsiteY12-26" fmla="*/ 2533650 h 2671762"/>
                <a:gd name="connsiteX13-27" fmla="*/ 1176338 w 1400175"/>
                <a:gd name="connsiteY13-28" fmla="*/ 2552700 h 2671762"/>
                <a:gd name="connsiteX14-29" fmla="*/ 1223963 w 1400175"/>
                <a:gd name="connsiteY14-30" fmla="*/ 2514600 h 2671762"/>
                <a:gd name="connsiteX15-31" fmla="*/ 1281113 w 1400175"/>
                <a:gd name="connsiteY15-32" fmla="*/ 2476500 h 2671762"/>
                <a:gd name="connsiteX16-33" fmla="*/ 1323975 w 1400175"/>
                <a:gd name="connsiteY16-34" fmla="*/ 2447925 h 2671762"/>
                <a:gd name="connsiteX17-35" fmla="*/ 1366838 w 1400175"/>
                <a:gd name="connsiteY17-36" fmla="*/ 2428875 h 2671762"/>
                <a:gd name="connsiteX18-37" fmla="*/ 1400175 w 1400175"/>
                <a:gd name="connsiteY18-38" fmla="*/ 2457450 h 2671762"/>
                <a:gd name="connsiteX19-39" fmla="*/ 1400175 w 1400175"/>
                <a:gd name="connsiteY19-40" fmla="*/ 9525 h 2671762"/>
                <a:gd name="connsiteX20-41" fmla="*/ 0 w 1400175"/>
                <a:gd name="connsiteY20-42" fmla="*/ 0 h 2671762"/>
                <a:gd name="connsiteX0-43" fmla="*/ 0 w 1400175"/>
                <a:gd name="connsiteY0-44" fmla="*/ 0 h 2671762"/>
                <a:gd name="connsiteX1-45" fmla="*/ 0 w 1400175"/>
                <a:gd name="connsiteY1-46" fmla="*/ 2400300 h 2671762"/>
                <a:gd name="connsiteX2-47" fmla="*/ 142875 w 1400175"/>
                <a:gd name="connsiteY2-48" fmla="*/ 2328862 h 2671762"/>
                <a:gd name="connsiteX3-49" fmla="*/ 271463 w 1400175"/>
                <a:gd name="connsiteY3-50" fmla="*/ 2509837 h 2671762"/>
                <a:gd name="connsiteX4-51" fmla="*/ 338138 w 1400175"/>
                <a:gd name="connsiteY4-52" fmla="*/ 2586037 h 2671762"/>
                <a:gd name="connsiteX5-53" fmla="*/ 495300 w 1400175"/>
                <a:gd name="connsiteY5-54" fmla="*/ 2671762 h 2671762"/>
                <a:gd name="connsiteX6-55" fmla="*/ 547688 w 1400175"/>
                <a:gd name="connsiteY6-56" fmla="*/ 2571750 h 2671762"/>
                <a:gd name="connsiteX7-57" fmla="*/ 600075 w 1400175"/>
                <a:gd name="connsiteY7-58" fmla="*/ 2524125 h 2671762"/>
                <a:gd name="connsiteX8-59" fmla="*/ 695325 w 1400175"/>
                <a:gd name="connsiteY8-60" fmla="*/ 2457450 h 2671762"/>
                <a:gd name="connsiteX9-61" fmla="*/ 752475 w 1400175"/>
                <a:gd name="connsiteY9-62" fmla="*/ 2400300 h 2671762"/>
                <a:gd name="connsiteX10-63" fmla="*/ 866775 w 1400175"/>
                <a:gd name="connsiteY10-64" fmla="*/ 2362200 h 2671762"/>
                <a:gd name="connsiteX11-65" fmla="*/ 933450 w 1400175"/>
                <a:gd name="connsiteY11-66" fmla="*/ 2481262 h 2671762"/>
                <a:gd name="connsiteX12-67" fmla="*/ 1085850 w 1400175"/>
                <a:gd name="connsiteY12-68" fmla="*/ 2533650 h 2671762"/>
                <a:gd name="connsiteX13-69" fmla="*/ 1176338 w 1400175"/>
                <a:gd name="connsiteY13-70" fmla="*/ 2552700 h 2671762"/>
                <a:gd name="connsiteX14-71" fmla="*/ 1223963 w 1400175"/>
                <a:gd name="connsiteY14-72" fmla="*/ 2514600 h 2671762"/>
                <a:gd name="connsiteX15-73" fmla="*/ 1281113 w 1400175"/>
                <a:gd name="connsiteY15-74" fmla="*/ 2476500 h 2671762"/>
                <a:gd name="connsiteX16-75" fmla="*/ 1323975 w 1400175"/>
                <a:gd name="connsiteY16-76" fmla="*/ 2447925 h 2671762"/>
                <a:gd name="connsiteX17-77" fmla="*/ 1366838 w 1400175"/>
                <a:gd name="connsiteY17-78" fmla="*/ 2428875 h 2671762"/>
                <a:gd name="connsiteX18-79" fmla="*/ 1400175 w 1400175"/>
                <a:gd name="connsiteY18-80" fmla="*/ 2457450 h 2671762"/>
                <a:gd name="connsiteX19-81" fmla="*/ 1400175 w 1400175"/>
                <a:gd name="connsiteY19-82" fmla="*/ 9525 h 2671762"/>
                <a:gd name="connsiteX20-83" fmla="*/ 0 w 1400175"/>
                <a:gd name="connsiteY20-84" fmla="*/ 0 h 2671762"/>
                <a:gd name="connsiteX0-85" fmla="*/ 0 w 1400175"/>
                <a:gd name="connsiteY0-86" fmla="*/ 0 h 2671762"/>
                <a:gd name="connsiteX1-87" fmla="*/ 0 w 1400175"/>
                <a:gd name="connsiteY1-88" fmla="*/ 2400300 h 2671762"/>
                <a:gd name="connsiteX2-89" fmla="*/ 157163 w 1400175"/>
                <a:gd name="connsiteY2-90" fmla="*/ 2328862 h 2671762"/>
                <a:gd name="connsiteX3-91" fmla="*/ 271463 w 1400175"/>
                <a:gd name="connsiteY3-92" fmla="*/ 2509837 h 2671762"/>
                <a:gd name="connsiteX4-93" fmla="*/ 338138 w 1400175"/>
                <a:gd name="connsiteY4-94" fmla="*/ 2586037 h 2671762"/>
                <a:gd name="connsiteX5-95" fmla="*/ 495300 w 1400175"/>
                <a:gd name="connsiteY5-96" fmla="*/ 2671762 h 2671762"/>
                <a:gd name="connsiteX6-97" fmla="*/ 547688 w 1400175"/>
                <a:gd name="connsiteY6-98" fmla="*/ 2571750 h 2671762"/>
                <a:gd name="connsiteX7-99" fmla="*/ 600075 w 1400175"/>
                <a:gd name="connsiteY7-100" fmla="*/ 2524125 h 2671762"/>
                <a:gd name="connsiteX8-101" fmla="*/ 695325 w 1400175"/>
                <a:gd name="connsiteY8-102" fmla="*/ 2457450 h 2671762"/>
                <a:gd name="connsiteX9-103" fmla="*/ 752475 w 1400175"/>
                <a:gd name="connsiteY9-104" fmla="*/ 2400300 h 2671762"/>
                <a:gd name="connsiteX10-105" fmla="*/ 866775 w 1400175"/>
                <a:gd name="connsiteY10-106" fmla="*/ 2362200 h 2671762"/>
                <a:gd name="connsiteX11-107" fmla="*/ 933450 w 1400175"/>
                <a:gd name="connsiteY11-108" fmla="*/ 2481262 h 2671762"/>
                <a:gd name="connsiteX12-109" fmla="*/ 1085850 w 1400175"/>
                <a:gd name="connsiteY12-110" fmla="*/ 2533650 h 2671762"/>
                <a:gd name="connsiteX13-111" fmla="*/ 1176338 w 1400175"/>
                <a:gd name="connsiteY13-112" fmla="*/ 2552700 h 2671762"/>
                <a:gd name="connsiteX14-113" fmla="*/ 1223963 w 1400175"/>
                <a:gd name="connsiteY14-114" fmla="*/ 2514600 h 2671762"/>
                <a:gd name="connsiteX15-115" fmla="*/ 1281113 w 1400175"/>
                <a:gd name="connsiteY15-116" fmla="*/ 2476500 h 2671762"/>
                <a:gd name="connsiteX16-117" fmla="*/ 1323975 w 1400175"/>
                <a:gd name="connsiteY16-118" fmla="*/ 2447925 h 2671762"/>
                <a:gd name="connsiteX17-119" fmla="*/ 1366838 w 1400175"/>
                <a:gd name="connsiteY17-120" fmla="*/ 2428875 h 2671762"/>
                <a:gd name="connsiteX18-121" fmla="*/ 1400175 w 1400175"/>
                <a:gd name="connsiteY18-122" fmla="*/ 2457450 h 2671762"/>
                <a:gd name="connsiteX19-123" fmla="*/ 1400175 w 1400175"/>
                <a:gd name="connsiteY19-124" fmla="*/ 9525 h 2671762"/>
                <a:gd name="connsiteX20-125" fmla="*/ 0 w 1400175"/>
                <a:gd name="connsiteY20-126" fmla="*/ 0 h 2671762"/>
                <a:gd name="connsiteX0-127" fmla="*/ 0 w 1400175"/>
                <a:gd name="connsiteY0-128" fmla="*/ 0 h 2671762"/>
                <a:gd name="connsiteX1-129" fmla="*/ 0 w 1400175"/>
                <a:gd name="connsiteY1-130" fmla="*/ 2400300 h 2671762"/>
                <a:gd name="connsiteX2-131" fmla="*/ 157163 w 1400175"/>
                <a:gd name="connsiteY2-132" fmla="*/ 2328862 h 2671762"/>
                <a:gd name="connsiteX3-133" fmla="*/ 271463 w 1400175"/>
                <a:gd name="connsiteY3-134" fmla="*/ 2509837 h 2671762"/>
                <a:gd name="connsiteX4-135" fmla="*/ 338138 w 1400175"/>
                <a:gd name="connsiteY4-136" fmla="*/ 2586037 h 2671762"/>
                <a:gd name="connsiteX5-137" fmla="*/ 495300 w 1400175"/>
                <a:gd name="connsiteY5-138" fmla="*/ 2671762 h 2671762"/>
                <a:gd name="connsiteX6-139" fmla="*/ 547688 w 1400175"/>
                <a:gd name="connsiteY6-140" fmla="*/ 2571750 h 2671762"/>
                <a:gd name="connsiteX7-141" fmla="*/ 600075 w 1400175"/>
                <a:gd name="connsiteY7-142" fmla="*/ 2524125 h 2671762"/>
                <a:gd name="connsiteX8-143" fmla="*/ 695325 w 1400175"/>
                <a:gd name="connsiteY8-144" fmla="*/ 2457450 h 2671762"/>
                <a:gd name="connsiteX9-145" fmla="*/ 752475 w 1400175"/>
                <a:gd name="connsiteY9-146" fmla="*/ 2400300 h 2671762"/>
                <a:gd name="connsiteX10-147" fmla="*/ 866775 w 1400175"/>
                <a:gd name="connsiteY10-148" fmla="*/ 2362200 h 2671762"/>
                <a:gd name="connsiteX11-149" fmla="*/ 933450 w 1400175"/>
                <a:gd name="connsiteY11-150" fmla="*/ 2481262 h 2671762"/>
                <a:gd name="connsiteX12-151" fmla="*/ 1085850 w 1400175"/>
                <a:gd name="connsiteY12-152" fmla="*/ 2533650 h 2671762"/>
                <a:gd name="connsiteX13-153" fmla="*/ 1176338 w 1400175"/>
                <a:gd name="connsiteY13-154" fmla="*/ 2552700 h 2671762"/>
                <a:gd name="connsiteX14-155" fmla="*/ 1223963 w 1400175"/>
                <a:gd name="connsiteY14-156" fmla="*/ 2514600 h 2671762"/>
                <a:gd name="connsiteX15-157" fmla="*/ 1281113 w 1400175"/>
                <a:gd name="connsiteY15-158" fmla="*/ 2476500 h 2671762"/>
                <a:gd name="connsiteX16-159" fmla="*/ 1323975 w 1400175"/>
                <a:gd name="connsiteY16-160" fmla="*/ 2447925 h 2671762"/>
                <a:gd name="connsiteX17-161" fmla="*/ 1366838 w 1400175"/>
                <a:gd name="connsiteY17-162" fmla="*/ 2428875 h 2671762"/>
                <a:gd name="connsiteX18-163" fmla="*/ 1400175 w 1400175"/>
                <a:gd name="connsiteY18-164" fmla="*/ 2457450 h 2671762"/>
                <a:gd name="connsiteX19-165" fmla="*/ 1400175 w 1400175"/>
                <a:gd name="connsiteY19-166" fmla="*/ 9525 h 2671762"/>
                <a:gd name="connsiteX20-167" fmla="*/ 0 w 1400175"/>
                <a:gd name="connsiteY20-168" fmla="*/ 0 h 2671762"/>
                <a:gd name="connsiteX0-169" fmla="*/ 0 w 1400175"/>
                <a:gd name="connsiteY0-170" fmla="*/ 0 h 2671762"/>
                <a:gd name="connsiteX1-171" fmla="*/ 0 w 1400175"/>
                <a:gd name="connsiteY1-172" fmla="*/ 2400300 h 2671762"/>
                <a:gd name="connsiteX2-173" fmla="*/ 157163 w 1400175"/>
                <a:gd name="connsiteY2-174" fmla="*/ 2328862 h 2671762"/>
                <a:gd name="connsiteX3-175" fmla="*/ 271463 w 1400175"/>
                <a:gd name="connsiteY3-176" fmla="*/ 2509837 h 2671762"/>
                <a:gd name="connsiteX4-177" fmla="*/ 338138 w 1400175"/>
                <a:gd name="connsiteY4-178" fmla="*/ 2586037 h 2671762"/>
                <a:gd name="connsiteX5-179" fmla="*/ 495300 w 1400175"/>
                <a:gd name="connsiteY5-180" fmla="*/ 2671762 h 2671762"/>
                <a:gd name="connsiteX6-181" fmla="*/ 547688 w 1400175"/>
                <a:gd name="connsiteY6-182" fmla="*/ 2571750 h 2671762"/>
                <a:gd name="connsiteX7-183" fmla="*/ 600075 w 1400175"/>
                <a:gd name="connsiteY7-184" fmla="*/ 2524125 h 2671762"/>
                <a:gd name="connsiteX8-185" fmla="*/ 695325 w 1400175"/>
                <a:gd name="connsiteY8-186" fmla="*/ 2457450 h 2671762"/>
                <a:gd name="connsiteX9-187" fmla="*/ 752475 w 1400175"/>
                <a:gd name="connsiteY9-188" fmla="*/ 2400300 h 2671762"/>
                <a:gd name="connsiteX10-189" fmla="*/ 866775 w 1400175"/>
                <a:gd name="connsiteY10-190" fmla="*/ 2362200 h 2671762"/>
                <a:gd name="connsiteX11-191" fmla="*/ 933450 w 1400175"/>
                <a:gd name="connsiteY11-192" fmla="*/ 2481262 h 2671762"/>
                <a:gd name="connsiteX12-193" fmla="*/ 1085850 w 1400175"/>
                <a:gd name="connsiteY12-194" fmla="*/ 2533650 h 2671762"/>
                <a:gd name="connsiteX13-195" fmla="*/ 1176338 w 1400175"/>
                <a:gd name="connsiteY13-196" fmla="*/ 2552700 h 2671762"/>
                <a:gd name="connsiteX14-197" fmla="*/ 1223963 w 1400175"/>
                <a:gd name="connsiteY14-198" fmla="*/ 2514600 h 2671762"/>
                <a:gd name="connsiteX15-199" fmla="*/ 1281113 w 1400175"/>
                <a:gd name="connsiteY15-200" fmla="*/ 2476500 h 2671762"/>
                <a:gd name="connsiteX16-201" fmla="*/ 1323975 w 1400175"/>
                <a:gd name="connsiteY16-202" fmla="*/ 2447925 h 2671762"/>
                <a:gd name="connsiteX17-203" fmla="*/ 1366838 w 1400175"/>
                <a:gd name="connsiteY17-204" fmla="*/ 2428875 h 2671762"/>
                <a:gd name="connsiteX18-205" fmla="*/ 1400175 w 1400175"/>
                <a:gd name="connsiteY18-206" fmla="*/ 2457450 h 2671762"/>
                <a:gd name="connsiteX19-207" fmla="*/ 1400175 w 1400175"/>
                <a:gd name="connsiteY19-208" fmla="*/ 9525 h 2671762"/>
                <a:gd name="connsiteX20-209" fmla="*/ 0 w 1400175"/>
                <a:gd name="connsiteY20-210" fmla="*/ 0 h 2671762"/>
                <a:gd name="connsiteX0-211" fmla="*/ 0 w 1400175"/>
                <a:gd name="connsiteY0-212" fmla="*/ 0 h 2671762"/>
                <a:gd name="connsiteX1-213" fmla="*/ 0 w 1400175"/>
                <a:gd name="connsiteY1-214" fmla="*/ 2400300 h 2671762"/>
                <a:gd name="connsiteX2-215" fmla="*/ 157163 w 1400175"/>
                <a:gd name="connsiteY2-216" fmla="*/ 2328862 h 2671762"/>
                <a:gd name="connsiteX3-217" fmla="*/ 271463 w 1400175"/>
                <a:gd name="connsiteY3-218" fmla="*/ 2509837 h 2671762"/>
                <a:gd name="connsiteX4-219" fmla="*/ 338138 w 1400175"/>
                <a:gd name="connsiteY4-220" fmla="*/ 2586037 h 2671762"/>
                <a:gd name="connsiteX5-221" fmla="*/ 495300 w 1400175"/>
                <a:gd name="connsiteY5-222" fmla="*/ 2671762 h 2671762"/>
                <a:gd name="connsiteX6-223" fmla="*/ 547688 w 1400175"/>
                <a:gd name="connsiteY6-224" fmla="*/ 2571750 h 2671762"/>
                <a:gd name="connsiteX7-225" fmla="*/ 600075 w 1400175"/>
                <a:gd name="connsiteY7-226" fmla="*/ 2524125 h 2671762"/>
                <a:gd name="connsiteX8-227" fmla="*/ 695325 w 1400175"/>
                <a:gd name="connsiteY8-228" fmla="*/ 2457450 h 2671762"/>
                <a:gd name="connsiteX9-229" fmla="*/ 752475 w 1400175"/>
                <a:gd name="connsiteY9-230" fmla="*/ 2400300 h 2671762"/>
                <a:gd name="connsiteX10-231" fmla="*/ 866775 w 1400175"/>
                <a:gd name="connsiteY10-232" fmla="*/ 2362200 h 2671762"/>
                <a:gd name="connsiteX11-233" fmla="*/ 933450 w 1400175"/>
                <a:gd name="connsiteY11-234" fmla="*/ 2481262 h 2671762"/>
                <a:gd name="connsiteX12-235" fmla="*/ 1085850 w 1400175"/>
                <a:gd name="connsiteY12-236" fmla="*/ 2533650 h 2671762"/>
                <a:gd name="connsiteX13-237" fmla="*/ 1176338 w 1400175"/>
                <a:gd name="connsiteY13-238" fmla="*/ 2552700 h 2671762"/>
                <a:gd name="connsiteX14-239" fmla="*/ 1223963 w 1400175"/>
                <a:gd name="connsiteY14-240" fmla="*/ 2514600 h 2671762"/>
                <a:gd name="connsiteX15-241" fmla="*/ 1281113 w 1400175"/>
                <a:gd name="connsiteY15-242" fmla="*/ 2476500 h 2671762"/>
                <a:gd name="connsiteX16-243" fmla="*/ 1323975 w 1400175"/>
                <a:gd name="connsiteY16-244" fmla="*/ 2447925 h 2671762"/>
                <a:gd name="connsiteX17-245" fmla="*/ 1366838 w 1400175"/>
                <a:gd name="connsiteY17-246" fmla="*/ 2428875 h 2671762"/>
                <a:gd name="connsiteX18-247" fmla="*/ 1400175 w 1400175"/>
                <a:gd name="connsiteY18-248" fmla="*/ 2457450 h 2671762"/>
                <a:gd name="connsiteX19-249" fmla="*/ 1400175 w 1400175"/>
                <a:gd name="connsiteY19-250" fmla="*/ 9525 h 2671762"/>
                <a:gd name="connsiteX20-251" fmla="*/ 0 w 1400175"/>
                <a:gd name="connsiteY20-252" fmla="*/ 0 h 2671762"/>
                <a:gd name="connsiteX0-253" fmla="*/ 0 w 1400175"/>
                <a:gd name="connsiteY0-254" fmla="*/ 0 h 2671762"/>
                <a:gd name="connsiteX1-255" fmla="*/ 0 w 1400175"/>
                <a:gd name="connsiteY1-256" fmla="*/ 2400300 h 2671762"/>
                <a:gd name="connsiteX2-257" fmla="*/ 157163 w 1400175"/>
                <a:gd name="connsiteY2-258" fmla="*/ 2328862 h 2671762"/>
                <a:gd name="connsiteX3-259" fmla="*/ 271463 w 1400175"/>
                <a:gd name="connsiteY3-260" fmla="*/ 2509837 h 2671762"/>
                <a:gd name="connsiteX4-261" fmla="*/ 338138 w 1400175"/>
                <a:gd name="connsiteY4-262" fmla="*/ 2586037 h 2671762"/>
                <a:gd name="connsiteX5-263" fmla="*/ 495300 w 1400175"/>
                <a:gd name="connsiteY5-264" fmla="*/ 2671762 h 2671762"/>
                <a:gd name="connsiteX6-265" fmla="*/ 547688 w 1400175"/>
                <a:gd name="connsiteY6-266" fmla="*/ 2571750 h 2671762"/>
                <a:gd name="connsiteX7-267" fmla="*/ 600075 w 1400175"/>
                <a:gd name="connsiteY7-268" fmla="*/ 2524125 h 2671762"/>
                <a:gd name="connsiteX8-269" fmla="*/ 695325 w 1400175"/>
                <a:gd name="connsiteY8-270" fmla="*/ 2457450 h 2671762"/>
                <a:gd name="connsiteX9-271" fmla="*/ 752475 w 1400175"/>
                <a:gd name="connsiteY9-272" fmla="*/ 2400300 h 2671762"/>
                <a:gd name="connsiteX10-273" fmla="*/ 866775 w 1400175"/>
                <a:gd name="connsiteY10-274" fmla="*/ 2362200 h 2671762"/>
                <a:gd name="connsiteX11-275" fmla="*/ 933450 w 1400175"/>
                <a:gd name="connsiteY11-276" fmla="*/ 2481262 h 2671762"/>
                <a:gd name="connsiteX12-277" fmla="*/ 1085850 w 1400175"/>
                <a:gd name="connsiteY12-278" fmla="*/ 2533650 h 2671762"/>
                <a:gd name="connsiteX13-279" fmla="*/ 1176338 w 1400175"/>
                <a:gd name="connsiteY13-280" fmla="*/ 2552700 h 2671762"/>
                <a:gd name="connsiteX14-281" fmla="*/ 1223963 w 1400175"/>
                <a:gd name="connsiteY14-282" fmla="*/ 2514600 h 2671762"/>
                <a:gd name="connsiteX15-283" fmla="*/ 1281113 w 1400175"/>
                <a:gd name="connsiteY15-284" fmla="*/ 2476500 h 2671762"/>
                <a:gd name="connsiteX16-285" fmla="*/ 1323975 w 1400175"/>
                <a:gd name="connsiteY16-286" fmla="*/ 2447925 h 2671762"/>
                <a:gd name="connsiteX17-287" fmla="*/ 1366838 w 1400175"/>
                <a:gd name="connsiteY17-288" fmla="*/ 2428875 h 2671762"/>
                <a:gd name="connsiteX18-289" fmla="*/ 1400175 w 1400175"/>
                <a:gd name="connsiteY18-290" fmla="*/ 2457450 h 2671762"/>
                <a:gd name="connsiteX19-291" fmla="*/ 1400175 w 1400175"/>
                <a:gd name="connsiteY19-292" fmla="*/ 9525 h 2671762"/>
                <a:gd name="connsiteX20-293" fmla="*/ 0 w 1400175"/>
                <a:gd name="connsiteY20-294" fmla="*/ 0 h 2671762"/>
                <a:gd name="connsiteX0-295" fmla="*/ 0 w 1400175"/>
                <a:gd name="connsiteY0-296" fmla="*/ 0 h 2671762"/>
                <a:gd name="connsiteX1-297" fmla="*/ 0 w 1400175"/>
                <a:gd name="connsiteY1-298" fmla="*/ 2400300 h 2671762"/>
                <a:gd name="connsiteX2-299" fmla="*/ 157163 w 1400175"/>
                <a:gd name="connsiteY2-300" fmla="*/ 2328862 h 2671762"/>
                <a:gd name="connsiteX3-301" fmla="*/ 271463 w 1400175"/>
                <a:gd name="connsiteY3-302" fmla="*/ 2509837 h 2671762"/>
                <a:gd name="connsiteX4-303" fmla="*/ 338138 w 1400175"/>
                <a:gd name="connsiteY4-304" fmla="*/ 2586037 h 2671762"/>
                <a:gd name="connsiteX5-305" fmla="*/ 495300 w 1400175"/>
                <a:gd name="connsiteY5-306" fmla="*/ 2671762 h 2671762"/>
                <a:gd name="connsiteX6-307" fmla="*/ 547688 w 1400175"/>
                <a:gd name="connsiteY6-308" fmla="*/ 2571750 h 2671762"/>
                <a:gd name="connsiteX7-309" fmla="*/ 600075 w 1400175"/>
                <a:gd name="connsiteY7-310" fmla="*/ 2524125 h 2671762"/>
                <a:gd name="connsiteX8-311" fmla="*/ 695325 w 1400175"/>
                <a:gd name="connsiteY8-312" fmla="*/ 2457450 h 2671762"/>
                <a:gd name="connsiteX9-313" fmla="*/ 752475 w 1400175"/>
                <a:gd name="connsiteY9-314" fmla="*/ 2400300 h 2671762"/>
                <a:gd name="connsiteX10-315" fmla="*/ 866775 w 1400175"/>
                <a:gd name="connsiteY10-316" fmla="*/ 2362200 h 2671762"/>
                <a:gd name="connsiteX11-317" fmla="*/ 933450 w 1400175"/>
                <a:gd name="connsiteY11-318" fmla="*/ 2481262 h 2671762"/>
                <a:gd name="connsiteX12-319" fmla="*/ 1085850 w 1400175"/>
                <a:gd name="connsiteY12-320" fmla="*/ 2533650 h 2671762"/>
                <a:gd name="connsiteX13-321" fmla="*/ 1176338 w 1400175"/>
                <a:gd name="connsiteY13-322" fmla="*/ 2552700 h 2671762"/>
                <a:gd name="connsiteX14-323" fmla="*/ 1223963 w 1400175"/>
                <a:gd name="connsiteY14-324" fmla="*/ 2514600 h 2671762"/>
                <a:gd name="connsiteX15-325" fmla="*/ 1281113 w 1400175"/>
                <a:gd name="connsiteY15-326" fmla="*/ 2476500 h 2671762"/>
                <a:gd name="connsiteX16-327" fmla="*/ 1323975 w 1400175"/>
                <a:gd name="connsiteY16-328" fmla="*/ 2447925 h 2671762"/>
                <a:gd name="connsiteX17-329" fmla="*/ 1366838 w 1400175"/>
                <a:gd name="connsiteY17-330" fmla="*/ 2428875 h 2671762"/>
                <a:gd name="connsiteX18-331" fmla="*/ 1400175 w 1400175"/>
                <a:gd name="connsiteY18-332" fmla="*/ 2457450 h 2671762"/>
                <a:gd name="connsiteX19-333" fmla="*/ 1400175 w 1400175"/>
                <a:gd name="connsiteY19-334" fmla="*/ 9525 h 2671762"/>
                <a:gd name="connsiteX20-335" fmla="*/ 0 w 1400175"/>
                <a:gd name="connsiteY20-336" fmla="*/ 0 h 2671762"/>
                <a:gd name="connsiteX0-337" fmla="*/ 0 w 1400175"/>
                <a:gd name="connsiteY0-338" fmla="*/ 0 h 2671762"/>
                <a:gd name="connsiteX1-339" fmla="*/ 0 w 1400175"/>
                <a:gd name="connsiteY1-340" fmla="*/ 2400300 h 2671762"/>
                <a:gd name="connsiteX2-341" fmla="*/ 157163 w 1400175"/>
                <a:gd name="connsiteY2-342" fmla="*/ 2328862 h 2671762"/>
                <a:gd name="connsiteX3-343" fmla="*/ 271463 w 1400175"/>
                <a:gd name="connsiteY3-344" fmla="*/ 2509837 h 2671762"/>
                <a:gd name="connsiteX4-345" fmla="*/ 338138 w 1400175"/>
                <a:gd name="connsiteY4-346" fmla="*/ 2586037 h 2671762"/>
                <a:gd name="connsiteX5-347" fmla="*/ 495300 w 1400175"/>
                <a:gd name="connsiteY5-348" fmla="*/ 2671762 h 2671762"/>
                <a:gd name="connsiteX6-349" fmla="*/ 547688 w 1400175"/>
                <a:gd name="connsiteY6-350" fmla="*/ 2571750 h 2671762"/>
                <a:gd name="connsiteX7-351" fmla="*/ 600075 w 1400175"/>
                <a:gd name="connsiteY7-352" fmla="*/ 2524125 h 2671762"/>
                <a:gd name="connsiteX8-353" fmla="*/ 695325 w 1400175"/>
                <a:gd name="connsiteY8-354" fmla="*/ 2457450 h 2671762"/>
                <a:gd name="connsiteX9-355" fmla="*/ 752475 w 1400175"/>
                <a:gd name="connsiteY9-356" fmla="*/ 2400300 h 2671762"/>
                <a:gd name="connsiteX10-357" fmla="*/ 866775 w 1400175"/>
                <a:gd name="connsiteY10-358" fmla="*/ 2362200 h 2671762"/>
                <a:gd name="connsiteX11-359" fmla="*/ 933450 w 1400175"/>
                <a:gd name="connsiteY11-360" fmla="*/ 2481262 h 2671762"/>
                <a:gd name="connsiteX12-361" fmla="*/ 1085850 w 1400175"/>
                <a:gd name="connsiteY12-362" fmla="*/ 2533650 h 2671762"/>
                <a:gd name="connsiteX13-363" fmla="*/ 1176338 w 1400175"/>
                <a:gd name="connsiteY13-364" fmla="*/ 2552700 h 2671762"/>
                <a:gd name="connsiteX14-365" fmla="*/ 1223963 w 1400175"/>
                <a:gd name="connsiteY14-366" fmla="*/ 2514600 h 2671762"/>
                <a:gd name="connsiteX15-367" fmla="*/ 1281113 w 1400175"/>
                <a:gd name="connsiteY15-368" fmla="*/ 2476500 h 2671762"/>
                <a:gd name="connsiteX16-369" fmla="*/ 1323975 w 1400175"/>
                <a:gd name="connsiteY16-370" fmla="*/ 2447925 h 2671762"/>
                <a:gd name="connsiteX17-371" fmla="*/ 1366838 w 1400175"/>
                <a:gd name="connsiteY17-372" fmla="*/ 2428875 h 2671762"/>
                <a:gd name="connsiteX18-373" fmla="*/ 1385888 w 1400175"/>
                <a:gd name="connsiteY18-374" fmla="*/ 2443163 h 2671762"/>
                <a:gd name="connsiteX19-375" fmla="*/ 1400175 w 1400175"/>
                <a:gd name="connsiteY19-376" fmla="*/ 9525 h 2671762"/>
                <a:gd name="connsiteX20-377" fmla="*/ 0 w 1400175"/>
                <a:gd name="connsiteY20-378" fmla="*/ 0 h 2671762"/>
              </a:gdLst>
              <a:ahLst/>
              <a:cxnLst>
                <a:cxn ang="0">
                  <a:pos x="connsiteX0-337" y="connsiteY0-338"/>
                </a:cxn>
                <a:cxn ang="0">
                  <a:pos x="connsiteX1-339" y="connsiteY1-340"/>
                </a:cxn>
                <a:cxn ang="0">
                  <a:pos x="connsiteX2-341" y="connsiteY2-342"/>
                </a:cxn>
                <a:cxn ang="0">
                  <a:pos x="connsiteX3-343" y="connsiteY3-344"/>
                </a:cxn>
                <a:cxn ang="0">
                  <a:pos x="connsiteX4-345" y="connsiteY4-346"/>
                </a:cxn>
                <a:cxn ang="0">
                  <a:pos x="connsiteX5-347" y="connsiteY5-348"/>
                </a:cxn>
                <a:cxn ang="0">
                  <a:pos x="connsiteX6-349" y="connsiteY6-350"/>
                </a:cxn>
                <a:cxn ang="0">
                  <a:pos x="connsiteX7-351" y="connsiteY7-352"/>
                </a:cxn>
                <a:cxn ang="0">
                  <a:pos x="connsiteX8-353" y="connsiteY8-354"/>
                </a:cxn>
                <a:cxn ang="0">
                  <a:pos x="connsiteX9-355" y="connsiteY9-356"/>
                </a:cxn>
                <a:cxn ang="0">
                  <a:pos x="connsiteX10-357" y="connsiteY10-358"/>
                </a:cxn>
                <a:cxn ang="0">
                  <a:pos x="connsiteX11-359" y="connsiteY11-360"/>
                </a:cxn>
                <a:cxn ang="0">
                  <a:pos x="connsiteX12-361" y="connsiteY12-362"/>
                </a:cxn>
                <a:cxn ang="0">
                  <a:pos x="connsiteX13-363" y="connsiteY13-364"/>
                </a:cxn>
                <a:cxn ang="0">
                  <a:pos x="connsiteX14-365" y="connsiteY14-366"/>
                </a:cxn>
                <a:cxn ang="0">
                  <a:pos x="connsiteX15-367" y="connsiteY15-368"/>
                </a:cxn>
                <a:cxn ang="0">
                  <a:pos x="connsiteX16-369" y="connsiteY16-370"/>
                </a:cxn>
                <a:cxn ang="0">
                  <a:pos x="connsiteX17-371" y="connsiteY17-372"/>
                </a:cxn>
                <a:cxn ang="0">
                  <a:pos x="connsiteX18-373" y="connsiteY18-374"/>
                </a:cxn>
                <a:cxn ang="0">
                  <a:pos x="connsiteX19-375" y="connsiteY19-376"/>
                </a:cxn>
                <a:cxn ang="0">
                  <a:pos x="connsiteX20-377" y="connsiteY20-378"/>
                </a:cxn>
              </a:cxnLst>
              <a:rect l="l" t="t" r="r" b="b"/>
              <a:pathLst>
                <a:path w="1400175" h="2671762">
                  <a:moveTo>
                    <a:pt x="0" y="0"/>
                  </a:moveTo>
                  <a:lnTo>
                    <a:pt x="0" y="2400300"/>
                  </a:lnTo>
                  <a:lnTo>
                    <a:pt x="157163" y="2328862"/>
                  </a:lnTo>
                  <a:cubicBezTo>
                    <a:pt x="261938" y="2370137"/>
                    <a:pt x="228600" y="2449512"/>
                    <a:pt x="271463" y="2509837"/>
                  </a:cubicBezTo>
                  <a:lnTo>
                    <a:pt x="338138" y="2586037"/>
                  </a:lnTo>
                  <a:lnTo>
                    <a:pt x="495300" y="2671762"/>
                  </a:lnTo>
                  <a:cubicBezTo>
                    <a:pt x="530225" y="2669381"/>
                    <a:pt x="530226" y="2596356"/>
                    <a:pt x="547688" y="2571750"/>
                  </a:cubicBezTo>
                  <a:cubicBezTo>
                    <a:pt x="565150" y="2547144"/>
                    <a:pt x="575469" y="2543175"/>
                    <a:pt x="600075" y="2524125"/>
                  </a:cubicBezTo>
                  <a:lnTo>
                    <a:pt x="695325" y="2457450"/>
                  </a:lnTo>
                  <a:lnTo>
                    <a:pt x="752475" y="2400300"/>
                  </a:lnTo>
                  <a:lnTo>
                    <a:pt x="866775" y="2362200"/>
                  </a:lnTo>
                  <a:cubicBezTo>
                    <a:pt x="896937" y="2375694"/>
                    <a:pt x="896938" y="2452687"/>
                    <a:pt x="933450" y="2481262"/>
                  </a:cubicBezTo>
                  <a:cubicBezTo>
                    <a:pt x="969962" y="2509837"/>
                    <a:pt x="1055687" y="2527300"/>
                    <a:pt x="1085850" y="2533650"/>
                  </a:cubicBezTo>
                  <a:lnTo>
                    <a:pt x="1176338" y="2552700"/>
                  </a:lnTo>
                  <a:cubicBezTo>
                    <a:pt x="1199357" y="2549525"/>
                    <a:pt x="1206501" y="2527300"/>
                    <a:pt x="1223963" y="2514600"/>
                  </a:cubicBezTo>
                  <a:cubicBezTo>
                    <a:pt x="1241426" y="2501900"/>
                    <a:pt x="1264444" y="2487612"/>
                    <a:pt x="1281113" y="2476500"/>
                  </a:cubicBezTo>
                  <a:lnTo>
                    <a:pt x="1323975" y="2447925"/>
                  </a:lnTo>
                  <a:cubicBezTo>
                    <a:pt x="1338262" y="2438400"/>
                    <a:pt x="1354138" y="2427288"/>
                    <a:pt x="1366838" y="2428875"/>
                  </a:cubicBezTo>
                  <a:lnTo>
                    <a:pt x="1385888" y="2443163"/>
                  </a:lnTo>
                  <a:cubicBezTo>
                    <a:pt x="1390650" y="1631950"/>
                    <a:pt x="1395413" y="820738"/>
                    <a:pt x="1400175" y="9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7BDB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72000" tIns="46800" rIns="72000" bIns="10800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da-DK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+mn-ea"/>
                </a:rPr>
                <a:t>与</a:t>
              </a: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+mn-ea"/>
                </a:rPr>
                <a:t>信</a:t>
              </a:r>
              <a:r>
                <a:rPr kumimoji="0" lang="zh-CN" altLang="da-DK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+mn-ea"/>
                </a:rPr>
                <a:t>赖的长者交流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" name="KSO_Shape">
              <a:extLst>
                <a:ext uri="{FF2B5EF4-FFF2-40B4-BE49-F238E27FC236}">
                  <a16:creationId xmlns:a16="http://schemas.microsoft.com/office/drawing/2014/main" id="{982C0915-8ADD-4CC2-9ED4-36C1EB629388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 rot="19833143">
              <a:off x="1255624" y="2187533"/>
              <a:ext cx="355529" cy="336462"/>
            </a:xfrm>
            <a:custGeom>
              <a:avLst/>
              <a:gdLst/>
              <a:ahLst/>
              <a:cxnLst/>
              <a:rect l="l" t="t" r="r" b="b"/>
              <a:pathLst>
                <a:path w="1059063" h="1007997">
                  <a:moveTo>
                    <a:pt x="703357" y="0"/>
                  </a:moveTo>
                  <a:lnTo>
                    <a:pt x="1059063" y="345377"/>
                  </a:lnTo>
                  <a:cubicBezTo>
                    <a:pt x="1011759" y="390684"/>
                    <a:pt x="950318" y="412745"/>
                    <a:pt x="888735" y="411717"/>
                  </a:cubicBezTo>
                  <a:lnTo>
                    <a:pt x="615617" y="668531"/>
                  </a:lnTo>
                  <a:cubicBezTo>
                    <a:pt x="643882" y="763675"/>
                    <a:pt x="628025" y="864389"/>
                    <a:pt x="564718" y="936620"/>
                  </a:cubicBezTo>
                  <a:lnTo>
                    <a:pt x="370217" y="747767"/>
                  </a:lnTo>
                  <a:cubicBezTo>
                    <a:pt x="247618" y="834750"/>
                    <a:pt x="146199" y="930329"/>
                    <a:pt x="0" y="1007997"/>
                  </a:cubicBezTo>
                  <a:cubicBezTo>
                    <a:pt x="95002" y="875886"/>
                    <a:pt x="190003" y="777809"/>
                    <a:pt x="284746" y="664777"/>
                  </a:cubicBezTo>
                  <a:lnTo>
                    <a:pt x="96361" y="481861"/>
                  </a:lnTo>
                  <a:cubicBezTo>
                    <a:pt x="152055" y="429106"/>
                    <a:pt x="226831" y="406169"/>
                    <a:pt x="303394" y="411783"/>
                  </a:cubicBezTo>
                  <a:cubicBezTo>
                    <a:pt x="325459" y="413401"/>
                    <a:pt x="347673" y="417390"/>
                    <a:pt x="369433" y="424372"/>
                  </a:cubicBezTo>
                  <a:lnTo>
                    <a:pt x="642990" y="154959"/>
                  </a:lnTo>
                  <a:cubicBezTo>
                    <a:pt x="643358" y="99193"/>
                    <a:pt x="663662" y="44083"/>
                    <a:pt x="703357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ysClr val="window" lastClr="FFFFFF">
                    <a:lumMod val="75000"/>
                  </a:sysClr>
                </a:gs>
                <a:gs pos="64000">
                  <a:sysClr val="window" lastClr="FFFFFF">
                    <a:lumMod val="85000"/>
                  </a:sysClr>
                </a:gs>
                <a:gs pos="0">
                  <a:srgbClr val="E7E6E6">
                    <a:lumMod val="50000"/>
                  </a:srgbClr>
                </a:gs>
                <a:gs pos="35000">
                  <a:sysClr val="window" lastClr="FFFFFF">
                    <a:lumMod val="65000"/>
                  </a:sys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19504C21-9B4B-4B66-BBC5-15BD22E2D62F}"/>
              </a:ext>
            </a:extLst>
          </p:cNvPr>
          <p:cNvGrpSpPr/>
          <p:nvPr/>
        </p:nvGrpSpPr>
        <p:grpSpPr>
          <a:xfrm>
            <a:off x="3330016" y="3037892"/>
            <a:ext cx="1529329" cy="2810450"/>
            <a:chOff x="2395881" y="3447935"/>
            <a:chExt cx="1160114" cy="2442523"/>
          </a:xfrm>
        </p:grpSpPr>
        <p:sp>
          <p:nvSpPr>
            <p:cNvPr id="9" name="任意多边形 7">
              <a:extLst>
                <a:ext uri="{FF2B5EF4-FFF2-40B4-BE49-F238E27FC236}">
                  <a16:creationId xmlns:a16="http://schemas.microsoft.com/office/drawing/2014/main" id="{1A60B101-5FCA-432B-9A98-94B8CAD0954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405288" y="3616166"/>
              <a:ext cx="1150707" cy="2274292"/>
            </a:xfrm>
            <a:custGeom>
              <a:avLst/>
              <a:gdLst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09550 w 1400175"/>
                <a:gd name="connsiteY3" fmla="*/ 2366962 h 2671762"/>
                <a:gd name="connsiteX4" fmla="*/ 271463 w 1400175"/>
                <a:gd name="connsiteY4" fmla="*/ 2509837 h 2671762"/>
                <a:gd name="connsiteX5" fmla="*/ 338138 w 1400175"/>
                <a:gd name="connsiteY5" fmla="*/ 2586037 h 2671762"/>
                <a:gd name="connsiteX6" fmla="*/ 495300 w 1400175"/>
                <a:gd name="connsiteY6" fmla="*/ 2671762 h 2671762"/>
                <a:gd name="connsiteX7" fmla="*/ 547688 w 1400175"/>
                <a:gd name="connsiteY7" fmla="*/ 2571750 h 2671762"/>
                <a:gd name="connsiteX8" fmla="*/ 600075 w 1400175"/>
                <a:gd name="connsiteY8" fmla="*/ 2524125 h 2671762"/>
                <a:gd name="connsiteX9" fmla="*/ 695325 w 1400175"/>
                <a:gd name="connsiteY9" fmla="*/ 2457450 h 2671762"/>
                <a:gd name="connsiteX10" fmla="*/ 752475 w 1400175"/>
                <a:gd name="connsiteY10" fmla="*/ 2400300 h 2671762"/>
                <a:gd name="connsiteX11" fmla="*/ 866775 w 1400175"/>
                <a:gd name="connsiteY11" fmla="*/ 2362200 h 2671762"/>
                <a:gd name="connsiteX12" fmla="*/ 933450 w 1400175"/>
                <a:gd name="connsiteY12" fmla="*/ 2481262 h 2671762"/>
                <a:gd name="connsiteX13" fmla="*/ 1085850 w 1400175"/>
                <a:gd name="connsiteY13" fmla="*/ 2533650 h 2671762"/>
                <a:gd name="connsiteX14" fmla="*/ 1176338 w 1400175"/>
                <a:gd name="connsiteY14" fmla="*/ 2552700 h 2671762"/>
                <a:gd name="connsiteX15" fmla="*/ 1223963 w 1400175"/>
                <a:gd name="connsiteY15" fmla="*/ 2514600 h 2671762"/>
                <a:gd name="connsiteX16" fmla="*/ 1281113 w 1400175"/>
                <a:gd name="connsiteY16" fmla="*/ 2476500 h 2671762"/>
                <a:gd name="connsiteX17" fmla="*/ 1323975 w 1400175"/>
                <a:gd name="connsiteY17" fmla="*/ 2447925 h 2671762"/>
                <a:gd name="connsiteX18" fmla="*/ 1366838 w 1400175"/>
                <a:gd name="connsiteY18" fmla="*/ 2428875 h 2671762"/>
                <a:gd name="connsiteX19" fmla="*/ 1400175 w 1400175"/>
                <a:gd name="connsiteY19" fmla="*/ 2457450 h 2671762"/>
                <a:gd name="connsiteX20" fmla="*/ 1400175 w 1400175"/>
                <a:gd name="connsiteY20" fmla="*/ 9525 h 2671762"/>
                <a:gd name="connsiteX21" fmla="*/ 0 w 1400175"/>
                <a:gd name="connsiteY21" fmla="*/ 0 h 2671762"/>
                <a:gd name="connsiteX0-1" fmla="*/ 0 w 1400175"/>
                <a:gd name="connsiteY0-2" fmla="*/ 0 h 2671762"/>
                <a:gd name="connsiteX1-3" fmla="*/ 0 w 1400175"/>
                <a:gd name="connsiteY1-4" fmla="*/ 2400300 h 2671762"/>
                <a:gd name="connsiteX2-5" fmla="*/ 142875 w 1400175"/>
                <a:gd name="connsiteY2-6" fmla="*/ 2328862 h 2671762"/>
                <a:gd name="connsiteX3-7" fmla="*/ 271463 w 1400175"/>
                <a:gd name="connsiteY3-8" fmla="*/ 2509837 h 2671762"/>
                <a:gd name="connsiteX4-9" fmla="*/ 338138 w 1400175"/>
                <a:gd name="connsiteY4-10" fmla="*/ 2586037 h 2671762"/>
                <a:gd name="connsiteX5-11" fmla="*/ 495300 w 1400175"/>
                <a:gd name="connsiteY5-12" fmla="*/ 2671762 h 2671762"/>
                <a:gd name="connsiteX6-13" fmla="*/ 547688 w 1400175"/>
                <a:gd name="connsiteY6-14" fmla="*/ 2571750 h 2671762"/>
                <a:gd name="connsiteX7-15" fmla="*/ 600075 w 1400175"/>
                <a:gd name="connsiteY7-16" fmla="*/ 2524125 h 2671762"/>
                <a:gd name="connsiteX8-17" fmla="*/ 695325 w 1400175"/>
                <a:gd name="connsiteY8-18" fmla="*/ 2457450 h 2671762"/>
                <a:gd name="connsiteX9-19" fmla="*/ 752475 w 1400175"/>
                <a:gd name="connsiteY9-20" fmla="*/ 2400300 h 2671762"/>
                <a:gd name="connsiteX10-21" fmla="*/ 866775 w 1400175"/>
                <a:gd name="connsiteY10-22" fmla="*/ 2362200 h 2671762"/>
                <a:gd name="connsiteX11-23" fmla="*/ 933450 w 1400175"/>
                <a:gd name="connsiteY11-24" fmla="*/ 2481262 h 2671762"/>
                <a:gd name="connsiteX12-25" fmla="*/ 1085850 w 1400175"/>
                <a:gd name="connsiteY12-26" fmla="*/ 2533650 h 2671762"/>
                <a:gd name="connsiteX13-27" fmla="*/ 1176338 w 1400175"/>
                <a:gd name="connsiteY13-28" fmla="*/ 2552700 h 2671762"/>
                <a:gd name="connsiteX14-29" fmla="*/ 1223963 w 1400175"/>
                <a:gd name="connsiteY14-30" fmla="*/ 2514600 h 2671762"/>
                <a:gd name="connsiteX15-31" fmla="*/ 1281113 w 1400175"/>
                <a:gd name="connsiteY15-32" fmla="*/ 2476500 h 2671762"/>
                <a:gd name="connsiteX16-33" fmla="*/ 1323975 w 1400175"/>
                <a:gd name="connsiteY16-34" fmla="*/ 2447925 h 2671762"/>
                <a:gd name="connsiteX17-35" fmla="*/ 1366838 w 1400175"/>
                <a:gd name="connsiteY17-36" fmla="*/ 2428875 h 2671762"/>
                <a:gd name="connsiteX18-37" fmla="*/ 1400175 w 1400175"/>
                <a:gd name="connsiteY18-38" fmla="*/ 2457450 h 2671762"/>
                <a:gd name="connsiteX19-39" fmla="*/ 1400175 w 1400175"/>
                <a:gd name="connsiteY19-40" fmla="*/ 9525 h 2671762"/>
                <a:gd name="connsiteX20-41" fmla="*/ 0 w 1400175"/>
                <a:gd name="connsiteY20-42" fmla="*/ 0 h 2671762"/>
                <a:gd name="connsiteX0-43" fmla="*/ 0 w 1400175"/>
                <a:gd name="connsiteY0-44" fmla="*/ 0 h 2671762"/>
                <a:gd name="connsiteX1-45" fmla="*/ 0 w 1400175"/>
                <a:gd name="connsiteY1-46" fmla="*/ 2400300 h 2671762"/>
                <a:gd name="connsiteX2-47" fmla="*/ 142875 w 1400175"/>
                <a:gd name="connsiteY2-48" fmla="*/ 2328862 h 2671762"/>
                <a:gd name="connsiteX3-49" fmla="*/ 271463 w 1400175"/>
                <a:gd name="connsiteY3-50" fmla="*/ 2509837 h 2671762"/>
                <a:gd name="connsiteX4-51" fmla="*/ 338138 w 1400175"/>
                <a:gd name="connsiteY4-52" fmla="*/ 2586037 h 2671762"/>
                <a:gd name="connsiteX5-53" fmla="*/ 495300 w 1400175"/>
                <a:gd name="connsiteY5-54" fmla="*/ 2671762 h 2671762"/>
                <a:gd name="connsiteX6-55" fmla="*/ 547688 w 1400175"/>
                <a:gd name="connsiteY6-56" fmla="*/ 2571750 h 2671762"/>
                <a:gd name="connsiteX7-57" fmla="*/ 600075 w 1400175"/>
                <a:gd name="connsiteY7-58" fmla="*/ 2524125 h 2671762"/>
                <a:gd name="connsiteX8-59" fmla="*/ 695325 w 1400175"/>
                <a:gd name="connsiteY8-60" fmla="*/ 2457450 h 2671762"/>
                <a:gd name="connsiteX9-61" fmla="*/ 752475 w 1400175"/>
                <a:gd name="connsiteY9-62" fmla="*/ 2400300 h 2671762"/>
                <a:gd name="connsiteX10-63" fmla="*/ 866775 w 1400175"/>
                <a:gd name="connsiteY10-64" fmla="*/ 2362200 h 2671762"/>
                <a:gd name="connsiteX11-65" fmla="*/ 933450 w 1400175"/>
                <a:gd name="connsiteY11-66" fmla="*/ 2481262 h 2671762"/>
                <a:gd name="connsiteX12-67" fmla="*/ 1085850 w 1400175"/>
                <a:gd name="connsiteY12-68" fmla="*/ 2533650 h 2671762"/>
                <a:gd name="connsiteX13-69" fmla="*/ 1176338 w 1400175"/>
                <a:gd name="connsiteY13-70" fmla="*/ 2552700 h 2671762"/>
                <a:gd name="connsiteX14-71" fmla="*/ 1223963 w 1400175"/>
                <a:gd name="connsiteY14-72" fmla="*/ 2514600 h 2671762"/>
                <a:gd name="connsiteX15-73" fmla="*/ 1281113 w 1400175"/>
                <a:gd name="connsiteY15-74" fmla="*/ 2476500 h 2671762"/>
                <a:gd name="connsiteX16-75" fmla="*/ 1323975 w 1400175"/>
                <a:gd name="connsiteY16-76" fmla="*/ 2447925 h 2671762"/>
                <a:gd name="connsiteX17-77" fmla="*/ 1366838 w 1400175"/>
                <a:gd name="connsiteY17-78" fmla="*/ 2428875 h 2671762"/>
                <a:gd name="connsiteX18-79" fmla="*/ 1400175 w 1400175"/>
                <a:gd name="connsiteY18-80" fmla="*/ 2457450 h 2671762"/>
                <a:gd name="connsiteX19-81" fmla="*/ 1400175 w 1400175"/>
                <a:gd name="connsiteY19-82" fmla="*/ 9525 h 2671762"/>
                <a:gd name="connsiteX20-83" fmla="*/ 0 w 1400175"/>
                <a:gd name="connsiteY20-84" fmla="*/ 0 h 2671762"/>
                <a:gd name="connsiteX0-85" fmla="*/ 0 w 1400175"/>
                <a:gd name="connsiteY0-86" fmla="*/ 0 h 2671762"/>
                <a:gd name="connsiteX1-87" fmla="*/ 0 w 1400175"/>
                <a:gd name="connsiteY1-88" fmla="*/ 2400300 h 2671762"/>
                <a:gd name="connsiteX2-89" fmla="*/ 157163 w 1400175"/>
                <a:gd name="connsiteY2-90" fmla="*/ 2328862 h 2671762"/>
                <a:gd name="connsiteX3-91" fmla="*/ 271463 w 1400175"/>
                <a:gd name="connsiteY3-92" fmla="*/ 2509837 h 2671762"/>
                <a:gd name="connsiteX4-93" fmla="*/ 338138 w 1400175"/>
                <a:gd name="connsiteY4-94" fmla="*/ 2586037 h 2671762"/>
                <a:gd name="connsiteX5-95" fmla="*/ 495300 w 1400175"/>
                <a:gd name="connsiteY5-96" fmla="*/ 2671762 h 2671762"/>
                <a:gd name="connsiteX6-97" fmla="*/ 547688 w 1400175"/>
                <a:gd name="connsiteY6-98" fmla="*/ 2571750 h 2671762"/>
                <a:gd name="connsiteX7-99" fmla="*/ 600075 w 1400175"/>
                <a:gd name="connsiteY7-100" fmla="*/ 2524125 h 2671762"/>
                <a:gd name="connsiteX8-101" fmla="*/ 695325 w 1400175"/>
                <a:gd name="connsiteY8-102" fmla="*/ 2457450 h 2671762"/>
                <a:gd name="connsiteX9-103" fmla="*/ 752475 w 1400175"/>
                <a:gd name="connsiteY9-104" fmla="*/ 2400300 h 2671762"/>
                <a:gd name="connsiteX10-105" fmla="*/ 866775 w 1400175"/>
                <a:gd name="connsiteY10-106" fmla="*/ 2362200 h 2671762"/>
                <a:gd name="connsiteX11-107" fmla="*/ 933450 w 1400175"/>
                <a:gd name="connsiteY11-108" fmla="*/ 2481262 h 2671762"/>
                <a:gd name="connsiteX12-109" fmla="*/ 1085850 w 1400175"/>
                <a:gd name="connsiteY12-110" fmla="*/ 2533650 h 2671762"/>
                <a:gd name="connsiteX13-111" fmla="*/ 1176338 w 1400175"/>
                <a:gd name="connsiteY13-112" fmla="*/ 2552700 h 2671762"/>
                <a:gd name="connsiteX14-113" fmla="*/ 1223963 w 1400175"/>
                <a:gd name="connsiteY14-114" fmla="*/ 2514600 h 2671762"/>
                <a:gd name="connsiteX15-115" fmla="*/ 1281113 w 1400175"/>
                <a:gd name="connsiteY15-116" fmla="*/ 2476500 h 2671762"/>
                <a:gd name="connsiteX16-117" fmla="*/ 1323975 w 1400175"/>
                <a:gd name="connsiteY16-118" fmla="*/ 2447925 h 2671762"/>
                <a:gd name="connsiteX17-119" fmla="*/ 1366838 w 1400175"/>
                <a:gd name="connsiteY17-120" fmla="*/ 2428875 h 2671762"/>
                <a:gd name="connsiteX18-121" fmla="*/ 1400175 w 1400175"/>
                <a:gd name="connsiteY18-122" fmla="*/ 2457450 h 2671762"/>
                <a:gd name="connsiteX19-123" fmla="*/ 1400175 w 1400175"/>
                <a:gd name="connsiteY19-124" fmla="*/ 9525 h 2671762"/>
                <a:gd name="connsiteX20-125" fmla="*/ 0 w 1400175"/>
                <a:gd name="connsiteY20-126" fmla="*/ 0 h 2671762"/>
                <a:gd name="connsiteX0-127" fmla="*/ 0 w 1400175"/>
                <a:gd name="connsiteY0-128" fmla="*/ 0 h 2671762"/>
                <a:gd name="connsiteX1-129" fmla="*/ 0 w 1400175"/>
                <a:gd name="connsiteY1-130" fmla="*/ 2400300 h 2671762"/>
                <a:gd name="connsiteX2-131" fmla="*/ 157163 w 1400175"/>
                <a:gd name="connsiteY2-132" fmla="*/ 2328862 h 2671762"/>
                <a:gd name="connsiteX3-133" fmla="*/ 271463 w 1400175"/>
                <a:gd name="connsiteY3-134" fmla="*/ 2509837 h 2671762"/>
                <a:gd name="connsiteX4-135" fmla="*/ 338138 w 1400175"/>
                <a:gd name="connsiteY4-136" fmla="*/ 2586037 h 2671762"/>
                <a:gd name="connsiteX5-137" fmla="*/ 495300 w 1400175"/>
                <a:gd name="connsiteY5-138" fmla="*/ 2671762 h 2671762"/>
                <a:gd name="connsiteX6-139" fmla="*/ 547688 w 1400175"/>
                <a:gd name="connsiteY6-140" fmla="*/ 2571750 h 2671762"/>
                <a:gd name="connsiteX7-141" fmla="*/ 600075 w 1400175"/>
                <a:gd name="connsiteY7-142" fmla="*/ 2524125 h 2671762"/>
                <a:gd name="connsiteX8-143" fmla="*/ 695325 w 1400175"/>
                <a:gd name="connsiteY8-144" fmla="*/ 2457450 h 2671762"/>
                <a:gd name="connsiteX9-145" fmla="*/ 752475 w 1400175"/>
                <a:gd name="connsiteY9-146" fmla="*/ 2400300 h 2671762"/>
                <a:gd name="connsiteX10-147" fmla="*/ 866775 w 1400175"/>
                <a:gd name="connsiteY10-148" fmla="*/ 2362200 h 2671762"/>
                <a:gd name="connsiteX11-149" fmla="*/ 933450 w 1400175"/>
                <a:gd name="connsiteY11-150" fmla="*/ 2481262 h 2671762"/>
                <a:gd name="connsiteX12-151" fmla="*/ 1085850 w 1400175"/>
                <a:gd name="connsiteY12-152" fmla="*/ 2533650 h 2671762"/>
                <a:gd name="connsiteX13-153" fmla="*/ 1176338 w 1400175"/>
                <a:gd name="connsiteY13-154" fmla="*/ 2552700 h 2671762"/>
                <a:gd name="connsiteX14-155" fmla="*/ 1223963 w 1400175"/>
                <a:gd name="connsiteY14-156" fmla="*/ 2514600 h 2671762"/>
                <a:gd name="connsiteX15-157" fmla="*/ 1281113 w 1400175"/>
                <a:gd name="connsiteY15-158" fmla="*/ 2476500 h 2671762"/>
                <a:gd name="connsiteX16-159" fmla="*/ 1323975 w 1400175"/>
                <a:gd name="connsiteY16-160" fmla="*/ 2447925 h 2671762"/>
                <a:gd name="connsiteX17-161" fmla="*/ 1366838 w 1400175"/>
                <a:gd name="connsiteY17-162" fmla="*/ 2428875 h 2671762"/>
                <a:gd name="connsiteX18-163" fmla="*/ 1400175 w 1400175"/>
                <a:gd name="connsiteY18-164" fmla="*/ 2457450 h 2671762"/>
                <a:gd name="connsiteX19-165" fmla="*/ 1400175 w 1400175"/>
                <a:gd name="connsiteY19-166" fmla="*/ 9525 h 2671762"/>
                <a:gd name="connsiteX20-167" fmla="*/ 0 w 1400175"/>
                <a:gd name="connsiteY20-168" fmla="*/ 0 h 2671762"/>
                <a:gd name="connsiteX0-169" fmla="*/ 0 w 1400175"/>
                <a:gd name="connsiteY0-170" fmla="*/ 0 h 2671762"/>
                <a:gd name="connsiteX1-171" fmla="*/ 0 w 1400175"/>
                <a:gd name="connsiteY1-172" fmla="*/ 2400300 h 2671762"/>
                <a:gd name="connsiteX2-173" fmla="*/ 157163 w 1400175"/>
                <a:gd name="connsiteY2-174" fmla="*/ 2328862 h 2671762"/>
                <a:gd name="connsiteX3-175" fmla="*/ 271463 w 1400175"/>
                <a:gd name="connsiteY3-176" fmla="*/ 2509837 h 2671762"/>
                <a:gd name="connsiteX4-177" fmla="*/ 338138 w 1400175"/>
                <a:gd name="connsiteY4-178" fmla="*/ 2586037 h 2671762"/>
                <a:gd name="connsiteX5-179" fmla="*/ 495300 w 1400175"/>
                <a:gd name="connsiteY5-180" fmla="*/ 2671762 h 2671762"/>
                <a:gd name="connsiteX6-181" fmla="*/ 547688 w 1400175"/>
                <a:gd name="connsiteY6-182" fmla="*/ 2571750 h 2671762"/>
                <a:gd name="connsiteX7-183" fmla="*/ 600075 w 1400175"/>
                <a:gd name="connsiteY7-184" fmla="*/ 2524125 h 2671762"/>
                <a:gd name="connsiteX8-185" fmla="*/ 695325 w 1400175"/>
                <a:gd name="connsiteY8-186" fmla="*/ 2457450 h 2671762"/>
                <a:gd name="connsiteX9-187" fmla="*/ 752475 w 1400175"/>
                <a:gd name="connsiteY9-188" fmla="*/ 2400300 h 2671762"/>
                <a:gd name="connsiteX10-189" fmla="*/ 866775 w 1400175"/>
                <a:gd name="connsiteY10-190" fmla="*/ 2362200 h 2671762"/>
                <a:gd name="connsiteX11-191" fmla="*/ 933450 w 1400175"/>
                <a:gd name="connsiteY11-192" fmla="*/ 2481262 h 2671762"/>
                <a:gd name="connsiteX12-193" fmla="*/ 1085850 w 1400175"/>
                <a:gd name="connsiteY12-194" fmla="*/ 2533650 h 2671762"/>
                <a:gd name="connsiteX13-195" fmla="*/ 1176338 w 1400175"/>
                <a:gd name="connsiteY13-196" fmla="*/ 2552700 h 2671762"/>
                <a:gd name="connsiteX14-197" fmla="*/ 1223963 w 1400175"/>
                <a:gd name="connsiteY14-198" fmla="*/ 2514600 h 2671762"/>
                <a:gd name="connsiteX15-199" fmla="*/ 1281113 w 1400175"/>
                <a:gd name="connsiteY15-200" fmla="*/ 2476500 h 2671762"/>
                <a:gd name="connsiteX16-201" fmla="*/ 1323975 w 1400175"/>
                <a:gd name="connsiteY16-202" fmla="*/ 2447925 h 2671762"/>
                <a:gd name="connsiteX17-203" fmla="*/ 1366838 w 1400175"/>
                <a:gd name="connsiteY17-204" fmla="*/ 2428875 h 2671762"/>
                <a:gd name="connsiteX18-205" fmla="*/ 1400175 w 1400175"/>
                <a:gd name="connsiteY18-206" fmla="*/ 2457450 h 2671762"/>
                <a:gd name="connsiteX19-207" fmla="*/ 1400175 w 1400175"/>
                <a:gd name="connsiteY19-208" fmla="*/ 9525 h 2671762"/>
                <a:gd name="connsiteX20-209" fmla="*/ 0 w 1400175"/>
                <a:gd name="connsiteY20-210" fmla="*/ 0 h 2671762"/>
                <a:gd name="connsiteX0-211" fmla="*/ 0 w 1400175"/>
                <a:gd name="connsiteY0-212" fmla="*/ 0 h 2671762"/>
                <a:gd name="connsiteX1-213" fmla="*/ 0 w 1400175"/>
                <a:gd name="connsiteY1-214" fmla="*/ 2400300 h 2671762"/>
                <a:gd name="connsiteX2-215" fmla="*/ 157163 w 1400175"/>
                <a:gd name="connsiteY2-216" fmla="*/ 2328862 h 2671762"/>
                <a:gd name="connsiteX3-217" fmla="*/ 271463 w 1400175"/>
                <a:gd name="connsiteY3-218" fmla="*/ 2509837 h 2671762"/>
                <a:gd name="connsiteX4-219" fmla="*/ 338138 w 1400175"/>
                <a:gd name="connsiteY4-220" fmla="*/ 2586037 h 2671762"/>
                <a:gd name="connsiteX5-221" fmla="*/ 495300 w 1400175"/>
                <a:gd name="connsiteY5-222" fmla="*/ 2671762 h 2671762"/>
                <a:gd name="connsiteX6-223" fmla="*/ 547688 w 1400175"/>
                <a:gd name="connsiteY6-224" fmla="*/ 2571750 h 2671762"/>
                <a:gd name="connsiteX7-225" fmla="*/ 600075 w 1400175"/>
                <a:gd name="connsiteY7-226" fmla="*/ 2524125 h 2671762"/>
                <a:gd name="connsiteX8-227" fmla="*/ 695325 w 1400175"/>
                <a:gd name="connsiteY8-228" fmla="*/ 2457450 h 2671762"/>
                <a:gd name="connsiteX9-229" fmla="*/ 752475 w 1400175"/>
                <a:gd name="connsiteY9-230" fmla="*/ 2400300 h 2671762"/>
                <a:gd name="connsiteX10-231" fmla="*/ 866775 w 1400175"/>
                <a:gd name="connsiteY10-232" fmla="*/ 2362200 h 2671762"/>
                <a:gd name="connsiteX11-233" fmla="*/ 933450 w 1400175"/>
                <a:gd name="connsiteY11-234" fmla="*/ 2481262 h 2671762"/>
                <a:gd name="connsiteX12-235" fmla="*/ 1085850 w 1400175"/>
                <a:gd name="connsiteY12-236" fmla="*/ 2533650 h 2671762"/>
                <a:gd name="connsiteX13-237" fmla="*/ 1176338 w 1400175"/>
                <a:gd name="connsiteY13-238" fmla="*/ 2552700 h 2671762"/>
                <a:gd name="connsiteX14-239" fmla="*/ 1223963 w 1400175"/>
                <a:gd name="connsiteY14-240" fmla="*/ 2514600 h 2671762"/>
                <a:gd name="connsiteX15-241" fmla="*/ 1281113 w 1400175"/>
                <a:gd name="connsiteY15-242" fmla="*/ 2476500 h 2671762"/>
                <a:gd name="connsiteX16-243" fmla="*/ 1323975 w 1400175"/>
                <a:gd name="connsiteY16-244" fmla="*/ 2447925 h 2671762"/>
                <a:gd name="connsiteX17-245" fmla="*/ 1366838 w 1400175"/>
                <a:gd name="connsiteY17-246" fmla="*/ 2428875 h 2671762"/>
                <a:gd name="connsiteX18-247" fmla="*/ 1400175 w 1400175"/>
                <a:gd name="connsiteY18-248" fmla="*/ 2457450 h 2671762"/>
                <a:gd name="connsiteX19-249" fmla="*/ 1400175 w 1400175"/>
                <a:gd name="connsiteY19-250" fmla="*/ 9525 h 2671762"/>
                <a:gd name="connsiteX20-251" fmla="*/ 0 w 1400175"/>
                <a:gd name="connsiteY20-252" fmla="*/ 0 h 2671762"/>
                <a:gd name="connsiteX0-253" fmla="*/ 0 w 1400175"/>
                <a:gd name="connsiteY0-254" fmla="*/ 0 h 2671762"/>
                <a:gd name="connsiteX1-255" fmla="*/ 0 w 1400175"/>
                <a:gd name="connsiteY1-256" fmla="*/ 2400300 h 2671762"/>
                <a:gd name="connsiteX2-257" fmla="*/ 157163 w 1400175"/>
                <a:gd name="connsiteY2-258" fmla="*/ 2328862 h 2671762"/>
                <a:gd name="connsiteX3-259" fmla="*/ 271463 w 1400175"/>
                <a:gd name="connsiteY3-260" fmla="*/ 2509837 h 2671762"/>
                <a:gd name="connsiteX4-261" fmla="*/ 338138 w 1400175"/>
                <a:gd name="connsiteY4-262" fmla="*/ 2586037 h 2671762"/>
                <a:gd name="connsiteX5-263" fmla="*/ 495300 w 1400175"/>
                <a:gd name="connsiteY5-264" fmla="*/ 2671762 h 2671762"/>
                <a:gd name="connsiteX6-265" fmla="*/ 547688 w 1400175"/>
                <a:gd name="connsiteY6-266" fmla="*/ 2571750 h 2671762"/>
                <a:gd name="connsiteX7-267" fmla="*/ 600075 w 1400175"/>
                <a:gd name="connsiteY7-268" fmla="*/ 2524125 h 2671762"/>
                <a:gd name="connsiteX8-269" fmla="*/ 695325 w 1400175"/>
                <a:gd name="connsiteY8-270" fmla="*/ 2457450 h 2671762"/>
                <a:gd name="connsiteX9-271" fmla="*/ 752475 w 1400175"/>
                <a:gd name="connsiteY9-272" fmla="*/ 2400300 h 2671762"/>
                <a:gd name="connsiteX10-273" fmla="*/ 866775 w 1400175"/>
                <a:gd name="connsiteY10-274" fmla="*/ 2362200 h 2671762"/>
                <a:gd name="connsiteX11-275" fmla="*/ 933450 w 1400175"/>
                <a:gd name="connsiteY11-276" fmla="*/ 2481262 h 2671762"/>
                <a:gd name="connsiteX12-277" fmla="*/ 1085850 w 1400175"/>
                <a:gd name="connsiteY12-278" fmla="*/ 2533650 h 2671762"/>
                <a:gd name="connsiteX13-279" fmla="*/ 1176338 w 1400175"/>
                <a:gd name="connsiteY13-280" fmla="*/ 2552700 h 2671762"/>
                <a:gd name="connsiteX14-281" fmla="*/ 1223963 w 1400175"/>
                <a:gd name="connsiteY14-282" fmla="*/ 2514600 h 2671762"/>
                <a:gd name="connsiteX15-283" fmla="*/ 1281113 w 1400175"/>
                <a:gd name="connsiteY15-284" fmla="*/ 2476500 h 2671762"/>
                <a:gd name="connsiteX16-285" fmla="*/ 1323975 w 1400175"/>
                <a:gd name="connsiteY16-286" fmla="*/ 2447925 h 2671762"/>
                <a:gd name="connsiteX17-287" fmla="*/ 1366838 w 1400175"/>
                <a:gd name="connsiteY17-288" fmla="*/ 2428875 h 2671762"/>
                <a:gd name="connsiteX18-289" fmla="*/ 1400175 w 1400175"/>
                <a:gd name="connsiteY18-290" fmla="*/ 2457450 h 2671762"/>
                <a:gd name="connsiteX19-291" fmla="*/ 1400175 w 1400175"/>
                <a:gd name="connsiteY19-292" fmla="*/ 9525 h 2671762"/>
                <a:gd name="connsiteX20-293" fmla="*/ 0 w 1400175"/>
                <a:gd name="connsiteY20-294" fmla="*/ 0 h 2671762"/>
                <a:gd name="connsiteX0-295" fmla="*/ 0 w 1400175"/>
                <a:gd name="connsiteY0-296" fmla="*/ 0 h 2671762"/>
                <a:gd name="connsiteX1-297" fmla="*/ 0 w 1400175"/>
                <a:gd name="connsiteY1-298" fmla="*/ 2400300 h 2671762"/>
                <a:gd name="connsiteX2-299" fmla="*/ 157163 w 1400175"/>
                <a:gd name="connsiteY2-300" fmla="*/ 2328862 h 2671762"/>
                <a:gd name="connsiteX3-301" fmla="*/ 271463 w 1400175"/>
                <a:gd name="connsiteY3-302" fmla="*/ 2509837 h 2671762"/>
                <a:gd name="connsiteX4-303" fmla="*/ 338138 w 1400175"/>
                <a:gd name="connsiteY4-304" fmla="*/ 2586037 h 2671762"/>
                <a:gd name="connsiteX5-305" fmla="*/ 495300 w 1400175"/>
                <a:gd name="connsiteY5-306" fmla="*/ 2671762 h 2671762"/>
                <a:gd name="connsiteX6-307" fmla="*/ 547688 w 1400175"/>
                <a:gd name="connsiteY6-308" fmla="*/ 2571750 h 2671762"/>
                <a:gd name="connsiteX7-309" fmla="*/ 600075 w 1400175"/>
                <a:gd name="connsiteY7-310" fmla="*/ 2524125 h 2671762"/>
                <a:gd name="connsiteX8-311" fmla="*/ 695325 w 1400175"/>
                <a:gd name="connsiteY8-312" fmla="*/ 2457450 h 2671762"/>
                <a:gd name="connsiteX9-313" fmla="*/ 752475 w 1400175"/>
                <a:gd name="connsiteY9-314" fmla="*/ 2400300 h 2671762"/>
                <a:gd name="connsiteX10-315" fmla="*/ 866775 w 1400175"/>
                <a:gd name="connsiteY10-316" fmla="*/ 2362200 h 2671762"/>
                <a:gd name="connsiteX11-317" fmla="*/ 933450 w 1400175"/>
                <a:gd name="connsiteY11-318" fmla="*/ 2481262 h 2671762"/>
                <a:gd name="connsiteX12-319" fmla="*/ 1085850 w 1400175"/>
                <a:gd name="connsiteY12-320" fmla="*/ 2533650 h 2671762"/>
                <a:gd name="connsiteX13-321" fmla="*/ 1176338 w 1400175"/>
                <a:gd name="connsiteY13-322" fmla="*/ 2552700 h 2671762"/>
                <a:gd name="connsiteX14-323" fmla="*/ 1223963 w 1400175"/>
                <a:gd name="connsiteY14-324" fmla="*/ 2514600 h 2671762"/>
                <a:gd name="connsiteX15-325" fmla="*/ 1281113 w 1400175"/>
                <a:gd name="connsiteY15-326" fmla="*/ 2476500 h 2671762"/>
                <a:gd name="connsiteX16-327" fmla="*/ 1323975 w 1400175"/>
                <a:gd name="connsiteY16-328" fmla="*/ 2447925 h 2671762"/>
                <a:gd name="connsiteX17-329" fmla="*/ 1366838 w 1400175"/>
                <a:gd name="connsiteY17-330" fmla="*/ 2428875 h 2671762"/>
                <a:gd name="connsiteX18-331" fmla="*/ 1400175 w 1400175"/>
                <a:gd name="connsiteY18-332" fmla="*/ 2457450 h 2671762"/>
                <a:gd name="connsiteX19-333" fmla="*/ 1400175 w 1400175"/>
                <a:gd name="connsiteY19-334" fmla="*/ 9525 h 2671762"/>
                <a:gd name="connsiteX20-335" fmla="*/ 0 w 1400175"/>
                <a:gd name="connsiteY20-336" fmla="*/ 0 h 2671762"/>
                <a:gd name="connsiteX0-337" fmla="*/ 0 w 1400175"/>
                <a:gd name="connsiteY0-338" fmla="*/ 0 h 2671762"/>
                <a:gd name="connsiteX1-339" fmla="*/ 0 w 1400175"/>
                <a:gd name="connsiteY1-340" fmla="*/ 2400300 h 2671762"/>
                <a:gd name="connsiteX2-341" fmla="*/ 157163 w 1400175"/>
                <a:gd name="connsiteY2-342" fmla="*/ 2328862 h 2671762"/>
                <a:gd name="connsiteX3-343" fmla="*/ 271463 w 1400175"/>
                <a:gd name="connsiteY3-344" fmla="*/ 2509837 h 2671762"/>
                <a:gd name="connsiteX4-345" fmla="*/ 338138 w 1400175"/>
                <a:gd name="connsiteY4-346" fmla="*/ 2586037 h 2671762"/>
                <a:gd name="connsiteX5-347" fmla="*/ 495300 w 1400175"/>
                <a:gd name="connsiteY5-348" fmla="*/ 2671762 h 2671762"/>
                <a:gd name="connsiteX6-349" fmla="*/ 547688 w 1400175"/>
                <a:gd name="connsiteY6-350" fmla="*/ 2571750 h 2671762"/>
                <a:gd name="connsiteX7-351" fmla="*/ 600075 w 1400175"/>
                <a:gd name="connsiteY7-352" fmla="*/ 2524125 h 2671762"/>
                <a:gd name="connsiteX8-353" fmla="*/ 695325 w 1400175"/>
                <a:gd name="connsiteY8-354" fmla="*/ 2457450 h 2671762"/>
                <a:gd name="connsiteX9-355" fmla="*/ 752475 w 1400175"/>
                <a:gd name="connsiteY9-356" fmla="*/ 2400300 h 2671762"/>
                <a:gd name="connsiteX10-357" fmla="*/ 866775 w 1400175"/>
                <a:gd name="connsiteY10-358" fmla="*/ 2362200 h 2671762"/>
                <a:gd name="connsiteX11-359" fmla="*/ 933450 w 1400175"/>
                <a:gd name="connsiteY11-360" fmla="*/ 2481262 h 2671762"/>
                <a:gd name="connsiteX12-361" fmla="*/ 1085850 w 1400175"/>
                <a:gd name="connsiteY12-362" fmla="*/ 2533650 h 2671762"/>
                <a:gd name="connsiteX13-363" fmla="*/ 1176338 w 1400175"/>
                <a:gd name="connsiteY13-364" fmla="*/ 2552700 h 2671762"/>
                <a:gd name="connsiteX14-365" fmla="*/ 1223963 w 1400175"/>
                <a:gd name="connsiteY14-366" fmla="*/ 2514600 h 2671762"/>
                <a:gd name="connsiteX15-367" fmla="*/ 1281113 w 1400175"/>
                <a:gd name="connsiteY15-368" fmla="*/ 2476500 h 2671762"/>
                <a:gd name="connsiteX16-369" fmla="*/ 1323975 w 1400175"/>
                <a:gd name="connsiteY16-370" fmla="*/ 2447925 h 2671762"/>
                <a:gd name="connsiteX17-371" fmla="*/ 1366838 w 1400175"/>
                <a:gd name="connsiteY17-372" fmla="*/ 2428875 h 2671762"/>
                <a:gd name="connsiteX18-373" fmla="*/ 1385888 w 1400175"/>
                <a:gd name="connsiteY18-374" fmla="*/ 2443163 h 2671762"/>
                <a:gd name="connsiteX19-375" fmla="*/ 1400175 w 1400175"/>
                <a:gd name="connsiteY19-376" fmla="*/ 9525 h 2671762"/>
                <a:gd name="connsiteX20-377" fmla="*/ 0 w 1400175"/>
                <a:gd name="connsiteY20-378" fmla="*/ 0 h 2671762"/>
              </a:gdLst>
              <a:ahLst/>
              <a:cxnLst>
                <a:cxn ang="0">
                  <a:pos x="connsiteX0-337" y="connsiteY0-338"/>
                </a:cxn>
                <a:cxn ang="0">
                  <a:pos x="connsiteX1-339" y="connsiteY1-340"/>
                </a:cxn>
                <a:cxn ang="0">
                  <a:pos x="connsiteX2-341" y="connsiteY2-342"/>
                </a:cxn>
                <a:cxn ang="0">
                  <a:pos x="connsiteX3-343" y="connsiteY3-344"/>
                </a:cxn>
                <a:cxn ang="0">
                  <a:pos x="connsiteX4-345" y="connsiteY4-346"/>
                </a:cxn>
                <a:cxn ang="0">
                  <a:pos x="connsiteX5-347" y="connsiteY5-348"/>
                </a:cxn>
                <a:cxn ang="0">
                  <a:pos x="connsiteX6-349" y="connsiteY6-350"/>
                </a:cxn>
                <a:cxn ang="0">
                  <a:pos x="connsiteX7-351" y="connsiteY7-352"/>
                </a:cxn>
                <a:cxn ang="0">
                  <a:pos x="connsiteX8-353" y="connsiteY8-354"/>
                </a:cxn>
                <a:cxn ang="0">
                  <a:pos x="connsiteX9-355" y="connsiteY9-356"/>
                </a:cxn>
                <a:cxn ang="0">
                  <a:pos x="connsiteX10-357" y="connsiteY10-358"/>
                </a:cxn>
                <a:cxn ang="0">
                  <a:pos x="connsiteX11-359" y="connsiteY11-360"/>
                </a:cxn>
                <a:cxn ang="0">
                  <a:pos x="connsiteX12-361" y="connsiteY12-362"/>
                </a:cxn>
                <a:cxn ang="0">
                  <a:pos x="connsiteX13-363" y="connsiteY13-364"/>
                </a:cxn>
                <a:cxn ang="0">
                  <a:pos x="connsiteX14-365" y="connsiteY14-366"/>
                </a:cxn>
                <a:cxn ang="0">
                  <a:pos x="connsiteX15-367" y="connsiteY15-368"/>
                </a:cxn>
                <a:cxn ang="0">
                  <a:pos x="connsiteX16-369" y="connsiteY16-370"/>
                </a:cxn>
                <a:cxn ang="0">
                  <a:pos x="connsiteX17-371" y="connsiteY17-372"/>
                </a:cxn>
                <a:cxn ang="0">
                  <a:pos x="connsiteX18-373" y="connsiteY18-374"/>
                </a:cxn>
                <a:cxn ang="0">
                  <a:pos x="connsiteX19-375" y="connsiteY19-376"/>
                </a:cxn>
                <a:cxn ang="0">
                  <a:pos x="connsiteX20-377" y="connsiteY20-378"/>
                </a:cxn>
              </a:cxnLst>
              <a:rect l="l" t="t" r="r" b="b"/>
              <a:pathLst>
                <a:path w="1400175" h="2671762">
                  <a:moveTo>
                    <a:pt x="0" y="0"/>
                  </a:moveTo>
                  <a:lnTo>
                    <a:pt x="0" y="2400300"/>
                  </a:lnTo>
                  <a:lnTo>
                    <a:pt x="157163" y="2328862"/>
                  </a:lnTo>
                  <a:cubicBezTo>
                    <a:pt x="261938" y="2370137"/>
                    <a:pt x="228600" y="2449512"/>
                    <a:pt x="271463" y="2509837"/>
                  </a:cubicBezTo>
                  <a:lnTo>
                    <a:pt x="338138" y="2586037"/>
                  </a:lnTo>
                  <a:lnTo>
                    <a:pt x="495300" y="2671762"/>
                  </a:lnTo>
                  <a:cubicBezTo>
                    <a:pt x="530225" y="2669381"/>
                    <a:pt x="530226" y="2596356"/>
                    <a:pt x="547688" y="2571750"/>
                  </a:cubicBezTo>
                  <a:cubicBezTo>
                    <a:pt x="565150" y="2547144"/>
                    <a:pt x="575469" y="2543175"/>
                    <a:pt x="600075" y="2524125"/>
                  </a:cubicBezTo>
                  <a:lnTo>
                    <a:pt x="695325" y="2457450"/>
                  </a:lnTo>
                  <a:lnTo>
                    <a:pt x="752475" y="2400300"/>
                  </a:lnTo>
                  <a:lnTo>
                    <a:pt x="866775" y="2362200"/>
                  </a:lnTo>
                  <a:cubicBezTo>
                    <a:pt x="896937" y="2375694"/>
                    <a:pt x="896938" y="2452687"/>
                    <a:pt x="933450" y="2481262"/>
                  </a:cubicBezTo>
                  <a:cubicBezTo>
                    <a:pt x="969962" y="2509837"/>
                    <a:pt x="1055687" y="2527300"/>
                    <a:pt x="1085850" y="2533650"/>
                  </a:cubicBezTo>
                  <a:lnTo>
                    <a:pt x="1176338" y="2552700"/>
                  </a:lnTo>
                  <a:cubicBezTo>
                    <a:pt x="1199357" y="2549525"/>
                    <a:pt x="1206501" y="2527300"/>
                    <a:pt x="1223963" y="2514600"/>
                  </a:cubicBezTo>
                  <a:cubicBezTo>
                    <a:pt x="1241426" y="2501900"/>
                    <a:pt x="1264444" y="2487612"/>
                    <a:pt x="1281113" y="2476500"/>
                  </a:cubicBezTo>
                  <a:lnTo>
                    <a:pt x="1323975" y="2447925"/>
                  </a:lnTo>
                  <a:cubicBezTo>
                    <a:pt x="1338262" y="2438400"/>
                    <a:pt x="1354138" y="2427288"/>
                    <a:pt x="1366838" y="2428875"/>
                  </a:cubicBezTo>
                  <a:lnTo>
                    <a:pt x="1385888" y="2443163"/>
                  </a:lnTo>
                  <a:cubicBezTo>
                    <a:pt x="1390650" y="1631950"/>
                    <a:pt x="1395413" y="820738"/>
                    <a:pt x="1400175" y="9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25400" dir="2700000" algn="tl" rotWithShape="0">
                <a:prstClr val="black">
                  <a:alpha val="5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任意多边形 8">
              <a:extLst>
                <a:ext uri="{FF2B5EF4-FFF2-40B4-BE49-F238E27FC236}">
                  <a16:creationId xmlns:a16="http://schemas.microsoft.com/office/drawing/2014/main" id="{80DE7731-F78B-4CAA-AD09-6743A8BE9B90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395881" y="3677415"/>
              <a:ext cx="1150707" cy="2196524"/>
            </a:xfrm>
            <a:custGeom>
              <a:avLst/>
              <a:gdLst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09550 w 1400175"/>
                <a:gd name="connsiteY3" fmla="*/ 2366962 h 2671762"/>
                <a:gd name="connsiteX4" fmla="*/ 271463 w 1400175"/>
                <a:gd name="connsiteY4" fmla="*/ 2509837 h 2671762"/>
                <a:gd name="connsiteX5" fmla="*/ 338138 w 1400175"/>
                <a:gd name="connsiteY5" fmla="*/ 2586037 h 2671762"/>
                <a:gd name="connsiteX6" fmla="*/ 495300 w 1400175"/>
                <a:gd name="connsiteY6" fmla="*/ 2671762 h 2671762"/>
                <a:gd name="connsiteX7" fmla="*/ 547688 w 1400175"/>
                <a:gd name="connsiteY7" fmla="*/ 2571750 h 2671762"/>
                <a:gd name="connsiteX8" fmla="*/ 600075 w 1400175"/>
                <a:gd name="connsiteY8" fmla="*/ 2524125 h 2671762"/>
                <a:gd name="connsiteX9" fmla="*/ 695325 w 1400175"/>
                <a:gd name="connsiteY9" fmla="*/ 2457450 h 2671762"/>
                <a:gd name="connsiteX10" fmla="*/ 752475 w 1400175"/>
                <a:gd name="connsiteY10" fmla="*/ 2400300 h 2671762"/>
                <a:gd name="connsiteX11" fmla="*/ 866775 w 1400175"/>
                <a:gd name="connsiteY11" fmla="*/ 2362200 h 2671762"/>
                <a:gd name="connsiteX12" fmla="*/ 933450 w 1400175"/>
                <a:gd name="connsiteY12" fmla="*/ 2481262 h 2671762"/>
                <a:gd name="connsiteX13" fmla="*/ 1085850 w 1400175"/>
                <a:gd name="connsiteY13" fmla="*/ 2533650 h 2671762"/>
                <a:gd name="connsiteX14" fmla="*/ 1176338 w 1400175"/>
                <a:gd name="connsiteY14" fmla="*/ 2552700 h 2671762"/>
                <a:gd name="connsiteX15" fmla="*/ 1223963 w 1400175"/>
                <a:gd name="connsiteY15" fmla="*/ 2514600 h 2671762"/>
                <a:gd name="connsiteX16" fmla="*/ 1281113 w 1400175"/>
                <a:gd name="connsiteY16" fmla="*/ 2476500 h 2671762"/>
                <a:gd name="connsiteX17" fmla="*/ 1323975 w 1400175"/>
                <a:gd name="connsiteY17" fmla="*/ 2447925 h 2671762"/>
                <a:gd name="connsiteX18" fmla="*/ 1366838 w 1400175"/>
                <a:gd name="connsiteY18" fmla="*/ 2428875 h 2671762"/>
                <a:gd name="connsiteX19" fmla="*/ 1400175 w 1400175"/>
                <a:gd name="connsiteY19" fmla="*/ 2457450 h 2671762"/>
                <a:gd name="connsiteX20" fmla="*/ 1400175 w 1400175"/>
                <a:gd name="connsiteY20" fmla="*/ 9525 h 2671762"/>
                <a:gd name="connsiteX21" fmla="*/ 0 w 1400175"/>
                <a:gd name="connsiteY21" fmla="*/ 0 h 2671762"/>
                <a:gd name="connsiteX0-1" fmla="*/ 0 w 1400175"/>
                <a:gd name="connsiteY0-2" fmla="*/ 0 h 2671762"/>
                <a:gd name="connsiteX1-3" fmla="*/ 0 w 1400175"/>
                <a:gd name="connsiteY1-4" fmla="*/ 2400300 h 2671762"/>
                <a:gd name="connsiteX2-5" fmla="*/ 142875 w 1400175"/>
                <a:gd name="connsiteY2-6" fmla="*/ 2328862 h 2671762"/>
                <a:gd name="connsiteX3-7" fmla="*/ 271463 w 1400175"/>
                <a:gd name="connsiteY3-8" fmla="*/ 2509837 h 2671762"/>
                <a:gd name="connsiteX4-9" fmla="*/ 338138 w 1400175"/>
                <a:gd name="connsiteY4-10" fmla="*/ 2586037 h 2671762"/>
                <a:gd name="connsiteX5-11" fmla="*/ 495300 w 1400175"/>
                <a:gd name="connsiteY5-12" fmla="*/ 2671762 h 2671762"/>
                <a:gd name="connsiteX6-13" fmla="*/ 547688 w 1400175"/>
                <a:gd name="connsiteY6-14" fmla="*/ 2571750 h 2671762"/>
                <a:gd name="connsiteX7-15" fmla="*/ 600075 w 1400175"/>
                <a:gd name="connsiteY7-16" fmla="*/ 2524125 h 2671762"/>
                <a:gd name="connsiteX8-17" fmla="*/ 695325 w 1400175"/>
                <a:gd name="connsiteY8-18" fmla="*/ 2457450 h 2671762"/>
                <a:gd name="connsiteX9-19" fmla="*/ 752475 w 1400175"/>
                <a:gd name="connsiteY9-20" fmla="*/ 2400300 h 2671762"/>
                <a:gd name="connsiteX10-21" fmla="*/ 866775 w 1400175"/>
                <a:gd name="connsiteY10-22" fmla="*/ 2362200 h 2671762"/>
                <a:gd name="connsiteX11-23" fmla="*/ 933450 w 1400175"/>
                <a:gd name="connsiteY11-24" fmla="*/ 2481262 h 2671762"/>
                <a:gd name="connsiteX12-25" fmla="*/ 1085850 w 1400175"/>
                <a:gd name="connsiteY12-26" fmla="*/ 2533650 h 2671762"/>
                <a:gd name="connsiteX13-27" fmla="*/ 1176338 w 1400175"/>
                <a:gd name="connsiteY13-28" fmla="*/ 2552700 h 2671762"/>
                <a:gd name="connsiteX14-29" fmla="*/ 1223963 w 1400175"/>
                <a:gd name="connsiteY14-30" fmla="*/ 2514600 h 2671762"/>
                <a:gd name="connsiteX15-31" fmla="*/ 1281113 w 1400175"/>
                <a:gd name="connsiteY15-32" fmla="*/ 2476500 h 2671762"/>
                <a:gd name="connsiteX16-33" fmla="*/ 1323975 w 1400175"/>
                <a:gd name="connsiteY16-34" fmla="*/ 2447925 h 2671762"/>
                <a:gd name="connsiteX17-35" fmla="*/ 1366838 w 1400175"/>
                <a:gd name="connsiteY17-36" fmla="*/ 2428875 h 2671762"/>
                <a:gd name="connsiteX18-37" fmla="*/ 1400175 w 1400175"/>
                <a:gd name="connsiteY18-38" fmla="*/ 2457450 h 2671762"/>
                <a:gd name="connsiteX19-39" fmla="*/ 1400175 w 1400175"/>
                <a:gd name="connsiteY19-40" fmla="*/ 9525 h 2671762"/>
                <a:gd name="connsiteX20-41" fmla="*/ 0 w 1400175"/>
                <a:gd name="connsiteY20-42" fmla="*/ 0 h 2671762"/>
                <a:gd name="connsiteX0-43" fmla="*/ 0 w 1400175"/>
                <a:gd name="connsiteY0-44" fmla="*/ 0 h 2671762"/>
                <a:gd name="connsiteX1-45" fmla="*/ 0 w 1400175"/>
                <a:gd name="connsiteY1-46" fmla="*/ 2400300 h 2671762"/>
                <a:gd name="connsiteX2-47" fmla="*/ 142875 w 1400175"/>
                <a:gd name="connsiteY2-48" fmla="*/ 2328862 h 2671762"/>
                <a:gd name="connsiteX3-49" fmla="*/ 271463 w 1400175"/>
                <a:gd name="connsiteY3-50" fmla="*/ 2509837 h 2671762"/>
                <a:gd name="connsiteX4-51" fmla="*/ 338138 w 1400175"/>
                <a:gd name="connsiteY4-52" fmla="*/ 2586037 h 2671762"/>
                <a:gd name="connsiteX5-53" fmla="*/ 495300 w 1400175"/>
                <a:gd name="connsiteY5-54" fmla="*/ 2671762 h 2671762"/>
                <a:gd name="connsiteX6-55" fmla="*/ 547688 w 1400175"/>
                <a:gd name="connsiteY6-56" fmla="*/ 2571750 h 2671762"/>
                <a:gd name="connsiteX7-57" fmla="*/ 600075 w 1400175"/>
                <a:gd name="connsiteY7-58" fmla="*/ 2524125 h 2671762"/>
                <a:gd name="connsiteX8-59" fmla="*/ 695325 w 1400175"/>
                <a:gd name="connsiteY8-60" fmla="*/ 2457450 h 2671762"/>
                <a:gd name="connsiteX9-61" fmla="*/ 752475 w 1400175"/>
                <a:gd name="connsiteY9-62" fmla="*/ 2400300 h 2671762"/>
                <a:gd name="connsiteX10-63" fmla="*/ 866775 w 1400175"/>
                <a:gd name="connsiteY10-64" fmla="*/ 2362200 h 2671762"/>
                <a:gd name="connsiteX11-65" fmla="*/ 933450 w 1400175"/>
                <a:gd name="connsiteY11-66" fmla="*/ 2481262 h 2671762"/>
                <a:gd name="connsiteX12-67" fmla="*/ 1085850 w 1400175"/>
                <a:gd name="connsiteY12-68" fmla="*/ 2533650 h 2671762"/>
                <a:gd name="connsiteX13-69" fmla="*/ 1176338 w 1400175"/>
                <a:gd name="connsiteY13-70" fmla="*/ 2552700 h 2671762"/>
                <a:gd name="connsiteX14-71" fmla="*/ 1223963 w 1400175"/>
                <a:gd name="connsiteY14-72" fmla="*/ 2514600 h 2671762"/>
                <a:gd name="connsiteX15-73" fmla="*/ 1281113 w 1400175"/>
                <a:gd name="connsiteY15-74" fmla="*/ 2476500 h 2671762"/>
                <a:gd name="connsiteX16-75" fmla="*/ 1323975 w 1400175"/>
                <a:gd name="connsiteY16-76" fmla="*/ 2447925 h 2671762"/>
                <a:gd name="connsiteX17-77" fmla="*/ 1366838 w 1400175"/>
                <a:gd name="connsiteY17-78" fmla="*/ 2428875 h 2671762"/>
                <a:gd name="connsiteX18-79" fmla="*/ 1400175 w 1400175"/>
                <a:gd name="connsiteY18-80" fmla="*/ 2457450 h 2671762"/>
                <a:gd name="connsiteX19-81" fmla="*/ 1400175 w 1400175"/>
                <a:gd name="connsiteY19-82" fmla="*/ 9525 h 2671762"/>
                <a:gd name="connsiteX20-83" fmla="*/ 0 w 1400175"/>
                <a:gd name="connsiteY20-84" fmla="*/ 0 h 2671762"/>
                <a:gd name="connsiteX0-85" fmla="*/ 0 w 1400175"/>
                <a:gd name="connsiteY0-86" fmla="*/ 0 h 2671762"/>
                <a:gd name="connsiteX1-87" fmla="*/ 0 w 1400175"/>
                <a:gd name="connsiteY1-88" fmla="*/ 2400300 h 2671762"/>
                <a:gd name="connsiteX2-89" fmla="*/ 157163 w 1400175"/>
                <a:gd name="connsiteY2-90" fmla="*/ 2328862 h 2671762"/>
                <a:gd name="connsiteX3-91" fmla="*/ 271463 w 1400175"/>
                <a:gd name="connsiteY3-92" fmla="*/ 2509837 h 2671762"/>
                <a:gd name="connsiteX4-93" fmla="*/ 338138 w 1400175"/>
                <a:gd name="connsiteY4-94" fmla="*/ 2586037 h 2671762"/>
                <a:gd name="connsiteX5-95" fmla="*/ 495300 w 1400175"/>
                <a:gd name="connsiteY5-96" fmla="*/ 2671762 h 2671762"/>
                <a:gd name="connsiteX6-97" fmla="*/ 547688 w 1400175"/>
                <a:gd name="connsiteY6-98" fmla="*/ 2571750 h 2671762"/>
                <a:gd name="connsiteX7-99" fmla="*/ 600075 w 1400175"/>
                <a:gd name="connsiteY7-100" fmla="*/ 2524125 h 2671762"/>
                <a:gd name="connsiteX8-101" fmla="*/ 695325 w 1400175"/>
                <a:gd name="connsiteY8-102" fmla="*/ 2457450 h 2671762"/>
                <a:gd name="connsiteX9-103" fmla="*/ 752475 w 1400175"/>
                <a:gd name="connsiteY9-104" fmla="*/ 2400300 h 2671762"/>
                <a:gd name="connsiteX10-105" fmla="*/ 866775 w 1400175"/>
                <a:gd name="connsiteY10-106" fmla="*/ 2362200 h 2671762"/>
                <a:gd name="connsiteX11-107" fmla="*/ 933450 w 1400175"/>
                <a:gd name="connsiteY11-108" fmla="*/ 2481262 h 2671762"/>
                <a:gd name="connsiteX12-109" fmla="*/ 1085850 w 1400175"/>
                <a:gd name="connsiteY12-110" fmla="*/ 2533650 h 2671762"/>
                <a:gd name="connsiteX13-111" fmla="*/ 1176338 w 1400175"/>
                <a:gd name="connsiteY13-112" fmla="*/ 2552700 h 2671762"/>
                <a:gd name="connsiteX14-113" fmla="*/ 1223963 w 1400175"/>
                <a:gd name="connsiteY14-114" fmla="*/ 2514600 h 2671762"/>
                <a:gd name="connsiteX15-115" fmla="*/ 1281113 w 1400175"/>
                <a:gd name="connsiteY15-116" fmla="*/ 2476500 h 2671762"/>
                <a:gd name="connsiteX16-117" fmla="*/ 1323975 w 1400175"/>
                <a:gd name="connsiteY16-118" fmla="*/ 2447925 h 2671762"/>
                <a:gd name="connsiteX17-119" fmla="*/ 1366838 w 1400175"/>
                <a:gd name="connsiteY17-120" fmla="*/ 2428875 h 2671762"/>
                <a:gd name="connsiteX18-121" fmla="*/ 1400175 w 1400175"/>
                <a:gd name="connsiteY18-122" fmla="*/ 2457450 h 2671762"/>
                <a:gd name="connsiteX19-123" fmla="*/ 1400175 w 1400175"/>
                <a:gd name="connsiteY19-124" fmla="*/ 9525 h 2671762"/>
                <a:gd name="connsiteX20-125" fmla="*/ 0 w 1400175"/>
                <a:gd name="connsiteY20-126" fmla="*/ 0 h 2671762"/>
                <a:gd name="connsiteX0-127" fmla="*/ 0 w 1400175"/>
                <a:gd name="connsiteY0-128" fmla="*/ 0 h 2671762"/>
                <a:gd name="connsiteX1-129" fmla="*/ 0 w 1400175"/>
                <a:gd name="connsiteY1-130" fmla="*/ 2400300 h 2671762"/>
                <a:gd name="connsiteX2-131" fmla="*/ 157163 w 1400175"/>
                <a:gd name="connsiteY2-132" fmla="*/ 2328862 h 2671762"/>
                <a:gd name="connsiteX3-133" fmla="*/ 271463 w 1400175"/>
                <a:gd name="connsiteY3-134" fmla="*/ 2509837 h 2671762"/>
                <a:gd name="connsiteX4-135" fmla="*/ 338138 w 1400175"/>
                <a:gd name="connsiteY4-136" fmla="*/ 2586037 h 2671762"/>
                <a:gd name="connsiteX5-137" fmla="*/ 495300 w 1400175"/>
                <a:gd name="connsiteY5-138" fmla="*/ 2671762 h 2671762"/>
                <a:gd name="connsiteX6-139" fmla="*/ 547688 w 1400175"/>
                <a:gd name="connsiteY6-140" fmla="*/ 2571750 h 2671762"/>
                <a:gd name="connsiteX7-141" fmla="*/ 600075 w 1400175"/>
                <a:gd name="connsiteY7-142" fmla="*/ 2524125 h 2671762"/>
                <a:gd name="connsiteX8-143" fmla="*/ 695325 w 1400175"/>
                <a:gd name="connsiteY8-144" fmla="*/ 2457450 h 2671762"/>
                <a:gd name="connsiteX9-145" fmla="*/ 752475 w 1400175"/>
                <a:gd name="connsiteY9-146" fmla="*/ 2400300 h 2671762"/>
                <a:gd name="connsiteX10-147" fmla="*/ 866775 w 1400175"/>
                <a:gd name="connsiteY10-148" fmla="*/ 2362200 h 2671762"/>
                <a:gd name="connsiteX11-149" fmla="*/ 933450 w 1400175"/>
                <a:gd name="connsiteY11-150" fmla="*/ 2481262 h 2671762"/>
                <a:gd name="connsiteX12-151" fmla="*/ 1085850 w 1400175"/>
                <a:gd name="connsiteY12-152" fmla="*/ 2533650 h 2671762"/>
                <a:gd name="connsiteX13-153" fmla="*/ 1176338 w 1400175"/>
                <a:gd name="connsiteY13-154" fmla="*/ 2552700 h 2671762"/>
                <a:gd name="connsiteX14-155" fmla="*/ 1223963 w 1400175"/>
                <a:gd name="connsiteY14-156" fmla="*/ 2514600 h 2671762"/>
                <a:gd name="connsiteX15-157" fmla="*/ 1281113 w 1400175"/>
                <a:gd name="connsiteY15-158" fmla="*/ 2476500 h 2671762"/>
                <a:gd name="connsiteX16-159" fmla="*/ 1323975 w 1400175"/>
                <a:gd name="connsiteY16-160" fmla="*/ 2447925 h 2671762"/>
                <a:gd name="connsiteX17-161" fmla="*/ 1366838 w 1400175"/>
                <a:gd name="connsiteY17-162" fmla="*/ 2428875 h 2671762"/>
                <a:gd name="connsiteX18-163" fmla="*/ 1400175 w 1400175"/>
                <a:gd name="connsiteY18-164" fmla="*/ 2457450 h 2671762"/>
                <a:gd name="connsiteX19-165" fmla="*/ 1400175 w 1400175"/>
                <a:gd name="connsiteY19-166" fmla="*/ 9525 h 2671762"/>
                <a:gd name="connsiteX20-167" fmla="*/ 0 w 1400175"/>
                <a:gd name="connsiteY20-168" fmla="*/ 0 h 2671762"/>
                <a:gd name="connsiteX0-169" fmla="*/ 0 w 1400175"/>
                <a:gd name="connsiteY0-170" fmla="*/ 0 h 2671762"/>
                <a:gd name="connsiteX1-171" fmla="*/ 0 w 1400175"/>
                <a:gd name="connsiteY1-172" fmla="*/ 2400300 h 2671762"/>
                <a:gd name="connsiteX2-173" fmla="*/ 157163 w 1400175"/>
                <a:gd name="connsiteY2-174" fmla="*/ 2328862 h 2671762"/>
                <a:gd name="connsiteX3-175" fmla="*/ 271463 w 1400175"/>
                <a:gd name="connsiteY3-176" fmla="*/ 2509837 h 2671762"/>
                <a:gd name="connsiteX4-177" fmla="*/ 338138 w 1400175"/>
                <a:gd name="connsiteY4-178" fmla="*/ 2586037 h 2671762"/>
                <a:gd name="connsiteX5-179" fmla="*/ 495300 w 1400175"/>
                <a:gd name="connsiteY5-180" fmla="*/ 2671762 h 2671762"/>
                <a:gd name="connsiteX6-181" fmla="*/ 547688 w 1400175"/>
                <a:gd name="connsiteY6-182" fmla="*/ 2571750 h 2671762"/>
                <a:gd name="connsiteX7-183" fmla="*/ 600075 w 1400175"/>
                <a:gd name="connsiteY7-184" fmla="*/ 2524125 h 2671762"/>
                <a:gd name="connsiteX8-185" fmla="*/ 695325 w 1400175"/>
                <a:gd name="connsiteY8-186" fmla="*/ 2457450 h 2671762"/>
                <a:gd name="connsiteX9-187" fmla="*/ 752475 w 1400175"/>
                <a:gd name="connsiteY9-188" fmla="*/ 2400300 h 2671762"/>
                <a:gd name="connsiteX10-189" fmla="*/ 866775 w 1400175"/>
                <a:gd name="connsiteY10-190" fmla="*/ 2362200 h 2671762"/>
                <a:gd name="connsiteX11-191" fmla="*/ 933450 w 1400175"/>
                <a:gd name="connsiteY11-192" fmla="*/ 2481262 h 2671762"/>
                <a:gd name="connsiteX12-193" fmla="*/ 1085850 w 1400175"/>
                <a:gd name="connsiteY12-194" fmla="*/ 2533650 h 2671762"/>
                <a:gd name="connsiteX13-195" fmla="*/ 1176338 w 1400175"/>
                <a:gd name="connsiteY13-196" fmla="*/ 2552700 h 2671762"/>
                <a:gd name="connsiteX14-197" fmla="*/ 1223963 w 1400175"/>
                <a:gd name="connsiteY14-198" fmla="*/ 2514600 h 2671762"/>
                <a:gd name="connsiteX15-199" fmla="*/ 1281113 w 1400175"/>
                <a:gd name="connsiteY15-200" fmla="*/ 2476500 h 2671762"/>
                <a:gd name="connsiteX16-201" fmla="*/ 1323975 w 1400175"/>
                <a:gd name="connsiteY16-202" fmla="*/ 2447925 h 2671762"/>
                <a:gd name="connsiteX17-203" fmla="*/ 1366838 w 1400175"/>
                <a:gd name="connsiteY17-204" fmla="*/ 2428875 h 2671762"/>
                <a:gd name="connsiteX18-205" fmla="*/ 1400175 w 1400175"/>
                <a:gd name="connsiteY18-206" fmla="*/ 2457450 h 2671762"/>
                <a:gd name="connsiteX19-207" fmla="*/ 1400175 w 1400175"/>
                <a:gd name="connsiteY19-208" fmla="*/ 9525 h 2671762"/>
                <a:gd name="connsiteX20-209" fmla="*/ 0 w 1400175"/>
                <a:gd name="connsiteY20-210" fmla="*/ 0 h 2671762"/>
                <a:gd name="connsiteX0-211" fmla="*/ 0 w 1400175"/>
                <a:gd name="connsiteY0-212" fmla="*/ 0 h 2671762"/>
                <a:gd name="connsiteX1-213" fmla="*/ 0 w 1400175"/>
                <a:gd name="connsiteY1-214" fmla="*/ 2400300 h 2671762"/>
                <a:gd name="connsiteX2-215" fmla="*/ 157163 w 1400175"/>
                <a:gd name="connsiteY2-216" fmla="*/ 2328862 h 2671762"/>
                <a:gd name="connsiteX3-217" fmla="*/ 271463 w 1400175"/>
                <a:gd name="connsiteY3-218" fmla="*/ 2509837 h 2671762"/>
                <a:gd name="connsiteX4-219" fmla="*/ 338138 w 1400175"/>
                <a:gd name="connsiteY4-220" fmla="*/ 2586037 h 2671762"/>
                <a:gd name="connsiteX5-221" fmla="*/ 495300 w 1400175"/>
                <a:gd name="connsiteY5-222" fmla="*/ 2671762 h 2671762"/>
                <a:gd name="connsiteX6-223" fmla="*/ 547688 w 1400175"/>
                <a:gd name="connsiteY6-224" fmla="*/ 2571750 h 2671762"/>
                <a:gd name="connsiteX7-225" fmla="*/ 600075 w 1400175"/>
                <a:gd name="connsiteY7-226" fmla="*/ 2524125 h 2671762"/>
                <a:gd name="connsiteX8-227" fmla="*/ 695325 w 1400175"/>
                <a:gd name="connsiteY8-228" fmla="*/ 2457450 h 2671762"/>
                <a:gd name="connsiteX9-229" fmla="*/ 752475 w 1400175"/>
                <a:gd name="connsiteY9-230" fmla="*/ 2400300 h 2671762"/>
                <a:gd name="connsiteX10-231" fmla="*/ 866775 w 1400175"/>
                <a:gd name="connsiteY10-232" fmla="*/ 2362200 h 2671762"/>
                <a:gd name="connsiteX11-233" fmla="*/ 933450 w 1400175"/>
                <a:gd name="connsiteY11-234" fmla="*/ 2481262 h 2671762"/>
                <a:gd name="connsiteX12-235" fmla="*/ 1085850 w 1400175"/>
                <a:gd name="connsiteY12-236" fmla="*/ 2533650 h 2671762"/>
                <a:gd name="connsiteX13-237" fmla="*/ 1176338 w 1400175"/>
                <a:gd name="connsiteY13-238" fmla="*/ 2552700 h 2671762"/>
                <a:gd name="connsiteX14-239" fmla="*/ 1223963 w 1400175"/>
                <a:gd name="connsiteY14-240" fmla="*/ 2514600 h 2671762"/>
                <a:gd name="connsiteX15-241" fmla="*/ 1281113 w 1400175"/>
                <a:gd name="connsiteY15-242" fmla="*/ 2476500 h 2671762"/>
                <a:gd name="connsiteX16-243" fmla="*/ 1323975 w 1400175"/>
                <a:gd name="connsiteY16-244" fmla="*/ 2447925 h 2671762"/>
                <a:gd name="connsiteX17-245" fmla="*/ 1366838 w 1400175"/>
                <a:gd name="connsiteY17-246" fmla="*/ 2428875 h 2671762"/>
                <a:gd name="connsiteX18-247" fmla="*/ 1400175 w 1400175"/>
                <a:gd name="connsiteY18-248" fmla="*/ 2457450 h 2671762"/>
                <a:gd name="connsiteX19-249" fmla="*/ 1400175 w 1400175"/>
                <a:gd name="connsiteY19-250" fmla="*/ 9525 h 2671762"/>
                <a:gd name="connsiteX20-251" fmla="*/ 0 w 1400175"/>
                <a:gd name="connsiteY20-252" fmla="*/ 0 h 2671762"/>
                <a:gd name="connsiteX0-253" fmla="*/ 0 w 1400175"/>
                <a:gd name="connsiteY0-254" fmla="*/ 0 h 2671762"/>
                <a:gd name="connsiteX1-255" fmla="*/ 0 w 1400175"/>
                <a:gd name="connsiteY1-256" fmla="*/ 2400300 h 2671762"/>
                <a:gd name="connsiteX2-257" fmla="*/ 157163 w 1400175"/>
                <a:gd name="connsiteY2-258" fmla="*/ 2328862 h 2671762"/>
                <a:gd name="connsiteX3-259" fmla="*/ 271463 w 1400175"/>
                <a:gd name="connsiteY3-260" fmla="*/ 2509837 h 2671762"/>
                <a:gd name="connsiteX4-261" fmla="*/ 338138 w 1400175"/>
                <a:gd name="connsiteY4-262" fmla="*/ 2586037 h 2671762"/>
                <a:gd name="connsiteX5-263" fmla="*/ 495300 w 1400175"/>
                <a:gd name="connsiteY5-264" fmla="*/ 2671762 h 2671762"/>
                <a:gd name="connsiteX6-265" fmla="*/ 547688 w 1400175"/>
                <a:gd name="connsiteY6-266" fmla="*/ 2571750 h 2671762"/>
                <a:gd name="connsiteX7-267" fmla="*/ 600075 w 1400175"/>
                <a:gd name="connsiteY7-268" fmla="*/ 2524125 h 2671762"/>
                <a:gd name="connsiteX8-269" fmla="*/ 695325 w 1400175"/>
                <a:gd name="connsiteY8-270" fmla="*/ 2457450 h 2671762"/>
                <a:gd name="connsiteX9-271" fmla="*/ 752475 w 1400175"/>
                <a:gd name="connsiteY9-272" fmla="*/ 2400300 h 2671762"/>
                <a:gd name="connsiteX10-273" fmla="*/ 866775 w 1400175"/>
                <a:gd name="connsiteY10-274" fmla="*/ 2362200 h 2671762"/>
                <a:gd name="connsiteX11-275" fmla="*/ 933450 w 1400175"/>
                <a:gd name="connsiteY11-276" fmla="*/ 2481262 h 2671762"/>
                <a:gd name="connsiteX12-277" fmla="*/ 1085850 w 1400175"/>
                <a:gd name="connsiteY12-278" fmla="*/ 2533650 h 2671762"/>
                <a:gd name="connsiteX13-279" fmla="*/ 1176338 w 1400175"/>
                <a:gd name="connsiteY13-280" fmla="*/ 2552700 h 2671762"/>
                <a:gd name="connsiteX14-281" fmla="*/ 1223963 w 1400175"/>
                <a:gd name="connsiteY14-282" fmla="*/ 2514600 h 2671762"/>
                <a:gd name="connsiteX15-283" fmla="*/ 1281113 w 1400175"/>
                <a:gd name="connsiteY15-284" fmla="*/ 2476500 h 2671762"/>
                <a:gd name="connsiteX16-285" fmla="*/ 1323975 w 1400175"/>
                <a:gd name="connsiteY16-286" fmla="*/ 2447925 h 2671762"/>
                <a:gd name="connsiteX17-287" fmla="*/ 1366838 w 1400175"/>
                <a:gd name="connsiteY17-288" fmla="*/ 2428875 h 2671762"/>
                <a:gd name="connsiteX18-289" fmla="*/ 1400175 w 1400175"/>
                <a:gd name="connsiteY18-290" fmla="*/ 2457450 h 2671762"/>
                <a:gd name="connsiteX19-291" fmla="*/ 1400175 w 1400175"/>
                <a:gd name="connsiteY19-292" fmla="*/ 9525 h 2671762"/>
                <a:gd name="connsiteX20-293" fmla="*/ 0 w 1400175"/>
                <a:gd name="connsiteY20-294" fmla="*/ 0 h 2671762"/>
                <a:gd name="connsiteX0-295" fmla="*/ 0 w 1400175"/>
                <a:gd name="connsiteY0-296" fmla="*/ 0 h 2671762"/>
                <a:gd name="connsiteX1-297" fmla="*/ 0 w 1400175"/>
                <a:gd name="connsiteY1-298" fmla="*/ 2400300 h 2671762"/>
                <a:gd name="connsiteX2-299" fmla="*/ 157163 w 1400175"/>
                <a:gd name="connsiteY2-300" fmla="*/ 2328862 h 2671762"/>
                <a:gd name="connsiteX3-301" fmla="*/ 271463 w 1400175"/>
                <a:gd name="connsiteY3-302" fmla="*/ 2509837 h 2671762"/>
                <a:gd name="connsiteX4-303" fmla="*/ 338138 w 1400175"/>
                <a:gd name="connsiteY4-304" fmla="*/ 2586037 h 2671762"/>
                <a:gd name="connsiteX5-305" fmla="*/ 495300 w 1400175"/>
                <a:gd name="connsiteY5-306" fmla="*/ 2671762 h 2671762"/>
                <a:gd name="connsiteX6-307" fmla="*/ 547688 w 1400175"/>
                <a:gd name="connsiteY6-308" fmla="*/ 2571750 h 2671762"/>
                <a:gd name="connsiteX7-309" fmla="*/ 600075 w 1400175"/>
                <a:gd name="connsiteY7-310" fmla="*/ 2524125 h 2671762"/>
                <a:gd name="connsiteX8-311" fmla="*/ 695325 w 1400175"/>
                <a:gd name="connsiteY8-312" fmla="*/ 2457450 h 2671762"/>
                <a:gd name="connsiteX9-313" fmla="*/ 752475 w 1400175"/>
                <a:gd name="connsiteY9-314" fmla="*/ 2400300 h 2671762"/>
                <a:gd name="connsiteX10-315" fmla="*/ 866775 w 1400175"/>
                <a:gd name="connsiteY10-316" fmla="*/ 2362200 h 2671762"/>
                <a:gd name="connsiteX11-317" fmla="*/ 933450 w 1400175"/>
                <a:gd name="connsiteY11-318" fmla="*/ 2481262 h 2671762"/>
                <a:gd name="connsiteX12-319" fmla="*/ 1085850 w 1400175"/>
                <a:gd name="connsiteY12-320" fmla="*/ 2533650 h 2671762"/>
                <a:gd name="connsiteX13-321" fmla="*/ 1176338 w 1400175"/>
                <a:gd name="connsiteY13-322" fmla="*/ 2552700 h 2671762"/>
                <a:gd name="connsiteX14-323" fmla="*/ 1223963 w 1400175"/>
                <a:gd name="connsiteY14-324" fmla="*/ 2514600 h 2671762"/>
                <a:gd name="connsiteX15-325" fmla="*/ 1281113 w 1400175"/>
                <a:gd name="connsiteY15-326" fmla="*/ 2476500 h 2671762"/>
                <a:gd name="connsiteX16-327" fmla="*/ 1323975 w 1400175"/>
                <a:gd name="connsiteY16-328" fmla="*/ 2447925 h 2671762"/>
                <a:gd name="connsiteX17-329" fmla="*/ 1366838 w 1400175"/>
                <a:gd name="connsiteY17-330" fmla="*/ 2428875 h 2671762"/>
                <a:gd name="connsiteX18-331" fmla="*/ 1400175 w 1400175"/>
                <a:gd name="connsiteY18-332" fmla="*/ 2457450 h 2671762"/>
                <a:gd name="connsiteX19-333" fmla="*/ 1400175 w 1400175"/>
                <a:gd name="connsiteY19-334" fmla="*/ 9525 h 2671762"/>
                <a:gd name="connsiteX20-335" fmla="*/ 0 w 1400175"/>
                <a:gd name="connsiteY20-336" fmla="*/ 0 h 2671762"/>
                <a:gd name="connsiteX0-337" fmla="*/ 0 w 1400175"/>
                <a:gd name="connsiteY0-338" fmla="*/ 0 h 2671762"/>
                <a:gd name="connsiteX1-339" fmla="*/ 0 w 1400175"/>
                <a:gd name="connsiteY1-340" fmla="*/ 2400300 h 2671762"/>
                <a:gd name="connsiteX2-341" fmla="*/ 157163 w 1400175"/>
                <a:gd name="connsiteY2-342" fmla="*/ 2328862 h 2671762"/>
                <a:gd name="connsiteX3-343" fmla="*/ 271463 w 1400175"/>
                <a:gd name="connsiteY3-344" fmla="*/ 2509837 h 2671762"/>
                <a:gd name="connsiteX4-345" fmla="*/ 338138 w 1400175"/>
                <a:gd name="connsiteY4-346" fmla="*/ 2586037 h 2671762"/>
                <a:gd name="connsiteX5-347" fmla="*/ 495300 w 1400175"/>
                <a:gd name="connsiteY5-348" fmla="*/ 2671762 h 2671762"/>
                <a:gd name="connsiteX6-349" fmla="*/ 547688 w 1400175"/>
                <a:gd name="connsiteY6-350" fmla="*/ 2571750 h 2671762"/>
                <a:gd name="connsiteX7-351" fmla="*/ 600075 w 1400175"/>
                <a:gd name="connsiteY7-352" fmla="*/ 2524125 h 2671762"/>
                <a:gd name="connsiteX8-353" fmla="*/ 695325 w 1400175"/>
                <a:gd name="connsiteY8-354" fmla="*/ 2457450 h 2671762"/>
                <a:gd name="connsiteX9-355" fmla="*/ 752475 w 1400175"/>
                <a:gd name="connsiteY9-356" fmla="*/ 2400300 h 2671762"/>
                <a:gd name="connsiteX10-357" fmla="*/ 866775 w 1400175"/>
                <a:gd name="connsiteY10-358" fmla="*/ 2362200 h 2671762"/>
                <a:gd name="connsiteX11-359" fmla="*/ 933450 w 1400175"/>
                <a:gd name="connsiteY11-360" fmla="*/ 2481262 h 2671762"/>
                <a:gd name="connsiteX12-361" fmla="*/ 1085850 w 1400175"/>
                <a:gd name="connsiteY12-362" fmla="*/ 2533650 h 2671762"/>
                <a:gd name="connsiteX13-363" fmla="*/ 1176338 w 1400175"/>
                <a:gd name="connsiteY13-364" fmla="*/ 2552700 h 2671762"/>
                <a:gd name="connsiteX14-365" fmla="*/ 1223963 w 1400175"/>
                <a:gd name="connsiteY14-366" fmla="*/ 2514600 h 2671762"/>
                <a:gd name="connsiteX15-367" fmla="*/ 1281113 w 1400175"/>
                <a:gd name="connsiteY15-368" fmla="*/ 2476500 h 2671762"/>
                <a:gd name="connsiteX16-369" fmla="*/ 1323975 w 1400175"/>
                <a:gd name="connsiteY16-370" fmla="*/ 2447925 h 2671762"/>
                <a:gd name="connsiteX17-371" fmla="*/ 1366838 w 1400175"/>
                <a:gd name="connsiteY17-372" fmla="*/ 2428875 h 2671762"/>
                <a:gd name="connsiteX18-373" fmla="*/ 1385888 w 1400175"/>
                <a:gd name="connsiteY18-374" fmla="*/ 2443163 h 2671762"/>
                <a:gd name="connsiteX19-375" fmla="*/ 1400175 w 1400175"/>
                <a:gd name="connsiteY19-376" fmla="*/ 9525 h 2671762"/>
                <a:gd name="connsiteX20-377" fmla="*/ 0 w 1400175"/>
                <a:gd name="connsiteY20-378" fmla="*/ 0 h 2671762"/>
              </a:gdLst>
              <a:ahLst/>
              <a:cxnLst>
                <a:cxn ang="0">
                  <a:pos x="connsiteX0-337" y="connsiteY0-338"/>
                </a:cxn>
                <a:cxn ang="0">
                  <a:pos x="connsiteX1-339" y="connsiteY1-340"/>
                </a:cxn>
                <a:cxn ang="0">
                  <a:pos x="connsiteX2-341" y="connsiteY2-342"/>
                </a:cxn>
                <a:cxn ang="0">
                  <a:pos x="connsiteX3-343" y="connsiteY3-344"/>
                </a:cxn>
                <a:cxn ang="0">
                  <a:pos x="connsiteX4-345" y="connsiteY4-346"/>
                </a:cxn>
                <a:cxn ang="0">
                  <a:pos x="connsiteX5-347" y="connsiteY5-348"/>
                </a:cxn>
                <a:cxn ang="0">
                  <a:pos x="connsiteX6-349" y="connsiteY6-350"/>
                </a:cxn>
                <a:cxn ang="0">
                  <a:pos x="connsiteX7-351" y="connsiteY7-352"/>
                </a:cxn>
                <a:cxn ang="0">
                  <a:pos x="connsiteX8-353" y="connsiteY8-354"/>
                </a:cxn>
                <a:cxn ang="0">
                  <a:pos x="connsiteX9-355" y="connsiteY9-356"/>
                </a:cxn>
                <a:cxn ang="0">
                  <a:pos x="connsiteX10-357" y="connsiteY10-358"/>
                </a:cxn>
                <a:cxn ang="0">
                  <a:pos x="connsiteX11-359" y="connsiteY11-360"/>
                </a:cxn>
                <a:cxn ang="0">
                  <a:pos x="connsiteX12-361" y="connsiteY12-362"/>
                </a:cxn>
                <a:cxn ang="0">
                  <a:pos x="connsiteX13-363" y="connsiteY13-364"/>
                </a:cxn>
                <a:cxn ang="0">
                  <a:pos x="connsiteX14-365" y="connsiteY14-366"/>
                </a:cxn>
                <a:cxn ang="0">
                  <a:pos x="connsiteX15-367" y="connsiteY15-368"/>
                </a:cxn>
                <a:cxn ang="0">
                  <a:pos x="connsiteX16-369" y="connsiteY16-370"/>
                </a:cxn>
                <a:cxn ang="0">
                  <a:pos x="connsiteX17-371" y="connsiteY17-372"/>
                </a:cxn>
                <a:cxn ang="0">
                  <a:pos x="connsiteX18-373" y="connsiteY18-374"/>
                </a:cxn>
                <a:cxn ang="0">
                  <a:pos x="connsiteX19-375" y="connsiteY19-376"/>
                </a:cxn>
                <a:cxn ang="0">
                  <a:pos x="connsiteX20-377" y="connsiteY20-378"/>
                </a:cxn>
              </a:cxnLst>
              <a:rect l="l" t="t" r="r" b="b"/>
              <a:pathLst>
                <a:path w="1400175" h="2671762">
                  <a:moveTo>
                    <a:pt x="0" y="0"/>
                  </a:moveTo>
                  <a:lnTo>
                    <a:pt x="0" y="2400300"/>
                  </a:lnTo>
                  <a:lnTo>
                    <a:pt x="157163" y="2328862"/>
                  </a:lnTo>
                  <a:cubicBezTo>
                    <a:pt x="261938" y="2370137"/>
                    <a:pt x="228600" y="2449512"/>
                    <a:pt x="271463" y="2509837"/>
                  </a:cubicBezTo>
                  <a:lnTo>
                    <a:pt x="338138" y="2586037"/>
                  </a:lnTo>
                  <a:lnTo>
                    <a:pt x="495300" y="2671762"/>
                  </a:lnTo>
                  <a:cubicBezTo>
                    <a:pt x="530225" y="2669381"/>
                    <a:pt x="530226" y="2596356"/>
                    <a:pt x="547688" y="2571750"/>
                  </a:cubicBezTo>
                  <a:cubicBezTo>
                    <a:pt x="565150" y="2547144"/>
                    <a:pt x="575469" y="2543175"/>
                    <a:pt x="600075" y="2524125"/>
                  </a:cubicBezTo>
                  <a:lnTo>
                    <a:pt x="695325" y="2457450"/>
                  </a:lnTo>
                  <a:lnTo>
                    <a:pt x="752475" y="2400300"/>
                  </a:lnTo>
                  <a:lnTo>
                    <a:pt x="866775" y="2362200"/>
                  </a:lnTo>
                  <a:cubicBezTo>
                    <a:pt x="896937" y="2375694"/>
                    <a:pt x="896938" y="2452687"/>
                    <a:pt x="933450" y="2481262"/>
                  </a:cubicBezTo>
                  <a:cubicBezTo>
                    <a:pt x="969962" y="2509837"/>
                    <a:pt x="1055687" y="2527300"/>
                    <a:pt x="1085850" y="2533650"/>
                  </a:cubicBezTo>
                  <a:lnTo>
                    <a:pt x="1176338" y="2552700"/>
                  </a:lnTo>
                  <a:cubicBezTo>
                    <a:pt x="1199357" y="2549525"/>
                    <a:pt x="1206501" y="2527300"/>
                    <a:pt x="1223963" y="2514600"/>
                  </a:cubicBezTo>
                  <a:cubicBezTo>
                    <a:pt x="1241426" y="2501900"/>
                    <a:pt x="1264444" y="2487612"/>
                    <a:pt x="1281113" y="2476500"/>
                  </a:cubicBezTo>
                  <a:lnTo>
                    <a:pt x="1323975" y="2447925"/>
                  </a:lnTo>
                  <a:cubicBezTo>
                    <a:pt x="1338262" y="2438400"/>
                    <a:pt x="1354138" y="2427288"/>
                    <a:pt x="1366838" y="2428875"/>
                  </a:cubicBezTo>
                  <a:lnTo>
                    <a:pt x="1385888" y="2443163"/>
                  </a:lnTo>
                  <a:cubicBezTo>
                    <a:pt x="1390650" y="1631950"/>
                    <a:pt x="1395413" y="820738"/>
                    <a:pt x="1400175" y="9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6D9A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72000" tIns="46800" rIns="72000" bIns="10800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da-DK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+mn-ea"/>
                </a:rPr>
                <a:t>自我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da-DK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+mn-ea"/>
                </a:rPr>
                <a:t>提醒</a:t>
              </a:r>
              <a:endParaRPr kumimoji="0" lang="zh-CN" altLang="da-DK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KSO_Shape">
              <a:extLst>
                <a:ext uri="{FF2B5EF4-FFF2-40B4-BE49-F238E27FC236}">
                  <a16:creationId xmlns:a16="http://schemas.microsoft.com/office/drawing/2014/main" id="{DE5CB354-5D20-4768-A5C9-8957FD4E73D4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 rot="19833143">
              <a:off x="2844937" y="3447935"/>
              <a:ext cx="355529" cy="336462"/>
            </a:xfrm>
            <a:custGeom>
              <a:avLst/>
              <a:gdLst/>
              <a:ahLst/>
              <a:cxnLst/>
              <a:rect l="l" t="t" r="r" b="b"/>
              <a:pathLst>
                <a:path w="1059063" h="1007997">
                  <a:moveTo>
                    <a:pt x="703357" y="0"/>
                  </a:moveTo>
                  <a:lnTo>
                    <a:pt x="1059063" y="345377"/>
                  </a:lnTo>
                  <a:cubicBezTo>
                    <a:pt x="1011759" y="390684"/>
                    <a:pt x="950318" y="412745"/>
                    <a:pt x="888735" y="411717"/>
                  </a:cubicBezTo>
                  <a:lnTo>
                    <a:pt x="615617" y="668531"/>
                  </a:lnTo>
                  <a:cubicBezTo>
                    <a:pt x="643882" y="763675"/>
                    <a:pt x="628025" y="864389"/>
                    <a:pt x="564718" y="936620"/>
                  </a:cubicBezTo>
                  <a:lnTo>
                    <a:pt x="370217" y="747767"/>
                  </a:lnTo>
                  <a:cubicBezTo>
                    <a:pt x="247618" y="834750"/>
                    <a:pt x="146199" y="930329"/>
                    <a:pt x="0" y="1007997"/>
                  </a:cubicBezTo>
                  <a:cubicBezTo>
                    <a:pt x="95002" y="875886"/>
                    <a:pt x="190003" y="777809"/>
                    <a:pt x="284746" y="664777"/>
                  </a:cubicBezTo>
                  <a:lnTo>
                    <a:pt x="96361" y="481861"/>
                  </a:lnTo>
                  <a:cubicBezTo>
                    <a:pt x="152055" y="429106"/>
                    <a:pt x="226831" y="406169"/>
                    <a:pt x="303394" y="411783"/>
                  </a:cubicBezTo>
                  <a:cubicBezTo>
                    <a:pt x="325459" y="413401"/>
                    <a:pt x="347673" y="417390"/>
                    <a:pt x="369433" y="424372"/>
                  </a:cubicBezTo>
                  <a:lnTo>
                    <a:pt x="642990" y="154959"/>
                  </a:lnTo>
                  <a:cubicBezTo>
                    <a:pt x="643358" y="99193"/>
                    <a:pt x="663662" y="44083"/>
                    <a:pt x="703357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ysClr val="window" lastClr="FFFFFF">
                    <a:lumMod val="75000"/>
                  </a:sysClr>
                </a:gs>
                <a:gs pos="64000">
                  <a:sysClr val="window" lastClr="FFFFFF">
                    <a:lumMod val="85000"/>
                  </a:sysClr>
                </a:gs>
                <a:gs pos="0">
                  <a:srgbClr val="E7E6E6">
                    <a:lumMod val="50000"/>
                  </a:srgbClr>
                </a:gs>
                <a:gs pos="35000">
                  <a:sysClr val="window" lastClr="FFFFFF">
                    <a:lumMod val="65000"/>
                  </a:sys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D9BCC00-A88E-423C-A722-7A5E44920A7D}"/>
              </a:ext>
            </a:extLst>
          </p:cNvPr>
          <p:cNvGrpSpPr/>
          <p:nvPr/>
        </p:nvGrpSpPr>
        <p:grpSpPr>
          <a:xfrm>
            <a:off x="5794445" y="1612015"/>
            <a:ext cx="1516928" cy="3379848"/>
            <a:chOff x="3994602" y="2187533"/>
            <a:chExt cx="1150707" cy="2442523"/>
          </a:xfrm>
        </p:grpSpPr>
        <p:sp>
          <p:nvSpPr>
            <p:cNvPr id="13" name="任意多边形 11">
              <a:extLst>
                <a:ext uri="{FF2B5EF4-FFF2-40B4-BE49-F238E27FC236}">
                  <a16:creationId xmlns:a16="http://schemas.microsoft.com/office/drawing/2014/main" id="{97DFE134-3D57-4755-9BEB-077A28AAC0F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3994602" y="2355837"/>
              <a:ext cx="1150707" cy="2274219"/>
            </a:xfrm>
            <a:custGeom>
              <a:avLst/>
              <a:gdLst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09550 w 1400175"/>
                <a:gd name="connsiteY3" fmla="*/ 2366962 h 2671762"/>
                <a:gd name="connsiteX4" fmla="*/ 271463 w 1400175"/>
                <a:gd name="connsiteY4" fmla="*/ 2509837 h 2671762"/>
                <a:gd name="connsiteX5" fmla="*/ 338138 w 1400175"/>
                <a:gd name="connsiteY5" fmla="*/ 2586037 h 2671762"/>
                <a:gd name="connsiteX6" fmla="*/ 495300 w 1400175"/>
                <a:gd name="connsiteY6" fmla="*/ 2671762 h 2671762"/>
                <a:gd name="connsiteX7" fmla="*/ 547688 w 1400175"/>
                <a:gd name="connsiteY7" fmla="*/ 2571750 h 2671762"/>
                <a:gd name="connsiteX8" fmla="*/ 600075 w 1400175"/>
                <a:gd name="connsiteY8" fmla="*/ 2524125 h 2671762"/>
                <a:gd name="connsiteX9" fmla="*/ 695325 w 1400175"/>
                <a:gd name="connsiteY9" fmla="*/ 2457450 h 2671762"/>
                <a:gd name="connsiteX10" fmla="*/ 752475 w 1400175"/>
                <a:gd name="connsiteY10" fmla="*/ 2400300 h 2671762"/>
                <a:gd name="connsiteX11" fmla="*/ 866775 w 1400175"/>
                <a:gd name="connsiteY11" fmla="*/ 2362200 h 2671762"/>
                <a:gd name="connsiteX12" fmla="*/ 933450 w 1400175"/>
                <a:gd name="connsiteY12" fmla="*/ 2481262 h 2671762"/>
                <a:gd name="connsiteX13" fmla="*/ 1085850 w 1400175"/>
                <a:gd name="connsiteY13" fmla="*/ 2533650 h 2671762"/>
                <a:gd name="connsiteX14" fmla="*/ 1176338 w 1400175"/>
                <a:gd name="connsiteY14" fmla="*/ 2552700 h 2671762"/>
                <a:gd name="connsiteX15" fmla="*/ 1223963 w 1400175"/>
                <a:gd name="connsiteY15" fmla="*/ 2514600 h 2671762"/>
                <a:gd name="connsiteX16" fmla="*/ 1281113 w 1400175"/>
                <a:gd name="connsiteY16" fmla="*/ 2476500 h 2671762"/>
                <a:gd name="connsiteX17" fmla="*/ 1323975 w 1400175"/>
                <a:gd name="connsiteY17" fmla="*/ 2447925 h 2671762"/>
                <a:gd name="connsiteX18" fmla="*/ 1366838 w 1400175"/>
                <a:gd name="connsiteY18" fmla="*/ 2428875 h 2671762"/>
                <a:gd name="connsiteX19" fmla="*/ 1400175 w 1400175"/>
                <a:gd name="connsiteY19" fmla="*/ 2457450 h 2671762"/>
                <a:gd name="connsiteX20" fmla="*/ 1400175 w 1400175"/>
                <a:gd name="connsiteY20" fmla="*/ 9525 h 2671762"/>
                <a:gd name="connsiteX21" fmla="*/ 0 w 1400175"/>
                <a:gd name="connsiteY21" fmla="*/ 0 h 2671762"/>
                <a:gd name="connsiteX0-1" fmla="*/ 0 w 1400175"/>
                <a:gd name="connsiteY0-2" fmla="*/ 0 h 2671762"/>
                <a:gd name="connsiteX1-3" fmla="*/ 0 w 1400175"/>
                <a:gd name="connsiteY1-4" fmla="*/ 2400300 h 2671762"/>
                <a:gd name="connsiteX2-5" fmla="*/ 142875 w 1400175"/>
                <a:gd name="connsiteY2-6" fmla="*/ 2328862 h 2671762"/>
                <a:gd name="connsiteX3-7" fmla="*/ 271463 w 1400175"/>
                <a:gd name="connsiteY3-8" fmla="*/ 2509837 h 2671762"/>
                <a:gd name="connsiteX4-9" fmla="*/ 338138 w 1400175"/>
                <a:gd name="connsiteY4-10" fmla="*/ 2586037 h 2671762"/>
                <a:gd name="connsiteX5-11" fmla="*/ 495300 w 1400175"/>
                <a:gd name="connsiteY5-12" fmla="*/ 2671762 h 2671762"/>
                <a:gd name="connsiteX6-13" fmla="*/ 547688 w 1400175"/>
                <a:gd name="connsiteY6-14" fmla="*/ 2571750 h 2671762"/>
                <a:gd name="connsiteX7-15" fmla="*/ 600075 w 1400175"/>
                <a:gd name="connsiteY7-16" fmla="*/ 2524125 h 2671762"/>
                <a:gd name="connsiteX8-17" fmla="*/ 695325 w 1400175"/>
                <a:gd name="connsiteY8-18" fmla="*/ 2457450 h 2671762"/>
                <a:gd name="connsiteX9-19" fmla="*/ 752475 w 1400175"/>
                <a:gd name="connsiteY9-20" fmla="*/ 2400300 h 2671762"/>
                <a:gd name="connsiteX10-21" fmla="*/ 866775 w 1400175"/>
                <a:gd name="connsiteY10-22" fmla="*/ 2362200 h 2671762"/>
                <a:gd name="connsiteX11-23" fmla="*/ 933450 w 1400175"/>
                <a:gd name="connsiteY11-24" fmla="*/ 2481262 h 2671762"/>
                <a:gd name="connsiteX12-25" fmla="*/ 1085850 w 1400175"/>
                <a:gd name="connsiteY12-26" fmla="*/ 2533650 h 2671762"/>
                <a:gd name="connsiteX13-27" fmla="*/ 1176338 w 1400175"/>
                <a:gd name="connsiteY13-28" fmla="*/ 2552700 h 2671762"/>
                <a:gd name="connsiteX14-29" fmla="*/ 1223963 w 1400175"/>
                <a:gd name="connsiteY14-30" fmla="*/ 2514600 h 2671762"/>
                <a:gd name="connsiteX15-31" fmla="*/ 1281113 w 1400175"/>
                <a:gd name="connsiteY15-32" fmla="*/ 2476500 h 2671762"/>
                <a:gd name="connsiteX16-33" fmla="*/ 1323975 w 1400175"/>
                <a:gd name="connsiteY16-34" fmla="*/ 2447925 h 2671762"/>
                <a:gd name="connsiteX17-35" fmla="*/ 1366838 w 1400175"/>
                <a:gd name="connsiteY17-36" fmla="*/ 2428875 h 2671762"/>
                <a:gd name="connsiteX18-37" fmla="*/ 1400175 w 1400175"/>
                <a:gd name="connsiteY18-38" fmla="*/ 2457450 h 2671762"/>
                <a:gd name="connsiteX19-39" fmla="*/ 1400175 w 1400175"/>
                <a:gd name="connsiteY19-40" fmla="*/ 9525 h 2671762"/>
                <a:gd name="connsiteX20-41" fmla="*/ 0 w 1400175"/>
                <a:gd name="connsiteY20-42" fmla="*/ 0 h 2671762"/>
                <a:gd name="connsiteX0-43" fmla="*/ 0 w 1400175"/>
                <a:gd name="connsiteY0-44" fmla="*/ 0 h 2671762"/>
                <a:gd name="connsiteX1-45" fmla="*/ 0 w 1400175"/>
                <a:gd name="connsiteY1-46" fmla="*/ 2400300 h 2671762"/>
                <a:gd name="connsiteX2-47" fmla="*/ 142875 w 1400175"/>
                <a:gd name="connsiteY2-48" fmla="*/ 2328862 h 2671762"/>
                <a:gd name="connsiteX3-49" fmla="*/ 271463 w 1400175"/>
                <a:gd name="connsiteY3-50" fmla="*/ 2509837 h 2671762"/>
                <a:gd name="connsiteX4-51" fmla="*/ 338138 w 1400175"/>
                <a:gd name="connsiteY4-52" fmla="*/ 2586037 h 2671762"/>
                <a:gd name="connsiteX5-53" fmla="*/ 495300 w 1400175"/>
                <a:gd name="connsiteY5-54" fmla="*/ 2671762 h 2671762"/>
                <a:gd name="connsiteX6-55" fmla="*/ 547688 w 1400175"/>
                <a:gd name="connsiteY6-56" fmla="*/ 2571750 h 2671762"/>
                <a:gd name="connsiteX7-57" fmla="*/ 600075 w 1400175"/>
                <a:gd name="connsiteY7-58" fmla="*/ 2524125 h 2671762"/>
                <a:gd name="connsiteX8-59" fmla="*/ 695325 w 1400175"/>
                <a:gd name="connsiteY8-60" fmla="*/ 2457450 h 2671762"/>
                <a:gd name="connsiteX9-61" fmla="*/ 752475 w 1400175"/>
                <a:gd name="connsiteY9-62" fmla="*/ 2400300 h 2671762"/>
                <a:gd name="connsiteX10-63" fmla="*/ 866775 w 1400175"/>
                <a:gd name="connsiteY10-64" fmla="*/ 2362200 h 2671762"/>
                <a:gd name="connsiteX11-65" fmla="*/ 933450 w 1400175"/>
                <a:gd name="connsiteY11-66" fmla="*/ 2481262 h 2671762"/>
                <a:gd name="connsiteX12-67" fmla="*/ 1085850 w 1400175"/>
                <a:gd name="connsiteY12-68" fmla="*/ 2533650 h 2671762"/>
                <a:gd name="connsiteX13-69" fmla="*/ 1176338 w 1400175"/>
                <a:gd name="connsiteY13-70" fmla="*/ 2552700 h 2671762"/>
                <a:gd name="connsiteX14-71" fmla="*/ 1223963 w 1400175"/>
                <a:gd name="connsiteY14-72" fmla="*/ 2514600 h 2671762"/>
                <a:gd name="connsiteX15-73" fmla="*/ 1281113 w 1400175"/>
                <a:gd name="connsiteY15-74" fmla="*/ 2476500 h 2671762"/>
                <a:gd name="connsiteX16-75" fmla="*/ 1323975 w 1400175"/>
                <a:gd name="connsiteY16-76" fmla="*/ 2447925 h 2671762"/>
                <a:gd name="connsiteX17-77" fmla="*/ 1366838 w 1400175"/>
                <a:gd name="connsiteY17-78" fmla="*/ 2428875 h 2671762"/>
                <a:gd name="connsiteX18-79" fmla="*/ 1400175 w 1400175"/>
                <a:gd name="connsiteY18-80" fmla="*/ 2457450 h 2671762"/>
                <a:gd name="connsiteX19-81" fmla="*/ 1400175 w 1400175"/>
                <a:gd name="connsiteY19-82" fmla="*/ 9525 h 2671762"/>
                <a:gd name="connsiteX20-83" fmla="*/ 0 w 1400175"/>
                <a:gd name="connsiteY20-84" fmla="*/ 0 h 2671762"/>
                <a:gd name="connsiteX0-85" fmla="*/ 0 w 1400175"/>
                <a:gd name="connsiteY0-86" fmla="*/ 0 h 2671762"/>
                <a:gd name="connsiteX1-87" fmla="*/ 0 w 1400175"/>
                <a:gd name="connsiteY1-88" fmla="*/ 2400300 h 2671762"/>
                <a:gd name="connsiteX2-89" fmla="*/ 157163 w 1400175"/>
                <a:gd name="connsiteY2-90" fmla="*/ 2328862 h 2671762"/>
                <a:gd name="connsiteX3-91" fmla="*/ 271463 w 1400175"/>
                <a:gd name="connsiteY3-92" fmla="*/ 2509837 h 2671762"/>
                <a:gd name="connsiteX4-93" fmla="*/ 338138 w 1400175"/>
                <a:gd name="connsiteY4-94" fmla="*/ 2586037 h 2671762"/>
                <a:gd name="connsiteX5-95" fmla="*/ 495300 w 1400175"/>
                <a:gd name="connsiteY5-96" fmla="*/ 2671762 h 2671762"/>
                <a:gd name="connsiteX6-97" fmla="*/ 547688 w 1400175"/>
                <a:gd name="connsiteY6-98" fmla="*/ 2571750 h 2671762"/>
                <a:gd name="connsiteX7-99" fmla="*/ 600075 w 1400175"/>
                <a:gd name="connsiteY7-100" fmla="*/ 2524125 h 2671762"/>
                <a:gd name="connsiteX8-101" fmla="*/ 695325 w 1400175"/>
                <a:gd name="connsiteY8-102" fmla="*/ 2457450 h 2671762"/>
                <a:gd name="connsiteX9-103" fmla="*/ 752475 w 1400175"/>
                <a:gd name="connsiteY9-104" fmla="*/ 2400300 h 2671762"/>
                <a:gd name="connsiteX10-105" fmla="*/ 866775 w 1400175"/>
                <a:gd name="connsiteY10-106" fmla="*/ 2362200 h 2671762"/>
                <a:gd name="connsiteX11-107" fmla="*/ 933450 w 1400175"/>
                <a:gd name="connsiteY11-108" fmla="*/ 2481262 h 2671762"/>
                <a:gd name="connsiteX12-109" fmla="*/ 1085850 w 1400175"/>
                <a:gd name="connsiteY12-110" fmla="*/ 2533650 h 2671762"/>
                <a:gd name="connsiteX13-111" fmla="*/ 1176338 w 1400175"/>
                <a:gd name="connsiteY13-112" fmla="*/ 2552700 h 2671762"/>
                <a:gd name="connsiteX14-113" fmla="*/ 1223963 w 1400175"/>
                <a:gd name="connsiteY14-114" fmla="*/ 2514600 h 2671762"/>
                <a:gd name="connsiteX15-115" fmla="*/ 1281113 w 1400175"/>
                <a:gd name="connsiteY15-116" fmla="*/ 2476500 h 2671762"/>
                <a:gd name="connsiteX16-117" fmla="*/ 1323975 w 1400175"/>
                <a:gd name="connsiteY16-118" fmla="*/ 2447925 h 2671762"/>
                <a:gd name="connsiteX17-119" fmla="*/ 1366838 w 1400175"/>
                <a:gd name="connsiteY17-120" fmla="*/ 2428875 h 2671762"/>
                <a:gd name="connsiteX18-121" fmla="*/ 1400175 w 1400175"/>
                <a:gd name="connsiteY18-122" fmla="*/ 2457450 h 2671762"/>
                <a:gd name="connsiteX19-123" fmla="*/ 1400175 w 1400175"/>
                <a:gd name="connsiteY19-124" fmla="*/ 9525 h 2671762"/>
                <a:gd name="connsiteX20-125" fmla="*/ 0 w 1400175"/>
                <a:gd name="connsiteY20-126" fmla="*/ 0 h 2671762"/>
                <a:gd name="connsiteX0-127" fmla="*/ 0 w 1400175"/>
                <a:gd name="connsiteY0-128" fmla="*/ 0 h 2671762"/>
                <a:gd name="connsiteX1-129" fmla="*/ 0 w 1400175"/>
                <a:gd name="connsiteY1-130" fmla="*/ 2400300 h 2671762"/>
                <a:gd name="connsiteX2-131" fmla="*/ 157163 w 1400175"/>
                <a:gd name="connsiteY2-132" fmla="*/ 2328862 h 2671762"/>
                <a:gd name="connsiteX3-133" fmla="*/ 271463 w 1400175"/>
                <a:gd name="connsiteY3-134" fmla="*/ 2509837 h 2671762"/>
                <a:gd name="connsiteX4-135" fmla="*/ 338138 w 1400175"/>
                <a:gd name="connsiteY4-136" fmla="*/ 2586037 h 2671762"/>
                <a:gd name="connsiteX5-137" fmla="*/ 495300 w 1400175"/>
                <a:gd name="connsiteY5-138" fmla="*/ 2671762 h 2671762"/>
                <a:gd name="connsiteX6-139" fmla="*/ 547688 w 1400175"/>
                <a:gd name="connsiteY6-140" fmla="*/ 2571750 h 2671762"/>
                <a:gd name="connsiteX7-141" fmla="*/ 600075 w 1400175"/>
                <a:gd name="connsiteY7-142" fmla="*/ 2524125 h 2671762"/>
                <a:gd name="connsiteX8-143" fmla="*/ 695325 w 1400175"/>
                <a:gd name="connsiteY8-144" fmla="*/ 2457450 h 2671762"/>
                <a:gd name="connsiteX9-145" fmla="*/ 752475 w 1400175"/>
                <a:gd name="connsiteY9-146" fmla="*/ 2400300 h 2671762"/>
                <a:gd name="connsiteX10-147" fmla="*/ 866775 w 1400175"/>
                <a:gd name="connsiteY10-148" fmla="*/ 2362200 h 2671762"/>
                <a:gd name="connsiteX11-149" fmla="*/ 933450 w 1400175"/>
                <a:gd name="connsiteY11-150" fmla="*/ 2481262 h 2671762"/>
                <a:gd name="connsiteX12-151" fmla="*/ 1085850 w 1400175"/>
                <a:gd name="connsiteY12-152" fmla="*/ 2533650 h 2671762"/>
                <a:gd name="connsiteX13-153" fmla="*/ 1176338 w 1400175"/>
                <a:gd name="connsiteY13-154" fmla="*/ 2552700 h 2671762"/>
                <a:gd name="connsiteX14-155" fmla="*/ 1223963 w 1400175"/>
                <a:gd name="connsiteY14-156" fmla="*/ 2514600 h 2671762"/>
                <a:gd name="connsiteX15-157" fmla="*/ 1281113 w 1400175"/>
                <a:gd name="connsiteY15-158" fmla="*/ 2476500 h 2671762"/>
                <a:gd name="connsiteX16-159" fmla="*/ 1323975 w 1400175"/>
                <a:gd name="connsiteY16-160" fmla="*/ 2447925 h 2671762"/>
                <a:gd name="connsiteX17-161" fmla="*/ 1366838 w 1400175"/>
                <a:gd name="connsiteY17-162" fmla="*/ 2428875 h 2671762"/>
                <a:gd name="connsiteX18-163" fmla="*/ 1400175 w 1400175"/>
                <a:gd name="connsiteY18-164" fmla="*/ 2457450 h 2671762"/>
                <a:gd name="connsiteX19-165" fmla="*/ 1400175 w 1400175"/>
                <a:gd name="connsiteY19-166" fmla="*/ 9525 h 2671762"/>
                <a:gd name="connsiteX20-167" fmla="*/ 0 w 1400175"/>
                <a:gd name="connsiteY20-168" fmla="*/ 0 h 2671762"/>
                <a:gd name="connsiteX0-169" fmla="*/ 0 w 1400175"/>
                <a:gd name="connsiteY0-170" fmla="*/ 0 h 2671762"/>
                <a:gd name="connsiteX1-171" fmla="*/ 0 w 1400175"/>
                <a:gd name="connsiteY1-172" fmla="*/ 2400300 h 2671762"/>
                <a:gd name="connsiteX2-173" fmla="*/ 157163 w 1400175"/>
                <a:gd name="connsiteY2-174" fmla="*/ 2328862 h 2671762"/>
                <a:gd name="connsiteX3-175" fmla="*/ 271463 w 1400175"/>
                <a:gd name="connsiteY3-176" fmla="*/ 2509837 h 2671762"/>
                <a:gd name="connsiteX4-177" fmla="*/ 338138 w 1400175"/>
                <a:gd name="connsiteY4-178" fmla="*/ 2586037 h 2671762"/>
                <a:gd name="connsiteX5-179" fmla="*/ 495300 w 1400175"/>
                <a:gd name="connsiteY5-180" fmla="*/ 2671762 h 2671762"/>
                <a:gd name="connsiteX6-181" fmla="*/ 547688 w 1400175"/>
                <a:gd name="connsiteY6-182" fmla="*/ 2571750 h 2671762"/>
                <a:gd name="connsiteX7-183" fmla="*/ 600075 w 1400175"/>
                <a:gd name="connsiteY7-184" fmla="*/ 2524125 h 2671762"/>
                <a:gd name="connsiteX8-185" fmla="*/ 695325 w 1400175"/>
                <a:gd name="connsiteY8-186" fmla="*/ 2457450 h 2671762"/>
                <a:gd name="connsiteX9-187" fmla="*/ 752475 w 1400175"/>
                <a:gd name="connsiteY9-188" fmla="*/ 2400300 h 2671762"/>
                <a:gd name="connsiteX10-189" fmla="*/ 866775 w 1400175"/>
                <a:gd name="connsiteY10-190" fmla="*/ 2362200 h 2671762"/>
                <a:gd name="connsiteX11-191" fmla="*/ 933450 w 1400175"/>
                <a:gd name="connsiteY11-192" fmla="*/ 2481262 h 2671762"/>
                <a:gd name="connsiteX12-193" fmla="*/ 1085850 w 1400175"/>
                <a:gd name="connsiteY12-194" fmla="*/ 2533650 h 2671762"/>
                <a:gd name="connsiteX13-195" fmla="*/ 1176338 w 1400175"/>
                <a:gd name="connsiteY13-196" fmla="*/ 2552700 h 2671762"/>
                <a:gd name="connsiteX14-197" fmla="*/ 1223963 w 1400175"/>
                <a:gd name="connsiteY14-198" fmla="*/ 2514600 h 2671762"/>
                <a:gd name="connsiteX15-199" fmla="*/ 1281113 w 1400175"/>
                <a:gd name="connsiteY15-200" fmla="*/ 2476500 h 2671762"/>
                <a:gd name="connsiteX16-201" fmla="*/ 1323975 w 1400175"/>
                <a:gd name="connsiteY16-202" fmla="*/ 2447925 h 2671762"/>
                <a:gd name="connsiteX17-203" fmla="*/ 1366838 w 1400175"/>
                <a:gd name="connsiteY17-204" fmla="*/ 2428875 h 2671762"/>
                <a:gd name="connsiteX18-205" fmla="*/ 1400175 w 1400175"/>
                <a:gd name="connsiteY18-206" fmla="*/ 2457450 h 2671762"/>
                <a:gd name="connsiteX19-207" fmla="*/ 1400175 w 1400175"/>
                <a:gd name="connsiteY19-208" fmla="*/ 9525 h 2671762"/>
                <a:gd name="connsiteX20-209" fmla="*/ 0 w 1400175"/>
                <a:gd name="connsiteY20-210" fmla="*/ 0 h 2671762"/>
                <a:gd name="connsiteX0-211" fmla="*/ 0 w 1400175"/>
                <a:gd name="connsiteY0-212" fmla="*/ 0 h 2671762"/>
                <a:gd name="connsiteX1-213" fmla="*/ 0 w 1400175"/>
                <a:gd name="connsiteY1-214" fmla="*/ 2400300 h 2671762"/>
                <a:gd name="connsiteX2-215" fmla="*/ 157163 w 1400175"/>
                <a:gd name="connsiteY2-216" fmla="*/ 2328862 h 2671762"/>
                <a:gd name="connsiteX3-217" fmla="*/ 271463 w 1400175"/>
                <a:gd name="connsiteY3-218" fmla="*/ 2509837 h 2671762"/>
                <a:gd name="connsiteX4-219" fmla="*/ 338138 w 1400175"/>
                <a:gd name="connsiteY4-220" fmla="*/ 2586037 h 2671762"/>
                <a:gd name="connsiteX5-221" fmla="*/ 495300 w 1400175"/>
                <a:gd name="connsiteY5-222" fmla="*/ 2671762 h 2671762"/>
                <a:gd name="connsiteX6-223" fmla="*/ 547688 w 1400175"/>
                <a:gd name="connsiteY6-224" fmla="*/ 2571750 h 2671762"/>
                <a:gd name="connsiteX7-225" fmla="*/ 600075 w 1400175"/>
                <a:gd name="connsiteY7-226" fmla="*/ 2524125 h 2671762"/>
                <a:gd name="connsiteX8-227" fmla="*/ 695325 w 1400175"/>
                <a:gd name="connsiteY8-228" fmla="*/ 2457450 h 2671762"/>
                <a:gd name="connsiteX9-229" fmla="*/ 752475 w 1400175"/>
                <a:gd name="connsiteY9-230" fmla="*/ 2400300 h 2671762"/>
                <a:gd name="connsiteX10-231" fmla="*/ 866775 w 1400175"/>
                <a:gd name="connsiteY10-232" fmla="*/ 2362200 h 2671762"/>
                <a:gd name="connsiteX11-233" fmla="*/ 933450 w 1400175"/>
                <a:gd name="connsiteY11-234" fmla="*/ 2481262 h 2671762"/>
                <a:gd name="connsiteX12-235" fmla="*/ 1085850 w 1400175"/>
                <a:gd name="connsiteY12-236" fmla="*/ 2533650 h 2671762"/>
                <a:gd name="connsiteX13-237" fmla="*/ 1176338 w 1400175"/>
                <a:gd name="connsiteY13-238" fmla="*/ 2552700 h 2671762"/>
                <a:gd name="connsiteX14-239" fmla="*/ 1223963 w 1400175"/>
                <a:gd name="connsiteY14-240" fmla="*/ 2514600 h 2671762"/>
                <a:gd name="connsiteX15-241" fmla="*/ 1281113 w 1400175"/>
                <a:gd name="connsiteY15-242" fmla="*/ 2476500 h 2671762"/>
                <a:gd name="connsiteX16-243" fmla="*/ 1323975 w 1400175"/>
                <a:gd name="connsiteY16-244" fmla="*/ 2447925 h 2671762"/>
                <a:gd name="connsiteX17-245" fmla="*/ 1366838 w 1400175"/>
                <a:gd name="connsiteY17-246" fmla="*/ 2428875 h 2671762"/>
                <a:gd name="connsiteX18-247" fmla="*/ 1400175 w 1400175"/>
                <a:gd name="connsiteY18-248" fmla="*/ 2457450 h 2671762"/>
                <a:gd name="connsiteX19-249" fmla="*/ 1400175 w 1400175"/>
                <a:gd name="connsiteY19-250" fmla="*/ 9525 h 2671762"/>
                <a:gd name="connsiteX20-251" fmla="*/ 0 w 1400175"/>
                <a:gd name="connsiteY20-252" fmla="*/ 0 h 2671762"/>
                <a:gd name="connsiteX0-253" fmla="*/ 0 w 1400175"/>
                <a:gd name="connsiteY0-254" fmla="*/ 0 h 2671762"/>
                <a:gd name="connsiteX1-255" fmla="*/ 0 w 1400175"/>
                <a:gd name="connsiteY1-256" fmla="*/ 2400300 h 2671762"/>
                <a:gd name="connsiteX2-257" fmla="*/ 157163 w 1400175"/>
                <a:gd name="connsiteY2-258" fmla="*/ 2328862 h 2671762"/>
                <a:gd name="connsiteX3-259" fmla="*/ 271463 w 1400175"/>
                <a:gd name="connsiteY3-260" fmla="*/ 2509837 h 2671762"/>
                <a:gd name="connsiteX4-261" fmla="*/ 338138 w 1400175"/>
                <a:gd name="connsiteY4-262" fmla="*/ 2586037 h 2671762"/>
                <a:gd name="connsiteX5-263" fmla="*/ 495300 w 1400175"/>
                <a:gd name="connsiteY5-264" fmla="*/ 2671762 h 2671762"/>
                <a:gd name="connsiteX6-265" fmla="*/ 547688 w 1400175"/>
                <a:gd name="connsiteY6-266" fmla="*/ 2571750 h 2671762"/>
                <a:gd name="connsiteX7-267" fmla="*/ 600075 w 1400175"/>
                <a:gd name="connsiteY7-268" fmla="*/ 2524125 h 2671762"/>
                <a:gd name="connsiteX8-269" fmla="*/ 695325 w 1400175"/>
                <a:gd name="connsiteY8-270" fmla="*/ 2457450 h 2671762"/>
                <a:gd name="connsiteX9-271" fmla="*/ 752475 w 1400175"/>
                <a:gd name="connsiteY9-272" fmla="*/ 2400300 h 2671762"/>
                <a:gd name="connsiteX10-273" fmla="*/ 866775 w 1400175"/>
                <a:gd name="connsiteY10-274" fmla="*/ 2362200 h 2671762"/>
                <a:gd name="connsiteX11-275" fmla="*/ 933450 w 1400175"/>
                <a:gd name="connsiteY11-276" fmla="*/ 2481262 h 2671762"/>
                <a:gd name="connsiteX12-277" fmla="*/ 1085850 w 1400175"/>
                <a:gd name="connsiteY12-278" fmla="*/ 2533650 h 2671762"/>
                <a:gd name="connsiteX13-279" fmla="*/ 1176338 w 1400175"/>
                <a:gd name="connsiteY13-280" fmla="*/ 2552700 h 2671762"/>
                <a:gd name="connsiteX14-281" fmla="*/ 1223963 w 1400175"/>
                <a:gd name="connsiteY14-282" fmla="*/ 2514600 h 2671762"/>
                <a:gd name="connsiteX15-283" fmla="*/ 1281113 w 1400175"/>
                <a:gd name="connsiteY15-284" fmla="*/ 2476500 h 2671762"/>
                <a:gd name="connsiteX16-285" fmla="*/ 1323975 w 1400175"/>
                <a:gd name="connsiteY16-286" fmla="*/ 2447925 h 2671762"/>
                <a:gd name="connsiteX17-287" fmla="*/ 1366838 w 1400175"/>
                <a:gd name="connsiteY17-288" fmla="*/ 2428875 h 2671762"/>
                <a:gd name="connsiteX18-289" fmla="*/ 1400175 w 1400175"/>
                <a:gd name="connsiteY18-290" fmla="*/ 2457450 h 2671762"/>
                <a:gd name="connsiteX19-291" fmla="*/ 1400175 w 1400175"/>
                <a:gd name="connsiteY19-292" fmla="*/ 9525 h 2671762"/>
                <a:gd name="connsiteX20-293" fmla="*/ 0 w 1400175"/>
                <a:gd name="connsiteY20-294" fmla="*/ 0 h 2671762"/>
                <a:gd name="connsiteX0-295" fmla="*/ 0 w 1400175"/>
                <a:gd name="connsiteY0-296" fmla="*/ 0 h 2671762"/>
                <a:gd name="connsiteX1-297" fmla="*/ 0 w 1400175"/>
                <a:gd name="connsiteY1-298" fmla="*/ 2400300 h 2671762"/>
                <a:gd name="connsiteX2-299" fmla="*/ 157163 w 1400175"/>
                <a:gd name="connsiteY2-300" fmla="*/ 2328862 h 2671762"/>
                <a:gd name="connsiteX3-301" fmla="*/ 271463 w 1400175"/>
                <a:gd name="connsiteY3-302" fmla="*/ 2509837 h 2671762"/>
                <a:gd name="connsiteX4-303" fmla="*/ 338138 w 1400175"/>
                <a:gd name="connsiteY4-304" fmla="*/ 2586037 h 2671762"/>
                <a:gd name="connsiteX5-305" fmla="*/ 495300 w 1400175"/>
                <a:gd name="connsiteY5-306" fmla="*/ 2671762 h 2671762"/>
                <a:gd name="connsiteX6-307" fmla="*/ 547688 w 1400175"/>
                <a:gd name="connsiteY6-308" fmla="*/ 2571750 h 2671762"/>
                <a:gd name="connsiteX7-309" fmla="*/ 600075 w 1400175"/>
                <a:gd name="connsiteY7-310" fmla="*/ 2524125 h 2671762"/>
                <a:gd name="connsiteX8-311" fmla="*/ 695325 w 1400175"/>
                <a:gd name="connsiteY8-312" fmla="*/ 2457450 h 2671762"/>
                <a:gd name="connsiteX9-313" fmla="*/ 752475 w 1400175"/>
                <a:gd name="connsiteY9-314" fmla="*/ 2400300 h 2671762"/>
                <a:gd name="connsiteX10-315" fmla="*/ 866775 w 1400175"/>
                <a:gd name="connsiteY10-316" fmla="*/ 2362200 h 2671762"/>
                <a:gd name="connsiteX11-317" fmla="*/ 933450 w 1400175"/>
                <a:gd name="connsiteY11-318" fmla="*/ 2481262 h 2671762"/>
                <a:gd name="connsiteX12-319" fmla="*/ 1085850 w 1400175"/>
                <a:gd name="connsiteY12-320" fmla="*/ 2533650 h 2671762"/>
                <a:gd name="connsiteX13-321" fmla="*/ 1176338 w 1400175"/>
                <a:gd name="connsiteY13-322" fmla="*/ 2552700 h 2671762"/>
                <a:gd name="connsiteX14-323" fmla="*/ 1223963 w 1400175"/>
                <a:gd name="connsiteY14-324" fmla="*/ 2514600 h 2671762"/>
                <a:gd name="connsiteX15-325" fmla="*/ 1281113 w 1400175"/>
                <a:gd name="connsiteY15-326" fmla="*/ 2476500 h 2671762"/>
                <a:gd name="connsiteX16-327" fmla="*/ 1323975 w 1400175"/>
                <a:gd name="connsiteY16-328" fmla="*/ 2447925 h 2671762"/>
                <a:gd name="connsiteX17-329" fmla="*/ 1366838 w 1400175"/>
                <a:gd name="connsiteY17-330" fmla="*/ 2428875 h 2671762"/>
                <a:gd name="connsiteX18-331" fmla="*/ 1400175 w 1400175"/>
                <a:gd name="connsiteY18-332" fmla="*/ 2457450 h 2671762"/>
                <a:gd name="connsiteX19-333" fmla="*/ 1400175 w 1400175"/>
                <a:gd name="connsiteY19-334" fmla="*/ 9525 h 2671762"/>
                <a:gd name="connsiteX20-335" fmla="*/ 0 w 1400175"/>
                <a:gd name="connsiteY20-336" fmla="*/ 0 h 2671762"/>
                <a:gd name="connsiteX0-337" fmla="*/ 0 w 1400175"/>
                <a:gd name="connsiteY0-338" fmla="*/ 0 h 2671762"/>
                <a:gd name="connsiteX1-339" fmla="*/ 0 w 1400175"/>
                <a:gd name="connsiteY1-340" fmla="*/ 2400300 h 2671762"/>
                <a:gd name="connsiteX2-341" fmla="*/ 157163 w 1400175"/>
                <a:gd name="connsiteY2-342" fmla="*/ 2328862 h 2671762"/>
                <a:gd name="connsiteX3-343" fmla="*/ 271463 w 1400175"/>
                <a:gd name="connsiteY3-344" fmla="*/ 2509837 h 2671762"/>
                <a:gd name="connsiteX4-345" fmla="*/ 338138 w 1400175"/>
                <a:gd name="connsiteY4-346" fmla="*/ 2586037 h 2671762"/>
                <a:gd name="connsiteX5-347" fmla="*/ 495300 w 1400175"/>
                <a:gd name="connsiteY5-348" fmla="*/ 2671762 h 2671762"/>
                <a:gd name="connsiteX6-349" fmla="*/ 547688 w 1400175"/>
                <a:gd name="connsiteY6-350" fmla="*/ 2571750 h 2671762"/>
                <a:gd name="connsiteX7-351" fmla="*/ 600075 w 1400175"/>
                <a:gd name="connsiteY7-352" fmla="*/ 2524125 h 2671762"/>
                <a:gd name="connsiteX8-353" fmla="*/ 695325 w 1400175"/>
                <a:gd name="connsiteY8-354" fmla="*/ 2457450 h 2671762"/>
                <a:gd name="connsiteX9-355" fmla="*/ 752475 w 1400175"/>
                <a:gd name="connsiteY9-356" fmla="*/ 2400300 h 2671762"/>
                <a:gd name="connsiteX10-357" fmla="*/ 866775 w 1400175"/>
                <a:gd name="connsiteY10-358" fmla="*/ 2362200 h 2671762"/>
                <a:gd name="connsiteX11-359" fmla="*/ 933450 w 1400175"/>
                <a:gd name="connsiteY11-360" fmla="*/ 2481262 h 2671762"/>
                <a:gd name="connsiteX12-361" fmla="*/ 1085850 w 1400175"/>
                <a:gd name="connsiteY12-362" fmla="*/ 2533650 h 2671762"/>
                <a:gd name="connsiteX13-363" fmla="*/ 1176338 w 1400175"/>
                <a:gd name="connsiteY13-364" fmla="*/ 2552700 h 2671762"/>
                <a:gd name="connsiteX14-365" fmla="*/ 1223963 w 1400175"/>
                <a:gd name="connsiteY14-366" fmla="*/ 2514600 h 2671762"/>
                <a:gd name="connsiteX15-367" fmla="*/ 1281113 w 1400175"/>
                <a:gd name="connsiteY15-368" fmla="*/ 2476500 h 2671762"/>
                <a:gd name="connsiteX16-369" fmla="*/ 1323975 w 1400175"/>
                <a:gd name="connsiteY16-370" fmla="*/ 2447925 h 2671762"/>
                <a:gd name="connsiteX17-371" fmla="*/ 1366838 w 1400175"/>
                <a:gd name="connsiteY17-372" fmla="*/ 2428875 h 2671762"/>
                <a:gd name="connsiteX18-373" fmla="*/ 1385888 w 1400175"/>
                <a:gd name="connsiteY18-374" fmla="*/ 2443163 h 2671762"/>
                <a:gd name="connsiteX19-375" fmla="*/ 1400175 w 1400175"/>
                <a:gd name="connsiteY19-376" fmla="*/ 9525 h 2671762"/>
                <a:gd name="connsiteX20-377" fmla="*/ 0 w 1400175"/>
                <a:gd name="connsiteY20-378" fmla="*/ 0 h 2671762"/>
              </a:gdLst>
              <a:ahLst/>
              <a:cxnLst>
                <a:cxn ang="0">
                  <a:pos x="connsiteX0-337" y="connsiteY0-338"/>
                </a:cxn>
                <a:cxn ang="0">
                  <a:pos x="connsiteX1-339" y="connsiteY1-340"/>
                </a:cxn>
                <a:cxn ang="0">
                  <a:pos x="connsiteX2-341" y="connsiteY2-342"/>
                </a:cxn>
                <a:cxn ang="0">
                  <a:pos x="connsiteX3-343" y="connsiteY3-344"/>
                </a:cxn>
                <a:cxn ang="0">
                  <a:pos x="connsiteX4-345" y="connsiteY4-346"/>
                </a:cxn>
                <a:cxn ang="0">
                  <a:pos x="connsiteX5-347" y="connsiteY5-348"/>
                </a:cxn>
                <a:cxn ang="0">
                  <a:pos x="connsiteX6-349" y="connsiteY6-350"/>
                </a:cxn>
                <a:cxn ang="0">
                  <a:pos x="connsiteX7-351" y="connsiteY7-352"/>
                </a:cxn>
                <a:cxn ang="0">
                  <a:pos x="connsiteX8-353" y="connsiteY8-354"/>
                </a:cxn>
                <a:cxn ang="0">
                  <a:pos x="connsiteX9-355" y="connsiteY9-356"/>
                </a:cxn>
                <a:cxn ang="0">
                  <a:pos x="connsiteX10-357" y="connsiteY10-358"/>
                </a:cxn>
                <a:cxn ang="0">
                  <a:pos x="connsiteX11-359" y="connsiteY11-360"/>
                </a:cxn>
                <a:cxn ang="0">
                  <a:pos x="connsiteX12-361" y="connsiteY12-362"/>
                </a:cxn>
                <a:cxn ang="0">
                  <a:pos x="connsiteX13-363" y="connsiteY13-364"/>
                </a:cxn>
                <a:cxn ang="0">
                  <a:pos x="connsiteX14-365" y="connsiteY14-366"/>
                </a:cxn>
                <a:cxn ang="0">
                  <a:pos x="connsiteX15-367" y="connsiteY15-368"/>
                </a:cxn>
                <a:cxn ang="0">
                  <a:pos x="connsiteX16-369" y="connsiteY16-370"/>
                </a:cxn>
                <a:cxn ang="0">
                  <a:pos x="connsiteX17-371" y="connsiteY17-372"/>
                </a:cxn>
                <a:cxn ang="0">
                  <a:pos x="connsiteX18-373" y="connsiteY18-374"/>
                </a:cxn>
                <a:cxn ang="0">
                  <a:pos x="connsiteX19-375" y="connsiteY19-376"/>
                </a:cxn>
                <a:cxn ang="0">
                  <a:pos x="connsiteX20-377" y="connsiteY20-378"/>
                </a:cxn>
              </a:cxnLst>
              <a:rect l="l" t="t" r="r" b="b"/>
              <a:pathLst>
                <a:path w="1400175" h="2671762">
                  <a:moveTo>
                    <a:pt x="0" y="0"/>
                  </a:moveTo>
                  <a:lnTo>
                    <a:pt x="0" y="2400300"/>
                  </a:lnTo>
                  <a:lnTo>
                    <a:pt x="157163" y="2328862"/>
                  </a:lnTo>
                  <a:cubicBezTo>
                    <a:pt x="261938" y="2370137"/>
                    <a:pt x="228600" y="2449512"/>
                    <a:pt x="271463" y="2509837"/>
                  </a:cubicBezTo>
                  <a:lnTo>
                    <a:pt x="338138" y="2586037"/>
                  </a:lnTo>
                  <a:lnTo>
                    <a:pt x="495300" y="2671762"/>
                  </a:lnTo>
                  <a:cubicBezTo>
                    <a:pt x="530225" y="2669381"/>
                    <a:pt x="530226" y="2596356"/>
                    <a:pt x="547688" y="2571750"/>
                  </a:cubicBezTo>
                  <a:cubicBezTo>
                    <a:pt x="565150" y="2547144"/>
                    <a:pt x="575469" y="2543175"/>
                    <a:pt x="600075" y="2524125"/>
                  </a:cubicBezTo>
                  <a:lnTo>
                    <a:pt x="695325" y="2457450"/>
                  </a:lnTo>
                  <a:lnTo>
                    <a:pt x="752475" y="2400300"/>
                  </a:lnTo>
                  <a:lnTo>
                    <a:pt x="866775" y="2362200"/>
                  </a:lnTo>
                  <a:cubicBezTo>
                    <a:pt x="896937" y="2375694"/>
                    <a:pt x="896938" y="2452687"/>
                    <a:pt x="933450" y="2481262"/>
                  </a:cubicBezTo>
                  <a:cubicBezTo>
                    <a:pt x="969962" y="2509837"/>
                    <a:pt x="1055687" y="2527300"/>
                    <a:pt x="1085850" y="2533650"/>
                  </a:cubicBezTo>
                  <a:lnTo>
                    <a:pt x="1176338" y="2552700"/>
                  </a:lnTo>
                  <a:cubicBezTo>
                    <a:pt x="1199357" y="2549525"/>
                    <a:pt x="1206501" y="2527300"/>
                    <a:pt x="1223963" y="2514600"/>
                  </a:cubicBezTo>
                  <a:cubicBezTo>
                    <a:pt x="1241426" y="2501900"/>
                    <a:pt x="1264444" y="2487612"/>
                    <a:pt x="1281113" y="2476500"/>
                  </a:cubicBezTo>
                  <a:lnTo>
                    <a:pt x="1323975" y="2447925"/>
                  </a:lnTo>
                  <a:cubicBezTo>
                    <a:pt x="1338262" y="2438400"/>
                    <a:pt x="1354138" y="2427288"/>
                    <a:pt x="1366838" y="2428875"/>
                  </a:cubicBezTo>
                  <a:lnTo>
                    <a:pt x="1385888" y="2443163"/>
                  </a:lnTo>
                  <a:cubicBezTo>
                    <a:pt x="1390650" y="1631950"/>
                    <a:pt x="1395413" y="820738"/>
                    <a:pt x="1400175" y="9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25400" dir="2700000" algn="tl" rotWithShape="0">
                <a:prstClr val="black">
                  <a:alpha val="5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4" name="任意多边形 12">
              <a:extLst>
                <a:ext uri="{FF2B5EF4-FFF2-40B4-BE49-F238E27FC236}">
                  <a16:creationId xmlns:a16="http://schemas.microsoft.com/office/drawing/2014/main" id="{C93AB1A6-5E64-4614-9477-00A4FDE877F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994602" y="2433625"/>
              <a:ext cx="1150707" cy="2196431"/>
            </a:xfrm>
            <a:custGeom>
              <a:avLst/>
              <a:gdLst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09550 w 1400175"/>
                <a:gd name="connsiteY3" fmla="*/ 2366962 h 2671762"/>
                <a:gd name="connsiteX4" fmla="*/ 271463 w 1400175"/>
                <a:gd name="connsiteY4" fmla="*/ 2509837 h 2671762"/>
                <a:gd name="connsiteX5" fmla="*/ 338138 w 1400175"/>
                <a:gd name="connsiteY5" fmla="*/ 2586037 h 2671762"/>
                <a:gd name="connsiteX6" fmla="*/ 495300 w 1400175"/>
                <a:gd name="connsiteY6" fmla="*/ 2671762 h 2671762"/>
                <a:gd name="connsiteX7" fmla="*/ 547688 w 1400175"/>
                <a:gd name="connsiteY7" fmla="*/ 2571750 h 2671762"/>
                <a:gd name="connsiteX8" fmla="*/ 600075 w 1400175"/>
                <a:gd name="connsiteY8" fmla="*/ 2524125 h 2671762"/>
                <a:gd name="connsiteX9" fmla="*/ 695325 w 1400175"/>
                <a:gd name="connsiteY9" fmla="*/ 2457450 h 2671762"/>
                <a:gd name="connsiteX10" fmla="*/ 752475 w 1400175"/>
                <a:gd name="connsiteY10" fmla="*/ 2400300 h 2671762"/>
                <a:gd name="connsiteX11" fmla="*/ 866775 w 1400175"/>
                <a:gd name="connsiteY11" fmla="*/ 2362200 h 2671762"/>
                <a:gd name="connsiteX12" fmla="*/ 933450 w 1400175"/>
                <a:gd name="connsiteY12" fmla="*/ 2481262 h 2671762"/>
                <a:gd name="connsiteX13" fmla="*/ 1085850 w 1400175"/>
                <a:gd name="connsiteY13" fmla="*/ 2533650 h 2671762"/>
                <a:gd name="connsiteX14" fmla="*/ 1176338 w 1400175"/>
                <a:gd name="connsiteY14" fmla="*/ 2552700 h 2671762"/>
                <a:gd name="connsiteX15" fmla="*/ 1223963 w 1400175"/>
                <a:gd name="connsiteY15" fmla="*/ 2514600 h 2671762"/>
                <a:gd name="connsiteX16" fmla="*/ 1281113 w 1400175"/>
                <a:gd name="connsiteY16" fmla="*/ 2476500 h 2671762"/>
                <a:gd name="connsiteX17" fmla="*/ 1323975 w 1400175"/>
                <a:gd name="connsiteY17" fmla="*/ 2447925 h 2671762"/>
                <a:gd name="connsiteX18" fmla="*/ 1366838 w 1400175"/>
                <a:gd name="connsiteY18" fmla="*/ 2428875 h 2671762"/>
                <a:gd name="connsiteX19" fmla="*/ 1400175 w 1400175"/>
                <a:gd name="connsiteY19" fmla="*/ 2457450 h 2671762"/>
                <a:gd name="connsiteX20" fmla="*/ 1400175 w 1400175"/>
                <a:gd name="connsiteY20" fmla="*/ 9525 h 2671762"/>
                <a:gd name="connsiteX21" fmla="*/ 0 w 1400175"/>
                <a:gd name="connsiteY21" fmla="*/ 0 h 2671762"/>
                <a:gd name="connsiteX0-1" fmla="*/ 0 w 1400175"/>
                <a:gd name="connsiteY0-2" fmla="*/ 0 h 2671762"/>
                <a:gd name="connsiteX1-3" fmla="*/ 0 w 1400175"/>
                <a:gd name="connsiteY1-4" fmla="*/ 2400300 h 2671762"/>
                <a:gd name="connsiteX2-5" fmla="*/ 142875 w 1400175"/>
                <a:gd name="connsiteY2-6" fmla="*/ 2328862 h 2671762"/>
                <a:gd name="connsiteX3-7" fmla="*/ 271463 w 1400175"/>
                <a:gd name="connsiteY3-8" fmla="*/ 2509837 h 2671762"/>
                <a:gd name="connsiteX4-9" fmla="*/ 338138 w 1400175"/>
                <a:gd name="connsiteY4-10" fmla="*/ 2586037 h 2671762"/>
                <a:gd name="connsiteX5-11" fmla="*/ 495300 w 1400175"/>
                <a:gd name="connsiteY5-12" fmla="*/ 2671762 h 2671762"/>
                <a:gd name="connsiteX6-13" fmla="*/ 547688 w 1400175"/>
                <a:gd name="connsiteY6-14" fmla="*/ 2571750 h 2671762"/>
                <a:gd name="connsiteX7-15" fmla="*/ 600075 w 1400175"/>
                <a:gd name="connsiteY7-16" fmla="*/ 2524125 h 2671762"/>
                <a:gd name="connsiteX8-17" fmla="*/ 695325 w 1400175"/>
                <a:gd name="connsiteY8-18" fmla="*/ 2457450 h 2671762"/>
                <a:gd name="connsiteX9-19" fmla="*/ 752475 w 1400175"/>
                <a:gd name="connsiteY9-20" fmla="*/ 2400300 h 2671762"/>
                <a:gd name="connsiteX10-21" fmla="*/ 866775 w 1400175"/>
                <a:gd name="connsiteY10-22" fmla="*/ 2362200 h 2671762"/>
                <a:gd name="connsiteX11-23" fmla="*/ 933450 w 1400175"/>
                <a:gd name="connsiteY11-24" fmla="*/ 2481262 h 2671762"/>
                <a:gd name="connsiteX12-25" fmla="*/ 1085850 w 1400175"/>
                <a:gd name="connsiteY12-26" fmla="*/ 2533650 h 2671762"/>
                <a:gd name="connsiteX13-27" fmla="*/ 1176338 w 1400175"/>
                <a:gd name="connsiteY13-28" fmla="*/ 2552700 h 2671762"/>
                <a:gd name="connsiteX14-29" fmla="*/ 1223963 w 1400175"/>
                <a:gd name="connsiteY14-30" fmla="*/ 2514600 h 2671762"/>
                <a:gd name="connsiteX15-31" fmla="*/ 1281113 w 1400175"/>
                <a:gd name="connsiteY15-32" fmla="*/ 2476500 h 2671762"/>
                <a:gd name="connsiteX16-33" fmla="*/ 1323975 w 1400175"/>
                <a:gd name="connsiteY16-34" fmla="*/ 2447925 h 2671762"/>
                <a:gd name="connsiteX17-35" fmla="*/ 1366838 w 1400175"/>
                <a:gd name="connsiteY17-36" fmla="*/ 2428875 h 2671762"/>
                <a:gd name="connsiteX18-37" fmla="*/ 1400175 w 1400175"/>
                <a:gd name="connsiteY18-38" fmla="*/ 2457450 h 2671762"/>
                <a:gd name="connsiteX19-39" fmla="*/ 1400175 w 1400175"/>
                <a:gd name="connsiteY19-40" fmla="*/ 9525 h 2671762"/>
                <a:gd name="connsiteX20-41" fmla="*/ 0 w 1400175"/>
                <a:gd name="connsiteY20-42" fmla="*/ 0 h 2671762"/>
                <a:gd name="connsiteX0-43" fmla="*/ 0 w 1400175"/>
                <a:gd name="connsiteY0-44" fmla="*/ 0 h 2671762"/>
                <a:gd name="connsiteX1-45" fmla="*/ 0 w 1400175"/>
                <a:gd name="connsiteY1-46" fmla="*/ 2400300 h 2671762"/>
                <a:gd name="connsiteX2-47" fmla="*/ 142875 w 1400175"/>
                <a:gd name="connsiteY2-48" fmla="*/ 2328862 h 2671762"/>
                <a:gd name="connsiteX3-49" fmla="*/ 271463 w 1400175"/>
                <a:gd name="connsiteY3-50" fmla="*/ 2509837 h 2671762"/>
                <a:gd name="connsiteX4-51" fmla="*/ 338138 w 1400175"/>
                <a:gd name="connsiteY4-52" fmla="*/ 2586037 h 2671762"/>
                <a:gd name="connsiteX5-53" fmla="*/ 495300 w 1400175"/>
                <a:gd name="connsiteY5-54" fmla="*/ 2671762 h 2671762"/>
                <a:gd name="connsiteX6-55" fmla="*/ 547688 w 1400175"/>
                <a:gd name="connsiteY6-56" fmla="*/ 2571750 h 2671762"/>
                <a:gd name="connsiteX7-57" fmla="*/ 600075 w 1400175"/>
                <a:gd name="connsiteY7-58" fmla="*/ 2524125 h 2671762"/>
                <a:gd name="connsiteX8-59" fmla="*/ 695325 w 1400175"/>
                <a:gd name="connsiteY8-60" fmla="*/ 2457450 h 2671762"/>
                <a:gd name="connsiteX9-61" fmla="*/ 752475 w 1400175"/>
                <a:gd name="connsiteY9-62" fmla="*/ 2400300 h 2671762"/>
                <a:gd name="connsiteX10-63" fmla="*/ 866775 w 1400175"/>
                <a:gd name="connsiteY10-64" fmla="*/ 2362200 h 2671762"/>
                <a:gd name="connsiteX11-65" fmla="*/ 933450 w 1400175"/>
                <a:gd name="connsiteY11-66" fmla="*/ 2481262 h 2671762"/>
                <a:gd name="connsiteX12-67" fmla="*/ 1085850 w 1400175"/>
                <a:gd name="connsiteY12-68" fmla="*/ 2533650 h 2671762"/>
                <a:gd name="connsiteX13-69" fmla="*/ 1176338 w 1400175"/>
                <a:gd name="connsiteY13-70" fmla="*/ 2552700 h 2671762"/>
                <a:gd name="connsiteX14-71" fmla="*/ 1223963 w 1400175"/>
                <a:gd name="connsiteY14-72" fmla="*/ 2514600 h 2671762"/>
                <a:gd name="connsiteX15-73" fmla="*/ 1281113 w 1400175"/>
                <a:gd name="connsiteY15-74" fmla="*/ 2476500 h 2671762"/>
                <a:gd name="connsiteX16-75" fmla="*/ 1323975 w 1400175"/>
                <a:gd name="connsiteY16-76" fmla="*/ 2447925 h 2671762"/>
                <a:gd name="connsiteX17-77" fmla="*/ 1366838 w 1400175"/>
                <a:gd name="connsiteY17-78" fmla="*/ 2428875 h 2671762"/>
                <a:gd name="connsiteX18-79" fmla="*/ 1400175 w 1400175"/>
                <a:gd name="connsiteY18-80" fmla="*/ 2457450 h 2671762"/>
                <a:gd name="connsiteX19-81" fmla="*/ 1400175 w 1400175"/>
                <a:gd name="connsiteY19-82" fmla="*/ 9525 h 2671762"/>
                <a:gd name="connsiteX20-83" fmla="*/ 0 w 1400175"/>
                <a:gd name="connsiteY20-84" fmla="*/ 0 h 2671762"/>
                <a:gd name="connsiteX0-85" fmla="*/ 0 w 1400175"/>
                <a:gd name="connsiteY0-86" fmla="*/ 0 h 2671762"/>
                <a:gd name="connsiteX1-87" fmla="*/ 0 w 1400175"/>
                <a:gd name="connsiteY1-88" fmla="*/ 2400300 h 2671762"/>
                <a:gd name="connsiteX2-89" fmla="*/ 157163 w 1400175"/>
                <a:gd name="connsiteY2-90" fmla="*/ 2328862 h 2671762"/>
                <a:gd name="connsiteX3-91" fmla="*/ 271463 w 1400175"/>
                <a:gd name="connsiteY3-92" fmla="*/ 2509837 h 2671762"/>
                <a:gd name="connsiteX4-93" fmla="*/ 338138 w 1400175"/>
                <a:gd name="connsiteY4-94" fmla="*/ 2586037 h 2671762"/>
                <a:gd name="connsiteX5-95" fmla="*/ 495300 w 1400175"/>
                <a:gd name="connsiteY5-96" fmla="*/ 2671762 h 2671762"/>
                <a:gd name="connsiteX6-97" fmla="*/ 547688 w 1400175"/>
                <a:gd name="connsiteY6-98" fmla="*/ 2571750 h 2671762"/>
                <a:gd name="connsiteX7-99" fmla="*/ 600075 w 1400175"/>
                <a:gd name="connsiteY7-100" fmla="*/ 2524125 h 2671762"/>
                <a:gd name="connsiteX8-101" fmla="*/ 695325 w 1400175"/>
                <a:gd name="connsiteY8-102" fmla="*/ 2457450 h 2671762"/>
                <a:gd name="connsiteX9-103" fmla="*/ 752475 w 1400175"/>
                <a:gd name="connsiteY9-104" fmla="*/ 2400300 h 2671762"/>
                <a:gd name="connsiteX10-105" fmla="*/ 866775 w 1400175"/>
                <a:gd name="connsiteY10-106" fmla="*/ 2362200 h 2671762"/>
                <a:gd name="connsiteX11-107" fmla="*/ 933450 w 1400175"/>
                <a:gd name="connsiteY11-108" fmla="*/ 2481262 h 2671762"/>
                <a:gd name="connsiteX12-109" fmla="*/ 1085850 w 1400175"/>
                <a:gd name="connsiteY12-110" fmla="*/ 2533650 h 2671762"/>
                <a:gd name="connsiteX13-111" fmla="*/ 1176338 w 1400175"/>
                <a:gd name="connsiteY13-112" fmla="*/ 2552700 h 2671762"/>
                <a:gd name="connsiteX14-113" fmla="*/ 1223963 w 1400175"/>
                <a:gd name="connsiteY14-114" fmla="*/ 2514600 h 2671762"/>
                <a:gd name="connsiteX15-115" fmla="*/ 1281113 w 1400175"/>
                <a:gd name="connsiteY15-116" fmla="*/ 2476500 h 2671762"/>
                <a:gd name="connsiteX16-117" fmla="*/ 1323975 w 1400175"/>
                <a:gd name="connsiteY16-118" fmla="*/ 2447925 h 2671762"/>
                <a:gd name="connsiteX17-119" fmla="*/ 1366838 w 1400175"/>
                <a:gd name="connsiteY17-120" fmla="*/ 2428875 h 2671762"/>
                <a:gd name="connsiteX18-121" fmla="*/ 1400175 w 1400175"/>
                <a:gd name="connsiteY18-122" fmla="*/ 2457450 h 2671762"/>
                <a:gd name="connsiteX19-123" fmla="*/ 1400175 w 1400175"/>
                <a:gd name="connsiteY19-124" fmla="*/ 9525 h 2671762"/>
                <a:gd name="connsiteX20-125" fmla="*/ 0 w 1400175"/>
                <a:gd name="connsiteY20-126" fmla="*/ 0 h 2671762"/>
                <a:gd name="connsiteX0-127" fmla="*/ 0 w 1400175"/>
                <a:gd name="connsiteY0-128" fmla="*/ 0 h 2671762"/>
                <a:gd name="connsiteX1-129" fmla="*/ 0 w 1400175"/>
                <a:gd name="connsiteY1-130" fmla="*/ 2400300 h 2671762"/>
                <a:gd name="connsiteX2-131" fmla="*/ 157163 w 1400175"/>
                <a:gd name="connsiteY2-132" fmla="*/ 2328862 h 2671762"/>
                <a:gd name="connsiteX3-133" fmla="*/ 271463 w 1400175"/>
                <a:gd name="connsiteY3-134" fmla="*/ 2509837 h 2671762"/>
                <a:gd name="connsiteX4-135" fmla="*/ 338138 w 1400175"/>
                <a:gd name="connsiteY4-136" fmla="*/ 2586037 h 2671762"/>
                <a:gd name="connsiteX5-137" fmla="*/ 495300 w 1400175"/>
                <a:gd name="connsiteY5-138" fmla="*/ 2671762 h 2671762"/>
                <a:gd name="connsiteX6-139" fmla="*/ 547688 w 1400175"/>
                <a:gd name="connsiteY6-140" fmla="*/ 2571750 h 2671762"/>
                <a:gd name="connsiteX7-141" fmla="*/ 600075 w 1400175"/>
                <a:gd name="connsiteY7-142" fmla="*/ 2524125 h 2671762"/>
                <a:gd name="connsiteX8-143" fmla="*/ 695325 w 1400175"/>
                <a:gd name="connsiteY8-144" fmla="*/ 2457450 h 2671762"/>
                <a:gd name="connsiteX9-145" fmla="*/ 752475 w 1400175"/>
                <a:gd name="connsiteY9-146" fmla="*/ 2400300 h 2671762"/>
                <a:gd name="connsiteX10-147" fmla="*/ 866775 w 1400175"/>
                <a:gd name="connsiteY10-148" fmla="*/ 2362200 h 2671762"/>
                <a:gd name="connsiteX11-149" fmla="*/ 933450 w 1400175"/>
                <a:gd name="connsiteY11-150" fmla="*/ 2481262 h 2671762"/>
                <a:gd name="connsiteX12-151" fmla="*/ 1085850 w 1400175"/>
                <a:gd name="connsiteY12-152" fmla="*/ 2533650 h 2671762"/>
                <a:gd name="connsiteX13-153" fmla="*/ 1176338 w 1400175"/>
                <a:gd name="connsiteY13-154" fmla="*/ 2552700 h 2671762"/>
                <a:gd name="connsiteX14-155" fmla="*/ 1223963 w 1400175"/>
                <a:gd name="connsiteY14-156" fmla="*/ 2514600 h 2671762"/>
                <a:gd name="connsiteX15-157" fmla="*/ 1281113 w 1400175"/>
                <a:gd name="connsiteY15-158" fmla="*/ 2476500 h 2671762"/>
                <a:gd name="connsiteX16-159" fmla="*/ 1323975 w 1400175"/>
                <a:gd name="connsiteY16-160" fmla="*/ 2447925 h 2671762"/>
                <a:gd name="connsiteX17-161" fmla="*/ 1366838 w 1400175"/>
                <a:gd name="connsiteY17-162" fmla="*/ 2428875 h 2671762"/>
                <a:gd name="connsiteX18-163" fmla="*/ 1400175 w 1400175"/>
                <a:gd name="connsiteY18-164" fmla="*/ 2457450 h 2671762"/>
                <a:gd name="connsiteX19-165" fmla="*/ 1400175 w 1400175"/>
                <a:gd name="connsiteY19-166" fmla="*/ 9525 h 2671762"/>
                <a:gd name="connsiteX20-167" fmla="*/ 0 w 1400175"/>
                <a:gd name="connsiteY20-168" fmla="*/ 0 h 2671762"/>
                <a:gd name="connsiteX0-169" fmla="*/ 0 w 1400175"/>
                <a:gd name="connsiteY0-170" fmla="*/ 0 h 2671762"/>
                <a:gd name="connsiteX1-171" fmla="*/ 0 w 1400175"/>
                <a:gd name="connsiteY1-172" fmla="*/ 2400300 h 2671762"/>
                <a:gd name="connsiteX2-173" fmla="*/ 157163 w 1400175"/>
                <a:gd name="connsiteY2-174" fmla="*/ 2328862 h 2671762"/>
                <a:gd name="connsiteX3-175" fmla="*/ 271463 w 1400175"/>
                <a:gd name="connsiteY3-176" fmla="*/ 2509837 h 2671762"/>
                <a:gd name="connsiteX4-177" fmla="*/ 338138 w 1400175"/>
                <a:gd name="connsiteY4-178" fmla="*/ 2586037 h 2671762"/>
                <a:gd name="connsiteX5-179" fmla="*/ 495300 w 1400175"/>
                <a:gd name="connsiteY5-180" fmla="*/ 2671762 h 2671762"/>
                <a:gd name="connsiteX6-181" fmla="*/ 547688 w 1400175"/>
                <a:gd name="connsiteY6-182" fmla="*/ 2571750 h 2671762"/>
                <a:gd name="connsiteX7-183" fmla="*/ 600075 w 1400175"/>
                <a:gd name="connsiteY7-184" fmla="*/ 2524125 h 2671762"/>
                <a:gd name="connsiteX8-185" fmla="*/ 695325 w 1400175"/>
                <a:gd name="connsiteY8-186" fmla="*/ 2457450 h 2671762"/>
                <a:gd name="connsiteX9-187" fmla="*/ 752475 w 1400175"/>
                <a:gd name="connsiteY9-188" fmla="*/ 2400300 h 2671762"/>
                <a:gd name="connsiteX10-189" fmla="*/ 866775 w 1400175"/>
                <a:gd name="connsiteY10-190" fmla="*/ 2362200 h 2671762"/>
                <a:gd name="connsiteX11-191" fmla="*/ 933450 w 1400175"/>
                <a:gd name="connsiteY11-192" fmla="*/ 2481262 h 2671762"/>
                <a:gd name="connsiteX12-193" fmla="*/ 1085850 w 1400175"/>
                <a:gd name="connsiteY12-194" fmla="*/ 2533650 h 2671762"/>
                <a:gd name="connsiteX13-195" fmla="*/ 1176338 w 1400175"/>
                <a:gd name="connsiteY13-196" fmla="*/ 2552700 h 2671762"/>
                <a:gd name="connsiteX14-197" fmla="*/ 1223963 w 1400175"/>
                <a:gd name="connsiteY14-198" fmla="*/ 2514600 h 2671762"/>
                <a:gd name="connsiteX15-199" fmla="*/ 1281113 w 1400175"/>
                <a:gd name="connsiteY15-200" fmla="*/ 2476500 h 2671762"/>
                <a:gd name="connsiteX16-201" fmla="*/ 1323975 w 1400175"/>
                <a:gd name="connsiteY16-202" fmla="*/ 2447925 h 2671762"/>
                <a:gd name="connsiteX17-203" fmla="*/ 1366838 w 1400175"/>
                <a:gd name="connsiteY17-204" fmla="*/ 2428875 h 2671762"/>
                <a:gd name="connsiteX18-205" fmla="*/ 1400175 w 1400175"/>
                <a:gd name="connsiteY18-206" fmla="*/ 2457450 h 2671762"/>
                <a:gd name="connsiteX19-207" fmla="*/ 1400175 w 1400175"/>
                <a:gd name="connsiteY19-208" fmla="*/ 9525 h 2671762"/>
                <a:gd name="connsiteX20-209" fmla="*/ 0 w 1400175"/>
                <a:gd name="connsiteY20-210" fmla="*/ 0 h 2671762"/>
                <a:gd name="connsiteX0-211" fmla="*/ 0 w 1400175"/>
                <a:gd name="connsiteY0-212" fmla="*/ 0 h 2671762"/>
                <a:gd name="connsiteX1-213" fmla="*/ 0 w 1400175"/>
                <a:gd name="connsiteY1-214" fmla="*/ 2400300 h 2671762"/>
                <a:gd name="connsiteX2-215" fmla="*/ 157163 w 1400175"/>
                <a:gd name="connsiteY2-216" fmla="*/ 2328862 h 2671762"/>
                <a:gd name="connsiteX3-217" fmla="*/ 271463 w 1400175"/>
                <a:gd name="connsiteY3-218" fmla="*/ 2509837 h 2671762"/>
                <a:gd name="connsiteX4-219" fmla="*/ 338138 w 1400175"/>
                <a:gd name="connsiteY4-220" fmla="*/ 2586037 h 2671762"/>
                <a:gd name="connsiteX5-221" fmla="*/ 495300 w 1400175"/>
                <a:gd name="connsiteY5-222" fmla="*/ 2671762 h 2671762"/>
                <a:gd name="connsiteX6-223" fmla="*/ 547688 w 1400175"/>
                <a:gd name="connsiteY6-224" fmla="*/ 2571750 h 2671762"/>
                <a:gd name="connsiteX7-225" fmla="*/ 600075 w 1400175"/>
                <a:gd name="connsiteY7-226" fmla="*/ 2524125 h 2671762"/>
                <a:gd name="connsiteX8-227" fmla="*/ 695325 w 1400175"/>
                <a:gd name="connsiteY8-228" fmla="*/ 2457450 h 2671762"/>
                <a:gd name="connsiteX9-229" fmla="*/ 752475 w 1400175"/>
                <a:gd name="connsiteY9-230" fmla="*/ 2400300 h 2671762"/>
                <a:gd name="connsiteX10-231" fmla="*/ 866775 w 1400175"/>
                <a:gd name="connsiteY10-232" fmla="*/ 2362200 h 2671762"/>
                <a:gd name="connsiteX11-233" fmla="*/ 933450 w 1400175"/>
                <a:gd name="connsiteY11-234" fmla="*/ 2481262 h 2671762"/>
                <a:gd name="connsiteX12-235" fmla="*/ 1085850 w 1400175"/>
                <a:gd name="connsiteY12-236" fmla="*/ 2533650 h 2671762"/>
                <a:gd name="connsiteX13-237" fmla="*/ 1176338 w 1400175"/>
                <a:gd name="connsiteY13-238" fmla="*/ 2552700 h 2671762"/>
                <a:gd name="connsiteX14-239" fmla="*/ 1223963 w 1400175"/>
                <a:gd name="connsiteY14-240" fmla="*/ 2514600 h 2671762"/>
                <a:gd name="connsiteX15-241" fmla="*/ 1281113 w 1400175"/>
                <a:gd name="connsiteY15-242" fmla="*/ 2476500 h 2671762"/>
                <a:gd name="connsiteX16-243" fmla="*/ 1323975 w 1400175"/>
                <a:gd name="connsiteY16-244" fmla="*/ 2447925 h 2671762"/>
                <a:gd name="connsiteX17-245" fmla="*/ 1366838 w 1400175"/>
                <a:gd name="connsiteY17-246" fmla="*/ 2428875 h 2671762"/>
                <a:gd name="connsiteX18-247" fmla="*/ 1400175 w 1400175"/>
                <a:gd name="connsiteY18-248" fmla="*/ 2457450 h 2671762"/>
                <a:gd name="connsiteX19-249" fmla="*/ 1400175 w 1400175"/>
                <a:gd name="connsiteY19-250" fmla="*/ 9525 h 2671762"/>
                <a:gd name="connsiteX20-251" fmla="*/ 0 w 1400175"/>
                <a:gd name="connsiteY20-252" fmla="*/ 0 h 2671762"/>
                <a:gd name="connsiteX0-253" fmla="*/ 0 w 1400175"/>
                <a:gd name="connsiteY0-254" fmla="*/ 0 h 2671762"/>
                <a:gd name="connsiteX1-255" fmla="*/ 0 w 1400175"/>
                <a:gd name="connsiteY1-256" fmla="*/ 2400300 h 2671762"/>
                <a:gd name="connsiteX2-257" fmla="*/ 157163 w 1400175"/>
                <a:gd name="connsiteY2-258" fmla="*/ 2328862 h 2671762"/>
                <a:gd name="connsiteX3-259" fmla="*/ 271463 w 1400175"/>
                <a:gd name="connsiteY3-260" fmla="*/ 2509837 h 2671762"/>
                <a:gd name="connsiteX4-261" fmla="*/ 338138 w 1400175"/>
                <a:gd name="connsiteY4-262" fmla="*/ 2586037 h 2671762"/>
                <a:gd name="connsiteX5-263" fmla="*/ 495300 w 1400175"/>
                <a:gd name="connsiteY5-264" fmla="*/ 2671762 h 2671762"/>
                <a:gd name="connsiteX6-265" fmla="*/ 547688 w 1400175"/>
                <a:gd name="connsiteY6-266" fmla="*/ 2571750 h 2671762"/>
                <a:gd name="connsiteX7-267" fmla="*/ 600075 w 1400175"/>
                <a:gd name="connsiteY7-268" fmla="*/ 2524125 h 2671762"/>
                <a:gd name="connsiteX8-269" fmla="*/ 695325 w 1400175"/>
                <a:gd name="connsiteY8-270" fmla="*/ 2457450 h 2671762"/>
                <a:gd name="connsiteX9-271" fmla="*/ 752475 w 1400175"/>
                <a:gd name="connsiteY9-272" fmla="*/ 2400300 h 2671762"/>
                <a:gd name="connsiteX10-273" fmla="*/ 866775 w 1400175"/>
                <a:gd name="connsiteY10-274" fmla="*/ 2362200 h 2671762"/>
                <a:gd name="connsiteX11-275" fmla="*/ 933450 w 1400175"/>
                <a:gd name="connsiteY11-276" fmla="*/ 2481262 h 2671762"/>
                <a:gd name="connsiteX12-277" fmla="*/ 1085850 w 1400175"/>
                <a:gd name="connsiteY12-278" fmla="*/ 2533650 h 2671762"/>
                <a:gd name="connsiteX13-279" fmla="*/ 1176338 w 1400175"/>
                <a:gd name="connsiteY13-280" fmla="*/ 2552700 h 2671762"/>
                <a:gd name="connsiteX14-281" fmla="*/ 1223963 w 1400175"/>
                <a:gd name="connsiteY14-282" fmla="*/ 2514600 h 2671762"/>
                <a:gd name="connsiteX15-283" fmla="*/ 1281113 w 1400175"/>
                <a:gd name="connsiteY15-284" fmla="*/ 2476500 h 2671762"/>
                <a:gd name="connsiteX16-285" fmla="*/ 1323975 w 1400175"/>
                <a:gd name="connsiteY16-286" fmla="*/ 2447925 h 2671762"/>
                <a:gd name="connsiteX17-287" fmla="*/ 1366838 w 1400175"/>
                <a:gd name="connsiteY17-288" fmla="*/ 2428875 h 2671762"/>
                <a:gd name="connsiteX18-289" fmla="*/ 1400175 w 1400175"/>
                <a:gd name="connsiteY18-290" fmla="*/ 2457450 h 2671762"/>
                <a:gd name="connsiteX19-291" fmla="*/ 1400175 w 1400175"/>
                <a:gd name="connsiteY19-292" fmla="*/ 9525 h 2671762"/>
                <a:gd name="connsiteX20-293" fmla="*/ 0 w 1400175"/>
                <a:gd name="connsiteY20-294" fmla="*/ 0 h 2671762"/>
                <a:gd name="connsiteX0-295" fmla="*/ 0 w 1400175"/>
                <a:gd name="connsiteY0-296" fmla="*/ 0 h 2671762"/>
                <a:gd name="connsiteX1-297" fmla="*/ 0 w 1400175"/>
                <a:gd name="connsiteY1-298" fmla="*/ 2400300 h 2671762"/>
                <a:gd name="connsiteX2-299" fmla="*/ 157163 w 1400175"/>
                <a:gd name="connsiteY2-300" fmla="*/ 2328862 h 2671762"/>
                <a:gd name="connsiteX3-301" fmla="*/ 271463 w 1400175"/>
                <a:gd name="connsiteY3-302" fmla="*/ 2509837 h 2671762"/>
                <a:gd name="connsiteX4-303" fmla="*/ 338138 w 1400175"/>
                <a:gd name="connsiteY4-304" fmla="*/ 2586037 h 2671762"/>
                <a:gd name="connsiteX5-305" fmla="*/ 495300 w 1400175"/>
                <a:gd name="connsiteY5-306" fmla="*/ 2671762 h 2671762"/>
                <a:gd name="connsiteX6-307" fmla="*/ 547688 w 1400175"/>
                <a:gd name="connsiteY6-308" fmla="*/ 2571750 h 2671762"/>
                <a:gd name="connsiteX7-309" fmla="*/ 600075 w 1400175"/>
                <a:gd name="connsiteY7-310" fmla="*/ 2524125 h 2671762"/>
                <a:gd name="connsiteX8-311" fmla="*/ 695325 w 1400175"/>
                <a:gd name="connsiteY8-312" fmla="*/ 2457450 h 2671762"/>
                <a:gd name="connsiteX9-313" fmla="*/ 752475 w 1400175"/>
                <a:gd name="connsiteY9-314" fmla="*/ 2400300 h 2671762"/>
                <a:gd name="connsiteX10-315" fmla="*/ 866775 w 1400175"/>
                <a:gd name="connsiteY10-316" fmla="*/ 2362200 h 2671762"/>
                <a:gd name="connsiteX11-317" fmla="*/ 933450 w 1400175"/>
                <a:gd name="connsiteY11-318" fmla="*/ 2481262 h 2671762"/>
                <a:gd name="connsiteX12-319" fmla="*/ 1085850 w 1400175"/>
                <a:gd name="connsiteY12-320" fmla="*/ 2533650 h 2671762"/>
                <a:gd name="connsiteX13-321" fmla="*/ 1176338 w 1400175"/>
                <a:gd name="connsiteY13-322" fmla="*/ 2552700 h 2671762"/>
                <a:gd name="connsiteX14-323" fmla="*/ 1223963 w 1400175"/>
                <a:gd name="connsiteY14-324" fmla="*/ 2514600 h 2671762"/>
                <a:gd name="connsiteX15-325" fmla="*/ 1281113 w 1400175"/>
                <a:gd name="connsiteY15-326" fmla="*/ 2476500 h 2671762"/>
                <a:gd name="connsiteX16-327" fmla="*/ 1323975 w 1400175"/>
                <a:gd name="connsiteY16-328" fmla="*/ 2447925 h 2671762"/>
                <a:gd name="connsiteX17-329" fmla="*/ 1366838 w 1400175"/>
                <a:gd name="connsiteY17-330" fmla="*/ 2428875 h 2671762"/>
                <a:gd name="connsiteX18-331" fmla="*/ 1400175 w 1400175"/>
                <a:gd name="connsiteY18-332" fmla="*/ 2457450 h 2671762"/>
                <a:gd name="connsiteX19-333" fmla="*/ 1400175 w 1400175"/>
                <a:gd name="connsiteY19-334" fmla="*/ 9525 h 2671762"/>
                <a:gd name="connsiteX20-335" fmla="*/ 0 w 1400175"/>
                <a:gd name="connsiteY20-336" fmla="*/ 0 h 2671762"/>
                <a:gd name="connsiteX0-337" fmla="*/ 0 w 1400175"/>
                <a:gd name="connsiteY0-338" fmla="*/ 0 h 2671762"/>
                <a:gd name="connsiteX1-339" fmla="*/ 0 w 1400175"/>
                <a:gd name="connsiteY1-340" fmla="*/ 2400300 h 2671762"/>
                <a:gd name="connsiteX2-341" fmla="*/ 157163 w 1400175"/>
                <a:gd name="connsiteY2-342" fmla="*/ 2328862 h 2671762"/>
                <a:gd name="connsiteX3-343" fmla="*/ 271463 w 1400175"/>
                <a:gd name="connsiteY3-344" fmla="*/ 2509837 h 2671762"/>
                <a:gd name="connsiteX4-345" fmla="*/ 338138 w 1400175"/>
                <a:gd name="connsiteY4-346" fmla="*/ 2586037 h 2671762"/>
                <a:gd name="connsiteX5-347" fmla="*/ 495300 w 1400175"/>
                <a:gd name="connsiteY5-348" fmla="*/ 2671762 h 2671762"/>
                <a:gd name="connsiteX6-349" fmla="*/ 547688 w 1400175"/>
                <a:gd name="connsiteY6-350" fmla="*/ 2571750 h 2671762"/>
                <a:gd name="connsiteX7-351" fmla="*/ 600075 w 1400175"/>
                <a:gd name="connsiteY7-352" fmla="*/ 2524125 h 2671762"/>
                <a:gd name="connsiteX8-353" fmla="*/ 695325 w 1400175"/>
                <a:gd name="connsiteY8-354" fmla="*/ 2457450 h 2671762"/>
                <a:gd name="connsiteX9-355" fmla="*/ 752475 w 1400175"/>
                <a:gd name="connsiteY9-356" fmla="*/ 2400300 h 2671762"/>
                <a:gd name="connsiteX10-357" fmla="*/ 866775 w 1400175"/>
                <a:gd name="connsiteY10-358" fmla="*/ 2362200 h 2671762"/>
                <a:gd name="connsiteX11-359" fmla="*/ 933450 w 1400175"/>
                <a:gd name="connsiteY11-360" fmla="*/ 2481262 h 2671762"/>
                <a:gd name="connsiteX12-361" fmla="*/ 1085850 w 1400175"/>
                <a:gd name="connsiteY12-362" fmla="*/ 2533650 h 2671762"/>
                <a:gd name="connsiteX13-363" fmla="*/ 1176338 w 1400175"/>
                <a:gd name="connsiteY13-364" fmla="*/ 2552700 h 2671762"/>
                <a:gd name="connsiteX14-365" fmla="*/ 1223963 w 1400175"/>
                <a:gd name="connsiteY14-366" fmla="*/ 2514600 h 2671762"/>
                <a:gd name="connsiteX15-367" fmla="*/ 1281113 w 1400175"/>
                <a:gd name="connsiteY15-368" fmla="*/ 2476500 h 2671762"/>
                <a:gd name="connsiteX16-369" fmla="*/ 1323975 w 1400175"/>
                <a:gd name="connsiteY16-370" fmla="*/ 2447925 h 2671762"/>
                <a:gd name="connsiteX17-371" fmla="*/ 1366838 w 1400175"/>
                <a:gd name="connsiteY17-372" fmla="*/ 2428875 h 2671762"/>
                <a:gd name="connsiteX18-373" fmla="*/ 1385888 w 1400175"/>
                <a:gd name="connsiteY18-374" fmla="*/ 2443163 h 2671762"/>
                <a:gd name="connsiteX19-375" fmla="*/ 1400175 w 1400175"/>
                <a:gd name="connsiteY19-376" fmla="*/ 9525 h 2671762"/>
                <a:gd name="connsiteX20-377" fmla="*/ 0 w 1400175"/>
                <a:gd name="connsiteY20-378" fmla="*/ 0 h 2671762"/>
              </a:gdLst>
              <a:ahLst/>
              <a:cxnLst>
                <a:cxn ang="0">
                  <a:pos x="connsiteX0-337" y="connsiteY0-338"/>
                </a:cxn>
                <a:cxn ang="0">
                  <a:pos x="connsiteX1-339" y="connsiteY1-340"/>
                </a:cxn>
                <a:cxn ang="0">
                  <a:pos x="connsiteX2-341" y="connsiteY2-342"/>
                </a:cxn>
                <a:cxn ang="0">
                  <a:pos x="connsiteX3-343" y="connsiteY3-344"/>
                </a:cxn>
                <a:cxn ang="0">
                  <a:pos x="connsiteX4-345" y="connsiteY4-346"/>
                </a:cxn>
                <a:cxn ang="0">
                  <a:pos x="connsiteX5-347" y="connsiteY5-348"/>
                </a:cxn>
                <a:cxn ang="0">
                  <a:pos x="connsiteX6-349" y="connsiteY6-350"/>
                </a:cxn>
                <a:cxn ang="0">
                  <a:pos x="connsiteX7-351" y="connsiteY7-352"/>
                </a:cxn>
                <a:cxn ang="0">
                  <a:pos x="connsiteX8-353" y="connsiteY8-354"/>
                </a:cxn>
                <a:cxn ang="0">
                  <a:pos x="connsiteX9-355" y="connsiteY9-356"/>
                </a:cxn>
                <a:cxn ang="0">
                  <a:pos x="connsiteX10-357" y="connsiteY10-358"/>
                </a:cxn>
                <a:cxn ang="0">
                  <a:pos x="connsiteX11-359" y="connsiteY11-360"/>
                </a:cxn>
                <a:cxn ang="0">
                  <a:pos x="connsiteX12-361" y="connsiteY12-362"/>
                </a:cxn>
                <a:cxn ang="0">
                  <a:pos x="connsiteX13-363" y="connsiteY13-364"/>
                </a:cxn>
                <a:cxn ang="0">
                  <a:pos x="connsiteX14-365" y="connsiteY14-366"/>
                </a:cxn>
                <a:cxn ang="0">
                  <a:pos x="connsiteX15-367" y="connsiteY15-368"/>
                </a:cxn>
                <a:cxn ang="0">
                  <a:pos x="connsiteX16-369" y="connsiteY16-370"/>
                </a:cxn>
                <a:cxn ang="0">
                  <a:pos x="connsiteX17-371" y="connsiteY17-372"/>
                </a:cxn>
                <a:cxn ang="0">
                  <a:pos x="connsiteX18-373" y="connsiteY18-374"/>
                </a:cxn>
                <a:cxn ang="0">
                  <a:pos x="connsiteX19-375" y="connsiteY19-376"/>
                </a:cxn>
                <a:cxn ang="0">
                  <a:pos x="connsiteX20-377" y="connsiteY20-378"/>
                </a:cxn>
              </a:cxnLst>
              <a:rect l="l" t="t" r="r" b="b"/>
              <a:pathLst>
                <a:path w="1400175" h="2671762">
                  <a:moveTo>
                    <a:pt x="0" y="0"/>
                  </a:moveTo>
                  <a:lnTo>
                    <a:pt x="0" y="2400300"/>
                  </a:lnTo>
                  <a:lnTo>
                    <a:pt x="157163" y="2328862"/>
                  </a:lnTo>
                  <a:cubicBezTo>
                    <a:pt x="261938" y="2370137"/>
                    <a:pt x="228600" y="2449512"/>
                    <a:pt x="271463" y="2509837"/>
                  </a:cubicBezTo>
                  <a:lnTo>
                    <a:pt x="338138" y="2586037"/>
                  </a:lnTo>
                  <a:lnTo>
                    <a:pt x="495300" y="2671762"/>
                  </a:lnTo>
                  <a:cubicBezTo>
                    <a:pt x="530225" y="2669381"/>
                    <a:pt x="530226" y="2596356"/>
                    <a:pt x="547688" y="2571750"/>
                  </a:cubicBezTo>
                  <a:cubicBezTo>
                    <a:pt x="565150" y="2547144"/>
                    <a:pt x="575469" y="2543175"/>
                    <a:pt x="600075" y="2524125"/>
                  </a:cubicBezTo>
                  <a:lnTo>
                    <a:pt x="695325" y="2457450"/>
                  </a:lnTo>
                  <a:lnTo>
                    <a:pt x="752475" y="2400300"/>
                  </a:lnTo>
                  <a:lnTo>
                    <a:pt x="866775" y="2362200"/>
                  </a:lnTo>
                  <a:cubicBezTo>
                    <a:pt x="896937" y="2375694"/>
                    <a:pt x="896938" y="2452687"/>
                    <a:pt x="933450" y="2481262"/>
                  </a:cubicBezTo>
                  <a:cubicBezTo>
                    <a:pt x="969962" y="2509837"/>
                    <a:pt x="1055687" y="2527300"/>
                    <a:pt x="1085850" y="2533650"/>
                  </a:cubicBezTo>
                  <a:lnTo>
                    <a:pt x="1176338" y="2552700"/>
                  </a:lnTo>
                  <a:cubicBezTo>
                    <a:pt x="1199357" y="2549525"/>
                    <a:pt x="1206501" y="2527300"/>
                    <a:pt x="1223963" y="2514600"/>
                  </a:cubicBezTo>
                  <a:cubicBezTo>
                    <a:pt x="1241426" y="2501900"/>
                    <a:pt x="1264444" y="2487612"/>
                    <a:pt x="1281113" y="2476500"/>
                  </a:cubicBezTo>
                  <a:lnTo>
                    <a:pt x="1323975" y="2447925"/>
                  </a:lnTo>
                  <a:cubicBezTo>
                    <a:pt x="1338262" y="2438400"/>
                    <a:pt x="1354138" y="2427288"/>
                    <a:pt x="1366838" y="2428875"/>
                  </a:cubicBezTo>
                  <a:lnTo>
                    <a:pt x="1385888" y="2443163"/>
                  </a:lnTo>
                  <a:cubicBezTo>
                    <a:pt x="1390650" y="1631950"/>
                    <a:pt x="1395413" y="820738"/>
                    <a:pt x="1400175" y="9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7BDB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72000" tIns="46800" rIns="72000" bIns="108000" anchor="ctr">
              <a:normAutofit fontScale="700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da-DK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n-ea"/>
                  <a:cs typeface="+mn-cs"/>
                  <a:sym typeface="+mn-ea"/>
                </a:rPr>
                <a:t>运用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n-ea"/>
                  <a:cs typeface="+mn-cs"/>
                  <a:sym typeface="+mn-ea"/>
                </a:rPr>
                <a:t>“</a:t>
              </a:r>
              <a:r>
                <a: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n-ea"/>
                  <a:cs typeface="+mn-cs"/>
                  <a:sym typeface="+mn-ea"/>
                </a:rPr>
                <a:t>我感到愤怒，是因为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n-ea"/>
                  <a:cs typeface="+mn-cs"/>
                  <a:sym typeface="+mn-ea"/>
                </a:rPr>
                <a:t>…”</a:t>
              </a:r>
              <a:r>
                <a: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n-ea"/>
                  <a:cs typeface="+mn-cs"/>
                  <a:sym typeface="+mn-ea"/>
                </a:rPr>
                <a:t>的表达方式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KSO_Shape">
              <a:extLst>
                <a:ext uri="{FF2B5EF4-FFF2-40B4-BE49-F238E27FC236}">
                  <a16:creationId xmlns:a16="http://schemas.microsoft.com/office/drawing/2014/main" id="{869B84A6-1E8C-4015-B72B-CD1E8C87EC8E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19833143">
              <a:off x="4434252" y="2187533"/>
              <a:ext cx="355529" cy="336607"/>
            </a:xfrm>
            <a:custGeom>
              <a:avLst/>
              <a:gdLst/>
              <a:ahLst/>
              <a:cxnLst/>
              <a:rect l="l" t="t" r="r" b="b"/>
              <a:pathLst>
                <a:path w="1059063" h="1007997">
                  <a:moveTo>
                    <a:pt x="703357" y="0"/>
                  </a:moveTo>
                  <a:lnTo>
                    <a:pt x="1059063" y="345377"/>
                  </a:lnTo>
                  <a:cubicBezTo>
                    <a:pt x="1011759" y="390684"/>
                    <a:pt x="950318" y="412745"/>
                    <a:pt x="888735" y="411717"/>
                  </a:cubicBezTo>
                  <a:lnTo>
                    <a:pt x="615617" y="668531"/>
                  </a:lnTo>
                  <a:cubicBezTo>
                    <a:pt x="643882" y="763675"/>
                    <a:pt x="628025" y="864389"/>
                    <a:pt x="564718" y="936620"/>
                  </a:cubicBezTo>
                  <a:lnTo>
                    <a:pt x="370217" y="747767"/>
                  </a:lnTo>
                  <a:cubicBezTo>
                    <a:pt x="247618" y="834750"/>
                    <a:pt x="146199" y="930329"/>
                    <a:pt x="0" y="1007997"/>
                  </a:cubicBezTo>
                  <a:cubicBezTo>
                    <a:pt x="95002" y="875886"/>
                    <a:pt x="190003" y="777809"/>
                    <a:pt x="284746" y="664777"/>
                  </a:cubicBezTo>
                  <a:lnTo>
                    <a:pt x="96361" y="481861"/>
                  </a:lnTo>
                  <a:cubicBezTo>
                    <a:pt x="152055" y="429106"/>
                    <a:pt x="226831" y="406169"/>
                    <a:pt x="303394" y="411783"/>
                  </a:cubicBezTo>
                  <a:cubicBezTo>
                    <a:pt x="325459" y="413401"/>
                    <a:pt x="347673" y="417390"/>
                    <a:pt x="369433" y="424372"/>
                  </a:cubicBezTo>
                  <a:lnTo>
                    <a:pt x="642990" y="154959"/>
                  </a:lnTo>
                  <a:cubicBezTo>
                    <a:pt x="643358" y="99193"/>
                    <a:pt x="663662" y="44083"/>
                    <a:pt x="703357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ysClr val="window" lastClr="FFFFFF">
                    <a:lumMod val="75000"/>
                  </a:sysClr>
                </a:gs>
                <a:gs pos="64000">
                  <a:sysClr val="window" lastClr="FFFFFF">
                    <a:lumMod val="85000"/>
                  </a:sysClr>
                </a:gs>
                <a:gs pos="0">
                  <a:srgbClr val="E7E6E6">
                    <a:lumMod val="50000"/>
                  </a:srgbClr>
                </a:gs>
                <a:gs pos="35000">
                  <a:sysClr val="window" lastClr="FFFFFF">
                    <a:lumMod val="65000"/>
                  </a:sys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5C0E5EC7-0A86-4814-86C3-5A297278614B}"/>
              </a:ext>
            </a:extLst>
          </p:cNvPr>
          <p:cNvGrpSpPr/>
          <p:nvPr/>
        </p:nvGrpSpPr>
        <p:grpSpPr>
          <a:xfrm>
            <a:off x="8246474" y="2682377"/>
            <a:ext cx="1255679" cy="3146957"/>
            <a:chOff x="5583916" y="3447935"/>
            <a:chExt cx="1150707" cy="2442523"/>
          </a:xfrm>
        </p:grpSpPr>
        <p:sp>
          <p:nvSpPr>
            <p:cNvPr id="17" name="任意多边形 15">
              <a:extLst>
                <a:ext uri="{FF2B5EF4-FFF2-40B4-BE49-F238E27FC236}">
                  <a16:creationId xmlns:a16="http://schemas.microsoft.com/office/drawing/2014/main" id="{1ADEE39C-50B4-48FE-BFF8-2DEAEC426B26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583916" y="3616166"/>
              <a:ext cx="1150707" cy="2274292"/>
            </a:xfrm>
            <a:custGeom>
              <a:avLst/>
              <a:gdLst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09550 w 1400175"/>
                <a:gd name="connsiteY3" fmla="*/ 2366962 h 2671762"/>
                <a:gd name="connsiteX4" fmla="*/ 271463 w 1400175"/>
                <a:gd name="connsiteY4" fmla="*/ 2509837 h 2671762"/>
                <a:gd name="connsiteX5" fmla="*/ 338138 w 1400175"/>
                <a:gd name="connsiteY5" fmla="*/ 2586037 h 2671762"/>
                <a:gd name="connsiteX6" fmla="*/ 495300 w 1400175"/>
                <a:gd name="connsiteY6" fmla="*/ 2671762 h 2671762"/>
                <a:gd name="connsiteX7" fmla="*/ 547688 w 1400175"/>
                <a:gd name="connsiteY7" fmla="*/ 2571750 h 2671762"/>
                <a:gd name="connsiteX8" fmla="*/ 600075 w 1400175"/>
                <a:gd name="connsiteY8" fmla="*/ 2524125 h 2671762"/>
                <a:gd name="connsiteX9" fmla="*/ 695325 w 1400175"/>
                <a:gd name="connsiteY9" fmla="*/ 2457450 h 2671762"/>
                <a:gd name="connsiteX10" fmla="*/ 752475 w 1400175"/>
                <a:gd name="connsiteY10" fmla="*/ 2400300 h 2671762"/>
                <a:gd name="connsiteX11" fmla="*/ 866775 w 1400175"/>
                <a:gd name="connsiteY11" fmla="*/ 2362200 h 2671762"/>
                <a:gd name="connsiteX12" fmla="*/ 933450 w 1400175"/>
                <a:gd name="connsiteY12" fmla="*/ 2481262 h 2671762"/>
                <a:gd name="connsiteX13" fmla="*/ 1085850 w 1400175"/>
                <a:gd name="connsiteY13" fmla="*/ 2533650 h 2671762"/>
                <a:gd name="connsiteX14" fmla="*/ 1176338 w 1400175"/>
                <a:gd name="connsiteY14" fmla="*/ 2552700 h 2671762"/>
                <a:gd name="connsiteX15" fmla="*/ 1223963 w 1400175"/>
                <a:gd name="connsiteY15" fmla="*/ 2514600 h 2671762"/>
                <a:gd name="connsiteX16" fmla="*/ 1281113 w 1400175"/>
                <a:gd name="connsiteY16" fmla="*/ 2476500 h 2671762"/>
                <a:gd name="connsiteX17" fmla="*/ 1323975 w 1400175"/>
                <a:gd name="connsiteY17" fmla="*/ 2447925 h 2671762"/>
                <a:gd name="connsiteX18" fmla="*/ 1366838 w 1400175"/>
                <a:gd name="connsiteY18" fmla="*/ 2428875 h 2671762"/>
                <a:gd name="connsiteX19" fmla="*/ 1400175 w 1400175"/>
                <a:gd name="connsiteY19" fmla="*/ 2457450 h 2671762"/>
                <a:gd name="connsiteX20" fmla="*/ 1400175 w 1400175"/>
                <a:gd name="connsiteY20" fmla="*/ 9525 h 2671762"/>
                <a:gd name="connsiteX21" fmla="*/ 0 w 1400175"/>
                <a:gd name="connsiteY21" fmla="*/ 0 h 2671762"/>
                <a:gd name="connsiteX0-1" fmla="*/ 0 w 1400175"/>
                <a:gd name="connsiteY0-2" fmla="*/ 0 h 2671762"/>
                <a:gd name="connsiteX1-3" fmla="*/ 0 w 1400175"/>
                <a:gd name="connsiteY1-4" fmla="*/ 2400300 h 2671762"/>
                <a:gd name="connsiteX2-5" fmla="*/ 142875 w 1400175"/>
                <a:gd name="connsiteY2-6" fmla="*/ 2328862 h 2671762"/>
                <a:gd name="connsiteX3-7" fmla="*/ 271463 w 1400175"/>
                <a:gd name="connsiteY3-8" fmla="*/ 2509837 h 2671762"/>
                <a:gd name="connsiteX4-9" fmla="*/ 338138 w 1400175"/>
                <a:gd name="connsiteY4-10" fmla="*/ 2586037 h 2671762"/>
                <a:gd name="connsiteX5-11" fmla="*/ 495300 w 1400175"/>
                <a:gd name="connsiteY5-12" fmla="*/ 2671762 h 2671762"/>
                <a:gd name="connsiteX6-13" fmla="*/ 547688 w 1400175"/>
                <a:gd name="connsiteY6-14" fmla="*/ 2571750 h 2671762"/>
                <a:gd name="connsiteX7-15" fmla="*/ 600075 w 1400175"/>
                <a:gd name="connsiteY7-16" fmla="*/ 2524125 h 2671762"/>
                <a:gd name="connsiteX8-17" fmla="*/ 695325 w 1400175"/>
                <a:gd name="connsiteY8-18" fmla="*/ 2457450 h 2671762"/>
                <a:gd name="connsiteX9-19" fmla="*/ 752475 w 1400175"/>
                <a:gd name="connsiteY9-20" fmla="*/ 2400300 h 2671762"/>
                <a:gd name="connsiteX10-21" fmla="*/ 866775 w 1400175"/>
                <a:gd name="connsiteY10-22" fmla="*/ 2362200 h 2671762"/>
                <a:gd name="connsiteX11-23" fmla="*/ 933450 w 1400175"/>
                <a:gd name="connsiteY11-24" fmla="*/ 2481262 h 2671762"/>
                <a:gd name="connsiteX12-25" fmla="*/ 1085850 w 1400175"/>
                <a:gd name="connsiteY12-26" fmla="*/ 2533650 h 2671762"/>
                <a:gd name="connsiteX13-27" fmla="*/ 1176338 w 1400175"/>
                <a:gd name="connsiteY13-28" fmla="*/ 2552700 h 2671762"/>
                <a:gd name="connsiteX14-29" fmla="*/ 1223963 w 1400175"/>
                <a:gd name="connsiteY14-30" fmla="*/ 2514600 h 2671762"/>
                <a:gd name="connsiteX15-31" fmla="*/ 1281113 w 1400175"/>
                <a:gd name="connsiteY15-32" fmla="*/ 2476500 h 2671762"/>
                <a:gd name="connsiteX16-33" fmla="*/ 1323975 w 1400175"/>
                <a:gd name="connsiteY16-34" fmla="*/ 2447925 h 2671762"/>
                <a:gd name="connsiteX17-35" fmla="*/ 1366838 w 1400175"/>
                <a:gd name="connsiteY17-36" fmla="*/ 2428875 h 2671762"/>
                <a:gd name="connsiteX18-37" fmla="*/ 1400175 w 1400175"/>
                <a:gd name="connsiteY18-38" fmla="*/ 2457450 h 2671762"/>
                <a:gd name="connsiteX19-39" fmla="*/ 1400175 w 1400175"/>
                <a:gd name="connsiteY19-40" fmla="*/ 9525 h 2671762"/>
                <a:gd name="connsiteX20-41" fmla="*/ 0 w 1400175"/>
                <a:gd name="connsiteY20-42" fmla="*/ 0 h 2671762"/>
                <a:gd name="connsiteX0-43" fmla="*/ 0 w 1400175"/>
                <a:gd name="connsiteY0-44" fmla="*/ 0 h 2671762"/>
                <a:gd name="connsiteX1-45" fmla="*/ 0 w 1400175"/>
                <a:gd name="connsiteY1-46" fmla="*/ 2400300 h 2671762"/>
                <a:gd name="connsiteX2-47" fmla="*/ 142875 w 1400175"/>
                <a:gd name="connsiteY2-48" fmla="*/ 2328862 h 2671762"/>
                <a:gd name="connsiteX3-49" fmla="*/ 271463 w 1400175"/>
                <a:gd name="connsiteY3-50" fmla="*/ 2509837 h 2671762"/>
                <a:gd name="connsiteX4-51" fmla="*/ 338138 w 1400175"/>
                <a:gd name="connsiteY4-52" fmla="*/ 2586037 h 2671762"/>
                <a:gd name="connsiteX5-53" fmla="*/ 495300 w 1400175"/>
                <a:gd name="connsiteY5-54" fmla="*/ 2671762 h 2671762"/>
                <a:gd name="connsiteX6-55" fmla="*/ 547688 w 1400175"/>
                <a:gd name="connsiteY6-56" fmla="*/ 2571750 h 2671762"/>
                <a:gd name="connsiteX7-57" fmla="*/ 600075 w 1400175"/>
                <a:gd name="connsiteY7-58" fmla="*/ 2524125 h 2671762"/>
                <a:gd name="connsiteX8-59" fmla="*/ 695325 w 1400175"/>
                <a:gd name="connsiteY8-60" fmla="*/ 2457450 h 2671762"/>
                <a:gd name="connsiteX9-61" fmla="*/ 752475 w 1400175"/>
                <a:gd name="connsiteY9-62" fmla="*/ 2400300 h 2671762"/>
                <a:gd name="connsiteX10-63" fmla="*/ 866775 w 1400175"/>
                <a:gd name="connsiteY10-64" fmla="*/ 2362200 h 2671762"/>
                <a:gd name="connsiteX11-65" fmla="*/ 933450 w 1400175"/>
                <a:gd name="connsiteY11-66" fmla="*/ 2481262 h 2671762"/>
                <a:gd name="connsiteX12-67" fmla="*/ 1085850 w 1400175"/>
                <a:gd name="connsiteY12-68" fmla="*/ 2533650 h 2671762"/>
                <a:gd name="connsiteX13-69" fmla="*/ 1176338 w 1400175"/>
                <a:gd name="connsiteY13-70" fmla="*/ 2552700 h 2671762"/>
                <a:gd name="connsiteX14-71" fmla="*/ 1223963 w 1400175"/>
                <a:gd name="connsiteY14-72" fmla="*/ 2514600 h 2671762"/>
                <a:gd name="connsiteX15-73" fmla="*/ 1281113 w 1400175"/>
                <a:gd name="connsiteY15-74" fmla="*/ 2476500 h 2671762"/>
                <a:gd name="connsiteX16-75" fmla="*/ 1323975 w 1400175"/>
                <a:gd name="connsiteY16-76" fmla="*/ 2447925 h 2671762"/>
                <a:gd name="connsiteX17-77" fmla="*/ 1366838 w 1400175"/>
                <a:gd name="connsiteY17-78" fmla="*/ 2428875 h 2671762"/>
                <a:gd name="connsiteX18-79" fmla="*/ 1400175 w 1400175"/>
                <a:gd name="connsiteY18-80" fmla="*/ 2457450 h 2671762"/>
                <a:gd name="connsiteX19-81" fmla="*/ 1400175 w 1400175"/>
                <a:gd name="connsiteY19-82" fmla="*/ 9525 h 2671762"/>
                <a:gd name="connsiteX20-83" fmla="*/ 0 w 1400175"/>
                <a:gd name="connsiteY20-84" fmla="*/ 0 h 2671762"/>
                <a:gd name="connsiteX0-85" fmla="*/ 0 w 1400175"/>
                <a:gd name="connsiteY0-86" fmla="*/ 0 h 2671762"/>
                <a:gd name="connsiteX1-87" fmla="*/ 0 w 1400175"/>
                <a:gd name="connsiteY1-88" fmla="*/ 2400300 h 2671762"/>
                <a:gd name="connsiteX2-89" fmla="*/ 157163 w 1400175"/>
                <a:gd name="connsiteY2-90" fmla="*/ 2328862 h 2671762"/>
                <a:gd name="connsiteX3-91" fmla="*/ 271463 w 1400175"/>
                <a:gd name="connsiteY3-92" fmla="*/ 2509837 h 2671762"/>
                <a:gd name="connsiteX4-93" fmla="*/ 338138 w 1400175"/>
                <a:gd name="connsiteY4-94" fmla="*/ 2586037 h 2671762"/>
                <a:gd name="connsiteX5-95" fmla="*/ 495300 w 1400175"/>
                <a:gd name="connsiteY5-96" fmla="*/ 2671762 h 2671762"/>
                <a:gd name="connsiteX6-97" fmla="*/ 547688 w 1400175"/>
                <a:gd name="connsiteY6-98" fmla="*/ 2571750 h 2671762"/>
                <a:gd name="connsiteX7-99" fmla="*/ 600075 w 1400175"/>
                <a:gd name="connsiteY7-100" fmla="*/ 2524125 h 2671762"/>
                <a:gd name="connsiteX8-101" fmla="*/ 695325 w 1400175"/>
                <a:gd name="connsiteY8-102" fmla="*/ 2457450 h 2671762"/>
                <a:gd name="connsiteX9-103" fmla="*/ 752475 w 1400175"/>
                <a:gd name="connsiteY9-104" fmla="*/ 2400300 h 2671762"/>
                <a:gd name="connsiteX10-105" fmla="*/ 866775 w 1400175"/>
                <a:gd name="connsiteY10-106" fmla="*/ 2362200 h 2671762"/>
                <a:gd name="connsiteX11-107" fmla="*/ 933450 w 1400175"/>
                <a:gd name="connsiteY11-108" fmla="*/ 2481262 h 2671762"/>
                <a:gd name="connsiteX12-109" fmla="*/ 1085850 w 1400175"/>
                <a:gd name="connsiteY12-110" fmla="*/ 2533650 h 2671762"/>
                <a:gd name="connsiteX13-111" fmla="*/ 1176338 w 1400175"/>
                <a:gd name="connsiteY13-112" fmla="*/ 2552700 h 2671762"/>
                <a:gd name="connsiteX14-113" fmla="*/ 1223963 w 1400175"/>
                <a:gd name="connsiteY14-114" fmla="*/ 2514600 h 2671762"/>
                <a:gd name="connsiteX15-115" fmla="*/ 1281113 w 1400175"/>
                <a:gd name="connsiteY15-116" fmla="*/ 2476500 h 2671762"/>
                <a:gd name="connsiteX16-117" fmla="*/ 1323975 w 1400175"/>
                <a:gd name="connsiteY16-118" fmla="*/ 2447925 h 2671762"/>
                <a:gd name="connsiteX17-119" fmla="*/ 1366838 w 1400175"/>
                <a:gd name="connsiteY17-120" fmla="*/ 2428875 h 2671762"/>
                <a:gd name="connsiteX18-121" fmla="*/ 1400175 w 1400175"/>
                <a:gd name="connsiteY18-122" fmla="*/ 2457450 h 2671762"/>
                <a:gd name="connsiteX19-123" fmla="*/ 1400175 w 1400175"/>
                <a:gd name="connsiteY19-124" fmla="*/ 9525 h 2671762"/>
                <a:gd name="connsiteX20-125" fmla="*/ 0 w 1400175"/>
                <a:gd name="connsiteY20-126" fmla="*/ 0 h 2671762"/>
                <a:gd name="connsiteX0-127" fmla="*/ 0 w 1400175"/>
                <a:gd name="connsiteY0-128" fmla="*/ 0 h 2671762"/>
                <a:gd name="connsiteX1-129" fmla="*/ 0 w 1400175"/>
                <a:gd name="connsiteY1-130" fmla="*/ 2400300 h 2671762"/>
                <a:gd name="connsiteX2-131" fmla="*/ 157163 w 1400175"/>
                <a:gd name="connsiteY2-132" fmla="*/ 2328862 h 2671762"/>
                <a:gd name="connsiteX3-133" fmla="*/ 271463 w 1400175"/>
                <a:gd name="connsiteY3-134" fmla="*/ 2509837 h 2671762"/>
                <a:gd name="connsiteX4-135" fmla="*/ 338138 w 1400175"/>
                <a:gd name="connsiteY4-136" fmla="*/ 2586037 h 2671762"/>
                <a:gd name="connsiteX5-137" fmla="*/ 495300 w 1400175"/>
                <a:gd name="connsiteY5-138" fmla="*/ 2671762 h 2671762"/>
                <a:gd name="connsiteX6-139" fmla="*/ 547688 w 1400175"/>
                <a:gd name="connsiteY6-140" fmla="*/ 2571750 h 2671762"/>
                <a:gd name="connsiteX7-141" fmla="*/ 600075 w 1400175"/>
                <a:gd name="connsiteY7-142" fmla="*/ 2524125 h 2671762"/>
                <a:gd name="connsiteX8-143" fmla="*/ 695325 w 1400175"/>
                <a:gd name="connsiteY8-144" fmla="*/ 2457450 h 2671762"/>
                <a:gd name="connsiteX9-145" fmla="*/ 752475 w 1400175"/>
                <a:gd name="connsiteY9-146" fmla="*/ 2400300 h 2671762"/>
                <a:gd name="connsiteX10-147" fmla="*/ 866775 w 1400175"/>
                <a:gd name="connsiteY10-148" fmla="*/ 2362200 h 2671762"/>
                <a:gd name="connsiteX11-149" fmla="*/ 933450 w 1400175"/>
                <a:gd name="connsiteY11-150" fmla="*/ 2481262 h 2671762"/>
                <a:gd name="connsiteX12-151" fmla="*/ 1085850 w 1400175"/>
                <a:gd name="connsiteY12-152" fmla="*/ 2533650 h 2671762"/>
                <a:gd name="connsiteX13-153" fmla="*/ 1176338 w 1400175"/>
                <a:gd name="connsiteY13-154" fmla="*/ 2552700 h 2671762"/>
                <a:gd name="connsiteX14-155" fmla="*/ 1223963 w 1400175"/>
                <a:gd name="connsiteY14-156" fmla="*/ 2514600 h 2671762"/>
                <a:gd name="connsiteX15-157" fmla="*/ 1281113 w 1400175"/>
                <a:gd name="connsiteY15-158" fmla="*/ 2476500 h 2671762"/>
                <a:gd name="connsiteX16-159" fmla="*/ 1323975 w 1400175"/>
                <a:gd name="connsiteY16-160" fmla="*/ 2447925 h 2671762"/>
                <a:gd name="connsiteX17-161" fmla="*/ 1366838 w 1400175"/>
                <a:gd name="connsiteY17-162" fmla="*/ 2428875 h 2671762"/>
                <a:gd name="connsiteX18-163" fmla="*/ 1400175 w 1400175"/>
                <a:gd name="connsiteY18-164" fmla="*/ 2457450 h 2671762"/>
                <a:gd name="connsiteX19-165" fmla="*/ 1400175 w 1400175"/>
                <a:gd name="connsiteY19-166" fmla="*/ 9525 h 2671762"/>
                <a:gd name="connsiteX20-167" fmla="*/ 0 w 1400175"/>
                <a:gd name="connsiteY20-168" fmla="*/ 0 h 2671762"/>
                <a:gd name="connsiteX0-169" fmla="*/ 0 w 1400175"/>
                <a:gd name="connsiteY0-170" fmla="*/ 0 h 2671762"/>
                <a:gd name="connsiteX1-171" fmla="*/ 0 w 1400175"/>
                <a:gd name="connsiteY1-172" fmla="*/ 2400300 h 2671762"/>
                <a:gd name="connsiteX2-173" fmla="*/ 157163 w 1400175"/>
                <a:gd name="connsiteY2-174" fmla="*/ 2328862 h 2671762"/>
                <a:gd name="connsiteX3-175" fmla="*/ 271463 w 1400175"/>
                <a:gd name="connsiteY3-176" fmla="*/ 2509837 h 2671762"/>
                <a:gd name="connsiteX4-177" fmla="*/ 338138 w 1400175"/>
                <a:gd name="connsiteY4-178" fmla="*/ 2586037 h 2671762"/>
                <a:gd name="connsiteX5-179" fmla="*/ 495300 w 1400175"/>
                <a:gd name="connsiteY5-180" fmla="*/ 2671762 h 2671762"/>
                <a:gd name="connsiteX6-181" fmla="*/ 547688 w 1400175"/>
                <a:gd name="connsiteY6-182" fmla="*/ 2571750 h 2671762"/>
                <a:gd name="connsiteX7-183" fmla="*/ 600075 w 1400175"/>
                <a:gd name="connsiteY7-184" fmla="*/ 2524125 h 2671762"/>
                <a:gd name="connsiteX8-185" fmla="*/ 695325 w 1400175"/>
                <a:gd name="connsiteY8-186" fmla="*/ 2457450 h 2671762"/>
                <a:gd name="connsiteX9-187" fmla="*/ 752475 w 1400175"/>
                <a:gd name="connsiteY9-188" fmla="*/ 2400300 h 2671762"/>
                <a:gd name="connsiteX10-189" fmla="*/ 866775 w 1400175"/>
                <a:gd name="connsiteY10-190" fmla="*/ 2362200 h 2671762"/>
                <a:gd name="connsiteX11-191" fmla="*/ 933450 w 1400175"/>
                <a:gd name="connsiteY11-192" fmla="*/ 2481262 h 2671762"/>
                <a:gd name="connsiteX12-193" fmla="*/ 1085850 w 1400175"/>
                <a:gd name="connsiteY12-194" fmla="*/ 2533650 h 2671762"/>
                <a:gd name="connsiteX13-195" fmla="*/ 1176338 w 1400175"/>
                <a:gd name="connsiteY13-196" fmla="*/ 2552700 h 2671762"/>
                <a:gd name="connsiteX14-197" fmla="*/ 1223963 w 1400175"/>
                <a:gd name="connsiteY14-198" fmla="*/ 2514600 h 2671762"/>
                <a:gd name="connsiteX15-199" fmla="*/ 1281113 w 1400175"/>
                <a:gd name="connsiteY15-200" fmla="*/ 2476500 h 2671762"/>
                <a:gd name="connsiteX16-201" fmla="*/ 1323975 w 1400175"/>
                <a:gd name="connsiteY16-202" fmla="*/ 2447925 h 2671762"/>
                <a:gd name="connsiteX17-203" fmla="*/ 1366838 w 1400175"/>
                <a:gd name="connsiteY17-204" fmla="*/ 2428875 h 2671762"/>
                <a:gd name="connsiteX18-205" fmla="*/ 1400175 w 1400175"/>
                <a:gd name="connsiteY18-206" fmla="*/ 2457450 h 2671762"/>
                <a:gd name="connsiteX19-207" fmla="*/ 1400175 w 1400175"/>
                <a:gd name="connsiteY19-208" fmla="*/ 9525 h 2671762"/>
                <a:gd name="connsiteX20-209" fmla="*/ 0 w 1400175"/>
                <a:gd name="connsiteY20-210" fmla="*/ 0 h 2671762"/>
                <a:gd name="connsiteX0-211" fmla="*/ 0 w 1400175"/>
                <a:gd name="connsiteY0-212" fmla="*/ 0 h 2671762"/>
                <a:gd name="connsiteX1-213" fmla="*/ 0 w 1400175"/>
                <a:gd name="connsiteY1-214" fmla="*/ 2400300 h 2671762"/>
                <a:gd name="connsiteX2-215" fmla="*/ 157163 w 1400175"/>
                <a:gd name="connsiteY2-216" fmla="*/ 2328862 h 2671762"/>
                <a:gd name="connsiteX3-217" fmla="*/ 271463 w 1400175"/>
                <a:gd name="connsiteY3-218" fmla="*/ 2509837 h 2671762"/>
                <a:gd name="connsiteX4-219" fmla="*/ 338138 w 1400175"/>
                <a:gd name="connsiteY4-220" fmla="*/ 2586037 h 2671762"/>
                <a:gd name="connsiteX5-221" fmla="*/ 495300 w 1400175"/>
                <a:gd name="connsiteY5-222" fmla="*/ 2671762 h 2671762"/>
                <a:gd name="connsiteX6-223" fmla="*/ 547688 w 1400175"/>
                <a:gd name="connsiteY6-224" fmla="*/ 2571750 h 2671762"/>
                <a:gd name="connsiteX7-225" fmla="*/ 600075 w 1400175"/>
                <a:gd name="connsiteY7-226" fmla="*/ 2524125 h 2671762"/>
                <a:gd name="connsiteX8-227" fmla="*/ 695325 w 1400175"/>
                <a:gd name="connsiteY8-228" fmla="*/ 2457450 h 2671762"/>
                <a:gd name="connsiteX9-229" fmla="*/ 752475 w 1400175"/>
                <a:gd name="connsiteY9-230" fmla="*/ 2400300 h 2671762"/>
                <a:gd name="connsiteX10-231" fmla="*/ 866775 w 1400175"/>
                <a:gd name="connsiteY10-232" fmla="*/ 2362200 h 2671762"/>
                <a:gd name="connsiteX11-233" fmla="*/ 933450 w 1400175"/>
                <a:gd name="connsiteY11-234" fmla="*/ 2481262 h 2671762"/>
                <a:gd name="connsiteX12-235" fmla="*/ 1085850 w 1400175"/>
                <a:gd name="connsiteY12-236" fmla="*/ 2533650 h 2671762"/>
                <a:gd name="connsiteX13-237" fmla="*/ 1176338 w 1400175"/>
                <a:gd name="connsiteY13-238" fmla="*/ 2552700 h 2671762"/>
                <a:gd name="connsiteX14-239" fmla="*/ 1223963 w 1400175"/>
                <a:gd name="connsiteY14-240" fmla="*/ 2514600 h 2671762"/>
                <a:gd name="connsiteX15-241" fmla="*/ 1281113 w 1400175"/>
                <a:gd name="connsiteY15-242" fmla="*/ 2476500 h 2671762"/>
                <a:gd name="connsiteX16-243" fmla="*/ 1323975 w 1400175"/>
                <a:gd name="connsiteY16-244" fmla="*/ 2447925 h 2671762"/>
                <a:gd name="connsiteX17-245" fmla="*/ 1366838 w 1400175"/>
                <a:gd name="connsiteY17-246" fmla="*/ 2428875 h 2671762"/>
                <a:gd name="connsiteX18-247" fmla="*/ 1400175 w 1400175"/>
                <a:gd name="connsiteY18-248" fmla="*/ 2457450 h 2671762"/>
                <a:gd name="connsiteX19-249" fmla="*/ 1400175 w 1400175"/>
                <a:gd name="connsiteY19-250" fmla="*/ 9525 h 2671762"/>
                <a:gd name="connsiteX20-251" fmla="*/ 0 w 1400175"/>
                <a:gd name="connsiteY20-252" fmla="*/ 0 h 2671762"/>
                <a:gd name="connsiteX0-253" fmla="*/ 0 w 1400175"/>
                <a:gd name="connsiteY0-254" fmla="*/ 0 h 2671762"/>
                <a:gd name="connsiteX1-255" fmla="*/ 0 w 1400175"/>
                <a:gd name="connsiteY1-256" fmla="*/ 2400300 h 2671762"/>
                <a:gd name="connsiteX2-257" fmla="*/ 157163 w 1400175"/>
                <a:gd name="connsiteY2-258" fmla="*/ 2328862 h 2671762"/>
                <a:gd name="connsiteX3-259" fmla="*/ 271463 w 1400175"/>
                <a:gd name="connsiteY3-260" fmla="*/ 2509837 h 2671762"/>
                <a:gd name="connsiteX4-261" fmla="*/ 338138 w 1400175"/>
                <a:gd name="connsiteY4-262" fmla="*/ 2586037 h 2671762"/>
                <a:gd name="connsiteX5-263" fmla="*/ 495300 w 1400175"/>
                <a:gd name="connsiteY5-264" fmla="*/ 2671762 h 2671762"/>
                <a:gd name="connsiteX6-265" fmla="*/ 547688 w 1400175"/>
                <a:gd name="connsiteY6-266" fmla="*/ 2571750 h 2671762"/>
                <a:gd name="connsiteX7-267" fmla="*/ 600075 w 1400175"/>
                <a:gd name="connsiteY7-268" fmla="*/ 2524125 h 2671762"/>
                <a:gd name="connsiteX8-269" fmla="*/ 695325 w 1400175"/>
                <a:gd name="connsiteY8-270" fmla="*/ 2457450 h 2671762"/>
                <a:gd name="connsiteX9-271" fmla="*/ 752475 w 1400175"/>
                <a:gd name="connsiteY9-272" fmla="*/ 2400300 h 2671762"/>
                <a:gd name="connsiteX10-273" fmla="*/ 866775 w 1400175"/>
                <a:gd name="connsiteY10-274" fmla="*/ 2362200 h 2671762"/>
                <a:gd name="connsiteX11-275" fmla="*/ 933450 w 1400175"/>
                <a:gd name="connsiteY11-276" fmla="*/ 2481262 h 2671762"/>
                <a:gd name="connsiteX12-277" fmla="*/ 1085850 w 1400175"/>
                <a:gd name="connsiteY12-278" fmla="*/ 2533650 h 2671762"/>
                <a:gd name="connsiteX13-279" fmla="*/ 1176338 w 1400175"/>
                <a:gd name="connsiteY13-280" fmla="*/ 2552700 h 2671762"/>
                <a:gd name="connsiteX14-281" fmla="*/ 1223963 w 1400175"/>
                <a:gd name="connsiteY14-282" fmla="*/ 2514600 h 2671762"/>
                <a:gd name="connsiteX15-283" fmla="*/ 1281113 w 1400175"/>
                <a:gd name="connsiteY15-284" fmla="*/ 2476500 h 2671762"/>
                <a:gd name="connsiteX16-285" fmla="*/ 1323975 w 1400175"/>
                <a:gd name="connsiteY16-286" fmla="*/ 2447925 h 2671762"/>
                <a:gd name="connsiteX17-287" fmla="*/ 1366838 w 1400175"/>
                <a:gd name="connsiteY17-288" fmla="*/ 2428875 h 2671762"/>
                <a:gd name="connsiteX18-289" fmla="*/ 1400175 w 1400175"/>
                <a:gd name="connsiteY18-290" fmla="*/ 2457450 h 2671762"/>
                <a:gd name="connsiteX19-291" fmla="*/ 1400175 w 1400175"/>
                <a:gd name="connsiteY19-292" fmla="*/ 9525 h 2671762"/>
                <a:gd name="connsiteX20-293" fmla="*/ 0 w 1400175"/>
                <a:gd name="connsiteY20-294" fmla="*/ 0 h 2671762"/>
                <a:gd name="connsiteX0-295" fmla="*/ 0 w 1400175"/>
                <a:gd name="connsiteY0-296" fmla="*/ 0 h 2671762"/>
                <a:gd name="connsiteX1-297" fmla="*/ 0 w 1400175"/>
                <a:gd name="connsiteY1-298" fmla="*/ 2400300 h 2671762"/>
                <a:gd name="connsiteX2-299" fmla="*/ 157163 w 1400175"/>
                <a:gd name="connsiteY2-300" fmla="*/ 2328862 h 2671762"/>
                <a:gd name="connsiteX3-301" fmla="*/ 271463 w 1400175"/>
                <a:gd name="connsiteY3-302" fmla="*/ 2509837 h 2671762"/>
                <a:gd name="connsiteX4-303" fmla="*/ 338138 w 1400175"/>
                <a:gd name="connsiteY4-304" fmla="*/ 2586037 h 2671762"/>
                <a:gd name="connsiteX5-305" fmla="*/ 495300 w 1400175"/>
                <a:gd name="connsiteY5-306" fmla="*/ 2671762 h 2671762"/>
                <a:gd name="connsiteX6-307" fmla="*/ 547688 w 1400175"/>
                <a:gd name="connsiteY6-308" fmla="*/ 2571750 h 2671762"/>
                <a:gd name="connsiteX7-309" fmla="*/ 600075 w 1400175"/>
                <a:gd name="connsiteY7-310" fmla="*/ 2524125 h 2671762"/>
                <a:gd name="connsiteX8-311" fmla="*/ 695325 w 1400175"/>
                <a:gd name="connsiteY8-312" fmla="*/ 2457450 h 2671762"/>
                <a:gd name="connsiteX9-313" fmla="*/ 752475 w 1400175"/>
                <a:gd name="connsiteY9-314" fmla="*/ 2400300 h 2671762"/>
                <a:gd name="connsiteX10-315" fmla="*/ 866775 w 1400175"/>
                <a:gd name="connsiteY10-316" fmla="*/ 2362200 h 2671762"/>
                <a:gd name="connsiteX11-317" fmla="*/ 933450 w 1400175"/>
                <a:gd name="connsiteY11-318" fmla="*/ 2481262 h 2671762"/>
                <a:gd name="connsiteX12-319" fmla="*/ 1085850 w 1400175"/>
                <a:gd name="connsiteY12-320" fmla="*/ 2533650 h 2671762"/>
                <a:gd name="connsiteX13-321" fmla="*/ 1176338 w 1400175"/>
                <a:gd name="connsiteY13-322" fmla="*/ 2552700 h 2671762"/>
                <a:gd name="connsiteX14-323" fmla="*/ 1223963 w 1400175"/>
                <a:gd name="connsiteY14-324" fmla="*/ 2514600 h 2671762"/>
                <a:gd name="connsiteX15-325" fmla="*/ 1281113 w 1400175"/>
                <a:gd name="connsiteY15-326" fmla="*/ 2476500 h 2671762"/>
                <a:gd name="connsiteX16-327" fmla="*/ 1323975 w 1400175"/>
                <a:gd name="connsiteY16-328" fmla="*/ 2447925 h 2671762"/>
                <a:gd name="connsiteX17-329" fmla="*/ 1366838 w 1400175"/>
                <a:gd name="connsiteY17-330" fmla="*/ 2428875 h 2671762"/>
                <a:gd name="connsiteX18-331" fmla="*/ 1400175 w 1400175"/>
                <a:gd name="connsiteY18-332" fmla="*/ 2457450 h 2671762"/>
                <a:gd name="connsiteX19-333" fmla="*/ 1400175 w 1400175"/>
                <a:gd name="connsiteY19-334" fmla="*/ 9525 h 2671762"/>
                <a:gd name="connsiteX20-335" fmla="*/ 0 w 1400175"/>
                <a:gd name="connsiteY20-336" fmla="*/ 0 h 2671762"/>
                <a:gd name="connsiteX0-337" fmla="*/ 0 w 1400175"/>
                <a:gd name="connsiteY0-338" fmla="*/ 0 h 2671762"/>
                <a:gd name="connsiteX1-339" fmla="*/ 0 w 1400175"/>
                <a:gd name="connsiteY1-340" fmla="*/ 2400300 h 2671762"/>
                <a:gd name="connsiteX2-341" fmla="*/ 157163 w 1400175"/>
                <a:gd name="connsiteY2-342" fmla="*/ 2328862 h 2671762"/>
                <a:gd name="connsiteX3-343" fmla="*/ 271463 w 1400175"/>
                <a:gd name="connsiteY3-344" fmla="*/ 2509837 h 2671762"/>
                <a:gd name="connsiteX4-345" fmla="*/ 338138 w 1400175"/>
                <a:gd name="connsiteY4-346" fmla="*/ 2586037 h 2671762"/>
                <a:gd name="connsiteX5-347" fmla="*/ 495300 w 1400175"/>
                <a:gd name="connsiteY5-348" fmla="*/ 2671762 h 2671762"/>
                <a:gd name="connsiteX6-349" fmla="*/ 547688 w 1400175"/>
                <a:gd name="connsiteY6-350" fmla="*/ 2571750 h 2671762"/>
                <a:gd name="connsiteX7-351" fmla="*/ 600075 w 1400175"/>
                <a:gd name="connsiteY7-352" fmla="*/ 2524125 h 2671762"/>
                <a:gd name="connsiteX8-353" fmla="*/ 695325 w 1400175"/>
                <a:gd name="connsiteY8-354" fmla="*/ 2457450 h 2671762"/>
                <a:gd name="connsiteX9-355" fmla="*/ 752475 w 1400175"/>
                <a:gd name="connsiteY9-356" fmla="*/ 2400300 h 2671762"/>
                <a:gd name="connsiteX10-357" fmla="*/ 866775 w 1400175"/>
                <a:gd name="connsiteY10-358" fmla="*/ 2362200 h 2671762"/>
                <a:gd name="connsiteX11-359" fmla="*/ 933450 w 1400175"/>
                <a:gd name="connsiteY11-360" fmla="*/ 2481262 h 2671762"/>
                <a:gd name="connsiteX12-361" fmla="*/ 1085850 w 1400175"/>
                <a:gd name="connsiteY12-362" fmla="*/ 2533650 h 2671762"/>
                <a:gd name="connsiteX13-363" fmla="*/ 1176338 w 1400175"/>
                <a:gd name="connsiteY13-364" fmla="*/ 2552700 h 2671762"/>
                <a:gd name="connsiteX14-365" fmla="*/ 1223963 w 1400175"/>
                <a:gd name="connsiteY14-366" fmla="*/ 2514600 h 2671762"/>
                <a:gd name="connsiteX15-367" fmla="*/ 1281113 w 1400175"/>
                <a:gd name="connsiteY15-368" fmla="*/ 2476500 h 2671762"/>
                <a:gd name="connsiteX16-369" fmla="*/ 1323975 w 1400175"/>
                <a:gd name="connsiteY16-370" fmla="*/ 2447925 h 2671762"/>
                <a:gd name="connsiteX17-371" fmla="*/ 1366838 w 1400175"/>
                <a:gd name="connsiteY17-372" fmla="*/ 2428875 h 2671762"/>
                <a:gd name="connsiteX18-373" fmla="*/ 1385888 w 1400175"/>
                <a:gd name="connsiteY18-374" fmla="*/ 2443163 h 2671762"/>
                <a:gd name="connsiteX19-375" fmla="*/ 1400175 w 1400175"/>
                <a:gd name="connsiteY19-376" fmla="*/ 9525 h 2671762"/>
                <a:gd name="connsiteX20-377" fmla="*/ 0 w 1400175"/>
                <a:gd name="connsiteY20-378" fmla="*/ 0 h 2671762"/>
              </a:gdLst>
              <a:ahLst/>
              <a:cxnLst>
                <a:cxn ang="0">
                  <a:pos x="connsiteX0-337" y="connsiteY0-338"/>
                </a:cxn>
                <a:cxn ang="0">
                  <a:pos x="connsiteX1-339" y="connsiteY1-340"/>
                </a:cxn>
                <a:cxn ang="0">
                  <a:pos x="connsiteX2-341" y="connsiteY2-342"/>
                </a:cxn>
                <a:cxn ang="0">
                  <a:pos x="connsiteX3-343" y="connsiteY3-344"/>
                </a:cxn>
                <a:cxn ang="0">
                  <a:pos x="connsiteX4-345" y="connsiteY4-346"/>
                </a:cxn>
                <a:cxn ang="0">
                  <a:pos x="connsiteX5-347" y="connsiteY5-348"/>
                </a:cxn>
                <a:cxn ang="0">
                  <a:pos x="connsiteX6-349" y="connsiteY6-350"/>
                </a:cxn>
                <a:cxn ang="0">
                  <a:pos x="connsiteX7-351" y="connsiteY7-352"/>
                </a:cxn>
                <a:cxn ang="0">
                  <a:pos x="connsiteX8-353" y="connsiteY8-354"/>
                </a:cxn>
                <a:cxn ang="0">
                  <a:pos x="connsiteX9-355" y="connsiteY9-356"/>
                </a:cxn>
                <a:cxn ang="0">
                  <a:pos x="connsiteX10-357" y="connsiteY10-358"/>
                </a:cxn>
                <a:cxn ang="0">
                  <a:pos x="connsiteX11-359" y="connsiteY11-360"/>
                </a:cxn>
                <a:cxn ang="0">
                  <a:pos x="connsiteX12-361" y="connsiteY12-362"/>
                </a:cxn>
                <a:cxn ang="0">
                  <a:pos x="connsiteX13-363" y="connsiteY13-364"/>
                </a:cxn>
                <a:cxn ang="0">
                  <a:pos x="connsiteX14-365" y="connsiteY14-366"/>
                </a:cxn>
                <a:cxn ang="0">
                  <a:pos x="connsiteX15-367" y="connsiteY15-368"/>
                </a:cxn>
                <a:cxn ang="0">
                  <a:pos x="connsiteX16-369" y="connsiteY16-370"/>
                </a:cxn>
                <a:cxn ang="0">
                  <a:pos x="connsiteX17-371" y="connsiteY17-372"/>
                </a:cxn>
                <a:cxn ang="0">
                  <a:pos x="connsiteX18-373" y="connsiteY18-374"/>
                </a:cxn>
                <a:cxn ang="0">
                  <a:pos x="connsiteX19-375" y="connsiteY19-376"/>
                </a:cxn>
                <a:cxn ang="0">
                  <a:pos x="connsiteX20-377" y="connsiteY20-378"/>
                </a:cxn>
              </a:cxnLst>
              <a:rect l="l" t="t" r="r" b="b"/>
              <a:pathLst>
                <a:path w="1400175" h="2671762">
                  <a:moveTo>
                    <a:pt x="0" y="0"/>
                  </a:moveTo>
                  <a:lnTo>
                    <a:pt x="0" y="2400300"/>
                  </a:lnTo>
                  <a:lnTo>
                    <a:pt x="157163" y="2328862"/>
                  </a:lnTo>
                  <a:cubicBezTo>
                    <a:pt x="261938" y="2370137"/>
                    <a:pt x="228600" y="2449512"/>
                    <a:pt x="271463" y="2509837"/>
                  </a:cubicBezTo>
                  <a:lnTo>
                    <a:pt x="338138" y="2586037"/>
                  </a:lnTo>
                  <a:lnTo>
                    <a:pt x="495300" y="2671762"/>
                  </a:lnTo>
                  <a:cubicBezTo>
                    <a:pt x="530225" y="2669381"/>
                    <a:pt x="530226" y="2596356"/>
                    <a:pt x="547688" y="2571750"/>
                  </a:cubicBezTo>
                  <a:cubicBezTo>
                    <a:pt x="565150" y="2547144"/>
                    <a:pt x="575469" y="2543175"/>
                    <a:pt x="600075" y="2524125"/>
                  </a:cubicBezTo>
                  <a:lnTo>
                    <a:pt x="695325" y="2457450"/>
                  </a:lnTo>
                  <a:lnTo>
                    <a:pt x="752475" y="2400300"/>
                  </a:lnTo>
                  <a:lnTo>
                    <a:pt x="866775" y="2362200"/>
                  </a:lnTo>
                  <a:cubicBezTo>
                    <a:pt x="896937" y="2375694"/>
                    <a:pt x="896938" y="2452687"/>
                    <a:pt x="933450" y="2481262"/>
                  </a:cubicBezTo>
                  <a:cubicBezTo>
                    <a:pt x="969962" y="2509837"/>
                    <a:pt x="1055687" y="2527300"/>
                    <a:pt x="1085850" y="2533650"/>
                  </a:cubicBezTo>
                  <a:lnTo>
                    <a:pt x="1176338" y="2552700"/>
                  </a:lnTo>
                  <a:cubicBezTo>
                    <a:pt x="1199357" y="2549525"/>
                    <a:pt x="1206501" y="2527300"/>
                    <a:pt x="1223963" y="2514600"/>
                  </a:cubicBezTo>
                  <a:cubicBezTo>
                    <a:pt x="1241426" y="2501900"/>
                    <a:pt x="1264444" y="2487612"/>
                    <a:pt x="1281113" y="2476500"/>
                  </a:cubicBezTo>
                  <a:lnTo>
                    <a:pt x="1323975" y="2447925"/>
                  </a:lnTo>
                  <a:cubicBezTo>
                    <a:pt x="1338262" y="2438400"/>
                    <a:pt x="1354138" y="2427288"/>
                    <a:pt x="1366838" y="2428875"/>
                  </a:cubicBezTo>
                  <a:lnTo>
                    <a:pt x="1385888" y="2443163"/>
                  </a:lnTo>
                  <a:cubicBezTo>
                    <a:pt x="1390650" y="1631950"/>
                    <a:pt x="1395413" y="820738"/>
                    <a:pt x="1400175" y="9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25400" dir="2700000" algn="tl" rotWithShape="0">
                <a:prstClr val="black">
                  <a:alpha val="5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8" name="任意多边形 16">
              <a:extLst>
                <a:ext uri="{FF2B5EF4-FFF2-40B4-BE49-F238E27FC236}">
                  <a16:creationId xmlns:a16="http://schemas.microsoft.com/office/drawing/2014/main" id="{F407D28E-9AA2-40FE-A0A4-561B747DCAB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583916" y="3616166"/>
              <a:ext cx="1150707" cy="2196524"/>
            </a:xfrm>
            <a:custGeom>
              <a:avLst/>
              <a:gdLst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09550 w 1400175"/>
                <a:gd name="connsiteY3" fmla="*/ 2366962 h 2671762"/>
                <a:gd name="connsiteX4" fmla="*/ 271463 w 1400175"/>
                <a:gd name="connsiteY4" fmla="*/ 2509837 h 2671762"/>
                <a:gd name="connsiteX5" fmla="*/ 338138 w 1400175"/>
                <a:gd name="connsiteY5" fmla="*/ 2586037 h 2671762"/>
                <a:gd name="connsiteX6" fmla="*/ 495300 w 1400175"/>
                <a:gd name="connsiteY6" fmla="*/ 2671762 h 2671762"/>
                <a:gd name="connsiteX7" fmla="*/ 547688 w 1400175"/>
                <a:gd name="connsiteY7" fmla="*/ 2571750 h 2671762"/>
                <a:gd name="connsiteX8" fmla="*/ 600075 w 1400175"/>
                <a:gd name="connsiteY8" fmla="*/ 2524125 h 2671762"/>
                <a:gd name="connsiteX9" fmla="*/ 695325 w 1400175"/>
                <a:gd name="connsiteY9" fmla="*/ 2457450 h 2671762"/>
                <a:gd name="connsiteX10" fmla="*/ 752475 w 1400175"/>
                <a:gd name="connsiteY10" fmla="*/ 2400300 h 2671762"/>
                <a:gd name="connsiteX11" fmla="*/ 866775 w 1400175"/>
                <a:gd name="connsiteY11" fmla="*/ 2362200 h 2671762"/>
                <a:gd name="connsiteX12" fmla="*/ 933450 w 1400175"/>
                <a:gd name="connsiteY12" fmla="*/ 2481262 h 2671762"/>
                <a:gd name="connsiteX13" fmla="*/ 1085850 w 1400175"/>
                <a:gd name="connsiteY13" fmla="*/ 2533650 h 2671762"/>
                <a:gd name="connsiteX14" fmla="*/ 1176338 w 1400175"/>
                <a:gd name="connsiteY14" fmla="*/ 2552700 h 2671762"/>
                <a:gd name="connsiteX15" fmla="*/ 1223963 w 1400175"/>
                <a:gd name="connsiteY15" fmla="*/ 2514600 h 2671762"/>
                <a:gd name="connsiteX16" fmla="*/ 1281113 w 1400175"/>
                <a:gd name="connsiteY16" fmla="*/ 2476500 h 2671762"/>
                <a:gd name="connsiteX17" fmla="*/ 1323975 w 1400175"/>
                <a:gd name="connsiteY17" fmla="*/ 2447925 h 2671762"/>
                <a:gd name="connsiteX18" fmla="*/ 1366838 w 1400175"/>
                <a:gd name="connsiteY18" fmla="*/ 2428875 h 2671762"/>
                <a:gd name="connsiteX19" fmla="*/ 1400175 w 1400175"/>
                <a:gd name="connsiteY19" fmla="*/ 2457450 h 2671762"/>
                <a:gd name="connsiteX20" fmla="*/ 1400175 w 1400175"/>
                <a:gd name="connsiteY20" fmla="*/ 9525 h 2671762"/>
                <a:gd name="connsiteX21" fmla="*/ 0 w 1400175"/>
                <a:gd name="connsiteY21" fmla="*/ 0 h 2671762"/>
                <a:gd name="connsiteX0-1" fmla="*/ 0 w 1400175"/>
                <a:gd name="connsiteY0-2" fmla="*/ 0 h 2671762"/>
                <a:gd name="connsiteX1-3" fmla="*/ 0 w 1400175"/>
                <a:gd name="connsiteY1-4" fmla="*/ 2400300 h 2671762"/>
                <a:gd name="connsiteX2-5" fmla="*/ 142875 w 1400175"/>
                <a:gd name="connsiteY2-6" fmla="*/ 2328862 h 2671762"/>
                <a:gd name="connsiteX3-7" fmla="*/ 271463 w 1400175"/>
                <a:gd name="connsiteY3-8" fmla="*/ 2509837 h 2671762"/>
                <a:gd name="connsiteX4-9" fmla="*/ 338138 w 1400175"/>
                <a:gd name="connsiteY4-10" fmla="*/ 2586037 h 2671762"/>
                <a:gd name="connsiteX5-11" fmla="*/ 495300 w 1400175"/>
                <a:gd name="connsiteY5-12" fmla="*/ 2671762 h 2671762"/>
                <a:gd name="connsiteX6-13" fmla="*/ 547688 w 1400175"/>
                <a:gd name="connsiteY6-14" fmla="*/ 2571750 h 2671762"/>
                <a:gd name="connsiteX7-15" fmla="*/ 600075 w 1400175"/>
                <a:gd name="connsiteY7-16" fmla="*/ 2524125 h 2671762"/>
                <a:gd name="connsiteX8-17" fmla="*/ 695325 w 1400175"/>
                <a:gd name="connsiteY8-18" fmla="*/ 2457450 h 2671762"/>
                <a:gd name="connsiteX9-19" fmla="*/ 752475 w 1400175"/>
                <a:gd name="connsiteY9-20" fmla="*/ 2400300 h 2671762"/>
                <a:gd name="connsiteX10-21" fmla="*/ 866775 w 1400175"/>
                <a:gd name="connsiteY10-22" fmla="*/ 2362200 h 2671762"/>
                <a:gd name="connsiteX11-23" fmla="*/ 933450 w 1400175"/>
                <a:gd name="connsiteY11-24" fmla="*/ 2481262 h 2671762"/>
                <a:gd name="connsiteX12-25" fmla="*/ 1085850 w 1400175"/>
                <a:gd name="connsiteY12-26" fmla="*/ 2533650 h 2671762"/>
                <a:gd name="connsiteX13-27" fmla="*/ 1176338 w 1400175"/>
                <a:gd name="connsiteY13-28" fmla="*/ 2552700 h 2671762"/>
                <a:gd name="connsiteX14-29" fmla="*/ 1223963 w 1400175"/>
                <a:gd name="connsiteY14-30" fmla="*/ 2514600 h 2671762"/>
                <a:gd name="connsiteX15-31" fmla="*/ 1281113 w 1400175"/>
                <a:gd name="connsiteY15-32" fmla="*/ 2476500 h 2671762"/>
                <a:gd name="connsiteX16-33" fmla="*/ 1323975 w 1400175"/>
                <a:gd name="connsiteY16-34" fmla="*/ 2447925 h 2671762"/>
                <a:gd name="connsiteX17-35" fmla="*/ 1366838 w 1400175"/>
                <a:gd name="connsiteY17-36" fmla="*/ 2428875 h 2671762"/>
                <a:gd name="connsiteX18-37" fmla="*/ 1400175 w 1400175"/>
                <a:gd name="connsiteY18-38" fmla="*/ 2457450 h 2671762"/>
                <a:gd name="connsiteX19-39" fmla="*/ 1400175 w 1400175"/>
                <a:gd name="connsiteY19-40" fmla="*/ 9525 h 2671762"/>
                <a:gd name="connsiteX20-41" fmla="*/ 0 w 1400175"/>
                <a:gd name="connsiteY20-42" fmla="*/ 0 h 2671762"/>
                <a:gd name="connsiteX0-43" fmla="*/ 0 w 1400175"/>
                <a:gd name="connsiteY0-44" fmla="*/ 0 h 2671762"/>
                <a:gd name="connsiteX1-45" fmla="*/ 0 w 1400175"/>
                <a:gd name="connsiteY1-46" fmla="*/ 2400300 h 2671762"/>
                <a:gd name="connsiteX2-47" fmla="*/ 142875 w 1400175"/>
                <a:gd name="connsiteY2-48" fmla="*/ 2328862 h 2671762"/>
                <a:gd name="connsiteX3-49" fmla="*/ 271463 w 1400175"/>
                <a:gd name="connsiteY3-50" fmla="*/ 2509837 h 2671762"/>
                <a:gd name="connsiteX4-51" fmla="*/ 338138 w 1400175"/>
                <a:gd name="connsiteY4-52" fmla="*/ 2586037 h 2671762"/>
                <a:gd name="connsiteX5-53" fmla="*/ 495300 w 1400175"/>
                <a:gd name="connsiteY5-54" fmla="*/ 2671762 h 2671762"/>
                <a:gd name="connsiteX6-55" fmla="*/ 547688 w 1400175"/>
                <a:gd name="connsiteY6-56" fmla="*/ 2571750 h 2671762"/>
                <a:gd name="connsiteX7-57" fmla="*/ 600075 w 1400175"/>
                <a:gd name="connsiteY7-58" fmla="*/ 2524125 h 2671762"/>
                <a:gd name="connsiteX8-59" fmla="*/ 695325 w 1400175"/>
                <a:gd name="connsiteY8-60" fmla="*/ 2457450 h 2671762"/>
                <a:gd name="connsiteX9-61" fmla="*/ 752475 w 1400175"/>
                <a:gd name="connsiteY9-62" fmla="*/ 2400300 h 2671762"/>
                <a:gd name="connsiteX10-63" fmla="*/ 866775 w 1400175"/>
                <a:gd name="connsiteY10-64" fmla="*/ 2362200 h 2671762"/>
                <a:gd name="connsiteX11-65" fmla="*/ 933450 w 1400175"/>
                <a:gd name="connsiteY11-66" fmla="*/ 2481262 h 2671762"/>
                <a:gd name="connsiteX12-67" fmla="*/ 1085850 w 1400175"/>
                <a:gd name="connsiteY12-68" fmla="*/ 2533650 h 2671762"/>
                <a:gd name="connsiteX13-69" fmla="*/ 1176338 w 1400175"/>
                <a:gd name="connsiteY13-70" fmla="*/ 2552700 h 2671762"/>
                <a:gd name="connsiteX14-71" fmla="*/ 1223963 w 1400175"/>
                <a:gd name="connsiteY14-72" fmla="*/ 2514600 h 2671762"/>
                <a:gd name="connsiteX15-73" fmla="*/ 1281113 w 1400175"/>
                <a:gd name="connsiteY15-74" fmla="*/ 2476500 h 2671762"/>
                <a:gd name="connsiteX16-75" fmla="*/ 1323975 w 1400175"/>
                <a:gd name="connsiteY16-76" fmla="*/ 2447925 h 2671762"/>
                <a:gd name="connsiteX17-77" fmla="*/ 1366838 w 1400175"/>
                <a:gd name="connsiteY17-78" fmla="*/ 2428875 h 2671762"/>
                <a:gd name="connsiteX18-79" fmla="*/ 1400175 w 1400175"/>
                <a:gd name="connsiteY18-80" fmla="*/ 2457450 h 2671762"/>
                <a:gd name="connsiteX19-81" fmla="*/ 1400175 w 1400175"/>
                <a:gd name="connsiteY19-82" fmla="*/ 9525 h 2671762"/>
                <a:gd name="connsiteX20-83" fmla="*/ 0 w 1400175"/>
                <a:gd name="connsiteY20-84" fmla="*/ 0 h 2671762"/>
                <a:gd name="connsiteX0-85" fmla="*/ 0 w 1400175"/>
                <a:gd name="connsiteY0-86" fmla="*/ 0 h 2671762"/>
                <a:gd name="connsiteX1-87" fmla="*/ 0 w 1400175"/>
                <a:gd name="connsiteY1-88" fmla="*/ 2400300 h 2671762"/>
                <a:gd name="connsiteX2-89" fmla="*/ 157163 w 1400175"/>
                <a:gd name="connsiteY2-90" fmla="*/ 2328862 h 2671762"/>
                <a:gd name="connsiteX3-91" fmla="*/ 271463 w 1400175"/>
                <a:gd name="connsiteY3-92" fmla="*/ 2509837 h 2671762"/>
                <a:gd name="connsiteX4-93" fmla="*/ 338138 w 1400175"/>
                <a:gd name="connsiteY4-94" fmla="*/ 2586037 h 2671762"/>
                <a:gd name="connsiteX5-95" fmla="*/ 495300 w 1400175"/>
                <a:gd name="connsiteY5-96" fmla="*/ 2671762 h 2671762"/>
                <a:gd name="connsiteX6-97" fmla="*/ 547688 w 1400175"/>
                <a:gd name="connsiteY6-98" fmla="*/ 2571750 h 2671762"/>
                <a:gd name="connsiteX7-99" fmla="*/ 600075 w 1400175"/>
                <a:gd name="connsiteY7-100" fmla="*/ 2524125 h 2671762"/>
                <a:gd name="connsiteX8-101" fmla="*/ 695325 w 1400175"/>
                <a:gd name="connsiteY8-102" fmla="*/ 2457450 h 2671762"/>
                <a:gd name="connsiteX9-103" fmla="*/ 752475 w 1400175"/>
                <a:gd name="connsiteY9-104" fmla="*/ 2400300 h 2671762"/>
                <a:gd name="connsiteX10-105" fmla="*/ 866775 w 1400175"/>
                <a:gd name="connsiteY10-106" fmla="*/ 2362200 h 2671762"/>
                <a:gd name="connsiteX11-107" fmla="*/ 933450 w 1400175"/>
                <a:gd name="connsiteY11-108" fmla="*/ 2481262 h 2671762"/>
                <a:gd name="connsiteX12-109" fmla="*/ 1085850 w 1400175"/>
                <a:gd name="connsiteY12-110" fmla="*/ 2533650 h 2671762"/>
                <a:gd name="connsiteX13-111" fmla="*/ 1176338 w 1400175"/>
                <a:gd name="connsiteY13-112" fmla="*/ 2552700 h 2671762"/>
                <a:gd name="connsiteX14-113" fmla="*/ 1223963 w 1400175"/>
                <a:gd name="connsiteY14-114" fmla="*/ 2514600 h 2671762"/>
                <a:gd name="connsiteX15-115" fmla="*/ 1281113 w 1400175"/>
                <a:gd name="connsiteY15-116" fmla="*/ 2476500 h 2671762"/>
                <a:gd name="connsiteX16-117" fmla="*/ 1323975 w 1400175"/>
                <a:gd name="connsiteY16-118" fmla="*/ 2447925 h 2671762"/>
                <a:gd name="connsiteX17-119" fmla="*/ 1366838 w 1400175"/>
                <a:gd name="connsiteY17-120" fmla="*/ 2428875 h 2671762"/>
                <a:gd name="connsiteX18-121" fmla="*/ 1400175 w 1400175"/>
                <a:gd name="connsiteY18-122" fmla="*/ 2457450 h 2671762"/>
                <a:gd name="connsiteX19-123" fmla="*/ 1400175 w 1400175"/>
                <a:gd name="connsiteY19-124" fmla="*/ 9525 h 2671762"/>
                <a:gd name="connsiteX20-125" fmla="*/ 0 w 1400175"/>
                <a:gd name="connsiteY20-126" fmla="*/ 0 h 2671762"/>
                <a:gd name="connsiteX0-127" fmla="*/ 0 w 1400175"/>
                <a:gd name="connsiteY0-128" fmla="*/ 0 h 2671762"/>
                <a:gd name="connsiteX1-129" fmla="*/ 0 w 1400175"/>
                <a:gd name="connsiteY1-130" fmla="*/ 2400300 h 2671762"/>
                <a:gd name="connsiteX2-131" fmla="*/ 157163 w 1400175"/>
                <a:gd name="connsiteY2-132" fmla="*/ 2328862 h 2671762"/>
                <a:gd name="connsiteX3-133" fmla="*/ 271463 w 1400175"/>
                <a:gd name="connsiteY3-134" fmla="*/ 2509837 h 2671762"/>
                <a:gd name="connsiteX4-135" fmla="*/ 338138 w 1400175"/>
                <a:gd name="connsiteY4-136" fmla="*/ 2586037 h 2671762"/>
                <a:gd name="connsiteX5-137" fmla="*/ 495300 w 1400175"/>
                <a:gd name="connsiteY5-138" fmla="*/ 2671762 h 2671762"/>
                <a:gd name="connsiteX6-139" fmla="*/ 547688 w 1400175"/>
                <a:gd name="connsiteY6-140" fmla="*/ 2571750 h 2671762"/>
                <a:gd name="connsiteX7-141" fmla="*/ 600075 w 1400175"/>
                <a:gd name="connsiteY7-142" fmla="*/ 2524125 h 2671762"/>
                <a:gd name="connsiteX8-143" fmla="*/ 695325 w 1400175"/>
                <a:gd name="connsiteY8-144" fmla="*/ 2457450 h 2671762"/>
                <a:gd name="connsiteX9-145" fmla="*/ 752475 w 1400175"/>
                <a:gd name="connsiteY9-146" fmla="*/ 2400300 h 2671762"/>
                <a:gd name="connsiteX10-147" fmla="*/ 866775 w 1400175"/>
                <a:gd name="connsiteY10-148" fmla="*/ 2362200 h 2671762"/>
                <a:gd name="connsiteX11-149" fmla="*/ 933450 w 1400175"/>
                <a:gd name="connsiteY11-150" fmla="*/ 2481262 h 2671762"/>
                <a:gd name="connsiteX12-151" fmla="*/ 1085850 w 1400175"/>
                <a:gd name="connsiteY12-152" fmla="*/ 2533650 h 2671762"/>
                <a:gd name="connsiteX13-153" fmla="*/ 1176338 w 1400175"/>
                <a:gd name="connsiteY13-154" fmla="*/ 2552700 h 2671762"/>
                <a:gd name="connsiteX14-155" fmla="*/ 1223963 w 1400175"/>
                <a:gd name="connsiteY14-156" fmla="*/ 2514600 h 2671762"/>
                <a:gd name="connsiteX15-157" fmla="*/ 1281113 w 1400175"/>
                <a:gd name="connsiteY15-158" fmla="*/ 2476500 h 2671762"/>
                <a:gd name="connsiteX16-159" fmla="*/ 1323975 w 1400175"/>
                <a:gd name="connsiteY16-160" fmla="*/ 2447925 h 2671762"/>
                <a:gd name="connsiteX17-161" fmla="*/ 1366838 w 1400175"/>
                <a:gd name="connsiteY17-162" fmla="*/ 2428875 h 2671762"/>
                <a:gd name="connsiteX18-163" fmla="*/ 1400175 w 1400175"/>
                <a:gd name="connsiteY18-164" fmla="*/ 2457450 h 2671762"/>
                <a:gd name="connsiteX19-165" fmla="*/ 1400175 w 1400175"/>
                <a:gd name="connsiteY19-166" fmla="*/ 9525 h 2671762"/>
                <a:gd name="connsiteX20-167" fmla="*/ 0 w 1400175"/>
                <a:gd name="connsiteY20-168" fmla="*/ 0 h 2671762"/>
                <a:gd name="connsiteX0-169" fmla="*/ 0 w 1400175"/>
                <a:gd name="connsiteY0-170" fmla="*/ 0 h 2671762"/>
                <a:gd name="connsiteX1-171" fmla="*/ 0 w 1400175"/>
                <a:gd name="connsiteY1-172" fmla="*/ 2400300 h 2671762"/>
                <a:gd name="connsiteX2-173" fmla="*/ 157163 w 1400175"/>
                <a:gd name="connsiteY2-174" fmla="*/ 2328862 h 2671762"/>
                <a:gd name="connsiteX3-175" fmla="*/ 271463 w 1400175"/>
                <a:gd name="connsiteY3-176" fmla="*/ 2509837 h 2671762"/>
                <a:gd name="connsiteX4-177" fmla="*/ 338138 w 1400175"/>
                <a:gd name="connsiteY4-178" fmla="*/ 2586037 h 2671762"/>
                <a:gd name="connsiteX5-179" fmla="*/ 495300 w 1400175"/>
                <a:gd name="connsiteY5-180" fmla="*/ 2671762 h 2671762"/>
                <a:gd name="connsiteX6-181" fmla="*/ 547688 w 1400175"/>
                <a:gd name="connsiteY6-182" fmla="*/ 2571750 h 2671762"/>
                <a:gd name="connsiteX7-183" fmla="*/ 600075 w 1400175"/>
                <a:gd name="connsiteY7-184" fmla="*/ 2524125 h 2671762"/>
                <a:gd name="connsiteX8-185" fmla="*/ 695325 w 1400175"/>
                <a:gd name="connsiteY8-186" fmla="*/ 2457450 h 2671762"/>
                <a:gd name="connsiteX9-187" fmla="*/ 752475 w 1400175"/>
                <a:gd name="connsiteY9-188" fmla="*/ 2400300 h 2671762"/>
                <a:gd name="connsiteX10-189" fmla="*/ 866775 w 1400175"/>
                <a:gd name="connsiteY10-190" fmla="*/ 2362200 h 2671762"/>
                <a:gd name="connsiteX11-191" fmla="*/ 933450 w 1400175"/>
                <a:gd name="connsiteY11-192" fmla="*/ 2481262 h 2671762"/>
                <a:gd name="connsiteX12-193" fmla="*/ 1085850 w 1400175"/>
                <a:gd name="connsiteY12-194" fmla="*/ 2533650 h 2671762"/>
                <a:gd name="connsiteX13-195" fmla="*/ 1176338 w 1400175"/>
                <a:gd name="connsiteY13-196" fmla="*/ 2552700 h 2671762"/>
                <a:gd name="connsiteX14-197" fmla="*/ 1223963 w 1400175"/>
                <a:gd name="connsiteY14-198" fmla="*/ 2514600 h 2671762"/>
                <a:gd name="connsiteX15-199" fmla="*/ 1281113 w 1400175"/>
                <a:gd name="connsiteY15-200" fmla="*/ 2476500 h 2671762"/>
                <a:gd name="connsiteX16-201" fmla="*/ 1323975 w 1400175"/>
                <a:gd name="connsiteY16-202" fmla="*/ 2447925 h 2671762"/>
                <a:gd name="connsiteX17-203" fmla="*/ 1366838 w 1400175"/>
                <a:gd name="connsiteY17-204" fmla="*/ 2428875 h 2671762"/>
                <a:gd name="connsiteX18-205" fmla="*/ 1400175 w 1400175"/>
                <a:gd name="connsiteY18-206" fmla="*/ 2457450 h 2671762"/>
                <a:gd name="connsiteX19-207" fmla="*/ 1400175 w 1400175"/>
                <a:gd name="connsiteY19-208" fmla="*/ 9525 h 2671762"/>
                <a:gd name="connsiteX20-209" fmla="*/ 0 w 1400175"/>
                <a:gd name="connsiteY20-210" fmla="*/ 0 h 2671762"/>
                <a:gd name="connsiteX0-211" fmla="*/ 0 w 1400175"/>
                <a:gd name="connsiteY0-212" fmla="*/ 0 h 2671762"/>
                <a:gd name="connsiteX1-213" fmla="*/ 0 w 1400175"/>
                <a:gd name="connsiteY1-214" fmla="*/ 2400300 h 2671762"/>
                <a:gd name="connsiteX2-215" fmla="*/ 157163 w 1400175"/>
                <a:gd name="connsiteY2-216" fmla="*/ 2328862 h 2671762"/>
                <a:gd name="connsiteX3-217" fmla="*/ 271463 w 1400175"/>
                <a:gd name="connsiteY3-218" fmla="*/ 2509837 h 2671762"/>
                <a:gd name="connsiteX4-219" fmla="*/ 338138 w 1400175"/>
                <a:gd name="connsiteY4-220" fmla="*/ 2586037 h 2671762"/>
                <a:gd name="connsiteX5-221" fmla="*/ 495300 w 1400175"/>
                <a:gd name="connsiteY5-222" fmla="*/ 2671762 h 2671762"/>
                <a:gd name="connsiteX6-223" fmla="*/ 547688 w 1400175"/>
                <a:gd name="connsiteY6-224" fmla="*/ 2571750 h 2671762"/>
                <a:gd name="connsiteX7-225" fmla="*/ 600075 w 1400175"/>
                <a:gd name="connsiteY7-226" fmla="*/ 2524125 h 2671762"/>
                <a:gd name="connsiteX8-227" fmla="*/ 695325 w 1400175"/>
                <a:gd name="connsiteY8-228" fmla="*/ 2457450 h 2671762"/>
                <a:gd name="connsiteX9-229" fmla="*/ 752475 w 1400175"/>
                <a:gd name="connsiteY9-230" fmla="*/ 2400300 h 2671762"/>
                <a:gd name="connsiteX10-231" fmla="*/ 866775 w 1400175"/>
                <a:gd name="connsiteY10-232" fmla="*/ 2362200 h 2671762"/>
                <a:gd name="connsiteX11-233" fmla="*/ 933450 w 1400175"/>
                <a:gd name="connsiteY11-234" fmla="*/ 2481262 h 2671762"/>
                <a:gd name="connsiteX12-235" fmla="*/ 1085850 w 1400175"/>
                <a:gd name="connsiteY12-236" fmla="*/ 2533650 h 2671762"/>
                <a:gd name="connsiteX13-237" fmla="*/ 1176338 w 1400175"/>
                <a:gd name="connsiteY13-238" fmla="*/ 2552700 h 2671762"/>
                <a:gd name="connsiteX14-239" fmla="*/ 1223963 w 1400175"/>
                <a:gd name="connsiteY14-240" fmla="*/ 2514600 h 2671762"/>
                <a:gd name="connsiteX15-241" fmla="*/ 1281113 w 1400175"/>
                <a:gd name="connsiteY15-242" fmla="*/ 2476500 h 2671762"/>
                <a:gd name="connsiteX16-243" fmla="*/ 1323975 w 1400175"/>
                <a:gd name="connsiteY16-244" fmla="*/ 2447925 h 2671762"/>
                <a:gd name="connsiteX17-245" fmla="*/ 1366838 w 1400175"/>
                <a:gd name="connsiteY17-246" fmla="*/ 2428875 h 2671762"/>
                <a:gd name="connsiteX18-247" fmla="*/ 1400175 w 1400175"/>
                <a:gd name="connsiteY18-248" fmla="*/ 2457450 h 2671762"/>
                <a:gd name="connsiteX19-249" fmla="*/ 1400175 w 1400175"/>
                <a:gd name="connsiteY19-250" fmla="*/ 9525 h 2671762"/>
                <a:gd name="connsiteX20-251" fmla="*/ 0 w 1400175"/>
                <a:gd name="connsiteY20-252" fmla="*/ 0 h 2671762"/>
                <a:gd name="connsiteX0-253" fmla="*/ 0 w 1400175"/>
                <a:gd name="connsiteY0-254" fmla="*/ 0 h 2671762"/>
                <a:gd name="connsiteX1-255" fmla="*/ 0 w 1400175"/>
                <a:gd name="connsiteY1-256" fmla="*/ 2400300 h 2671762"/>
                <a:gd name="connsiteX2-257" fmla="*/ 157163 w 1400175"/>
                <a:gd name="connsiteY2-258" fmla="*/ 2328862 h 2671762"/>
                <a:gd name="connsiteX3-259" fmla="*/ 271463 w 1400175"/>
                <a:gd name="connsiteY3-260" fmla="*/ 2509837 h 2671762"/>
                <a:gd name="connsiteX4-261" fmla="*/ 338138 w 1400175"/>
                <a:gd name="connsiteY4-262" fmla="*/ 2586037 h 2671762"/>
                <a:gd name="connsiteX5-263" fmla="*/ 495300 w 1400175"/>
                <a:gd name="connsiteY5-264" fmla="*/ 2671762 h 2671762"/>
                <a:gd name="connsiteX6-265" fmla="*/ 547688 w 1400175"/>
                <a:gd name="connsiteY6-266" fmla="*/ 2571750 h 2671762"/>
                <a:gd name="connsiteX7-267" fmla="*/ 600075 w 1400175"/>
                <a:gd name="connsiteY7-268" fmla="*/ 2524125 h 2671762"/>
                <a:gd name="connsiteX8-269" fmla="*/ 695325 w 1400175"/>
                <a:gd name="connsiteY8-270" fmla="*/ 2457450 h 2671762"/>
                <a:gd name="connsiteX9-271" fmla="*/ 752475 w 1400175"/>
                <a:gd name="connsiteY9-272" fmla="*/ 2400300 h 2671762"/>
                <a:gd name="connsiteX10-273" fmla="*/ 866775 w 1400175"/>
                <a:gd name="connsiteY10-274" fmla="*/ 2362200 h 2671762"/>
                <a:gd name="connsiteX11-275" fmla="*/ 933450 w 1400175"/>
                <a:gd name="connsiteY11-276" fmla="*/ 2481262 h 2671762"/>
                <a:gd name="connsiteX12-277" fmla="*/ 1085850 w 1400175"/>
                <a:gd name="connsiteY12-278" fmla="*/ 2533650 h 2671762"/>
                <a:gd name="connsiteX13-279" fmla="*/ 1176338 w 1400175"/>
                <a:gd name="connsiteY13-280" fmla="*/ 2552700 h 2671762"/>
                <a:gd name="connsiteX14-281" fmla="*/ 1223963 w 1400175"/>
                <a:gd name="connsiteY14-282" fmla="*/ 2514600 h 2671762"/>
                <a:gd name="connsiteX15-283" fmla="*/ 1281113 w 1400175"/>
                <a:gd name="connsiteY15-284" fmla="*/ 2476500 h 2671762"/>
                <a:gd name="connsiteX16-285" fmla="*/ 1323975 w 1400175"/>
                <a:gd name="connsiteY16-286" fmla="*/ 2447925 h 2671762"/>
                <a:gd name="connsiteX17-287" fmla="*/ 1366838 w 1400175"/>
                <a:gd name="connsiteY17-288" fmla="*/ 2428875 h 2671762"/>
                <a:gd name="connsiteX18-289" fmla="*/ 1400175 w 1400175"/>
                <a:gd name="connsiteY18-290" fmla="*/ 2457450 h 2671762"/>
                <a:gd name="connsiteX19-291" fmla="*/ 1400175 w 1400175"/>
                <a:gd name="connsiteY19-292" fmla="*/ 9525 h 2671762"/>
                <a:gd name="connsiteX20-293" fmla="*/ 0 w 1400175"/>
                <a:gd name="connsiteY20-294" fmla="*/ 0 h 2671762"/>
                <a:gd name="connsiteX0-295" fmla="*/ 0 w 1400175"/>
                <a:gd name="connsiteY0-296" fmla="*/ 0 h 2671762"/>
                <a:gd name="connsiteX1-297" fmla="*/ 0 w 1400175"/>
                <a:gd name="connsiteY1-298" fmla="*/ 2400300 h 2671762"/>
                <a:gd name="connsiteX2-299" fmla="*/ 157163 w 1400175"/>
                <a:gd name="connsiteY2-300" fmla="*/ 2328862 h 2671762"/>
                <a:gd name="connsiteX3-301" fmla="*/ 271463 w 1400175"/>
                <a:gd name="connsiteY3-302" fmla="*/ 2509837 h 2671762"/>
                <a:gd name="connsiteX4-303" fmla="*/ 338138 w 1400175"/>
                <a:gd name="connsiteY4-304" fmla="*/ 2586037 h 2671762"/>
                <a:gd name="connsiteX5-305" fmla="*/ 495300 w 1400175"/>
                <a:gd name="connsiteY5-306" fmla="*/ 2671762 h 2671762"/>
                <a:gd name="connsiteX6-307" fmla="*/ 547688 w 1400175"/>
                <a:gd name="connsiteY6-308" fmla="*/ 2571750 h 2671762"/>
                <a:gd name="connsiteX7-309" fmla="*/ 600075 w 1400175"/>
                <a:gd name="connsiteY7-310" fmla="*/ 2524125 h 2671762"/>
                <a:gd name="connsiteX8-311" fmla="*/ 695325 w 1400175"/>
                <a:gd name="connsiteY8-312" fmla="*/ 2457450 h 2671762"/>
                <a:gd name="connsiteX9-313" fmla="*/ 752475 w 1400175"/>
                <a:gd name="connsiteY9-314" fmla="*/ 2400300 h 2671762"/>
                <a:gd name="connsiteX10-315" fmla="*/ 866775 w 1400175"/>
                <a:gd name="connsiteY10-316" fmla="*/ 2362200 h 2671762"/>
                <a:gd name="connsiteX11-317" fmla="*/ 933450 w 1400175"/>
                <a:gd name="connsiteY11-318" fmla="*/ 2481262 h 2671762"/>
                <a:gd name="connsiteX12-319" fmla="*/ 1085850 w 1400175"/>
                <a:gd name="connsiteY12-320" fmla="*/ 2533650 h 2671762"/>
                <a:gd name="connsiteX13-321" fmla="*/ 1176338 w 1400175"/>
                <a:gd name="connsiteY13-322" fmla="*/ 2552700 h 2671762"/>
                <a:gd name="connsiteX14-323" fmla="*/ 1223963 w 1400175"/>
                <a:gd name="connsiteY14-324" fmla="*/ 2514600 h 2671762"/>
                <a:gd name="connsiteX15-325" fmla="*/ 1281113 w 1400175"/>
                <a:gd name="connsiteY15-326" fmla="*/ 2476500 h 2671762"/>
                <a:gd name="connsiteX16-327" fmla="*/ 1323975 w 1400175"/>
                <a:gd name="connsiteY16-328" fmla="*/ 2447925 h 2671762"/>
                <a:gd name="connsiteX17-329" fmla="*/ 1366838 w 1400175"/>
                <a:gd name="connsiteY17-330" fmla="*/ 2428875 h 2671762"/>
                <a:gd name="connsiteX18-331" fmla="*/ 1400175 w 1400175"/>
                <a:gd name="connsiteY18-332" fmla="*/ 2457450 h 2671762"/>
                <a:gd name="connsiteX19-333" fmla="*/ 1400175 w 1400175"/>
                <a:gd name="connsiteY19-334" fmla="*/ 9525 h 2671762"/>
                <a:gd name="connsiteX20-335" fmla="*/ 0 w 1400175"/>
                <a:gd name="connsiteY20-336" fmla="*/ 0 h 2671762"/>
                <a:gd name="connsiteX0-337" fmla="*/ 0 w 1400175"/>
                <a:gd name="connsiteY0-338" fmla="*/ 0 h 2671762"/>
                <a:gd name="connsiteX1-339" fmla="*/ 0 w 1400175"/>
                <a:gd name="connsiteY1-340" fmla="*/ 2400300 h 2671762"/>
                <a:gd name="connsiteX2-341" fmla="*/ 157163 w 1400175"/>
                <a:gd name="connsiteY2-342" fmla="*/ 2328862 h 2671762"/>
                <a:gd name="connsiteX3-343" fmla="*/ 271463 w 1400175"/>
                <a:gd name="connsiteY3-344" fmla="*/ 2509837 h 2671762"/>
                <a:gd name="connsiteX4-345" fmla="*/ 338138 w 1400175"/>
                <a:gd name="connsiteY4-346" fmla="*/ 2586037 h 2671762"/>
                <a:gd name="connsiteX5-347" fmla="*/ 495300 w 1400175"/>
                <a:gd name="connsiteY5-348" fmla="*/ 2671762 h 2671762"/>
                <a:gd name="connsiteX6-349" fmla="*/ 547688 w 1400175"/>
                <a:gd name="connsiteY6-350" fmla="*/ 2571750 h 2671762"/>
                <a:gd name="connsiteX7-351" fmla="*/ 600075 w 1400175"/>
                <a:gd name="connsiteY7-352" fmla="*/ 2524125 h 2671762"/>
                <a:gd name="connsiteX8-353" fmla="*/ 695325 w 1400175"/>
                <a:gd name="connsiteY8-354" fmla="*/ 2457450 h 2671762"/>
                <a:gd name="connsiteX9-355" fmla="*/ 752475 w 1400175"/>
                <a:gd name="connsiteY9-356" fmla="*/ 2400300 h 2671762"/>
                <a:gd name="connsiteX10-357" fmla="*/ 866775 w 1400175"/>
                <a:gd name="connsiteY10-358" fmla="*/ 2362200 h 2671762"/>
                <a:gd name="connsiteX11-359" fmla="*/ 933450 w 1400175"/>
                <a:gd name="connsiteY11-360" fmla="*/ 2481262 h 2671762"/>
                <a:gd name="connsiteX12-361" fmla="*/ 1085850 w 1400175"/>
                <a:gd name="connsiteY12-362" fmla="*/ 2533650 h 2671762"/>
                <a:gd name="connsiteX13-363" fmla="*/ 1176338 w 1400175"/>
                <a:gd name="connsiteY13-364" fmla="*/ 2552700 h 2671762"/>
                <a:gd name="connsiteX14-365" fmla="*/ 1223963 w 1400175"/>
                <a:gd name="connsiteY14-366" fmla="*/ 2514600 h 2671762"/>
                <a:gd name="connsiteX15-367" fmla="*/ 1281113 w 1400175"/>
                <a:gd name="connsiteY15-368" fmla="*/ 2476500 h 2671762"/>
                <a:gd name="connsiteX16-369" fmla="*/ 1323975 w 1400175"/>
                <a:gd name="connsiteY16-370" fmla="*/ 2447925 h 2671762"/>
                <a:gd name="connsiteX17-371" fmla="*/ 1366838 w 1400175"/>
                <a:gd name="connsiteY17-372" fmla="*/ 2428875 h 2671762"/>
                <a:gd name="connsiteX18-373" fmla="*/ 1385888 w 1400175"/>
                <a:gd name="connsiteY18-374" fmla="*/ 2443163 h 2671762"/>
                <a:gd name="connsiteX19-375" fmla="*/ 1400175 w 1400175"/>
                <a:gd name="connsiteY19-376" fmla="*/ 9525 h 2671762"/>
                <a:gd name="connsiteX20-377" fmla="*/ 0 w 1400175"/>
                <a:gd name="connsiteY20-378" fmla="*/ 0 h 2671762"/>
              </a:gdLst>
              <a:ahLst/>
              <a:cxnLst>
                <a:cxn ang="0">
                  <a:pos x="connsiteX0-337" y="connsiteY0-338"/>
                </a:cxn>
                <a:cxn ang="0">
                  <a:pos x="connsiteX1-339" y="connsiteY1-340"/>
                </a:cxn>
                <a:cxn ang="0">
                  <a:pos x="connsiteX2-341" y="connsiteY2-342"/>
                </a:cxn>
                <a:cxn ang="0">
                  <a:pos x="connsiteX3-343" y="connsiteY3-344"/>
                </a:cxn>
                <a:cxn ang="0">
                  <a:pos x="connsiteX4-345" y="connsiteY4-346"/>
                </a:cxn>
                <a:cxn ang="0">
                  <a:pos x="connsiteX5-347" y="connsiteY5-348"/>
                </a:cxn>
                <a:cxn ang="0">
                  <a:pos x="connsiteX6-349" y="connsiteY6-350"/>
                </a:cxn>
                <a:cxn ang="0">
                  <a:pos x="connsiteX7-351" y="connsiteY7-352"/>
                </a:cxn>
                <a:cxn ang="0">
                  <a:pos x="connsiteX8-353" y="connsiteY8-354"/>
                </a:cxn>
                <a:cxn ang="0">
                  <a:pos x="connsiteX9-355" y="connsiteY9-356"/>
                </a:cxn>
                <a:cxn ang="0">
                  <a:pos x="connsiteX10-357" y="connsiteY10-358"/>
                </a:cxn>
                <a:cxn ang="0">
                  <a:pos x="connsiteX11-359" y="connsiteY11-360"/>
                </a:cxn>
                <a:cxn ang="0">
                  <a:pos x="connsiteX12-361" y="connsiteY12-362"/>
                </a:cxn>
                <a:cxn ang="0">
                  <a:pos x="connsiteX13-363" y="connsiteY13-364"/>
                </a:cxn>
                <a:cxn ang="0">
                  <a:pos x="connsiteX14-365" y="connsiteY14-366"/>
                </a:cxn>
                <a:cxn ang="0">
                  <a:pos x="connsiteX15-367" y="connsiteY15-368"/>
                </a:cxn>
                <a:cxn ang="0">
                  <a:pos x="connsiteX16-369" y="connsiteY16-370"/>
                </a:cxn>
                <a:cxn ang="0">
                  <a:pos x="connsiteX17-371" y="connsiteY17-372"/>
                </a:cxn>
                <a:cxn ang="0">
                  <a:pos x="connsiteX18-373" y="connsiteY18-374"/>
                </a:cxn>
                <a:cxn ang="0">
                  <a:pos x="connsiteX19-375" y="connsiteY19-376"/>
                </a:cxn>
                <a:cxn ang="0">
                  <a:pos x="connsiteX20-377" y="connsiteY20-378"/>
                </a:cxn>
              </a:cxnLst>
              <a:rect l="l" t="t" r="r" b="b"/>
              <a:pathLst>
                <a:path w="1400175" h="2671762">
                  <a:moveTo>
                    <a:pt x="0" y="0"/>
                  </a:moveTo>
                  <a:lnTo>
                    <a:pt x="0" y="2400300"/>
                  </a:lnTo>
                  <a:lnTo>
                    <a:pt x="157163" y="2328862"/>
                  </a:lnTo>
                  <a:cubicBezTo>
                    <a:pt x="261938" y="2370137"/>
                    <a:pt x="228600" y="2449512"/>
                    <a:pt x="271463" y="2509837"/>
                  </a:cubicBezTo>
                  <a:lnTo>
                    <a:pt x="338138" y="2586037"/>
                  </a:lnTo>
                  <a:lnTo>
                    <a:pt x="495300" y="2671762"/>
                  </a:lnTo>
                  <a:cubicBezTo>
                    <a:pt x="530225" y="2669381"/>
                    <a:pt x="530226" y="2596356"/>
                    <a:pt x="547688" y="2571750"/>
                  </a:cubicBezTo>
                  <a:cubicBezTo>
                    <a:pt x="565150" y="2547144"/>
                    <a:pt x="575469" y="2543175"/>
                    <a:pt x="600075" y="2524125"/>
                  </a:cubicBezTo>
                  <a:lnTo>
                    <a:pt x="695325" y="2457450"/>
                  </a:lnTo>
                  <a:lnTo>
                    <a:pt x="752475" y="2400300"/>
                  </a:lnTo>
                  <a:lnTo>
                    <a:pt x="866775" y="2362200"/>
                  </a:lnTo>
                  <a:cubicBezTo>
                    <a:pt x="896937" y="2375694"/>
                    <a:pt x="896938" y="2452687"/>
                    <a:pt x="933450" y="2481262"/>
                  </a:cubicBezTo>
                  <a:cubicBezTo>
                    <a:pt x="969962" y="2509837"/>
                    <a:pt x="1055687" y="2527300"/>
                    <a:pt x="1085850" y="2533650"/>
                  </a:cubicBezTo>
                  <a:lnTo>
                    <a:pt x="1176338" y="2552700"/>
                  </a:lnTo>
                  <a:cubicBezTo>
                    <a:pt x="1199357" y="2549525"/>
                    <a:pt x="1206501" y="2527300"/>
                    <a:pt x="1223963" y="2514600"/>
                  </a:cubicBezTo>
                  <a:cubicBezTo>
                    <a:pt x="1241426" y="2501900"/>
                    <a:pt x="1264444" y="2487612"/>
                    <a:pt x="1281113" y="2476500"/>
                  </a:cubicBezTo>
                  <a:lnTo>
                    <a:pt x="1323975" y="2447925"/>
                  </a:lnTo>
                  <a:cubicBezTo>
                    <a:pt x="1338262" y="2438400"/>
                    <a:pt x="1354138" y="2427288"/>
                    <a:pt x="1366838" y="2428875"/>
                  </a:cubicBezTo>
                  <a:lnTo>
                    <a:pt x="1385888" y="2443163"/>
                  </a:lnTo>
                  <a:cubicBezTo>
                    <a:pt x="1390650" y="1631950"/>
                    <a:pt x="1395413" y="820738"/>
                    <a:pt x="1400175" y="9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6D9A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72000" tIns="46800" rIns="72000" bIns="10800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da-DK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+mn-ea"/>
                </a:rPr>
                <a:t>寻找适合自己排解愤怒的活动形式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9" name="KSO_Shape">
              <a:extLst>
                <a:ext uri="{FF2B5EF4-FFF2-40B4-BE49-F238E27FC236}">
                  <a16:creationId xmlns:a16="http://schemas.microsoft.com/office/drawing/2014/main" id="{F08C40E6-35FC-447E-A6E6-18D8E22B992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 rot="19833143">
              <a:off x="6023565" y="3447935"/>
              <a:ext cx="355529" cy="336462"/>
            </a:xfrm>
            <a:custGeom>
              <a:avLst/>
              <a:gdLst/>
              <a:ahLst/>
              <a:cxnLst/>
              <a:rect l="l" t="t" r="r" b="b"/>
              <a:pathLst>
                <a:path w="1059063" h="1007997">
                  <a:moveTo>
                    <a:pt x="703357" y="0"/>
                  </a:moveTo>
                  <a:lnTo>
                    <a:pt x="1059063" y="345377"/>
                  </a:lnTo>
                  <a:cubicBezTo>
                    <a:pt x="1011759" y="390684"/>
                    <a:pt x="950318" y="412745"/>
                    <a:pt x="888735" y="411717"/>
                  </a:cubicBezTo>
                  <a:lnTo>
                    <a:pt x="615617" y="668531"/>
                  </a:lnTo>
                  <a:cubicBezTo>
                    <a:pt x="643882" y="763675"/>
                    <a:pt x="628025" y="864389"/>
                    <a:pt x="564718" y="936620"/>
                  </a:cubicBezTo>
                  <a:lnTo>
                    <a:pt x="370217" y="747767"/>
                  </a:lnTo>
                  <a:cubicBezTo>
                    <a:pt x="247618" y="834750"/>
                    <a:pt x="146199" y="930329"/>
                    <a:pt x="0" y="1007997"/>
                  </a:cubicBezTo>
                  <a:cubicBezTo>
                    <a:pt x="95002" y="875886"/>
                    <a:pt x="190003" y="777809"/>
                    <a:pt x="284746" y="664777"/>
                  </a:cubicBezTo>
                  <a:lnTo>
                    <a:pt x="96361" y="481861"/>
                  </a:lnTo>
                  <a:cubicBezTo>
                    <a:pt x="152055" y="429106"/>
                    <a:pt x="226831" y="406169"/>
                    <a:pt x="303394" y="411783"/>
                  </a:cubicBezTo>
                  <a:cubicBezTo>
                    <a:pt x="325459" y="413401"/>
                    <a:pt x="347673" y="417390"/>
                    <a:pt x="369433" y="424372"/>
                  </a:cubicBezTo>
                  <a:lnTo>
                    <a:pt x="642990" y="154959"/>
                  </a:lnTo>
                  <a:cubicBezTo>
                    <a:pt x="643358" y="99193"/>
                    <a:pt x="663662" y="44083"/>
                    <a:pt x="703357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ysClr val="window" lastClr="FFFFFF">
                    <a:lumMod val="75000"/>
                  </a:sysClr>
                </a:gs>
                <a:gs pos="64000">
                  <a:sysClr val="window" lastClr="FFFFFF">
                    <a:lumMod val="85000"/>
                  </a:sysClr>
                </a:gs>
                <a:gs pos="0">
                  <a:srgbClr val="E7E6E6">
                    <a:lumMod val="50000"/>
                  </a:srgbClr>
                </a:gs>
                <a:gs pos="35000">
                  <a:sysClr val="window" lastClr="FFFFFF">
                    <a:lumMod val="65000"/>
                  </a:sys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B5151148-6D18-47AB-992C-95CD1F41AC3E}"/>
              </a:ext>
            </a:extLst>
          </p:cNvPr>
          <p:cNvGrpSpPr/>
          <p:nvPr/>
        </p:nvGrpSpPr>
        <p:grpSpPr>
          <a:xfrm>
            <a:off x="10226676" y="1956081"/>
            <a:ext cx="1516928" cy="2930207"/>
            <a:chOff x="7173231" y="2187533"/>
            <a:chExt cx="1150707" cy="2442523"/>
          </a:xfrm>
        </p:grpSpPr>
        <p:sp>
          <p:nvSpPr>
            <p:cNvPr id="21" name="任意多边形 19">
              <a:extLst>
                <a:ext uri="{FF2B5EF4-FFF2-40B4-BE49-F238E27FC236}">
                  <a16:creationId xmlns:a16="http://schemas.microsoft.com/office/drawing/2014/main" id="{8D132044-2CB6-43DD-8249-3E693F0A2A20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7173231" y="2355764"/>
              <a:ext cx="1150707" cy="2274292"/>
            </a:xfrm>
            <a:custGeom>
              <a:avLst/>
              <a:gdLst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09550 w 1400175"/>
                <a:gd name="connsiteY3" fmla="*/ 2366962 h 2671762"/>
                <a:gd name="connsiteX4" fmla="*/ 271463 w 1400175"/>
                <a:gd name="connsiteY4" fmla="*/ 2509837 h 2671762"/>
                <a:gd name="connsiteX5" fmla="*/ 338138 w 1400175"/>
                <a:gd name="connsiteY5" fmla="*/ 2586037 h 2671762"/>
                <a:gd name="connsiteX6" fmla="*/ 495300 w 1400175"/>
                <a:gd name="connsiteY6" fmla="*/ 2671762 h 2671762"/>
                <a:gd name="connsiteX7" fmla="*/ 547688 w 1400175"/>
                <a:gd name="connsiteY7" fmla="*/ 2571750 h 2671762"/>
                <a:gd name="connsiteX8" fmla="*/ 600075 w 1400175"/>
                <a:gd name="connsiteY8" fmla="*/ 2524125 h 2671762"/>
                <a:gd name="connsiteX9" fmla="*/ 695325 w 1400175"/>
                <a:gd name="connsiteY9" fmla="*/ 2457450 h 2671762"/>
                <a:gd name="connsiteX10" fmla="*/ 752475 w 1400175"/>
                <a:gd name="connsiteY10" fmla="*/ 2400300 h 2671762"/>
                <a:gd name="connsiteX11" fmla="*/ 866775 w 1400175"/>
                <a:gd name="connsiteY11" fmla="*/ 2362200 h 2671762"/>
                <a:gd name="connsiteX12" fmla="*/ 933450 w 1400175"/>
                <a:gd name="connsiteY12" fmla="*/ 2481262 h 2671762"/>
                <a:gd name="connsiteX13" fmla="*/ 1085850 w 1400175"/>
                <a:gd name="connsiteY13" fmla="*/ 2533650 h 2671762"/>
                <a:gd name="connsiteX14" fmla="*/ 1176338 w 1400175"/>
                <a:gd name="connsiteY14" fmla="*/ 2552700 h 2671762"/>
                <a:gd name="connsiteX15" fmla="*/ 1223963 w 1400175"/>
                <a:gd name="connsiteY15" fmla="*/ 2514600 h 2671762"/>
                <a:gd name="connsiteX16" fmla="*/ 1281113 w 1400175"/>
                <a:gd name="connsiteY16" fmla="*/ 2476500 h 2671762"/>
                <a:gd name="connsiteX17" fmla="*/ 1323975 w 1400175"/>
                <a:gd name="connsiteY17" fmla="*/ 2447925 h 2671762"/>
                <a:gd name="connsiteX18" fmla="*/ 1366838 w 1400175"/>
                <a:gd name="connsiteY18" fmla="*/ 2428875 h 2671762"/>
                <a:gd name="connsiteX19" fmla="*/ 1400175 w 1400175"/>
                <a:gd name="connsiteY19" fmla="*/ 2457450 h 2671762"/>
                <a:gd name="connsiteX20" fmla="*/ 1400175 w 1400175"/>
                <a:gd name="connsiteY20" fmla="*/ 9525 h 2671762"/>
                <a:gd name="connsiteX21" fmla="*/ 0 w 1400175"/>
                <a:gd name="connsiteY21" fmla="*/ 0 h 2671762"/>
                <a:gd name="connsiteX0-1" fmla="*/ 0 w 1400175"/>
                <a:gd name="connsiteY0-2" fmla="*/ 0 h 2671762"/>
                <a:gd name="connsiteX1-3" fmla="*/ 0 w 1400175"/>
                <a:gd name="connsiteY1-4" fmla="*/ 2400300 h 2671762"/>
                <a:gd name="connsiteX2-5" fmla="*/ 142875 w 1400175"/>
                <a:gd name="connsiteY2-6" fmla="*/ 2328862 h 2671762"/>
                <a:gd name="connsiteX3-7" fmla="*/ 271463 w 1400175"/>
                <a:gd name="connsiteY3-8" fmla="*/ 2509837 h 2671762"/>
                <a:gd name="connsiteX4-9" fmla="*/ 338138 w 1400175"/>
                <a:gd name="connsiteY4-10" fmla="*/ 2586037 h 2671762"/>
                <a:gd name="connsiteX5-11" fmla="*/ 495300 w 1400175"/>
                <a:gd name="connsiteY5-12" fmla="*/ 2671762 h 2671762"/>
                <a:gd name="connsiteX6-13" fmla="*/ 547688 w 1400175"/>
                <a:gd name="connsiteY6-14" fmla="*/ 2571750 h 2671762"/>
                <a:gd name="connsiteX7-15" fmla="*/ 600075 w 1400175"/>
                <a:gd name="connsiteY7-16" fmla="*/ 2524125 h 2671762"/>
                <a:gd name="connsiteX8-17" fmla="*/ 695325 w 1400175"/>
                <a:gd name="connsiteY8-18" fmla="*/ 2457450 h 2671762"/>
                <a:gd name="connsiteX9-19" fmla="*/ 752475 w 1400175"/>
                <a:gd name="connsiteY9-20" fmla="*/ 2400300 h 2671762"/>
                <a:gd name="connsiteX10-21" fmla="*/ 866775 w 1400175"/>
                <a:gd name="connsiteY10-22" fmla="*/ 2362200 h 2671762"/>
                <a:gd name="connsiteX11-23" fmla="*/ 933450 w 1400175"/>
                <a:gd name="connsiteY11-24" fmla="*/ 2481262 h 2671762"/>
                <a:gd name="connsiteX12-25" fmla="*/ 1085850 w 1400175"/>
                <a:gd name="connsiteY12-26" fmla="*/ 2533650 h 2671762"/>
                <a:gd name="connsiteX13-27" fmla="*/ 1176338 w 1400175"/>
                <a:gd name="connsiteY13-28" fmla="*/ 2552700 h 2671762"/>
                <a:gd name="connsiteX14-29" fmla="*/ 1223963 w 1400175"/>
                <a:gd name="connsiteY14-30" fmla="*/ 2514600 h 2671762"/>
                <a:gd name="connsiteX15-31" fmla="*/ 1281113 w 1400175"/>
                <a:gd name="connsiteY15-32" fmla="*/ 2476500 h 2671762"/>
                <a:gd name="connsiteX16-33" fmla="*/ 1323975 w 1400175"/>
                <a:gd name="connsiteY16-34" fmla="*/ 2447925 h 2671762"/>
                <a:gd name="connsiteX17-35" fmla="*/ 1366838 w 1400175"/>
                <a:gd name="connsiteY17-36" fmla="*/ 2428875 h 2671762"/>
                <a:gd name="connsiteX18-37" fmla="*/ 1400175 w 1400175"/>
                <a:gd name="connsiteY18-38" fmla="*/ 2457450 h 2671762"/>
                <a:gd name="connsiteX19-39" fmla="*/ 1400175 w 1400175"/>
                <a:gd name="connsiteY19-40" fmla="*/ 9525 h 2671762"/>
                <a:gd name="connsiteX20-41" fmla="*/ 0 w 1400175"/>
                <a:gd name="connsiteY20-42" fmla="*/ 0 h 2671762"/>
                <a:gd name="connsiteX0-43" fmla="*/ 0 w 1400175"/>
                <a:gd name="connsiteY0-44" fmla="*/ 0 h 2671762"/>
                <a:gd name="connsiteX1-45" fmla="*/ 0 w 1400175"/>
                <a:gd name="connsiteY1-46" fmla="*/ 2400300 h 2671762"/>
                <a:gd name="connsiteX2-47" fmla="*/ 142875 w 1400175"/>
                <a:gd name="connsiteY2-48" fmla="*/ 2328862 h 2671762"/>
                <a:gd name="connsiteX3-49" fmla="*/ 271463 w 1400175"/>
                <a:gd name="connsiteY3-50" fmla="*/ 2509837 h 2671762"/>
                <a:gd name="connsiteX4-51" fmla="*/ 338138 w 1400175"/>
                <a:gd name="connsiteY4-52" fmla="*/ 2586037 h 2671762"/>
                <a:gd name="connsiteX5-53" fmla="*/ 495300 w 1400175"/>
                <a:gd name="connsiteY5-54" fmla="*/ 2671762 h 2671762"/>
                <a:gd name="connsiteX6-55" fmla="*/ 547688 w 1400175"/>
                <a:gd name="connsiteY6-56" fmla="*/ 2571750 h 2671762"/>
                <a:gd name="connsiteX7-57" fmla="*/ 600075 w 1400175"/>
                <a:gd name="connsiteY7-58" fmla="*/ 2524125 h 2671762"/>
                <a:gd name="connsiteX8-59" fmla="*/ 695325 w 1400175"/>
                <a:gd name="connsiteY8-60" fmla="*/ 2457450 h 2671762"/>
                <a:gd name="connsiteX9-61" fmla="*/ 752475 w 1400175"/>
                <a:gd name="connsiteY9-62" fmla="*/ 2400300 h 2671762"/>
                <a:gd name="connsiteX10-63" fmla="*/ 866775 w 1400175"/>
                <a:gd name="connsiteY10-64" fmla="*/ 2362200 h 2671762"/>
                <a:gd name="connsiteX11-65" fmla="*/ 933450 w 1400175"/>
                <a:gd name="connsiteY11-66" fmla="*/ 2481262 h 2671762"/>
                <a:gd name="connsiteX12-67" fmla="*/ 1085850 w 1400175"/>
                <a:gd name="connsiteY12-68" fmla="*/ 2533650 h 2671762"/>
                <a:gd name="connsiteX13-69" fmla="*/ 1176338 w 1400175"/>
                <a:gd name="connsiteY13-70" fmla="*/ 2552700 h 2671762"/>
                <a:gd name="connsiteX14-71" fmla="*/ 1223963 w 1400175"/>
                <a:gd name="connsiteY14-72" fmla="*/ 2514600 h 2671762"/>
                <a:gd name="connsiteX15-73" fmla="*/ 1281113 w 1400175"/>
                <a:gd name="connsiteY15-74" fmla="*/ 2476500 h 2671762"/>
                <a:gd name="connsiteX16-75" fmla="*/ 1323975 w 1400175"/>
                <a:gd name="connsiteY16-76" fmla="*/ 2447925 h 2671762"/>
                <a:gd name="connsiteX17-77" fmla="*/ 1366838 w 1400175"/>
                <a:gd name="connsiteY17-78" fmla="*/ 2428875 h 2671762"/>
                <a:gd name="connsiteX18-79" fmla="*/ 1400175 w 1400175"/>
                <a:gd name="connsiteY18-80" fmla="*/ 2457450 h 2671762"/>
                <a:gd name="connsiteX19-81" fmla="*/ 1400175 w 1400175"/>
                <a:gd name="connsiteY19-82" fmla="*/ 9525 h 2671762"/>
                <a:gd name="connsiteX20-83" fmla="*/ 0 w 1400175"/>
                <a:gd name="connsiteY20-84" fmla="*/ 0 h 2671762"/>
                <a:gd name="connsiteX0-85" fmla="*/ 0 w 1400175"/>
                <a:gd name="connsiteY0-86" fmla="*/ 0 h 2671762"/>
                <a:gd name="connsiteX1-87" fmla="*/ 0 w 1400175"/>
                <a:gd name="connsiteY1-88" fmla="*/ 2400300 h 2671762"/>
                <a:gd name="connsiteX2-89" fmla="*/ 157163 w 1400175"/>
                <a:gd name="connsiteY2-90" fmla="*/ 2328862 h 2671762"/>
                <a:gd name="connsiteX3-91" fmla="*/ 271463 w 1400175"/>
                <a:gd name="connsiteY3-92" fmla="*/ 2509837 h 2671762"/>
                <a:gd name="connsiteX4-93" fmla="*/ 338138 w 1400175"/>
                <a:gd name="connsiteY4-94" fmla="*/ 2586037 h 2671762"/>
                <a:gd name="connsiteX5-95" fmla="*/ 495300 w 1400175"/>
                <a:gd name="connsiteY5-96" fmla="*/ 2671762 h 2671762"/>
                <a:gd name="connsiteX6-97" fmla="*/ 547688 w 1400175"/>
                <a:gd name="connsiteY6-98" fmla="*/ 2571750 h 2671762"/>
                <a:gd name="connsiteX7-99" fmla="*/ 600075 w 1400175"/>
                <a:gd name="connsiteY7-100" fmla="*/ 2524125 h 2671762"/>
                <a:gd name="connsiteX8-101" fmla="*/ 695325 w 1400175"/>
                <a:gd name="connsiteY8-102" fmla="*/ 2457450 h 2671762"/>
                <a:gd name="connsiteX9-103" fmla="*/ 752475 w 1400175"/>
                <a:gd name="connsiteY9-104" fmla="*/ 2400300 h 2671762"/>
                <a:gd name="connsiteX10-105" fmla="*/ 866775 w 1400175"/>
                <a:gd name="connsiteY10-106" fmla="*/ 2362200 h 2671762"/>
                <a:gd name="connsiteX11-107" fmla="*/ 933450 w 1400175"/>
                <a:gd name="connsiteY11-108" fmla="*/ 2481262 h 2671762"/>
                <a:gd name="connsiteX12-109" fmla="*/ 1085850 w 1400175"/>
                <a:gd name="connsiteY12-110" fmla="*/ 2533650 h 2671762"/>
                <a:gd name="connsiteX13-111" fmla="*/ 1176338 w 1400175"/>
                <a:gd name="connsiteY13-112" fmla="*/ 2552700 h 2671762"/>
                <a:gd name="connsiteX14-113" fmla="*/ 1223963 w 1400175"/>
                <a:gd name="connsiteY14-114" fmla="*/ 2514600 h 2671762"/>
                <a:gd name="connsiteX15-115" fmla="*/ 1281113 w 1400175"/>
                <a:gd name="connsiteY15-116" fmla="*/ 2476500 h 2671762"/>
                <a:gd name="connsiteX16-117" fmla="*/ 1323975 w 1400175"/>
                <a:gd name="connsiteY16-118" fmla="*/ 2447925 h 2671762"/>
                <a:gd name="connsiteX17-119" fmla="*/ 1366838 w 1400175"/>
                <a:gd name="connsiteY17-120" fmla="*/ 2428875 h 2671762"/>
                <a:gd name="connsiteX18-121" fmla="*/ 1400175 w 1400175"/>
                <a:gd name="connsiteY18-122" fmla="*/ 2457450 h 2671762"/>
                <a:gd name="connsiteX19-123" fmla="*/ 1400175 w 1400175"/>
                <a:gd name="connsiteY19-124" fmla="*/ 9525 h 2671762"/>
                <a:gd name="connsiteX20-125" fmla="*/ 0 w 1400175"/>
                <a:gd name="connsiteY20-126" fmla="*/ 0 h 2671762"/>
                <a:gd name="connsiteX0-127" fmla="*/ 0 w 1400175"/>
                <a:gd name="connsiteY0-128" fmla="*/ 0 h 2671762"/>
                <a:gd name="connsiteX1-129" fmla="*/ 0 w 1400175"/>
                <a:gd name="connsiteY1-130" fmla="*/ 2400300 h 2671762"/>
                <a:gd name="connsiteX2-131" fmla="*/ 157163 w 1400175"/>
                <a:gd name="connsiteY2-132" fmla="*/ 2328862 h 2671762"/>
                <a:gd name="connsiteX3-133" fmla="*/ 271463 w 1400175"/>
                <a:gd name="connsiteY3-134" fmla="*/ 2509837 h 2671762"/>
                <a:gd name="connsiteX4-135" fmla="*/ 338138 w 1400175"/>
                <a:gd name="connsiteY4-136" fmla="*/ 2586037 h 2671762"/>
                <a:gd name="connsiteX5-137" fmla="*/ 495300 w 1400175"/>
                <a:gd name="connsiteY5-138" fmla="*/ 2671762 h 2671762"/>
                <a:gd name="connsiteX6-139" fmla="*/ 547688 w 1400175"/>
                <a:gd name="connsiteY6-140" fmla="*/ 2571750 h 2671762"/>
                <a:gd name="connsiteX7-141" fmla="*/ 600075 w 1400175"/>
                <a:gd name="connsiteY7-142" fmla="*/ 2524125 h 2671762"/>
                <a:gd name="connsiteX8-143" fmla="*/ 695325 w 1400175"/>
                <a:gd name="connsiteY8-144" fmla="*/ 2457450 h 2671762"/>
                <a:gd name="connsiteX9-145" fmla="*/ 752475 w 1400175"/>
                <a:gd name="connsiteY9-146" fmla="*/ 2400300 h 2671762"/>
                <a:gd name="connsiteX10-147" fmla="*/ 866775 w 1400175"/>
                <a:gd name="connsiteY10-148" fmla="*/ 2362200 h 2671762"/>
                <a:gd name="connsiteX11-149" fmla="*/ 933450 w 1400175"/>
                <a:gd name="connsiteY11-150" fmla="*/ 2481262 h 2671762"/>
                <a:gd name="connsiteX12-151" fmla="*/ 1085850 w 1400175"/>
                <a:gd name="connsiteY12-152" fmla="*/ 2533650 h 2671762"/>
                <a:gd name="connsiteX13-153" fmla="*/ 1176338 w 1400175"/>
                <a:gd name="connsiteY13-154" fmla="*/ 2552700 h 2671762"/>
                <a:gd name="connsiteX14-155" fmla="*/ 1223963 w 1400175"/>
                <a:gd name="connsiteY14-156" fmla="*/ 2514600 h 2671762"/>
                <a:gd name="connsiteX15-157" fmla="*/ 1281113 w 1400175"/>
                <a:gd name="connsiteY15-158" fmla="*/ 2476500 h 2671762"/>
                <a:gd name="connsiteX16-159" fmla="*/ 1323975 w 1400175"/>
                <a:gd name="connsiteY16-160" fmla="*/ 2447925 h 2671762"/>
                <a:gd name="connsiteX17-161" fmla="*/ 1366838 w 1400175"/>
                <a:gd name="connsiteY17-162" fmla="*/ 2428875 h 2671762"/>
                <a:gd name="connsiteX18-163" fmla="*/ 1400175 w 1400175"/>
                <a:gd name="connsiteY18-164" fmla="*/ 2457450 h 2671762"/>
                <a:gd name="connsiteX19-165" fmla="*/ 1400175 w 1400175"/>
                <a:gd name="connsiteY19-166" fmla="*/ 9525 h 2671762"/>
                <a:gd name="connsiteX20-167" fmla="*/ 0 w 1400175"/>
                <a:gd name="connsiteY20-168" fmla="*/ 0 h 2671762"/>
                <a:gd name="connsiteX0-169" fmla="*/ 0 w 1400175"/>
                <a:gd name="connsiteY0-170" fmla="*/ 0 h 2671762"/>
                <a:gd name="connsiteX1-171" fmla="*/ 0 w 1400175"/>
                <a:gd name="connsiteY1-172" fmla="*/ 2400300 h 2671762"/>
                <a:gd name="connsiteX2-173" fmla="*/ 157163 w 1400175"/>
                <a:gd name="connsiteY2-174" fmla="*/ 2328862 h 2671762"/>
                <a:gd name="connsiteX3-175" fmla="*/ 271463 w 1400175"/>
                <a:gd name="connsiteY3-176" fmla="*/ 2509837 h 2671762"/>
                <a:gd name="connsiteX4-177" fmla="*/ 338138 w 1400175"/>
                <a:gd name="connsiteY4-178" fmla="*/ 2586037 h 2671762"/>
                <a:gd name="connsiteX5-179" fmla="*/ 495300 w 1400175"/>
                <a:gd name="connsiteY5-180" fmla="*/ 2671762 h 2671762"/>
                <a:gd name="connsiteX6-181" fmla="*/ 547688 w 1400175"/>
                <a:gd name="connsiteY6-182" fmla="*/ 2571750 h 2671762"/>
                <a:gd name="connsiteX7-183" fmla="*/ 600075 w 1400175"/>
                <a:gd name="connsiteY7-184" fmla="*/ 2524125 h 2671762"/>
                <a:gd name="connsiteX8-185" fmla="*/ 695325 w 1400175"/>
                <a:gd name="connsiteY8-186" fmla="*/ 2457450 h 2671762"/>
                <a:gd name="connsiteX9-187" fmla="*/ 752475 w 1400175"/>
                <a:gd name="connsiteY9-188" fmla="*/ 2400300 h 2671762"/>
                <a:gd name="connsiteX10-189" fmla="*/ 866775 w 1400175"/>
                <a:gd name="connsiteY10-190" fmla="*/ 2362200 h 2671762"/>
                <a:gd name="connsiteX11-191" fmla="*/ 933450 w 1400175"/>
                <a:gd name="connsiteY11-192" fmla="*/ 2481262 h 2671762"/>
                <a:gd name="connsiteX12-193" fmla="*/ 1085850 w 1400175"/>
                <a:gd name="connsiteY12-194" fmla="*/ 2533650 h 2671762"/>
                <a:gd name="connsiteX13-195" fmla="*/ 1176338 w 1400175"/>
                <a:gd name="connsiteY13-196" fmla="*/ 2552700 h 2671762"/>
                <a:gd name="connsiteX14-197" fmla="*/ 1223963 w 1400175"/>
                <a:gd name="connsiteY14-198" fmla="*/ 2514600 h 2671762"/>
                <a:gd name="connsiteX15-199" fmla="*/ 1281113 w 1400175"/>
                <a:gd name="connsiteY15-200" fmla="*/ 2476500 h 2671762"/>
                <a:gd name="connsiteX16-201" fmla="*/ 1323975 w 1400175"/>
                <a:gd name="connsiteY16-202" fmla="*/ 2447925 h 2671762"/>
                <a:gd name="connsiteX17-203" fmla="*/ 1366838 w 1400175"/>
                <a:gd name="connsiteY17-204" fmla="*/ 2428875 h 2671762"/>
                <a:gd name="connsiteX18-205" fmla="*/ 1400175 w 1400175"/>
                <a:gd name="connsiteY18-206" fmla="*/ 2457450 h 2671762"/>
                <a:gd name="connsiteX19-207" fmla="*/ 1400175 w 1400175"/>
                <a:gd name="connsiteY19-208" fmla="*/ 9525 h 2671762"/>
                <a:gd name="connsiteX20-209" fmla="*/ 0 w 1400175"/>
                <a:gd name="connsiteY20-210" fmla="*/ 0 h 2671762"/>
                <a:gd name="connsiteX0-211" fmla="*/ 0 w 1400175"/>
                <a:gd name="connsiteY0-212" fmla="*/ 0 h 2671762"/>
                <a:gd name="connsiteX1-213" fmla="*/ 0 w 1400175"/>
                <a:gd name="connsiteY1-214" fmla="*/ 2400300 h 2671762"/>
                <a:gd name="connsiteX2-215" fmla="*/ 157163 w 1400175"/>
                <a:gd name="connsiteY2-216" fmla="*/ 2328862 h 2671762"/>
                <a:gd name="connsiteX3-217" fmla="*/ 271463 w 1400175"/>
                <a:gd name="connsiteY3-218" fmla="*/ 2509837 h 2671762"/>
                <a:gd name="connsiteX4-219" fmla="*/ 338138 w 1400175"/>
                <a:gd name="connsiteY4-220" fmla="*/ 2586037 h 2671762"/>
                <a:gd name="connsiteX5-221" fmla="*/ 495300 w 1400175"/>
                <a:gd name="connsiteY5-222" fmla="*/ 2671762 h 2671762"/>
                <a:gd name="connsiteX6-223" fmla="*/ 547688 w 1400175"/>
                <a:gd name="connsiteY6-224" fmla="*/ 2571750 h 2671762"/>
                <a:gd name="connsiteX7-225" fmla="*/ 600075 w 1400175"/>
                <a:gd name="connsiteY7-226" fmla="*/ 2524125 h 2671762"/>
                <a:gd name="connsiteX8-227" fmla="*/ 695325 w 1400175"/>
                <a:gd name="connsiteY8-228" fmla="*/ 2457450 h 2671762"/>
                <a:gd name="connsiteX9-229" fmla="*/ 752475 w 1400175"/>
                <a:gd name="connsiteY9-230" fmla="*/ 2400300 h 2671762"/>
                <a:gd name="connsiteX10-231" fmla="*/ 866775 w 1400175"/>
                <a:gd name="connsiteY10-232" fmla="*/ 2362200 h 2671762"/>
                <a:gd name="connsiteX11-233" fmla="*/ 933450 w 1400175"/>
                <a:gd name="connsiteY11-234" fmla="*/ 2481262 h 2671762"/>
                <a:gd name="connsiteX12-235" fmla="*/ 1085850 w 1400175"/>
                <a:gd name="connsiteY12-236" fmla="*/ 2533650 h 2671762"/>
                <a:gd name="connsiteX13-237" fmla="*/ 1176338 w 1400175"/>
                <a:gd name="connsiteY13-238" fmla="*/ 2552700 h 2671762"/>
                <a:gd name="connsiteX14-239" fmla="*/ 1223963 w 1400175"/>
                <a:gd name="connsiteY14-240" fmla="*/ 2514600 h 2671762"/>
                <a:gd name="connsiteX15-241" fmla="*/ 1281113 w 1400175"/>
                <a:gd name="connsiteY15-242" fmla="*/ 2476500 h 2671762"/>
                <a:gd name="connsiteX16-243" fmla="*/ 1323975 w 1400175"/>
                <a:gd name="connsiteY16-244" fmla="*/ 2447925 h 2671762"/>
                <a:gd name="connsiteX17-245" fmla="*/ 1366838 w 1400175"/>
                <a:gd name="connsiteY17-246" fmla="*/ 2428875 h 2671762"/>
                <a:gd name="connsiteX18-247" fmla="*/ 1400175 w 1400175"/>
                <a:gd name="connsiteY18-248" fmla="*/ 2457450 h 2671762"/>
                <a:gd name="connsiteX19-249" fmla="*/ 1400175 w 1400175"/>
                <a:gd name="connsiteY19-250" fmla="*/ 9525 h 2671762"/>
                <a:gd name="connsiteX20-251" fmla="*/ 0 w 1400175"/>
                <a:gd name="connsiteY20-252" fmla="*/ 0 h 2671762"/>
                <a:gd name="connsiteX0-253" fmla="*/ 0 w 1400175"/>
                <a:gd name="connsiteY0-254" fmla="*/ 0 h 2671762"/>
                <a:gd name="connsiteX1-255" fmla="*/ 0 w 1400175"/>
                <a:gd name="connsiteY1-256" fmla="*/ 2400300 h 2671762"/>
                <a:gd name="connsiteX2-257" fmla="*/ 157163 w 1400175"/>
                <a:gd name="connsiteY2-258" fmla="*/ 2328862 h 2671762"/>
                <a:gd name="connsiteX3-259" fmla="*/ 271463 w 1400175"/>
                <a:gd name="connsiteY3-260" fmla="*/ 2509837 h 2671762"/>
                <a:gd name="connsiteX4-261" fmla="*/ 338138 w 1400175"/>
                <a:gd name="connsiteY4-262" fmla="*/ 2586037 h 2671762"/>
                <a:gd name="connsiteX5-263" fmla="*/ 495300 w 1400175"/>
                <a:gd name="connsiteY5-264" fmla="*/ 2671762 h 2671762"/>
                <a:gd name="connsiteX6-265" fmla="*/ 547688 w 1400175"/>
                <a:gd name="connsiteY6-266" fmla="*/ 2571750 h 2671762"/>
                <a:gd name="connsiteX7-267" fmla="*/ 600075 w 1400175"/>
                <a:gd name="connsiteY7-268" fmla="*/ 2524125 h 2671762"/>
                <a:gd name="connsiteX8-269" fmla="*/ 695325 w 1400175"/>
                <a:gd name="connsiteY8-270" fmla="*/ 2457450 h 2671762"/>
                <a:gd name="connsiteX9-271" fmla="*/ 752475 w 1400175"/>
                <a:gd name="connsiteY9-272" fmla="*/ 2400300 h 2671762"/>
                <a:gd name="connsiteX10-273" fmla="*/ 866775 w 1400175"/>
                <a:gd name="connsiteY10-274" fmla="*/ 2362200 h 2671762"/>
                <a:gd name="connsiteX11-275" fmla="*/ 933450 w 1400175"/>
                <a:gd name="connsiteY11-276" fmla="*/ 2481262 h 2671762"/>
                <a:gd name="connsiteX12-277" fmla="*/ 1085850 w 1400175"/>
                <a:gd name="connsiteY12-278" fmla="*/ 2533650 h 2671762"/>
                <a:gd name="connsiteX13-279" fmla="*/ 1176338 w 1400175"/>
                <a:gd name="connsiteY13-280" fmla="*/ 2552700 h 2671762"/>
                <a:gd name="connsiteX14-281" fmla="*/ 1223963 w 1400175"/>
                <a:gd name="connsiteY14-282" fmla="*/ 2514600 h 2671762"/>
                <a:gd name="connsiteX15-283" fmla="*/ 1281113 w 1400175"/>
                <a:gd name="connsiteY15-284" fmla="*/ 2476500 h 2671762"/>
                <a:gd name="connsiteX16-285" fmla="*/ 1323975 w 1400175"/>
                <a:gd name="connsiteY16-286" fmla="*/ 2447925 h 2671762"/>
                <a:gd name="connsiteX17-287" fmla="*/ 1366838 w 1400175"/>
                <a:gd name="connsiteY17-288" fmla="*/ 2428875 h 2671762"/>
                <a:gd name="connsiteX18-289" fmla="*/ 1400175 w 1400175"/>
                <a:gd name="connsiteY18-290" fmla="*/ 2457450 h 2671762"/>
                <a:gd name="connsiteX19-291" fmla="*/ 1400175 w 1400175"/>
                <a:gd name="connsiteY19-292" fmla="*/ 9525 h 2671762"/>
                <a:gd name="connsiteX20-293" fmla="*/ 0 w 1400175"/>
                <a:gd name="connsiteY20-294" fmla="*/ 0 h 2671762"/>
                <a:gd name="connsiteX0-295" fmla="*/ 0 w 1400175"/>
                <a:gd name="connsiteY0-296" fmla="*/ 0 h 2671762"/>
                <a:gd name="connsiteX1-297" fmla="*/ 0 w 1400175"/>
                <a:gd name="connsiteY1-298" fmla="*/ 2400300 h 2671762"/>
                <a:gd name="connsiteX2-299" fmla="*/ 157163 w 1400175"/>
                <a:gd name="connsiteY2-300" fmla="*/ 2328862 h 2671762"/>
                <a:gd name="connsiteX3-301" fmla="*/ 271463 w 1400175"/>
                <a:gd name="connsiteY3-302" fmla="*/ 2509837 h 2671762"/>
                <a:gd name="connsiteX4-303" fmla="*/ 338138 w 1400175"/>
                <a:gd name="connsiteY4-304" fmla="*/ 2586037 h 2671762"/>
                <a:gd name="connsiteX5-305" fmla="*/ 495300 w 1400175"/>
                <a:gd name="connsiteY5-306" fmla="*/ 2671762 h 2671762"/>
                <a:gd name="connsiteX6-307" fmla="*/ 547688 w 1400175"/>
                <a:gd name="connsiteY6-308" fmla="*/ 2571750 h 2671762"/>
                <a:gd name="connsiteX7-309" fmla="*/ 600075 w 1400175"/>
                <a:gd name="connsiteY7-310" fmla="*/ 2524125 h 2671762"/>
                <a:gd name="connsiteX8-311" fmla="*/ 695325 w 1400175"/>
                <a:gd name="connsiteY8-312" fmla="*/ 2457450 h 2671762"/>
                <a:gd name="connsiteX9-313" fmla="*/ 752475 w 1400175"/>
                <a:gd name="connsiteY9-314" fmla="*/ 2400300 h 2671762"/>
                <a:gd name="connsiteX10-315" fmla="*/ 866775 w 1400175"/>
                <a:gd name="connsiteY10-316" fmla="*/ 2362200 h 2671762"/>
                <a:gd name="connsiteX11-317" fmla="*/ 933450 w 1400175"/>
                <a:gd name="connsiteY11-318" fmla="*/ 2481262 h 2671762"/>
                <a:gd name="connsiteX12-319" fmla="*/ 1085850 w 1400175"/>
                <a:gd name="connsiteY12-320" fmla="*/ 2533650 h 2671762"/>
                <a:gd name="connsiteX13-321" fmla="*/ 1176338 w 1400175"/>
                <a:gd name="connsiteY13-322" fmla="*/ 2552700 h 2671762"/>
                <a:gd name="connsiteX14-323" fmla="*/ 1223963 w 1400175"/>
                <a:gd name="connsiteY14-324" fmla="*/ 2514600 h 2671762"/>
                <a:gd name="connsiteX15-325" fmla="*/ 1281113 w 1400175"/>
                <a:gd name="connsiteY15-326" fmla="*/ 2476500 h 2671762"/>
                <a:gd name="connsiteX16-327" fmla="*/ 1323975 w 1400175"/>
                <a:gd name="connsiteY16-328" fmla="*/ 2447925 h 2671762"/>
                <a:gd name="connsiteX17-329" fmla="*/ 1366838 w 1400175"/>
                <a:gd name="connsiteY17-330" fmla="*/ 2428875 h 2671762"/>
                <a:gd name="connsiteX18-331" fmla="*/ 1400175 w 1400175"/>
                <a:gd name="connsiteY18-332" fmla="*/ 2457450 h 2671762"/>
                <a:gd name="connsiteX19-333" fmla="*/ 1400175 w 1400175"/>
                <a:gd name="connsiteY19-334" fmla="*/ 9525 h 2671762"/>
                <a:gd name="connsiteX20-335" fmla="*/ 0 w 1400175"/>
                <a:gd name="connsiteY20-336" fmla="*/ 0 h 2671762"/>
                <a:gd name="connsiteX0-337" fmla="*/ 0 w 1400175"/>
                <a:gd name="connsiteY0-338" fmla="*/ 0 h 2671762"/>
                <a:gd name="connsiteX1-339" fmla="*/ 0 w 1400175"/>
                <a:gd name="connsiteY1-340" fmla="*/ 2400300 h 2671762"/>
                <a:gd name="connsiteX2-341" fmla="*/ 157163 w 1400175"/>
                <a:gd name="connsiteY2-342" fmla="*/ 2328862 h 2671762"/>
                <a:gd name="connsiteX3-343" fmla="*/ 271463 w 1400175"/>
                <a:gd name="connsiteY3-344" fmla="*/ 2509837 h 2671762"/>
                <a:gd name="connsiteX4-345" fmla="*/ 338138 w 1400175"/>
                <a:gd name="connsiteY4-346" fmla="*/ 2586037 h 2671762"/>
                <a:gd name="connsiteX5-347" fmla="*/ 495300 w 1400175"/>
                <a:gd name="connsiteY5-348" fmla="*/ 2671762 h 2671762"/>
                <a:gd name="connsiteX6-349" fmla="*/ 547688 w 1400175"/>
                <a:gd name="connsiteY6-350" fmla="*/ 2571750 h 2671762"/>
                <a:gd name="connsiteX7-351" fmla="*/ 600075 w 1400175"/>
                <a:gd name="connsiteY7-352" fmla="*/ 2524125 h 2671762"/>
                <a:gd name="connsiteX8-353" fmla="*/ 695325 w 1400175"/>
                <a:gd name="connsiteY8-354" fmla="*/ 2457450 h 2671762"/>
                <a:gd name="connsiteX9-355" fmla="*/ 752475 w 1400175"/>
                <a:gd name="connsiteY9-356" fmla="*/ 2400300 h 2671762"/>
                <a:gd name="connsiteX10-357" fmla="*/ 866775 w 1400175"/>
                <a:gd name="connsiteY10-358" fmla="*/ 2362200 h 2671762"/>
                <a:gd name="connsiteX11-359" fmla="*/ 933450 w 1400175"/>
                <a:gd name="connsiteY11-360" fmla="*/ 2481262 h 2671762"/>
                <a:gd name="connsiteX12-361" fmla="*/ 1085850 w 1400175"/>
                <a:gd name="connsiteY12-362" fmla="*/ 2533650 h 2671762"/>
                <a:gd name="connsiteX13-363" fmla="*/ 1176338 w 1400175"/>
                <a:gd name="connsiteY13-364" fmla="*/ 2552700 h 2671762"/>
                <a:gd name="connsiteX14-365" fmla="*/ 1223963 w 1400175"/>
                <a:gd name="connsiteY14-366" fmla="*/ 2514600 h 2671762"/>
                <a:gd name="connsiteX15-367" fmla="*/ 1281113 w 1400175"/>
                <a:gd name="connsiteY15-368" fmla="*/ 2476500 h 2671762"/>
                <a:gd name="connsiteX16-369" fmla="*/ 1323975 w 1400175"/>
                <a:gd name="connsiteY16-370" fmla="*/ 2447925 h 2671762"/>
                <a:gd name="connsiteX17-371" fmla="*/ 1366838 w 1400175"/>
                <a:gd name="connsiteY17-372" fmla="*/ 2428875 h 2671762"/>
                <a:gd name="connsiteX18-373" fmla="*/ 1385888 w 1400175"/>
                <a:gd name="connsiteY18-374" fmla="*/ 2443163 h 2671762"/>
                <a:gd name="connsiteX19-375" fmla="*/ 1400175 w 1400175"/>
                <a:gd name="connsiteY19-376" fmla="*/ 9525 h 2671762"/>
                <a:gd name="connsiteX20-377" fmla="*/ 0 w 1400175"/>
                <a:gd name="connsiteY20-378" fmla="*/ 0 h 2671762"/>
              </a:gdLst>
              <a:ahLst/>
              <a:cxnLst>
                <a:cxn ang="0">
                  <a:pos x="connsiteX0-337" y="connsiteY0-338"/>
                </a:cxn>
                <a:cxn ang="0">
                  <a:pos x="connsiteX1-339" y="connsiteY1-340"/>
                </a:cxn>
                <a:cxn ang="0">
                  <a:pos x="connsiteX2-341" y="connsiteY2-342"/>
                </a:cxn>
                <a:cxn ang="0">
                  <a:pos x="connsiteX3-343" y="connsiteY3-344"/>
                </a:cxn>
                <a:cxn ang="0">
                  <a:pos x="connsiteX4-345" y="connsiteY4-346"/>
                </a:cxn>
                <a:cxn ang="0">
                  <a:pos x="connsiteX5-347" y="connsiteY5-348"/>
                </a:cxn>
                <a:cxn ang="0">
                  <a:pos x="connsiteX6-349" y="connsiteY6-350"/>
                </a:cxn>
                <a:cxn ang="0">
                  <a:pos x="connsiteX7-351" y="connsiteY7-352"/>
                </a:cxn>
                <a:cxn ang="0">
                  <a:pos x="connsiteX8-353" y="connsiteY8-354"/>
                </a:cxn>
                <a:cxn ang="0">
                  <a:pos x="connsiteX9-355" y="connsiteY9-356"/>
                </a:cxn>
                <a:cxn ang="0">
                  <a:pos x="connsiteX10-357" y="connsiteY10-358"/>
                </a:cxn>
                <a:cxn ang="0">
                  <a:pos x="connsiteX11-359" y="connsiteY11-360"/>
                </a:cxn>
                <a:cxn ang="0">
                  <a:pos x="connsiteX12-361" y="connsiteY12-362"/>
                </a:cxn>
                <a:cxn ang="0">
                  <a:pos x="connsiteX13-363" y="connsiteY13-364"/>
                </a:cxn>
                <a:cxn ang="0">
                  <a:pos x="connsiteX14-365" y="connsiteY14-366"/>
                </a:cxn>
                <a:cxn ang="0">
                  <a:pos x="connsiteX15-367" y="connsiteY15-368"/>
                </a:cxn>
                <a:cxn ang="0">
                  <a:pos x="connsiteX16-369" y="connsiteY16-370"/>
                </a:cxn>
                <a:cxn ang="0">
                  <a:pos x="connsiteX17-371" y="connsiteY17-372"/>
                </a:cxn>
                <a:cxn ang="0">
                  <a:pos x="connsiteX18-373" y="connsiteY18-374"/>
                </a:cxn>
                <a:cxn ang="0">
                  <a:pos x="connsiteX19-375" y="connsiteY19-376"/>
                </a:cxn>
                <a:cxn ang="0">
                  <a:pos x="connsiteX20-377" y="connsiteY20-378"/>
                </a:cxn>
              </a:cxnLst>
              <a:rect l="l" t="t" r="r" b="b"/>
              <a:pathLst>
                <a:path w="1400175" h="2671762">
                  <a:moveTo>
                    <a:pt x="0" y="0"/>
                  </a:moveTo>
                  <a:lnTo>
                    <a:pt x="0" y="2400300"/>
                  </a:lnTo>
                  <a:lnTo>
                    <a:pt x="157163" y="2328862"/>
                  </a:lnTo>
                  <a:cubicBezTo>
                    <a:pt x="261938" y="2370137"/>
                    <a:pt x="228600" y="2449512"/>
                    <a:pt x="271463" y="2509837"/>
                  </a:cubicBezTo>
                  <a:lnTo>
                    <a:pt x="338138" y="2586037"/>
                  </a:lnTo>
                  <a:lnTo>
                    <a:pt x="495300" y="2671762"/>
                  </a:lnTo>
                  <a:cubicBezTo>
                    <a:pt x="530225" y="2669381"/>
                    <a:pt x="530226" y="2596356"/>
                    <a:pt x="547688" y="2571750"/>
                  </a:cubicBezTo>
                  <a:cubicBezTo>
                    <a:pt x="565150" y="2547144"/>
                    <a:pt x="575469" y="2543175"/>
                    <a:pt x="600075" y="2524125"/>
                  </a:cubicBezTo>
                  <a:lnTo>
                    <a:pt x="695325" y="2457450"/>
                  </a:lnTo>
                  <a:lnTo>
                    <a:pt x="752475" y="2400300"/>
                  </a:lnTo>
                  <a:lnTo>
                    <a:pt x="866775" y="2362200"/>
                  </a:lnTo>
                  <a:cubicBezTo>
                    <a:pt x="896937" y="2375694"/>
                    <a:pt x="896938" y="2452687"/>
                    <a:pt x="933450" y="2481262"/>
                  </a:cubicBezTo>
                  <a:cubicBezTo>
                    <a:pt x="969962" y="2509837"/>
                    <a:pt x="1055687" y="2527300"/>
                    <a:pt x="1085850" y="2533650"/>
                  </a:cubicBezTo>
                  <a:lnTo>
                    <a:pt x="1176338" y="2552700"/>
                  </a:lnTo>
                  <a:cubicBezTo>
                    <a:pt x="1199357" y="2549525"/>
                    <a:pt x="1206501" y="2527300"/>
                    <a:pt x="1223963" y="2514600"/>
                  </a:cubicBezTo>
                  <a:cubicBezTo>
                    <a:pt x="1241426" y="2501900"/>
                    <a:pt x="1264444" y="2487612"/>
                    <a:pt x="1281113" y="2476500"/>
                  </a:cubicBezTo>
                  <a:lnTo>
                    <a:pt x="1323975" y="2447925"/>
                  </a:lnTo>
                  <a:cubicBezTo>
                    <a:pt x="1338262" y="2438400"/>
                    <a:pt x="1354138" y="2427288"/>
                    <a:pt x="1366838" y="2428875"/>
                  </a:cubicBezTo>
                  <a:lnTo>
                    <a:pt x="1385888" y="2443163"/>
                  </a:lnTo>
                  <a:cubicBezTo>
                    <a:pt x="1390650" y="1631950"/>
                    <a:pt x="1395413" y="820738"/>
                    <a:pt x="1400175" y="9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25400" dir="2700000" algn="tl" rotWithShape="0">
                <a:prstClr val="black">
                  <a:alpha val="5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任意多边形 20">
              <a:extLst>
                <a:ext uri="{FF2B5EF4-FFF2-40B4-BE49-F238E27FC236}">
                  <a16:creationId xmlns:a16="http://schemas.microsoft.com/office/drawing/2014/main" id="{C60E0F93-A674-44CA-BF2E-082E21C2AE9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7173231" y="2355764"/>
              <a:ext cx="1150707" cy="2196524"/>
            </a:xfrm>
            <a:custGeom>
              <a:avLst/>
              <a:gdLst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09550 w 1400175"/>
                <a:gd name="connsiteY3" fmla="*/ 2366962 h 2671762"/>
                <a:gd name="connsiteX4" fmla="*/ 271463 w 1400175"/>
                <a:gd name="connsiteY4" fmla="*/ 2509837 h 2671762"/>
                <a:gd name="connsiteX5" fmla="*/ 338138 w 1400175"/>
                <a:gd name="connsiteY5" fmla="*/ 2586037 h 2671762"/>
                <a:gd name="connsiteX6" fmla="*/ 495300 w 1400175"/>
                <a:gd name="connsiteY6" fmla="*/ 2671762 h 2671762"/>
                <a:gd name="connsiteX7" fmla="*/ 547688 w 1400175"/>
                <a:gd name="connsiteY7" fmla="*/ 2571750 h 2671762"/>
                <a:gd name="connsiteX8" fmla="*/ 600075 w 1400175"/>
                <a:gd name="connsiteY8" fmla="*/ 2524125 h 2671762"/>
                <a:gd name="connsiteX9" fmla="*/ 695325 w 1400175"/>
                <a:gd name="connsiteY9" fmla="*/ 2457450 h 2671762"/>
                <a:gd name="connsiteX10" fmla="*/ 752475 w 1400175"/>
                <a:gd name="connsiteY10" fmla="*/ 2400300 h 2671762"/>
                <a:gd name="connsiteX11" fmla="*/ 866775 w 1400175"/>
                <a:gd name="connsiteY11" fmla="*/ 2362200 h 2671762"/>
                <a:gd name="connsiteX12" fmla="*/ 933450 w 1400175"/>
                <a:gd name="connsiteY12" fmla="*/ 2481262 h 2671762"/>
                <a:gd name="connsiteX13" fmla="*/ 1085850 w 1400175"/>
                <a:gd name="connsiteY13" fmla="*/ 2533650 h 2671762"/>
                <a:gd name="connsiteX14" fmla="*/ 1176338 w 1400175"/>
                <a:gd name="connsiteY14" fmla="*/ 2552700 h 2671762"/>
                <a:gd name="connsiteX15" fmla="*/ 1223963 w 1400175"/>
                <a:gd name="connsiteY15" fmla="*/ 2514600 h 2671762"/>
                <a:gd name="connsiteX16" fmla="*/ 1281113 w 1400175"/>
                <a:gd name="connsiteY16" fmla="*/ 2476500 h 2671762"/>
                <a:gd name="connsiteX17" fmla="*/ 1323975 w 1400175"/>
                <a:gd name="connsiteY17" fmla="*/ 2447925 h 2671762"/>
                <a:gd name="connsiteX18" fmla="*/ 1366838 w 1400175"/>
                <a:gd name="connsiteY18" fmla="*/ 2428875 h 2671762"/>
                <a:gd name="connsiteX19" fmla="*/ 1400175 w 1400175"/>
                <a:gd name="connsiteY19" fmla="*/ 2457450 h 2671762"/>
                <a:gd name="connsiteX20" fmla="*/ 1400175 w 1400175"/>
                <a:gd name="connsiteY20" fmla="*/ 9525 h 2671762"/>
                <a:gd name="connsiteX21" fmla="*/ 0 w 1400175"/>
                <a:gd name="connsiteY21" fmla="*/ 0 h 2671762"/>
                <a:gd name="connsiteX0-1" fmla="*/ 0 w 1400175"/>
                <a:gd name="connsiteY0-2" fmla="*/ 0 h 2671762"/>
                <a:gd name="connsiteX1-3" fmla="*/ 0 w 1400175"/>
                <a:gd name="connsiteY1-4" fmla="*/ 2400300 h 2671762"/>
                <a:gd name="connsiteX2-5" fmla="*/ 142875 w 1400175"/>
                <a:gd name="connsiteY2-6" fmla="*/ 2328862 h 2671762"/>
                <a:gd name="connsiteX3-7" fmla="*/ 271463 w 1400175"/>
                <a:gd name="connsiteY3-8" fmla="*/ 2509837 h 2671762"/>
                <a:gd name="connsiteX4-9" fmla="*/ 338138 w 1400175"/>
                <a:gd name="connsiteY4-10" fmla="*/ 2586037 h 2671762"/>
                <a:gd name="connsiteX5-11" fmla="*/ 495300 w 1400175"/>
                <a:gd name="connsiteY5-12" fmla="*/ 2671762 h 2671762"/>
                <a:gd name="connsiteX6-13" fmla="*/ 547688 w 1400175"/>
                <a:gd name="connsiteY6-14" fmla="*/ 2571750 h 2671762"/>
                <a:gd name="connsiteX7-15" fmla="*/ 600075 w 1400175"/>
                <a:gd name="connsiteY7-16" fmla="*/ 2524125 h 2671762"/>
                <a:gd name="connsiteX8-17" fmla="*/ 695325 w 1400175"/>
                <a:gd name="connsiteY8-18" fmla="*/ 2457450 h 2671762"/>
                <a:gd name="connsiteX9-19" fmla="*/ 752475 w 1400175"/>
                <a:gd name="connsiteY9-20" fmla="*/ 2400300 h 2671762"/>
                <a:gd name="connsiteX10-21" fmla="*/ 866775 w 1400175"/>
                <a:gd name="connsiteY10-22" fmla="*/ 2362200 h 2671762"/>
                <a:gd name="connsiteX11-23" fmla="*/ 933450 w 1400175"/>
                <a:gd name="connsiteY11-24" fmla="*/ 2481262 h 2671762"/>
                <a:gd name="connsiteX12-25" fmla="*/ 1085850 w 1400175"/>
                <a:gd name="connsiteY12-26" fmla="*/ 2533650 h 2671762"/>
                <a:gd name="connsiteX13-27" fmla="*/ 1176338 w 1400175"/>
                <a:gd name="connsiteY13-28" fmla="*/ 2552700 h 2671762"/>
                <a:gd name="connsiteX14-29" fmla="*/ 1223963 w 1400175"/>
                <a:gd name="connsiteY14-30" fmla="*/ 2514600 h 2671762"/>
                <a:gd name="connsiteX15-31" fmla="*/ 1281113 w 1400175"/>
                <a:gd name="connsiteY15-32" fmla="*/ 2476500 h 2671762"/>
                <a:gd name="connsiteX16-33" fmla="*/ 1323975 w 1400175"/>
                <a:gd name="connsiteY16-34" fmla="*/ 2447925 h 2671762"/>
                <a:gd name="connsiteX17-35" fmla="*/ 1366838 w 1400175"/>
                <a:gd name="connsiteY17-36" fmla="*/ 2428875 h 2671762"/>
                <a:gd name="connsiteX18-37" fmla="*/ 1400175 w 1400175"/>
                <a:gd name="connsiteY18-38" fmla="*/ 2457450 h 2671762"/>
                <a:gd name="connsiteX19-39" fmla="*/ 1400175 w 1400175"/>
                <a:gd name="connsiteY19-40" fmla="*/ 9525 h 2671762"/>
                <a:gd name="connsiteX20-41" fmla="*/ 0 w 1400175"/>
                <a:gd name="connsiteY20-42" fmla="*/ 0 h 2671762"/>
                <a:gd name="connsiteX0-43" fmla="*/ 0 w 1400175"/>
                <a:gd name="connsiteY0-44" fmla="*/ 0 h 2671762"/>
                <a:gd name="connsiteX1-45" fmla="*/ 0 w 1400175"/>
                <a:gd name="connsiteY1-46" fmla="*/ 2400300 h 2671762"/>
                <a:gd name="connsiteX2-47" fmla="*/ 142875 w 1400175"/>
                <a:gd name="connsiteY2-48" fmla="*/ 2328862 h 2671762"/>
                <a:gd name="connsiteX3-49" fmla="*/ 271463 w 1400175"/>
                <a:gd name="connsiteY3-50" fmla="*/ 2509837 h 2671762"/>
                <a:gd name="connsiteX4-51" fmla="*/ 338138 w 1400175"/>
                <a:gd name="connsiteY4-52" fmla="*/ 2586037 h 2671762"/>
                <a:gd name="connsiteX5-53" fmla="*/ 495300 w 1400175"/>
                <a:gd name="connsiteY5-54" fmla="*/ 2671762 h 2671762"/>
                <a:gd name="connsiteX6-55" fmla="*/ 547688 w 1400175"/>
                <a:gd name="connsiteY6-56" fmla="*/ 2571750 h 2671762"/>
                <a:gd name="connsiteX7-57" fmla="*/ 600075 w 1400175"/>
                <a:gd name="connsiteY7-58" fmla="*/ 2524125 h 2671762"/>
                <a:gd name="connsiteX8-59" fmla="*/ 695325 w 1400175"/>
                <a:gd name="connsiteY8-60" fmla="*/ 2457450 h 2671762"/>
                <a:gd name="connsiteX9-61" fmla="*/ 752475 w 1400175"/>
                <a:gd name="connsiteY9-62" fmla="*/ 2400300 h 2671762"/>
                <a:gd name="connsiteX10-63" fmla="*/ 866775 w 1400175"/>
                <a:gd name="connsiteY10-64" fmla="*/ 2362200 h 2671762"/>
                <a:gd name="connsiteX11-65" fmla="*/ 933450 w 1400175"/>
                <a:gd name="connsiteY11-66" fmla="*/ 2481262 h 2671762"/>
                <a:gd name="connsiteX12-67" fmla="*/ 1085850 w 1400175"/>
                <a:gd name="connsiteY12-68" fmla="*/ 2533650 h 2671762"/>
                <a:gd name="connsiteX13-69" fmla="*/ 1176338 w 1400175"/>
                <a:gd name="connsiteY13-70" fmla="*/ 2552700 h 2671762"/>
                <a:gd name="connsiteX14-71" fmla="*/ 1223963 w 1400175"/>
                <a:gd name="connsiteY14-72" fmla="*/ 2514600 h 2671762"/>
                <a:gd name="connsiteX15-73" fmla="*/ 1281113 w 1400175"/>
                <a:gd name="connsiteY15-74" fmla="*/ 2476500 h 2671762"/>
                <a:gd name="connsiteX16-75" fmla="*/ 1323975 w 1400175"/>
                <a:gd name="connsiteY16-76" fmla="*/ 2447925 h 2671762"/>
                <a:gd name="connsiteX17-77" fmla="*/ 1366838 w 1400175"/>
                <a:gd name="connsiteY17-78" fmla="*/ 2428875 h 2671762"/>
                <a:gd name="connsiteX18-79" fmla="*/ 1400175 w 1400175"/>
                <a:gd name="connsiteY18-80" fmla="*/ 2457450 h 2671762"/>
                <a:gd name="connsiteX19-81" fmla="*/ 1400175 w 1400175"/>
                <a:gd name="connsiteY19-82" fmla="*/ 9525 h 2671762"/>
                <a:gd name="connsiteX20-83" fmla="*/ 0 w 1400175"/>
                <a:gd name="connsiteY20-84" fmla="*/ 0 h 2671762"/>
                <a:gd name="connsiteX0-85" fmla="*/ 0 w 1400175"/>
                <a:gd name="connsiteY0-86" fmla="*/ 0 h 2671762"/>
                <a:gd name="connsiteX1-87" fmla="*/ 0 w 1400175"/>
                <a:gd name="connsiteY1-88" fmla="*/ 2400300 h 2671762"/>
                <a:gd name="connsiteX2-89" fmla="*/ 157163 w 1400175"/>
                <a:gd name="connsiteY2-90" fmla="*/ 2328862 h 2671762"/>
                <a:gd name="connsiteX3-91" fmla="*/ 271463 w 1400175"/>
                <a:gd name="connsiteY3-92" fmla="*/ 2509837 h 2671762"/>
                <a:gd name="connsiteX4-93" fmla="*/ 338138 w 1400175"/>
                <a:gd name="connsiteY4-94" fmla="*/ 2586037 h 2671762"/>
                <a:gd name="connsiteX5-95" fmla="*/ 495300 w 1400175"/>
                <a:gd name="connsiteY5-96" fmla="*/ 2671762 h 2671762"/>
                <a:gd name="connsiteX6-97" fmla="*/ 547688 w 1400175"/>
                <a:gd name="connsiteY6-98" fmla="*/ 2571750 h 2671762"/>
                <a:gd name="connsiteX7-99" fmla="*/ 600075 w 1400175"/>
                <a:gd name="connsiteY7-100" fmla="*/ 2524125 h 2671762"/>
                <a:gd name="connsiteX8-101" fmla="*/ 695325 w 1400175"/>
                <a:gd name="connsiteY8-102" fmla="*/ 2457450 h 2671762"/>
                <a:gd name="connsiteX9-103" fmla="*/ 752475 w 1400175"/>
                <a:gd name="connsiteY9-104" fmla="*/ 2400300 h 2671762"/>
                <a:gd name="connsiteX10-105" fmla="*/ 866775 w 1400175"/>
                <a:gd name="connsiteY10-106" fmla="*/ 2362200 h 2671762"/>
                <a:gd name="connsiteX11-107" fmla="*/ 933450 w 1400175"/>
                <a:gd name="connsiteY11-108" fmla="*/ 2481262 h 2671762"/>
                <a:gd name="connsiteX12-109" fmla="*/ 1085850 w 1400175"/>
                <a:gd name="connsiteY12-110" fmla="*/ 2533650 h 2671762"/>
                <a:gd name="connsiteX13-111" fmla="*/ 1176338 w 1400175"/>
                <a:gd name="connsiteY13-112" fmla="*/ 2552700 h 2671762"/>
                <a:gd name="connsiteX14-113" fmla="*/ 1223963 w 1400175"/>
                <a:gd name="connsiteY14-114" fmla="*/ 2514600 h 2671762"/>
                <a:gd name="connsiteX15-115" fmla="*/ 1281113 w 1400175"/>
                <a:gd name="connsiteY15-116" fmla="*/ 2476500 h 2671762"/>
                <a:gd name="connsiteX16-117" fmla="*/ 1323975 w 1400175"/>
                <a:gd name="connsiteY16-118" fmla="*/ 2447925 h 2671762"/>
                <a:gd name="connsiteX17-119" fmla="*/ 1366838 w 1400175"/>
                <a:gd name="connsiteY17-120" fmla="*/ 2428875 h 2671762"/>
                <a:gd name="connsiteX18-121" fmla="*/ 1400175 w 1400175"/>
                <a:gd name="connsiteY18-122" fmla="*/ 2457450 h 2671762"/>
                <a:gd name="connsiteX19-123" fmla="*/ 1400175 w 1400175"/>
                <a:gd name="connsiteY19-124" fmla="*/ 9525 h 2671762"/>
                <a:gd name="connsiteX20-125" fmla="*/ 0 w 1400175"/>
                <a:gd name="connsiteY20-126" fmla="*/ 0 h 2671762"/>
                <a:gd name="connsiteX0-127" fmla="*/ 0 w 1400175"/>
                <a:gd name="connsiteY0-128" fmla="*/ 0 h 2671762"/>
                <a:gd name="connsiteX1-129" fmla="*/ 0 w 1400175"/>
                <a:gd name="connsiteY1-130" fmla="*/ 2400300 h 2671762"/>
                <a:gd name="connsiteX2-131" fmla="*/ 157163 w 1400175"/>
                <a:gd name="connsiteY2-132" fmla="*/ 2328862 h 2671762"/>
                <a:gd name="connsiteX3-133" fmla="*/ 271463 w 1400175"/>
                <a:gd name="connsiteY3-134" fmla="*/ 2509837 h 2671762"/>
                <a:gd name="connsiteX4-135" fmla="*/ 338138 w 1400175"/>
                <a:gd name="connsiteY4-136" fmla="*/ 2586037 h 2671762"/>
                <a:gd name="connsiteX5-137" fmla="*/ 495300 w 1400175"/>
                <a:gd name="connsiteY5-138" fmla="*/ 2671762 h 2671762"/>
                <a:gd name="connsiteX6-139" fmla="*/ 547688 w 1400175"/>
                <a:gd name="connsiteY6-140" fmla="*/ 2571750 h 2671762"/>
                <a:gd name="connsiteX7-141" fmla="*/ 600075 w 1400175"/>
                <a:gd name="connsiteY7-142" fmla="*/ 2524125 h 2671762"/>
                <a:gd name="connsiteX8-143" fmla="*/ 695325 w 1400175"/>
                <a:gd name="connsiteY8-144" fmla="*/ 2457450 h 2671762"/>
                <a:gd name="connsiteX9-145" fmla="*/ 752475 w 1400175"/>
                <a:gd name="connsiteY9-146" fmla="*/ 2400300 h 2671762"/>
                <a:gd name="connsiteX10-147" fmla="*/ 866775 w 1400175"/>
                <a:gd name="connsiteY10-148" fmla="*/ 2362200 h 2671762"/>
                <a:gd name="connsiteX11-149" fmla="*/ 933450 w 1400175"/>
                <a:gd name="connsiteY11-150" fmla="*/ 2481262 h 2671762"/>
                <a:gd name="connsiteX12-151" fmla="*/ 1085850 w 1400175"/>
                <a:gd name="connsiteY12-152" fmla="*/ 2533650 h 2671762"/>
                <a:gd name="connsiteX13-153" fmla="*/ 1176338 w 1400175"/>
                <a:gd name="connsiteY13-154" fmla="*/ 2552700 h 2671762"/>
                <a:gd name="connsiteX14-155" fmla="*/ 1223963 w 1400175"/>
                <a:gd name="connsiteY14-156" fmla="*/ 2514600 h 2671762"/>
                <a:gd name="connsiteX15-157" fmla="*/ 1281113 w 1400175"/>
                <a:gd name="connsiteY15-158" fmla="*/ 2476500 h 2671762"/>
                <a:gd name="connsiteX16-159" fmla="*/ 1323975 w 1400175"/>
                <a:gd name="connsiteY16-160" fmla="*/ 2447925 h 2671762"/>
                <a:gd name="connsiteX17-161" fmla="*/ 1366838 w 1400175"/>
                <a:gd name="connsiteY17-162" fmla="*/ 2428875 h 2671762"/>
                <a:gd name="connsiteX18-163" fmla="*/ 1400175 w 1400175"/>
                <a:gd name="connsiteY18-164" fmla="*/ 2457450 h 2671762"/>
                <a:gd name="connsiteX19-165" fmla="*/ 1400175 w 1400175"/>
                <a:gd name="connsiteY19-166" fmla="*/ 9525 h 2671762"/>
                <a:gd name="connsiteX20-167" fmla="*/ 0 w 1400175"/>
                <a:gd name="connsiteY20-168" fmla="*/ 0 h 2671762"/>
                <a:gd name="connsiteX0-169" fmla="*/ 0 w 1400175"/>
                <a:gd name="connsiteY0-170" fmla="*/ 0 h 2671762"/>
                <a:gd name="connsiteX1-171" fmla="*/ 0 w 1400175"/>
                <a:gd name="connsiteY1-172" fmla="*/ 2400300 h 2671762"/>
                <a:gd name="connsiteX2-173" fmla="*/ 157163 w 1400175"/>
                <a:gd name="connsiteY2-174" fmla="*/ 2328862 h 2671762"/>
                <a:gd name="connsiteX3-175" fmla="*/ 271463 w 1400175"/>
                <a:gd name="connsiteY3-176" fmla="*/ 2509837 h 2671762"/>
                <a:gd name="connsiteX4-177" fmla="*/ 338138 w 1400175"/>
                <a:gd name="connsiteY4-178" fmla="*/ 2586037 h 2671762"/>
                <a:gd name="connsiteX5-179" fmla="*/ 495300 w 1400175"/>
                <a:gd name="connsiteY5-180" fmla="*/ 2671762 h 2671762"/>
                <a:gd name="connsiteX6-181" fmla="*/ 547688 w 1400175"/>
                <a:gd name="connsiteY6-182" fmla="*/ 2571750 h 2671762"/>
                <a:gd name="connsiteX7-183" fmla="*/ 600075 w 1400175"/>
                <a:gd name="connsiteY7-184" fmla="*/ 2524125 h 2671762"/>
                <a:gd name="connsiteX8-185" fmla="*/ 695325 w 1400175"/>
                <a:gd name="connsiteY8-186" fmla="*/ 2457450 h 2671762"/>
                <a:gd name="connsiteX9-187" fmla="*/ 752475 w 1400175"/>
                <a:gd name="connsiteY9-188" fmla="*/ 2400300 h 2671762"/>
                <a:gd name="connsiteX10-189" fmla="*/ 866775 w 1400175"/>
                <a:gd name="connsiteY10-190" fmla="*/ 2362200 h 2671762"/>
                <a:gd name="connsiteX11-191" fmla="*/ 933450 w 1400175"/>
                <a:gd name="connsiteY11-192" fmla="*/ 2481262 h 2671762"/>
                <a:gd name="connsiteX12-193" fmla="*/ 1085850 w 1400175"/>
                <a:gd name="connsiteY12-194" fmla="*/ 2533650 h 2671762"/>
                <a:gd name="connsiteX13-195" fmla="*/ 1176338 w 1400175"/>
                <a:gd name="connsiteY13-196" fmla="*/ 2552700 h 2671762"/>
                <a:gd name="connsiteX14-197" fmla="*/ 1223963 w 1400175"/>
                <a:gd name="connsiteY14-198" fmla="*/ 2514600 h 2671762"/>
                <a:gd name="connsiteX15-199" fmla="*/ 1281113 w 1400175"/>
                <a:gd name="connsiteY15-200" fmla="*/ 2476500 h 2671762"/>
                <a:gd name="connsiteX16-201" fmla="*/ 1323975 w 1400175"/>
                <a:gd name="connsiteY16-202" fmla="*/ 2447925 h 2671762"/>
                <a:gd name="connsiteX17-203" fmla="*/ 1366838 w 1400175"/>
                <a:gd name="connsiteY17-204" fmla="*/ 2428875 h 2671762"/>
                <a:gd name="connsiteX18-205" fmla="*/ 1400175 w 1400175"/>
                <a:gd name="connsiteY18-206" fmla="*/ 2457450 h 2671762"/>
                <a:gd name="connsiteX19-207" fmla="*/ 1400175 w 1400175"/>
                <a:gd name="connsiteY19-208" fmla="*/ 9525 h 2671762"/>
                <a:gd name="connsiteX20-209" fmla="*/ 0 w 1400175"/>
                <a:gd name="connsiteY20-210" fmla="*/ 0 h 2671762"/>
                <a:gd name="connsiteX0-211" fmla="*/ 0 w 1400175"/>
                <a:gd name="connsiteY0-212" fmla="*/ 0 h 2671762"/>
                <a:gd name="connsiteX1-213" fmla="*/ 0 w 1400175"/>
                <a:gd name="connsiteY1-214" fmla="*/ 2400300 h 2671762"/>
                <a:gd name="connsiteX2-215" fmla="*/ 157163 w 1400175"/>
                <a:gd name="connsiteY2-216" fmla="*/ 2328862 h 2671762"/>
                <a:gd name="connsiteX3-217" fmla="*/ 271463 w 1400175"/>
                <a:gd name="connsiteY3-218" fmla="*/ 2509837 h 2671762"/>
                <a:gd name="connsiteX4-219" fmla="*/ 338138 w 1400175"/>
                <a:gd name="connsiteY4-220" fmla="*/ 2586037 h 2671762"/>
                <a:gd name="connsiteX5-221" fmla="*/ 495300 w 1400175"/>
                <a:gd name="connsiteY5-222" fmla="*/ 2671762 h 2671762"/>
                <a:gd name="connsiteX6-223" fmla="*/ 547688 w 1400175"/>
                <a:gd name="connsiteY6-224" fmla="*/ 2571750 h 2671762"/>
                <a:gd name="connsiteX7-225" fmla="*/ 600075 w 1400175"/>
                <a:gd name="connsiteY7-226" fmla="*/ 2524125 h 2671762"/>
                <a:gd name="connsiteX8-227" fmla="*/ 695325 w 1400175"/>
                <a:gd name="connsiteY8-228" fmla="*/ 2457450 h 2671762"/>
                <a:gd name="connsiteX9-229" fmla="*/ 752475 w 1400175"/>
                <a:gd name="connsiteY9-230" fmla="*/ 2400300 h 2671762"/>
                <a:gd name="connsiteX10-231" fmla="*/ 866775 w 1400175"/>
                <a:gd name="connsiteY10-232" fmla="*/ 2362200 h 2671762"/>
                <a:gd name="connsiteX11-233" fmla="*/ 933450 w 1400175"/>
                <a:gd name="connsiteY11-234" fmla="*/ 2481262 h 2671762"/>
                <a:gd name="connsiteX12-235" fmla="*/ 1085850 w 1400175"/>
                <a:gd name="connsiteY12-236" fmla="*/ 2533650 h 2671762"/>
                <a:gd name="connsiteX13-237" fmla="*/ 1176338 w 1400175"/>
                <a:gd name="connsiteY13-238" fmla="*/ 2552700 h 2671762"/>
                <a:gd name="connsiteX14-239" fmla="*/ 1223963 w 1400175"/>
                <a:gd name="connsiteY14-240" fmla="*/ 2514600 h 2671762"/>
                <a:gd name="connsiteX15-241" fmla="*/ 1281113 w 1400175"/>
                <a:gd name="connsiteY15-242" fmla="*/ 2476500 h 2671762"/>
                <a:gd name="connsiteX16-243" fmla="*/ 1323975 w 1400175"/>
                <a:gd name="connsiteY16-244" fmla="*/ 2447925 h 2671762"/>
                <a:gd name="connsiteX17-245" fmla="*/ 1366838 w 1400175"/>
                <a:gd name="connsiteY17-246" fmla="*/ 2428875 h 2671762"/>
                <a:gd name="connsiteX18-247" fmla="*/ 1400175 w 1400175"/>
                <a:gd name="connsiteY18-248" fmla="*/ 2457450 h 2671762"/>
                <a:gd name="connsiteX19-249" fmla="*/ 1400175 w 1400175"/>
                <a:gd name="connsiteY19-250" fmla="*/ 9525 h 2671762"/>
                <a:gd name="connsiteX20-251" fmla="*/ 0 w 1400175"/>
                <a:gd name="connsiteY20-252" fmla="*/ 0 h 2671762"/>
                <a:gd name="connsiteX0-253" fmla="*/ 0 w 1400175"/>
                <a:gd name="connsiteY0-254" fmla="*/ 0 h 2671762"/>
                <a:gd name="connsiteX1-255" fmla="*/ 0 w 1400175"/>
                <a:gd name="connsiteY1-256" fmla="*/ 2400300 h 2671762"/>
                <a:gd name="connsiteX2-257" fmla="*/ 157163 w 1400175"/>
                <a:gd name="connsiteY2-258" fmla="*/ 2328862 h 2671762"/>
                <a:gd name="connsiteX3-259" fmla="*/ 271463 w 1400175"/>
                <a:gd name="connsiteY3-260" fmla="*/ 2509837 h 2671762"/>
                <a:gd name="connsiteX4-261" fmla="*/ 338138 w 1400175"/>
                <a:gd name="connsiteY4-262" fmla="*/ 2586037 h 2671762"/>
                <a:gd name="connsiteX5-263" fmla="*/ 495300 w 1400175"/>
                <a:gd name="connsiteY5-264" fmla="*/ 2671762 h 2671762"/>
                <a:gd name="connsiteX6-265" fmla="*/ 547688 w 1400175"/>
                <a:gd name="connsiteY6-266" fmla="*/ 2571750 h 2671762"/>
                <a:gd name="connsiteX7-267" fmla="*/ 600075 w 1400175"/>
                <a:gd name="connsiteY7-268" fmla="*/ 2524125 h 2671762"/>
                <a:gd name="connsiteX8-269" fmla="*/ 695325 w 1400175"/>
                <a:gd name="connsiteY8-270" fmla="*/ 2457450 h 2671762"/>
                <a:gd name="connsiteX9-271" fmla="*/ 752475 w 1400175"/>
                <a:gd name="connsiteY9-272" fmla="*/ 2400300 h 2671762"/>
                <a:gd name="connsiteX10-273" fmla="*/ 866775 w 1400175"/>
                <a:gd name="connsiteY10-274" fmla="*/ 2362200 h 2671762"/>
                <a:gd name="connsiteX11-275" fmla="*/ 933450 w 1400175"/>
                <a:gd name="connsiteY11-276" fmla="*/ 2481262 h 2671762"/>
                <a:gd name="connsiteX12-277" fmla="*/ 1085850 w 1400175"/>
                <a:gd name="connsiteY12-278" fmla="*/ 2533650 h 2671762"/>
                <a:gd name="connsiteX13-279" fmla="*/ 1176338 w 1400175"/>
                <a:gd name="connsiteY13-280" fmla="*/ 2552700 h 2671762"/>
                <a:gd name="connsiteX14-281" fmla="*/ 1223963 w 1400175"/>
                <a:gd name="connsiteY14-282" fmla="*/ 2514600 h 2671762"/>
                <a:gd name="connsiteX15-283" fmla="*/ 1281113 w 1400175"/>
                <a:gd name="connsiteY15-284" fmla="*/ 2476500 h 2671762"/>
                <a:gd name="connsiteX16-285" fmla="*/ 1323975 w 1400175"/>
                <a:gd name="connsiteY16-286" fmla="*/ 2447925 h 2671762"/>
                <a:gd name="connsiteX17-287" fmla="*/ 1366838 w 1400175"/>
                <a:gd name="connsiteY17-288" fmla="*/ 2428875 h 2671762"/>
                <a:gd name="connsiteX18-289" fmla="*/ 1400175 w 1400175"/>
                <a:gd name="connsiteY18-290" fmla="*/ 2457450 h 2671762"/>
                <a:gd name="connsiteX19-291" fmla="*/ 1400175 w 1400175"/>
                <a:gd name="connsiteY19-292" fmla="*/ 9525 h 2671762"/>
                <a:gd name="connsiteX20-293" fmla="*/ 0 w 1400175"/>
                <a:gd name="connsiteY20-294" fmla="*/ 0 h 2671762"/>
                <a:gd name="connsiteX0-295" fmla="*/ 0 w 1400175"/>
                <a:gd name="connsiteY0-296" fmla="*/ 0 h 2671762"/>
                <a:gd name="connsiteX1-297" fmla="*/ 0 w 1400175"/>
                <a:gd name="connsiteY1-298" fmla="*/ 2400300 h 2671762"/>
                <a:gd name="connsiteX2-299" fmla="*/ 157163 w 1400175"/>
                <a:gd name="connsiteY2-300" fmla="*/ 2328862 h 2671762"/>
                <a:gd name="connsiteX3-301" fmla="*/ 271463 w 1400175"/>
                <a:gd name="connsiteY3-302" fmla="*/ 2509837 h 2671762"/>
                <a:gd name="connsiteX4-303" fmla="*/ 338138 w 1400175"/>
                <a:gd name="connsiteY4-304" fmla="*/ 2586037 h 2671762"/>
                <a:gd name="connsiteX5-305" fmla="*/ 495300 w 1400175"/>
                <a:gd name="connsiteY5-306" fmla="*/ 2671762 h 2671762"/>
                <a:gd name="connsiteX6-307" fmla="*/ 547688 w 1400175"/>
                <a:gd name="connsiteY6-308" fmla="*/ 2571750 h 2671762"/>
                <a:gd name="connsiteX7-309" fmla="*/ 600075 w 1400175"/>
                <a:gd name="connsiteY7-310" fmla="*/ 2524125 h 2671762"/>
                <a:gd name="connsiteX8-311" fmla="*/ 695325 w 1400175"/>
                <a:gd name="connsiteY8-312" fmla="*/ 2457450 h 2671762"/>
                <a:gd name="connsiteX9-313" fmla="*/ 752475 w 1400175"/>
                <a:gd name="connsiteY9-314" fmla="*/ 2400300 h 2671762"/>
                <a:gd name="connsiteX10-315" fmla="*/ 866775 w 1400175"/>
                <a:gd name="connsiteY10-316" fmla="*/ 2362200 h 2671762"/>
                <a:gd name="connsiteX11-317" fmla="*/ 933450 w 1400175"/>
                <a:gd name="connsiteY11-318" fmla="*/ 2481262 h 2671762"/>
                <a:gd name="connsiteX12-319" fmla="*/ 1085850 w 1400175"/>
                <a:gd name="connsiteY12-320" fmla="*/ 2533650 h 2671762"/>
                <a:gd name="connsiteX13-321" fmla="*/ 1176338 w 1400175"/>
                <a:gd name="connsiteY13-322" fmla="*/ 2552700 h 2671762"/>
                <a:gd name="connsiteX14-323" fmla="*/ 1223963 w 1400175"/>
                <a:gd name="connsiteY14-324" fmla="*/ 2514600 h 2671762"/>
                <a:gd name="connsiteX15-325" fmla="*/ 1281113 w 1400175"/>
                <a:gd name="connsiteY15-326" fmla="*/ 2476500 h 2671762"/>
                <a:gd name="connsiteX16-327" fmla="*/ 1323975 w 1400175"/>
                <a:gd name="connsiteY16-328" fmla="*/ 2447925 h 2671762"/>
                <a:gd name="connsiteX17-329" fmla="*/ 1366838 w 1400175"/>
                <a:gd name="connsiteY17-330" fmla="*/ 2428875 h 2671762"/>
                <a:gd name="connsiteX18-331" fmla="*/ 1400175 w 1400175"/>
                <a:gd name="connsiteY18-332" fmla="*/ 2457450 h 2671762"/>
                <a:gd name="connsiteX19-333" fmla="*/ 1400175 w 1400175"/>
                <a:gd name="connsiteY19-334" fmla="*/ 9525 h 2671762"/>
                <a:gd name="connsiteX20-335" fmla="*/ 0 w 1400175"/>
                <a:gd name="connsiteY20-336" fmla="*/ 0 h 2671762"/>
                <a:gd name="connsiteX0-337" fmla="*/ 0 w 1400175"/>
                <a:gd name="connsiteY0-338" fmla="*/ 0 h 2671762"/>
                <a:gd name="connsiteX1-339" fmla="*/ 0 w 1400175"/>
                <a:gd name="connsiteY1-340" fmla="*/ 2400300 h 2671762"/>
                <a:gd name="connsiteX2-341" fmla="*/ 157163 w 1400175"/>
                <a:gd name="connsiteY2-342" fmla="*/ 2328862 h 2671762"/>
                <a:gd name="connsiteX3-343" fmla="*/ 271463 w 1400175"/>
                <a:gd name="connsiteY3-344" fmla="*/ 2509837 h 2671762"/>
                <a:gd name="connsiteX4-345" fmla="*/ 338138 w 1400175"/>
                <a:gd name="connsiteY4-346" fmla="*/ 2586037 h 2671762"/>
                <a:gd name="connsiteX5-347" fmla="*/ 495300 w 1400175"/>
                <a:gd name="connsiteY5-348" fmla="*/ 2671762 h 2671762"/>
                <a:gd name="connsiteX6-349" fmla="*/ 547688 w 1400175"/>
                <a:gd name="connsiteY6-350" fmla="*/ 2571750 h 2671762"/>
                <a:gd name="connsiteX7-351" fmla="*/ 600075 w 1400175"/>
                <a:gd name="connsiteY7-352" fmla="*/ 2524125 h 2671762"/>
                <a:gd name="connsiteX8-353" fmla="*/ 695325 w 1400175"/>
                <a:gd name="connsiteY8-354" fmla="*/ 2457450 h 2671762"/>
                <a:gd name="connsiteX9-355" fmla="*/ 752475 w 1400175"/>
                <a:gd name="connsiteY9-356" fmla="*/ 2400300 h 2671762"/>
                <a:gd name="connsiteX10-357" fmla="*/ 866775 w 1400175"/>
                <a:gd name="connsiteY10-358" fmla="*/ 2362200 h 2671762"/>
                <a:gd name="connsiteX11-359" fmla="*/ 933450 w 1400175"/>
                <a:gd name="connsiteY11-360" fmla="*/ 2481262 h 2671762"/>
                <a:gd name="connsiteX12-361" fmla="*/ 1085850 w 1400175"/>
                <a:gd name="connsiteY12-362" fmla="*/ 2533650 h 2671762"/>
                <a:gd name="connsiteX13-363" fmla="*/ 1176338 w 1400175"/>
                <a:gd name="connsiteY13-364" fmla="*/ 2552700 h 2671762"/>
                <a:gd name="connsiteX14-365" fmla="*/ 1223963 w 1400175"/>
                <a:gd name="connsiteY14-366" fmla="*/ 2514600 h 2671762"/>
                <a:gd name="connsiteX15-367" fmla="*/ 1281113 w 1400175"/>
                <a:gd name="connsiteY15-368" fmla="*/ 2476500 h 2671762"/>
                <a:gd name="connsiteX16-369" fmla="*/ 1323975 w 1400175"/>
                <a:gd name="connsiteY16-370" fmla="*/ 2447925 h 2671762"/>
                <a:gd name="connsiteX17-371" fmla="*/ 1366838 w 1400175"/>
                <a:gd name="connsiteY17-372" fmla="*/ 2428875 h 2671762"/>
                <a:gd name="connsiteX18-373" fmla="*/ 1385888 w 1400175"/>
                <a:gd name="connsiteY18-374" fmla="*/ 2443163 h 2671762"/>
                <a:gd name="connsiteX19-375" fmla="*/ 1400175 w 1400175"/>
                <a:gd name="connsiteY19-376" fmla="*/ 9525 h 2671762"/>
                <a:gd name="connsiteX20-377" fmla="*/ 0 w 1400175"/>
                <a:gd name="connsiteY20-378" fmla="*/ 0 h 2671762"/>
              </a:gdLst>
              <a:ahLst/>
              <a:cxnLst>
                <a:cxn ang="0">
                  <a:pos x="connsiteX0-337" y="connsiteY0-338"/>
                </a:cxn>
                <a:cxn ang="0">
                  <a:pos x="connsiteX1-339" y="connsiteY1-340"/>
                </a:cxn>
                <a:cxn ang="0">
                  <a:pos x="connsiteX2-341" y="connsiteY2-342"/>
                </a:cxn>
                <a:cxn ang="0">
                  <a:pos x="connsiteX3-343" y="connsiteY3-344"/>
                </a:cxn>
                <a:cxn ang="0">
                  <a:pos x="connsiteX4-345" y="connsiteY4-346"/>
                </a:cxn>
                <a:cxn ang="0">
                  <a:pos x="connsiteX5-347" y="connsiteY5-348"/>
                </a:cxn>
                <a:cxn ang="0">
                  <a:pos x="connsiteX6-349" y="connsiteY6-350"/>
                </a:cxn>
                <a:cxn ang="0">
                  <a:pos x="connsiteX7-351" y="connsiteY7-352"/>
                </a:cxn>
                <a:cxn ang="0">
                  <a:pos x="connsiteX8-353" y="connsiteY8-354"/>
                </a:cxn>
                <a:cxn ang="0">
                  <a:pos x="connsiteX9-355" y="connsiteY9-356"/>
                </a:cxn>
                <a:cxn ang="0">
                  <a:pos x="connsiteX10-357" y="connsiteY10-358"/>
                </a:cxn>
                <a:cxn ang="0">
                  <a:pos x="connsiteX11-359" y="connsiteY11-360"/>
                </a:cxn>
                <a:cxn ang="0">
                  <a:pos x="connsiteX12-361" y="connsiteY12-362"/>
                </a:cxn>
                <a:cxn ang="0">
                  <a:pos x="connsiteX13-363" y="connsiteY13-364"/>
                </a:cxn>
                <a:cxn ang="0">
                  <a:pos x="connsiteX14-365" y="connsiteY14-366"/>
                </a:cxn>
                <a:cxn ang="0">
                  <a:pos x="connsiteX15-367" y="connsiteY15-368"/>
                </a:cxn>
                <a:cxn ang="0">
                  <a:pos x="connsiteX16-369" y="connsiteY16-370"/>
                </a:cxn>
                <a:cxn ang="0">
                  <a:pos x="connsiteX17-371" y="connsiteY17-372"/>
                </a:cxn>
                <a:cxn ang="0">
                  <a:pos x="connsiteX18-373" y="connsiteY18-374"/>
                </a:cxn>
                <a:cxn ang="0">
                  <a:pos x="connsiteX19-375" y="connsiteY19-376"/>
                </a:cxn>
                <a:cxn ang="0">
                  <a:pos x="connsiteX20-377" y="connsiteY20-378"/>
                </a:cxn>
              </a:cxnLst>
              <a:rect l="l" t="t" r="r" b="b"/>
              <a:pathLst>
                <a:path w="1400175" h="2671762">
                  <a:moveTo>
                    <a:pt x="0" y="0"/>
                  </a:moveTo>
                  <a:lnTo>
                    <a:pt x="0" y="2400300"/>
                  </a:lnTo>
                  <a:lnTo>
                    <a:pt x="157163" y="2328862"/>
                  </a:lnTo>
                  <a:cubicBezTo>
                    <a:pt x="261938" y="2370137"/>
                    <a:pt x="228600" y="2449512"/>
                    <a:pt x="271463" y="2509837"/>
                  </a:cubicBezTo>
                  <a:lnTo>
                    <a:pt x="338138" y="2586037"/>
                  </a:lnTo>
                  <a:lnTo>
                    <a:pt x="495300" y="2671762"/>
                  </a:lnTo>
                  <a:cubicBezTo>
                    <a:pt x="530225" y="2669381"/>
                    <a:pt x="530226" y="2596356"/>
                    <a:pt x="547688" y="2571750"/>
                  </a:cubicBezTo>
                  <a:cubicBezTo>
                    <a:pt x="565150" y="2547144"/>
                    <a:pt x="575469" y="2543175"/>
                    <a:pt x="600075" y="2524125"/>
                  </a:cubicBezTo>
                  <a:lnTo>
                    <a:pt x="695325" y="2457450"/>
                  </a:lnTo>
                  <a:lnTo>
                    <a:pt x="752475" y="2400300"/>
                  </a:lnTo>
                  <a:lnTo>
                    <a:pt x="866775" y="2362200"/>
                  </a:lnTo>
                  <a:cubicBezTo>
                    <a:pt x="896937" y="2375694"/>
                    <a:pt x="896938" y="2452687"/>
                    <a:pt x="933450" y="2481262"/>
                  </a:cubicBezTo>
                  <a:cubicBezTo>
                    <a:pt x="969962" y="2509837"/>
                    <a:pt x="1055687" y="2527300"/>
                    <a:pt x="1085850" y="2533650"/>
                  </a:cubicBezTo>
                  <a:lnTo>
                    <a:pt x="1176338" y="2552700"/>
                  </a:lnTo>
                  <a:cubicBezTo>
                    <a:pt x="1199357" y="2549525"/>
                    <a:pt x="1206501" y="2527300"/>
                    <a:pt x="1223963" y="2514600"/>
                  </a:cubicBezTo>
                  <a:cubicBezTo>
                    <a:pt x="1241426" y="2501900"/>
                    <a:pt x="1264444" y="2487612"/>
                    <a:pt x="1281113" y="2476500"/>
                  </a:cubicBezTo>
                  <a:lnTo>
                    <a:pt x="1323975" y="2447925"/>
                  </a:lnTo>
                  <a:cubicBezTo>
                    <a:pt x="1338262" y="2438400"/>
                    <a:pt x="1354138" y="2427288"/>
                    <a:pt x="1366838" y="2428875"/>
                  </a:cubicBezTo>
                  <a:lnTo>
                    <a:pt x="1385888" y="2443163"/>
                  </a:lnTo>
                  <a:cubicBezTo>
                    <a:pt x="1390650" y="1631950"/>
                    <a:pt x="1395413" y="820738"/>
                    <a:pt x="1400175" y="9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7BDB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72000" tIns="46800" rIns="72000" bIns="10800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da-DK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+mn-ea"/>
                </a:rPr>
                <a:t>写一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da-DK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+mn-ea"/>
                </a:rPr>
                <a:t>封信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3" name="KSO_Shape">
              <a:extLst>
                <a:ext uri="{FF2B5EF4-FFF2-40B4-BE49-F238E27FC236}">
                  <a16:creationId xmlns:a16="http://schemas.microsoft.com/office/drawing/2014/main" id="{FB4F1BA5-DAC8-4BBD-94C3-5D4DAFE2A8DD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9833143">
              <a:off x="7613487" y="2187533"/>
              <a:ext cx="354431" cy="336462"/>
            </a:xfrm>
            <a:custGeom>
              <a:avLst/>
              <a:gdLst/>
              <a:ahLst/>
              <a:cxnLst/>
              <a:rect l="l" t="t" r="r" b="b"/>
              <a:pathLst>
                <a:path w="1059063" h="1007997">
                  <a:moveTo>
                    <a:pt x="703357" y="0"/>
                  </a:moveTo>
                  <a:lnTo>
                    <a:pt x="1059063" y="345377"/>
                  </a:lnTo>
                  <a:cubicBezTo>
                    <a:pt x="1011759" y="390684"/>
                    <a:pt x="950318" y="412745"/>
                    <a:pt x="888735" y="411717"/>
                  </a:cubicBezTo>
                  <a:lnTo>
                    <a:pt x="615617" y="668531"/>
                  </a:lnTo>
                  <a:cubicBezTo>
                    <a:pt x="643882" y="763675"/>
                    <a:pt x="628025" y="864389"/>
                    <a:pt x="564718" y="936620"/>
                  </a:cubicBezTo>
                  <a:lnTo>
                    <a:pt x="370217" y="747767"/>
                  </a:lnTo>
                  <a:cubicBezTo>
                    <a:pt x="247618" y="834750"/>
                    <a:pt x="146199" y="930329"/>
                    <a:pt x="0" y="1007997"/>
                  </a:cubicBezTo>
                  <a:cubicBezTo>
                    <a:pt x="95002" y="875886"/>
                    <a:pt x="190003" y="777809"/>
                    <a:pt x="284746" y="664777"/>
                  </a:cubicBezTo>
                  <a:lnTo>
                    <a:pt x="96361" y="481861"/>
                  </a:lnTo>
                  <a:cubicBezTo>
                    <a:pt x="152055" y="429106"/>
                    <a:pt x="226831" y="406169"/>
                    <a:pt x="303394" y="411783"/>
                  </a:cubicBezTo>
                  <a:cubicBezTo>
                    <a:pt x="325459" y="413401"/>
                    <a:pt x="347673" y="417390"/>
                    <a:pt x="369433" y="424372"/>
                  </a:cubicBezTo>
                  <a:lnTo>
                    <a:pt x="642990" y="154959"/>
                  </a:lnTo>
                  <a:cubicBezTo>
                    <a:pt x="643358" y="99193"/>
                    <a:pt x="663662" y="44083"/>
                    <a:pt x="703357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ysClr val="window" lastClr="FFFFFF">
                    <a:lumMod val="75000"/>
                  </a:sysClr>
                </a:gs>
                <a:gs pos="64000">
                  <a:sysClr val="window" lastClr="FFFFFF">
                    <a:lumMod val="85000"/>
                  </a:sysClr>
                </a:gs>
                <a:gs pos="0">
                  <a:srgbClr val="E7E6E6">
                    <a:lumMod val="50000"/>
                  </a:srgbClr>
                </a:gs>
                <a:gs pos="35000">
                  <a:sysClr val="window" lastClr="FFFFFF">
                    <a:lumMod val="65000"/>
                  </a:sys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8132484"/>
      </p:ext>
    </p:extLst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6EE70AC-C539-4775-900F-265E46A56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5" y="785795"/>
            <a:ext cx="3229337" cy="363179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DB47366-5F03-491F-BA33-A2AB06093AB9}"/>
              </a:ext>
            </a:extLst>
          </p:cNvPr>
          <p:cNvSpPr txBox="1"/>
          <p:nvPr/>
        </p:nvSpPr>
        <p:spPr>
          <a:xfrm>
            <a:off x="4289606" y="811193"/>
            <a:ext cx="5903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案例二：同桌期中考试失利了，她很伤心，我该如何安慰她呢？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570FC05-448E-4A90-9774-47F7AD8F84A5}"/>
              </a:ext>
            </a:extLst>
          </p:cNvPr>
          <p:cNvSpPr txBox="1"/>
          <p:nvPr/>
        </p:nvSpPr>
        <p:spPr>
          <a:xfrm>
            <a:off x="4289606" y="1915894"/>
            <a:ext cx="465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如何安慰他人？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FAFDFDA-C09D-44AC-A9C5-B3BD5999D363}"/>
              </a:ext>
            </a:extLst>
          </p:cNvPr>
          <p:cNvGrpSpPr/>
          <p:nvPr/>
        </p:nvGrpSpPr>
        <p:grpSpPr>
          <a:xfrm>
            <a:off x="4289606" y="2846388"/>
            <a:ext cx="6326188" cy="3024187"/>
            <a:chOff x="1303338" y="1989138"/>
            <a:chExt cx="6326188" cy="3024187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B556F0F-2E09-4446-9A07-6928895EF0A9}"/>
                </a:ext>
              </a:extLst>
            </p:cNvPr>
            <p:cNvSpPr/>
            <p:nvPr/>
          </p:nvSpPr>
          <p:spPr>
            <a:xfrm>
              <a:off x="1308100" y="1989138"/>
              <a:ext cx="687388" cy="5429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2800" b="1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8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8E41180C-0D5C-432D-8416-66C334DBC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5513" y="2019300"/>
              <a:ext cx="4321175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zh-CN" altLang="en-US" sz="3200" dirty="0">
                  <a:ea typeface="黑体" panose="02010609060101010101" pitchFamily="49" charset="-122"/>
                  <a:sym typeface="Arial" panose="020B0604020202020204" pitchFamily="34" charset="0"/>
                </a:rPr>
                <a:t>为他做些体贴的事</a:t>
              </a: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9D314FDE-99FF-44B3-87E1-24A64DE2EC8F}"/>
                </a:ext>
              </a:extLst>
            </p:cNvPr>
            <p:cNvSpPr/>
            <p:nvPr/>
          </p:nvSpPr>
          <p:spPr>
            <a:xfrm>
              <a:off x="1303338" y="2816225"/>
              <a:ext cx="687387" cy="5429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2800" b="1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8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6371CFBE-951E-4E3B-98B1-9ABE9975C9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5513" y="2846388"/>
              <a:ext cx="4321175" cy="48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zh-CN" altLang="en-US" sz="3200" dirty="0">
                  <a:ea typeface="黑体" panose="02010609060101010101" pitchFamily="49" charset="-122"/>
                  <a:sym typeface="Arial" panose="020B0604020202020204" pitchFamily="34" charset="0"/>
                </a:rPr>
                <a:t>做一个耐心的听众</a:t>
              </a: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3A8B5F90-BFF7-49AF-BF67-946D94B7A42A}"/>
                </a:ext>
              </a:extLst>
            </p:cNvPr>
            <p:cNvSpPr/>
            <p:nvPr/>
          </p:nvSpPr>
          <p:spPr>
            <a:xfrm>
              <a:off x="1311275" y="3643313"/>
              <a:ext cx="687388" cy="5429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2800" b="1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8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7599904B-6D6F-4BC8-BA37-9B3721B50546}"/>
                </a:ext>
              </a:extLst>
            </p:cNvPr>
            <p:cNvSpPr/>
            <p:nvPr/>
          </p:nvSpPr>
          <p:spPr>
            <a:xfrm>
              <a:off x="1311275" y="4470400"/>
              <a:ext cx="687388" cy="5429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2800" b="1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8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ACFDEEF4-5379-40E0-8EEA-8964896B08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5513" y="4500563"/>
              <a:ext cx="4321175" cy="48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zh-CN" altLang="en-US" sz="3200" dirty="0">
                  <a:ea typeface="黑体" panose="02010609060101010101" pitchFamily="49" charset="-122"/>
                  <a:sym typeface="Arial" panose="020B0604020202020204" pitchFamily="34" charset="0"/>
                </a:rPr>
                <a:t>帮助他转移注意</a:t>
              </a:r>
              <a:endParaRPr lang="en-US" altLang="zh-CN" sz="3200" dirty="0"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B9BD2427-4E4E-42C7-BB37-DD72A987A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5514" y="3673475"/>
              <a:ext cx="5434012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zh-CN" altLang="en-US" sz="3200" dirty="0">
                  <a:ea typeface="黑体" panose="02010609060101010101" pitchFamily="49" charset="-122"/>
                  <a:sym typeface="Arial" panose="020B0604020202020204" pitchFamily="34" charset="0"/>
                </a:rPr>
                <a:t>设身处地，向他表示理解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4996816-7F22-473C-88D4-350A6E31CCE0}"/>
              </a:ext>
            </a:extLst>
          </p:cNvPr>
          <p:cNvGrpSpPr/>
          <p:nvPr/>
        </p:nvGrpSpPr>
        <p:grpSpPr>
          <a:xfrm>
            <a:off x="316563" y="489044"/>
            <a:ext cx="10803382" cy="5583161"/>
            <a:chOff x="1143415" y="818426"/>
            <a:chExt cx="8652245" cy="4597259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3A811BA-BB05-4490-8C69-2810BE42A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415" y="818426"/>
              <a:ext cx="8652245" cy="4597259"/>
            </a:xfrm>
            <a:prstGeom prst="rect">
              <a:avLst/>
            </a:prstGeom>
          </p:spPr>
        </p:pic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72904C86-E25D-4EA7-9DA8-F05204AC427C}"/>
                </a:ext>
              </a:extLst>
            </p:cNvPr>
            <p:cNvCxnSpPr/>
            <p:nvPr/>
          </p:nvCxnSpPr>
          <p:spPr>
            <a:xfrm>
              <a:off x="5731497" y="3007151"/>
              <a:ext cx="386499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8C1AD206-E54D-4A00-B2B2-9CA97C578D19}"/>
                </a:ext>
              </a:extLst>
            </p:cNvPr>
            <p:cNvCxnSpPr/>
            <p:nvPr/>
          </p:nvCxnSpPr>
          <p:spPr>
            <a:xfrm>
              <a:off x="7663992" y="4631076"/>
              <a:ext cx="1791093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67634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7F56C76A-8D6A-445F-8242-3FCB58D3B8C8}"/>
              </a:ext>
            </a:extLst>
          </p:cNvPr>
          <p:cNvSpPr/>
          <p:nvPr/>
        </p:nvSpPr>
        <p:spPr>
          <a:xfrm>
            <a:off x="1433100" y="288633"/>
            <a:ext cx="2448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知识目标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118D23F-AC63-4ED1-B887-E06EAE0636A2}"/>
              </a:ext>
            </a:extLst>
          </p:cNvPr>
          <p:cNvSpPr/>
          <p:nvPr/>
        </p:nvSpPr>
        <p:spPr>
          <a:xfrm>
            <a:off x="1433099" y="1254415"/>
            <a:ext cx="9107081" cy="3869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800" b="1" dirty="0">
                <a:latin typeface="宋体" panose="02010600030101010101" pitchFamily="2" charset="-122"/>
              </a:rPr>
              <a:t>1.知道情绪会相互感染</a:t>
            </a:r>
            <a:r>
              <a:rPr lang="zh-CN" altLang="en-US" sz="2800" b="1" dirty="0">
                <a:latin typeface="宋体" panose="02010600030101010101" pitchFamily="2" charset="-122"/>
              </a:rPr>
              <a:t>。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800" b="1" dirty="0">
                <a:latin typeface="宋体" panose="02010600030101010101" pitchFamily="2" charset="-122"/>
              </a:rPr>
              <a:t>2.</a:t>
            </a:r>
            <a:r>
              <a:rPr lang="zh-CN" altLang="en-US" sz="2800" b="1" dirty="0">
                <a:latin typeface="宋体" panose="02010600030101010101" pitchFamily="2" charset="-122"/>
              </a:rPr>
              <a:t>了解自己的情绪，并能</a:t>
            </a:r>
            <a:r>
              <a:rPr lang="en-US" altLang="zh-CN" sz="2800" b="1" dirty="0" err="1">
                <a:latin typeface="宋体" panose="02010600030101010101" pitchFamily="2" charset="-122"/>
              </a:rPr>
              <a:t>恰当表达</a:t>
            </a:r>
            <a:r>
              <a:rPr lang="zh-CN" altLang="en-US" sz="2800" b="1" dirty="0">
                <a:latin typeface="宋体" panose="02010600030101010101" pitchFamily="2" charset="-122"/>
              </a:rPr>
              <a:t>。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800" b="1" dirty="0">
                <a:latin typeface="宋体" panose="02010600030101010101" pitchFamily="2" charset="-122"/>
              </a:rPr>
              <a:t>3.</a:t>
            </a:r>
            <a:r>
              <a:rPr lang="zh-CN" altLang="en-US" sz="2800" b="1" dirty="0">
                <a:latin typeface="宋体" panose="02010600030101010101" pitchFamily="2" charset="-122"/>
              </a:rPr>
              <a:t>能正确看待各种情绪感受。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800" b="1" dirty="0">
                <a:latin typeface="宋体" panose="02010600030101010101" pitchFamily="2" charset="-122"/>
              </a:rPr>
              <a:t>4.</a:t>
            </a:r>
            <a:r>
              <a:rPr lang="zh-CN" altLang="en-US" sz="2800" b="1" dirty="0">
                <a:latin typeface="宋体" panose="02010600030101010101" pitchFamily="2" charset="-122"/>
              </a:rPr>
              <a:t>知道情绪是可以调节的，掌握常用的调节情绪的方法。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800" b="1" dirty="0">
                <a:latin typeface="宋体" panose="02010600030101010101" pitchFamily="2" charset="-122"/>
              </a:rPr>
              <a:t>5.</a:t>
            </a:r>
            <a:r>
              <a:rPr lang="zh-CN" altLang="en-US" sz="2800" b="1" dirty="0">
                <a:latin typeface="宋体" panose="02010600030101010101" pitchFamily="2" charset="-122"/>
              </a:rPr>
              <a:t>学会合理地调节自己的情绪，会帮助同学、家人改善情绪，做情绪的主人。</a:t>
            </a:r>
          </a:p>
        </p:txBody>
      </p:sp>
    </p:spTree>
    <p:extLst>
      <p:ext uri="{BB962C8B-B14F-4D97-AF65-F5344CB8AC3E}">
        <p14:creationId xmlns:p14="http://schemas.microsoft.com/office/powerpoint/2010/main" val="239124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61C81091-A3F2-4E45-9B52-AA212F94D77A}"/>
              </a:ext>
            </a:extLst>
          </p:cNvPr>
          <p:cNvGrpSpPr/>
          <p:nvPr/>
        </p:nvGrpSpPr>
        <p:grpSpPr>
          <a:xfrm>
            <a:off x="1002535" y="1622767"/>
            <a:ext cx="8148598" cy="4278312"/>
            <a:chOff x="1002535" y="1622767"/>
            <a:chExt cx="8148598" cy="4278312"/>
          </a:xfrm>
        </p:grpSpPr>
        <p:sp>
          <p:nvSpPr>
            <p:cNvPr id="15" name="Text Box 3">
              <a:extLst>
                <a:ext uri="{FF2B5EF4-FFF2-40B4-BE49-F238E27FC236}">
                  <a16:creationId xmlns:a16="http://schemas.microsoft.com/office/drawing/2014/main" id="{C60252E4-0BFF-4EF2-BA84-E52E0C24EFD2}"/>
                </a:ext>
              </a:extLst>
            </p:cNvPr>
            <p:cNvSpPr txBox="1"/>
            <p:nvPr/>
          </p:nvSpPr>
          <p:spPr>
            <a:xfrm>
              <a:off x="1002535" y="1829142"/>
              <a:ext cx="553998" cy="2787650"/>
            </a:xfrm>
            <a:prstGeom prst="rect">
              <a:avLst/>
            </a:prstGeom>
            <a:noFill/>
            <a:ln w="9525" cap="flat" cmpd="sng">
              <a:solidFill>
                <a:srgbClr val="FF66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vert="eaVert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algn="ctr" eaLnBrk="1" hangingPunct="1">
                <a:spcBef>
                  <a:spcPct val="50000"/>
                </a:spcBef>
                <a:buNone/>
              </a:pPr>
              <a:r>
                <a:rPr lang="zh-CN" altLang="en-US" sz="2400" b="1" dirty="0"/>
                <a:t>情绪的管理</a:t>
              </a:r>
            </a:p>
          </p:txBody>
        </p:sp>
        <p:sp>
          <p:nvSpPr>
            <p:cNvPr id="16" name="Line 23">
              <a:extLst>
                <a:ext uri="{FF2B5EF4-FFF2-40B4-BE49-F238E27FC236}">
                  <a16:creationId xmlns:a16="http://schemas.microsoft.com/office/drawing/2014/main" id="{2013A175-34B9-4A38-94C9-682932BE8C34}"/>
                </a:ext>
              </a:extLst>
            </p:cNvPr>
            <p:cNvSpPr/>
            <p:nvPr/>
          </p:nvSpPr>
          <p:spPr>
            <a:xfrm flipH="1" flipV="1">
              <a:off x="1575583" y="3249954"/>
              <a:ext cx="38100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grpSp>
          <p:nvGrpSpPr>
            <p:cNvPr id="17" name="Group 31">
              <a:extLst>
                <a:ext uri="{FF2B5EF4-FFF2-40B4-BE49-F238E27FC236}">
                  <a16:creationId xmlns:a16="http://schemas.microsoft.com/office/drawing/2014/main" id="{B5D11CAC-F5E9-4428-B5D7-5F7127B6B0F7}"/>
                </a:ext>
              </a:extLst>
            </p:cNvPr>
            <p:cNvGrpSpPr/>
            <p:nvPr/>
          </p:nvGrpSpPr>
          <p:grpSpPr>
            <a:xfrm>
              <a:off x="1956583" y="2170455"/>
              <a:ext cx="381000" cy="2306707"/>
              <a:chOff x="1056" y="1632"/>
              <a:chExt cx="240" cy="1114"/>
            </a:xfrm>
          </p:grpSpPr>
          <p:sp>
            <p:nvSpPr>
              <p:cNvPr id="24" name="Line 27">
                <a:extLst>
                  <a:ext uri="{FF2B5EF4-FFF2-40B4-BE49-F238E27FC236}">
                    <a16:creationId xmlns:a16="http://schemas.microsoft.com/office/drawing/2014/main" id="{D601203C-66D8-48E3-A27B-27860BD4778C}"/>
                  </a:ext>
                </a:extLst>
              </p:cNvPr>
              <p:cNvSpPr/>
              <p:nvPr/>
            </p:nvSpPr>
            <p:spPr>
              <a:xfrm>
                <a:off x="1056" y="2736"/>
                <a:ext cx="240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5" name="Line 28">
                <a:extLst>
                  <a:ext uri="{FF2B5EF4-FFF2-40B4-BE49-F238E27FC236}">
                    <a16:creationId xmlns:a16="http://schemas.microsoft.com/office/drawing/2014/main" id="{32927C10-DEDD-49D4-BDF0-3F0157B887D0}"/>
                  </a:ext>
                </a:extLst>
              </p:cNvPr>
              <p:cNvSpPr/>
              <p:nvPr/>
            </p:nvSpPr>
            <p:spPr>
              <a:xfrm>
                <a:off x="1056" y="1632"/>
                <a:ext cx="240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" name="Line 29">
                <a:extLst>
                  <a:ext uri="{FF2B5EF4-FFF2-40B4-BE49-F238E27FC236}">
                    <a16:creationId xmlns:a16="http://schemas.microsoft.com/office/drawing/2014/main" id="{40E5A35B-23BD-4E69-BD82-0409BD76C4E5}"/>
                  </a:ext>
                </a:extLst>
              </p:cNvPr>
              <p:cNvSpPr/>
              <p:nvPr/>
            </p:nvSpPr>
            <p:spPr>
              <a:xfrm flipH="1">
                <a:off x="1056" y="1642"/>
                <a:ext cx="0" cy="1104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/>
              </a:p>
            </p:txBody>
          </p:sp>
        </p:grp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30FD4DBE-F668-4B86-89B0-8D8716530EDB}"/>
                </a:ext>
              </a:extLst>
            </p:cNvPr>
            <p:cNvSpPr txBox="1"/>
            <p:nvPr/>
          </p:nvSpPr>
          <p:spPr>
            <a:xfrm>
              <a:off x="2331233" y="1660867"/>
              <a:ext cx="1143000" cy="830997"/>
            </a:xfrm>
            <a:prstGeom prst="rect">
              <a:avLst/>
            </a:prstGeom>
            <a:noFill/>
            <a:ln w="9525" cap="flat" cmpd="sng">
              <a:solidFill>
                <a:srgbClr val="FF66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algn="ctr" eaLnBrk="1" hangingPunct="1">
                <a:spcBef>
                  <a:spcPct val="50000"/>
                </a:spcBef>
                <a:buNone/>
              </a:pPr>
              <a:r>
                <a:rPr lang="zh-CN" altLang="en-US" sz="2400" b="1" dirty="0"/>
                <a:t>情绪的表达</a:t>
              </a:r>
            </a:p>
          </p:txBody>
        </p:sp>
        <p:sp>
          <p:nvSpPr>
            <p:cNvPr id="19" name="Line 10">
              <a:extLst>
                <a:ext uri="{FF2B5EF4-FFF2-40B4-BE49-F238E27FC236}">
                  <a16:creationId xmlns:a16="http://schemas.microsoft.com/office/drawing/2014/main" id="{5BE2EA8F-95FA-41AE-9905-C7DEB093A9D8}"/>
                </a:ext>
              </a:extLst>
            </p:cNvPr>
            <p:cNvSpPr/>
            <p:nvPr/>
          </p:nvSpPr>
          <p:spPr>
            <a:xfrm flipH="1">
              <a:off x="3496458" y="2157754"/>
              <a:ext cx="71755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0" name="Text Box 17">
              <a:extLst>
                <a:ext uri="{FF2B5EF4-FFF2-40B4-BE49-F238E27FC236}">
                  <a16:creationId xmlns:a16="http://schemas.microsoft.com/office/drawing/2014/main" id="{422C4650-93F3-4BD5-BEE6-B66873B6710C}"/>
                </a:ext>
              </a:extLst>
            </p:cNvPr>
            <p:cNvSpPr txBox="1"/>
            <p:nvPr/>
          </p:nvSpPr>
          <p:spPr>
            <a:xfrm>
              <a:off x="2331233" y="3989729"/>
              <a:ext cx="1295400" cy="823913"/>
            </a:xfrm>
            <a:prstGeom prst="rect">
              <a:avLst/>
            </a:prstGeom>
            <a:noFill/>
            <a:ln w="9525" cap="flat" cmpd="sng">
              <a:solidFill>
                <a:srgbClr val="FF66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None/>
              </a:pPr>
              <a:r>
                <a:rPr lang="zh-CN" altLang="en-US" sz="2400" b="1" dirty="0"/>
                <a:t>情绪的调节</a:t>
              </a:r>
            </a:p>
          </p:txBody>
        </p:sp>
        <p:sp>
          <p:nvSpPr>
            <p:cNvPr id="21" name="Line 11">
              <a:extLst>
                <a:ext uri="{FF2B5EF4-FFF2-40B4-BE49-F238E27FC236}">
                  <a16:creationId xmlns:a16="http://schemas.microsoft.com/office/drawing/2014/main" id="{7753CC24-244F-405B-8BB9-D6DC553956CC}"/>
                </a:ext>
              </a:extLst>
            </p:cNvPr>
            <p:cNvSpPr/>
            <p:nvPr/>
          </p:nvSpPr>
          <p:spPr>
            <a:xfrm flipH="1">
              <a:off x="3626633" y="4400892"/>
              <a:ext cx="68580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2" name="Text Box 19">
              <a:extLst>
                <a:ext uri="{FF2B5EF4-FFF2-40B4-BE49-F238E27FC236}">
                  <a16:creationId xmlns:a16="http://schemas.microsoft.com/office/drawing/2014/main" id="{5409C108-07D6-425D-9074-805296645711}"/>
                </a:ext>
              </a:extLst>
            </p:cNvPr>
            <p:cNvSpPr txBox="1"/>
            <p:nvPr/>
          </p:nvSpPr>
          <p:spPr>
            <a:xfrm>
              <a:off x="4350533" y="3334092"/>
              <a:ext cx="4368800" cy="2566987"/>
            </a:xfrm>
            <a:prstGeom prst="rect">
              <a:avLst/>
            </a:prstGeom>
            <a:noFill/>
            <a:ln w="9525" cap="flat" cmpd="sng">
              <a:solidFill>
                <a:srgbClr val="FF66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30000"/>
                </a:lnSpc>
                <a:spcBef>
                  <a:spcPct val="50000"/>
                </a:spcBef>
                <a:buNone/>
              </a:pPr>
              <a:r>
                <a:rPr lang="en-US" altLang="zh-CN" sz="2400" b="1" dirty="0">
                  <a:latin typeface="宋体" panose="02010600030101010101" pitchFamily="2" charset="-122"/>
                </a:rPr>
                <a:t>1.</a:t>
              </a:r>
              <a:r>
                <a:rPr lang="zh-CN" altLang="en-US" sz="2400" b="1" dirty="0">
                  <a:latin typeface="宋体" panose="02010600030101010101" pitchFamily="2" charset="-122"/>
                </a:rPr>
                <a:t>负面情绪的影响</a:t>
              </a:r>
            </a:p>
            <a:p>
              <a:pPr marL="0" lvl="0" indent="0" eaLnBrk="1" hangingPunct="1">
                <a:lnSpc>
                  <a:spcPct val="130000"/>
                </a:lnSpc>
                <a:spcBef>
                  <a:spcPct val="50000"/>
                </a:spcBef>
                <a:buNone/>
              </a:pPr>
              <a:r>
                <a:rPr lang="en-US" altLang="zh-CN" sz="2400" b="1" dirty="0">
                  <a:latin typeface="宋体" panose="02010600030101010101" pitchFamily="2" charset="-122"/>
                </a:rPr>
                <a:t>2.</a:t>
              </a:r>
              <a:r>
                <a:rPr lang="zh-CN" altLang="en-US" sz="2400" b="1" dirty="0">
                  <a:latin typeface="宋体" panose="02010600030101010101" pitchFamily="2" charset="-122"/>
                </a:rPr>
                <a:t>学会合理地调节情绪</a:t>
              </a:r>
            </a:p>
            <a:p>
              <a:pPr marL="0" lvl="0" indent="0" eaLnBrk="1" hangingPunct="1">
                <a:lnSpc>
                  <a:spcPct val="130000"/>
                </a:lnSpc>
                <a:spcBef>
                  <a:spcPct val="50000"/>
                </a:spcBef>
                <a:buNone/>
              </a:pPr>
              <a:r>
                <a:rPr lang="en-US" altLang="zh-CN" sz="2400" b="1" dirty="0">
                  <a:latin typeface="宋体" panose="02010600030101010101" pitchFamily="2" charset="-122"/>
                </a:rPr>
                <a:t>3.</a:t>
              </a:r>
              <a:r>
                <a:rPr lang="zh-CN" altLang="en-US" sz="2400" b="1" dirty="0">
                  <a:latin typeface="宋体" panose="02010600030101010101" pitchFamily="2" charset="-122"/>
                </a:rPr>
                <a:t>调节情绪的方法</a:t>
              </a:r>
            </a:p>
            <a:p>
              <a:pPr marL="0" lvl="0" indent="0" eaLnBrk="1" hangingPunct="1">
                <a:lnSpc>
                  <a:spcPct val="130000"/>
                </a:lnSpc>
                <a:spcBef>
                  <a:spcPct val="50000"/>
                </a:spcBef>
                <a:buNone/>
              </a:pPr>
              <a:r>
                <a:rPr lang="en-US" altLang="zh-CN" sz="2400" b="1" dirty="0">
                  <a:latin typeface="宋体" panose="02010600030101010101" pitchFamily="2" charset="-122"/>
                </a:rPr>
                <a:t>4.帮助</a:t>
              </a:r>
              <a:r>
                <a:rPr lang="zh-CN" altLang="en-US" sz="2400" b="1" dirty="0">
                  <a:latin typeface="宋体" panose="02010600030101010101" pitchFamily="2" charset="-122"/>
                </a:rPr>
                <a:t>他人</a:t>
              </a:r>
              <a:r>
                <a:rPr lang="en-US" altLang="zh-CN" sz="2400" b="1" dirty="0" err="1">
                  <a:latin typeface="宋体" panose="02010600030101010101" pitchFamily="2" charset="-122"/>
                </a:rPr>
                <a:t>改善情绪</a:t>
              </a:r>
              <a:endParaRPr lang="zh-CN" altLang="en-US" sz="2400" b="1" dirty="0">
                <a:latin typeface="宋体" panose="02010600030101010101" pitchFamily="2" charset="-122"/>
              </a:endParaRPr>
            </a:p>
          </p:txBody>
        </p:sp>
        <p:sp>
          <p:nvSpPr>
            <p:cNvPr id="23" name="Text Box 18">
              <a:extLst>
                <a:ext uri="{FF2B5EF4-FFF2-40B4-BE49-F238E27FC236}">
                  <a16:creationId xmlns:a16="http://schemas.microsoft.com/office/drawing/2014/main" id="{B9C5EA7F-3E11-43F4-89FC-32E152B3A64C}"/>
                </a:ext>
              </a:extLst>
            </p:cNvPr>
            <p:cNvSpPr txBox="1"/>
            <p:nvPr/>
          </p:nvSpPr>
          <p:spPr>
            <a:xfrm>
              <a:off x="4226708" y="1622767"/>
              <a:ext cx="4924425" cy="1169166"/>
            </a:xfrm>
            <a:prstGeom prst="rect">
              <a:avLst/>
            </a:prstGeom>
            <a:noFill/>
            <a:ln w="9525" cap="flat" cmpd="sng">
              <a:solidFill>
                <a:srgbClr val="FF66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30000"/>
                </a:lnSpc>
                <a:spcBef>
                  <a:spcPct val="50000"/>
                </a:spcBef>
                <a:buNone/>
              </a:pPr>
              <a:r>
                <a:rPr lang="en-US" altLang="zh-CN" sz="2400" b="1" dirty="0">
                  <a:latin typeface="宋体" panose="02010600030101010101" pitchFamily="2" charset="-122"/>
                </a:rPr>
                <a:t>1.</a:t>
              </a:r>
              <a:r>
                <a:rPr lang="zh-CN" altLang="en-US" sz="2400" b="1" dirty="0">
                  <a:latin typeface="宋体" panose="02010600030101010101" pitchFamily="2" charset="-122"/>
                </a:rPr>
                <a:t>人与人之间的情绪会相互感染</a:t>
              </a:r>
            </a:p>
            <a:p>
              <a:pPr marL="0" lvl="0" indent="0" eaLnBrk="1" hangingPunct="1">
                <a:lnSpc>
                  <a:spcPct val="130000"/>
                </a:lnSpc>
                <a:spcBef>
                  <a:spcPct val="50000"/>
                </a:spcBef>
                <a:buNone/>
              </a:pPr>
              <a:r>
                <a:rPr lang="en-US" altLang="zh-CN" sz="2400" b="1" dirty="0">
                  <a:latin typeface="宋体" panose="02010600030101010101" pitchFamily="2" charset="-122"/>
                </a:rPr>
                <a:t>2.</a:t>
              </a:r>
              <a:r>
                <a:rPr lang="zh-CN" altLang="en-US" sz="2400" b="1" dirty="0">
                  <a:latin typeface="宋体" panose="02010600030101010101" pitchFamily="2" charset="-122"/>
                </a:rPr>
                <a:t>学会以恰当的方式表达情绪</a:t>
              </a: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856381BB-7521-4137-83D0-C40B0821B656}"/>
              </a:ext>
            </a:extLst>
          </p:cNvPr>
          <p:cNvSpPr txBox="1"/>
          <p:nvPr/>
        </p:nvSpPr>
        <p:spPr>
          <a:xfrm>
            <a:off x="724692" y="564914"/>
            <a:ext cx="36258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课堂小结</a:t>
            </a:r>
          </a:p>
        </p:txBody>
      </p:sp>
    </p:spTree>
    <p:extLst>
      <p:ext uri="{BB962C8B-B14F-4D97-AF65-F5344CB8AC3E}">
        <p14:creationId xmlns:p14="http://schemas.microsoft.com/office/powerpoint/2010/main" val="3564780218"/>
      </p:ext>
    </p:extLst>
  </p:cSld>
  <p:clrMapOvr>
    <a:masterClrMapping/>
  </p:clrMapOvr>
  <p:transition spd="slow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C:/Users/Administrator/Desktop/七下思品（人教）练闯考 教用2016申 外派稿回来做教用/01.TIF">
            <a:extLst>
              <a:ext uri="{FF2B5EF4-FFF2-40B4-BE49-F238E27FC236}">
                <a16:creationId xmlns:a16="http://schemas.microsoft.com/office/drawing/2014/main" id="{19569C8F-390A-4E59-B2E9-4CCECF8DC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953" y="1747837"/>
            <a:ext cx="3174754" cy="3362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1">
            <a:extLst>
              <a:ext uri="{FF2B5EF4-FFF2-40B4-BE49-F238E27FC236}">
                <a16:creationId xmlns:a16="http://schemas.microsoft.com/office/drawing/2014/main" id="{8EBFFDDD-A432-4DEF-B583-2323DCDF87FB}"/>
              </a:ext>
            </a:extLst>
          </p:cNvPr>
          <p:cNvSpPr txBox="1"/>
          <p:nvPr/>
        </p:nvSpPr>
        <p:spPr>
          <a:xfrm>
            <a:off x="407888" y="1180586"/>
            <a:ext cx="6768199" cy="408477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266700" algn="just" eaLnBrk="1" hangingPunct="1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zh-CN" sz="2800" b="1" dirty="0">
                <a:latin typeface="+mn-ea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b="1" dirty="0">
                <a:latin typeface="+mn-ea"/>
                <a:cs typeface="Times New Roman" panose="02020603050405020304" pitchFamily="18" charset="0"/>
                <a:sym typeface="+mn-ea"/>
              </a:rPr>
              <a:t>、漫画中人物调控情绪的方法是</a:t>
            </a:r>
            <a:r>
              <a:rPr lang="en-US" altLang="zh-CN" sz="2800" b="1" dirty="0">
                <a:latin typeface="+mn-ea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800" b="1" dirty="0">
                <a:latin typeface="+mn-ea"/>
                <a:cs typeface="Times New Roman" panose="02020603050405020304" pitchFamily="18" charset="0"/>
                <a:sym typeface="+mn-ea"/>
              </a:rPr>
              <a:t>　　</a:t>
            </a:r>
            <a:r>
              <a:rPr lang="en-US" altLang="zh-CN" sz="2800" b="1" dirty="0">
                <a:latin typeface="+mn-ea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 sz="2800" b="1" dirty="0">
              <a:latin typeface="+mn-ea"/>
              <a:cs typeface="Times New Roman" panose="02020603050405020304" pitchFamily="18" charset="0"/>
            </a:endParaRPr>
          </a:p>
          <a:p>
            <a:pPr marL="0" lvl="0" indent="266700" algn="just" eaLnBrk="1" hangingPunct="1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zh-CN" sz="2800" b="1" dirty="0">
                <a:latin typeface="+mn-ea"/>
                <a:cs typeface="Times New Roman" panose="02020603050405020304" pitchFamily="18" charset="0"/>
                <a:sym typeface="+mn-ea"/>
              </a:rPr>
              <a:t>A</a:t>
            </a:r>
            <a:r>
              <a:rPr lang="zh-CN" altLang="en-US" sz="2800" b="1" dirty="0">
                <a:latin typeface="+mn-ea"/>
                <a:sym typeface="+mn-ea"/>
              </a:rPr>
              <a:t>．</a:t>
            </a:r>
            <a:r>
              <a:rPr lang="zh-CN" altLang="en-US" sz="2800" b="1" dirty="0">
                <a:latin typeface="+mn-ea"/>
                <a:cs typeface="Times New Roman" panose="02020603050405020304" pitchFamily="18" charset="0"/>
                <a:sym typeface="+mn-ea"/>
              </a:rPr>
              <a:t>改变认知评价</a:t>
            </a:r>
            <a:endParaRPr lang="zh-CN" altLang="en-US" sz="2800" b="1" dirty="0">
              <a:latin typeface="+mn-ea"/>
              <a:cs typeface="Times New Roman" panose="02020603050405020304" pitchFamily="18" charset="0"/>
            </a:endParaRPr>
          </a:p>
          <a:p>
            <a:pPr marL="0" lvl="0" indent="266700" algn="just" eaLnBrk="1" hangingPunct="1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zh-CN" sz="2800" b="1" dirty="0">
                <a:latin typeface="+mn-ea"/>
                <a:cs typeface="Times New Roman" panose="02020603050405020304" pitchFamily="18" charset="0"/>
                <a:sym typeface="+mn-ea"/>
              </a:rPr>
              <a:t>B</a:t>
            </a:r>
            <a:r>
              <a:rPr lang="zh-CN" altLang="en-US" sz="2800" b="1" dirty="0">
                <a:latin typeface="+mn-ea"/>
                <a:sym typeface="+mn-ea"/>
              </a:rPr>
              <a:t>．</a:t>
            </a:r>
            <a:r>
              <a:rPr lang="zh-CN" altLang="en-US" sz="2800" b="1" dirty="0">
                <a:latin typeface="+mn-ea"/>
                <a:cs typeface="Times New Roman" panose="02020603050405020304" pitchFamily="18" charset="0"/>
                <a:sym typeface="+mn-ea"/>
              </a:rPr>
              <a:t>转移注意</a:t>
            </a:r>
            <a:endParaRPr lang="zh-CN" altLang="en-US" sz="2800" b="1" dirty="0">
              <a:latin typeface="+mn-ea"/>
              <a:cs typeface="Times New Roman" panose="02020603050405020304" pitchFamily="18" charset="0"/>
            </a:endParaRPr>
          </a:p>
          <a:p>
            <a:pPr marL="0" lvl="0" indent="266700" algn="just" eaLnBrk="1" hangingPunct="1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zh-CN" sz="2800" b="1" dirty="0">
                <a:latin typeface="+mn-ea"/>
                <a:cs typeface="Times New Roman" panose="02020603050405020304" pitchFamily="18" charset="0"/>
                <a:sym typeface="+mn-ea"/>
              </a:rPr>
              <a:t>C</a:t>
            </a:r>
            <a:r>
              <a:rPr lang="zh-CN" altLang="en-US" sz="2800" b="1" dirty="0">
                <a:latin typeface="+mn-ea"/>
                <a:sym typeface="+mn-ea"/>
              </a:rPr>
              <a:t>．</a:t>
            </a:r>
            <a:r>
              <a:rPr lang="zh-CN" altLang="en-US" sz="2800" b="1" dirty="0">
                <a:latin typeface="+mn-ea"/>
                <a:cs typeface="Times New Roman" panose="02020603050405020304" pitchFamily="18" charset="0"/>
                <a:sym typeface="+mn-ea"/>
              </a:rPr>
              <a:t>合理宣泄法</a:t>
            </a:r>
            <a:endParaRPr lang="zh-CN" altLang="en-US" sz="2800" b="1" dirty="0">
              <a:latin typeface="+mn-ea"/>
              <a:cs typeface="Times New Roman" panose="02020603050405020304" pitchFamily="18" charset="0"/>
            </a:endParaRPr>
          </a:p>
          <a:p>
            <a:pPr marL="0" lvl="0" indent="266700" algn="just" eaLnBrk="1" hangingPunct="1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zh-CN" sz="2800" b="1" dirty="0">
                <a:latin typeface="+mn-ea"/>
                <a:cs typeface="Times New Roman" panose="02020603050405020304" pitchFamily="18" charset="0"/>
                <a:sym typeface="+mn-ea"/>
              </a:rPr>
              <a:t>D</a:t>
            </a:r>
            <a:r>
              <a:rPr lang="zh-CN" altLang="en-US" sz="2800" b="1" dirty="0">
                <a:latin typeface="+mn-ea"/>
                <a:sym typeface="+mn-ea"/>
              </a:rPr>
              <a:t>．</a:t>
            </a:r>
            <a:r>
              <a:rPr lang="zh-CN" altLang="en-US" sz="2800" b="1" dirty="0">
                <a:latin typeface="+mn-ea"/>
                <a:cs typeface="Times New Roman" panose="02020603050405020304" pitchFamily="18" charset="0"/>
                <a:sym typeface="+mn-ea"/>
              </a:rPr>
              <a:t>放松训练</a:t>
            </a:r>
            <a:endParaRPr lang="zh-CN" altLang="en-US" sz="2800" b="1" dirty="0">
              <a:latin typeface="+mn-ea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0B97A161-3479-44D0-97F2-F9D73B9B8540}"/>
              </a:ext>
            </a:extLst>
          </p:cNvPr>
          <p:cNvSpPr txBox="1"/>
          <p:nvPr/>
        </p:nvSpPr>
        <p:spPr>
          <a:xfrm>
            <a:off x="6239462" y="1330703"/>
            <a:ext cx="93662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2800" b="1" dirty="0">
                <a:solidFill>
                  <a:srgbClr val="FF0000"/>
                </a:solidFill>
              </a:rPr>
              <a:t>C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6178C2F-E013-429E-921F-297AB0E29199}"/>
              </a:ext>
            </a:extLst>
          </p:cNvPr>
          <p:cNvSpPr txBox="1"/>
          <p:nvPr/>
        </p:nvSpPr>
        <p:spPr>
          <a:xfrm>
            <a:off x="509047" y="229396"/>
            <a:ext cx="4967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随堂演练</a:t>
            </a:r>
          </a:p>
        </p:txBody>
      </p:sp>
    </p:spTree>
    <p:extLst>
      <p:ext uri="{BB962C8B-B14F-4D97-AF65-F5344CB8AC3E}">
        <p14:creationId xmlns:p14="http://schemas.microsoft.com/office/powerpoint/2010/main" val="19901376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A4C8B8-C559-4D4F-826C-9274B9C86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473" y="778841"/>
            <a:ext cx="9794451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en-US" altLang="zh-CN" sz="2800" b="1" dirty="0">
                <a:latin typeface="+mn-ea"/>
                <a:ea typeface="+mn-ea"/>
              </a:rPr>
              <a:t>2.爷爷奶奶经常告诫我们“喜伤心，怒伤肝，思伤脾，忧伤肺，恐伤肾”</a:t>
            </a:r>
            <a:r>
              <a:rPr lang="zh-CN" altLang="en-US" sz="2800" b="1" dirty="0">
                <a:latin typeface="+mn-ea"/>
                <a:ea typeface="+mn-ea"/>
              </a:rPr>
              <a:t>，</a:t>
            </a:r>
            <a:r>
              <a:rPr lang="en-US" altLang="zh-CN" sz="2800" b="1" dirty="0">
                <a:latin typeface="+mn-ea"/>
                <a:ea typeface="+mn-ea"/>
              </a:rPr>
              <a:t>这些三字箴言告诫我们</a:t>
            </a:r>
            <a:r>
              <a:rPr lang="zh-CN" altLang="en-US" sz="2800" b="1" dirty="0">
                <a:latin typeface="+mn-ea"/>
                <a:ea typeface="+mn-ea"/>
              </a:rPr>
              <a:t>（    ）</a:t>
            </a:r>
            <a:endParaRPr lang="en-US" altLang="zh-CN" sz="2800" b="1" dirty="0">
              <a:latin typeface="+mn-ea"/>
              <a:ea typeface="+mn-ea"/>
            </a:endParaRPr>
          </a:p>
          <a:p>
            <a:pPr eaLnBrk="1" hangingPunct="1">
              <a:spcBef>
                <a:spcPct val="40000"/>
              </a:spcBef>
            </a:pPr>
            <a:r>
              <a:rPr lang="en-US" altLang="zh-CN" sz="2800" b="1" dirty="0">
                <a:latin typeface="+mn-ea"/>
                <a:ea typeface="+mn-ea"/>
              </a:rPr>
              <a:t>  ①表达情绪要适时、适度，学会对自己的情绪负责 </a:t>
            </a:r>
          </a:p>
          <a:p>
            <a:pPr eaLnBrk="1" hangingPunct="1">
              <a:spcBef>
                <a:spcPct val="40000"/>
              </a:spcBef>
            </a:pPr>
            <a:r>
              <a:rPr lang="en-US" altLang="zh-CN" sz="2800" b="1" dirty="0">
                <a:latin typeface="+mn-ea"/>
                <a:ea typeface="+mn-ea"/>
              </a:rPr>
              <a:t>  ②不要表达任何情绪，以免伤害身体健康 </a:t>
            </a:r>
          </a:p>
          <a:p>
            <a:pPr eaLnBrk="1" hangingPunct="1">
              <a:spcBef>
                <a:spcPct val="40000"/>
              </a:spcBef>
            </a:pPr>
            <a:r>
              <a:rPr lang="en-US" altLang="zh-CN" sz="2800" b="1" dirty="0">
                <a:latin typeface="+mn-ea"/>
                <a:ea typeface="+mn-ea"/>
              </a:rPr>
              <a:t>  ③要学会调节和控制情绪，保持乐观积极的心态</a:t>
            </a:r>
          </a:p>
          <a:p>
            <a:pPr eaLnBrk="1" hangingPunct="1">
              <a:spcBef>
                <a:spcPct val="40000"/>
              </a:spcBef>
            </a:pPr>
            <a:r>
              <a:rPr lang="en-US" altLang="zh-CN" sz="2800" b="1" dirty="0">
                <a:latin typeface="+mn-ea"/>
                <a:ea typeface="+mn-ea"/>
              </a:rPr>
              <a:t>  ④情绪是无法调控的，应顺其自然                          </a:t>
            </a:r>
          </a:p>
          <a:p>
            <a:pPr eaLnBrk="1" hangingPunct="1">
              <a:spcBef>
                <a:spcPct val="40000"/>
              </a:spcBef>
            </a:pPr>
            <a:r>
              <a:rPr lang="en-US" altLang="zh-CN" sz="2800" b="1" dirty="0">
                <a:latin typeface="+mn-ea"/>
                <a:ea typeface="+mn-ea"/>
              </a:rPr>
              <a:t>  A.①③     B.②③     C.①④      D.②④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3FEA4A2-B9D5-48E7-AA23-A7AA5B666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7100" y="1029762"/>
            <a:ext cx="4953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endParaRPr lang="zh-CN" altLang="en-US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47798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>
            <a:extLst>
              <a:ext uri="{FF2B5EF4-FFF2-40B4-BE49-F238E27FC236}">
                <a16:creationId xmlns:a16="http://schemas.microsoft.com/office/drawing/2014/main" id="{B9010EC3-A264-413A-BA35-412BFD312F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4049" b="3401"/>
          <a:stretch>
            <a:fillRect/>
          </a:stretch>
        </p:blipFill>
        <p:spPr>
          <a:xfrm>
            <a:off x="1175994" y="4380436"/>
            <a:ext cx="9240625" cy="2103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8DC3946-8687-492A-A7B0-0A5A14331F96}"/>
              </a:ext>
            </a:extLst>
          </p:cNvPr>
          <p:cNvSpPr/>
          <p:nvPr/>
        </p:nvSpPr>
        <p:spPr>
          <a:xfrm>
            <a:off x="917543" y="2855335"/>
            <a:ext cx="8816412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zh-CN" sz="2800" b="1" dirty="0">
                <a:latin typeface="+mn-ea"/>
              </a:rPr>
              <a:t>2</a:t>
            </a:r>
            <a:r>
              <a:rPr lang="zh-CN" altLang="en-US" sz="2800" b="1" dirty="0">
                <a:latin typeface="+mn-ea"/>
              </a:rPr>
              <a:t>、细心观察身边人的情绪变化，尝试用学到的方法帮助他们调节负面情绪。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8369516-1721-41DA-9935-7E316F814D76}"/>
              </a:ext>
            </a:extLst>
          </p:cNvPr>
          <p:cNvSpPr txBox="1"/>
          <p:nvPr/>
        </p:nvSpPr>
        <p:spPr>
          <a:xfrm>
            <a:off x="533399" y="506412"/>
            <a:ext cx="5375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情绪加油站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1577D1E-8238-49B9-B915-31823074C52C}"/>
              </a:ext>
            </a:extLst>
          </p:cNvPr>
          <p:cNvSpPr/>
          <p:nvPr/>
        </p:nvSpPr>
        <p:spPr>
          <a:xfrm>
            <a:off x="917543" y="1591450"/>
            <a:ext cx="8688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+mn-ea"/>
              </a:rPr>
              <a:t>1</a:t>
            </a:r>
            <a:r>
              <a:rPr lang="zh-CN" altLang="en-US" sz="2800" b="1" dirty="0">
                <a:latin typeface="+mn-ea"/>
              </a:rPr>
              <a:t>、写一句激励自己调控不良情绪的座右铭，并把它贴在书桌上。</a:t>
            </a:r>
            <a:endParaRPr lang="zh-CN" altLang="en-US" sz="28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48669395"/>
      </p:ext>
    </p:extLst>
  </p:cSld>
  <p:clrMapOvr>
    <a:masterClrMapping/>
  </p:clrMapOvr>
  <p:transition spd="slow">
    <p:wheel spokes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2D800B6-63A7-451C-9F7E-32EEF2D597FD}"/>
              </a:ext>
            </a:extLst>
          </p:cNvPr>
          <p:cNvSpPr/>
          <p:nvPr/>
        </p:nvSpPr>
        <p:spPr>
          <a:xfrm>
            <a:off x="2193797" y="2361907"/>
            <a:ext cx="703592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谢谢观看</a:t>
            </a:r>
            <a:endParaRPr lang="en-US" altLang="zh-CN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r>
              <a:rPr lang="zh-CN" altLang="en-US" sz="8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祝快乐每一天！</a:t>
            </a:r>
            <a:endParaRPr lang="zh-CN" alt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40990812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IMG_20200222_083920">
            <a:extLst>
              <a:ext uri="{FF2B5EF4-FFF2-40B4-BE49-F238E27FC236}">
                <a16:creationId xmlns:a16="http://schemas.microsoft.com/office/drawing/2014/main" id="{85939CAB-C4F1-4CE2-A969-1947C2C5CC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963057" y="4091794"/>
            <a:ext cx="3606800" cy="2159000"/>
          </a:xfrm>
          <a:prstGeom prst="rect">
            <a:avLst/>
          </a:prstGeom>
        </p:spPr>
      </p:pic>
      <p:pic>
        <p:nvPicPr>
          <p:cNvPr id="4" name="图片 3" descr="IMG_20200222_083948">
            <a:extLst>
              <a:ext uri="{FF2B5EF4-FFF2-40B4-BE49-F238E27FC236}">
                <a16:creationId xmlns:a16="http://schemas.microsoft.com/office/drawing/2014/main" id="{142F7FF0-3BD2-4768-83BB-706E84759F4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28637" y="4091794"/>
            <a:ext cx="3063875" cy="2159000"/>
          </a:xfrm>
          <a:prstGeom prst="rect">
            <a:avLst/>
          </a:prstGeom>
        </p:spPr>
      </p:pic>
      <p:pic>
        <p:nvPicPr>
          <p:cNvPr id="5" name="图片 4" descr="IMG_20200222_084012">
            <a:extLst>
              <a:ext uri="{FF2B5EF4-FFF2-40B4-BE49-F238E27FC236}">
                <a16:creationId xmlns:a16="http://schemas.microsoft.com/office/drawing/2014/main" id="{E7C61056-E2EE-43CB-8E8A-6D8246741D8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862705" y="1763541"/>
            <a:ext cx="3606800" cy="2005330"/>
          </a:xfrm>
          <a:prstGeom prst="rect">
            <a:avLst/>
          </a:prstGeom>
        </p:spPr>
      </p:pic>
      <p:pic>
        <p:nvPicPr>
          <p:cNvPr id="6" name="图片 5" descr="IMG_20200222_084039">
            <a:extLst>
              <a:ext uri="{FF2B5EF4-FFF2-40B4-BE49-F238E27FC236}">
                <a16:creationId xmlns:a16="http://schemas.microsoft.com/office/drawing/2014/main" id="{14483F60-B4B7-4129-9CE4-DEE837A6B89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01332" y="1763541"/>
            <a:ext cx="3091180" cy="200533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3BFFFEB-5965-476A-9A3C-ABEAE000C409}"/>
              </a:ext>
            </a:extLst>
          </p:cNvPr>
          <p:cNvSpPr/>
          <p:nvPr/>
        </p:nvSpPr>
        <p:spPr>
          <a:xfrm>
            <a:off x="2704914" y="3336341"/>
            <a:ext cx="20377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7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愤怒</a:t>
            </a:r>
          </a:p>
        </p:txBody>
      </p:sp>
      <p:pic>
        <p:nvPicPr>
          <p:cNvPr id="8" name="图片 7" descr="IMG_20200222_084057">
            <a:extLst>
              <a:ext uri="{FF2B5EF4-FFF2-40B4-BE49-F238E27FC236}">
                <a16:creationId xmlns:a16="http://schemas.microsoft.com/office/drawing/2014/main" id="{C4CC4686-2146-4823-B059-D25A1771C64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847702" y="597852"/>
            <a:ext cx="3980815" cy="5662295"/>
          </a:xfrm>
          <a:prstGeom prst="rect">
            <a:avLst/>
          </a:prstGeom>
        </p:spPr>
      </p:pic>
      <p:sp>
        <p:nvSpPr>
          <p:cNvPr id="11" name="标题 2">
            <a:extLst>
              <a:ext uri="{FF2B5EF4-FFF2-40B4-BE49-F238E27FC236}">
                <a16:creationId xmlns:a16="http://schemas.microsoft.com/office/drawing/2014/main" id="{6BF45CCF-EE2A-42F9-9462-F8A38047C0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8500" y="238980"/>
            <a:ext cx="405765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latin typeface="+mj-ea"/>
                <a:ea typeface="+mj-ea"/>
              </a:rPr>
              <a:t>一、情绪表达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383034C-13E9-4D01-BFEB-81F79776DF02}"/>
              </a:ext>
            </a:extLst>
          </p:cNvPr>
          <p:cNvSpPr txBox="1"/>
          <p:nvPr/>
        </p:nvSpPr>
        <p:spPr>
          <a:xfrm>
            <a:off x="363483" y="1017304"/>
            <a:ext cx="6458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</a:rPr>
              <a:t>情绪表达小达人</a:t>
            </a:r>
          </a:p>
        </p:txBody>
      </p:sp>
    </p:spTree>
    <p:extLst>
      <p:ext uri="{BB962C8B-B14F-4D97-AF65-F5344CB8AC3E}">
        <p14:creationId xmlns:p14="http://schemas.microsoft.com/office/powerpoint/2010/main" val="35241687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殴打工作人员">
            <a:hlinkClick r:id="" action="ppaction://media"/>
            <a:extLst>
              <a:ext uri="{FF2B5EF4-FFF2-40B4-BE49-F238E27FC236}">
                <a16:creationId xmlns:a16="http://schemas.microsoft.com/office/drawing/2014/main" id="{D8FF2345-69B2-4F64-AD08-F17374083C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667" y="-1593128"/>
            <a:ext cx="5077551" cy="11170396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E4F57523-2F73-4F07-9C1C-0173F1E695C1}"/>
              </a:ext>
            </a:extLst>
          </p:cNvPr>
          <p:cNvSpPr txBox="1"/>
          <p:nvPr/>
        </p:nvSpPr>
        <p:spPr>
          <a:xfrm>
            <a:off x="5449211" y="652470"/>
            <a:ext cx="6512531" cy="413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3000" b="1" spc="600" dirty="0">
                <a:latin typeface="+mn-ea"/>
              </a:rPr>
              <a:t>思考：</a:t>
            </a:r>
            <a:endParaRPr lang="en-US" altLang="zh-CN" sz="3000" b="1" spc="600" dirty="0">
              <a:latin typeface="+mn-e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3000" b="1" spc="600" dirty="0">
                <a:latin typeface="+mn-ea"/>
              </a:rPr>
              <a:t>1</a:t>
            </a:r>
            <a:r>
              <a:rPr lang="zh-CN" altLang="en-US" sz="3000" b="1" spc="600" dirty="0">
                <a:latin typeface="+mn-ea"/>
              </a:rPr>
              <a:t>、被告是以何种方式表达自己的情绪的？</a:t>
            </a:r>
            <a:endParaRPr lang="en-US" altLang="zh-CN" sz="3000" b="1" spc="600" dirty="0">
              <a:latin typeface="+mn-e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3000" b="1" spc="600" dirty="0">
                <a:latin typeface="+mn-ea"/>
              </a:rPr>
              <a:t>2</a:t>
            </a:r>
            <a:r>
              <a:rPr lang="zh-CN" altLang="en-US" sz="3000" b="1" spc="600" dirty="0">
                <a:latin typeface="+mn-ea"/>
              </a:rPr>
              <a:t>、带来了什么后果？（对他人，社会、自己</a:t>
            </a:r>
            <a:r>
              <a:rPr lang="en-US" altLang="zh-CN" sz="3000" b="1" spc="600" dirty="0">
                <a:latin typeface="+mn-ea"/>
              </a:rPr>
              <a:t>……</a:t>
            </a:r>
            <a:r>
              <a:rPr lang="zh-CN" altLang="en-US" sz="3000" b="1" spc="600" dirty="0">
                <a:latin typeface="+mn-ea"/>
              </a:rPr>
              <a:t>）</a:t>
            </a:r>
            <a:endParaRPr lang="en-US" altLang="zh-CN" sz="3000" b="1" spc="600" dirty="0">
              <a:latin typeface="+mn-e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3000" b="1" spc="600" dirty="0">
                <a:latin typeface="+mn-ea"/>
              </a:rPr>
              <a:t>3</a:t>
            </a:r>
            <a:r>
              <a:rPr lang="zh-CN" altLang="en-US" sz="3000" b="1" spc="600" dirty="0">
                <a:latin typeface="+mn-ea"/>
              </a:rPr>
              <a:t>、对你有何启示？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F667A07-CBA2-4E92-A61A-F29C2CB92B64}"/>
              </a:ext>
            </a:extLst>
          </p:cNvPr>
          <p:cNvSpPr txBox="1"/>
          <p:nvPr/>
        </p:nvSpPr>
        <p:spPr>
          <a:xfrm>
            <a:off x="5267218" y="4958133"/>
            <a:ext cx="6178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暴力表达不可取！</a:t>
            </a:r>
            <a:endParaRPr lang="en-US" altLang="zh-CN" sz="3200" b="1" dirty="0">
              <a:solidFill>
                <a:srgbClr val="FF0000"/>
              </a:solidFill>
            </a:endParaRPr>
          </a:p>
          <a:p>
            <a:r>
              <a:rPr lang="zh-CN" altLang="en-US" sz="3200" b="1" dirty="0">
                <a:solidFill>
                  <a:srgbClr val="FF0000"/>
                </a:solidFill>
              </a:rPr>
              <a:t>要学会以恰当的方式表达情绪。</a:t>
            </a:r>
          </a:p>
        </p:txBody>
      </p:sp>
    </p:spTree>
    <p:extLst>
      <p:ext uri="{BB962C8B-B14F-4D97-AF65-F5344CB8AC3E}">
        <p14:creationId xmlns:p14="http://schemas.microsoft.com/office/powerpoint/2010/main" val="24527587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276BA281-C4F9-4B37-A5B6-70B14B0CBEE8}"/>
              </a:ext>
            </a:extLst>
          </p:cNvPr>
          <p:cNvSpPr txBox="1">
            <a:spLocks/>
          </p:cNvSpPr>
          <p:nvPr/>
        </p:nvSpPr>
        <p:spPr>
          <a:xfrm>
            <a:off x="640369" y="2028025"/>
            <a:ext cx="11096196" cy="3738666"/>
          </a:xfrm>
          <a:ln/>
        </p:spPr>
        <p:txBody>
          <a:bodyPr vert="horz" wrap="square"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500" b="1" dirty="0">
                <a:latin typeface="+mn-ea"/>
                <a:sym typeface="宋体" panose="02010600030101010101" pitchFamily="2" charset="-122"/>
              </a:rPr>
              <a:t>（1）人与人之间的情绪会相互感染。</a:t>
            </a:r>
            <a:endParaRPr lang="en-US" altLang="zh-CN" sz="2500" b="1" dirty="0">
              <a:latin typeface="+mn-ea"/>
              <a:sym typeface="宋体" panose="02010600030101010101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500" b="1" dirty="0">
                <a:latin typeface="+mn-ea"/>
                <a:sym typeface="宋体" panose="02010600030101010101" pitchFamily="2" charset="-122"/>
              </a:rPr>
              <a:t>   通过</a:t>
            </a:r>
            <a:r>
              <a:rPr lang="zh-CN" altLang="en-US" sz="2500" b="1" dirty="0">
                <a:solidFill>
                  <a:srgbClr val="FF0000"/>
                </a:solidFill>
                <a:latin typeface="+mn-ea"/>
                <a:sym typeface="宋体" panose="02010600030101010101" pitchFamily="2" charset="-122"/>
              </a:rPr>
              <a:t>语言、表情、声调、姿态</a:t>
            </a:r>
            <a:r>
              <a:rPr lang="zh-CN" altLang="en-US" sz="2500" b="1" dirty="0">
                <a:latin typeface="+mn-ea"/>
                <a:sym typeface="宋体" panose="02010600030101010101" pitchFamily="2" charset="-122"/>
              </a:rPr>
              <a:t>和</a:t>
            </a:r>
            <a:r>
              <a:rPr lang="zh-CN" altLang="en-US" sz="2500" b="1" dirty="0">
                <a:solidFill>
                  <a:srgbClr val="FF0000"/>
                </a:solidFill>
                <a:latin typeface="+mn-ea"/>
                <a:sym typeface="宋体" panose="02010600030101010101" pitchFamily="2" charset="-122"/>
              </a:rPr>
              <a:t>动作</a:t>
            </a:r>
            <a:r>
              <a:rPr lang="zh-CN" altLang="en-US" sz="2500" b="1" dirty="0">
                <a:latin typeface="+mn-ea"/>
                <a:sym typeface="宋体" panose="02010600030101010101" pitchFamily="2" charset="-122"/>
              </a:rPr>
              <a:t>所表达的情绪，都会影响周围的人。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500" b="1" dirty="0">
                <a:latin typeface="+mn-ea"/>
                <a:sym typeface="宋体" panose="02010600030101010101" pitchFamily="2" charset="-122"/>
              </a:rPr>
              <a:t>（2）情绪表达不仅与自己的身心健康有关，而且关乎人际交往。</a:t>
            </a:r>
          </a:p>
          <a:p>
            <a:pPr marL="0" indent="0">
              <a:lnSpc>
                <a:spcPct val="150000"/>
              </a:lnSpc>
              <a:buFont typeface="Arial" panose="020B0604020202020204"/>
              <a:buNone/>
            </a:pPr>
            <a:endParaRPr lang="zh-CN" altLang="en-US" sz="2500" b="1" dirty="0">
              <a:sym typeface="宋体" panose="0201060003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9AFFA4D-098C-489D-BEFB-7C60E44B25CC}"/>
              </a:ext>
            </a:extLst>
          </p:cNvPr>
          <p:cNvSpPr txBox="1"/>
          <p:nvPr/>
        </p:nvSpPr>
        <p:spPr>
          <a:xfrm>
            <a:off x="712288" y="768098"/>
            <a:ext cx="9328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cap="all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智慧</a:t>
            </a:r>
            <a:r>
              <a:rPr lang="zh-CN" altLang="en-US" sz="4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启迪</a:t>
            </a:r>
          </a:p>
        </p:txBody>
      </p:sp>
    </p:spTree>
    <p:extLst>
      <p:ext uri="{BB962C8B-B14F-4D97-AF65-F5344CB8AC3E}">
        <p14:creationId xmlns:p14="http://schemas.microsoft.com/office/powerpoint/2010/main" val="41377525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9B1368-01F4-4D1B-8F74-C2949A49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0293"/>
            <a:ext cx="6041204" cy="861775"/>
          </a:xfrm>
        </p:spPr>
        <p:txBody>
          <a:bodyPr/>
          <a:lstStyle/>
          <a:p>
            <a:r>
              <a:rPr lang="zh-CN" altLang="en-US" sz="4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情绪表达小达人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84C9D69-253E-4F17-9DE9-3B93E3A46D7A}"/>
              </a:ext>
            </a:extLst>
          </p:cNvPr>
          <p:cNvSpPr/>
          <p:nvPr/>
        </p:nvSpPr>
        <p:spPr>
          <a:xfrm>
            <a:off x="750013" y="2211700"/>
            <a:ext cx="96577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ym typeface="宋体" panose="02010600030101010101" pitchFamily="2" charset="-122"/>
              </a:rPr>
              <a:t>在人际交往中，我们需要</a:t>
            </a:r>
            <a:r>
              <a:rPr lang="zh-CN" altLang="en-US" sz="3200" b="1" dirty="0">
                <a:solidFill>
                  <a:srgbClr val="FF0000"/>
                </a:solidFill>
                <a:sym typeface="宋体" panose="02010600030101010101" pitchFamily="2" charset="-122"/>
              </a:rPr>
              <a:t>了解</a:t>
            </a:r>
            <a:r>
              <a:rPr lang="zh-CN" altLang="en-US" sz="3200" b="1" dirty="0">
                <a:sym typeface="宋体" panose="02010600030101010101" pitchFamily="2" charset="-122"/>
              </a:rPr>
              <a:t>自己的情绪，</a:t>
            </a:r>
            <a:r>
              <a:rPr lang="zh-CN" altLang="en-US" sz="3200" b="1" dirty="0">
                <a:solidFill>
                  <a:srgbClr val="FF0000"/>
                </a:solidFill>
                <a:sym typeface="宋体" panose="02010600030101010101" pitchFamily="2" charset="-122"/>
              </a:rPr>
              <a:t>接受</a:t>
            </a:r>
            <a:r>
              <a:rPr lang="zh-CN" altLang="en-US" sz="3200" b="1" dirty="0">
                <a:sym typeface="宋体" panose="02010600030101010101" pitchFamily="2" charset="-122"/>
              </a:rPr>
              <a:t>它们，并能</a:t>
            </a:r>
            <a:r>
              <a:rPr lang="zh-CN" altLang="en-US" sz="3200" b="1" dirty="0">
                <a:solidFill>
                  <a:srgbClr val="FF0000"/>
                </a:solidFill>
                <a:sym typeface="宋体" panose="02010600030101010101" pitchFamily="2" charset="-122"/>
              </a:rPr>
              <a:t>恰当</a:t>
            </a:r>
            <a:r>
              <a:rPr lang="zh-CN" altLang="en-US" sz="3200" b="1" dirty="0">
                <a:sym typeface="宋体" panose="02010600030101010101" pitchFamily="2" charset="-122"/>
              </a:rPr>
              <a:t>表达。</a:t>
            </a:r>
            <a:endParaRPr lang="zh-CN" altLang="en-US" sz="32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54DD4BF-24AB-4EF8-9EC5-49F24CF13174}"/>
              </a:ext>
            </a:extLst>
          </p:cNvPr>
          <p:cNvSpPr txBox="1"/>
          <p:nvPr/>
        </p:nvSpPr>
        <p:spPr>
          <a:xfrm>
            <a:off x="750013" y="3569083"/>
            <a:ext cx="9997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一般来讲，恰当的情绪表达应该是</a:t>
            </a:r>
            <a:r>
              <a:rPr lang="zh-CN" altLang="en-US" sz="3200" b="1" dirty="0">
                <a:solidFill>
                  <a:srgbClr val="FF0000"/>
                </a:solidFill>
              </a:rPr>
              <a:t>不伤害他人、不伤害自己，</a:t>
            </a:r>
            <a:r>
              <a:rPr lang="zh-CN" altLang="en-US" sz="3200" b="1" dirty="0"/>
              <a:t>同时</a:t>
            </a:r>
            <a:r>
              <a:rPr lang="zh-CN" altLang="en-US" sz="3200" b="1" dirty="0">
                <a:solidFill>
                  <a:srgbClr val="FF0000"/>
                </a:solidFill>
              </a:rPr>
              <a:t>符合基本社会规范</a:t>
            </a:r>
            <a:r>
              <a:rPr lang="zh-CN" altLang="en-US" sz="3200" b="1" dirty="0"/>
              <a:t>，不能突破</a:t>
            </a:r>
            <a:r>
              <a:rPr lang="zh-CN" altLang="en-US" sz="3200" b="1" dirty="0">
                <a:solidFill>
                  <a:srgbClr val="FF0000"/>
                </a:solidFill>
              </a:rPr>
              <a:t>道德和法律的底线。</a:t>
            </a:r>
          </a:p>
        </p:txBody>
      </p:sp>
    </p:spTree>
    <p:extLst>
      <p:ext uri="{BB962C8B-B14F-4D97-AF65-F5344CB8AC3E}">
        <p14:creationId xmlns:p14="http://schemas.microsoft.com/office/powerpoint/2010/main" val="19414903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08DACBE-4CF5-4A82-A0A6-4F5A03FF61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5269" y="1257432"/>
            <a:ext cx="329045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漫画赏析一</a:t>
            </a:r>
          </a:p>
        </p:txBody>
      </p:sp>
      <p:sp>
        <p:nvSpPr>
          <p:cNvPr id="18" name="标题 2">
            <a:extLst>
              <a:ext uri="{FF2B5EF4-FFF2-40B4-BE49-F238E27FC236}">
                <a16:creationId xmlns:a16="http://schemas.microsoft.com/office/drawing/2014/main" id="{FCE654C2-8B32-4B36-AF8B-CA9562CCFB01}"/>
              </a:ext>
            </a:extLst>
          </p:cNvPr>
          <p:cNvSpPr txBox="1">
            <a:spLocks/>
          </p:cNvSpPr>
          <p:nvPr/>
        </p:nvSpPr>
        <p:spPr>
          <a:xfrm>
            <a:off x="0" y="441239"/>
            <a:ext cx="413385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>
                <a:latin typeface="+mj-ea"/>
              </a:rPr>
              <a:t>二、情绪调节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E4D2C2D-825A-4853-A6C7-E29A4297BE70}"/>
              </a:ext>
            </a:extLst>
          </p:cNvPr>
          <p:cNvSpPr txBox="1"/>
          <p:nvPr/>
        </p:nvSpPr>
        <p:spPr>
          <a:xfrm>
            <a:off x="6621517" y="1698370"/>
            <a:ext cx="50449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ea"/>
              </a:rPr>
              <a:t>1</a:t>
            </a:r>
            <a:r>
              <a:rPr lang="zh-CN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ea"/>
              </a:rPr>
              <a:t>、两人面对同一件事，为什么会有不同的情绪？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C7339181-E279-49D8-A564-3504E0F81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18" y="1907425"/>
            <a:ext cx="5958643" cy="414012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BFAC2DC6-0C33-4906-8894-5FD2199FB4F0}"/>
              </a:ext>
            </a:extLst>
          </p:cNvPr>
          <p:cNvSpPr txBox="1"/>
          <p:nvPr/>
        </p:nvSpPr>
        <p:spPr>
          <a:xfrm>
            <a:off x="6621517" y="2894287"/>
            <a:ext cx="450893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当用消极的</a:t>
            </a:r>
            <a:r>
              <a:rPr lang="zh-CN" altLang="en-US" sz="2800" b="1" dirty="0">
                <a:solidFill>
                  <a:srgbClr val="FF0000"/>
                </a:solidFill>
              </a:rPr>
              <a:t>心态</a:t>
            </a:r>
            <a:r>
              <a:rPr lang="zh-CN" altLang="en-US" sz="2800" b="1" dirty="0"/>
              <a:t>看问题时，我们的情绪是消极的；</a:t>
            </a:r>
            <a:endParaRPr lang="en-US" altLang="zh-CN" sz="2800" b="1" dirty="0"/>
          </a:p>
          <a:p>
            <a:r>
              <a:rPr lang="zh-CN" altLang="en-US" sz="2800" b="1" dirty="0"/>
              <a:t>当用积极的心态看问题时，我们的情绪是积极的。</a:t>
            </a:r>
            <a:endParaRPr lang="en-US" altLang="zh-CN" sz="2800" b="1" dirty="0"/>
          </a:p>
          <a:p>
            <a:r>
              <a:rPr lang="zh-CN" altLang="en-US" sz="2800" b="1" dirty="0">
                <a:latin typeface="宋体" panose="02010600030101010101" pitchFamily="2" charset="-122"/>
              </a:rPr>
              <a:t>保持积极的心态，才能享受喜悦和快乐，让我们的生活更加美好。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226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9D7BC71-72F9-4C86-B155-BEFA75FE9471}"/>
              </a:ext>
            </a:extLst>
          </p:cNvPr>
          <p:cNvSpPr txBox="1">
            <a:spLocks/>
          </p:cNvSpPr>
          <p:nvPr/>
        </p:nvSpPr>
        <p:spPr>
          <a:xfrm>
            <a:off x="-47311" y="576440"/>
            <a:ext cx="329045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漫画赏析二</a:t>
            </a:r>
          </a:p>
        </p:txBody>
      </p:sp>
      <p:pic>
        <p:nvPicPr>
          <p:cNvPr id="4" name="图片 6" descr="QQ图片20170305155809">
            <a:extLst>
              <a:ext uri="{FF2B5EF4-FFF2-40B4-BE49-F238E27FC236}">
                <a16:creationId xmlns:a16="http://schemas.microsoft.com/office/drawing/2014/main" id="{F51390FA-0BCC-4B5D-B9F6-9CE96DD7D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34" y="1462071"/>
            <a:ext cx="4074185" cy="29438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8" descr="timg (5)">
            <a:extLst>
              <a:ext uri="{FF2B5EF4-FFF2-40B4-BE49-F238E27FC236}">
                <a16:creationId xmlns:a16="http://schemas.microsoft.com/office/drawing/2014/main" id="{C291A475-1A7B-4A80-8DDA-9A2CD9997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60" y="1462071"/>
            <a:ext cx="2906140" cy="29438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7B9D334-E7DA-4339-B28C-49B85F402E4A}"/>
              </a:ext>
            </a:extLst>
          </p:cNvPr>
          <p:cNvSpPr txBox="1"/>
          <p:nvPr/>
        </p:nvSpPr>
        <p:spPr>
          <a:xfrm>
            <a:off x="724485" y="4643590"/>
            <a:ext cx="6453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</a:t>
            </a:r>
            <a:r>
              <a:rPr lang="zh-CN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、漫画告诉了我们什么道理？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E8249EE-ED4C-4C9C-8EAB-92AFD2E933B9}"/>
              </a:ext>
            </a:extLst>
          </p:cNvPr>
          <p:cNvSpPr txBox="1"/>
          <p:nvPr/>
        </p:nvSpPr>
        <p:spPr>
          <a:xfrm>
            <a:off x="898620" y="5332679"/>
            <a:ext cx="10978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情绪是可以调节的。</a:t>
            </a:r>
            <a:r>
              <a:rPr lang="zh-CN" altLang="en-US" sz="2800" b="1" kern="0" dirty="0">
                <a:latin typeface="Arial" panose="020B0604020202020204" pitchFamily="34" charset="0"/>
              </a:rPr>
              <a:t>适度的负面情绪，可以帮助我们适应突发事件。</a:t>
            </a:r>
            <a:endParaRPr lang="en-US" altLang="zh-CN" sz="2800" b="1" kern="0" dirty="0">
              <a:latin typeface="Arial" panose="020B0604020202020204" pitchFamily="34" charset="0"/>
            </a:endParaRPr>
          </a:p>
          <a:p>
            <a:r>
              <a:rPr lang="zh-CN" altLang="en-US" sz="2800" b="1" kern="0" dirty="0">
                <a:latin typeface="Arial" panose="020B0604020202020204" pitchFamily="34" charset="0"/>
              </a:rPr>
              <a:t>持续处于负面情绪，可能危害我们的身心健康和人际交往。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B349006-219A-4CCF-98D1-88AD1F9FE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941" y="1462071"/>
            <a:ext cx="4321243" cy="294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913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5">
            <a:extLst>
              <a:ext uri="{FF2B5EF4-FFF2-40B4-BE49-F238E27FC236}">
                <a16:creationId xmlns:a16="http://schemas.microsoft.com/office/drawing/2014/main" id="{F0CA42C0-4D43-45B4-B065-ECA83761ECE8}"/>
              </a:ext>
            </a:extLst>
          </p:cNvPr>
          <p:cNvSpPr txBox="1"/>
          <p:nvPr/>
        </p:nvSpPr>
        <p:spPr>
          <a:xfrm>
            <a:off x="330096" y="2849753"/>
            <a:ext cx="11330677" cy="3414531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858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</a:rPr>
              <a:t>                   </a:t>
            </a:r>
            <a:r>
              <a:rPr kumimoji="0" lang="zh-CN" altLang="en-US" sz="8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宋体" panose="02010600030101010101" pitchFamily="2" charset="-122"/>
              </a:rPr>
              <a:t>人生路漫漫，有喜也有悲。该喜则喜，该悲则悲，我们要学会正确对待自己的各种情绪感受。</a:t>
            </a: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8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宋体" panose="02010600030101010101" pitchFamily="2" charset="-122"/>
              </a:rPr>
              <a:t>   </a:t>
            </a:r>
            <a:r>
              <a:rPr kumimoji="0" lang="zh-CN" altLang="en-US" sz="8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宋体" panose="02010600030101010101" pitchFamily="2" charset="-122"/>
              </a:rPr>
              <a:t>保持积极的心态，享受喜悦和快乐，让我们的生活更加美好。</a:t>
            </a:r>
            <a:r>
              <a:rPr kumimoji="0" lang="en-US" altLang="zh-CN" sz="8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宋体" panose="02010600030101010101" pitchFamily="2" charset="-122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8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宋体" panose="02010600030101010101" pitchFamily="2" charset="-122"/>
              </a:rPr>
              <a:t>   </a:t>
            </a:r>
            <a:r>
              <a:rPr kumimoji="0" lang="zh-CN" altLang="en-US" sz="8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宋体" panose="02010600030101010101" pitchFamily="2" charset="-122"/>
              </a:rPr>
              <a:t>学会合理地调节情绪，有助于我们更好的适应环境，做情绪的主人。</a:t>
            </a:r>
            <a:r>
              <a:rPr kumimoji="0" lang="en-US" altLang="zh-CN" sz="8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宋体" panose="02010600030101010101" pitchFamily="2" charset="-122"/>
              </a:rPr>
              <a:t>    </a:t>
            </a:r>
            <a:endParaRPr kumimoji="0" lang="zh-CN" altLang="en-US" sz="8600" b="1" i="0" u="none" strike="noStrike" kern="1200" cap="none" spc="0" normalizeH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宋体" panose="02010600030101010101" pitchFamily="2" charset="-122"/>
            </a:endParaRPr>
          </a:p>
        </p:txBody>
      </p:sp>
      <p:pic>
        <p:nvPicPr>
          <p:cNvPr id="5" name="图片 4" descr="mp62084919_1457231843013_4">
            <a:extLst>
              <a:ext uri="{FF2B5EF4-FFF2-40B4-BE49-F238E27FC236}">
                <a16:creationId xmlns:a16="http://schemas.microsoft.com/office/drawing/2014/main" id="{24B6956D-B812-4805-BAFC-F40807EEA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9031" y="4997652"/>
            <a:ext cx="2102308" cy="171214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269DF2A-3CC6-4AFC-BC99-50964E73EB34}"/>
              </a:ext>
            </a:extLst>
          </p:cNvPr>
          <p:cNvSpPr/>
          <p:nvPr/>
        </p:nvSpPr>
        <p:spPr>
          <a:xfrm>
            <a:off x="1362146" y="1249315"/>
            <a:ext cx="898503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zh-CN" b="1" dirty="0">
                <a:latin typeface="MV Boli" panose="02000500030200090000" pitchFamily="2" charset="0"/>
                <a:cs typeface="Times New Roman" panose="02020603050405020304" pitchFamily="18" charset="0"/>
                <a:sym typeface="+mn-ea"/>
              </a:rPr>
              <a:t>     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适当的悲伤可以表示感情的深切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过度的伤心却可以证明智慧的欠缺。    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lvl="0" algn="ctr">
              <a:spcBef>
                <a:spcPct val="50000"/>
              </a:spcBef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         ——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莎士比亚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8D3CA87-9FA8-40C3-A786-9E3FAD55BD08}"/>
              </a:ext>
            </a:extLst>
          </p:cNvPr>
          <p:cNvSpPr txBox="1"/>
          <p:nvPr/>
        </p:nvSpPr>
        <p:spPr>
          <a:xfrm>
            <a:off x="330096" y="298679"/>
            <a:ext cx="9328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cap="all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智慧</a:t>
            </a:r>
            <a:r>
              <a:rPr lang="zh-CN" altLang="en-US" sz="4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启迪</a:t>
            </a:r>
          </a:p>
        </p:txBody>
      </p:sp>
    </p:spTree>
    <p:extLst>
      <p:ext uri="{BB962C8B-B14F-4D97-AF65-F5344CB8AC3E}">
        <p14:creationId xmlns:p14="http://schemas.microsoft.com/office/powerpoint/2010/main" val="903030575"/>
      </p:ext>
    </p:extLst>
  </p:cSld>
  <p:clrMapOvr>
    <a:masterClrMapping/>
  </p:clrMapOvr>
  <p:transition spd="slow">
    <p:wheel spokes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企业员工团队时间管理技能培训课件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272"/>
  <p:tag name="KSO_WM_UNIT_TYPE" val="l_i"/>
  <p:tag name="KSO_WM_UNIT_INDEX" val="1_7"/>
  <p:tag name="KSO_WM_UNIT_ID" val="260*l_i*1_7"/>
  <p:tag name="KSO_WM_UNIT_CLEAR" val="1"/>
  <p:tag name="KSO_WM_UNIT_LAYERLEVEL" val="1_1"/>
  <p:tag name="KSO_WM_BEAUTIFY_FLAG" val="#wm#"/>
  <p:tag name="KSO_WM_DIAGRAM_GROUP_CODE" val="l1-1"/>
  <p:tag name="KSO_WM_UNIT_FILL_FORE_SCHEMECOLOR_INDEX" val="13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272"/>
  <p:tag name="KSO_WM_UNIT_TYPE" val="l_h_f"/>
  <p:tag name="KSO_WM_UNIT_INDEX" val="1_4_1"/>
  <p:tag name="KSO_WM_UNIT_ID" val="260*l_h_f*1_4_1"/>
  <p:tag name="KSO_WM_UNIT_CLEAR" val="1"/>
  <p:tag name="KSO_WM_UNIT_LAYERLEVEL" val="1_1_1"/>
  <p:tag name="KSO_WM_UNIT_VALUE" val="28"/>
  <p:tag name="KSO_WM_UNIT_HIGHLIGHT" val="0"/>
  <p:tag name="KSO_WM_UNIT_COMPATIBLE" val="0"/>
  <p:tag name="KSO_WM_BEAUTIFY_FLAG" val="#wm#"/>
  <p:tag name="KSO_WM_UNIT_PRESET_TEXT_INDEX" val="4"/>
  <p:tag name="KSO_WM_UNIT_PRESET_TEXT_LEN" val="32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272"/>
  <p:tag name="KSO_WM_UNIT_TYPE" val="l_i"/>
  <p:tag name="KSO_WM_UNIT_INDEX" val="1_8"/>
  <p:tag name="KSO_WM_UNIT_ID" val="260*l_i*1_8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272"/>
  <p:tag name="KSO_WM_UNIT_TYPE" val="l_i"/>
  <p:tag name="KSO_WM_UNIT_INDEX" val="1_5"/>
  <p:tag name="KSO_WM_UNIT_ID" val="260*l_i*1_5"/>
  <p:tag name="KSO_WM_UNIT_CLEAR" val="1"/>
  <p:tag name="KSO_WM_UNIT_LAYERLEVEL" val="1_1"/>
  <p:tag name="KSO_WM_BEAUTIFY_FLAG" val="#wm#"/>
  <p:tag name="KSO_WM_DIAGRAM_GROUP_CODE" val="l1-1"/>
  <p:tag name="KSO_WM_UNIT_FILL_FORE_SCHEMECOLOR_INDEX" val="13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272"/>
  <p:tag name="KSO_WM_UNIT_TYPE" val="l_h_f"/>
  <p:tag name="KSO_WM_UNIT_INDEX" val="1_3_1"/>
  <p:tag name="KSO_WM_UNIT_ID" val="260*l_h_f*1_3_1"/>
  <p:tag name="KSO_WM_UNIT_CLEAR" val="1"/>
  <p:tag name="KSO_WM_UNIT_LAYERLEVEL" val="1_1_1"/>
  <p:tag name="KSO_WM_UNIT_VALUE" val="28"/>
  <p:tag name="KSO_WM_UNIT_HIGHLIGHT" val="0"/>
  <p:tag name="KSO_WM_UNIT_COMPATIBLE" val="0"/>
  <p:tag name="KSO_WM_BEAUTIFY_FLAG" val="#wm#"/>
  <p:tag name="KSO_WM_UNIT_PRESET_TEXT_INDEX" val="4"/>
  <p:tag name="KSO_WM_UNIT_PRESET_TEXT_LEN" val="32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272"/>
  <p:tag name="KSO_WM_UNIT_TYPE" val="l_i"/>
  <p:tag name="KSO_WM_UNIT_INDEX" val="1_6"/>
  <p:tag name="KSO_WM_UNIT_ID" val="260*l_i*1_6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272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UNIT_FILL_FORE_SCHEMECOLOR_INDEX" val="13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272"/>
  <p:tag name="KSO_WM_UNIT_TYPE" val="l_h_f"/>
  <p:tag name="KSO_WM_UNIT_INDEX" val="1_2_1"/>
  <p:tag name="KSO_WM_UNIT_ID" val="260*l_h_f*1_2_1"/>
  <p:tag name="KSO_WM_UNIT_CLEAR" val="1"/>
  <p:tag name="KSO_WM_UNIT_LAYERLEVEL" val="1_1_1"/>
  <p:tag name="KSO_WM_UNIT_VALUE" val="28"/>
  <p:tag name="KSO_WM_UNIT_HIGHLIGHT" val="0"/>
  <p:tag name="KSO_WM_UNIT_COMPATIBLE" val="0"/>
  <p:tag name="KSO_WM_BEAUTIFY_FLAG" val="#wm#"/>
  <p:tag name="KSO_WM_UNIT_PRESET_TEXT_INDEX" val="4"/>
  <p:tag name="KSO_WM_UNIT_PRESET_TEXT_LEN" val="32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272"/>
  <p:tag name="KSO_WM_UNIT_TYPE" val="l_i"/>
  <p:tag name="KSO_WM_UNIT_INDEX" val="1_4"/>
  <p:tag name="KSO_WM_UNIT_ID" val="260*l_i*1_4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272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UNIT_FILL_FORE_SCHEMECOLOR_INDEX" val="13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1895,&quot;width&quot;:14910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272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28"/>
  <p:tag name="KSO_WM_UNIT_HIGHLIGHT" val="0"/>
  <p:tag name="KSO_WM_UNIT_COMPATIBLE" val="0"/>
  <p:tag name="KSO_WM_BEAUTIFY_FLAG" val="#wm#"/>
  <p:tag name="KSO_WM_UNIT_PRESET_TEXT_INDEX" val="4"/>
  <p:tag name="KSO_WM_UNIT_PRESET_TEXT_LEN" val="32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272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1161,&quot;width&quot;:15840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30,&quot;width&quot;:146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28029316"/>
  <p:tag name="KSO_WM_UNIT_PLACING_PICTURE_USER_VIEWPORT" val="{&quot;height&quot;:9555,&quot;width&quot;:1473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840,&quot;width&quot;:1113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272"/>
  <p:tag name="KSO_WM_UNIT_TYPE" val="l_i"/>
  <p:tag name="KSO_WM_UNIT_INDEX" val="1_9"/>
  <p:tag name="KSO_WM_UNIT_ID" val="260*l_i*1_9"/>
  <p:tag name="KSO_WM_UNIT_CLEAR" val="1"/>
  <p:tag name="KSO_WM_UNIT_LAYERLEVEL" val="1_1"/>
  <p:tag name="KSO_WM_BEAUTIFY_FLAG" val="#wm#"/>
  <p:tag name="KSO_WM_DIAGRAM_GROUP_CODE" val="l1-1"/>
  <p:tag name="KSO_WM_UNIT_FILL_FORE_SCHEMECOLOR_INDEX" val="13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272"/>
  <p:tag name="KSO_WM_UNIT_TYPE" val="l_h_f"/>
  <p:tag name="KSO_WM_UNIT_INDEX" val="1_5_1"/>
  <p:tag name="KSO_WM_UNIT_ID" val="260*l_h_f*1_5_1"/>
  <p:tag name="KSO_WM_UNIT_CLEAR" val="1"/>
  <p:tag name="KSO_WM_UNIT_LAYERLEVEL" val="1_1_1"/>
  <p:tag name="KSO_WM_UNIT_VALUE" val="28"/>
  <p:tag name="KSO_WM_UNIT_HIGHLIGHT" val="0"/>
  <p:tag name="KSO_WM_UNIT_COMPATIBLE" val="0"/>
  <p:tag name="KSO_WM_BEAUTIFY_FLAG" val="#wm#"/>
  <p:tag name="KSO_WM_UNIT_PRESET_TEXT_INDEX" val="4"/>
  <p:tag name="KSO_WM_UNIT_PRESET_TEXT_LEN" val="32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272"/>
  <p:tag name="KSO_WM_UNIT_TYPE" val="l_i"/>
  <p:tag name="KSO_WM_UNIT_INDEX" val="1_10"/>
  <p:tag name="KSO_WM_UNIT_ID" val="260*l_i*1_10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TM04033921[[fn=花纹]]</Template>
  <TotalTime>5811</TotalTime>
  <Words>1050</Words>
  <Application>Microsoft Office PowerPoint</Application>
  <PresentationFormat>宽屏</PresentationFormat>
  <Paragraphs>148</Paragraphs>
  <Slides>24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42" baseType="lpstr">
      <vt:lpstr>Calibri Light</vt:lpstr>
      <vt:lpstr>Bookman Old Style</vt:lpstr>
      <vt:lpstr>华文楷体</vt:lpstr>
      <vt:lpstr>黑体</vt:lpstr>
      <vt:lpstr>微软雅黑</vt:lpstr>
      <vt:lpstr>微软雅黑</vt:lpstr>
      <vt:lpstr>Arial</vt:lpstr>
      <vt:lpstr>Arial Black</vt:lpstr>
      <vt:lpstr>等线</vt:lpstr>
      <vt:lpstr>Rockwell</vt:lpstr>
      <vt:lpstr>等线 Light</vt:lpstr>
      <vt:lpstr>Times New Roman</vt:lpstr>
      <vt:lpstr>Calibri</vt:lpstr>
      <vt:lpstr>宋体</vt:lpstr>
      <vt:lpstr>MV Boli</vt:lpstr>
      <vt:lpstr>Damask</vt:lpstr>
      <vt:lpstr>1_自定义设计方案</vt:lpstr>
      <vt:lpstr>自定义设计方案</vt:lpstr>
      <vt:lpstr>PowerPoint 演示文稿</vt:lpstr>
      <vt:lpstr>PowerPoint 演示文稿</vt:lpstr>
      <vt:lpstr>一、情绪表达</vt:lpstr>
      <vt:lpstr>PowerPoint 演示文稿</vt:lpstr>
      <vt:lpstr>PowerPoint 演示文稿</vt:lpstr>
      <vt:lpstr>情绪表达小达人</vt:lpstr>
      <vt:lpstr>漫画赏析一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智慧锦囊</vt:lpstr>
      <vt:lpstr>聚焦课堂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dc:creator>13184</dc:creator>
  <cp:lastModifiedBy>婷婷 婷</cp:lastModifiedBy>
  <cp:revision>132</cp:revision>
  <dcterms:created xsi:type="dcterms:W3CDTF">2017-12-18T08:33:29Z</dcterms:created>
  <dcterms:modified xsi:type="dcterms:W3CDTF">2020-02-26T00:46:51Z</dcterms:modified>
</cp:coreProperties>
</file>