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5"/>
  </p:notesMasterIdLst>
  <p:sldIdLst>
    <p:sldId id="375" r:id="rId3"/>
    <p:sldId id="302" r:id="rId4"/>
    <p:sldId id="373" r:id="rId5"/>
    <p:sldId id="465" r:id="rId6"/>
    <p:sldId id="361" r:id="rId7"/>
    <p:sldId id="305" r:id="rId8"/>
    <p:sldId id="333" r:id="rId9"/>
    <p:sldId id="332" r:id="rId10"/>
    <p:sldId id="407" r:id="rId11"/>
    <p:sldId id="363" r:id="rId12"/>
    <p:sldId id="408" r:id="rId13"/>
    <p:sldId id="366" r:id="rId14"/>
    <p:sldId id="367" r:id="rId15"/>
    <p:sldId id="368" r:id="rId16"/>
    <p:sldId id="369" r:id="rId17"/>
    <p:sldId id="432" r:id="rId18"/>
    <p:sldId id="433" r:id="rId19"/>
    <p:sldId id="435" r:id="rId20"/>
    <p:sldId id="434" r:id="rId21"/>
    <p:sldId id="370" r:id="rId22"/>
    <p:sldId id="436" r:id="rId23"/>
    <p:sldId id="437" r:id="rId24"/>
    <p:sldId id="371" r:id="rId25"/>
    <p:sldId id="372" r:id="rId26"/>
    <p:sldId id="466" r:id="rId27"/>
    <p:sldId id="458" r:id="rId28"/>
    <p:sldId id="459" r:id="rId29"/>
    <p:sldId id="460" r:id="rId30"/>
    <p:sldId id="461" r:id="rId31"/>
    <p:sldId id="462" r:id="rId32"/>
    <p:sldId id="463" r:id="rId33"/>
    <p:sldId id="457" r:id="rId3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15A13"/>
    <a:srgbClr val="52B160"/>
    <a:srgbClr val="F5F5F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944" y="-1404"/>
      </p:cViewPr>
      <p:guideLst>
        <p:guide orient="horz" pos="2298"/>
        <p:guide pos="38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67324BB-4CD1-4655-92C1-D71C810B86DE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780945D-99B6-4852-8EEB-DF3BE753D8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3DE476-9E5A-47B0-93EC-12F242192A0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 l="18607" t="8710" r="9621" b="11107"/>
          <a:stretch>
            <a:fillRect/>
          </a:stretch>
        </p:blipFill>
        <p:spPr bwMode="auto">
          <a:xfrm>
            <a:off x="484188" y="0"/>
            <a:ext cx="10987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9007475" y="6038850"/>
            <a:ext cx="30813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锡慧在线”开学第一周</a:t>
            </a:r>
          </a:p>
        </p:txBody>
      </p:sp>
      <p:sp>
        <p:nvSpPr>
          <p:cNvPr id="3" name="矩形 4"/>
          <p:cNvSpPr/>
          <p:nvPr userDrawn="1"/>
        </p:nvSpPr>
        <p:spPr>
          <a:xfrm>
            <a:off x="8223250" y="5991225"/>
            <a:ext cx="1090613" cy="50323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100"/>
          </a:p>
        </p:txBody>
      </p:sp>
      <p:sp>
        <p:nvSpPr>
          <p:cNvPr id="4" name="文本框 4"/>
          <p:cNvSpPr txBox="1"/>
          <p:nvPr userDrawn="1"/>
        </p:nvSpPr>
        <p:spPr>
          <a:xfrm>
            <a:off x="8223250" y="5976938"/>
            <a:ext cx="1203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4461D1A5-22D7-415A-9E23-354BB428AFF0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6C81C501-105D-4D53-A740-12C10C5633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D652DE09-82B8-45FC-A7AA-580D06D0E819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775C1F7C-8EDC-48EA-985A-745E2B6A70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5F20D29F-44C9-4F14-9913-E42BFD033F97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99E0AA9F-3DE4-4C99-B3B8-2EF77E8DB7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92564EC3-EF49-4E52-BB2B-0E2DDF4BC5FE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81CF647A-C713-49D1-9A5C-A0C115BA6E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B8198E68-6FAB-4371-AA74-4D12A40DE900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06111FFC-E764-43C2-97A3-E1646B4EEE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3C1E4125-7E02-4B3A-BE05-2BD96858BF09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8CBFCC2E-6CDC-4999-BBDA-D50026E475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62597082-934E-43F5-8F82-D85E42DEF142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32FFC437-79DB-4992-941C-07EE260D22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C22C4F23-6B05-476A-B545-E576F9F3A730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5D5FA1DE-4C33-440D-A946-0BCA2E0CF6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19E7BCF9-F219-438E-B4FF-B04C90F571EE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+mn-lt"/>
                <a:ea typeface="+mn-ea"/>
              </a:defRPr>
            </a:lvl1pPr>
          </a:lstStyle>
          <a:p>
            <a:pPr>
              <a:defRPr/>
            </a:pPr>
            <a:fld id="{AE1C4168-7069-46C9-B1AB-005F629D18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/>
          <p:nvPr userDrawn="1"/>
        </p:nvSpPr>
        <p:spPr bwMode="auto">
          <a:xfrm>
            <a:off x="765175" y="782638"/>
            <a:ext cx="701675" cy="608012"/>
          </a:xfrm>
          <a:custGeom>
            <a:avLst/>
            <a:gdLst>
              <a:gd name="T0" fmla="*/ 102 w 102"/>
              <a:gd name="T1" fmla="*/ 37 h 89"/>
              <a:gd name="T2" fmla="*/ 52 w 102"/>
              <a:gd name="T3" fmla="*/ 0 h 89"/>
              <a:gd name="T4" fmla="*/ 0 w 102"/>
              <a:gd name="T5" fmla="*/ 38 h 89"/>
              <a:gd name="T6" fmla="*/ 53 w 102"/>
              <a:gd name="T7" fmla="*/ 86 h 89"/>
              <a:gd name="T8" fmla="*/ 36 w 102"/>
              <a:gd name="T9" fmla="*/ 72 h 89"/>
              <a:gd name="T10" fmla="*/ 52 w 102"/>
              <a:gd name="T11" fmla="*/ 74 h 89"/>
              <a:gd name="T12" fmla="*/ 102 w 102"/>
              <a:gd name="T1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923" y="740701"/>
            <a:ext cx="43180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1.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7265" y="795985"/>
            <a:ext cx="6796980" cy="53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665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/>
          <p:nvPr userDrawn="1"/>
        </p:nvSpPr>
        <p:spPr bwMode="auto">
          <a:xfrm>
            <a:off x="765175" y="782638"/>
            <a:ext cx="701675" cy="608012"/>
          </a:xfrm>
          <a:custGeom>
            <a:avLst/>
            <a:gdLst>
              <a:gd name="T0" fmla="*/ 102 w 102"/>
              <a:gd name="T1" fmla="*/ 37 h 89"/>
              <a:gd name="T2" fmla="*/ 52 w 102"/>
              <a:gd name="T3" fmla="*/ 0 h 89"/>
              <a:gd name="T4" fmla="*/ 0 w 102"/>
              <a:gd name="T5" fmla="*/ 38 h 89"/>
              <a:gd name="T6" fmla="*/ 53 w 102"/>
              <a:gd name="T7" fmla="*/ 86 h 89"/>
              <a:gd name="T8" fmla="*/ 36 w 102"/>
              <a:gd name="T9" fmla="*/ 72 h 89"/>
              <a:gd name="T10" fmla="*/ 52 w 102"/>
              <a:gd name="T11" fmla="*/ 74 h 89"/>
              <a:gd name="T12" fmla="*/ 102 w 102"/>
              <a:gd name="T1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923" y="740701"/>
            <a:ext cx="43180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2.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7265" y="795985"/>
            <a:ext cx="6796980" cy="53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665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/>
          <p:nvPr userDrawn="1"/>
        </p:nvSpPr>
        <p:spPr bwMode="auto">
          <a:xfrm>
            <a:off x="765175" y="782638"/>
            <a:ext cx="701675" cy="608012"/>
          </a:xfrm>
          <a:custGeom>
            <a:avLst/>
            <a:gdLst>
              <a:gd name="T0" fmla="*/ 102 w 102"/>
              <a:gd name="T1" fmla="*/ 37 h 89"/>
              <a:gd name="T2" fmla="*/ 52 w 102"/>
              <a:gd name="T3" fmla="*/ 0 h 89"/>
              <a:gd name="T4" fmla="*/ 0 w 102"/>
              <a:gd name="T5" fmla="*/ 38 h 89"/>
              <a:gd name="T6" fmla="*/ 53 w 102"/>
              <a:gd name="T7" fmla="*/ 86 h 89"/>
              <a:gd name="T8" fmla="*/ 36 w 102"/>
              <a:gd name="T9" fmla="*/ 72 h 89"/>
              <a:gd name="T10" fmla="*/ 52 w 102"/>
              <a:gd name="T11" fmla="*/ 74 h 89"/>
              <a:gd name="T12" fmla="*/ 102 w 102"/>
              <a:gd name="T1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923" y="740701"/>
            <a:ext cx="43180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3.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7265" y="795985"/>
            <a:ext cx="6796980" cy="53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665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/>
          <p:nvPr userDrawn="1"/>
        </p:nvSpPr>
        <p:spPr bwMode="auto">
          <a:xfrm>
            <a:off x="765175" y="782638"/>
            <a:ext cx="701675" cy="608012"/>
          </a:xfrm>
          <a:custGeom>
            <a:avLst/>
            <a:gdLst>
              <a:gd name="T0" fmla="*/ 102 w 102"/>
              <a:gd name="T1" fmla="*/ 37 h 89"/>
              <a:gd name="T2" fmla="*/ 52 w 102"/>
              <a:gd name="T3" fmla="*/ 0 h 89"/>
              <a:gd name="T4" fmla="*/ 0 w 102"/>
              <a:gd name="T5" fmla="*/ 38 h 89"/>
              <a:gd name="T6" fmla="*/ 53 w 102"/>
              <a:gd name="T7" fmla="*/ 86 h 89"/>
              <a:gd name="T8" fmla="*/ 36 w 102"/>
              <a:gd name="T9" fmla="*/ 72 h 89"/>
              <a:gd name="T10" fmla="*/ 52 w 102"/>
              <a:gd name="T11" fmla="*/ 74 h 89"/>
              <a:gd name="T12" fmla="*/ 102 w 102"/>
              <a:gd name="T1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923" y="740701"/>
            <a:ext cx="43180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4.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7265" y="795985"/>
            <a:ext cx="6796980" cy="53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665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7050" y="4738688"/>
            <a:ext cx="18415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444500"/>
            <a:ext cx="822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929813" y="5567363"/>
            <a:ext cx="179863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/>
          <p:nvPr userDrawn="1"/>
        </p:nvSpPr>
        <p:spPr bwMode="auto">
          <a:xfrm>
            <a:off x="765175" y="782638"/>
            <a:ext cx="701675" cy="608012"/>
          </a:xfrm>
          <a:custGeom>
            <a:avLst/>
            <a:gdLst>
              <a:gd name="T0" fmla="*/ 102 w 102"/>
              <a:gd name="T1" fmla="*/ 37 h 89"/>
              <a:gd name="T2" fmla="*/ 52 w 102"/>
              <a:gd name="T3" fmla="*/ 0 h 89"/>
              <a:gd name="T4" fmla="*/ 0 w 102"/>
              <a:gd name="T5" fmla="*/ 38 h 89"/>
              <a:gd name="T6" fmla="*/ 53 w 102"/>
              <a:gd name="T7" fmla="*/ 86 h 89"/>
              <a:gd name="T8" fmla="*/ 36 w 102"/>
              <a:gd name="T9" fmla="*/ 72 h 89"/>
              <a:gd name="T10" fmla="*/ 52 w 102"/>
              <a:gd name="T11" fmla="*/ 74 h 89"/>
              <a:gd name="T12" fmla="*/ 102 w 102"/>
              <a:gd name="T1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89">
                <a:moveTo>
                  <a:pt x="102" y="37"/>
                </a:moveTo>
                <a:cubicBezTo>
                  <a:pt x="102" y="17"/>
                  <a:pt x="79" y="0"/>
                  <a:pt x="52" y="0"/>
                </a:cubicBezTo>
                <a:cubicBezTo>
                  <a:pt x="24" y="0"/>
                  <a:pt x="0" y="16"/>
                  <a:pt x="0" y="38"/>
                </a:cubicBezTo>
                <a:cubicBezTo>
                  <a:pt x="0" y="65"/>
                  <a:pt x="30" y="89"/>
                  <a:pt x="53" y="86"/>
                </a:cubicBezTo>
                <a:cubicBezTo>
                  <a:pt x="45" y="83"/>
                  <a:pt x="39" y="78"/>
                  <a:pt x="36" y="72"/>
                </a:cubicBezTo>
                <a:cubicBezTo>
                  <a:pt x="41" y="73"/>
                  <a:pt x="46" y="74"/>
                  <a:pt x="52" y="74"/>
                </a:cubicBezTo>
                <a:cubicBezTo>
                  <a:pt x="79" y="74"/>
                  <a:pt x="102" y="57"/>
                  <a:pt x="102" y="37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923" y="740701"/>
            <a:ext cx="43180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63A23">
                    <a:alpha val="70000"/>
                  </a:srgbClr>
                </a:solidFill>
              </a:rPr>
              <a:t>5.</a:t>
            </a:r>
            <a:endParaRPr lang="zh-CN" altLang="en-US" sz="2000" dirty="0">
              <a:solidFill>
                <a:srgbClr val="163A23">
                  <a:alpha val="70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7265" y="795985"/>
            <a:ext cx="6796980" cy="53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665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3CBB02-7CDC-4E0B-997E-6C6B5CA9F3F4}" type="datetimeFigureOut">
              <a:rPr lang="zh-CN" altLang="en-US"/>
              <a:pPr>
                <a:defRPr/>
              </a:pPr>
              <a:t>2020-02-07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301D398-1659-495D-A407-62B3200288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 l="18607" t="8710" r="9621" b="11107"/>
          <a:stretch>
            <a:fillRect/>
          </a:stretch>
        </p:blipFill>
        <p:spPr bwMode="auto">
          <a:xfrm>
            <a:off x="484188" y="0"/>
            <a:ext cx="10987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BC\Desktop\绿色课板\黑板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 userDrawn="1"/>
        </p:nvSpPr>
        <p:spPr>
          <a:xfrm>
            <a:off x="281936" y="72221"/>
            <a:ext cx="11617291" cy="3566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281935" y="6447404"/>
            <a:ext cx="11617291" cy="3566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 rot="5400000">
            <a:off x="8755703" y="3276972"/>
            <a:ext cx="6316427" cy="32234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16200000" flipH="1">
            <a:off x="-2876265" y="3275609"/>
            <a:ext cx="6316427" cy="32234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9" name="Picture 5" descr="C:\Users\ABC\Desktop\图片1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-88900" y="-61913"/>
            <a:ext cx="12330113" cy="70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ransition advClick="0"/>
  <p:txStyles>
    <p:titleStyle>
      <a:lvl1pPr algn="ctr" defTabSz="1219200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方正卡通简体"/>
        </a:defRPr>
      </a:lvl1pPr>
      <a:lvl2pPr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2pPr>
      <a:lvl3pPr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3pPr>
      <a:lvl4pPr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4pPr>
      <a:lvl5pPr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5pPr>
      <a:lvl6pPr marL="457200"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6pPr>
      <a:lvl7pPr marL="914400"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7pPr>
      <a:lvl8pPr marL="1371600"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8pPr>
      <a:lvl9pPr marL="1828800" algn="ctr" defTabSz="12192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方正卡通简体"/>
          <a:cs typeface="方正卡通简体"/>
        </a:defRPr>
      </a:lvl9pPr>
    </p:titleStyle>
    <p:bodyStyle>
      <a:lvl1pPr marL="457200" indent="-457200" algn="l" defTabSz="1219200" rtl="0" fontAlgn="base">
        <a:spcBef>
          <a:spcPts val="12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fontAlgn="base">
        <a:spcBef>
          <a:spcPts val="125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fontAlgn="base">
        <a:spcBef>
          <a:spcPts val="125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fontAlgn="base">
        <a:spcBef>
          <a:spcPts val="125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fontAlgn="base">
        <a:spcBef>
          <a:spcPts val="125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0E5">
            <a:alpha val="3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Click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DengXian Light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/>
          <a:ea typeface="DengXian Light"/>
          <a:cs typeface="DengXian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DengXian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DengXian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DengXian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DengXian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DengXian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0.xml"/><Relationship Id="rId7" Type="http://schemas.openxmlformats.org/officeDocument/2006/relationships/image" Target="../media/image2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teacher\Desktop\&#27491;&#24335;&#19978;&#35838;%20&#38177;&#24935;&#22312;&#32447;\2019&#24180;&#24180;&#24230;&#21313;&#22823;&#35875;&#35328;&#30424;&#28857;&#65292;&#26469;&#30475;&#30475;&#20320;&#26377;&#27809;&#26377;&#20013;&#25307;part2_&#36229;&#28165;.mp4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teacher\Desktop\&#27491;&#24335;&#19978;&#35838;%20&#38177;&#24935;&#22312;&#32447;\2019&#22830;&#35270;&#26149;&#26202;%20&#38889;&#38634;&#20851;&#26195;&#24420;&#39759;&#22823;&#21195;&#29579;&#22025;&#21488;&#39118;&#23569;&#24180;&#22242;&#27468;&#33310;&#12298;&#38738;&#26149;&#30021;&#24819;&#12299;_&#36229;&#28165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右箭头 23"/>
          <p:cNvSpPr/>
          <p:nvPr/>
        </p:nvSpPr>
        <p:spPr>
          <a:xfrm flipH="1">
            <a:off x="7677150" y="5675313"/>
            <a:ext cx="4953000" cy="644525"/>
          </a:xfrm>
          <a:prstGeom prst="rightArrow">
            <a:avLst>
              <a:gd name="adj1" fmla="val 50000"/>
              <a:gd name="adj2" fmla="val 819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25" name="右箭头 24"/>
          <p:cNvSpPr/>
          <p:nvPr/>
        </p:nvSpPr>
        <p:spPr>
          <a:xfrm flipH="1">
            <a:off x="7142163" y="6015038"/>
            <a:ext cx="5340350" cy="673100"/>
          </a:xfrm>
          <a:prstGeom prst="rightArrow">
            <a:avLst>
              <a:gd name="adj1" fmla="val 50000"/>
              <a:gd name="adj2" fmla="val 81900"/>
            </a:avLst>
          </a:prstGeom>
          <a:solidFill>
            <a:srgbClr val="102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26" name="右箭头 25"/>
          <p:cNvSpPr/>
          <p:nvPr/>
        </p:nvSpPr>
        <p:spPr>
          <a:xfrm flipH="1">
            <a:off x="7842250" y="6370638"/>
            <a:ext cx="4833938" cy="719137"/>
          </a:xfrm>
          <a:prstGeom prst="rightArrow">
            <a:avLst>
              <a:gd name="adj1" fmla="val 50000"/>
              <a:gd name="adj2" fmla="val 819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24580" name="文本框 4"/>
          <p:cNvSpPr txBox="1">
            <a:spLocks noChangeArrowheads="1"/>
          </p:cNvSpPr>
          <p:nvPr/>
        </p:nvSpPr>
        <p:spPr bwMode="auto">
          <a:xfrm>
            <a:off x="2816225" y="655638"/>
            <a:ext cx="65595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4400" b="1">
                <a:solidFill>
                  <a:srgbClr val="1D4582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kumimoji="1" lang="zh-CN" altLang="en-US" sz="4400" b="1">
                <a:solidFill>
                  <a:srgbClr val="1D4582"/>
                </a:solidFill>
                <a:latin typeface="微软雅黑" pitchFamily="34" charset="-122"/>
                <a:ea typeface="微软雅黑" pitchFamily="34" charset="-122"/>
              </a:rPr>
              <a:t>锡慧在线” 开学第一周</a:t>
            </a:r>
          </a:p>
        </p:txBody>
      </p:sp>
      <p:sp>
        <p:nvSpPr>
          <p:cNvPr id="21" name="矩形 4"/>
          <p:cNvSpPr/>
          <p:nvPr/>
        </p:nvSpPr>
        <p:spPr>
          <a:xfrm>
            <a:off x="-98425" y="444500"/>
            <a:ext cx="3462338" cy="98107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24582" name="文本框 2"/>
          <p:cNvSpPr txBox="1">
            <a:spLocks noChangeArrowheads="1"/>
          </p:cNvSpPr>
          <p:nvPr/>
        </p:nvSpPr>
        <p:spPr bwMode="auto">
          <a:xfrm>
            <a:off x="642938" y="381000"/>
            <a:ext cx="45180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6600" b="1">
                <a:solidFill>
                  <a:schemeClr val="bg1"/>
                </a:solidFill>
                <a:ea typeface="DengXian"/>
                <a:cs typeface="Arial" charset="0"/>
              </a:rPr>
              <a:t>2020</a:t>
            </a:r>
            <a:endParaRPr lang="zh-CN" altLang="en-US" sz="6600" b="1">
              <a:solidFill>
                <a:schemeClr val="bg1"/>
              </a:solidFill>
              <a:ea typeface="DengXian"/>
              <a:cs typeface="Arial" charset="0"/>
            </a:endParaRPr>
          </a:p>
        </p:txBody>
      </p:sp>
      <p:sp>
        <p:nvSpPr>
          <p:cNvPr id="24583" name="文本框 6"/>
          <p:cNvSpPr txBox="1">
            <a:spLocks noChangeArrowheads="1"/>
          </p:cNvSpPr>
          <p:nvPr/>
        </p:nvSpPr>
        <p:spPr bwMode="auto">
          <a:xfrm>
            <a:off x="558800" y="2116138"/>
            <a:ext cx="110775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6000" b="1">
                <a:latin typeface="微软雅黑" pitchFamily="34" charset="-122"/>
                <a:ea typeface="微软雅黑" pitchFamily="34" charset="-122"/>
              </a:rPr>
              <a:t>1.2  </a:t>
            </a:r>
            <a:r>
              <a:rPr lang="zh-CN" altLang="en-US" sz="6000" b="1">
                <a:latin typeface="微软雅黑" pitchFamily="34" charset="-122"/>
                <a:ea typeface="微软雅黑" pitchFamily="34" charset="-122"/>
              </a:rPr>
              <a:t>成长的不仅仅是身体</a:t>
            </a:r>
          </a:p>
          <a:p>
            <a:pPr algn="ctr"/>
            <a:endParaRPr lang="zh-CN" altLang="en-US" sz="60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25775" y="3244850"/>
            <a:ext cx="6350000" cy="5222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人教版七年级下册  道德与法治</a:t>
            </a:r>
          </a:p>
        </p:txBody>
      </p:sp>
      <p:sp>
        <p:nvSpPr>
          <p:cNvPr id="24585" name="文本框 10"/>
          <p:cNvSpPr txBox="1">
            <a:spLocks noChangeArrowheads="1"/>
          </p:cNvSpPr>
          <p:nvPr/>
        </p:nvSpPr>
        <p:spPr bwMode="auto">
          <a:xfrm>
            <a:off x="2876550" y="4529138"/>
            <a:ext cx="6935788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授课教师：江苏省锡山高级中学实验学校    熊  艳  </a:t>
            </a: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指导教师：无锡市教育科学研究院             何国良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273050" y="276225"/>
            <a:ext cx="11676063" cy="6230938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36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1.</a:t>
            </a:r>
            <a:r>
              <a:rPr lang="zh-CN" altLang="en-US" sz="36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我们需要发展独立思维：</a:t>
            </a:r>
            <a:endParaRPr lang="zh-CN" altLang="en-US" sz="2800" b="1" noProof="1">
              <a:solidFill>
                <a:srgbClr val="FF0000"/>
              </a:solidFill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pPr>
              <a:lnSpc>
                <a:spcPct val="120000"/>
              </a:lnSpc>
            </a:pPr>
            <a:endParaRPr lang="zh-CN" altLang="en-US" sz="2800" b="1" noProof="1">
              <a:solidFill>
                <a:srgbClr val="FF0000"/>
              </a:solidFill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生理发育是青春成长的重要信号，与之相随的还有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思想和精神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方面的变化。只有当思想日渐成熟，我们才能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真正长大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en-US" altLang="zh-CN" sz="3200" b="1"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步入青春期，我们的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独立意识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不断发展，对问题开始有更多的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见解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。随着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思维能力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的提升，面对未知而新奇的事物，我们需要学会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独立思考</a:t>
            </a:r>
            <a:r>
              <a:rPr lang="zh-CN" sz="3200" b="1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</a:t>
            </a:r>
          </a:p>
          <a:p>
            <a:pPr>
              <a:lnSpc>
                <a:spcPct val="120000"/>
              </a:lnSpc>
            </a:pPr>
            <a:endParaRPr lang="zh-CN" sz="2800" b="1" noProof="1"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pPr>
              <a:lnSpc>
                <a:spcPct val="120000"/>
              </a:lnSpc>
            </a:pPr>
            <a:endParaRPr lang="zh-CN" sz="2800" b="1" noProof="1"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endParaRPr lang="zh-CN" sz="2800" b="1" noProof="1"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705563519080686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061325" y="4540250"/>
            <a:ext cx="383857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050" y="4540250"/>
            <a:ext cx="410527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4540250"/>
            <a:ext cx="373062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92088" y="333375"/>
            <a:ext cx="11736387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rgbClr val="FFFFFF"/>
                </a:solidFill>
              </a:rPr>
              <a:t>请你来判断</a:t>
            </a:r>
          </a:p>
          <a:p>
            <a:r>
              <a:rPr lang="zh-CN" altLang="en-US" sz="2800" b="1">
                <a:solidFill>
                  <a:srgbClr val="FFFFFF"/>
                </a:solidFill>
              </a:rPr>
              <a:t>下列情况是思维独立的表现吗？为什么？</a:t>
            </a:r>
          </a:p>
          <a:p>
            <a:endParaRPr lang="zh-CN" altLang="en-US" sz="2800" b="1">
              <a:solidFill>
                <a:srgbClr val="FFFFFF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zh-CN" altLang="en-US" sz="2800" b="1">
                <a:solidFill>
                  <a:srgbClr val="FFFFFF"/>
                </a:solidFill>
              </a:rPr>
              <a:t>小明准备出去和邻居打会儿篮球，妈妈问他干嘛去，他说：“你烦不烦，我的事儿您能不能少操点心？”</a:t>
            </a:r>
          </a:p>
          <a:p>
            <a:pPr>
              <a:buFont typeface="Wingdings" pitchFamily="2" charset="2"/>
              <a:buChar char="u"/>
            </a:pPr>
            <a:r>
              <a:rPr lang="zh-CN" altLang="en-US" sz="2800" b="1">
                <a:solidFill>
                  <a:srgbClr val="FFFFFF"/>
                </a:solidFill>
              </a:rPr>
              <a:t>班会课上，老师要求大家围绕“初中生的独立意味着什么”展开讨论。小刚滔滔不绝地发表自己的观点，中途还数次打断同学的发言。</a:t>
            </a:r>
          </a:p>
          <a:p>
            <a:pPr>
              <a:buFont typeface="Wingdings" pitchFamily="2" charset="2"/>
              <a:buChar char="u"/>
            </a:pPr>
            <a:r>
              <a:rPr lang="zh-CN" altLang="en-US" sz="2800" b="1">
                <a:solidFill>
                  <a:srgbClr val="FFFFFF"/>
                </a:solidFill>
              </a:rPr>
              <a:t>小涵为展示自己独特的个性，说“网络语言”，写“火星文字”，还总喜欢把自己打扮得很酷，甚至稀奇古怪。</a:t>
            </a:r>
          </a:p>
          <a:p>
            <a:pPr>
              <a:spcBef>
                <a:spcPct val="50000"/>
              </a:spcBef>
              <a:buFont typeface="Wingdings" pitchFamily="2" charset="2"/>
              <a:buChar char="u"/>
            </a:pPr>
            <a:endParaRPr lang="zh-CN" altLang="en-US" sz="2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279400" y="282575"/>
            <a:ext cx="11626850" cy="3771900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2.</a:t>
            </a:r>
            <a:r>
              <a:rPr lang="zh-CN" altLang="en-US" sz="40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思维独立的表现：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  </a:t>
            </a:r>
            <a:r>
              <a:rPr sz="36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思维的独立并不等同于一味追求独特，而是意味着不人云亦云，有自己</a:t>
            </a:r>
            <a:r>
              <a:rPr sz="36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独到的见解</a:t>
            </a:r>
            <a:r>
              <a:rPr sz="36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，同时</a:t>
            </a:r>
            <a:r>
              <a:rPr sz="36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接纳他人合理</a:t>
            </a:r>
            <a:r>
              <a:rPr sz="36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、</a:t>
            </a:r>
            <a:r>
              <a:rPr sz="36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正确的意见</a:t>
            </a:r>
            <a:r>
              <a:rPr sz="36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。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sz="3600" b="1" noProof="1">
              <a:latin typeface="楷体" panose="02010609060101010101" pitchFamily="1" charset="-122"/>
              <a:ea typeface="楷体" panose="02010609060101010101" pitchFamily="1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b="4709"/>
          <a:stretch>
            <a:fillRect/>
          </a:stretch>
        </p:blipFill>
        <p:spPr>
          <a:xfrm>
            <a:off x="217488" y="3789363"/>
            <a:ext cx="3898900" cy="278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16388" y="3789363"/>
            <a:ext cx="3921125" cy="278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37513" y="3789363"/>
            <a:ext cx="3867150" cy="278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388" y="871538"/>
            <a:ext cx="3873500" cy="2686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4163" y="225425"/>
            <a:ext cx="11650662" cy="64611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FF"/>
                </a:solidFill>
                <a:latin typeface="微软雅黑" panose="020B0503020204020204" pitchFamily="34" charset="-122"/>
                <a:cs typeface="+mn-ea"/>
                <a:sym typeface="宋体" panose="02010600030101010101" pitchFamily="2" charset="-122"/>
              </a:rPr>
              <a:t>二、培养批判精神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88925" y="881063"/>
            <a:ext cx="7880350" cy="2676525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8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1.</a:t>
            </a:r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思维批判性的表现：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  在我们的成长中，与独立思考相伴随的是批判性思维的发展。</a:t>
            </a:r>
            <a:r>
              <a:rPr lang="zh-CN" sz="2800" b="1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批判性思维</a:t>
            </a: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，表现为对事情有自己的看法，并且敢于表达</a:t>
            </a:r>
            <a:r>
              <a:rPr lang="zh-CN"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不同的观点</a:t>
            </a: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，敢于对不合理的事情</a:t>
            </a:r>
            <a:r>
              <a:rPr lang="zh-CN"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说“不”</a:t>
            </a:r>
            <a:r>
              <a:rPr lang="zh-CN" altLang="en-US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，敢于</a:t>
            </a:r>
            <a:r>
              <a:rPr lang="zh-CN"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向权威挑战</a:t>
            </a:r>
            <a:r>
              <a:rPr lang="zh-CN" altLang="en-US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。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zh-CN" altLang="en-US" sz="2800" b="1" noProof="1">
              <a:latin typeface="楷体" panose="02010609060101010101" pitchFamily="1" charset="-122"/>
              <a:ea typeface="楷体" panose="02010609060101010101" pitchFamily="1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4" name="图片 3" descr="14_1_kjzhan"/>
          <p:cNvPicPr>
            <a:picLocks noChangeAspect="1"/>
          </p:cNvPicPr>
          <p:nvPr/>
        </p:nvPicPr>
        <p:blipFill>
          <a:blip r:embed="rId5"/>
          <a:srcRect l="11274" t="54588" r="19447" b="16567"/>
          <a:stretch>
            <a:fillRect/>
          </a:stretch>
        </p:blipFill>
        <p:spPr>
          <a:xfrm>
            <a:off x="284163" y="3319463"/>
            <a:ext cx="5178425" cy="343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9967" name="Group 3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54650" y="3319463"/>
          <a:ext cx="6497638" cy="3454400"/>
        </p:xfrm>
        <a:graphic>
          <a:graphicData uri="http://schemas.openxmlformats.org/drawingml/2006/table">
            <a:tbl>
              <a:tblPr/>
              <a:tblGrid>
                <a:gridCol w="1577975"/>
                <a:gridCol w="2752725"/>
                <a:gridCol w="2166938"/>
              </a:tblGrid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“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爱问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”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同学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主要特点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共同点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小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爱问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“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稀奇古怪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”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的问题，机灵活泼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对事情有自己的看法，并且敢于表达不同的观点，敢于对不合理的事情说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“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不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”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，敢于向权威挑战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小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学习勤奋，善于动脑筋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小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对什么事情都感到好奇，喜欢打破砂锅问到底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小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/>
                          <a:ea typeface="华文楷体"/>
                          <a:cs typeface="华文楷体"/>
                        </a:rPr>
                        <a:t>总是问为什么，做什么事都很较真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直接箭头连接符 7"/>
          <p:cNvCxnSpPr/>
          <p:nvPr/>
        </p:nvCxnSpPr>
        <p:spPr>
          <a:xfrm flipV="1">
            <a:off x="5076825" y="5427663"/>
            <a:ext cx="550863" cy="125412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00" y="727075"/>
            <a:ext cx="6048375" cy="2897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0350" y="3609975"/>
            <a:ext cx="6046788" cy="3006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4"/>
          <p:cNvSpPr txBox="1"/>
          <p:nvPr/>
        </p:nvSpPr>
        <p:spPr>
          <a:xfrm>
            <a:off x="260350" y="250825"/>
            <a:ext cx="11684000" cy="522288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latin typeface="微软雅黑" panose="020B0503020204020204" pitchFamily="34" charset="-122"/>
                <a:cs typeface="+mn-ea"/>
                <a:sym typeface="宋体" panose="02010600030101010101" pitchFamily="2" charset="-122"/>
              </a:rPr>
              <a:t>探究活动：</a:t>
            </a:r>
            <a:r>
              <a:rPr lang="zh-CN" altLang="en-US" sz="2800" b="1" noProof="1">
                <a:latin typeface="方正楷体简体" panose="02010601030101010101" charset="-122"/>
                <a:ea typeface="方正楷体简体" panose="02010601030101010101" charset="-122"/>
                <a:cs typeface="+mn-ea"/>
                <a:sym typeface="宋体" panose="02010600030101010101" pitchFamily="2" charset="-122"/>
              </a:rPr>
              <a:t>观察下列漫画，说说反映了社会生活中的什么问题。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307138" y="727075"/>
            <a:ext cx="5637212" cy="2898775"/>
          </a:xfrm>
          <a:prstGeom prst="rect">
            <a:avLst/>
          </a:prstGeom>
          <a:gradFill rotWithShape="0">
            <a:gsLst>
              <a:gs pos="0">
                <a:srgbClr val="E30000"/>
              </a:gs>
              <a:gs pos="100000">
                <a:srgbClr val="76030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2375" y="3625850"/>
            <a:ext cx="564197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217488" y="147638"/>
            <a:ext cx="11703050" cy="2246312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8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2.</a:t>
            </a:r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思维批判性的重要性：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（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1</a:t>
            </a: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）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有助于我们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发现问题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、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提出问题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，并从不同角度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思考问题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，探索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解决方案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；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（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2</a:t>
            </a: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）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能调动我们的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经验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；激发我们新的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学习动机</a:t>
            </a:r>
            <a:r>
              <a:rPr lang="zh-CN"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；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促使我们解决问题，</a:t>
            </a:r>
            <a:r>
              <a:rPr sz="2800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改进现状</a:t>
            </a:r>
            <a:r>
              <a:rPr sz="2800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2613025" y="4781550"/>
            <a:ext cx="9307513" cy="193833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宋体" panose="02010600030101010101" pitchFamily="2" charset="-122"/>
              </a:rPr>
              <a:t>▲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宋体" panose="02010600030101010101" pitchFamily="2" charset="-122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宋体" panose="02010600030101010101" pitchFamily="2" charset="-122"/>
              </a:rPr>
              <a:t>如何用批判性思维分辨真假新闻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宋体" panose="02010600030101010101" pitchFamily="2" charset="-122"/>
              </a:rPr>
              <a:t>”</a:t>
            </a: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宋体" panose="02010600030101010101" pitchFamily="2" charset="-122"/>
              </a:rPr>
              <a:t>：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对于我们遇到的任何断言结论，都应该提出这三个问题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：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第一个问题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：“</a:t>
            </a: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我为什么要相信它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?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”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第二个问题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：“</a:t>
            </a: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这个断言需不需要证据来加以证实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？”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第三个问题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：“</a:t>
            </a:r>
            <a:r>
              <a:rPr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证据的效力怎么样</a:t>
            </a:r>
            <a:r>
              <a:rPr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宋体" panose="02010600030101010101" pitchFamily="2" charset="-122"/>
              </a:rPr>
              <a:t>？”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4797425"/>
            <a:ext cx="23955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AutoShape 12" descr="u=3066103123,1517335782&amp;fm=26&amp;gp=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43022" name="AutoShape 14" descr="u=3066103123,1517335782&amp;fm=26&amp;gp=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43024" name="AutoShape 16" descr="u=3066103123,1517335782&amp;fm=26&amp;gp=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/>
          </a:p>
        </p:txBody>
      </p:sp>
      <p:grpSp>
        <p:nvGrpSpPr>
          <p:cNvPr id="43027" name="Group 19"/>
          <p:cNvGrpSpPr>
            <a:grpSpLocks/>
          </p:cNvGrpSpPr>
          <p:nvPr/>
        </p:nvGrpSpPr>
        <p:grpSpPr bwMode="auto">
          <a:xfrm>
            <a:off x="263525" y="2420938"/>
            <a:ext cx="11668125" cy="2447925"/>
            <a:chOff x="166" y="1523"/>
            <a:chExt cx="7350" cy="149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" y="1523"/>
              <a:ext cx="2361" cy="14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018" name="Picture 10" descr="201304070416068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25" y="1525"/>
              <a:ext cx="2494" cy="1464"/>
            </a:xfrm>
            <a:prstGeom prst="rect">
              <a:avLst/>
            </a:prstGeom>
            <a:noFill/>
          </p:spPr>
        </p:pic>
        <p:pic>
          <p:nvPicPr>
            <p:cNvPr id="43026" name="Picture 18" descr="v2-676babe774ca1632db02a84bf5ac9c11_r"/>
            <p:cNvPicPr>
              <a:picLocks noChangeAspect="1" noChangeArrowheads="1"/>
            </p:cNvPicPr>
            <p:nvPr/>
          </p:nvPicPr>
          <p:blipFill>
            <a:blip r:embed="rId7"/>
            <a:srcRect l="23592"/>
            <a:stretch>
              <a:fillRect/>
            </a:stretch>
          </p:blipFill>
          <p:spPr bwMode="auto">
            <a:xfrm>
              <a:off x="5019" y="1525"/>
              <a:ext cx="2497" cy="145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43028" name="2019年年度十大谣言盘点，来看看你有没有中招part2_超清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22300" y="207963"/>
            <a:ext cx="10945813" cy="65341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3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28"/>
                </p:tgtEl>
              </p:cMediaNode>
            </p:video>
          </p:childTnLst>
        </p:cTn>
      </p:par>
    </p:tnLst>
    <p:bldLst>
      <p:bldP spid="6" grpId="0" bldLvl="0" animBg="1"/>
      <p:bldP spid="2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4"/>
          <p:cNvSpPr txBox="1"/>
          <p:nvPr/>
        </p:nvSpPr>
        <p:spPr>
          <a:xfrm>
            <a:off x="717550" y="459740"/>
            <a:ext cx="50444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关于善质疑的故事分享</a:t>
            </a:r>
          </a:p>
        </p:txBody>
      </p:sp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1057275" y="2708275"/>
            <a:ext cx="5302250" cy="35385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袁隆平，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他的成功，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养活了中国人，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让中国不再受饥饿之苦。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而他的成功，是建立在挑战权威的基础上。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1842770"/>
            <a:ext cx="5862320" cy="58356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</a:rPr>
              <a:t>世界“杂交水稻之父”的故事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549275" y="2490788"/>
            <a:ext cx="5454650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84225" y="1914525"/>
            <a:ext cx="0" cy="309721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0325" y="246063"/>
            <a:ext cx="5494338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6" grpId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5013" y="892175"/>
            <a:ext cx="7454900" cy="5254625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500" b="1">
                <a:solidFill>
                  <a:schemeClr val="bg1"/>
                </a:solidFill>
                <a:cs typeface="微软雅黑" pitchFamily="34" charset="-122"/>
              </a:rPr>
              <a:t>      </a:t>
            </a:r>
            <a:r>
              <a:rPr lang="en-US" altLang="zh-CN" sz="2500" b="1" noProof="1">
                <a:solidFill>
                  <a:schemeClr val="bg1"/>
                </a:solidFill>
                <a:cs typeface="微软雅黑" pitchFamily="34" charset="-122"/>
              </a:rPr>
              <a:t>1960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年，天灾人祸带来了全国性的大饥荒 ，袁隆平目睹了严酷的现实，他深切地体会到什么叫“民以食为天”，他觉得自己应该也必须做点什么。 </a:t>
            </a:r>
          </a:p>
          <a:p>
            <a:pPr>
              <a:spcBef>
                <a:spcPct val="50000"/>
              </a:spcBef>
            </a:pPr>
            <a:r>
              <a:rPr lang="en-US" altLang="zh-CN" sz="2500" b="1">
                <a:solidFill>
                  <a:schemeClr val="bg1"/>
                </a:solidFill>
                <a:cs typeface="微软雅黑" pitchFamily="34" charset="-122"/>
              </a:rPr>
              <a:t>      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当时，米丘林、李森科的“无性杂交”学说垄断着科学界。袁隆平做了许多试验，依然没有任何头绪。他开始怀疑“无性杂交”的一贯正确性，决定改变方向，沿着当时被批判的遗传基因和染色体学说进行探索，研究水稻杂交。 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经过多年的</a:t>
            </a:r>
            <a:r>
              <a:rPr lang="zh-CN" altLang="en-US" sz="2500" b="1">
                <a:solidFill>
                  <a:schemeClr val="bg1"/>
                </a:solidFill>
                <a:cs typeface="微软雅黑" pitchFamily="34" charset="-122"/>
              </a:rPr>
              <a:t>不懈</a:t>
            </a:r>
            <a:r>
              <a:rPr lang="zh-CN" sz="2500" b="1">
                <a:solidFill>
                  <a:schemeClr val="bg1"/>
                </a:solidFill>
                <a:cs typeface="微软雅黑" pitchFamily="34" charset="-122"/>
              </a:rPr>
              <a:t>努力</a:t>
            </a:r>
            <a:r>
              <a:rPr lang="en-US" sz="2500" b="1">
                <a:solidFill>
                  <a:schemeClr val="bg1"/>
                </a:solidFill>
                <a:cs typeface="微软雅黑" pitchFamily="34" charset="-122"/>
              </a:rPr>
              <a:t>，袁隆平终于成功地培育成了杂交水稻。先后成功研发出“三系法”杂交水稻、“两系法”杂交水稻、超级杂交稻一期、二期</a:t>
            </a:r>
            <a:r>
              <a:rPr lang="zh-CN" altLang="en-US" sz="2500" b="1">
                <a:solidFill>
                  <a:schemeClr val="bg1"/>
                </a:solidFill>
                <a:cs typeface="微软雅黑" pitchFamily="34" charset="-122"/>
              </a:rPr>
              <a:t>等</a:t>
            </a:r>
            <a:r>
              <a:rPr lang="en-US" sz="2500" b="1">
                <a:solidFill>
                  <a:schemeClr val="bg1"/>
                </a:solidFill>
                <a:cs typeface="微软雅黑" pitchFamily="34" charset="-122"/>
              </a:rPr>
              <a:t>，使水稻产量从平均亩产</a:t>
            </a:r>
            <a:r>
              <a:rPr lang="en-US" altLang="zh-CN" sz="2500" b="1" noProof="1">
                <a:solidFill>
                  <a:schemeClr val="bg1"/>
                </a:solidFill>
                <a:cs typeface="微软雅黑" pitchFamily="34" charset="-122"/>
              </a:rPr>
              <a:t>300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公斤左右先后提高到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500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公斤、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700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公斤、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800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公斤、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900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公斤，到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2019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年年底超</a:t>
            </a:r>
            <a:r>
              <a:rPr lang="zh-CN" altLang="zh-CN" sz="2500" b="1" noProof="1">
                <a:solidFill>
                  <a:schemeClr val="bg1"/>
                </a:solidFill>
                <a:cs typeface="微软雅黑" pitchFamily="34" charset="-122"/>
              </a:rPr>
              <a:t>1300</a:t>
            </a:r>
            <a:r>
              <a:rPr lang="zh-CN" altLang="en-US" sz="2500" b="1" noProof="1">
                <a:solidFill>
                  <a:schemeClr val="bg1"/>
                </a:solidFill>
                <a:cs typeface="微软雅黑" pitchFamily="34" charset="-122"/>
              </a:rPr>
              <a:t>公斤。</a:t>
            </a:r>
            <a:r>
              <a:rPr lang="zh-CN" altLang="en-US" sz="2500" noProof="1">
                <a:solidFill>
                  <a:schemeClr val="bg1"/>
                </a:solidFill>
                <a:cs typeface="微软雅黑" pitchFamily="34" charset="-122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0990" y="309245"/>
            <a:ext cx="5882640" cy="58356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</a:rPr>
              <a:t>世界“杂交水稻之父”的故事</a:t>
            </a:r>
          </a:p>
        </p:txBody>
      </p:sp>
      <p:pic>
        <p:nvPicPr>
          <p:cNvPr id="46083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257175"/>
            <a:ext cx="418465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5350" y="2767013"/>
            <a:ext cx="7078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" descr="57577"/>
          <p:cNvPicPr>
            <a:picLocks noChangeAspect="1"/>
          </p:cNvPicPr>
          <p:nvPr/>
        </p:nvPicPr>
        <p:blipFill>
          <a:blip r:embed="rId2"/>
          <a:srcRect t="139"/>
          <a:stretch>
            <a:fillRect/>
          </a:stretch>
        </p:blipFill>
        <p:spPr bwMode="auto">
          <a:xfrm>
            <a:off x="288925" y="285750"/>
            <a:ext cx="11630025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矩形 73731"/>
          <p:cNvSpPr/>
          <p:nvPr/>
        </p:nvSpPr>
        <p:spPr>
          <a:xfrm>
            <a:off x="2018665" y="2862580"/>
            <a:ext cx="7555865" cy="31369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 </a:t>
            </a:r>
            <a:r>
              <a: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要有质疑的勇气，有表达自己观点、提出</a:t>
            </a:r>
            <a:r>
              <a:rPr lang="zh-CN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合理化建议</a:t>
            </a:r>
            <a:r>
              <a: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的能力；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 </a:t>
            </a:r>
            <a:r>
              <a: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</a:t>
            </a:r>
            <a:r>
              <a:rPr lang="zh-CN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考虑他人的感受</a:t>
            </a:r>
            <a:r>
              <a: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，知道怎样的批判更容易被人接受，更有利于解决问题。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94865" y="2044700"/>
            <a:ext cx="4566920" cy="70675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rPr>
              <a:t>如何进行批判呢？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1438" y="263525"/>
            <a:ext cx="4225925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1052513"/>
            <a:ext cx="75644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 descr="5541349954156220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4086" t="21368" r="3838" b="20625"/>
          <a:stretch>
            <a:fillRect/>
          </a:stretch>
        </p:blipFill>
        <p:spPr bwMode="auto">
          <a:xfrm>
            <a:off x="1571625" y="284163"/>
            <a:ext cx="44942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78538" y="277813"/>
            <a:ext cx="449103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875" y="292100"/>
            <a:ext cx="11643360" cy="645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cs typeface="+mn-ea"/>
                <a:sym typeface="宋体" panose="02010600030101010101" pitchFamily="2" charset="-122"/>
              </a:rPr>
              <a:t>三、开发创造潜力</a:t>
            </a:r>
          </a:p>
        </p:txBody>
      </p:sp>
      <p:pic>
        <p:nvPicPr>
          <p:cNvPr id="3" name="图片 2" descr="16_1_kjzhan"/>
          <p:cNvPicPr>
            <a:picLocks noChangeAspect="1"/>
          </p:cNvPicPr>
          <p:nvPr/>
        </p:nvPicPr>
        <p:blipFill>
          <a:blip r:embed="rId3"/>
          <a:srcRect l="12146" t="27775" r="17300" b="31077"/>
          <a:stretch>
            <a:fillRect/>
          </a:stretch>
        </p:blipFill>
        <p:spPr>
          <a:xfrm>
            <a:off x="2671763" y="936625"/>
            <a:ext cx="6634162" cy="563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273050" y="171450"/>
            <a:ext cx="11645900" cy="6489700"/>
          </a:xfrm>
          <a:prstGeom prst="rect">
            <a:avLst/>
          </a:prstGeom>
          <a:extLst>
            <a:ext uri="{909E8E84-426E-40DD-AFC4-6F175D3DCCD1}"/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1.</a:t>
            </a:r>
            <a:r>
              <a:rPr lang="zh-CN" altLang="en-US" sz="4000" b="1" noProof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开发创造潜力的原因：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（</a:t>
            </a:r>
            <a:r>
              <a:rPr lang="en-US" alt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1</a:t>
            </a:r>
            <a:r>
              <a:rPr lang="zh-CN" altLang="en-US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）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青春凝聚着动人的活力，蕴含着伟大创造力，为我们的成长带来</a:t>
            </a:r>
            <a:r>
              <a:rPr lang="zh-CN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无限可能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。</a:t>
            </a:r>
            <a:endParaRPr b="1" noProof="1">
              <a:latin typeface="楷体" panose="02010609060101010101" pitchFamily="1" charset="-122"/>
              <a:ea typeface="楷体" panose="02010609060101010101" pitchFamily="1" charset="-122"/>
              <a:cs typeface="+mn-ea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（</a:t>
            </a:r>
            <a:r>
              <a:rPr lang="en-US" alt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2</a:t>
            </a:r>
            <a:r>
              <a:rPr lang="zh-CN" altLang="en-US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）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青春的我们思想活跃，感情奔放，朝气蓬勃，充满对未来的美好憧憬，拥有改变自己、改变世界的</a:t>
            </a:r>
            <a:r>
              <a:rPr lang="zh-CN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创造潜力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。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  <a:defRPr/>
            </a:pP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（</a:t>
            </a:r>
            <a:r>
              <a:rPr lang="en-US" alt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3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）青春韶华，我们要争当</a:t>
            </a:r>
            <a:r>
              <a:rPr lang="zh-CN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勤奋学习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、</a:t>
            </a:r>
            <a:r>
              <a:rPr lang="zh-CN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自觉劳动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、</a:t>
            </a:r>
            <a:r>
              <a:rPr lang="zh-CN" b="1" u="sng" noProof="1">
                <a:solidFill>
                  <a:srgbClr val="0000FF"/>
                </a:solidFill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勇于创造</a:t>
            </a:r>
            <a:r>
              <a:rPr lang="zh-CN" b="1" noProof="1">
                <a:latin typeface="楷体" panose="02010609060101010101" pitchFamily="1" charset="-122"/>
                <a:ea typeface="楷体" panose="02010609060101010101" pitchFamily="1" charset="-122"/>
                <a:cs typeface="+mn-ea"/>
                <a:sym typeface="宋体" panose="02010600030101010101" pitchFamily="2" charset="-122"/>
              </a:rPr>
              <a:t>的好少年。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zh-CN" b="1" noProof="1">
              <a:latin typeface="楷体" panose="02010609060101010101" pitchFamily="1" charset="-122"/>
              <a:ea typeface="楷体" panose="02010609060101010101" pitchFamily="1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CN" altLang="en-US" sz="5865">
              <a:cs typeface="+mj-cs"/>
            </a:endParaRPr>
          </a:p>
        </p:txBody>
      </p:sp>
      <p:sp>
        <p:nvSpPr>
          <p:cNvPr id="52226" name="文本框 4"/>
          <p:cNvSpPr txBox="1">
            <a:spLocks noChangeArrowheads="1"/>
          </p:cNvSpPr>
          <p:nvPr/>
        </p:nvSpPr>
        <p:spPr bwMode="auto">
          <a:xfrm>
            <a:off x="5448300" y="260350"/>
            <a:ext cx="6529388" cy="63468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方正小标宋简体"/>
                <a:ea typeface="方正小标宋简体"/>
                <a:cs typeface="微软雅黑" pitchFamily="34" charset="-122"/>
                <a:sym typeface="宋体" charset="-122"/>
              </a:rPr>
              <a:t>只争朝夕，不负韶华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zh-CN" altLang="en-US" sz="3200" b="1">
              <a:solidFill>
                <a:srgbClr val="000000"/>
              </a:solidFill>
              <a:latin typeface="方正小标宋简体"/>
              <a:ea typeface="方正小标宋简体"/>
              <a:cs typeface="微软雅黑" pitchFamily="34" charset="-122"/>
              <a:sym typeface="宋体" charset="-12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“我们用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汗水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浇灌收获，以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实干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笃定前行。”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我沿着中国革命的征程砥砺初心。”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“我们不惧风雨，也不畏险阻。”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“成就凝结着新时代奋斗者的心血和汗水。”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“历史长河奔腾不息，有风平浪静，也有波涛汹涌。”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把蓝图变为现实，将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改革进行到底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，无不呼唤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不驰于空想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、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不骛于虚声的奋斗精神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，无不需要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一步一个脚印踏踏实实</a:t>
            </a:r>
            <a:r>
              <a:rPr lang="zh-CN" altLang="en-US" sz="2800" b="1"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干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好工作。天道酬勤，日新月异，更需要激荡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创造伟力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、</a:t>
            </a:r>
            <a:r>
              <a:rPr lang="zh-CN" altLang="en-US" sz="2800" b="1">
                <a:solidFill>
                  <a:srgbClr val="0000FF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昂扬奋斗决心</a:t>
            </a:r>
            <a:r>
              <a:rPr lang="zh-CN" altLang="en-US" sz="2800" b="1">
                <a:solidFill>
                  <a:srgbClr val="000000"/>
                </a:solidFill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zh-CN" altLang="en-US" sz="2800" b="1">
              <a:solidFill>
                <a:srgbClr val="000000"/>
              </a:solidFill>
              <a:latin typeface="方正苏新诗柳楷简体"/>
              <a:ea typeface="方正苏新诗柳楷简体"/>
              <a:cs typeface="微软雅黑" pitchFamily="34" charset="-122"/>
              <a:sym typeface="宋体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rcRect l="19905" t="549" r="21660"/>
          <a:stretch>
            <a:fillRect/>
          </a:stretch>
        </p:blipFill>
        <p:spPr bwMode="auto">
          <a:xfrm>
            <a:off x="263525" y="611188"/>
            <a:ext cx="5184775" cy="54816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4963" y="1052513"/>
            <a:ext cx="11479212" cy="3087687"/>
          </a:xfrm>
          <a:prstGeom prst="rect">
            <a:avLst/>
          </a:prstGeom>
          <a:solidFill>
            <a:srgbClr val="F2F2F2"/>
          </a:solidFill>
          <a:ln w="9525" algn="ctr">
            <a:solidFill>
              <a:srgbClr val="D4E8E9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r>
              <a:rPr lang="zh-CN" altLang="zh-CN" sz="36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2.</a:t>
            </a:r>
            <a:r>
              <a:rPr lang="zh-CN" altLang="en-US" sz="36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如何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开发自身的创造潜能</a:t>
            </a:r>
            <a:r>
              <a:rPr 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：</a:t>
            </a:r>
          </a:p>
          <a:p>
            <a:r>
              <a:rPr lang="en-US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（</a:t>
            </a:r>
            <a:r>
              <a:rPr lang="en-US" alt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1</a:t>
            </a:r>
            <a:r>
              <a:rPr lang="en-US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）</a:t>
            </a: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敢于</a:t>
            </a:r>
            <a:r>
              <a:rPr lang="zh-CN" altLang="en-US" sz="3200" b="1">
                <a:solidFill>
                  <a:schemeClr val="hlink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打破常规</a:t>
            </a: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，追求生活的新奇与浪漫，开创前人未走之路。</a:t>
            </a:r>
          </a:p>
          <a:p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（</a:t>
            </a:r>
            <a:r>
              <a:rPr lang="zh-CN" alt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2</a:t>
            </a:r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）</a:t>
            </a:r>
            <a:r>
              <a:rPr lang="zh-CN" altLang="en-US" sz="3200" b="1">
                <a:solidFill>
                  <a:schemeClr val="hlink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关注他人与社会</a:t>
            </a: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，看重创造的意义和价值，做一名</a:t>
            </a:r>
            <a:r>
              <a:rPr lang="zh-CN" altLang="en-US" sz="3200" b="1">
                <a:solidFill>
                  <a:schemeClr val="hlink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对国家和社会有用的创造者</a:t>
            </a: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</a:t>
            </a:r>
            <a:endParaRPr lang="zh-CN" sz="3200" b="1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  <a:p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（</a:t>
            </a:r>
            <a:r>
              <a:rPr lang="zh-CN" alt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3</a:t>
            </a:r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）</a:t>
            </a:r>
            <a:r>
              <a:rPr lang="zh-CN" sz="32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创造离不开</a:t>
            </a:r>
            <a:r>
              <a:rPr lang="zh-CN" sz="3200" b="1" u="sng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实践</a:t>
            </a:r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</a:t>
            </a:r>
            <a:r>
              <a:rPr lang="zh-CN" sz="3200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 </a:t>
            </a:r>
            <a:r>
              <a:rPr lang="zh-CN" sz="3200" b="1" noProof="1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社会实践是</a:t>
            </a:r>
            <a:r>
              <a:rPr lang="zh-CN" sz="3200" b="1" u="sng" noProof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创造的源泉</a:t>
            </a:r>
            <a:r>
              <a:rPr lang="zh-CN" sz="3200" noProof="1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 </a:t>
            </a:r>
            <a:r>
              <a:rPr lang="zh-CN" altLang="en-US" sz="3200">
                <a:latin typeface="楷体" pitchFamily="49" charset="-122"/>
                <a:ea typeface="楷体" pitchFamily="49" charset="-122"/>
                <a:cs typeface="微软雅黑" pitchFamily="34" charset="-122"/>
                <a:sym typeface="宋体" charset="-122"/>
              </a:rPr>
              <a:t>。</a:t>
            </a:r>
            <a:endParaRPr lang="zh-CN" sz="3200" b="1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微软雅黑" pitchFamily="34" charset="-122"/>
              <a:sym typeface="宋体" charset="-122"/>
            </a:endParaRPr>
          </a:p>
        </p:txBody>
      </p:sp>
      <p:pic>
        <p:nvPicPr>
          <p:cNvPr id="2" name="图片 1" descr="微信图片_202002031538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b="22240"/>
          <a:stretch>
            <a:fillRect/>
          </a:stretch>
        </p:blipFill>
        <p:spPr bwMode="auto">
          <a:xfrm>
            <a:off x="3036888" y="276225"/>
            <a:ext cx="5884862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19088" y="273050"/>
            <a:ext cx="11563350" cy="5842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noProof="1">
                <a:solidFill>
                  <a:srgbClr val="0000FF"/>
                </a:solidFill>
                <a:latin typeface="微软雅黑" panose="020B0503020204020204" pitchFamily="34" charset="-122"/>
              </a:rPr>
              <a:t>本课小结：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1643698" y="1241425"/>
            <a:ext cx="9736454" cy="3705225"/>
            <a:chOff x="105509" y="1306359"/>
            <a:chExt cx="9218614" cy="3634741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矩形 65"/>
            <p:cNvSpPr/>
            <p:nvPr/>
          </p:nvSpPr>
          <p:spPr>
            <a:xfrm>
              <a:off x="1907004" y="1306359"/>
              <a:ext cx="5396230" cy="87884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1.2  成长的不仅仅是身体</a:t>
              </a:r>
            </a:p>
          </p:txBody>
        </p:sp>
        <p:sp>
          <p:nvSpPr>
            <p:cNvPr id="67" name="直接连接符 66"/>
            <p:cNvSpPr/>
            <p:nvPr/>
          </p:nvSpPr>
          <p:spPr>
            <a:xfrm flipH="1">
              <a:off x="4499074" y="2190279"/>
              <a:ext cx="635" cy="37465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68" name="直接连接符 67"/>
            <p:cNvSpPr/>
            <p:nvPr/>
          </p:nvSpPr>
          <p:spPr>
            <a:xfrm>
              <a:off x="1183739" y="2564929"/>
              <a:ext cx="5980430" cy="635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69" name="直接连接符 68"/>
            <p:cNvSpPr/>
            <p:nvPr/>
          </p:nvSpPr>
          <p:spPr>
            <a:xfrm>
              <a:off x="423235" y="3501008"/>
              <a:ext cx="0" cy="121729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0" name="直接连接符 69"/>
            <p:cNvSpPr/>
            <p:nvPr/>
          </p:nvSpPr>
          <p:spPr>
            <a:xfrm>
              <a:off x="1183675" y="2564904"/>
              <a:ext cx="0" cy="144016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1" name="直接连接符 70"/>
            <p:cNvSpPr/>
            <p:nvPr/>
          </p:nvSpPr>
          <p:spPr>
            <a:xfrm>
              <a:off x="7164288" y="2564904"/>
              <a:ext cx="0" cy="144016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2" name="矩形 71"/>
            <p:cNvSpPr/>
            <p:nvPr/>
          </p:nvSpPr>
          <p:spPr>
            <a:xfrm>
              <a:off x="105509" y="2708920"/>
              <a:ext cx="2458130" cy="792088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发展</a:t>
              </a:r>
              <a:r>
                <a:rPr lang="zh-CN" altLang="en-US" sz="2800" b="1" dirty="0">
                  <a:solidFill>
                    <a:srgbClr val="FF0000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独立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思维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657959" y="3775240"/>
              <a:ext cx="1854200" cy="44577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为什么需要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657324" y="4438180"/>
              <a:ext cx="2503170" cy="50292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思维独立的表现</a:t>
              </a:r>
            </a:p>
          </p:txBody>
        </p:sp>
        <p:sp>
          <p:nvSpPr>
            <p:cNvPr id="75" name="直接连接符 74"/>
            <p:cNvSpPr/>
            <p:nvPr/>
          </p:nvSpPr>
          <p:spPr>
            <a:xfrm>
              <a:off x="423235" y="3965579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6" name="直接连接符 75"/>
            <p:cNvSpPr/>
            <p:nvPr/>
          </p:nvSpPr>
          <p:spPr>
            <a:xfrm>
              <a:off x="436570" y="4718297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7" name="直接连接符 76"/>
            <p:cNvSpPr/>
            <p:nvPr/>
          </p:nvSpPr>
          <p:spPr>
            <a:xfrm>
              <a:off x="6842859" y="3500920"/>
              <a:ext cx="635" cy="120904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8" name="矩形 77"/>
            <p:cNvSpPr/>
            <p:nvPr/>
          </p:nvSpPr>
          <p:spPr>
            <a:xfrm>
              <a:off x="6456144" y="2709074"/>
              <a:ext cx="2557145" cy="791845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开发</a:t>
              </a:r>
              <a:r>
                <a:rPr lang="zh-CN" altLang="en-US" sz="2800" b="1" dirty="0">
                  <a:solidFill>
                    <a:srgbClr val="FF0000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创造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潜力</a:t>
              </a:r>
            </a:p>
          </p:txBody>
        </p:sp>
        <p:sp>
          <p:nvSpPr>
            <p:cNvPr id="79" name="矩形 78"/>
            <p:cNvSpPr/>
            <p:nvPr/>
          </p:nvSpPr>
          <p:spPr>
            <a:xfrm>
              <a:off x="7063839" y="3703484"/>
              <a:ext cx="1901190" cy="44577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原因和要求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7064111" y="4485745"/>
              <a:ext cx="2260012" cy="446011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创造离不开实践</a:t>
              </a:r>
            </a:p>
          </p:txBody>
        </p:sp>
        <p:sp>
          <p:nvSpPr>
            <p:cNvPr id="81" name="直接连接符 80"/>
            <p:cNvSpPr/>
            <p:nvPr/>
          </p:nvSpPr>
          <p:spPr>
            <a:xfrm>
              <a:off x="6842589" y="3926209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82" name="直接连接符 81"/>
            <p:cNvSpPr/>
            <p:nvPr/>
          </p:nvSpPr>
          <p:spPr>
            <a:xfrm>
              <a:off x="6843224" y="4708772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</p:grpSp>
      <p:sp>
        <p:nvSpPr>
          <p:cNvPr id="85" name="直接连接符 84"/>
          <p:cNvSpPr/>
          <p:nvPr/>
        </p:nvSpPr>
        <p:spPr>
          <a:xfrm flipH="1">
            <a:off x="5262563" y="3467100"/>
            <a:ext cx="1587" cy="1208088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86" name="矩形 85"/>
          <p:cNvSpPr/>
          <p:nvPr/>
        </p:nvSpPr>
        <p:spPr>
          <a:xfrm>
            <a:off x="4667250" y="2674938"/>
            <a:ext cx="2546350" cy="792162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培养</a:t>
            </a:r>
            <a:r>
              <a:rPr lang="zh-CN" altLang="en-US" sz="2800" b="1" noProof="1">
                <a:solidFill>
                  <a:srgbClr val="FF0000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批判</a:t>
            </a:r>
            <a:r>
              <a:rPr lang="zh-CN" altLang="en-US" sz="2800" b="1" noProof="1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精神</a:t>
            </a:r>
            <a:endParaRPr lang="zh-CN" altLang="en-US" sz="2800" noProof="1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483225" y="3741738"/>
            <a:ext cx="1728788" cy="446087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表现和意义</a:t>
            </a:r>
          </a:p>
        </p:txBody>
      </p:sp>
      <p:sp>
        <p:nvSpPr>
          <p:cNvPr id="88" name="矩形 87"/>
          <p:cNvSpPr/>
          <p:nvPr/>
        </p:nvSpPr>
        <p:spPr>
          <a:xfrm>
            <a:off x="5483225" y="4451350"/>
            <a:ext cx="1730375" cy="447675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如何批判</a:t>
            </a:r>
          </a:p>
        </p:txBody>
      </p:sp>
      <p:sp>
        <p:nvSpPr>
          <p:cNvPr id="89" name="直接连接符 88"/>
          <p:cNvSpPr/>
          <p:nvPr/>
        </p:nvSpPr>
        <p:spPr>
          <a:xfrm>
            <a:off x="5262563" y="3932238"/>
            <a:ext cx="220662" cy="0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90" name="直接连接符 89"/>
          <p:cNvSpPr/>
          <p:nvPr/>
        </p:nvSpPr>
        <p:spPr>
          <a:xfrm>
            <a:off x="5262563" y="4675188"/>
            <a:ext cx="220662" cy="0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91" name="直接连接符 90"/>
          <p:cNvSpPr/>
          <p:nvPr/>
        </p:nvSpPr>
        <p:spPr>
          <a:xfrm>
            <a:off x="6096000" y="2530475"/>
            <a:ext cx="0" cy="144463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24048" y="2259006"/>
            <a:ext cx="4708395" cy="17412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rPr>
              <a:t>谢  谢  ！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/>
          <p:cNvSpPr txBox="1"/>
          <p:nvPr/>
        </p:nvSpPr>
        <p:spPr>
          <a:xfrm>
            <a:off x="346075" y="273050"/>
            <a:ext cx="1824038" cy="460375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课堂练习</a:t>
            </a:r>
          </a:p>
        </p:txBody>
      </p:sp>
      <p:sp>
        <p:nvSpPr>
          <p:cNvPr id="56322" name="文本框 50"/>
          <p:cNvSpPr txBox="1">
            <a:spLocks noChangeArrowheads="1"/>
          </p:cNvSpPr>
          <p:nvPr/>
        </p:nvSpPr>
        <p:spPr bwMode="auto">
          <a:xfrm>
            <a:off x="396875" y="806450"/>
            <a:ext cx="118713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1. 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进入青春期，我们的思维逐渐具有独立性。下列对思维独立的理解</a:t>
            </a:r>
            <a:r>
              <a:rPr lang="zh-CN" altLang="zh-CN" sz="3200" b="1">
                <a:solidFill>
                  <a:srgbClr val="C00000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错误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的是</a:t>
            </a:r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（     ）</a:t>
            </a:r>
            <a:endParaRPr lang="zh-CN" altLang="en-US" sz="3600" b="1">
              <a:solidFill>
                <a:schemeClr val="bg1"/>
              </a:solidFill>
              <a:latin typeface="华文仿宋"/>
              <a:ea typeface="华文仿宋"/>
              <a:cs typeface="华文仿宋"/>
            </a:endParaRP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A.思维独立就是追求穿着的另类        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B.思维独立是指有自己独到的见解       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C.思维独立是指能接纳他人合理的见解       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D.思维独立意味着不人云亦云，不一味追求独特</a:t>
            </a:r>
          </a:p>
        </p:txBody>
      </p:sp>
      <p:sp>
        <p:nvSpPr>
          <p:cNvPr id="53" name="矩形 52"/>
          <p:cNvSpPr/>
          <p:nvPr/>
        </p:nvSpPr>
        <p:spPr bwMode="auto">
          <a:xfrm>
            <a:off x="285750" y="3943350"/>
            <a:ext cx="6921500" cy="2660650"/>
          </a:xfrm>
          <a:prstGeom prst="rect">
            <a:avLst/>
          </a:prstGeom>
          <a:solidFill>
            <a:srgbClr val="F1E69E">
              <a:lumMod val="60000"/>
              <a:lumOff val="40000"/>
            </a:srgb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4D4948">
                    <a:lumMod val="50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【答案与解析】</a:t>
            </a:r>
            <a:r>
              <a:rPr lang="en-US" altLang="zh-CN" sz="2800" noProof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A </a:t>
            </a:r>
            <a:r>
              <a:rPr lang="zh-CN" altLang="en-US" sz="28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本题考查思维独立的理解。思维的独立并不等同于一味追求独特，而是意味着不人云亦云，有自己独到的见解，同时接纳他人合理、正确的意见。由此可知，</a:t>
            </a:r>
            <a:r>
              <a:rPr lang="en-US" altLang="zh-CN" sz="28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A</a:t>
            </a:r>
            <a:r>
              <a:rPr lang="zh-CN" altLang="en-US" sz="28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的说法错误。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0" y="3941763"/>
            <a:ext cx="4695825" cy="2674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/>
          <p:cNvSpPr txBox="1"/>
          <p:nvPr/>
        </p:nvSpPr>
        <p:spPr>
          <a:xfrm>
            <a:off x="274638" y="273050"/>
            <a:ext cx="1957387" cy="520700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课堂练习</a:t>
            </a:r>
          </a:p>
        </p:txBody>
      </p:sp>
      <p:sp>
        <p:nvSpPr>
          <p:cNvPr id="58370" name="文本框 50"/>
          <p:cNvSpPr txBox="1">
            <a:spLocks noChangeArrowheads="1"/>
          </p:cNvSpPr>
          <p:nvPr/>
        </p:nvSpPr>
        <p:spPr bwMode="auto">
          <a:xfrm>
            <a:off x="357188" y="835025"/>
            <a:ext cx="118713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2. 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下列同学的做法能够体现思维批判性的有</a:t>
            </a:r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（    ）</a:t>
            </a:r>
            <a:endParaRPr lang="zh-CN" altLang="en-US" sz="3600" b="1">
              <a:solidFill>
                <a:schemeClr val="bg1"/>
              </a:solidFill>
              <a:latin typeface="华文仿宋"/>
              <a:ea typeface="华文仿宋"/>
              <a:cs typeface="华文仿宋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 在老师讲解题目出现错误的时候，她也不会告诉老师 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 他总是否定别人的观点，认为只有自己的观点才是正确的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③ 他通过查阅资料证实了教材上的一个错误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④ 在不同意他人的观点的时候，她会提出自己的想法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A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①②     B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③④      C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①③      D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②④</a:t>
            </a:r>
          </a:p>
        </p:txBody>
      </p:sp>
      <p:sp>
        <p:nvSpPr>
          <p:cNvPr id="53" name="矩形 52"/>
          <p:cNvSpPr/>
          <p:nvPr/>
        </p:nvSpPr>
        <p:spPr bwMode="auto">
          <a:xfrm>
            <a:off x="268288" y="5038725"/>
            <a:ext cx="8302625" cy="1550988"/>
          </a:xfrm>
          <a:prstGeom prst="rect">
            <a:avLst/>
          </a:prstGeom>
          <a:solidFill>
            <a:srgbClr val="F1E69E">
              <a:lumMod val="60000"/>
              <a:lumOff val="40000"/>
            </a:srgb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noProof="1">
                <a:solidFill>
                  <a:srgbClr val="4D4948">
                    <a:lumMod val="50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【答案与解析】</a:t>
            </a:r>
            <a:r>
              <a:rPr lang="en-US" altLang="zh-CN" sz="2400" noProof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B </a:t>
            </a:r>
            <a:r>
              <a:rPr lang="zh-CN" altLang="en-US" sz="24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本题考查对思维批判性的认识和理解。①是不敢表达自己观点的错误做法，排除。思维的批判性是敢于对不合理的事情说不，而不是否定他人的所有观点。②说法错误；③④正确，值得学习。</a:t>
            </a:r>
            <a:endParaRPr lang="en-US" altLang="zh-CN" sz="2400" noProof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217" t="22196" r="2265" b="18039"/>
          <a:stretch>
            <a:fillRect/>
          </a:stretch>
        </p:blipFill>
        <p:spPr>
          <a:xfrm>
            <a:off x="8569325" y="3654425"/>
            <a:ext cx="3327400" cy="2935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文本框 50"/>
          <p:cNvSpPr txBox="1">
            <a:spLocks noChangeArrowheads="1"/>
          </p:cNvSpPr>
          <p:nvPr/>
        </p:nvSpPr>
        <p:spPr bwMode="auto">
          <a:xfrm>
            <a:off x="357188" y="850900"/>
            <a:ext cx="118713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3. </a:t>
            </a:r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思佳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和同学合作编排的舞蹈在市里组织的比赛中获得一等奖；源韬创作的油画获得同学们的喜爱；宇轩制作的航模总是给人带来惊喜。这说明</a:t>
            </a:r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（    ）</a:t>
            </a:r>
            <a:endParaRPr lang="zh-CN" altLang="en-US" sz="3600" b="1">
              <a:solidFill>
                <a:schemeClr val="bg1"/>
              </a:solidFill>
              <a:latin typeface="华文仿宋"/>
              <a:ea typeface="华文仿宋"/>
              <a:cs typeface="华文仿宋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 青春凝聚着动人的活力，蕴含着伟大的创造力 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 青春的创造是多姿多彩的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③ 青春意味着可以随心所欲、挥霍浪费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④ 创造存在于我们生活的各个方面，存在于我们每个人身上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A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①③④    B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①②④     C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②③④     D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①②③</a:t>
            </a:r>
          </a:p>
        </p:txBody>
      </p:sp>
      <p:sp>
        <p:nvSpPr>
          <p:cNvPr id="53" name="矩形 52"/>
          <p:cNvSpPr/>
          <p:nvPr/>
        </p:nvSpPr>
        <p:spPr bwMode="auto">
          <a:xfrm>
            <a:off x="268288" y="4879975"/>
            <a:ext cx="8205787" cy="1698625"/>
          </a:xfrm>
          <a:prstGeom prst="rect">
            <a:avLst/>
          </a:prstGeom>
          <a:solidFill>
            <a:srgbClr val="F1E69E">
              <a:lumMod val="60000"/>
              <a:lumOff val="40000"/>
            </a:srgb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noProof="1">
                <a:solidFill>
                  <a:srgbClr val="4D4948">
                    <a:lumMod val="50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【答案与解析】</a:t>
            </a:r>
            <a:r>
              <a:rPr lang="en-US" altLang="zh-CN" sz="2400" noProof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B </a:t>
            </a:r>
            <a:r>
              <a:rPr lang="zh-CN" altLang="en-US" sz="24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本题考查对开发创造潜力的理解。题干材料中的同学在不同方面的创造体现了青春凝聚着活力，充满了创造力，青春的创造是多姿多彩的，存在于生活的各个方面。③的说法明显错误，应该排除。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274638" y="273050"/>
            <a:ext cx="1957387" cy="520700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课堂练习</a:t>
            </a:r>
          </a:p>
        </p:txBody>
      </p:sp>
      <p:pic>
        <p:nvPicPr>
          <p:cNvPr id="60420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4075" y="4305300"/>
            <a:ext cx="341947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文本框 50"/>
          <p:cNvSpPr txBox="1">
            <a:spLocks noChangeArrowheads="1"/>
          </p:cNvSpPr>
          <p:nvPr/>
        </p:nvSpPr>
        <p:spPr bwMode="auto">
          <a:xfrm>
            <a:off x="434975" y="835025"/>
            <a:ext cx="1157922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4. 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下列说法符合批判技巧的有</a:t>
            </a:r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（    ）</a:t>
            </a:r>
            <a:endParaRPr lang="zh-CN" altLang="en-US" sz="3600" b="1">
              <a:solidFill>
                <a:schemeClr val="bg1"/>
              </a:solidFill>
              <a:latin typeface="华文仿宋"/>
              <a:ea typeface="华文仿宋"/>
              <a:cs typeface="华文仿宋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 批判只针对事情本身，而不攻击他人 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 思维的批判性有助于我们发现问题、提出问题，并从不同角度思考问题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③ 批判要具有一定的建设性</a:t>
            </a:r>
          </a:p>
          <a:p>
            <a:r>
              <a:rPr lang="zh-CN" altLang="en-US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④ 批判能调动我们的经验，激发我们新的学习动机</a:t>
            </a:r>
          </a:p>
          <a:p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A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①④     B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③④      C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②④      D</a:t>
            </a:r>
            <a:r>
              <a:rPr lang="en-US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zh-CN" sz="32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①③ </a:t>
            </a:r>
          </a:p>
        </p:txBody>
      </p:sp>
      <p:sp>
        <p:nvSpPr>
          <p:cNvPr id="53" name="矩形 52"/>
          <p:cNvSpPr/>
          <p:nvPr/>
        </p:nvSpPr>
        <p:spPr bwMode="auto">
          <a:xfrm>
            <a:off x="260350" y="5084763"/>
            <a:ext cx="7673975" cy="1550987"/>
          </a:xfrm>
          <a:prstGeom prst="rect">
            <a:avLst/>
          </a:prstGeom>
          <a:solidFill>
            <a:srgbClr val="F1E69E">
              <a:lumMod val="60000"/>
              <a:lumOff val="40000"/>
            </a:srgb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noProof="1">
                <a:solidFill>
                  <a:srgbClr val="4D4948">
                    <a:lumMod val="50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【答案与解析】</a:t>
            </a:r>
            <a:r>
              <a:rPr lang="en-US" altLang="zh-CN" sz="2400" noProof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D </a:t>
            </a:r>
            <a:r>
              <a:rPr lang="zh-CN" altLang="en-US" sz="24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本题考查对批判技巧的认识和理解。解答本题要牢记批判的技巧是什么。②④说法都属于培养思维的批判性的重要意义，不符合题意。①③说法属于批判的技巧。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274638" y="273050"/>
            <a:ext cx="1957387" cy="520700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课堂练习</a:t>
            </a:r>
          </a:p>
        </p:txBody>
      </p:sp>
      <p:pic>
        <p:nvPicPr>
          <p:cNvPr id="62468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2563" y="3989388"/>
            <a:ext cx="41052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613535" y="1250950"/>
            <a:ext cx="9736455" cy="3705225"/>
            <a:chOff x="105509" y="1306359"/>
            <a:chExt cx="9218614" cy="3634741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矩形 65"/>
            <p:cNvSpPr/>
            <p:nvPr/>
          </p:nvSpPr>
          <p:spPr>
            <a:xfrm>
              <a:off x="1907004" y="1306359"/>
              <a:ext cx="5396230" cy="87884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1.2  成长的不仅仅是身体</a:t>
              </a:r>
            </a:p>
          </p:txBody>
        </p:sp>
        <p:sp>
          <p:nvSpPr>
            <p:cNvPr id="67" name="直接连接符 66"/>
            <p:cNvSpPr/>
            <p:nvPr/>
          </p:nvSpPr>
          <p:spPr>
            <a:xfrm flipH="1">
              <a:off x="4499074" y="2190279"/>
              <a:ext cx="635" cy="37465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68" name="直接连接符 67"/>
            <p:cNvSpPr/>
            <p:nvPr/>
          </p:nvSpPr>
          <p:spPr>
            <a:xfrm>
              <a:off x="1183739" y="2564929"/>
              <a:ext cx="5980430" cy="635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69" name="直接连接符 68"/>
            <p:cNvSpPr/>
            <p:nvPr/>
          </p:nvSpPr>
          <p:spPr>
            <a:xfrm>
              <a:off x="423235" y="3501008"/>
              <a:ext cx="0" cy="121729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0" name="直接连接符 69"/>
            <p:cNvSpPr/>
            <p:nvPr/>
          </p:nvSpPr>
          <p:spPr>
            <a:xfrm>
              <a:off x="1183675" y="2564904"/>
              <a:ext cx="0" cy="144016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1" name="直接连接符 70"/>
            <p:cNvSpPr/>
            <p:nvPr/>
          </p:nvSpPr>
          <p:spPr>
            <a:xfrm>
              <a:off x="7164288" y="2564904"/>
              <a:ext cx="0" cy="144016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2" name="矩形 71"/>
            <p:cNvSpPr/>
            <p:nvPr/>
          </p:nvSpPr>
          <p:spPr>
            <a:xfrm>
              <a:off x="105509" y="2708920"/>
              <a:ext cx="2458130" cy="792088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发展</a:t>
              </a:r>
              <a:r>
                <a:rPr lang="zh-CN" altLang="en-US" sz="2800" b="1" dirty="0">
                  <a:solidFill>
                    <a:srgbClr val="FF0000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独立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思维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657959" y="3775240"/>
              <a:ext cx="1854200" cy="44577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为什么需要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657324" y="4438180"/>
              <a:ext cx="2503170" cy="50292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思维独立的表现</a:t>
              </a:r>
            </a:p>
          </p:txBody>
        </p:sp>
        <p:sp>
          <p:nvSpPr>
            <p:cNvPr id="75" name="直接连接符 74"/>
            <p:cNvSpPr/>
            <p:nvPr/>
          </p:nvSpPr>
          <p:spPr>
            <a:xfrm>
              <a:off x="423235" y="3965579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6" name="直接连接符 75"/>
            <p:cNvSpPr/>
            <p:nvPr/>
          </p:nvSpPr>
          <p:spPr>
            <a:xfrm>
              <a:off x="436570" y="4718297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7" name="直接连接符 76"/>
            <p:cNvSpPr/>
            <p:nvPr/>
          </p:nvSpPr>
          <p:spPr>
            <a:xfrm>
              <a:off x="6842859" y="3500920"/>
              <a:ext cx="635" cy="1209040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78" name="矩形 77"/>
            <p:cNvSpPr/>
            <p:nvPr/>
          </p:nvSpPr>
          <p:spPr>
            <a:xfrm>
              <a:off x="6524083" y="2709074"/>
              <a:ext cx="2557145" cy="791845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开发</a:t>
              </a:r>
              <a:r>
                <a:rPr lang="zh-CN" altLang="en-US" sz="2800" b="1" dirty="0">
                  <a:solidFill>
                    <a:srgbClr val="FF0000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创造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宋体" panose="02010600030101010101" pitchFamily="2" charset="-122"/>
                </a:rPr>
                <a:t>潜力</a:t>
              </a:r>
            </a:p>
          </p:txBody>
        </p:sp>
        <p:sp>
          <p:nvSpPr>
            <p:cNvPr id="79" name="矩形 78"/>
            <p:cNvSpPr/>
            <p:nvPr/>
          </p:nvSpPr>
          <p:spPr>
            <a:xfrm>
              <a:off x="7063839" y="3703484"/>
              <a:ext cx="1901190" cy="44577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原因和要求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7064111" y="4485745"/>
              <a:ext cx="2260012" cy="446011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sym typeface="+mn-ea"/>
                </a:rPr>
                <a:t>创造离不开实践</a:t>
              </a:r>
            </a:p>
          </p:txBody>
        </p:sp>
        <p:sp>
          <p:nvSpPr>
            <p:cNvPr id="81" name="直接连接符 80"/>
            <p:cNvSpPr/>
            <p:nvPr/>
          </p:nvSpPr>
          <p:spPr>
            <a:xfrm>
              <a:off x="6842589" y="3926209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  <p:sp>
          <p:nvSpPr>
            <p:cNvPr id="82" name="直接连接符 81"/>
            <p:cNvSpPr/>
            <p:nvPr/>
          </p:nvSpPr>
          <p:spPr>
            <a:xfrm>
              <a:off x="6843224" y="4708772"/>
              <a:ext cx="220953" cy="1"/>
            </a:xfrm>
            <a:prstGeom prst="line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rgbClr val="BBE0E3"/>
            </a:lnRef>
            <a:fillRef idx="2">
              <a:srgbClr val="BBE0E3"/>
            </a:fillRef>
            <a:effectRef idx="1">
              <a:srgbClr val="BBE0E3"/>
            </a:effectRef>
            <a:fontRef idx="minor">
              <a:srgbClr val="000000"/>
            </a:fontRef>
          </p:style>
        </p:sp>
      </p:grpSp>
      <p:sp>
        <p:nvSpPr>
          <p:cNvPr id="85" name="直接连接符 84"/>
          <p:cNvSpPr/>
          <p:nvPr/>
        </p:nvSpPr>
        <p:spPr>
          <a:xfrm flipH="1">
            <a:off x="5262563" y="3467100"/>
            <a:ext cx="1587" cy="1208088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86" name="矩形 85"/>
          <p:cNvSpPr/>
          <p:nvPr/>
        </p:nvSpPr>
        <p:spPr>
          <a:xfrm>
            <a:off x="5026025" y="2674938"/>
            <a:ext cx="2546350" cy="792162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培养</a:t>
            </a:r>
            <a:r>
              <a:rPr lang="zh-CN" altLang="en-US" sz="2800" b="1" noProof="1">
                <a:solidFill>
                  <a:srgbClr val="FF0000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批判</a:t>
            </a:r>
            <a:r>
              <a:rPr lang="zh-CN" altLang="en-US" sz="2800" b="1" noProof="1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精神</a:t>
            </a:r>
            <a:endParaRPr lang="zh-CN" altLang="en-US" sz="2800" noProof="1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483225" y="3741738"/>
            <a:ext cx="1728788" cy="446087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表现和意义</a:t>
            </a:r>
          </a:p>
        </p:txBody>
      </p:sp>
      <p:sp>
        <p:nvSpPr>
          <p:cNvPr id="88" name="矩形 87"/>
          <p:cNvSpPr/>
          <p:nvPr/>
        </p:nvSpPr>
        <p:spPr>
          <a:xfrm>
            <a:off x="5483225" y="4451350"/>
            <a:ext cx="1730375" cy="447675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如何批判</a:t>
            </a:r>
          </a:p>
        </p:txBody>
      </p:sp>
      <p:sp>
        <p:nvSpPr>
          <p:cNvPr id="89" name="直接连接符 88"/>
          <p:cNvSpPr/>
          <p:nvPr/>
        </p:nvSpPr>
        <p:spPr>
          <a:xfrm>
            <a:off x="5262563" y="3932238"/>
            <a:ext cx="220662" cy="0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90" name="直接连接符 89"/>
          <p:cNvSpPr/>
          <p:nvPr/>
        </p:nvSpPr>
        <p:spPr>
          <a:xfrm>
            <a:off x="5262563" y="4675188"/>
            <a:ext cx="220662" cy="0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91" name="直接连接符 90"/>
          <p:cNvSpPr/>
          <p:nvPr/>
        </p:nvSpPr>
        <p:spPr>
          <a:xfrm>
            <a:off x="6096000" y="2530475"/>
            <a:ext cx="0" cy="144463"/>
          </a:xfrm>
          <a:prstGeom prst="line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BBE0E3"/>
          </a:lnRef>
          <a:fillRef idx="2">
            <a:srgbClr val="BBE0E3"/>
          </a:fillRef>
          <a:effectRef idx="1">
            <a:srgbClr val="BBE0E3"/>
          </a:effectRef>
          <a:fontRef idx="minor">
            <a:srgbClr val="000000"/>
          </a:fontRef>
        </p:style>
      </p:sp>
      <p:sp>
        <p:nvSpPr>
          <p:cNvPr id="2" name="文本框 5124"/>
          <p:cNvSpPr txBox="1"/>
          <p:nvPr/>
        </p:nvSpPr>
        <p:spPr>
          <a:xfrm>
            <a:off x="393700" y="379730"/>
            <a:ext cx="328803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u="sng">
                <a:gradFill>
                  <a:gsLst>
                    <a:gs pos="35000">
                      <a:srgbClr val="F2F0EE"/>
                    </a:gs>
                    <a:gs pos="99000">
                      <a:srgbClr val="FD96A5"/>
                    </a:gs>
                  </a:gsLst>
                  <a:lin scaled="1"/>
                </a:gradFill>
                <a:latin typeface="黑体" panose="02010609060101010101" pitchFamily="49" charset="-122"/>
                <a:ea typeface="黑体" panose="02010609060101010101" pitchFamily="49" charset="-122"/>
              </a:rPr>
              <a:t>本课知识结构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文本框 50"/>
          <p:cNvSpPr txBox="1">
            <a:spLocks noChangeArrowheads="1"/>
          </p:cNvSpPr>
          <p:nvPr/>
        </p:nvSpPr>
        <p:spPr bwMode="auto">
          <a:xfrm>
            <a:off x="212725" y="835025"/>
            <a:ext cx="118729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5. “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人云亦云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”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、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随声附和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”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、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拾人牙慧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”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这些词语和下面漫画共同反映了有的人思维缺乏（    ）</a:t>
            </a:r>
            <a:endParaRPr lang="zh-CN" altLang="en-US" sz="4000" b="1">
              <a:solidFill>
                <a:schemeClr val="bg1"/>
              </a:solidFill>
              <a:latin typeface="华文仿宋"/>
              <a:ea typeface="华文仿宋"/>
              <a:cs typeface="华文仿宋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   </a:t>
            </a:r>
            <a:r>
              <a:rPr lang="zh-CN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A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开创性     </a:t>
            </a:r>
          </a:p>
          <a:p>
            <a:r>
              <a:rPr lang="zh-CN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   B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独立性      </a:t>
            </a:r>
          </a:p>
          <a:p>
            <a:r>
              <a:rPr lang="zh-CN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   C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挑战性     </a:t>
            </a:r>
          </a:p>
          <a:p>
            <a:r>
              <a:rPr lang="zh-CN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    D</a:t>
            </a:r>
            <a:r>
              <a:rPr lang="en-US" altLang="zh-CN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.</a:t>
            </a:r>
            <a:r>
              <a:rPr lang="zh-CN" altLang="en-US" sz="3600" b="1">
                <a:solidFill>
                  <a:schemeClr val="bg1"/>
                </a:solidFill>
                <a:latin typeface="华文仿宋"/>
                <a:ea typeface="华文仿宋"/>
                <a:cs typeface="华文仿宋"/>
                <a:sym typeface="宋体" charset="-122"/>
              </a:rPr>
              <a:t>批判性</a:t>
            </a:r>
            <a:endParaRPr lang="zh-CN" altLang="zh-CN" sz="3600" b="1">
              <a:solidFill>
                <a:schemeClr val="bg1"/>
              </a:solidFill>
              <a:latin typeface="华文仿宋"/>
              <a:ea typeface="华文仿宋"/>
              <a:cs typeface="华文仿宋"/>
              <a:sym typeface="宋体" charset="-122"/>
            </a:endParaRPr>
          </a:p>
        </p:txBody>
      </p:sp>
      <p:sp>
        <p:nvSpPr>
          <p:cNvPr id="53" name="矩形 52"/>
          <p:cNvSpPr/>
          <p:nvPr/>
        </p:nvSpPr>
        <p:spPr bwMode="auto">
          <a:xfrm>
            <a:off x="260350" y="5080000"/>
            <a:ext cx="7773988" cy="1511300"/>
          </a:xfrm>
          <a:prstGeom prst="rect">
            <a:avLst/>
          </a:prstGeom>
          <a:solidFill>
            <a:srgbClr val="F1E69E">
              <a:lumMod val="60000"/>
              <a:lumOff val="40000"/>
            </a:srgb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4D4948">
                    <a:lumMod val="50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【答案与解析】</a:t>
            </a:r>
            <a:r>
              <a:rPr lang="en-US" altLang="zh-CN" sz="2800" noProof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D </a:t>
            </a:r>
            <a:r>
              <a:rPr lang="zh-CN" altLang="en-US" sz="2800" noProof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本题对批判性思维的认识和理解。题目中的“人云亦云”“随声附和”“拾人牙慧”反映的就是缺乏了批判性思维。</a:t>
            </a:r>
          </a:p>
        </p:txBody>
      </p:sp>
      <p:pic>
        <p:nvPicPr>
          <p:cNvPr id="64515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4338" y="3438525"/>
            <a:ext cx="38893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4"/>
          <p:cNvSpPr txBox="1"/>
          <p:nvPr/>
        </p:nvSpPr>
        <p:spPr>
          <a:xfrm>
            <a:off x="274638" y="273050"/>
            <a:ext cx="1957387" cy="520700"/>
          </a:xfrm>
          <a:prstGeom prst="rect">
            <a:avLst/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课堂练习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284163" y="266700"/>
            <a:ext cx="11653837" cy="58261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noProof="1">
                <a:solidFill>
                  <a:srgbClr val="0000FF"/>
                </a:solidFill>
                <a:latin typeface="微软雅黑" panose="020B0503020204020204" pitchFamily="34" charset="-122"/>
              </a:rPr>
              <a:t>课后拓展：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84163" y="5429250"/>
            <a:ext cx="11653837" cy="1198563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课后调查：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    </a:t>
            </a:r>
            <a:r>
              <a:rPr lang="en-US" altLang="zh-CN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1.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在你生活的</a:t>
            </a:r>
            <a:r>
              <a:rPr lang="zh-CN" altLang="en-US" sz="2400" b="1" noProof="1">
                <a:solidFill>
                  <a:srgbClr val="0000FF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城市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、</a:t>
            </a:r>
            <a:r>
              <a:rPr lang="zh-CN" altLang="en-US" sz="2400" b="1" noProof="1">
                <a:solidFill>
                  <a:srgbClr val="0000FF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社区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或</a:t>
            </a:r>
            <a:r>
              <a:rPr lang="zh-CN" altLang="en-US" sz="2400" b="1" noProof="1">
                <a:solidFill>
                  <a:srgbClr val="0000FF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校园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中，你觉得哪些方面</a:t>
            </a:r>
            <a:r>
              <a:rPr lang="zh-CN" altLang="en-US" sz="2400" b="1" noProof="1">
                <a:solidFill>
                  <a:srgbClr val="0000FF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不太令人满意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？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    2.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请你选择一个方面，搜集、整理相关资料，并提出</a:t>
            </a:r>
            <a:r>
              <a:rPr lang="zh-CN" altLang="en-US" sz="2400" b="1" u="sng" noProof="1">
                <a:solidFill>
                  <a:srgbClr val="FF0000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建设性的</a:t>
            </a:r>
            <a:r>
              <a:rPr lang="zh-CN" altLang="en-US" sz="2400" b="1" noProof="1">
                <a:solidFill>
                  <a:srgbClr val="0000FF"/>
                </a:solidFill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意见和建议</a:t>
            </a:r>
            <a:r>
              <a:rPr lang="zh-CN" altLang="en-US" sz="2400" b="1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。</a:t>
            </a:r>
          </a:p>
        </p:txBody>
      </p:sp>
      <p:grpSp>
        <p:nvGrpSpPr>
          <p:cNvPr id="66563" name="组合 4"/>
          <p:cNvGrpSpPr>
            <a:grpSpLocks/>
          </p:cNvGrpSpPr>
          <p:nvPr/>
        </p:nvGrpSpPr>
        <p:grpSpPr bwMode="auto">
          <a:xfrm>
            <a:off x="292100" y="987425"/>
            <a:ext cx="11610975" cy="4332288"/>
            <a:chOff x="460" y="1554"/>
            <a:chExt cx="18285" cy="682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" y="1554"/>
              <a:ext cx="4330" cy="3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8" y="1554"/>
              <a:ext cx="4722" cy="3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0" y="1554"/>
              <a:ext cx="4485" cy="3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rcRect l="18610"/>
            <a:stretch>
              <a:fillRect/>
            </a:stretch>
          </p:blipFill>
          <p:spPr>
            <a:xfrm>
              <a:off x="14308" y="1554"/>
              <a:ext cx="4437" cy="3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" y="5097"/>
              <a:ext cx="4330" cy="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38" y="5097"/>
              <a:ext cx="4722" cy="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43" y="5097"/>
              <a:ext cx="4482" cy="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95" y="5097"/>
              <a:ext cx="4438" cy="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24048" y="2259006"/>
            <a:ext cx="4708395" cy="17412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rPr>
              <a:t>谢  谢  ！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CN" altLang="en-US" sz="5865">
              <a:cs typeface="+mj-cs"/>
            </a:endParaRPr>
          </a:p>
        </p:txBody>
      </p:sp>
      <p:pic>
        <p:nvPicPr>
          <p:cNvPr id="28676" name="2019央视春晚 韩雪关晓彤魏大勋王嘉台风少年团歌舞《青春畅想》_超清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3525" y="333375"/>
            <a:ext cx="11664950" cy="63007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>
            <a:off x="288925" y="249238"/>
            <a:ext cx="11647488" cy="46037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2D2D89"/>
          </a:lnRef>
          <a:fillRef idx="2">
            <a:srgbClr val="2D2D89"/>
          </a:fillRef>
          <a:effectRef idx="1">
            <a:srgbClr val="2D2D89"/>
          </a:effectRef>
          <a:fontRef idx="minor">
            <a:srgbClr val="000000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latin typeface="微软雅黑" panose="020B0503020204020204" pitchFamily="34" charset="-122"/>
                <a:cs typeface="+mn-ea"/>
                <a:sym typeface="宋体" panose="02010600030101010101" pitchFamily="2" charset="-122"/>
              </a:rPr>
              <a:t>畅想青春，导入新课：</a:t>
            </a:r>
            <a:r>
              <a:rPr lang="zh-CN" altLang="en-US" sz="2400" noProof="1">
                <a:latin typeface="方正楷体简体" panose="02010601030101010101" charset="-122"/>
                <a:ea typeface="方正楷体简体" panose="02010601030101010101" charset="-122"/>
                <a:cs typeface="+mn-ea"/>
                <a:sym typeface="宋体" panose="02010600030101010101" pitchFamily="2" charset="-122"/>
              </a:rPr>
              <a:t>阅读课本材料（第</a:t>
            </a:r>
            <a:r>
              <a:rPr lang="en-US" altLang="zh-CN" sz="2400" noProof="1">
                <a:latin typeface="方正楷体简体" panose="02010601030101010101" charset="-122"/>
                <a:ea typeface="方正楷体简体" panose="02010601030101010101" charset="-122"/>
                <a:cs typeface="+mn-ea"/>
                <a:sym typeface="宋体" panose="02010600030101010101" pitchFamily="2" charset="-122"/>
              </a:rPr>
              <a:t>8</a:t>
            </a:r>
            <a:r>
              <a:rPr lang="zh-CN" altLang="en-US" sz="2400" noProof="1">
                <a:latin typeface="方正楷体简体" panose="02010601030101010101" charset="-122"/>
                <a:ea typeface="方正楷体简体" panose="02010601030101010101" charset="-122"/>
                <a:cs typeface="+mn-ea"/>
                <a:sym typeface="宋体" panose="02010600030101010101" pitchFamily="2" charset="-122"/>
              </a:rPr>
              <a:t>页），思考并回答问题。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88925" y="5040313"/>
            <a:ext cx="11652250" cy="460375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noProof="1"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ea"/>
                <a:sym typeface="宋体" panose="02010600030101010101" pitchFamily="2" charset="-122"/>
              </a:rPr>
              <a:t>填一填并回答：根据提示，发挥你的想象力，畅想青春。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14325" y="5445125"/>
            <a:ext cx="11626850" cy="11874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/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小标宋简体"/>
                <a:ea typeface="方正小标宋简体"/>
                <a:cs typeface="微软雅黑" pitchFamily="34" charset="-122"/>
                <a:sym typeface="宋体" charset="-122"/>
              </a:rPr>
              <a:t>答案与解析：</a:t>
            </a:r>
            <a:r>
              <a:rPr lang="en-US" altLang="zh-CN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G</a:t>
            </a:r>
            <a:r>
              <a:rPr lang="zh-CN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：青春像拳头，体现了力量，让我们充满朝气，拥有勇气和灵气。</a:t>
            </a:r>
            <a:r>
              <a:rPr lang="en-US" altLang="zh-CN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H</a:t>
            </a:r>
            <a:r>
              <a:rPr lang="zh-CN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：青春像单杠，体现了激扬的运动。青春的第一标志是健康，而健康来自于不懈努力。（同学们，可以发挥自己的想象力）</a:t>
            </a:r>
            <a:r>
              <a:rPr lang="en-US" altLang="zh-CN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方正苏新诗柳楷简体"/>
                <a:ea typeface="方正苏新诗柳楷简体"/>
                <a:cs typeface="微软雅黑" pitchFamily="34" charset="-122"/>
                <a:sym typeface="宋体" charset="-122"/>
              </a:rPr>
              <a:t>......</a:t>
            </a:r>
          </a:p>
        </p:txBody>
      </p:sp>
      <p:pic>
        <p:nvPicPr>
          <p:cNvPr id="29700" name="图片 1" descr="12_1_kjzhan"/>
          <p:cNvPicPr>
            <a:picLocks noChangeAspect="1"/>
          </p:cNvPicPr>
          <p:nvPr/>
        </p:nvPicPr>
        <p:blipFill>
          <a:blip r:embed="rId2"/>
          <a:srcRect l="9476" t="18588" r="17744" b="17030"/>
          <a:stretch>
            <a:fillRect/>
          </a:stretch>
        </p:blipFill>
        <p:spPr bwMode="auto">
          <a:xfrm>
            <a:off x="288925" y="715963"/>
            <a:ext cx="50419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7192"/>
          <a:stretch>
            <a:fillRect/>
          </a:stretch>
        </p:blipFill>
        <p:spPr>
          <a:xfrm>
            <a:off x="5330825" y="709613"/>
            <a:ext cx="6607175" cy="4325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文本框 85"/>
          <p:cNvSpPr txBox="1">
            <a:spLocks noChangeArrowheads="1"/>
          </p:cNvSpPr>
          <p:nvPr/>
        </p:nvSpPr>
        <p:spPr bwMode="auto">
          <a:xfrm>
            <a:off x="2505075" y="3257550"/>
            <a:ext cx="70754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ea typeface="微软雅黑" pitchFamily="34" charset="-122"/>
              </a:rPr>
              <a:t>1.2   成长的不仅仅是身体</a:t>
            </a:r>
          </a:p>
        </p:txBody>
      </p:sp>
      <p:pic>
        <p:nvPicPr>
          <p:cNvPr id="30722" name="Picture 5" descr="C:\Users\ABC\Desktop\Nipic_10605672_201212260904355403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" y="1041400"/>
            <a:ext cx="167005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C:\Users\ABC\Desktop\Nipic_10605672_201212260904355403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06044">
            <a:off x="2357438" y="-230188"/>
            <a:ext cx="574675" cy="33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组合 56"/>
          <p:cNvGrpSpPr>
            <a:grpSpLocks/>
          </p:cNvGrpSpPr>
          <p:nvPr/>
        </p:nvGrpSpPr>
        <p:grpSpPr bwMode="auto">
          <a:xfrm rot="883535">
            <a:off x="9307513" y="831850"/>
            <a:ext cx="908050" cy="769938"/>
            <a:chOff x="5461399" y="161631"/>
            <a:chExt cx="3434840" cy="2913027"/>
          </a:xfrm>
        </p:grpSpPr>
        <p:sp>
          <p:nvSpPr>
            <p:cNvPr id="58" name="任意多边形 57"/>
            <p:cNvSpPr/>
            <p:nvPr/>
          </p:nvSpPr>
          <p:spPr>
            <a:xfrm>
              <a:off x="5461399" y="161631"/>
              <a:ext cx="3434840" cy="2913027"/>
            </a:xfrm>
            <a:custGeom>
              <a:avLst/>
              <a:gdLst>
                <a:gd name="connsiteX0" fmla="*/ 2273327 w 3839361"/>
                <a:gd name="connsiteY0" fmla="*/ 490237 h 2903244"/>
                <a:gd name="connsiteX1" fmla="*/ 2457477 w 3839361"/>
                <a:gd name="connsiteY1" fmla="*/ 217187 h 2903244"/>
                <a:gd name="connsiteX2" fmla="*/ 2870227 w 3839361"/>
                <a:gd name="connsiteY2" fmla="*/ 96537 h 2903244"/>
                <a:gd name="connsiteX3" fmla="*/ 3003577 w 3839361"/>
                <a:gd name="connsiteY3" fmla="*/ 102887 h 2903244"/>
                <a:gd name="connsiteX4" fmla="*/ 2889277 w 3839361"/>
                <a:gd name="connsiteY4" fmla="*/ 223537 h 2903244"/>
                <a:gd name="connsiteX5" fmla="*/ 2743227 w 3839361"/>
                <a:gd name="connsiteY5" fmla="*/ 407687 h 2903244"/>
                <a:gd name="connsiteX6" fmla="*/ 2774977 w 3839361"/>
                <a:gd name="connsiteY6" fmla="*/ 591837 h 2903244"/>
                <a:gd name="connsiteX7" fmla="*/ 3009927 w 3839361"/>
                <a:gd name="connsiteY7" fmla="*/ 521987 h 2903244"/>
                <a:gd name="connsiteX8" fmla="*/ 3213127 w 3839361"/>
                <a:gd name="connsiteY8" fmla="*/ 439437 h 2903244"/>
                <a:gd name="connsiteX9" fmla="*/ 3441727 w 3839361"/>
                <a:gd name="connsiteY9" fmla="*/ 445787 h 2903244"/>
                <a:gd name="connsiteX10" fmla="*/ 3251227 w 3839361"/>
                <a:gd name="connsiteY10" fmla="*/ 629937 h 2903244"/>
                <a:gd name="connsiteX11" fmla="*/ 3149627 w 3839361"/>
                <a:gd name="connsiteY11" fmla="*/ 922037 h 2903244"/>
                <a:gd name="connsiteX12" fmla="*/ 3340127 w 3839361"/>
                <a:gd name="connsiteY12" fmla="*/ 1220487 h 2903244"/>
                <a:gd name="connsiteX13" fmla="*/ 3587777 w 3839361"/>
                <a:gd name="connsiteY13" fmla="*/ 1334787 h 2903244"/>
                <a:gd name="connsiteX14" fmla="*/ 3238527 w 3839361"/>
                <a:gd name="connsiteY14" fmla="*/ 1404637 h 2903244"/>
                <a:gd name="connsiteX15" fmla="*/ 3435377 w 3839361"/>
                <a:gd name="connsiteY15" fmla="*/ 1747537 h 2903244"/>
                <a:gd name="connsiteX16" fmla="*/ 3689377 w 3839361"/>
                <a:gd name="connsiteY16" fmla="*/ 1938037 h 2903244"/>
                <a:gd name="connsiteX17" fmla="*/ 3816377 w 3839361"/>
                <a:gd name="connsiteY17" fmla="*/ 2045987 h 2903244"/>
                <a:gd name="connsiteX18" fmla="*/ 3219477 w 3839361"/>
                <a:gd name="connsiteY18" fmla="*/ 1887237 h 2903244"/>
                <a:gd name="connsiteX19" fmla="*/ 3009927 w 3839361"/>
                <a:gd name="connsiteY19" fmla="*/ 2147587 h 2903244"/>
                <a:gd name="connsiteX20" fmla="*/ 2959127 w 3839361"/>
                <a:gd name="connsiteY20" fmla="*/ 2547637 h 2903244"/>
                <a:gd name="connsiteX21" fmla="*/ 2914677 w 3839361"/>
                <a:gd name="connsiteY21" fmla="*/ 2719087 h 2903244"/>
                <a:gd name="connsiteX22" fmla="*/ 2813077 w 3839361"/>
                <a:gd name="connsiteY22" fmla="*/ 2344437 h 2903244"/>
                <a:gd name="connsiteX23" fmla="*/ 2527327 w 3839361"/>
                <a:gd name="connsiteY23" fmla="*/ 2293637 h 2903244"/>
                <a:gd name="connsiteX24" fmla="*/ 2317777 w 3839361"/>
                <a:gd name="connsiteY24" fmla="*/ 2477787 h 2903244"/>
                <a:gd name="connsiteX25" fmla="*/ 2286027 w 3839361"/>
                <a:gd name="connsiteY25" fmla="*/ 2757187 h 2903244"/>
                <a:gd name="connsiteX26" fmla="*/ 2241577 w 3839361"/>
                <a:gd name="connsiteY26" fmla="*/ 2807987 h 2903244"/>
                <a:gd name="connsiteX27" fmla="*/ 2139977 w 3839361"/>
                <a:gd name="connsiteY27" fmla="*/ 2452387 h 2903244"/>
                <a:gd name="connsiteX28" fmla="*/ 1873277 w 3839361"/>
                <a:gd name="connsiteY28" fmla="*/ 2433337 h 2903244"/>
                <a:gd name="connsiteX29" fmla="*/ 2000277 w 3839361"/>
                <a:gd name="connsiteY29" fmla="*/ 2712737 h 2903244"/>
                <a:gd name="connsiteX30" fmla="*/ 1860577 w 3839361"/>
                <a:gd name="connsiteY30" fmla="*/ 2903237 h 2903244"/>
                <a:gd name="connsiteX31" fmla="*/ 1816127 w 3839361"/>
                <a:gd name="connsiteY31" fmla="*/ 2706387 h 2903244"/>
                <a:gd name="connsiteX32" fmla="*/ 1555777 w 3839361"/>
                <a:gd name="connsiteY32" fmla="*/ 2376187 h 2903244"/>
                <a:gd name="connsiteX33" fmla="*/ 1403377 w 3839361"/>
                <a:gd name="connsiteY33" fmla="*/ 2509537 h 2903244"/>
                <a:gd name="connsiteX34" fmla="*/ 1384327 w 3839361"/>
                <a:gd name="connsiteY34" fmla="*/ 2884187 h 2903244"/>
                <a:gd name="connsiteX35" fmla="*/ 1085877 w 3839361"/>
                <a:gd name="connsiteY35" fmla="*/ 2477787 h 2903244"/>
                <a:gd name="connsiteX36" fmla="*/ 1231927 w 3839361"/>
                <a:gd name="connsiteY36" fmla="*/ 2103137 h 2903244"/>
                <a:gd name="connsiteX37" fmla="*/ 927127 w 3839361"/>
                <a:gd name="connsiteY37" fmla="*/ 2242837 h 2903244"/>
                <a:gd name="connsiteX38" fmla="*/ 336577 w 3839361"/>
                <a:gd name="connsiteY38" fmla="*/ 2350787 h 2903244"/>
                <a:gd name="connsiteX39" fmla="*/ 806477 w 3839361"/>
                <a:gd name="connsiteY39" fmla="*/ 2058687 h 2903244"/>
                <a:gd name="connsiteX40" fmla="*/ 876327 w 3839361"/>
                <a:gd name="connsiteY40" fmla="*/ 1652287 h 2903244"/>
                <a:gd name="connsiteX41" fmla="*/ 774727 w 3839361"/>
                <a:gd name="connsiteY41" fmla="*/ 1734837 h 2903244"/>
                <a:gd name="connsiteX42" fmla="*/ 412777 w 3839361"/>
                <a:gd name="connsiteY42" fmla="*/ 1931687 h 2903244"/>
                <a:gd name="connsiteX43" fmla="*/ 27 w 3839361"/>
                <a:gd name="connsiteY43" fmla="*/ 1766587 h 2903244"/>
                <a:gd name="connsiteX44" fmla="*/ 393727 w 3839361"/>
                <a:gd name="connsiteY44" fmla="*/ 1671337 h 2903244"/>
                <a:gd name="connsiteX45" fmla="*/ 723927 w 3839361"/>
                <a:gd name="connsiteY45" fmla="*/ 1391937 h 2903244"/>
                <a:gd name="connsiteX46" fmla="*/ 882677 w 3839361"/>
                <a:gd name="connsiteY46" fmla="*/ 1226837 h 2903244"/>
                <a:gd name="connsiteX47" fmla="*/ 469927 w 3839361"/>
                <a:gd name="connsiteY47" fmla="*/ 1271287 h 2903244"/>
                <a:gd name="connsiteX48" fmla="*/ 209577 w 3839361"/>
                <a:gd name="connsiteY48" fmla="*/ 1156987 h 2903244"/>
                <a:gd name="connsiteX49" fmla="*/ 158777 w 3839361"/>
                <a:gd name="connsiteY49" fmla="*/ 934737 h 2903244"/>
                <a:gd name="connsiteX50" fmla="*/ 469927 w 3839361"/>
                <a:gd name="connsiteY50" fmla="*/ 1029987 h 2903244"/>
                <a:gd name="connsiteX51" fmla="*/ 812827 w 3839361"/>
                <a:gd name="connsiteY51" fmla="*/ 928387 h 2903244"/>
                <a:gd name="connsiteX52" fmla="*/ 831877 w 3839361"/>
                <a:gd name="connsiteY52" fmla="*/ 604537 h 2903244"/>
                <a:gd name="connsiteX53" fmla="*/ 965227 w 3839361"/>
                <a:gd name="connsiteY53" fmla="*/ 261637 h 2903244"/>
                <a:gd name="connsiteX54" fmla="*/ 1130327 w 3839361"/>
                <a:gd name="connsiteY54" fmla="*/ 166387 h 2903244"/>
                <a:gd name="connsiteX55" fmla="*/ 1200177 w 3839361"/>
                <a:gd name="connsiteY55" fmla="*/ 420387 h 2903244"/>
                <a:gd name="connsiteX56" fmla="*/ 1536727 w 3839361"/>
                <a:gd name="connsiteY56" fmla="*/ 521987 h 2903244"/>
                <a:gd name="connsiteX57" fmla="*/ 1714527 w 3839361"/>
                <a:gd name="connsiteY57" fmla="*/ 90187 h 2903244"/>
                <a:gd name="connsiteX58" fmla="*/ 1841527 w 3839361"/>
                <a:gd name="connsiteY58" fmla="*/ 20337 h 2903244"/>
                <a:gd name="connsiteX59" fmla="*/ 1873277 w 3839361"/>
                <a:gd name="connsiteY59" fmla="*/ 356887 h 2903244"/>
                <a:gd name="connsiteX60" fmla="*/ 2057427 w 3839361"/>
                <a:gd name="connsiteY60" fmla="*/ 458487 h 2903244"/>
                <a:gd name="connsiteX61" fmla="*/ 2228877 w 3839361"/>
                <a:gd name="connsiteY61" fmla="*/ 261637 h 2903244"/>
                <a:gd name="connsiteX62" fmla="*/ 2273327 w 3839361"/>
                <a:gd name="connsiteY62" fmla="*/ 490237 h 2903244"/>
                <a:gd name="connsiteX0-1" fmla="*/ 2273327 w 3839361"/>
                <a:gd name="connsiteY0-2" fmla="*/ 490237 h 2903244"/>
                <a:gd name="connsiteX1-3" fmla="*/ 2518437 w 3839361"/>
                <a:gd name="connsiteY1-4" fmla="*/ 209567 h 2903244"/>
                <a:gd name="connsiteX2-5" fmla="*/ 2870227 w 3839361"/>
                <a:gd name="connsiteY2-6" fmla="*/ 96537 h 2903244"/>
                <a:gd name="connsiteX3-7" fmla="*/ 3003577 w 3839361"/>
                <a:gd name="connsiteY3-8" fmla="*/ 102887 h 2903244"/>
                <a:gd name="connsiteX4-9" fmla="*/ 2889277 w 3839361"/>
                <a:gd name="connsiteY4-10" fmla="*/ 223537 h 2903244"/>
                <a:gd name="connsiteX5-11" fmla="*/ 2743227 w 3839361"/>
                <a:gd name="connsiteY5-12" fmla="*/ 407687 h 2903244"/>
                <a:gd name="connsiteX6-13" fmla="*/ 2774977 w 3839361"/>
                <a:gd name="connsiteY6-14" fmla="*/ 591837 h 2903244"/>
                <a:gd name="connsiteX7-15" fmla="*/ 3009927 w 3839361"/>
                <a:gd name="connsiteY7-16" fmla="*/ 521987 h 2903244"/>
                <a:gd name="connsiteX8-17" fmla="*/ 3213127 w 3839361"/>
                <a:gd name="connsiteY8-18" fmla="*/ 439437 h 2903244"/>
                <a:gd name="connsiteX9-19" fmla="*/ 3441727 w 3839361"/>
                <a:gd name="connsiteY9-20" fmla="*/ 445787 h 2903244"/>
                <a:gd name="connsiteX10-21" fmla="*/ 3251227 w 3839361"/>
                <a:gd name="connsiteY10-22" fmla="*/ 629937 h 2903244"/>
                <a:gd name="connsiteX11-23" fmla="*/ 3149627 w 3839361"/>
                <a:gd name="connsiteY11-24" fmla="*/ 922037 h 2903244"/>
                <a:gd name="connsiteX12-25" fmla="*/ 3340127 w 3839361"/>
                <a:gd name="connsiteY12-26" fmla="*/ 1220487 h 2903244"/>
                <a:gd name="connsiteX13-27" fmla="*/ 3587777 w 3839361"/>
                <a:gd name="connsiteY13-28" fmla="*/ 1334787 h 2903244"/>
                <a:gd name="connsiteX14-29" fmla="*/ 3238527 w 3839361"/>
                <a:gd name="connsiteY14-30" fmla="*/ 1404637 h 2903244"/>
                <a:gd name="connsiteX15-31" fmla="*/ 3435377 w 3839361"/>
                <a:gd name="connsiteY15-32" fmla="*/ 1747537 h 2903244"/>
                <a:gd name="connsiteX16-33" fmla="*/ 3689377 w 3839361"/>
                <a:gd name="connsiteY16-34" fmla="*/ 1938037 h 2903244"/>
                <a:gd name="connsiteX17-35" fmla="*/ 3816377 w 3839361"/>
                <a:gd name="connsiteY17-36" fmla="*/ 2045987 h 2903244"/>
                <a:gd name="connsiteX18-37" fmla="*/ 3219477 w 3839361"/>
                <a:gd name="connsiteY18-38" fmla="*/ 1887237 h 2903244"/>
                <a:gd name="connsiteX19-39" fmla="*/ 3009927 w 3839361"/>
                <a:gd name="connsiteY19-40" fmla="*/ 2147587 h 2903244"/>
                <a:gd name="connsiteX20-41" fmla="*/ 2959127 w 3839361"/>
                <a:gd name="connsiteY20-42" fmla="*/ 2547637 h 2903244"/>
                <a:gd name="connsiteX21-43" fmla="*/ 2914677 w 3839361"/>
                <a:gd name="connsiteY21-44" fmla="*/ 2719087 h 2903244"/>
                <a:gd name="connsiteX22-45" fmla="*/ 2813077 w 3839361"/>
                <a:gd name="connsiteY22-46" fmla="*/ 2344437 h 2903244"/>
                <a:gd name="connsiteX23-47" fmla="*/ 2527327 w 3839361"/>
                <a:gd name="connsiteY23-48" fmla="*/ 2293637 h 2903244"/>
                <a:gd name="connsiteX24-49" fmla="*/ 2317777 w 3839361"/>
                <a:gd name="connsiteY24-50" fmla="*/ 2477787 h 2903244"/>
                <a:gd name="connsiteX25-51" fmla="*/ 2286027 w 3839361"/>
                <a:gd name="connsiteY25-52" fmla="*/ 2757187 h 2903244"/>
                <a:gd name="connsiteX26-53" fmla="*/ 2241577 w 3839361"/>
                <a:gd name="connsiteY26-54" fmla="*/ 2807987 h 2903244"/>
                <a:gd name="connsiteX27-55" fmla="*/ 2139977 w 3839361"/>
                <a:gd name="connsiteY27-56" fmla="*/ 2452387 h 2903244"/>
                <a:gd name="connsiteX28-57" fmla="*/ 1873277 w 3839361"/>
                <a:gd name="connsiteY28-58" fmla="*/ 2433337 h 2903244"/>
                <a:gd name="connsiteX29-59" fmla="*/ 2000277 w 3839361"/>
                <a:gd name="connsiteY29-60" fmla="*/ 2712737 h 2903244"/>
                <a:gd name="connsiteX30-61" fmla="*/ 1860577 w 3839361"/>
                <a:gd name="connsiteY30-62" fmla="*/ 2903237 h 2903244"/>
                <a:gd name="connsiteX31-63" fmla="*/ 1816127 w 3839361"/>
                <a:gd name="connsiteY31-64" fmla="*/ 2706387 h 2903244"/>
                <a:gd name="connsiteX32-65" fmla="*/ 1555777 w 3839361"/>
                <a:gd name="connsiteY32-66" fmla="*/ 2376187 h 2903244"/>
                <a:gd name="connsiteX33-67" fmla="*/ 1403377 w 3839361"/>
                <a:gd name="connsiteY33-68" fmla="*/ 2509537 h 2903244"/>
                <a:gd name="connsiteX34-69" fmla="*/ 1384327 w 3839361"/>
                <a:gd name="connsiteY34-70" fmla="*/ 2884187 h 2903244"/>
                <a:gd name="connsiteX35-71" fmla="*/ 1085877 w 3839361"/>
                <a:gd name="connsiteY35-72" fmla="*/ 2477787 h 2903244"/>
                <a:gd name="connsiteX36-73" fmla="*/ 1231927 w 3839361"/>
                <a:gd name="connsiteY36-74" fmla="*/ 2103137 h 2903244"/>
                <a:gd name="connsiteX37-75" fmla="*/ 927127 w 3839361"/>
                <a:gd name="connsiteY37-76" fmla="*/ 2242837 h 2903244"/>
                <a:gd name="connsiteX38-77" fmla="*/ 336577 w 3839361"/>
                <a:gd name="connsiteY38-78" fmla="*/ 2350787 h 2903244"/>
                <a:gd name="connsiteX39-79" fmla="*/ 806477 w 3839361"/>
                <a:gd name="connsiteY39-80" fmla="*/ 2058687 h 2903244"/>
                <a:gd name="connsiteX40-81" fmla="*/ 876327 w 3839361"/>
                <a:gd name="connsiteY40-82" fmla="*/ 1652287 h 2903244"/>
                <a:gd name="connsiteX41-83" fmla="*/ 774727 w 3839361"/>
                <a:gd name="connsiteY41-84" fmla="*/ 1734837 h 2903244"/>
                <a:gd name="connsiteX42-85" fmla="*/ 412777 w 3839361"/>
                <a:gd name="connsiteY42-86" fmla="*/ 1931687 h 2903244"/>
                <a:gd name="connsiteX43-87" fmla="*/ 27 w 3839361"/>
                <a:gd name="connsiteY43-88" fmla="*/ 1766587 h 2903244"/>
                <a:gd name="connsiteX44-89" fmla="*/ 393727 w 3839361"/>
                <a:gd name="connsiteY44-90" fmla="*/ 1671337 h 2903244"/>
                <a:gd name="connsiteX45-91" fmla="*/ 723927 w 3839361"/>
                <a:gd name="connsiteY45-92" fmla="*/ 1391937 h 2903244"/>
                <a:gd name="connsiteX46-93" fmla="*/ 882677 w 3839361"/>
                <a:gd name="connsiteY46-94" fmla="*/ 1226837 h 2903244"/>
                <a:gd name="connsiteX47-95" fmla="*/ 469927 w 3839361"/>
                <a:gd name="connsiteY47-96" fmla="*/ 1271287 h 2903244"/>
                <a:gd name="connsiteX48-97" fmla="*/ 209577 w 3839361"/>
                <a:gd name="connsiteY48-98" fmla="*/ 1156987 h 2903244"/>
                <a:gd name="connsiteX49-99" fmla="*/ 158777 w 3839361"/>
                <a:gd name="connsiteY49-100" fmla="*/ 934737 h 2903244"/>
                <a:gd name="connsiteX50-101" fmla="*/ 469927 w 3839361"/>
                <a:gd name="connsiteY50-102" fmla="*/ 1029987 h 2903244"/>
                <a:gd name="connsiteX51-103" fmla="*/ 812827 w 3839361"/>
                <a:gd name="connsiteY51-104" fmla="*/ 928387 h 2903244"/>
                <a:gd name="connsiteX52-105" fmla="*/ 831877 w 3839361"/>
                <a:gd name="connsiteY52-106" fmla="*/ 604537 h 2903244"/>
                <a:gd name="connsiteX53-107" fmla="*/ 965227 w 3839361"/>
                <a:gd name="connsiteY53-108" fmla="*/ 261637 h 2903244"/>
                <a:gd name="connsiteX54-109" fmla="*/ 1130327 w 3839361"/>
                <a:gd name="connsiteY54-110" fmla="*/ 166387 h 2903244"/>
                <a:gd name="connsiteX55-111" fmla="*/ 1200177 w 3839361"/>
                <a:gd name="connsiteY55-112" fmla="*/ 420387 h 2903244"/>
                <a:gd name="connsiteX56-113" fmla="*/ 1536727 w 3839361"/>
                <a:gd name="connsiteY56-114" fmla="*/ 521987 h 2903244"/>
                <a:gd name="connsiteX57-115" fmla="*/ 1714527 w 3839361"/>
                <a:gd name="connsiteY57-116" fmla="*/ 90187 h 2903244"/>
                <a:gd name="connsiteX58-117" fmla="*/ 1841527 w 3839361"/>
                <a:gd name="connsiteY58-118" fmla="*/ 20337 h 2903244"/>
                <a:gd name="connsiteX59-119" fmla="*/ 1873277 w 3839361"/>
                <a:gd name="connsiteY59-120" fmla="*/ 356887 h 2903244"/>
                <a:gd name="connsiteX60-121" fmla="*/ 2057427 w 3839361"/>
                <a:gd name="connsiteY60-122" fmla="*/ 458487 h 2903244"/>
                <a:gd name="connsiteX61-123" fmla="*/ 2228877 w 3839361"/>
                <a:gd name="connsiteY61-124" fmla="*/ 261637 h 2903244"/>
                <a:gd name="connsiteX62-125" fmla="*/ 2273327 w 3839361"/>
                <a:gd name="connsiteY62-126" fmla="*/ 490237 h 2903244"/>
                <a:gd name="connsiteX0-127" fmla="*/ 2273327 w 3839361"/>
                <a:gd name="connsiteY0-128" fmla="*/ 490237 h 2903244"/>
                <a:gd name="connsiteX1-129" fmla="*/ 2518437 w 3839361"/>
                <a:gd name="connsiteY1-130" fmla="*/ 209567 h 2903244"/>
                <a:gd name="connsiteX2-131" fmla="*/ 2870227 w 3839361"/>
                <a:gd name="connsiteY2-132" fmla="*/ 96537 h 2903244"/>
                <a:gd name="connsiteX3-133" fmla="*/ 3003577 w 3839361"/>
                <a:gd name="connsiteY3-134" fmla="*/ 102887 h 2903244"/>
                <a:gd name="connsiteX4-135" fmla="*/ 2843557 w 3839361"/>
                <a:gd name="connsiteY4-136" fmla="*/ 231157 h 2903244"/>
                <a:gd name="connsiteX5-137" fmla="*/ 2743227 w 3839361"/>
                <a:gd name="connsiteY5-138" fmla="*/ 407687 h 2903244"/>
                <a:gd name="connsiteX6-139" fmla="*/ 2774977 w 3839361"/>
                <a:gd name="connsiteY6-140" fmla="*/ 591837 h 2903244"/>
                <a:gd name="connsiteX7-141" fmla="*/ 3009927 w 3839361"/>
                <a:gd name="connsiteY7-142" fmla="*/ 521987 h 2903244"/>
                <a:gd name="connsiteX8-143" fmla="*/ 3213127 w 3839361"/>
                <a:gd name="connsiteY8-144" fmla="*/ 439437 h 2903244"/>
                <a:gd name="connsiteX9-145" fmla="*/ 3441727 w 3839361"/>
                <a:gd name="connsiteY9-146" fmla="*/ 445787 h 2903244"/>
                <a:gd name="connsiteX10-147" fmla="*/ 3251227 w 3839361"/>
                <a:gd name="connsiteY10-148" fmla="*/ 629937 h 2903244"/>
                <a:gd name="connsiteX11-149" fmla="*/ 3149627 w 3839361"/>
                <a:gd name="connsiteY11-150" fmla="*/ 922037 h 2903244"/>
                <a:gd name="connsiteX12-151" fmla="*/ 3340127 w 3839361"/>
                <a:gd name="connsiteY12-152" fmla="*/ 1220487 h 2903244"/>
                <a:gd name="connsiteX13-153" fmla="*/ 3587777 w 3839361"/>
                <a:gd name="connsiteY13-154" fmla="*/ 1334787 h 2903244"/>
                <a:gd name="connsiteX14-155" fmla="*/ 3238527 w 3839361"/>
                <a:gd name="connsiteY14-156" fmla="*/ 1404637 h 2903244"/>
                <a:gd name="connsiteX15-157" fmla="*/ 3435377 w 3839361"/>
                <a:gd name="connsiteY15-158" fmla="*/ 1747537 h 2903244"/>
                <a:gd name="connsiteX16-159" fmla="*/ 3689377 w 3839361"/>
                <a:gd name="connsiteY16-160" fmla="*/ 1938037 h 2903244"/>
                <a:gd name="connsiteX17-161" fmla="*/ 3816377 w 3839361"/>
                <a:gd name="connsiteY17-162" fmla="*/ 2045987 h 2903244"/>
                <a:gd name="connsiteX18-163" fmla="*/ 3219477 w 3839361"/>
                <a:gd name="connsiteY18-164" fmla="*/ 1887237 h 2903244"/>
                <a:gd name="connsiteX19-165" fmla="*/ 3009927 w 3839361"/>
                <a:gd name="connsiteY19-166" fmla="*/ 2147587 h 2903244"/>
                <a:gd name="connsiteX20-167" fmla="*/ 2959127 w 3839361"/>
                <a:gd name="connsiteY20-168" fmla="*/ 2547637 h 2903244"/>
                <a:gd name="connsiteX21-169" fmla="*/ 2914677 w 3839361"/>
                <a:gd name="connsiteY21-170" fmla="*/ 2719087 h 2903244"/>
                <a:gd name="connsiteX22-171" fmla="*/ 2813077 w 3839361"/>
                <a:gd name="connsiteY22-172" fmla="*/ 2344437 h 2903244"/>
                <a:gd name="connsiteX23-173" fmla="*/ 2527327 w 3839361"/>
                <a:gd name="connsiteY23-174" fmla="*/ 2293637 h 2903244"/>
                <a:gd name="connsiteX24-175" fmla="*/ 2317777 w 3839361"/>
                <a:gd name="connsiteY24-176" fmla="*/ 2477787 h 2903244"/>
                <a:gd name="connsiteX25-177" fmla="*/ 2286027 w 3839361"/>
                <a:gd name="connsiteY25-178" fmla="*/ 2757187 h 2903244"/>
                <a:gd name="connsiteX26-179" fmla="*/ 2241577 w 3839361"/>
                <a:gd name="connsiteY26-180" fmla="*/ 2807987 h 2903244"/>
                <a:gd name="connsiteX27-181" fmla="*/ 2139977 w 3839361"/>
                <a:gd name="connsiteY27-182" fmla="*/ 2452387 h 2903244"/>
                <a:gd name="connsiteX28-183" fmla="*/ 1873277 w 3839361"/>
                <a:gd name="connsiteY28-184" fmla="*/ 2433337 h 2903244"/>
                <a:gd name="connsiteX29-185" fmla="*/ 2000277 w 3839361"/>
                <a:gd name="connsiteY29-186" fmla="*/ 2712737 h 2903244"/>
                <a:gd name="connsiteX30-187" fmla="*/ 1860577 w 3839361"/>
                <a:gd name="connsiteY30-188" fmla="*/ 2903237 h 2903244"/>
                <a:gd name="connsiteX31-189" fmla="*/ 1816127 w 3839361"/>
                <a:gd name="connsiteY31-190" fmla="*/ 2706387 h 2903244"/>
                <a:gd name="connsiteX32-191" fmla="*/ 1555777 w 3839361"/>
                <a:gd name="connsiteY32-192" fmla="*/ 2376187 h 2903244"/>
                <a:gd name="connsiteX33-193" fmla="*/ 1403377 w 3839361"/>
                <a:gd name="connsiteY33-194" fmla="*/ 2509537 h 2903244"/>
                <a:gd name="connsiteX34-195" fmla="*/ 1384327 w 3839361"/>
                <a:gd name="connsiteY34-196" fmla="*/ 2884187 h 2903244"/>
                <a:gd name="connsiteX35-197" fmla="*/ 1085877 w 3839361"/>
                <a:gd name="connsiteY35-198" fmla="*/ 2477787 h 2903244"/>
                <a:gd name="connsiteX36-199" fmla="*/ 1231927 w 3839361"/>
                <a:gd name="connsiteY36-200" fmla="*/ 2103137 h 2903244"/>
                <a:gd name="connsiteX37-201" fmla="*/ 927127 w 3839361"/>
                <a:gd name="connsiteY37-202" fmla="*/ 2242837 h 2903244"/>
                <a:gd name="connsiteX38-203" fmla="*/ 336577 w 3839361"/>
                <a:gd name="connsiteY38-204" fmla="*/ 2350787 h 2903244"/>
                <a:gd name="connsiteX39-205" fmla="*/ 806477 w 3839361"/>
                <a:gd name="connsiteY39-206" fmla="*/ 2058687 h 2903244"/>
                <a:gd name="connsiteX40-207" fmla="*/ 876327 w 3839361"/>
                <a:gd name="connsiteY40-208" fmla="*/ 1652287 h 2903244"/>
                <a:gd name="connsiteX41-209" fmla="*/ 774727 w 3839361"/>
                <a:gd name="connsiteY41-210" fmla="*/ 1734837 h 2903244"/>
                <a:gd name="connsiteX42-211" fmla="*/ 412777 w 3839361"/>
                <a:gd name="connsiteY42-212" fmla="*/ 1931687 h 2903244"/>
                <a:gd name="connsiteX43-213" fmla="*/ 27 w 3839361"/>
                <a:gd name="connsiteY43-214" fmla="*/ 1766587 h 2903244"/>
                <a:gd name="connsiteX44-215" fmla="*/ 393727 w 3839361"/>
                <a:gd name="connsiteY44-216" fmla="*/ 1671337 h 2903244"/>
                <a:gd name="connsiteX45-217" fmla="*/ 723927 w 3839361"/>
                <a:gd name="connsiteY45-218" fmla="*/ 1391937 h 2903244"/>
                <a:gd name="connsiteX46-219" fmla="*/ 882677 w 3839361"/>
                <a:gd name="connsiteY46-220" fmla="*/ 1226837 h 2903244"/>
                <a:gd name="connsiteX47-221" fmla="*/ 469927 w 3839361"/>
                <a:gd name="connsiteY47-222" fmla="*/ 1271287 h 2903244"/>
                <a:gd name="connsiteX48-223" fmla="*/ 209577 w 3839361"/>
                <a:gd name="connsiteY48-224" fmla="*/ 1156987 h 2903244"/>
                <a:gd name="connsiteX49-225" fmla="*/ 158777 w 3839361"/>
                <a:gd name="connsiteY49-226" fmla="*/ 934737 h 2903244"/>
                <a:gd name="connsiteX50-227" fmla="*/ 469927 w 3839361"/>
                <a:gd name="connsiteY50-228" fmla="*/ 1029987 h 2903244"/>
                <a:gd name="connsiteX51-229" fmla="*/ 812827 w 3839361"/>
                <a:gd name="connsiteY51-230" fmla="*/ 928387 h 2903244"/>
                <a:gd name="connsiteX52-231" fmla="*/ 831877 w 3839361"/>
                <a:gd name="connsiteY52-232" fmla="*/ 604537 h 2903244"/>
                <a:gd name="connsiteX53-233" fmla="*/ 965227 w 3839361"/>
                <a:gd name="connsiteY53-234" fmla="*/ 261637 h 2903244"/>
                <a:gd name="connsiteX54-235" fmla="*/ 1130327 w 3839361"/>
                <a:gd name="connsiteY54-236" fmla="*/ 166387 h 2903244"/>
                <a:gd name="connsiteX55-237" fmla="*/ 1200177 w 3839361"/>
                <a:gd name="connsiteY55-238" fmla="*/ 420387 h 2903244"/>
                <a:gd name="connsiteX56-239" fmla="*/ 1536727 w 3839361"/>
                <a:gd name="connsiteY56-240" fmla="*/ 521987 h 2903244"/>
                <a:gd name="connsiteX57-241" fmla="*/ 1714527 w 3839361"/>
                <a:gd name="connsiteY57-242" fmla="*/ 90187 h 2903244"/>
                <a:gd name="connsiteX58-243" fmla="*/ 1841527 w 3839361"/>
                <a:gd name="connsiteY58-244" fmla="*/ 20337 h 2903244"/>
                <a:gd name="connsiteX59-245" fmla="*/ 1873277 w 3839361"/>
                <a:gd name="connsiteY59-246" fmla="*/ 356887 h 2903244"/>
                <a:gd name="connsiteX60-247" fmla="*/ 2057427 w 3839361"/>
                <a:gd name="connsiteY60-248" fmla="*/ 458487 h 2903244"/>
                <a:gd name="connsiteX61-249" fmla="*/ 2228877 w 3839361"/>
                <a:gd name="connsiteY61-250" fmla="*/ 261637 h 2903244"/>
                <a:gd name="connsiteX62-251" fmla="*/ 2273327 w 3839361"/>
                <a:gd name="connsiteY62-252" fmla="*/ 490237 h 2903244"/>
                <a:gd name="connsiteX0-253" fmla="*/ 2273327 w 3839361"/>
                <a:gd name="connsiteY0-254" fmla="*/ 490237 h 2903244"/>
                <a:gd name="connsiteX1-255" fmla="*/ 2518437 w 3839361"/>
                <a:gd name="connsiteY1-256" fmla="*/ 209567 h 2903244"/>
                <a:gd name="connsiteX2-257" fmla="*/ 2870227 w 3839361"/>
                <a:gd name="connsiteY2-258" fmla="*/ 96537 h 2903244"/>
                <a:gd name="connsiteX3-259" fmla="*/ 3003577 w 3839361"/>
                <a:gd name="connsiteY3-260" fmla="*/ 102887 h 2903244"/>
                <a:gd name="connsiteX4-261" fmla="*/ 2843557 w 3839361"/>
                <a:gd name="connsiteY4-262" fmla="*/ 231157 h 2903244"/>
                <a:gd name="connsiteX5-263" fmla="*/ 2735607 w 3839361"/>
                <a:gd name="connsiteY5-264" fmla="*/ 438167 h 2903244"/>
                <a:gd name="connsiteX6-265" fmla="*/ 2774977 w 3839361"/>
                <a:gd name="connsiteY6-266" fmla="*/ 591837 h 2903244"/>
                <a:gd name="connsiteX7-267" fmla="*/ 3009927 w 3839361"/>
                <a:gd name="connsiteY7-268" fmla="*/ 521987 h 2903244"/>
                <a:gd name="connsiteX8-269" fmla="*/ 3213127 w 3839361"/>
                <a:gd name="connsiteY8-270" fmla="*/ 439437 h 2903244"/>
                <a:gd name="connsiteX9-271" fmla="*/ 3441727 w 3839361"/>
                <a:gd name="connsiteY9-272" fmla="*/ 445787 h 2903244"/>
                <a:gd name="connsiteX10-273" fmla="*/ 3251227 w 3839361"/>
                <a:gd name="connsiteY10-274" fmla="*/ 629937 h 2903244"/>
                <a:gd name="connsiteX11-275" fmla="*/ 3149627 w 3839361"/>
                <a:gd name="connsiteY11-276" fmla="*/ 922037 h 2903244"/>
                <a:gd name="connsiteX12-277" fmla="*/ 3340127 w 3839361"/>
                <a:gd name="connsiteY12-278" fmla="*/ 1220487 h 2903244"/>
                <a:gd name="connsiteX13-279" fmla="*/ 3587777 w 3839361"/>
                <a:gd name="connsiteY13-280" fmla="*/ 1334787 h 2903244"/>
                <a:gd name="connsiteX14-281" fmla="*/ 3238527 w 3839361"/>
                <a:gd name="connsiteY14-282" fmla="*/ 1404637 h 2903244"/>
                <a:gd name="connsiteX15-283" fmla="*/ 3435377 w 3839361"/>
                <a:gd name="connsiteY15-284" fmla="*/ 1747537 h 2903244"/>
                <a:gd name="connsiteX16-285" fmla="*/ 3689377 w 3839361"/>
                <a:gd name="connsiteY16-286" fmla="*/ 1938037 h 2903244"/>
                <a:gd name="connsiteX17-287" fmla="*/ 3816377 w 3839361"/>
                <a:gd name="connsiteY17-288" fmla="*/ 2045987 h 2903244"/>
                <a:gd name="connsiteX18-289" fmla="*/ 3219477 w 3839361"/>
                <a:gd name="connsiteY18-290" fmla="*/ 1887237 h 2903244"/>
                <a:gd name="connsiteX19-291" fmla="*/ 3009927 w 3839361"/>
                <a:gd name="connsiteY19-292" fmla="*/ 2147587 h 2903244"/>
                <a:gd name="connsiteX20-293" fmla="*/ 2959127 w 3839361"/>
                <a:gd name="connsiteY20-294" fmla="*/ 2547637 h 2903244"/>
                <a:gd name="connsiteX21-295" fmla="*/ 2914677 w 3839361"/>
                <a:gd name="connsiteY21-296" fmla="*/ 2719087 h 2903244"/>
                <a:gd name="connsiteX22-297" fmla="*/ 2813077 w 3839361"/>
                <a:gd name="connsiteY22-298" fmla="*/ 2344437 h 2903244"/>
                <a:gd name="connsiteX23-299" fmla="*/ 2527327 w 3839361"/>
                <a:gd name="connsiteY23-300" fmla="*/ 2293637 h 2903244"/>
                <a:gd name="connsiteX24-301" fmla="*/ 2317777 w 3839361"/>
                <a:gd name="connsiteY24-302" fmla="*/ 2477787 h 2903244"/>
                <a:gd name="connsiteX25-303" fmla="*/ 2286027 w 3839361"/>
                <a:gd name="connsiteY25-304" fmla="*/ 2757187 h 2903244"/>
                <a:gd name="connsiteX26-305" fmla="*/ 2241577 w 3839361"/>
                <a:gd name="connsiteY26-306" fmla="*/ 2807987 h 2903244"/>
                <a:gd name="connsiteX27-307" fmla="*/ 2139977 w 3839361"/>
                <a:gd name="connsiteY27-308" fmla="*/ 2452387 h 2903244"/>
                <a:gd name="connsiteX28-309" fmla="*/ 1873277 w 3839361"/>
                <a:gd name="connsiteY28-310" fmla="*/ 2433337 h 2903244"/>
                <a:gd name="connsiteX29-311" fmla="*/ 2000277 w 3839361"/>
                <a:gd name="connsiteY29-312" fmla="*/ 2712737 h 2903244"/>
                <a:gd name="connsiteX30-313" fmla="*/ 1860577 w 3839361"/>
                <a:gd name="connsiteY30-314" fmla="*/ 2903237 h 2903244"/>
                <a:gd name="connsiteX31-315" fmla="*/ 1816127 w 3839361"/>
                <a:gd name="connsiteY31-316" fmla="*/ 2706387 h 2903244"/>
                <a:gd name="connsiteX32-317" fmla="*/ 1555777 w 3839361"/>
                <a:gd name="connsiteY32-318" fmla="*/ 2376187 h 2903244"/>
                <a:gd name="connsiteX33-319" fmla="*/ 1403377 w 3839361"/>
                <a:gd name="connsiteY33-320" fmla="*/ 2509537 h 2903244"/>
                <a:gd name="connsiteX34-321" fmla="*/ 1384327 w 3839361"/>
                <a:gd name="connsiteY34-322" fmla="*/ 2884187 h 2903244"/>
                <a:gd name="connsiteX35-323" fmla="*/ 1085877 w 3839361"/>
                <a:gd name="connsiteY35-324" fmla="*/ 2477787 h 2903244"/>
                <a:gd name="connsiteX36-325" fmla="*/ 1231927 w 3839361"/>
                <a:gd name="connsiteY36-326" fmla="*/ 2103137 h 2903244"/>
                <a:gd name="connsiteX37-327" fmla="*/ 927127 w 3839361"/>
                <a:gd name="connsiteY37-328" fmla="*/ 2242837 h 2903244"/>
                <a:gd name="connsiteX38-329" fmla="*/ 336577 w 3839361"/>
                <a:gd name="connsiteY38-330" fmla="*/ 2350787 h 2903244"/>
                <a:gd name="connsiteX39-331" fmla="*/ 806477 w 3839361"/>
                <a:gd name="connsiteY39-332" fmla="*/ 2058687 h 2903244"/>
                <a:gd name="connsiteX40-333" fmla="*/ 876327 w 3839361"/>
                <a:gd name="connsiteY40-334" fmla="*/ 1652287 h 2903244"/>
                <a:gd name="connsiteX41-335" fmla="*/ 774727 w 3839361"/>
                <a:gd name="connsiteY41-336" fmla="*/ 1734837 h 2903244"/>
                <a:gd name="connsiteX42-337" fmla="*/ 412777 w 3839361"/>
                <a:gd name="connsiteY42-338" fmla="*/ 1931687 h 2903244"/>
                <a:gd name="connsiteX43-339" fmla="*/ 27 w 3839361"/>
                <a:gd name="connsiteY43-340" fmla="*/ 1766587 h 2903244"/>
                <a:gd name="connsiteX44-341" fmla="*/ 393727 w 3839361"/>
                <a:gd name="connsiteY44-342" fmla="*/ 1671337 h 2903244"/>
                <a:gd name="connsiteX45-343" fmla="*/ 723927 w 3839361"/>
                <a:gd name="connsiteY45-344" fmla="*/ 1391937 h 2903244"/>
                <a:gd name="connsiteX46-345" fmla="*/ 882677 w 3839361"/>
                <a:gd name="connsiteY46-346" fmla="*/ 1226837 h 2903244"/>
                <a:gd name="connsiteX47-347" fmla="*/ 469927 w 3839361"/>
                <a:gd name="connsiteY47-348" fmla="*/ 1271287 h 2903244"/>
                <a:gd name="connsiteX48-349" fmla="*/ 209577 w 3839361"/>
                <a:gd name="connsiteY48-350" fmla="*/ 1156987 h 2903244"/>
                <a:gd name="connsiteX49-351" fmla="*/ 158777 w 3839361"/>
                <a:gd name="connsiteY49-352" fmla="*/ 934737 h 2903244"/>
                <a:gd name="connsiteX50-353" fmla="*/ 469927 w 3839361"/>
                <a:gd name="connsiteY50-354" fmla="*/ 1029987 h 2903244"/>
                <a:gd name="connsiteX51-355" fmla="*/ 812827 w 3839361"/>
                <a:gd name="connsiteY51-356" fmla="*/ 928387 h 2903244"/>
                <a:gd name="connsiteX52-357" fmla="*/ 831877 w 3839361"/>
                <a:gd name="connsiteY52-358" fmla="*/ 604537 h 2903244"/>
                <a:gd name="connsiteX53-359" fmla="*/ 965227 w 3839361"/>
                <a:gd name="connsiteY53-360" fmla="*/ 261637 h 2903244"/>
                <a:gd name="connsiteX54-361" fmla="*/ 1130327 w 3839361"/>
                <a:gd name="connsiteY54-362" fmla="*/ 166387 h 2903244"/>
                <a:gd name="connsiteX55-363" fmla="*/ 1200177 w 3839361"/>
                <a:gd name="connsiteY55-364" fmla="*/ 420387 h 2903244"/>
                <a:gd name="connsiteX56-365" fmla="*/ 1536727 w 3839361"/>
                <a:gd name="connsiteY56-366" fmla="*/ 521987 h 2903244"/>
                <a:gd name="connsiteX57-367" fmla="*/ 1714527 w 3839361"/>
                <a:gd name="connsiteY57-368" fmla="*/ 90187 h 2903244"/>
                <a:gd name="connsiteX58-369" fmla="*/ 1841527 w 3839361"/>
                <a:gd name="connsiteY58-370" fmla="*/ 20337 h 2903244"/>
                <a:gd name="connsiteX59-371" fmla="*/ 1873277 w 3839361"/>
                <a:gd name="connsiteY59-372" fmla="*/ 356887 h 2903244"/>
                <a:gd name="connsiteX60-373" fmla="*/ 2057427 w 3839361"/>
                <a:gd name="connsiteY60-374" fmla="*/ 458487 h 2903244"/>
                <a:gd name="connsiteX61-375" fmla="*/ 2228877 w 3839361"/>
                <a:gd name="connsiteY61-376" fmla="*/ 261637 h 2903244"/>
                <a:gd name="connsiteX62-377" fmla="*/ 2273327 w 3839361"/>
                <a:gd name="connsiteY62-378" fmla="*/ 490237 h 2903244"/>
                <a:gd name="connsiteX0-379" fmla="*/ 2273327 w 3839361"/>
                <a:gd name="connsiteY0-380" fmla="*/ 490237 h 2903244"/>
                <a:gd name="connsiteX1-381" fmla="*/ 2518437 w 3839361"/>
                <a:gd name="connsiteY1-382" fmla="*/ 209567 h 2903244"/>
                <a:gd name="connsiteX2-383" fmla="*/ 2870227 w 3839361"/>
                <a:gd name="connsiteY2-384" fmla="*/ 96537 h 2903244"/>
                <a:gd name="connsiteX3-385" fmla="*/ 3003577 w 3839361"/>
                <a:gd name="connsiteY3-386" fmla="*/ 102887 h 2903244"/>
                <a:gd name="connsiteX4-387" fmla="*/ 2843557 w 3839361"/>
                <a:gd name="connsiteY4-388" fmla="*/ 231157 h 2903244"/>
                <a:gd name="connsiteX5-389" fmla="*/ 2735607 w 3839361"/>
                <a:gd name="connsiteY5-390" fmla="*/ 438167 h 2903244"/>
                <a:gd name="connsiteX6-391" fmla="*/ 2774977 w 3839361"/>
                <a:gd name="connsiteY6-392" fmla="*/ 591837 h 2903244"/>
                <a:gd name="connsiteX7-393" fmla="*/ 2971827 w 3839361"/>
                <a:gd name="connsiteY7-394" fmla="*/ 483887 h 2903244"/>
                <a:gd name="connsiteX8-395" fmla="*/ 3213127 w 3839361"/>
                <a:gd name="connsiteY8-396" fmla="*/ 439437 h 2903244"/>
                <a:gd name="connsiteX9-397" fmla="*/ 3441727 w 3839361"/>
                <a:gd name="connsiteY9-398" fmla="*/ 445787 h 2903244"/>
                <a:gd name="connsiteX10-399" fmla="*/ 3251227 w 3839361"/>
                <a:gd name="connsiteY10-400" fmla="*/ 629937 h 2903244"/>
                <a:gd name="connsiteX11-401" fmla="*/ 3149627 w 3839361"/>
                <a:gd name="connsiteY11-402" fmla="*/ 922037 h 2903244"/>
                <a:gd name="connsiteX12-403" fmla="*/ 3340127 w 3839361"/>
                <a:gd name="connsiteY12-404" fmla="*/ 1220487 h 2903244"/>
                <a:gd name="connsiteX13-405" fmla="*/ 3587777 w 3839361"/>
                <a:gd name="connsiteY13-406" fmla="*/ 1334787 h 2903244"/>
                <a:gd name="connsiteX14-407" fmla="*/ 3238527 w 3839361"/>
                <a:gd name="connsiteY14-408" fmla="*/ 1404637 h 2903244"/>
                <a:gd name="connsiteX15-409" fmla="*/ 3435377 w 3839361"/>
                <a:gd name="connsiteY15-410" fmla="*/ 1747537 h 2903244"/>
                <a:gd name="connsiteX16-411" fmla="*/ 3689377 w 3839361"/>
                <a:gd name="connsiteY16-412" fmla="*/ 1938037 h 2903244"/>
                <a:gd name="connsiteX17-413" fmla="*/ 3816377 w 3839361"/>
                <a:gd name="connsiteY17-414" fmla="*/ 2045987 h 2903244"/>
                <a:gd name="connsiteX18-415" fmla="*/ 3219477 w 3839361"/>
                <a:gd name="connsiteY18-416" fmla="*/ 1887237 h 2903244"/>
                <a:gd name="connsiteX19-417" fmla="*/ 3009927 w 3839361"/>
                <a:gd name="connsiteY19-418" fmla="*/ 2147587 h 2903244"/>
                <a:gd name="connsiteX20-419" fmla="*/ 2959127 w 3839361"/>
                <a:gd name="connsiteY20-420" fmla="*/ 2547637 h 2903244"/>
                <a:gd name="connsiteX21-421" fmla="*/ 2914677 w 3839361"/>
                <a:gd name="connsiteY21-422" fmla="*/ 2719087 h 2903244"/>
                <a:gd name="connsiteX22-423" fmla="*/ 2813077 w 3839361"/>
                <a:gd name="connsiteY22-424" fmla="*/ 2344437 h 2903244"/>
                <a:gd name="connsiteX23-425" fmla="*/ 2527327 w 3839361"/>
                <a:gd name="connsiteY23-426" fmla="*/ 2293637 h 2903244"/>
                <a:gd name="connsiteX24-427" fmla="*/ 2317777 w 3839361"/>
                <a:gd name="connsiteY24-428" fmla="*/ 2477787 h 2903244"/>
                <a:gd name="connsiteX25-429" fmla="*/ 2286027 w 3839361"/>
                <a:gd name="connsiteY25-430" fmla="*/ 2757187 h 2903244"/>
                <a:gd name="connsiteX26-431" fmla="*/ 2241577 w 3839361"/>
                <a:gd name="connsiteY26-432" fmla="*/ 2807987 h 2903244"/>
                <a:gd name="connsiteX27-433" fmla="*/ 2139977 w 3839361"/>
                <a:gd name="connsiteY27-434" fmla="*/ 2452387 h 2903244"/>
                <a:gd name="connsiteX28-435" fmla="*/ 1873277 w 3839361"/>
                <a:gd name="connsiteY28-436" fmla="*/ 2433337 h 2903244"/>
                <a:gd name="connsiteX29-437" fmla="*/ 2000277 w 3839361"/>
                <a:gd name="connsiteY29-438" fmla="*/ 2712737 h 2903244"/>
                <a:gd name="connsiteX30-439" fmla="*/ 1860577 w 3839361"/>
                <a:gd name="connsiteY30-440" fmla="*/ 2903237 h 2903244"/>
                <a:gd name="connsiteX31-441" fmla="*/ 1816127 w 3839361"/>
                <a:gd name="connsiteY31-442" fmla="*/ 2706387 h 2903244"/>
                <a:gd name="connsiteX32-443" fmla="*/ 1555777 w 3839361"/>
                <a:gd name="connsiteY32-444" fmla="*/ 2376187 h 2903244"/>
                <a:gd name="connsiteX33-445" fmla="*/ 1403377 w 3839361"/>
                <a:gd name="connsiteY33-446" fmla="*/ 2509537 h 2903244"/>
                <a:gd name="connsiteX34-447" fmla="*/ 1384327 w 3839361"/>
                <a:gd name="connsiteY34-448" fmla="*/ 2884187 h 2903244"/>
                <a:gd name="connsiteX35-449" fmla="*/ 1085877 w 3839361"/>
                <a:gd name="connsiteY35-450" fmla="*/ 2477787 h 2903244"/>
                <a:gd name="connsiteX36-451" fmla="*/ 1231927 w 3839361"/>
                <a:gd name="connsiteY36-452" fmla="*/ 2103137 h 2903244"/>
                <a:gd name="connsiteX37-453" fmla="*/ 927127 w 3839361"/>
                <a:gd name="connsiteY37-454" fmla="*/ 2242837 h 2903244"/>
                <a:gd name="connsiteX38-455" fmla="*/ 336577 w 3839361"/>
                <a:gd name="connsiteY38-456" fmla="*/ 2350787 h 2903244"/>
                <a:gd name="connsiteX39-457" fmla="*/ 806477 w 3839361"/>
                <a:gd name="connsiteY39-458" fmla="*/ 2058687 h 2903244"/>
                <a:gd name="connsiteX40-459" fmla="*/ 876327 w 3839361"/>
                <a:gd name="connsiteY40-460" fmla="*/ 1652287 h 2903244"/>
                <a:gd name="connsiteX41-461" fmla="*/ 774727 w 3839361"/>
                <a:gd name="connsiteY41-462" fmla="*/ 1734837 h 2903244"/>
                <a:gd name="connsiteX42-463" fmla="*/ 412777 w 3839361"/>
                <a:gd name="connsiteY42-464" fmla="*/ 1931687 h 2903244"/>
                <a:gd name="connsiteX43-465" fmla="*/ 27 w 3839361"/>
                <a:gd name="connsiteY43-466" fmla="*/ 1766587 h 2903244"/>
                <a:gd name="connsiteX44-467" fmla="*/ 393727 w 3839361"/>
                <a:gd name="connsiteY44-468" fmla="*/ 1671337 h 2903244"/>
                <a:gd name="connsiteX45-469" fmla="*/ 723927 w 3839361"/>
                <a:gd name="connsiteY45-470" fmla="*/ 1391937 h 2903244"/>
                <a:gd name="connsiteX46-471" fmla="*/ 882677 w 3839361"/>
                <a:gd name="connsiteY46-472" fmla="*/ 1226837 h 2903244"/>
                <a:gd name="connsiteX47-473" fmla="*/ 469927 w 3839361"/>
                <a:gd name="connsiteY47-474" fmla="*/ 1271287 h 2903244"/>
                <a:gd name="connsiteX48-475" fmla="*/ 209577 w 3839361"/>
                <a:gd name="connsiteY48-476" fmla="*/ 1156987 h 2903244"/>
                <a:gd name="connsiteX49-477" fmla="*/ 158777 w 3839361"/>
                <a:gd name="connsiteY49-478" fmla="*/ 934737 h 2903244"/>
                <a:gd name="connsiteX50-479" fmla="*/ 469927 w 3839361"/>
                <a:gd name="connsiteY50-480" fmla="*/ 1029987 h 2903244"/>
                <a:gd name="connsiteX51-481" fmla="*/ 812827 w 3839361"/>
                <a:gd name="connsiteY51-482" fmla="*/ 928387 h 2903244"/>
                <a:gd name="connsiteX52-483" fmla="*/ 831877 w 3839361"/>
                <a:gd name="connsiteY52-484" fmla="*/ 604537 h 2903244"/>
                <a:gd name="connsiteX53-485" fmla="*/ 965227 w 3839361"/>
                <a:gd name="connsiteY53-486" fmla="*/ 261637 h 2903244"/>
                <a:gd name="connsiteX54-487" fmla="*/ 1130327 w 3839361"/>
                <a:gd name="connsiteY54-488" fmla="*/ 166387 h 2903244"/>
                <a:gd name="connsiteX55-489" fmla="*/ 1200177 w 3839361"/>
                <a:gd name="connsiteY55-490" fmla="*/ 420387 h 2903244"/>
                <a:gd name="connsiteX56-491" fmla="*/ 1536727 w 3839361"/>
                <a:gd name="connsiteY56-492" fmla="*/ 521987 h 2903244"/>
                <a:gd name="connsiteX57-493" fmla="*/ 1714527 w 3839361"/>
                <a:gd name="connsiteY57-494" fmla="*/ 90187 h 2903244"/>
                <a:gd name="connsiteX58-495" fmla="*/ 1841527 w 3839361"/>
                <a:gd name="connsiteY58-496" fmla="*/ 20337 h 2903244"/>
                <a:gd name="connsiteX59-497" fmla="*/ 1873277 w 3839361"/>
                <a:gd name="connsiteY59-498" fmla="*/ 356887 h 2903244"/>
                <a:gd name="connsiteX60-499" fmla="*/ 2057427 w 3839361"/>
                <a:gd name="connsiteY60-500" fmla="*/ 458487 h 2903244"/>
                <a:gd name="connsiteX61-501" fmla="*/ 2228877 w 3839361"/>
                <a:gd name="connsiteY61-502" fmla="*/ 261637 h 2903244"/>
                <a:gd name="connsiteX62-503" fmla="*/ 2273327 w 3839361"/>
                <a:gd name="connsiteY62-504" fmla="*/ 490237 h 2903244"/>
                <a:gd name="connsiteX0-505" fmla="*/ 2273327 w 3839361"/>
                <a:gd name="connsiteY0-506" fmla="*/ 490237 h 2903244"/>
                <a:gd name="connsiteX1-507" fmla="*/ 2518437 w 3839361"/>
                <a:gd name="connsiteY1-508" fmla="*/ 209567 h 2903244"/>
                <a:gd name="connsiteX2-509" fmla="*/ 2870227 w 3839361"/>
                <a:gd name="connsiteY2-510" fmla="*/ 96537 h 2903244"/>
                <a:gd name="connsiteX3-511" fmla="*/ 3003577 w 3839361"/>
                <a:gd name="connsiteY3-512" fmla="*/ 102887 h 2903244"/>
                <a:gd name="connsiteX4-513" fmla="*/ 2843557 w 3839361"/>
                <a:gd name="connsiteY4-514" fmla="*/ 231157 h 2903244"/>
                <a:gd name="connsiteX5-515" fmla="*/ 2735607 w 3839361"/>
                <a:gd name="connsiteY5-516" fmla="*/ 438167 h 2903244"/>
                <a:gd name="connsiteX6-517" fmla="*/ 2774977 w 3839361"/>
                <a:gd name="connsiteY6-518" fmla="*/ 591837 h 2903244"/>
                <a:gd name="connsiteX7-519" fmla="*/ 2971827 w 3839361"/>
                <a:gd name="connsiteY7-520" fmla="*/ 483887 h 2903244"/>
                <a:gd name="connsiteX8-521" fmla="*/ 3182647 w 3839361"/>
                <a:gd name="connsiteY8-522" fmla="*/ 439437 h 2903244"/>
                <a:gd name="connsiteX9-523" fmla="*/ 3441727 w 3839361"/>
                <a:gd name="connsiteY9-524" fmla="*/ 445787 h 2903244"/>
                <a:gd name="connsiteX10-525" fmla="*/ 3251227 w 3839361"/>
                <a:gd name="connsiteY10-526" fmla="*/ 629937 h 2903244"/>
                <a:gd name="connsiteX11-527" fmla="*/ 3149627 w 3839361"/>
                <a:gd name="connsiteY11-528" fmla="*/ 922037 h 2903244"/>
                <a:gd name="connsiteX12-529" fmla="*/ 3340127 w 3839361"/>
                <a:gd name="connsiteY12-530" fmla="*/ 1220487 h 2903244"/>
                <a:gd name="connsiteX13-531" fmla="*/ 3587777 w 3839361"/>
                <a:gd name="connsiteY13-532" fmla="*/ 1334787 h 2903244"/>
                <a:gd name="connsiteX14-533" fmla="*/ 3238527 w 3839361"/>
                <a:gd name="connsiteY14-534" fmla="*/ 1404637 h 2903244"/>
                <a:gd name="connsiteX15-535" fmla="*/ 3435377 w 3839361"/>
                <a:gd name="connsiteY15-536" fmla="*/ 1747537 h 2903244"/>
                <a:gd name="connsiteX16-537" fmla="*/ 3689377 w 3839361"/>
                <a:gd name="connsiteY16-538" fmla="*/ 1938037 h 2903244"/>
                <a:gd name="connsiteX17-539" fmla="*/ 3816377 w 3839361"/>
                <a:gd name="connsiteY17-540" fmla="*/ 2045987 h 2903244"/>
                <a:gd name="connsiteX18-541" fmla="*/ 3219477 w 3839361"/>
                <a:gd name="connsiteY18-542" fmla="*/ 1887237 h 2903244"/>
                <a:gd name="connsiteX19-543" fmla="*/ 3009927 w 3839361"/>
                <a:gd name="connsiteY19-544" fmla="*/ 2147587 h 2903244"/>
                <a:gd name="connsiteX20-545" fmla="*/ 2959127 w 3839361"/>
                <a:gd name="connsiteY20-546" fmla="*/ 2547637 h 2903244"/>
                <a:gd name="connsiteX21-547" fmla="*/ 2914677 w 3839361"/>
                <a:gd name="connsiteY21-548" fmla="*/ 2719087 h 2903244"/>
                <a:gd name="connsiteX22-549" fmla="*/ 2813077 w 3839361"/>
                <a:gd name="connsiteY22-550" fmla="*/ 2344437 h 2903244"/>
                <a:gd name="connsiteX23-551" fmla="*/ 2527327 w 3839361"/>
                <a:gd name="connsiteY23-552" fmla="*/ 2293637 h 2903244"/>
                <a:gd name="connsiteX24-553" fmla="*/ 2317777 w 3839361"/>
                <a:gd name="connsiteY24-554" fmla="*/ 2477787 h 2903244"/>
                <a:gd name="connsiteX25-555" fmla="*/ 2286027 w 3839361"/>
                <a:gd name="connsiteY25-556" fmla="*/ 2757187 h 2903244"/>
                <a:gd name="connsiteX26-557" fmla="*/ 2241577 w 3839361"/>
                <a:gd name="connsiteY26-558" fmla="*/ 2807987 h 2903244"/>
                <a:gd name="connsiteX27-559" fmla="*/ 2139977 w 3839361"/>
                <a:gd name="connsiteY27-560" fmla="*/ 2452387 h 2903244"/>
                <a:gd name="connsiteX28-561" fmla="*/ 1873277 w 3839361"/>
                <a:gd name="connsiteY28-562" fmla="*/ 2433337 h 2903244"/>
                <a:gd name="connsiteX29-563" fmla="*/ 2000277 w 3839361"/>
                <a:gd name="connsiteY29-564" fmla="*/ 2712737 h 2903244"/>
                <a:gd name="connsiteX30-565" fmla="*/ 1860577 w 3839361"/>
                <a:gd name="connsiteY30-566" fmla="*/ 2903237 h 2903244"/>
                <a:gd name="connsiteX31-567" fmla="*/ 1816127 w 3839361"/>
                <a:gd name="connsiteY31-568" fmla="*/ 2706387 h 2903244"/>
                <a:gd name="connsiteX32-569" fmla="*/ 1555777 w 3839361"/>
                <a:gd name="connsiteY32-570" fmla="*/ 2376187 h 2903244"/>
                <a:gd name="connsiteX33-571" fmla="*/ 1403377 w 3839361"/>
                <a:gd name="connsiteY33-572" fmla="*/ 2509537 h 2903244"/>
                <a:gd name="connsiteX34-573" fmla="*/ 1384327 w 3839361"/>
                <a:gd name="connsiteY34-574" fmla="*/ 2884187 h 2903244"/>
                <a:gd name="connsiteX35-575" fmla="*/ 1085877 w 3839361"/>
                <a:gd name="connsiteY35-576" fmla="*/ 2477787 h 2903244"/>
                <a:gd name="connsiteX36-577" fmla="*/ 1231927 w 3839361"/>
                <a:gd name="connsiteY36-578" fmla="*/ 2103137 h 2903244"/>
                <a:gd name="connsiteX37-579" fmla="*/ 927127 w 3839361"/>
                <a:gd name="connsiteY37-580" fmla="*/ 2242837 h 2903244"/>
                <a:gd name="connsiteX38-581" fmla="*/ 336577 w 3839361"/>
                <a:gd name="connsiteY38-582" fmla="*/ 2350787 h 2903244"/>
                <a:gd name="connsiteX39-583" fmla="*/ 806477 w 3839361"/>
                <a:gd name="connsiteY39-584" fmla="*/ 2058687 h 2903244"/>
                <a:gd name="connsiteX40-585" fmla="*/ 876327 w 3839361"/>
                <a:gd name="connsiteY40-586" fmla="*/ 1652287 h 2903244"/>
                <a:gd name="connsiteX41-587" fmla="*/ 774727 w 3839361"/>
                <a:gd name="connsiteY41-588" fmla="*/ 1734837 h 2903244"/>
                <a:gd name="connsiteX42-589" fmla="*/ 412777 w 3839361"/>
                <a:gd name="connsiteY42-590" fmla="*/ 1931687 h 2903244"/>
                <a:gd name="connsiteX43-591" fmla="*/ 27 w 3839361"/>
                <a:gd name="connsiteY43-592" fmla="*/ 1766587 h 2903244"/>
                <a:gd name="connsiteX44-593" fmla="*/ 393727 w 3839361"/>
                <a:gd name="connsiteY44-594" fmla="*/ 1671337 h 2903244"/>
                <a:gd name="connsiteX45-595" fmla="*/ 723927 w 3839361"/>
                <a:gd name="connsiteY45-596" fmla="*/ 1391937 h 2903244"/>
                <a:gd name="connsiteX46-597" fmla="*/ 882677 w 3839361"/>
                <a:gd name="connsiteY46-598" fmla="*/ 1226837 h 2903244"/>
                <a:gd name="connsiteX47-599" fmla="*/ 469927 w 3839361"/>
                <a:gd name="connsiteY47-600" fmla="*/ 1271287 h 2903244"/>
                <a:gd name="connsiteX48-601" fmla="*/ 209577 w 3839361"/>
                <a:gd name="connsiteY48-602" fmla="*/ 1156987 h 2903244"/>
                <a:gd name="connsiteX49-603" fmla="*/ 158777 w 3839361"/>
                <a:gd name="connsiteY49-604" fmla="*/ 934737 h 2903244"/>
                <a:gd name="connsiteX50-605" fmla="*/ 469927 w 3839361"/>
                <a:gd name="connsiteY50-606" fmla="*/ 1029987 h 2903244"/>
                <a:gd name="connsiteX51-607" fmla="*/ 812827 w 3839361"/>
                <a:gd name="connsiteY51-608" fmla="*/ 928387 h 2903244"/>
                <a:gd name="connsiteX52-609" fmla="*/ 831877 w 3839361"/>
                <a:gd name="connsiteY52-610" fmla="*/ 604537 h 2903244"/>
                <a:gd name="connsiteX53-611" fmla="*/ 965227 w 3839361"/>
                <a:gd name="connsiteY53-612" fmla="*/ 261637 h 2903244"/>
                <a:gd name="connsiteX54-613" fmla="*/ 1130327 w 3839361"/>
                <a:gd name="connsiteY54-614" fmla="*/ 166387 h 2903244"/>
                <a:gd name="connsiteX55-615" fmla="*/ 1200177 w 3839361"/>
                <a:gd name="connsiteY55-616" fmla="*/ 420387 h 2903244"/>
                <a:gd name="connsiteX56-617" fmla="*/ 1536727 w 3839361"/>
                <a:gd name="connsiteY56-618" fmla="*/ 521987 h 2903244"/>
                <a:gd name="connsiteX57-619" fmla="*/ 1714527 w 3839361"/>
                <a:gd name="connsiteY57-620" fmla="*/ 90187 h 2903244"/>
                <a:gd name="connsiteX58-621" fmla="*/ 1841527 w 3839361"/>
                <a:gd name="connsiteY58-622" fmla="*/ 20337 h 2903244"/>
                <a:gd name="connsiteX59-623" fmla="*/ 1873277 w 3839361"/>
                <a:gd name="connsiteY59-624" fmla="*/ 356887 h 2903244"/>
                <a:gd name="connsiteX60-625" fmla="*/ 2057427 w 3839361"/>
                <a:gd name="connsiteY60-626" fmla="*/ 458487 h 2903244"/>
                <a:gd name="connsiteX61-627" fmla="*/ 2228877 w 3839361"/>
                <a:gd name="connsiteY61-628" fmla="*/ 261637 h 2903244"/>
                <a:gd name="connsiteX62-629" fmla="*/ 2273327 w 3839361"/>
                <a:gd name="connsiteY62-630" fmla="*/ 490237 h 2903244"/>
                <a:gd name="connsiteX0-631" fmla="*/ 2273327 w 3839361"/>
                <a:gd name="connsiteY0-632" fmla="*/ 490237 h 2903244"/>
                <a:gd name="connsiteX1-633" fmla="*/ 2518437 w 3839361"/>
                <a:gd name="connsiteY1-634" fmla="*/ 209567 h 2903244"/>
                <a:gd name="connsiteX2-635" fmla="*/ 2870227 w 3839361"/>
                <a:gd name="connsiteY2-636" fmla="*/ 96537 h 2903244"/>
                <a:gd name="connsiteX3-637" fmla="*/ 3003577 w 3839361"/>
                <a:gd name="connsiteY3-638" fmla="*/ 102887 h 2903244"/>
                <a:gd name="connsiteX4-639" fmla="*/ 2843557 w 3839361"/>
                <a:gd name="connsiteY4-640" fmla="*/ 231157 h 2903244"/>
                <a:gd name="connsiteX5-641" fmla="*/ 2735607 w 3839361"/>
                <a:gd name="connsiteY5-642" fmla="*/ 438167 h 2903244"/>
                <a:gd name="connsiteX6-643" fmla="*/ 2774977 w 3839361"/>
                <a:gd name="connsiteY6-644" fmla="*/ 591837 h 2903244"/>
                <a:gd name="connsiteX7-645" fmla="*/ 2971827 w 3839361"/>
                <a:gd name="connsiteY7-646" fmla="*/ 483887 h 2903244"/>
                <a:gd name="connsiteX8-647" fmla="*/ 3182647 w 3839361"/>
                <a:gd name="connsiteY8-648" fmla="*/ 439437 h 2903244"/>
                <a:gd name="connsiteX9-649" fmla="*/ 3418867 w 3839361"/>
                <a:gd name="connsiteY9-650" fmla="*/ 499127 h 2903244"/>
                <a:gd name="connsiteX10-651" fmla="*/ 3251227 w 3839361"/>
                <a:gd name="connsiteY10-652" fmla="*/ 629937 h 2903244"/>
                <a:gd name="connsiteX11-653" fmla="*/ 3149627 w 3839361"/>
                <a:gd name="connsiteY11-654" fmla="*/ 922037 h 2903244"/>
                <a:gd name="connsiteX12-655" fmla="*/ 3340127 w 3839361"/>
                <a:gd name="connsiteY12-656" fmla="*/ 1220487 h 2903244"/>
                <a:gd name="connsiteX13-657" fmla="*/ 3587777 w 3839361"/>
                <a:gd name="connsiteY13-658" fmla="*/ 1334787 h 2903244"/>
                <a:gd name="connsiteX14-659" fmla="*/ 3238527 w 3839361"/>
                <a:gd name="connsiteY14-660" fmla="*/ 1404637 h 2903244"/>
                <a:gd name="connsiteX15-661" fmla="*/ 3435377 w 3839361"/>
                <a:gd name="connsiteY15-662" fmla="*/ 1747537 h 2903244"/>
                <a:gd name="connsiteX16-663" fmla="*/ 3689377 w 3839361"/>
                <a:gd name="connsiteY16-664" fmla="*/ 1938037 h 2903244"/>
                <a:gd name="connsiteX17-665" fmla="*/ 3816377 w 3839361"/>
                <a:gd name="connsiteY17-666" fmla="*/ 2045987 h 2903244"/>
                <a:gd name="connsiteX18-667" fmla="*/ 3219477 w 3839361"/>
                <a:gd name="connsiteY18-668" fmla="*/ 1887237 h 2903244"/>
                <a:gd name="connsiteX19-669" fmla="*/ 3009927 w 3839361"/>
                <a:gd name="connsiteY19-670" fmla="*/ 2147587 h 2903244"/>
                <a:gd name="connsiteX20-671" fmla="*/ 2959127 w 3839361"/>
                <a:gd name="connsiteY20-672" fmla="*/ 2547637 h 2903244"/>
                <a:gd name="connsiteX21-673" fmla="*/ 2914677 w 3839361"/>
                <a:gd name="connsiteY21-674" fmla="*/ 2719087 h 2903244"/>
                <a:gd name="connsiteX22-675" fmla="*/ 2813077 w 3839361"/>
                <a:gd name="connsiteY22-676" fmla="*/ 2344437 h 2903244"/>
                <a:gd name="connsiteX23-677" fmla="*/ 2527327 w 3839361"/>
                <a:gd name="connsiteY23-678" fmla="*/ 2293637 h 2903244"/>
                <a:gd name="connsiteX24-679" fmla="*/ 2317777 w 3839361"/>
                <a:gd name="connsiteY24-680" fmla="*/ 2477787 h 2903244"/>
                <a:gd name="connsiteX25-681" fmla="*/ 2286027 w 3839361"/>
                <a:gd name="connsiteY25-682" fmla="*/ 2757187 h 2903244"/>
                <a:gd name="connsiteX26-683" fmla="*/ 2241577 w 3839361"/>
                <a:gd name="connsiteY26-684" fmla="*/ 2807987 h 2903244"/>
                <a:gd name="connsiteX27-685" fmla="*/ 2139977 w 3839361"/>
                <a:gd name="connsiteY27-686" fmla="*/ 2452387 h 2903244"/>
                <a:gd name="connsiteX28-687" fmla="*/ 1873277 w 3839361"/>
                <a:gd name="connsiteY28-688" fmla="*/ 2433337 h 2903244"/>
                <a:gd name="connsiteX29-689" fmla="*/ 2000277 w 3839361"/>
                <a:gd name="connsiteY29-690" fmla="*/ 2712737 h 2903244"/>
                <a:gd name="connsiteX30-691" fmla="*/ 1860577 w 3839361"/>
                <a:gd name="connsiteY30-692" fmla="*/ 2903237 h 2903244"/>
                <a:gd name="connsiteX31-693" fmla="*/ 1816127 w 3839361"/>
                <a:gd name="connsiteY31-694" fmla="*/ 2706387 h 2903244"/>
                <a:gd name="connsiteX32-695" fmla="*/ 1555777 w 3839361"/>
                <a:gd name="connsiteY32-696" fmla="*/ 2376187 h 2903244"/>
                <a:gd name="connsiteX33-697" fmla="*/ 1403377 w 3839361"/>
                <a:gd name="connsiteY33-698" fmla="*/ 2509537 h 2903244"/>
                <a:gd name="connsiteX34-699" fmla="*/ 1384327 w 3839361"/>
                <a:gd name="connsiteY34-700" fmla="*/ 2884187 h 2903244"/>
                <a:gd name="connsiteX35-701" fmla="*/ 1085877 w 3839361"/>
                <a:gd name="connsiteY35-702" fmla="*/ 2477787 h 2903244"/>
                <a:gd name="connsiteX36-703" fmla="*/ 1231927 w 3839361"/>
                <a:gd name="connsiteY36-704" fmla="*/ 2103137 h 2903244"/>
                <a:gd name="connsiteX37-705" fmla="*/ 927127 w 3839361"/>
                <a:gd name="connsiteY37-706" fmla="*/ 2242837 h 2903244"/>
                <a:gd name="connsiteX38-707" fmla="*/ 336577 w 3839361"/>
                <a:gd name="connsiteY38-708" fmla="*/ 2350787 h 2903244"/>
                <a:gd name="connsiteX39-709" fmla="*/ 806477 w 3839361"/>
                <a:gd name="connsiteY39-710" fmla="*/ 2058687 h 2903244"/>
                <a:gd name="connsiteX40-711" fmla="*/ 876327 w 3839361"/>
                <a:gd name="connsiteY40-712" fmla="*/ 1652287 h 2903244"/>
                <a:gd name="connsiteX41-713" fmla="*/ 774727 w 3839361"/>
                <a:gd name="connsiteY41-714" fmla="*/ 1734837 h 2903244"/>
                <a:gd name="connsiteX42-715" fmla="*/ 412777 w 3839361"/>
                <a:gd name="connsiteY42-716" fmla="*/ 1931687 h 2903244"/>
                <a:gd name="connsiteX43-717" fmla="*/ 27 w 3839361"/>
                <a:gd name="connsiteY43-718" fmla="*/ 1766587 h 2903244"/>
                <a:gd name="connsiteX44-719" fmla="*/ 393727 w 3839361"/>
                <a:gd name="connsiteY44-720" fmla="*/ 1671337 h 2903244"/>
                <a:gd name="connsiteX45-721" fmla="*/ 723927 w 3839361"/>
                <a:gd name="connsiteY45-722" fmla="*/ 1391937 h 2903244"/>
                <a:gd name="connsiteX46-723" fmla="*/ 882677 w 3839361"/>
                <a:gd name="connsiteY46-724" fmla="*/ 1226837 h 2903244"/>
                <a:gd name="connsiteX47-725" fmla="*/ 469927 w 3839361"/>
                <a:gd name="connsiteY47-726" fmla="*/ 1271287 h 2903244"/>
                <a:gd name="connsiteX48-727" fmla="*/ 209577 w 3839361"/>
                <a:gd name="connsiteY48-728" fmla="*/ 1156987 h 2903244"/>
                <a:gd name="connsiteX49-729" fmla="*/ 158777 w 3839361"/>
                <a:gd name="connsiteY49-730" fmla="*/ 934737 h 2903244"/>
                <a:gd name="connsiteX50-731" fmla="*/ 469927 w 3839361"/>
                <a:gd name="connsiteY50-732" fmla="*/ 1029987 h 2903244"/>
                <a:gd name="connsiteX51-733" fmla="*/ 812827 w 3839361"/>
                <a:gd name="connsiteY51-734" fmla="*/ 928387 h 2903244"/>
                <a:gd name="connsiteX52-735" fmla="*/ 831877 w 3839361"/>
                <a:gd name="connsiteY52-736" fmla="*/ 604537 h 2903244"/>
                <a:gd name="connsiteX53-737" fmla="*/ 965227 w 3839361"/>
                <a:gd name="connsiteY53-738" fmla="*/ 261637 h 2903244"/>
                <a:gd name="connsiteX54-739" fmla="*/ 1130327 w 3839361"/>
                <a:gd name="connsiteY54-740" fmla="*/ 166387 h 2903244"/>
                <a:gd name="connsiteX55-741" fmla="*/ 1200177 w 3839361"/>
                <a:gd name="connsiteY55-742" fmla="*/ 420387 h 2903244"/>
                <a:gd name="connsiteX56-743" fmla="*/ 1536727 w 3839361"/>
                <a:gd name="connsiteY56-744" fmla="*/ 521987 h 2903244"/>
                <a:gd name="connsiteX57-745" fmla="*/ 1714527 w 3839361"/>
                <a:gd name="connsiteY57-746" fmla="*/ 90187 h 2903244"/>
                <a:gd name="connsiteX58-747" fmla="*/ 1841527 w 3839361"/>
                <a:gd name="connsiteY58-748" fmla="*/ 20337 h 2903244"/>
                <a:gd name="connsiteX59-749" fmla="*/ 1873277 w 3839361"/>
                <a:gd name="connsiteY59-750" fmla="*/ 356887 h 2903244"/>
                <a:gd name="connsiteX60-751" fmla="*/ 2057427 w 3839361"/>
                <a:gd name="connsiteY60-752" fmla="*/ 458487 h 2903244"/>
                <a:gd name="connsiteX61-753" fmla="*/ 2228877 w 3839361"/>
                <a:gd name="connsiteY61-754" fmla="*/ 261637 h 2903244"/>
                <a:gd name="connsiteX62-755" fmla="*/ 2273327 w 3839361"/>
                <a:gd name="connsiteY62-756" fmla="*/ 490237 h 2903244"/>
                <a:gd name="connsiteX0-757" fmla="*/ 2273327 w 3839361"/>
                <a:gd name="connsiteY0-758" fmla="*/ 490237 h 2903244"/>
                <a:gd name="connsiteX1-759" fmla="*/ 2518437 w 3839361"/>
                <a:gd name="connsiteY1-760" fmla="*/ 209567 h 2903244"/>
                <a:gd name="connsiteX2-761" fmla="*/ 2870227 w 3839361"/>
                <a:gd name="connsiteY2-762" fmla="*/ 96537 h 2903244"/>
                <a:gd name="connsiteX3-763" fmla="*/ 3003577 w 3839361"/>
                <a:gd name="connsiteY3-764" fmla="*/ 102887 h 2903244"/>
                <a:gd name="connsiteX4-765" fmla="*/ 2843557 w 3839361"/>
                <a:gd name="connsiteY4-766" fmla="*/ 231157 h 2903244"/>
                <a:gd name="connsiteX5-767" fmla="*/ 2735607 w 3839361"/>
                <a:gd name="connsiteY5-768" fmla="*/ 438167 h 2903244"/>
                <a:gd name="connsiteX6-769" fmla="*/ 2774977 w 3839361"/>
                <a:gd name="connsiteY6-770" fmla="*/ 591837 h 2903244"/>
                <a:gd name="connsiteX7-771" fmla="*/ 2971827 w 3839361"/>
                <a:gd name="connsiteY7-772" fmla="*/ 483887 h 2903244"/>
                <a:gd name="connsiteX8-773" fmla="*/ 3182647 w 3839361"/>
                <a:gd name="connsiteY8-774" fmla="*/ 439437 h 2903244"/>
                <a:gd name="connsiteX9-775" fmla="*/ 3418867 w 3839361"/>
                <a:gd name="connsiteY9-776" fmla="*/ 499127 h 2903244"/>
                <a:gd name="connsiteX10-777" fmla="*/ 3251227 w 3839361"/>
                <a:gd name="connsiteY10-778" fmla="*/ 629937 h 2903244"/>
                <a:gd name="connsiteX11-779" fmla="*/ 3134387 w 3839361"/>
                <a:gd name="connsiteY11-780" fmla="*/ 861077 h 2903244"/>
                <a:gd name="connsiteX12-781" fmla="*/ 3340127 w 3839361"/>
                <a:gd name="connsiteY12-782" fmla="*/ 1220487 h 2903244"/>
                <a:gd name="connsiteX13-783" fmla="*/ 3587777 w 3839361"/>
                <a:gd name="connsiteY13-784" fmla="*/ 1334787 h 2903244"/>
                <a:gd name="connsiteX14-785" fmla="*/ 3238527 w 3839361"/>
                <a:gd name="connsiteY14-786" fmla="*/ 1404637 h 2903244"/>
                <a:gd name="connsiteX15-787" fmla="*/ 3435377 w 3839361"/>
                <a:gd name="connsiteY15-788" fmla="*/ 1747537 h 2903244"/>
                <a:gd name="connsiteX16-789" fmla="*/ 3689377 w 3839361"/>
                <a:gd name="connsiteY16-790" fmla="*/ 1938037 h 2903244"/>
                <a:gd name="connsiteX17-791" fmla="*/ 3816377 w 3839361"/>
                <a:gd name="connsiteY17-792" fmla="*/ 2045987 h 2903244"/>
                <a:gd name="connsiteX18-793" fmla="*/ 3219477 w 3839361"/>
                <a:gd name="connsiteY18-794" fmla="*/ 1887237 h 2903244"/>
                <a:gd name="connsiteX19-795" fmla="*/ 3009927 w 3839361"/>
                <a:gd name="connsiteY19-796" fmla="*/ 2147587 h 2903244"/>
                <a:gd name="connsiteX20-797" fmla="*/ 2959127 w 3839361"/>
                <a:gd name="connsiteY20-798" fmla="*/ 2547637 h 2903244"/>
                <a:gd name="connsiteX21-799" fmla="*/ 2914677 w 3839361"/>
                <a:gd name="connsiteY21-800" fmla="*/ 2719087 h 2903244"/>
                <a:gd name="connsiteX22-801" fmla="*/ 2813077 w 3839361"/>
                <a:gd name="connsiteY22-802" fmla="*/ 2344437 h 2903244"/>
                <a:gd name="connsiteX23-803" fmla="*/ 2527327 w 3839361"/>
                <a:gd name="connsiteY23-804" fmla="*/ 2293637 h 2903244"/>
                <a:gd name="connsiteX24-805" fmla="*/ 2317777 w 3839361"/>
                <a:gd name="connsiteY24-806" fmla="*/ 2477787 h 2903244"/>
                <a:gd name="connsiteX25-807" fmla="*/ 2286027 w 3839361"/>
                <a:gd name="connsiteY25-808" fmla="*/ 2757187 h 2903244"/>
                <a:gd name="connsiteX26-809" fmla="*/ 2241577 w 3839361"/>
                <a:gd name="connsiteY26-810" fmla="*/ 2807987 h 2903244"/>
                <a:gd name="connsiteX27-811" fmla="*/ 2139977 w 3839361"/>
                <a:gd name="connsiteY27-812" fmla="*/ 2452387 h 2903244"/>
                <a:gd name="connsiteX28-813" fmla="*/ 1873277 w 3839361"/>
                <a:gd name="connsiteY28-814" fmla="*/ 2433337 h 2903244"/>
                <a:gd name="connsiteX29-815" fmla="*/ 2000277 w 3839361"/>
                <a:gd name="connsiteY29-816" fmla="*/ 2712737 h 2903244"/>
                <a:gd name="connsiteX30-817" fmla="*/ 1860577 w 3839361"/>
                <a:gd name="connsiteY30-818" fmla="*/ 2903237 h 2903244"/>
                <a:gd name="connsiteX31-819" fmla="*/ 1816127 w 3839361"/>
                <a:gd name="connsiteY31-820" fmla="*/ 2706387 h 2903244"/>
                <a:gd name="connsiteX32-821" fmla="*/ 1555777 w 3839361"/>
                <a:gd name="connsiteY32-822" fmla="*/ 2376187 h 2903244"/>
                <a:gd name="connsiteX33-823" fmla="*/ 1403377 w 3839361"/>
                <a:gd name="connsiteY33-824" fmla="*/ 2509537 h 2903244"/>
                <a:gd name="connsiteX34-825" fmla="*/ 1384327 w 3839361"/>
                <a:gd name="connsiteY34-826" fmla="*/ 2884187 h 2903244"/>
                <a:gd name="connsiteX35-827" fmla="*/ 1085877 w 3839361"/>
                <a:gd name="connsiteY35-828" fmla="*/ 2477787 h 2903244"/>
                <a:gd name="connsiteX36-829" fmla="*/ 1231927 w 3839361"/>
                <a:gd name="connsiteY36-830" fmla="*/ 2103137 h 2903244"/>
                <a:gd name="connsiteX37-831" fmla="*/ 927127 w 3839361"/>
                <a:gd name="connsiteY37-832" fmla="*/ 2242837 h 2903244"/>
                <a:gd name="connsiteX38-833" fmla="*/ 336577 w 3839361"/>
                <a:gd name="connsiteY38-834" fmla="*/ 2350787 h 2903244"/>
                <a:gd name="connsiteX39-835" fmla="*/ 806477 w 3839361"/>
                <a:gd name="connsiteY39-836" fmla="*/ 2058687 h 2903244"/>
                <a:gd name="connsiteX40-837" fmla="*/ 876327 w 3839361"/>
                <a:gd name="connsiteY40-838" fmla="*/ 1652287 h 2903244"/>
                <a:gd name="connsiteX41-839" fmla="*/ 774727 w 3839361"/>
                <a:gd name="connsiteY41-840" fmla="*/ 1734837 h 2903244"/>
                <a:gd name="connsiteX42-841" fmla="*/ 412777 w 3839361"/>
                <a:gd name="connsiteY42-842" fmla="*/ 1931687 h 2903244"/>
                <a:gd name="connsiteX43-843" fmla="*/ 27 w 3839361"/>
                <a:gd name="connsiteY43-844" fmla="*/ 1766587 h 2903244"/>
                <a:gd name="connsiteX44-845" fmla="*/ 393727 w 3839361"/>
                <a:gd name="connsiteY44-846" fmla="*/ 1671337 h 2903244"/>
                <a:gd name="connsiteX45-847" fmla="*/ 723927 w 3839361"/>
                <a:gd name="connsiteY45-848" fmla="*/ 1391937 h 2903244"/>
                <a:gd name="connsiteX46-849" fmla="*/ 882677 w 3839361"/>
                <a:gd name="connsiteY46-850" fmla="*/ 1226837 h 2903244"/>
                <a:gd name="connsiteX47-851" fmla="*/ 469927 w 3839361"/>
                <a:gd name="connsiteY47-852" fmla="*/ 1271287 h 2903244"/>
                <a:gd name="connsiteX48-853" fmla="*/ 209577 w 3839361"/>
                <a:gd name="connsiteY48-854" fmla="*/ 1156987 h 2903244"/>
                <a:gd name="connsiteX49-855" fmla="*/ 158777 w 3839361"/>
                <a:gd name="connsiteY49-856" fmla="*/ 934737 h 2903244"/>
                <a:gd name="connsiteX50-857" fmla="*/ 469927 w 3839361"/>
                <a:gd name="connsiteY50-858" fmla="*/ 1029987 h 2903244"/>
                <a:gd name="connsiteX51-859" fmla="*/ 812827 w 3839361"/>
                <a:gd name="connsiteY51-860" fmla="*/ 928387 h 2903244"/>
                <a:gd name="connsiteX52-861" fmla="*/ 831877 w 3839361"/>
                <a:gd name="connsiteY52-862" fmla="*/ 604537 h 2903244"/>
                <a:gd name="connsiteX53-863" fmla="*/ 965227 w 3839361"/>
                <a:gd name="connsiteY53-864" fmla="*/ 261637 h 2903244"/>
                <a:gd name="connsiteX54-865" fmla="*/ 1130327 w 3839361"/>
                <a:gd name="connsiteY54-866" fmla="*/ 166387 h 2903244"/>
                <a:gd name="connsiteX55-867" fmla="*/ 1200177 w 3839361"/>
                <a:gd name="connsiteY55-868" fmla="*/ 420387 h 2903244"/>
                <a:gd name="connsiteX56-869" fmla="*/ 1536727 w 3839361"/>
                <a:gd name="connsiteY56-870" fmla="*/ 521987 h 2903244"/>
                <a:gd name="connsiteX57-871" fmla="*/ 1714527 w 3839361"/>
                <a:gd name="connsiteY57-872" fmla="*/ 90187 h 2903244"/>
                <a:gd name="connsiteX58-873" fmla="*/ 1841527 w 3839361"/>
                <a:gd name="connsiteY58-874" fmla="*/ 20337 h 2903244"/>
                <a:gd name="connsiteX59-875" fmla="*/ 1873277 w 3839361"/>
                <a:gd name="connsiteY59-876" fmla="*/ 356887 h 2903244"/>
                <a:gd name="connsiteX60-877" fmla="*/ 2057427 w 3839361"/>
                <a:gd name="connsiteY60-878" fmla="*/ 458487 h 2903244"/>
                <a:gd name="connsiteX61-879" fmla="*/ 2228877 w 3839361"/>
                <a:gd name="connsiteY61-880" fmla="*/ 261637 h 2903244"/>
                <a:gd name="connsiteX62-881" fmla="*/ 2273327 w 3839361"/>
                <a:gd name="connsiteY62-882" fmla="*/ 490237 h 2903244"/>
                <a:gd name="connsiteX0-883" fmla="*/ 2273327 w 3839361"/>
                <a:gd name="connsiteY0-884" fmla="*/ 490237 h 2903244"/>
                <a:gd name="connsiteX1-885" fmla="*/ 2518437 w 3839361"/>
                <a:gd name="connsiteY1-886" fmla="*/ 209567 h 2903244"/>
                <a:gd name="connsiteX2-887" fmla="*/ 2870227 w 3839361"/>
                <a:gd name="connsiteY2-888" fmla="*/ 96537 h 2903244"/>
                <a:gd name="connsiteX3-889" fmla="*/ 3003577 w 3839361"/>
                <a:gd name="connsiteY3-890" fmla="*/ 102887 h 2903244"/>
                <a:gd name="connsiteX4-891" fmla="*/ 2843557 w 3839361"/>
                <a:gd name="connsiteY4-892" fmla="*/ 231157 h 2903244"/>
                <a:gd name="connsiteX5-893" fmla="*/ 2735607 w 3839361"/>
                <a:gd name="connsiteY5-894" fmla="*/ 438167 h 2903244"/>
                <a:gd name="connsiteX6-895" fmla="*/ 2774977 w 3839361"/>
                <a:gd name="connsiteY6-896" fmla="*/ 591837 h 2903244"/>
                <a:gd name="connsiteX7-897" fmla="*/ 2971827 w 3839361"/>
                <a:gd name="connsiteY7-898" fmla="*/ 483887 h 2903244"/>
                <a:gd name="connsiteX8-899" fmla="*/ 3182647 w 3839361"/>
                <a:gd name="connsiteY8-900" fmla="*/ 439437 h 2903244"/>
                <a:gd name="connsiteX9-901" fmla="*/ 3418867 w 3839361"/>
                <a:gd name="connsiteY9-902" fmla="*/ 499127 h 2903244"/>
                <a:gd name="connsiteX10-903" fmla="*/ 3251227 w 3839361"/>
                <a:gd name="connsiteY10-904" fmla="*/ 629937 h 2903244"/>
                <a:gd name="connsiteX11-905" fmla="*/ 3134387 w 3839361"/>
                <a:gd name="connsiteY11-906" fmla="*/ 861077 h 2903244"/>
                <a:gd name="connsiteX12-907" fmla="*/ 3294407 w 3839361"/>
                <a:gd name="connsiteY12-908" fmla="*/ 1113807 h 2903244"/>
                <a:gd name="connsiteX13-909" fmla="*/ 3587777 w 3839361"/>
                <a:gd name="connsiteY13-910" fmla="*/ 1334787 h 2903244"/>
                <a:gd name="connsiteX14-911" fmla="*/ 3238527 w 3839361"/>
                <a:gd name="connsiteY14-912" fmla="*/ 1404637 h 2903244"/>
                <a:gd name="connsiteX15-913" fmla="*/ 3435377 w 3839361"/>
                <a:gd name="connsiteY15-914" fmla="*/ 1747537 h 2903244"/>
                <a:gd name="connsiteX16-915" fmla="*/ 3689377 w 3839361"/>
                <a:gd name="connsiteY16-916" fmla="*/ 1938037 h 2903244"/>
                <a:gd name="connsiteX17-917" fmla="*/ 3816377 w 3839361"/>
                <a:gd name="connsiteY17-918" fmla="*/ 2045987 h 2903244"/>
                <a:gd name="connsiteX18-919" fmla="*/ 3219477 w 3839361"/>
                <a:gd name="connsiteY18-920" fmla="*/ 1887237 h 2903244"/>
                <a:gd name="connsiteX19-921" fmla="*/ 3009927 w 3839361"/>
                <a:gd name="connsiteY19-922" fmla="*/ 2147587 h 2903244"/>
                <a:gd name="connsiteX20-923" fmla="*/ 2959127 w 3839361"/>
                <a:gd name="connsiteY20-924" fmla="*/ 2547637 h 2903244"/>
                <a:gd name="connsiteX21-925" fmla="*/ 2914677 w 3839361"/>
                <a:gd name="connsiteY21-926" fmla="*/ 2719087 h 2903244"/>
                <a:gd name="connsiteX22-927" fmla="*/ 2813077 w 3839361"/>
                <a:gd name="connsiteY22-928" fmla="*/ 2344437 h 2903244"/>
                <a:gd name="connsiteX23-929" fmla="*/ 2527327 w 3839361"/>
                <a:gd name="connsiteY23-930" fmla="*/ 2293637 h 2903244"/>
                <a:gd name="connsiteX24-931" fmla="*/ 2317777 w 3839361"/>
                <a:gd name="connsiteY24-932" fmla="*/ 2477787 h 2903244"/>
                <a:gd name="connsiteX25-933" fmla="*/ 2286027 w 3839361"/>
                <a:gd name="connsiteY25-934" fmla="*/ 2757187 h 2903244"/>
                <a:gd name="connsiteX26-935" fmla="*/ 2241577 w 3839361"/>
                <a:gd name="connsiteY26-936" fmla="*/ 2807987 h 2903244"/>
                <a:gd name="connsiteX27-937" fmla="*/ 2139977 w 3839361"/>
                <a:gd name="connsiteY27-938" fmla="*/ 2452387 h 2903244"/>
                <a:gd name="connsiteX28-939" fmla="*/ 1873277 w 3839361"/>
                <a:gd name="connsiteY28-940" fmla="*/ 2433337 h 2903244"/>
                <a:gd name="connsiteX29-941" fmla="*/ 2000277 w 3839361"/>
                <a:gd name="connsiteY29-942" fmla="*/ 2712737 h 2903244"/>
                <a:gd name="connsiteX30-943" fmla="*/ 1860577 w 3839361"/>
                <a:gd name="connsiteY30-944" fmla="*/ 2903237 h 2903244"/>
                <a:gd name="connsiteX31-945" fmla="*/ 1816127 w 3839361"/>
                <a:gd name="connsiteY31-946" fmla="*/ 2706387 h 2903244"/>
                <a:gd name="connsiteX32-947" fmla="*/ 1555777 w 3839361"/>
                <a:gd name="connsiteY32-948" fmla="*/ 2376187 h 2903244"/>
                <a:gd name="connsiteX33-949" fmla="*/ 1403377 w 3839361"/>
                <a:gd name="connsiteY33-950" fmla="*/ 2509537 h 2903244"/>
                <a:gd name="connsiteX34-951" fmla="*/ 1384327 w 3839361"/>
                <a:gd name="connsiteY34-952" fmla="*/ 2884187 h 2903244"/>
                <a:gd name="connsiteX35-953" fmla="*/ 1085877 w 3839361"/>
                <a:gd name="connsiteY35-954" fmla="*/ 2477787 h 2903244"/>
                <a:gd name="connsiteX36-955" fmla="*/ 1231927 w 3839361"/>
                <a:gd name="connsiteY36-956" fmla="*/ 2103137 h 2903244"/>
                <a:gd name="connsiteX37-957" fmla="*/ 927127 w 3839361"/>
                <a:gd name="connsiteY37-958" fmla="*/ 2242837 h 2903244"/>
                <a:gd name="connsiteX38-959" fmla="*/ 336577 w 3839361"/>
                <a:gd name="connsiteY38-960" fmla="*/ 2350787 h 2903244"/>
                <a:gd name="connsiteX39-961" fmla="*/ 806477 w 3839361"/>
                <a:gd name="connsiteY39-962" fmla="*/ 2058687 h 2903244"/>
                <a:gd name="connsiteX40-963" fmla="*/ 876327 w 3839361"/>
                <a:gd name="connsiteY40-964" fmla="*/ 1652287 h 2903244"/>
                <a:gd name="connsiteX41-965" fmla="*/ 774727 w 3839361"/>
                <a:gd name="connsiteY41-966" fmla="*/ 1734837 h 2903244"/>
                <a:gd name="connsiteX42-967" fmla="*/ 412777 w 3839361"/>
                <a:gd name="connsiteY42-968" fmla="*/ 1931687 h 2903244"/>
                <a:gd name="connsiteX43-969" fmla="*/ 27 w 3839361"/>
                <a:gd name="connsiteY43-970" fmla="*/ 1766587 h 2903244"/>
                <a:gd name="connsiteX44-971" fmla="*/ 393727 w 3839361"/>
                <a:gd name="connsiteY44-972" fmla="*/ 1671337 h 2903244"/>
                <a:gd name="connsiteX45-973" fmla="*/ 723927 w 3839361"/>
                <a:gd name="connsiteY45-974" fmla="*/ 1391937 h 2903244"/>
                <a:gd name="connsiteX46-975" fmla="*/ 882677 w 3839361"/>
                <a:gd name="connsiteY46-976" fmla="*/ 1226837 h 2903244"/>
                <a:gd name="connsiteX47-977" fmla="*/ 469927 w 3839361"/>
                <a:gd name="connsiteY47-978" fmla="*/ 1271287 h 2903244"/>
                <a:gd name="connsiteX48-979" fmla="*/ 209577 w 3839361"/>
                <a:gd name="connsiteY48-980" fmla="*/ 1156987 h 2903244"/>
                <a:gd name="connsiteX49-981" fmla="*/ 158777 w 3839361"/>
                <a:gd name="connsiteY49-982" fmla="*/ 934737 h 2903244"/>
                <a:gd name="connsiteX50-983" fmla="*/ 469927 w 3839361"/>
                <a:gd name="connsiteY50-984" fmla="*/ 1029987 h 2903244"/>
                <a:gd name="connsiteX51-985" fmla="*/ 812827 w 3839361"/>
                <a:gd name="connsiteY51-986" fmla="*/ 928387 h 2903244"/>
                <a:gd name="connsiteX52-987" fmla="*/ 831877 w 3839361"/>
                <a:gd name="connsiteY52-988" fmla="*/ 604537 h 2903244"/>
                <a:gd name="connsiteX53-989" fmla="*/ 965227 w 3839361"/>
                <a:gd name="connsiteY53-990" fmla="*/ 261637 h 2903244"/>
                <a:gd name="connsiteX54-991" fmla="*/ 1130327 w 3839361"/>
                <a:gd name="connsiteY54-992" fmla="*/ 166387 h 2903244"/>
                <a:gd name="connsiteX55-993" fmla="*/ 1200177 w 3839361"/>
                <a:gd name="connsiteY55-994" fmla="*/ 420387 h 2903244"/>
                <a:gd name="connsiteX56-995" fmla="*/ 1536727 w 3839361"/>
                <a:gd name="connsiteY56-996" fmla="*/ 521987 h 2903244"/>
                <a:gd name="connsiteX57-997" fmla="*/ 1714527 w 3839361"/>
                <a:gd name="connsiteY57-998" fmla="*/ 90187 h 2903244"/>
                <a:gd name="connsiteX58-999" fmla="*/ 1841527 w 3839361"/>
                <a:gd name="connsiteY58-1000" fmla="*/ 20337 h 2903244"/>
                <a:gd name="connsiteX59-1001" fmla="*/ 1873277 w 3839361"/>
                <a:gd name="connsiteY59-1002" fmla="*/ 356887 h 2903244"/>
                <a:gd name="connsiteX60-1003" fmla="*/ 2057427 w 3839361"/>
                <a:gd name="connsiteY60-1004" fmla="*/ 458487 h 2903244"/>
                <a:gd name="connsiteX61-1005" fmla="*/ 2228877 w 3839361"/>
                <a:gd name="connsiteY61-1006" fmla="*/ 261637 h 2903244"/>
                <a:gd name="connsiteX62-1007" fmla="*/ 2273327 w 3839361"/>
                <a:gd name="connsiteY62-1008" fmla="*/ 490237 h 2903244"/>
                <a:gd name="connsiteX0-1009" fmla="*/ 2273327 w 3839361"/>
                <a:gd name="connsiteY0-1010" fmla="*/ 490237 h 2903244"/>
                <a:gd name="connsiteX1-1011" fmla="*/ 2518437 w 3839361"/>
                <a:gd name="connsiteY1-1012" fmla="*/ 209567 h 2903244"/>
                <a:gd name="connsiteX2-1013" fmla="*/ 2870227 w 3839361"/>
                <a:gd name="connsiteY2-1014" fmla="*/ 96537 h 2903244"/>
                <a:gd name="connsiteX3-1015" fmla="*/ 3003577 w 3839361"/>
                <a:gd name="connsiteY3-1016" fmla="*/ 102887 h 2903244"/>
                <a:gd name="connsiteX4-1017" fmla="*/ 2843557 w 3839361"/>
                <a:gd name="connsiteY4-1018" fmla="*/ 231157 h 2903244"/>
                <a:gd name="connsiteX5-1019" fmla="*/ 2735607 w 3839361"/>
                <a:gd name="connsiteY5-1020" fmla="*/ 438167 h 2903244"/>
                <a:gd name="connsiteX6-1021" fmla="*/ 2774977 w 3839361"/>
                <a:gd name="connsiteY6-1022" fmla="*/ 591837 h 2903244"/>
                <a:gd name="connsiteX7-1023" fmla="*/ 2971827 w 3839361"/>
                <a:gd name="connsiteY7-1024" fmla="*/ 483887 h 2903244"/>
                <a:gd name="connsiteX8-1025" fmla="*/ 3182647 w 3839361"/>
                <a:gd name="connsiteY8-1026" fmla="*/ 439437 h 2903244"/>
                <a:gd name="connsiteX9-1027" fmla="*/ 3418867 w 3839361"/>
                <a:gd name="connsiteY9-1028" fmla="*/ 499127 h 2903244"/>
                <a:gd name="connsiteX10-1029" fmla="*/ 3251227 w 3839361"/>
                <a:gd name="connsiteY10-1030" fmla="*/ 629937 h 2903244"/>
                <a:gd name="connsiteX11-1031" fmla="*/ 3134387 w 3839361"/>
                <a:gd name="connsiteY11-1032" fmla="*/ 861077 h 2903244"/>
                <a:gd name="connsiteX12-1033" fmla="*/ 3294407 w 3839361"/>
                <a:gd name="connsiteY12-1034" fmla="*/ 1113807 h 2903244"/>
                <a:gd name="connsiteX13-1035" fmla="*/ 3549677 w 3839361"/>
                <a:gd name="connsiteY13-1036" fmla="*/ 1228107 h 2903244"/>
                <a:gd name="connsiteX14-1037" fmla="*/ 3238527 w 3839361"/>
                <a:gd name="connsiteY14-1038" fmla="*/ 1404637 h 2903244"/>
                <a:gd name="connsiteX15-1039" fmla="*/ 3435377 w 3839361"/>
                <a:gd name="connsiteY15-1040" fmla="*/ 1747537 h 2903244"/>
                <a:gd name="connsiteX16-1041" fmla="*/ 3689377 w 3839361"/>
                <a:gd name="connsiteY16-1042" fmla="*/ 1938037 h 2903244"/>
                <a:gd name="connsiteX17-1043" fmla="*/ 3816377 w 3839361"/>
                <a:gd name="connsiteY17-1044" fmla="*/ 2045987 h 2903244"/>
                <a:gd name="connsiteX18-1045" fmla="*/ 3219477 w 3839361"/>
                <a:gd name="connsiteY18-1046" fmla="*/ 1887237 h 2903244"/>
                <a:gd name="connsiteX19-1047" fmla="*/ 3009927 w 3839361"/>
                <a:gd name="connsiteY19-1048" fmla="*/ 2147587 h 2903244"/>
                <a:gd name="connsiteX20-1049" fmla="*/ 2959127 w 3839361"/>
                <a:gd name="connsiteY20-1050" fmla="*/ 2547637 h 2903244"/>
                <a:gd name="connsiteX21-1051" fmla="*/ 2914677 w 3839361"/>
                <a:gd name="connsiteY21-1052" fmla="*/ 2719087 h 2903244"/>
                <a:gd name="connsiteX22-1053" fmla="*/ 2813077 w 3839361"/>
                <a:gd name="connsiteY22-1054" fmla="*/ 2344437 h 2903244"/>
                <a:gd name="connsiteX23-1055" fmla="*/ 2527327 w 3839361"/>
                <a:gd name="connsiteY23-1056" fmla="*/ 2293637 h 2903244"/>
                <a:gd name="connsiteX24-1057" fmla="*/ 2317777 w 3839361"/>
                <a:gd name="connsiteY24-1058" fmla="*/ 2477787 h 2903244"/>
                <a:gd name="connsiteX25-1059" fmla="*/ 2286027 w 3839361"/>
                <a:gd name="connsiteY25-1060" fmla="*/ 2757187 h 2903244"/>
                <a:gd name="connsiteX26-1061" fmla="*/ 2241577 w 3839361"/>
                <a:gd name="connsiteY26-1062" fmla="*/ 2807987 h 2903244"/>
                <a:gd name="connsiteX27-1063" fmla="*/ 2139977 w 3839361"/>
                <a:gd name="connsiteY27-1064" fmla="*/ 2452387 h 2903244"/>
                <a:gd name="connsiteX28-1065" fmla="*/ 1873277 w 3839361"/>
                <a:gd name="connsiteY28-1066" fmla="*/ 2433337 h 2903244"/>
                <a:gd name="connsiteX29-1067" fmla="*/ 2000277 w 3839361"/>
                <a:gd name="connsiteY29-1068" fmla="*/ 2712737 h 2903244"/>
                <a:gd name="connsiteX30-1069" fmla="*/ 1860577 w 3839361"/>
                <a:gd name="connsiteY30-1070" fmla="*/ 2903237 h 2903244"/>
                <a:gd name="connsiteX31-1071" fmla="*/ 1816127 w 3839361"/>
                <a:gd name="connsiteY31-1072" fmla="*/ 2706387 h 2903244"/>
                <a:gd name="connsiteX32-1073" fmla="*/ 1555777 w 3839361"/>
                <a:gd name="connsiteY32-1074" fmla="*/ 2376187 h 2903244"/>
                <a:gd name="connsiteX33-1075" fmla="*/ 1403377 w 3839361"/>
                <a:gd name="connsiteY33-1076" fmla="*/ 2509537 h 2903244"/>
                <a:gd name="connsiteX34-1077" fmla="*/ 1384327 w 3839361"/>
                <a:gd name="connsiteY34-1078" fmla="*/ 2884187 h 2903244"/>
                <a:gd name="connsiteX35-1079" fmla="*/ 1085877 w 3839361"/>
                <a:gd name="connsiteY35-1080" fmla="*/ 2477787 h 2903244"/>
                <a:gd name="connsiteX36-1081" fmla="*/ 1231927 w 3839361"/>
                <a:gd name="connsiteY36-1082" fmla="*/ 2103137 h 2903244"/>
                <a:gd name="connsiteX37-1083" fmla="*/ 927127 w 3839361"/>
                <a:gd name="connsiteY37-1084" fmla="*/ 2242837 h 2903244"/>
                <a:gd name="connsiteX38-1085" fmla="*/ 336577 w 3839361"/>
                <a:gd name="connsiteY38-1086" fmla="*/ 2350787 h 2903244"/>
                <a:gd name="connsiteX39-1087" fmla="*/ 806477 w 3839361"/>
                <a:gd name="connsiteY39-1088" fmla="*/ 2058687 h 2903244"/>
                <a:gd name="connsiteX40-1089" fmla="*/ 876327 w 3839361"/>
                <a:gd name="connsiteY40-1090" fmla="*/ 1652287 h 2903244"/>
                <a:gd name="connsiteX41-1091" fmla="*/ 774727 w 3839361"/>
                <a:gd name="connsiteY41-1092" fmla="*/ 1734837 h 2903244"/>
                <a:gd name="connsiteX42-1093" fmla="*/ 412777 w 3839361"/>
                <a:gd name="connsiteY42-1094" fmla="*/ 1931687 h 2903244"/>
                <a:gd name="connsiteX43-1095" fmla="*/ 27 w 3839361"/>
                <a:gd name="connsiteY43-1096" fmla="*/ 1766587 h 2903244"/>
                <a:gd name="connsiteX44-1097" fmla="*/ 393727 w 3839361"/>
                <a:gd name="connsiteY44-1098" fmla="*/ 1671337 h 2903244"/>
                <a:gd name="connsiteX45-1099" fmla="*/ 723927 w 3839361"/>
                <a:gd name="connsiteY45-1100" fmla="*/ 1391937 h 2903244"/>
                <a:gd name="connsiteX46-1101" fmla="*/ 882677 w 3839361"/>
                <a:gd name="connsiteY46-1102" fmla="*/ 1226837 h 2903244"/>
                <a:gd name="connsiteX47-1103" fmla="*/ 469927 w 3839361"/>
                <a:gd name="connsiteY47-1104" fmla="*/ 1271287 h 2903244"/>
                <a:gd name="connsiteX48-1105" fmla="*/ 209577 w 3839361"/>
                <a:gd name="connsiteY48-1106" fmla="*/ 1156987 h 2903244"/>
                <a:gd name="connsiteX49-1107" fmla="*/ 158777 w 3839361"/>
                <a:gd name="connsiteY49-1108" fmla="*/ 934737 h 2903244"/>
                <a:gd name="connsiteX50-1109" fmla="*/ 469927 w 3839361"/>
                <a:gd name="connsiteY50-1110" fmla="*/ 1029987 h 2903244"/>
                <a:gd name="connsiteX51-1111" fmla="*/ 812827 w 3839361"/>
                <a:gd name="connsiteY51-1112" fmla="*/ 928387 h 2903244"/>
                <a:gd name="connsiteX52-1113" fmla="*/ 831877 w 3839361"/>
                <a:gd name="connsiteY52-1114" fmla="*/ 604537 h 2903244"/>
                <a:gd name="connsiteX53-1115" fmla="*/ 965227 w 3839361"/>
                <a:gd name="connsiteY53-1116" fmla="*/ 261637 h 2903244"/>
                <a:gd name="connsiteX54-1117" fmla="*/ 1130327 w 3839361"/>
                <a:gd name="connsiteY54-1118" fmla="*/ 166387 h 2903244"/>
                <a:gd name="connsiteX55-1119" fmla="*/ 1200177 w 3839361"/>
                <a:gd name="connsiteY55-1120" fmla="*/ 420387 h 2903244"/>
                <a:gd name="connsiteX56-1121" fmla="*/ 1536727 w 3839361"/>
                <a:gd name="connsiteY56-1122" fmla="*/ 521987 h 2903244"/>
                <a:gd name="connsiteX57-1123" fmla="*/ 1714527 w 3839361"/>
                <a:gd name="connsiteY57-1124" fmla="*/ 90187 h 2903244"/>
                <a:gd name="connsiteX58-1125" fmla="*/ 1841527 w 3839361"/>
                <a:gd name="connsiteY58-1126" fmla="*/ 20337 h 2903244"/>
                <a:gd name="connsiteX59-1127" fmla="*/ 1873277 w 3839361"/>
                <a:gd name="connsiteY59-1128" fmla="*/ 356887 h 2903244"/>
                <a:gd name="connsiteX60-1129" fmla="*/ 2057427 w 3839361"/>
                <a:gd name="connsiteY60-1130" fmla="*/ 458487 h 2903244"/>
                <a:gd name="connsiteX61-1131" fmla="*/ 2228877 w 3839361"/>
                <a:gd name="connsiteY61-1132" fmla="*/ 261637 h 2903244"/>
                <a:gd name="connsiteX62-1133" fmla="*/ 2273327 w 3839361"/>
                <a:gd name="connsiteY62-1134" fmla="*/ 490237 h 2903244"/>
                <a:gd name="connsiteX0-1135" fmla="*/ 2273327 w 3839622"/>
                <a:gd name="connsiteY0-1136" fmla="*/ 490237 h 2903244"/>
                <a:gd name="connsiteX1-1137" fmla="*/ 2518437 w 3839622"/>
                <a:gd name="connsiteY1-1138" fmla="*/ 209567 h 2903244"/>
                <a:gd name="connsiteX2-1139" fmla="*/ 2870227 w 3839622"/>
                <a:gd name="connsiteY2-1140" fmla="*/ 96537 h 2903244"/>
                <a:gd name="connsiteX3-1141" fmla="*/ 3003577 w 3839622"/>
                <a:gd name="connsiteY3-1142" fmla="*/ 102887 h 2903244"/>
                <a:gd name="connsiteX4-1143" fmla="*/ 2843557 w 3839622"/>
                <a:gd name="connsiteY4-1144" fmla="*/ 231157 h 2903244"/>
                <a:gd name="connsiteX5-1145" fmla="*/ 2735607 w 3839622"/>
                <a:gd name="connsiteY5-1146" fmla="*/ 438167 h 2903244"/>
                <a:gd name="connsiteX6-1147" fmla="*/ 2774977 w 3839622"/>
                <a:gd name="connsiteY6-1148" fmla="*/ 591837 h 2903244"/>
                <a:gd name="connsiteX7-1149" fmla="*/ 2971827 w 3839622"/>
                <a:gd name="connsiteY7-1150" fmla="*/ 483887 h 2903244"/>
                <a:gd name="connsiteX8-1151" fmla="*/ 3182647 w 3839622"/>
                <a:gd name="connsiteY8-1152" fmla="*/ 439437 h 2903244"/>
                <a:gd name="connsiteX9-1153" fmla="*/ 3418867 w 3839622"/>
                <a:gd name="connsiteY9-1154" fmla="*/ 499127 h 2903244"/>
                <a:gd name="connsiteX10-1155" fmla="*/ 3251227 w 3839622"/>
                <a:gd name="connsiteY10-1156" fmla="*/ 629937 h 2903244"/>
                <a:gd name="connsiteX11-1157" fmla="*/ 3134387 w 3839622"/>
                <a:gd name="connsiteY11-1158" fmla="*/ 861077 h 2903244"/>
                <a:gd name="connsiteX12-1159" fmla="*/ 3294407 w 3839622"/>
                <a:gd name="connsiteY12-1160" fmla="*/ 1113807 h 2903244"/>
                <a:gd name="connsiteX13-1161" fmla="*/ 3549677 w 3839622"/>
                <a:gd name="connsiteY13-1162" fmla="*/ 1228107 h 2903244"/>
                <a:gd name="connsiteX14-1163" fmla="*/ 3238527 w 3839622"/>
                <a:gd name="connsiteY14-1164" fmla="*/ 1404637 h 2903244"/>
                <a:gd name="connsiteX15-1165" fmla="*/ 3420137 w 3839622"/>
                <a:gd name="connsiteY15-1166" fmla="*/ 1572277 h 2903244"/>
                <a:gd name="connsiteX16-1167" fmla="*/ 3689377 w 3839622"/>
                <a:gd name="connsiteY16-1168" fmla="*/ 1938037 h 2903244"/>
                <a:gd name="connsiteX17-1169" fmla="*/ 3816377 w 3839622"/>
                <a:gd name="connsiteY17-1170" fmla="*/ 2045987 h 2903244"/>
                <a:gd name="connsiteX18-1171" fmla="*/ 3219477 w 3839622"/>
                <a:gd name="connsiteY18-1172" fmla="*/ 1887237 h 2903244"/>
                <a:gd name="connsiteX19-1173" fmla="*/ 3009927 w 3839622"/>
                <a:gd name="connsiteY19-1174" fmla="*/ 2147587 h 2903244"/>
                <a:gd name="connsiteX20-1175" fmla="*/ 2959127 w 3839622"/>
                <a:gd name="connsiteY20-1176" fmla="*/ 2547637 h 2903244"/>
                <a:gd name="connsiteX21-1177" fmla="*/ 2914677 w 3839622"/>
                <a:gd name="connsiteY21-1178" fmla="*/ 2719087 h 2903244"/>
                <a:gd name="connsiteX22-1179" fmla="*/ 2813077 w 3839622"/>
                <a:gd name="connsiteY22-1180" fmla="*/ 2344437 h 2903244"/>
                <a:gd name="connsiteX23-1181" fmla="*/ 2527327 w 3839622"/>
                <a:gd name="connsiteY23-1182" fmla="*/ 2293637 h 2903244"/>
                <a:gd name="connsiteX24-1183" fmla="*/ 2317777 w 3839622"/>
                <a:gd name="connsiteY24-1184" fmla="*/ 2477787 h 2903244"/>
                <a:gd name="connsiteX25-1185" fmla="*/ 2286027 w 3839622"/>
                <a:gd name="connsiteY25-1186" fmla="*/ 2757187 h 2903244"/>
                <a:gd name="connsiteX26-1187" fmla="*/ 2241577 w 3839622"/>
                <a:gd name="connsiteY26-1188" fmla="*/ 2807987 h 2903244"/>
                <a:gd name="connsiteX27-1189" fmla="*/ 2139977 w 3839622"/>
                <a:gd name="connsiteY27-1190" fmla="*/ 2452387 h 2903244"/>
                <a:gd name="connsiteX28-1191" fmla="*/ 1873277 w 3839622"/>
                <a:gd name="connsiteY28-1192" fmla="*/ 2433337 h 2903244"/>
                <a:gd name="connsiteX29-1193" fmla="*/ 2000277 w 3839622"/>
                <a:gd name="connsiteY29-1194" fmla="*/ 2712737 h 2903244"/>
                <a:gd name="connsiteX30-1195" fmla="*/ 1860577 w 3839622"/>
                <a:gd name="connsiteY30-1196" fmla="*/ 2903237 h 2903244"/>
                <a:gd name="connsiteX31-1197" fmla="*/ 1816127 w 3839622"/>
                <a:gd name="connsiteY31-1198" fmla="*/ 2706387 h 2903244"/>
                <a:gd name="connsiteX32-1199" fmla="*/ 1555777 w 3839622"/>
                <a:gd name="connsiteY32-1200" fmla="*/ 2376187 h 2903244"/>
                <a:gd name="connsiteX33-1201" fmla="*/ 1403377 w 3839622"/>
                <a:gd name="connsiteY33-1202" fmla="*/ 2509537 h 2903244"/>
                <a:gd name="connsiteX34-1203" fmla="*/ 1384327 w 3839622"/>
                <a:gd name="connsiteY34-1204" fmla="*/ 2884187 h 2903244"/>
                <a:gd name="connsiteX35-1205" fmla="*/ 1085877 w 3839622"/>
                <a:gd name="connsiteY35-1206" fmla="*/ 2477787 h 2903244"/>
                <a:gd name="connsiteX36-1207" fmla="*/ 1231927 w 3839622"/>
                <a:gd name="connsiteY36-1208" fmla="*/ 2103137 h 2903244"/>
                <a:gd name="connsiteX37-1209" fmla="*/ 927127 w 3839622"/>
                <a:gd name="connsiteY37-1210" fmla="*/ 2242837 h 2903244"/>
                <a:gd name="connsiteX38-1211" fmla="*/ 336577 w 3839622"/>
                <a:gd name="connsiteY38-1212" fmla="*/ 2350787 h 2903244"/>
                <a:gd name="connsiteX39-1213" fmla="*/ 806477 w 3839622"/>
                <a:gd name="connsiteY39-1214" fmla="*/ 2058687 h 2903244"/>
                <a:gd name="connsiteX40-1215" fmla="*/ 876327 w 3839622"/>
                <a:gd name="connsiteY40-1216" fmla="*/ 1652287 h 2903244"/>
                <a:gd name="connsiteX41-1217" fmla="*/ 774727 w 3839622"/>
                <a:gd name="connsiteY41-1218" fmla="*/ 1734837 h 2903244"/>
                <a:gd name="connsiteX42-1219" fmla="*/ 412777 w 3839622"/>
                <a:gd name="connsiteY42-1220" fmla="*/ 1931687 h 2903244"/>
                <a:gd name="connsiteX43-1221" fmla="*/ 27 w 3839622"/>
                <a:gd name="connsiteY43-1222" fmla="*/ 1766587 h 2903244"/>
                <a:gd name="connsiteX44-1223" fmla="*/ 393727 w 3839622"/>
                <a:gd name="connsiteY44-1224" fmla="*/ 1671337 h 2903244"/>
                <a:gd name="connsiteX45-1225" fmla="*/ 723927 w 3839622"/>
                <a:gd name="connsiteY45-1226" fmla="*/ 1391937 h 2903244"/>
                <a:gd name="connsiteX46-1227" fmla="*/ 882677 w 3839622"/>
                <a:gd name="connsiteY46-1228" fmla="*/ 1226837 h 2903244"/>
                <a:gd name="connsiteX47-1229" fmla="*/ 469927 w 3839622"/>
                <a:gd name="connsiteY47-1230" fmla="*/ 1271287 h 2903244"/>
                <a:gd name="connsiteX48-1231" fmla="*/ 209577 w 3839622"/>
                <a:gd name="connsiteY48-1232" fmla="*/ 1156987 h 2903244"/>
                <a:gd name="connsiteX49-1233" fmla="*/ 158777 w 3839622"/>
                <a:gd name="connsiteY49-1234" fmla="*/ 934737 h 2903244"/>
                <a:gd name="connsiteX50-1235" fmla="*/ 469927 w 3839622"/>
                <a:gd name="connsiteY50-1236" fmla="*/ 1029987 h 2903244"/>
                <a:gd name="connsiteX51-1237" fmla="*/ 812827 w 3839622"/>
                <a:gd name="connsiteY51-1238" fmla="*/ 928387 h 2903244"/>
                <a:gd name="connsiteX52-1239" fmla="*/ 831877 w 3839622"/>
                <a:gd name="connsiteY52-1240" fmla="*/ 604537 h 2903244"/>
                <a:gd name="connsiteX53-1241" fmla="*/ 965227 w 3839622"/>
                <a:gd name="connsiteY53-1242" fmla="*/ 261637 h 2903244"/>
                <a:gd name="connsiteX54-1243" fmla="*/ 1130327 w 3839622"/>
                <a:gd name="connsiteY54-1244" fmla="*/ 166387 h 2903244"/>
                <a:gd name="connsiteX55-1245" fmla="*/ 1200177 w 3839622"/>
                <a:gd name="connsiteY55-1246" fmla="*/ 420387 h 2903244"/>
                <a:gd name="connsiteX56-1247" fmla="*/ 1536727 w 3839622"/>
                <a:gd name="connsiteY56-1248" fmla="*/ 521987 h 2903244"/>
                <a:gd name="connsiteX57-1249" fmla="*/ 1714527 w 3839622"/>
                <a:gd name="connsiteY57-1250" fmla="*/ 90187 h 2903244"/>
                <a:gd name="connsiteX58-1251" fmla="*/ 1841527 w 3839622"/>
                <a:gd name="connsiteY58-1252" fmla="*/ 20337 h 2903244"/>
                <a:gd name="connsiteX59-1253" fmla="*/ 1873277 w 3839622"/>
                <a:gd name="connsiteY59-1254" fmla="*/ 356887 h 2903244"/>
                <a:gd name="connsiteX60-1255" fmla="*/ 2057427 w 3839622"/>
                <a:gd name="connsiteY60-1256" fmla="*/ 458487 h 2903244"/>
                <a:gd name="connsiteX61-1257" fmla="*/ 2228877 w 3839622"/>
                <a:gd name="connsiteY61-1258" fmla="*/ 261637 h 2903244"/>
                <a:gd name="connsiteX62-1259" fmla="*/ 2273327 w 3839622"/>
                <a:gd name="connsiteY62-1260" fmla="*/ 490237 h 2903244"/>
                <a:gd name="connsiteX0-1261" fmla="*/ 2273327 w 3832732"/>
                <a:gd name="connsiteY0-1262" fmla="*/ 490237 h 2903244"/>
                <a:gd name="connsiteX1-1263" fmla="*/ 2518437 w 3832732"/>
                <a:gd name="connsiteY1-1264" fmla="*/ 209567 h 2903244"/>
                <a:gd name="connsiteX2-1265" fmla="*/ 2870227 w 3832732"/>
                <a:gd name="connsiteY2-1266" fmla="*/ 96537 h 2903244"/>
                <a:gd name="connsiteX3-1267" fmla="*/ 3003577 w 3832732"/>
                <a:gd name="connsiteY3-1268" fmla="*/ 102887 h 2903244"/>
                <a:gd name="connsiteX4-1269" fmla="*/ 2843557 w 3832732"/>
                <a:gd name="connsiteY4-1270" fmla="*/ 231157 h 2903244"/>
                <a:gd name="connsiteX5-1271" fmla="*/ 2735607 w 3832732"/>
                <a:gd name="connsiteY5-1272" fmla="*/ 438167 h 2903244"/>
                <a:gd name="connsiteX6-1273" fmla="*/ 2774977 w 3832732"/>
                <a:gd name="connsiteY6-1274" fmla="*/ 591837 h 2903244"/>
                <a:gd name="connsiteX7-1275" fmla="*/ 2971827 w 3832732"/>
                <a:gd name="connsiteY7-1276" fmla="*/ 483887 h 2903244"/>
                <a:gd name="connsiteX8-1277" fmla="*/ 3182647 w 3832732"/>
                <a:gd name="connsiteY8-1278" fmla="*/ 439437 h 2903244"/>
                <a:gd name="connsiteX9-1279" fmla="*/ 3418867 w 3832732"/>
                <a:gd name="connsiteY9-1280" fmla="*/ 499127 h 2903244"/>
                <a:gd name="connsiteX10-1281" fmla="*/ 3251227 w 3832732"/>
                <a:gd name="connsiteY10-1282" fmla="*/ 629937 h 2903244"/>
                <a:gd name="connsiteX11-1283" fmla="*/ 3134387 w 3832732"/>
                <a:gd name="connsiteY11-1284" fmla="*/ 861077 h 2903244"/>
                <a:gd name="connsiteX12-1285" fmla="*/ 3294407 w 3832732"/>
                <a:gd name="connsiteY12-1286" fmla="*/ 1113807 h 2903244"/>
                <a:gd name="connsiteX13-1287" fmla="*/ 3549677 w 3832732"/>
                <a:gd name="connsiteY13-1288" fmla="*/ 1228107 h 2903244"/>
                <a:gd name="connsiteX14-1289" fmla="*/ 3238527 w 3832732"/>
                <a:gd name="connsiteY14-1290" fmla="*/ 1404637 h 2903244"/>
                <a:gd name="connsiteX15-1291" fmla="*/ 3420137 w 3832732"/>
                <a:gd name="connsiteY15-1292" fmla="*/ 1572277 h 2903244"/>
                <a:gd name="connsiteX16-1293" fmla="*/ 3643657 w 3832732"/>
                <a:gd name="connsiteY16-1294" fmla="*/ 1778017 h 2903244"/>
                <a:gd name="connsiteX17-1295" fmla="*/ 3816377 w 3832732"/>
                <a:gd name="connsiteY17-1296" fmla="*/ 2045987 h 2903244"/>
                <a:gd name="connsiteX18-1297" fmla="*/ 3219477 w 3832732"/>
                <a:gd name="connsiteY18-1298" fmla="*/ 1887237 h 2903244"/>
                <a:gd name="connsiteX19-1299" fmla="*/ 3009927 w 3832732"/>
                <a:gd name="connsiteY19-1300" fmla="*/ 2147587 h 2903244"/>
                <a:gd name="connsiteX20-1301" fmla="*/ 2959127 w 3832732"/>
                <a:gd name="connsiteY20-1302" fmla="*/ 2547637 h 2903244"/>
                <a:gd name="connsiteX21-1303" fmla="*/ 2914677 w 3832732"/>
                <a:gd name="connsiteY21-1304" fmla="*/ 2719087 h 2903244"/>
                <a:gd name="connsiteX22-1305" fmla="*/ 2813077 w 3832732"/>
                <a:gd name="connsiteY22-1306" fmla="*/ 2344437 h 2903244"/>
                <a:gd name="connsiteX23-1307" fmla="*/ 2527327 w 3832732"/>
                <a:gd name="connsiteY23-1308" fmla="*/ 2293637 h 2903244"/>
                <a:gd name="connsiteX24-1309" fmla="*/ 2317777 w 3832732"/>
                <a:gd name="connsiteY24-1310" fmla="*/ 2477787 h 2903244"/>
                <a:gd name="connsiteX25-1311" fmla="*/ 2286027 w 3832732"/>
                <a:gd name="connsiteY25-1312" fmla="*/ 2757187 h 2903244"/>
                <a:gd name="connsiteX26-1313" fmla="*/ 2241577 w 3832732"/>
                <a:gd name="connsiteY26-1314" fmla="*/ 2807987 h 2903244"/>
                <a:gd name="connsiteX27-1315" fmla="*/ 2139977 w 3832732"/>
                <a:gd name="connsiteY27-1316" fmla="*/ 2452387 h 2903244"/>
                <a:gd name="connsiteX28-1317" fmla="*/ 1873277 w 3832732"/>
                <a:gd name="connsiteY28-1318" fmla="*/ 2433337 h 2903244"/>
                <a:gd name="connsiteX29-1319" fmla="*/ 2000277 w 3832732"/>
                <a:gd name="connsiteY29-1320" fmla="*/ 2712737 h 2903244"/>
                <a:gd name="connsiteX30-1321" fmla="*/ 1860577 w 3832732"/>
                <a:gd name="connsiteY30-1322" fmla="*/ 2903237 h 2903244"/>
                <a:gd name="connsiteX31-1323" fmla="*/ 1816127 w 3832732"/>
                <a:gd name="connsiteY31-1324" fmla="*/ 2706387 h 2903244"/>
                <a:gd name="connsiteX32-1325" fmla="*/ 1555777 w 3832732"/>
                <a:gd name="connsiteY32-1326" fmla="*/ 2376187 h 2903244"/>
                <a:gd name="connsiteX33-1327" fmla="*/ 1403377 w 3832732"/>
                <a:gd name="connsiteY33-1328" fmla="*/ 2509537 h 2903244"/>
                <a:gd name="connsiteX34-1329" fmla="*/ 1384327 w 3832732"/>
                <a:gd name="connsiteY34-1330" fmla="*/ 2884187 h 2903244"/>
                <a:gd name="connsiteX35-1331" fmla="*/ 1085877 w 3832732"/>
                <a:gd name="connsiteY35-1332" fmla="*/ 2477787 h 2903244"/>
                <a:gd name="connsiteX36-1333" fmla="*/ 1231927 w 3832732"/>
                <a:gd name="connsiteY36-1334" fmla="*/ 2103137 h 2903244"/>
                <a:gd name="connsiteX37-1335" fmla="*/ 927127 w 3832732"/>
                <a:gd name="connsiteY37-1336" fmla="*/ 2242837 h 2903244"/>
                <a:gd name="connsiteX38-1337" fmla="*/ 336577 w 3832732"/>
                <a:gd name="connsiteY38-1338" fmla="*/ 2350787 h 2903244"/>
                <a:gd name="connsiteX39-1339" fmla="*/ 806477 w 3832732"/>
                <a:gd name="connsiteY39-1340" fmla="*/ 2058687 h 2903244"/>
                <a:gd name="connsiteX40-1341" fmla="*/ 876327 w 3832732"/>
                <a:gd name="connsiteY40-1342" fmla="*/ 1652287 h 2903244"/>
                <a:gd name="connsiteX41-1343" fmla="*/ 774727 w 3832732"/>
                <a:gd name="connsiteY41-1344" fmla="*/ 1734837 h 2903244"/>
                <a:gd name="connsiteX42-1345" fmla="*/ 412777 w 3832732"/>
                <a:gd name="connsiteY42-1346" fmla="*/ 1931687 h 2903244"/>
                <a:gd name="connsiteX43-1347" fmla="*/ 27 w 3832732"/>
                <a:gd name="connsiteY43-1348" fmla="*/ 1766587 h 2903244"/>
                <a:gd name="connsiteX44-1349" fmla="*/ 393727 w 3832732"/>
                <a:gd name="connsiteY44-1350" fmla="*/ 1671337 h 2903244"/>
                <a:gd name="connsiteX45-1351" fmla="*/ 723927 w 3832732"/>
                <a:gd name="connsiteY45-1352" fmla="*/ 1391937 h 2903244"/>
                <a:gd name="connsiteX46-1353" fmla="*/ 882677 w 3832732"/>
                <a:gd name="connsiteY46-1354" fmla="*/ 1226837 h 2903244"/>
                <a:gd name="connsiteX47-1355" fmla="*/ 469927 w 3832732"/>
                <a:gd name="connsiteY47-1356" fmla="*/ 1271287 h 2903244"/>
                <a:gd name="connsiteX48-1357" fmla="*/ 209577 w 3832732"/>
                <a:gd name="connsiteY48-1358" fmla="*/ 1156987 h 2903244"/>
                <a:gd name="connsiteX49-1359" fmla="*/ 158777 w 3832732"/>
                <a:gd name="connsiteY49-1360" fmla="*/ 934737 h 2903244"/>
                <a:gd name="connsiteX50-1361" fmla="*/ 469927 w 3832732"/>
                <a:gd name="connsiteY50-1362" fmla="*/ 1029987 h 2903244"/>
                <a:gd name="connsiteX51-1363" fmla="*/ 812827 w 3832732"/>
                <a:gd name="connsiteY51-1364" fmla="*/ 928387 h 2903244"/>
                <a:gd name="connsiteX52-1365" fmla="*/ 831877 w 3832732"/>
                <a:gd name="connsiteY52-1366" fmla="*/ 604537 h 2903244"/>
                <a:gd name="connsiteX53-1367" fmla="*/ 965227 w 3832732"/>
                <a:gd name="connsiteY53-1368" fmla="*/ 261637 h 2903244"/>
                <a:gd name="connsiteX54-1369" fmla="*/ 1130327 w 3832732"/>
                <a:gd name="connsiteY54-1370" fmla="*/ 166387 h 2903244"/>
                <a:gd name="connsiteX55-1371" fmla="*/ 1200177 w 3832732"/>
                <a:gd name="connsiteY55-1372" fmla="*/ 420387 h 2903244"/>
                <a:gd name="connsiteX56-1373" fmla="*/ 1536727 w 3832732"/>
                <a:gd name="connsiteY56-1374" fmla="*/ 521987 h 2903244"/>
                <a:gd name="connsiteX57-1375" fmla="*/ 1714527 w 3832732"/>
                <a:gd name="connsiteY57-1376" fmla="*/ 90187 h 2903244"/>
                <a:gd name="connsiteX58-1377" fmla="*/ 1841527 w 3832732"/>
                <a:gd name="connsiteY58-1378" fmla="*/ 20337 h 2903244"/>
                <a:gd name="connsiteX59-1379" fmla="*/ 1873277 w 3832732"/>
                <a:gd name="connsiteY59-1380" fmla="*/ 356887 h 2903244"/>
                <a:gd name="connsiteX60-1381" fmla="*/ 2057427 w 3832732"/>
                <a:gd name="connsiteY60-1382" fmla="*/ 458487 h 2903244"/>
                <a:gd name="connsiteX61-1383" fmla="*/ 2228877 w 3832732"/>
                <a:gd name="connsiteY61-1384" fmla="*/ 261637 h 2903244"/>
                <a:gd name="connsiteX62-1385" fmla="*/ 2273327 w 3832732"/>
                <a:gd name="connsiteY62-1386" fmla="*/ 490237 h 2903244"/>
                <a:gd name="connsiteX0-1387" fmla="*/ 2273327 w 3699361"/>
                <a:gd name="connsiteY0-1388" fmla="*/ 490237 h 2903244"/>
                <a:gd name="connsiteX1-1389" fmla="*/ 2518437 w 3699361"/>
                <a:gd name="connsiteY1-1390" fmla="*/ 209567 h 2903244"/>
                <a:gd name="connsiteX2-1391" fmla="*/ 2870227 w 3699361"/>
                <a:gd name="connsiteY2-1392" fmla="*/ 96537 h 2903244"/>
                <a:gd name="connsiteX3-1393" fmla="*/ 3003577 w 3699361"/>
                <a:gd name="connsiteY3-1394" fmla="*/ 102887 h 2903244"/>
                <a:gd name="connsiteX4-1395" fmla="*/ 2843557 w 3699361"/>
                <a:gd name="connsiteY4-1396" fmla="*/ 231157 h 2903244"/>
                <a:gd name="connsiteX5-1397" fmla="*/ 2735607 w 3699361"/>
                <a:gd name="connsiteY5-1398" fmla="*/ 438167 h 2903244"/>
                <a:gd name="connsiteX6-1399" fmla="*/ 2774977 w 3699361"/>
                <a:gd name="connsiteY6-1400" fmla="*/ 591837 h 2903244"/>
                <a:gd name="connsiteX7-1401" fmla="*/ 2971827 w 3699361"/>
                <a:gd name="connsiteY7-1402" fmla="*/ 483887 h 2903244"/>
                <a:gd name="connsiteX8-1403" fmla="*/ 3182647 w 3699361"/>
                <a:gd name="connsiteY8-1404" fmla="*/ 439437 h 2903244"/>
                <a:gd name="connsiteX9-1405" fmla="*/ 3418867 w 3699361"/>
                <a:gd name="connsiteY9-1406" fmla="*/ 499127 h 2903244"/>
                <a:gd name="connsiteX10-1407" fmla="*/ 3251227 w 3699361"/>
                <a:gd name="connsiteY10-1408" fmla="*/ 629937 h 2903244"/>
                <a:gd name="connsiteX11-1409" fmla="*/ 3134387 w 3699361"/>
                <a:gd name="connsiteY11-1410" fmla="*/ 861077 h 2903244"/>
                <a:gd name="connsiteX12-1411" fmla="*/ 3294407 w 3699361"/>
                <a:gd name="connsiteY12-1412" fmla="*/ 1113807 h 2903244"/>
                <a:gd name="connsiteX13-1413" fmla="*/ 3549677 w 3699361"/>
                <a:gd name="connsiteY13-1414" fmla="*/ 1228107 h 2903244"/>
                <a:gd name="connsiteX14-1415" fmla="*/ 3238527 w 3699361"/>
                <a:gd name="connsiteY14-1416" fmla="*/ 1404637 h 2903244"/>
                <a:gd name="connsiteX15-1417" fmla="*/ 3420137 w 3699361"/>
                <a:gd name="connsiteY15-1418" fmla="*/ 1572277 h 2903244"/>
                <a:gd name="connsiteX16-1419" fmla="*/ 3643657 w 3699361"/>
                <a:gd name="connsiteY16-1420" fmla="*/ 1778017 h 2903244"/>
                <a:gd name="connsiteX17-1421" fmla="*/ 3663977 w 3699361"/>
                <a:gd name="connsiteY17-1422" fmla="*/ 1969787 h 2903244"/>
                <a:gd name="connsiteX18-1423" fmla="*/ 3219477 w 3699361"/>
                <a:gd name="connsiteY18-1424" fmla="*/ 1887237 h 2903244"/>
                <a:gd name="connsiteX19-1425" fmla="*/ 3009927 w 3699361"/>
                <a:gd name="connsiteY19-1426" fmla="*/ 2147587 h 2903244"/>
                <a:gd name="connsiteX20-1427" fmla="*/ 2959127 w 3699361"/>
                <a:gd name="connsiteY20-1428" fmla="*/ 2547637 h 2903244"/>
                <a:gd name="connsiteX21-1429" fmla="*/ 2914677 w 3699361"/>
                <a:gd name="connsiteY21-1430" fmla="*/ 2719087 h 2903244"/>
                <a:gd name="connsiteX22-1431" fmla="*/ 2813077 w 3699361"/>
                <a:gd name="connsiteY22-1432" fmla="*/ 2344437 h 2903244"/>
                <a:gd name="connsiteX23-1433" fmla="*/ 2527327 w 3699361"/>
                <a:gd name="connsiteY23-1434" fmla="*/ 2293637 h 2903244"/>
                <a:gd name="connsiteX24-1435" fmla="*/ 2317777 w 3699361"/>
                <a:gd name="connsiteY24-1436" fmla="*/ 2477787 h 2903244"/>
                <a:gd name="connsiteX25-1437" fmla="*/ 2286027 w 3699361"/>
                <a:gd name="connsiteY25-1438" fmla="*/ 2757187 h 2903244"/>
                <a:gd name="connsiteX26-1439" fmla="*/ 2241577 w 3699361"/>
                <a:gd name="connsiteY26-1440" fmla="*/ 2807987 h 2903244"/>
                <a:gd name="connsiteX27-1441" fmla="*/ 2139977 w 3699361"/>
                <a:gd name="connsiteY27-1442" fmla="*/ 2452387 h 2903244"/>
                <a:gd name="connsiteX28-1443" fmla="*/ 1873277 w 3699361"/>
                <a:gd name="connsiteY28-1444" fmla="*/ 2433337 h 2903244"/>
                <a:gd name="connsiteX29-1445" fmla="*/ 2000277 w 3699361"/>
                <a:gd name="connsiteY29-1446" fmla="*/ 2712737 h 2903244"/>
                <a:gd name="connsiteX30-1447" fmla="*/ 1860577 w 3699361"/>
                <a:gd name="connsiteY30-1448" fmla="*/ 2903237 h 2903244"/>
                <a:gd name="connsiteX31-1449" fmla="*/ 1816127 w 3699361"/>
                <a:gd name="connsiteY31-1450" fmla="*/ 2706387 h 2903244"/>
                <a:gd name="connsiteX32-1451" fmla="*/ 1555777 w 3699361"/>
                <a:gd name="connsiteY32-1452" fmla="*/ 2376187 h 2903244"/>
                <a:gd name="connsiteX33-1453" fmla="*/ 1403377 w 3699361"/>
                <a:gd name="connsiteY33-1454" fmla="*/ 2509537 h 2903244"/>
                <a:gd name="connsiteX34-1455" fmla="*/ 1384327 w 3699361"/>
                <a:gd name="connsiteY34-1456" fmla="*/ 2884187 h 2903244"/>
                <a:gd name="connsiteX35-1457" fmla="*/ 1085877 w 3699361"/>
                <a:gd name="connsiteY35-1458" fmla="*/ 2477787 h 2903244"/>
                <a:gd name="connsiteX36-1459" fmla="*/ 1231927 w 3699361"/>
                <a:gd name="connsiteY36-1460" fmla="*/ 2103137 h 2903244"/>
                <a:gd name="connsiteX37-1461" fmla="*/ 927127 w 3699361"/>
                <a:gd name="connsiteY37-1462" fmla="*/ 2242837 h 2903244"/>
                <a:gd name="connsiteX38-1463" fmla="*/ 336577 w 3699361"/>
                <a:gd name="connsiteY38-1464" fmla="*/ 2350787 h 2903244"/>
                <a:gd name="connsiteX39-1465" fmla="*/ 806477 w 3699361"/>
                <a:gd name="connsiteY39-1466" fmla="*/ 2058687 h 2903244"/>
                <a:gd name="connsiteX40-1467" fmla="*/ 876327 w 3699361"/>
                <a:gd name="connsiteY40-1468" fmla="*/ 1652287 h 2903244"/>
                <a:gd name="connsiteX41-1469" fmla="*/ 774727 w 3699361"/>
                <a:gd name="connsiteY41-1470" fmla="*/ 1734837 h 2903244"/>
                <a:gd name="connsiteX42-1471" fmla="*/ 412777 w 3699361"/>
                <a:gd name="connsiteY42-1472" fmla="*/ 1931687 h 2903244"/>
                <a:gd name="connsiteX43-1473" fmla="*/ 27 w 3699361"/>
                <a:gd name="connsiteY43-1474" fmla="*/ 1766587 h 2903244"/>
                <a:gd name="connsiteX44-1475" fmla="*/ 393727 w 3699361"/>
                <a:gd name="connsiteY44-1476" fmla="*/ 1671337 h 2903244"/>
                <a:gd name="connsiteX45-1477" fmla="*/ 723927 w 3699361"/>
                <a:gd name="connsiteY45-1478" fmla="*/ 1391937 h 2903244"/>
                <a:gd name="connsiteX46-1479" fmla="*/ 882677 w 3699361"/>
                <a:gd name="connsiteY46-1480" fmla="*/ 1226837 h 2903244"/>
                <a:gd name="connsiteX47-1481" fmla="*/ 469927 w 3699361"/>
                <a:gd name="connsiteY47-1482" fmla="*/ 1271287 h 2903244"/>
                <a:gd name="connsiteX48-1483" fmla="*/ 209577 w 3699361"/>
                <a:gd name="connsiteY48-1484" fmla="*/ 1156987 h 2903244"/>
                <a:gd name="connsiteX49-1485" fmla="*/ 158777 w 3699361"/>
                <a:gd name="connsiteY49-1486" fmla="*/ 934737 h 2903244"/>
                <a:gd name="connsiteX50-1487" fmla="*/ 469927 w 3699361"/>
                <a:gd name="connsiteY50-1488" fmla="*/ 1029987 h 2903244"/>
                <a:gd name="connsiteX51-1489" fmla="*/ 812827 w 3699361"/>
                <a:gd name="connsiteY51-1490" fmla="*/ 928387 h 2903244"/>
                <a:gd name="connsiteX52-1491" fmla="*/ 831877 w 3699361"/>
                <a:gd name="connsiteY52-1492" fmla="*/ 604537 h 2903244"/>
                <a:gd name="connsiteX53-1493" fmla="*/ 965227 w 3699361"/>
                <a:gd name="connsiteY53-1494" fmla="*/ 261637 h 2903244"/>
                <a:gd name="connsiteX54-1495" fmla="*/ 1130327 w 3699361"/>
                <a:gd name="connsiteY54-1496" fmla="*/ 166387 h 2903244"/>
                <a:gd name="connsiteX55-1497" fmla="*/ 1200177 w 3699361"/>
                <a:gd name="connsiteY55-1498" fmla="*/ 420387 h 2903244"/>
                <a:gd name="connsiteX56-1499" fmla="*/ 1536727 w 3699361"/>
                <a:gd name="connsiteY56-1500" fmla="*/ 521987 h 2903244"/>
                <a:gd name="connsiteX57-1501" fmla="*/ 1714527 w 3699361"/>
                <a:gd name="connsiteY57-1502" fmla="*/ 90187 h 2903244"/>
                <a:gd name="connsiteX58-1503" fmla="*/ 1841527 w 3699361"/>
                <a:gd name="connsiteY58-1504" fmla="*/ 20337 h 2903244"/>
                <a:gd name="connsiteX59-1505" fmla="*/ 1873277 w 3699361"/>
                <a:gd name="connsiteY59-1506" fmla="*/ 356887 h 2903244"/>
                <a:gd name="connsiteX60-1507" fmla="*/ 2057427 w 3699361"/>
                <a:gd name="connsiteY60-1508" fmla="*/ 458487 h 2903244"/>
                <a:gd name="connsiteX61-1509" fmla="*/ 2228877 w 3699361"/>
                <a:gd name="connsiteY61-1510" fmla="*/ 261637 h 2903244"/>
                <a:gd name="connsiteX62-1511" fmla="*/ 2273327 w 3699361"/>
                <a:gd name="connsiteY62-1512" fmla="*/ 490237 h 2903244"/>
                <a:gd name="connsiteX0-1513" fmla="*/ 2273327 w 3694316"/>
                <a:gd name="connsiteY0-1514" fmla="*/ 490237 h 2903244"/>
                <a:gd name="connsiteX1-1515" fmla="*/ 2518437 w 3694316"/>
                <a:gd name="connsiteY1-1516" fmla="*/ 209567 h 2903244"/>
                <a:gd name="connsiteX2-1517" fmla="*/ 2870227 w 3694316"/>
                <a:gd name="connsiteY2-1518" fmla="*/ 96537 h 2903244"/>
                <a:gd name="connsiteX3-1519" fmla="*/ 3003577 w 3694316"/>
                <a:gd name="connsiteY3-1520" fmla="*/ 102887 h 2903244"/>
                <a:gd name="connsiteX4-1521" fmla="*/ 2843557 w 3694316"/>
                <a:gd name="connsiteY4-1522" fmla="*/ 231157 h 2903244"/>
                <a:gd name="connsiteX5-1523" fmla="*/ 2735607 w 3694316"/>
                <a:gd name="connsiteY5-1524" fmla="*/ 438167 h 2903244"/>
                <a:gd name="connsiteX6-1525" fmla="*/ 2774977 w 3694316"/>
                <a:gd name="connsiteY6-1526" fmla="*/ 591837 h 2903244"/>
                <a:gd name="connsiteX7-1527" fmla="*/ 2971827 w 3694316"/>
                <a:gd name="connsiteY7-1528" fmla="*/ 483887 h 2903244"/>
                <a:gd name="connsiteX8-1529" fmla="*/ 3182647 w 3694316"/>
                <a:gd name="connsiteY8-1530" fmla="*/ 439437 h 2903244"/>
                <a:gd name="connsiteX9-1531" fmla="*/ 3418867 w 3694316"/>
                <a:gd name="connsiteY9-1532" fmla="*/ 499127 h 2903244"/>
                <a:gd name="connsiteX10-1533" fmla="*/ 3251227 w 3694316"/>
                <a:gd name="connsiteY10-1534" fmla="*/ 629937 h 2903244"/>
                <a:gd name="connsiteX11-1535" fmla="*/ 3134387 w 3694316"/>
                <a:gd name="connsiteY11-1536" fmla="*/ 861077 h 2903244"/>
                <a:gd name="connsiteX12-1537" fmla="*/ 3294407 w 3694316"/>
                <a:gd name="connsiteY12-1538" fmla="*/ 1113807 h 2903244"/>
                <a:gd name="connsiteX13-1539" fmla="*/ 3549677 w 3694316"/>
                <a:gd name="connsiteY13-1540" fmla="*/ 1228107 h 2903244"/>
                <a:gd name="connsiteX14-1541" fmla="*/ 3238527 w 3694316"/>
                <a:gd name="connsiteY14-1542" fmla="*/ 1404637 h 2903244"/>
                <a:gd name="connsiteX15-1543" fmla="*/ 3420137 w 3694316"/>
                <a:gd name="connsiteY15-1544" fmla="*/ 1572277 h 2903244"/>
                <a:gd name="connsiteX16-1545" fmla="*/ 3643657 w 3694316"/>
                <a:gd name="connsiteY16-1546" fmla="*/ 1778017 h 2903244"/>
                <a:gd name="connsiteX17-1547" fmla="*/ 3663977 w 3694316"/>
                <a:gd name="connsiteY17-1548" fmla="*/ 1969787 h 2903244"/>
                <a:gd name="connsiteX18-1549" fmla="*/ 3288057 w 3694316"/>
                <a:gd name="connsiteY18-1550" fmla="*/ 1902477 h 2903244"/>
                <a:gd name="connsiteX19-1551" fmla="*/ 3009927 w 3694316"/>
                <a:gd name="connsiteY19-1552" fmla="*/ 2147587 h 2903244"/>
                <a:gd name="connsiteX20-1553" fmla="*/ 2959127 w 3694316"/>
                <a:gd name="connsiteY20-1554" fmla="*/ 2547637 h 2903244"/>
                <a:gd name="connsiteX21-1555" fmla="*/ 2914677 w 3694316"/>
                <a:gd name="connsiteY21-1556" fmla="*/ 2719087 h 2903244"/>
                <a:gd name="connsiteX22-1557" fmla="*/ 2813077 w 3694316"/>
                <a:gd name="connsiteY22-1558" fmla="*/ 2344437 h 2903244"/>
                <a:gd name="connsiteX23-1559" fmla="*/ 2527327 w 3694316"/>
                <a:gd name="connsiteY23-1560" fmla="*/ 2293637 h 2903244"/>
                <a:gd name="connsiteX24-1561" fmla="*/ 2317777 w 3694316"/>
                <a:gd name="connsiteY24-1562" fmla="*/ 2477787 h 2903244"/>
                <a:gd name="connsiteX25-1563" fmla="*/ 2286027 w 3694316"/>
                <a:gd name="connsiteY25-1564" fmla="*/ 2757187 h 2903244"/>
                <a:gd name="connsiteX26-1565" fmla="*/ 2241577 w 3694316"/>
                <a:gd name="connsiteY26-1566" fmla="*/ 2807987 h 2903244"/>
                <a:gd name="connsiteX27-1567" fmla="*/ 2139977 w 3694316"/>
                <a:gd name="connsiteY27-1568" fmla="*/ 2452387 h 2903244"/>
                <a:gd name="connsiteX28-1569" fmla="*/ 1873277 w 3694316"/>
                <a:gd name="connsiteY28-1570" fmla="*/ 2433337 h 2903244"/>
                <a:gd name="connsiteX29-1571" fmla="*/ 2000277 w 3694316"/>
                <a:gd name="connsiteY29-1572" fmla="*/ 2712737 h 2903244"/>
                <a:gd name="connsiteX30-1573" fmla="*/ 1860577 w 3694316"/>
                <a:gd name="connsiteY30-1574" fmla="*/ 2903237 h 2903244"/>
                <a:gd name="connsiteX31-1575" fmla="*/ 1816127 w 3694316"/>
                <a:gd name="connsiteY31-1576" fmla="*/ 2706387 h 2903244"/>
                <a:gd name="connsiteX32-1577" fmla="*/ 1555777 w 3694316"/>
                <a:gd name="connsiteY32-1578" fmla="*/ 2376187 h 2903244"/>
                <a:gd name="connsiteX33-1579" fmla="*/ 1403377 w 3694316"/>
                <a:gd name="connsiteY33-1580" fmla="*/ 2509537 h 2903244"/>
                <a:gd name="connsiteX34-1581" fmla="*/ 1384327 w 3694316"/>
                <a:gd name="connsiteY34-1582" fmla="*/ 2884187 h 2903244"/>
                <a:gd name="connsiteX35-1583" fmla="*/ 1085877 w 3694316"/>
                <a:gd name="connsiteY35-1584" fmla="*/ 2477787 h 2903244"/>
                <a:gd name="connsiteX36-1585" fmla="*/ 1231927 w 3694316"/>
                <a:gd name="connsiteY36-1586" fmla="*/ 2103137 h 2903244"/>
                <a:gd name="connsiteX37-1587" fmla="*/ 927127 w 3694316"/>
                <a:gd name="connsiteY37-1588" fmla="*/ 2242837 h 2903244"/>
                <a:gd name="connsiteX38-1589" fmla="*/ 336577 w 3694316"/>
                <a:gd name="connsiteY38-1590" fmla="*/ 2350787 h 2903244"/>
                <a:gd name="connsiteX39-1591" fmla="*/ 806477 w 3694316"/>
                <a:gd name="connsiteY39-1592" fmla="*/ 2058687 h 2903244"/>
                <a:gd name="connsiteX40-1593" fmla="*/ 876327 w 3694316"/>
                <a:gd name="connsiteY40-1594" fmla="*/ 1652287 h 2903244"/>
                <a:gd name="connsiteX41-1595" fmla="*/ 774727 w 3694316"/>
                <a:gd name="connsiteY41-1596" fmla="*/ 1734837 h 2903244"/>
                <a:gd name="connsiteX42-1597" fmla="*/ 412777 w 3694316"/>
                <a:gd name="connsiteY42-1598" fmla="*/ 1931687 h 2903244"/>
                <a:gd name="connsiteX43-1599" fmla="*/ 27 w 3694316"/>
                <a:gd name="connsiteY43-1600" fmla="*/ 1766587 h 2903244"/>
                <a:gd name="connsiteX44-1601" fmla="*/ 393727 w 3694316"/>
                <a:gd name="connsiteY44-1602" fmla="*/ 1671337 h 2903244"/>
                <a:gd name="connsiteX45-1603" fmla="*/ 723927 w 3694316"/>
                <a:gd name="connsiteY45-1604" fmla="*/ 1391937 h 2903244"/>
                <a:gd name="connsiteX46-1605" fmla="*/ 882677 w 3694316"/>
                <a:gd name="connsiteY46-1606" fmla="*/ 1226837 h 2903244"/>
                <a:gd name="connsiteX47-1607" fmla="*/ 469927 w 3694316"/>
                <a:gd name="connsiteY47-1608" fmla="*/ 1271287 h 2903244"/>
                <a:gd name="connsiteX48-1609" fmla="*/ 209577 w 3694316"/>
                <a:gd name="connsiteY48-1610" fmla="*/ 1156987 h 2903244"/>
                <a:gd name="connsiteX49-1611" fmla="*/ 158777 w 3694316"/>
                <a:gd name="connsiteY49-1612" fmla="*/ 934737 h 2903244"/>
                <a:gd name="connsiteX50-1613" fmla="*/ 469927 w 3694316"/>
                <a:gd name="connsiteY50-1614" fmla="*/ 1029987 h 2903244"/>
                <a:gd name="connsiteX51-1615" fmla="*/ 812827 w 3694316"/>
                <a:gd name="connsiteY51-1616" fmla="*/ 928387 h 2903244"/>
                <a:gd name="connsiteX52-1617" fmla="*/ 831877 w 3694316"/>
                <a:gd name="connsiteY52-1618" fmla="*/ 604537 h 2903244"/>
                <a:gd name="connsiteX53-1619" fmla="*/ 965227 w 3694316"/>
                <a:gd name="connsiteY53-1620" fmla="*/ 261637 h 2903244"/>
                <a:gd name="connsiteX54-1621" fmla="*/ 1130327 w 3694316"/>
                <a:gd name="connsiteY54-1622" fmla="*/ 166387 h 2903244"/>
                <a:gd name="connsiteX55-1623" fmla="*/ 1200177 w 3694316"/>
                <a:gd name="connsiteY55-1624" fmla="*/ 420387 h 2903244"/>
                <a:gd name="connsiteX56-1625" fmla="*/ 1536727 w 3694316"/>
                <a:gd name="connsiteY56-1626" fmla="*/ 521987 h 2903244"/>
                <a:gd name="connsiteX57-1627" fmla="*/ 1714527 w 3694316"/>
                <a:gd name="connsiteY57-1628" fmla="*/ 90187 h 2903244"/>
                <a:gd name="connsiteX58-1629" fmla="*/ 1841527 w 3694316"/>
                <a:gd name="connsiteY58-1630" fmla="*/ 20337 h 2903244"/>
                <a:gd name="connsiteX59-1631" fmla="*/ 1873277 w 3694316"/>
                <a:gd name="connsiteY59-1632" fmla="*/ 356887 h 2903244"/>
                <a:gd name="connsiteX60-1633" fmla="*/ 2057427 w 3694316"/>
                <a:gd name="connsiteY60-1634" fmla="*/ 458487 h 2903244"/>
                <a:gd name="connsiteX61-1635" fmla="*/ 2228877 w 3694316"/>
                <a:gd name="connsiteY61-1636" fmla="*/ 261637 h 2903244"/>
                <a:gd name="connsiteX62-1637" fmla="*/ 2273327 w 3694316"/>
                <a:gd name="connsiteY62-1638" fmla="*/ 490237 h 2903244"/>
                <a:gd name="connsiteX0-1639" fmla="*/ 2273327 w 3764972"/>
                <a:gd name="connsiteY0-1640" fmla="*/ 490237 h 2903244"/>
                <a:gd name="connsiteX1-1641" fmla="*/ 2518437 w 3764972"/>
                <a:gd name="connsiteY1-1642" fmla="*/ 209567 h 2903244"/>
                <a:gd name="connsiteX2-1643" fmla="*/ 2870227 w 3764972"/>
                <a:gd name="connsiteY2-1644" fmla="*/ 96537 h 2903244"/>
                <a:gd name="connsiteX3-1645" fmla="*/ 3003577 w 3764972"/>
                <a:gd name="connsiteY3-1646" fmla="*/ 102887 h 2903244"/>
                <a:gd name="connsiteX4-1647" fmla="*/ 2843557 w 3764972"/>
                <a:gd name="connsiteY4-1648" fmla="*/ 231157 h 2903244"/>
                <a:gd name="connsiteX5-1649" fmla="*/ 2735607 w 3764972"/>
                <a:gd name="connsiteY5-1650" fmla="*/ 438167 h 2903244"/>
                <a:gd name="connsiteX6-1651" fmla="*/ 2774977 w 3764972"/>
                <a:gd name="connsiteY6-1652" fmla="*/ 591837 h 2903244"/>
                <a:gd name="connsiteX7-1653" fmla="*/ 2971827 w 3764972"/>
                <a:gd name="connsiteY7-1654" fmla="*/ 483887 h 2903244"/>
                <a:gd name="connsiteX8-1655" fmla="*/ 3182647 w 3764972"/>
                <a:gd name="connsiteY8-1656" fmla="*/ 439437 h 2903244"/>
                <a:gd name="connsiteX9-1657" fmla="*/ 3418867 w 3764972"/>
                <a:gd name="connsiteY9-1658" fmla="*/ 499127 h 2903244"/>
                <a:gd name="connsiteX10-1659" fmla="*/ 3251227 w 3764972"/>
                <a:gd name="connsiteY10-1660" fmla="*/ 629937 h 2903244"/>
                <a:gd name="connsiteX11-1661" fmla="*/ 3134387 w 3764972"/>
                <a:gd name="connsiteY11-1662" fmla="*/ 861077 h 2903244"/>
                <a:gd name="connsiteX12-1663" fmla="*/ 3294407 w 3764972"/>
                <a:gd name="connsiteY12-1664" fmla="*/ 1113807 h 2903244"/>
                <a:gd name="connsiteX13-1665" fmla="*/ 3549677 w 3764972"/>
                <a:gd name="connsiteY13-1666" fmla="*/ 1228107 h 2903244"/>
                <a:gd name="connsiteX14-1667" fmla="*/ 3238527 w 3764972"/>
                <a:gd name="connsiteY14-1668" fmla="*/ 1404637 h 2903244"/>
                <a:gd name="connsiteX15-1669" fmla="*/ 3420137 w 3764972"/>
                <a:gd name="connsiteY15-1670" fmla="*/ 1572277 h 2903244"/>
                <a:gd name="connsiteX16-1671" fmla="*/ 3643657 w 3764972"/>
                <a:gd name="connsiteY16-1672" fmla="*/ 1778017 h 2903244"/>
                <a:gd name="connsiteX17-1673" fmla="*/ 3747797 w 3764972"/>
                <a:gd name="connsiteY17-1674" fmla="*/ 1992647 h 2903244"/>
                <a:gd name="connsiteX18-1675" fmla="*/ 3288057 w 3764972"/>
                <a:gd name="connsiteY18-1676" fmla="*/ 1902477 h 2903244"/>
                <a:gd name="connsiteX19-1677" fmla="*/ 3009927 w 3764972"/>
                <a:gd name="connsiteY19-1678" fmla="*/ 2147587 h 2903244"/>
                <a:gd name="connsiteX20-1679" fmla="*/ 2959127 w 3764972"/>
                <a:gd name="connsiteY20-1680" fmla="*/ 2547637 h 2903244"/>
                <a:gd name="connsiteX21-1681" fmla="*/ 2914677 w 3764972"/>
                <a:gd name="connsiteY21-1682" fmla="*/ 2719087 h 2903244"/>
                <a:gd name="connsiteX22-1683" fmla="*/ 2813077 w 3764972"/>
                <a:gd name="connsiteY22-1684" fmla="*/ 2344437 h 2903244"/>
                <a:gd name="connsiteX23-1685" fmla="*/ 2527327 w 3764972"/>
                <a:gd name="connsiteY23-1686" fmla="*/ 2293637 h 2903244"/>
                <a:gd name="connsiteX24-1687" fmla="*/ 2317777 w 3764972"/>
                <a:gd name="connsiteY24-1688" fmla="*/ 2477787 h 2903244"/>
                <a:gd name="connsiteX25-1689" fmla="*/ 2286027 w 3764972"/>
                <a:gd name="connsiteY25-1690" fmla="*/ 2757187 h 2903244"/>
                <a:gd name="connsiteX26-1691" fmla="*/ 2241577 w 3764972"/>
                <a:gd name="connsiteY26-1692" fmla="*/ 2807987 h 2903244"/>
                <a:gd name="connsiteX27-1693" fmla="*/ 2139977 w 3764972"/>
                <a:gd name="connsiteY27-1694" fmla="*/ 2452387 h 2903244"/>
                <a:gd name="connsiteX28-1695" fmla="*/ 1873277 w 3764972"/>
                <a:gd name="connsiteY28-1696" fmla="*/ 2433337 h 2903244"/>
                <a:gd name="connsiteX29-1697" fmla="*/ 2000277 w 3764972"/>
                <a:gd name="connsiteY29-1698" fmla="*/ 2712737 h 2903244"/>
                <a:gd name="connsiteX30-1699" fmla="*/ 1860577 w 3764972"/>
                <a:gd name="connsiteY30-1700" fmla="*/ 2903237 h 2903244"/>
                <a:gd name="connsiteX31-1701" fmla="*/ 1816127 w 3764972"/>
                <a:gd name="connsiteY31-1702" fmla="*/ 2706387 h 2903244"/>
                <a:gd name="connsiteX32-1703" fmla="*/ 1555777 w 3764972"/>
                <a:gd name="connsiteY32-1704" fmla="*/ 2376187 h 2903244"/>
                <a:gd name="connsiteX33-1705" fmla="*/ 1403377 w 3764972"/>
                <a:gd name="connsiteY33-1706" fmla="*/ 2509537 h 2903244"/>
                <a:gd name="connsiteX34-1707" fmla="*/ 1384327 w 3764972"/>
                <a:gd name="connsiteY34-1708" fmla="*/ 2884187 h 2903244"/>
                <a:gd name="connsiteX35-1709" fmla="*/ 1085877 w 3764972"/>
                <a:gd name="connsiteY35-1710" fmla="*/ 2477787 h 2903244"/>
                <a:gd name="connsiteX36-1711" fmla="*/ 1231927 w 3764972"/>
                <a:gd name="connsiteY36-1712" fmla="*/ 2103137 h 2903244"/>
                <a:gd name="connsiteX37-1713" fmla="*/ 927127 w 3764972"/>
                <a:gd name="connsiteY37-1714" fmla="*/ 2242837 h 2903244"/>
                <a:gd name="connsiteX38-1715" fmla="*/ 336577 w 3764972"/>
                <a:gd name="connsiteY38-1716" fmla="*/ 2350787 h 2903244"/>
                <a:gd name="connsiteX39-1717" fmla="*/ 806477 w 3764972"/>
                <a:gd name="connsiteY39-1718" fmla="*/ 2058687 h 2903244"/>
                <a:gd name="connsiteX40-1719" fmla="*/ 876327 w 3764972"/>
                <a:gd name="connsiteY40-1720" fmla="*/ 1652287 h 2903244"/>
                <a:gd name="connsiteX41-1721" fmla="*/ 774727 w 3764972"/>
                <a:gd name="connsiteY41-1722" fmla="*/ 1734837 h 2903244"/>
                <a:gd name="connsiteX42-1723" fmla="*/ 412777 w 3764972"/>
                <a:gd name="connsiteY42-1724" fmla="*/ 1931687 h 2903244"/>
                <a:gd name="connsiteX43-1725" fmla="*/ 27 w 3764972"/>
                <a:gd name="connsiteY43-1726" fmla="*/ 1766587 h 2903244"/>
                <a:gd name="connsiteX44-1727" fmla="*/ 393727 w 3764972"/>
                <a:gd name="connsiteY44-1728" fmla="*/ 1671337 h 2903244"/>
                <a:gd name="connsiteX45-1729" fmla="*/ 723927 w 3764972"/>
                <a:gd name="connsiteY45-1730" fmla="*/ 1391937 h 2903244"/>
                <a:gd name="connsiteX46-1731" fmla="*/ 882677 w 3764972"/>
                <a:gd name="connsiteY46-1732" fmla="*/ 1226837 h 2903244"/>
                <a:gd name="connsiteX47-1733" fmla="*/ 469927 w 3764972"/>
                <a:gd name="connsiteY47-1734" fmla="*/ 1271287 h 2903244"/>
                <a:gd name="connsiteX48-1735" fmla="*/ 209577 w 3764972"/>
                <a:gd name="connsiteY48-1736" fmla="*/ 1156987 h 2903244"/>
                <a:gd name="connsiteX49-1737" fmla="*/ 158777 w 3764972"/>
                <a:gd name="connsiteY49-1738" fmla="*/ 934737 h 2903244"/>
                <a:gd name="connsiteX50-1739" fmla="*/ 469927 w 3764972"/>
                <a:gd name="connsiteY50-1740" fmla="*/ 1029987 h 2903244"/>
                <a:gd name="connsiteX51-1741" fmla="*/ 812827 w 3764972"/>
                <a:gd name="connsiteY51-1742" fmla="*/ 928387 h 2903244"/>
                <a:gd name="connsiteX52-1743" fmla="*/ 831877 w 3764972"/>
                <a:gd name="connsiteY52-1744" fmla="*/ 604537 h 2903244"/>
                <a:gd name="connsiteX53-1745" fmla="*/ 965227 w 3764972"/>
                <a:gd name="connsiteY53-1746" fmla="*/ 261637 h 2903244"/>
                <a:gd name="connsiteX54-1747" fmla="*/ 1130327 w 3764972"/>
                <a:gd name="connsiteY54-1748" fmla="*/ 166387 h 2903244"/>
                <a:gd name="connsiteX55-1749" fmla="*/ 1200177 w 3764972"/>
                <a:gd name="connsiteY55-1750" fmla="*/ 420387 h 2903244"/>
                <a:gd name="connsiteX56-1751" fmla="*/ 1536727 w 3764972"/>
                <a:gd name="connsiteY56-1752" fmla="*/ 521987 h 2903244"/>
                <a:gd name="connsiteX57-1753" fmla="*/ 1714527 w 3764972"/>
                <a:gd name="connsiteY57-1754" fmla="*/ 90187 h 2903244"/>
                <a:gd name="connsiteX58-1755" fmla="*/ 1841527 w 3764972"/>
                <a:gd name="connsiteY58-1756" fmla="*/ 20337 h 2903244"/>
                <a:gd name="connsiteX59-1757" fmla="*/ 1873277 w 3764972"/>
                <a:gd name="connsiteY59-1758" fmla="*/ 356887 h 2903244"/>
                <a:gd name="connsiteX60-1759" fmla="*/ 2057427 w 3764972"/>
                <a:gd name="connsiteY60-1760" fmla="*/ 458487 h 2903244"/>
                <a:gd name="connsiteX61-1761" fmla="*/ 2228877 w 3764972"/>
                <a:gd name="connsiteY61-1762" fmla="*/ 261637 h 2903244"/>
                <a:gd name="connsiteX62-1763" fmla="*/ 2273327 w 3764972"/>
                <a:gd name="connsiteY62-1764" fmla="*/ 490237 h 2903244"/>
                <a:gd name="connsiteX0-1765" fmla="*/ 2273327 w 3764972"/>
                <a:gd name="connsiteY0-1766" fmla="*/ 490237 h 2903244"/>
                <a:gd name="connsiteX1-1767" fmla="*/ 2518437 w 3764972"/>
                <a:gd name="connsiteY1-1768" fmla="*/ 209567 h 2903244"/>
                <a:gd name="connsiteX2-1769" fmla="*/ 2870227 w 3764972"/>
                <a:gd name="connsiteY2-1770" fmla="*/ 96537 h 2903244"/>
                <a:gd name="connsiteX3-1771" fmla="*/ 3003577 w 3764972"/>
                <a:gd name="connsiteY3-1772" fmla="*/ 102887 h 2903244"/>
                <a:gd name="connsiteX4-1773" fmla="*/ 2843557 w 3764972"/>
                <a:gd name="connsiteY4-1774" fmla="*/ 231157 h 2903244"/>
                <a:gd name="connsiteX5-1775" fmla="*/ 2735607 w 3764972"/>
                <a:gd name="connsiteY5-1776" fmla="*/ 438167 h 2903244"/>
                <a:gd name="connsiteX6-1777" fmla="*/ 2774977 w 3764972"/>
                <a:gd name="connsiteY6-1778" fmla="*/ 591837 h 2903244"/>
                <a:gd name="connsiteX7-1779" fmla="*/ 2971827 w 3764972"/>
                <a:gd name="connsiteY7-1780" fmla="*/ 483887 h 2903244"/>
                <a:gd name="connsiteX8-1781" fmla="*/ 3182647 w 3764972"/>
                <a:gd name="connsiteY8-1782" fmla="*/ 439437 h 2903244"/>
                <a:gd name="connsiteX9-1783" fmla="*/ 3418867 w 3764972"/>
                <a:gd name="connsiteY9-1784" fmla="*/ 499127 h 2903244"/>
                <a:gd name="connsiteX10-1785" fmla="*/ 3251227 w 3764972"/>
                <a:gd name="connsiteY10-1786" fmla="*/ 629937 h 2903244"/>
                <a:gd name="connsiteX11-1787" fmla="*/ 3134387 w 3764972"/>
                <a:gd name="connsiteY11-1788" fmla="*/ 861077 h 2903244"/>
                <a:gd name="connsiteX12-1789" fmla="*/ 3294407 w 3764972"/>
                <a:gd name="connsiteY12-1790" fmla="*/ 1113807 h 2903244"/>
                <a:gd name="connsiteX13-1791" fmla="*/ 3549677 w 3764972"/>
                <a:gd name="connsiteY13-1792" fmla="*/ 1228107 h 2903244"/>
                <a:gd name="connsiteX14-1793" fmla="*/ 3238527 w 3764972"/>
                <a:gd name="connsiteY14-1794" fmla="*/ 1404637 h 2903244"/>
                <a:gd name="connsiteX15-1795" fmla="*/ 3420137 w 3764972"/>
                <a:gd name="connsiteY15-1796" fmla="*/ 1572277 h 2903244"/>
                <a:gd name="connsiteX16-1797" fmla="*/ 3643657 w 3764972"/>
                <a:gd name="connsiteY16-1798" fmla="*/ 1778017 h 2903244"/>
                <a:gd name="connsiteX17-1799" fmla="*/ 3747797 w 3764972"/>
                <a:gd name="connsiteY17-1800" fmla="*/ 1992647 h 2903244"/>
                <a:gd name="connsiteX18-1801" fmla="*/ 3288057 w 3764972"/>
                <a:gd name="connsiteY18-1802" fmla="*/ 1902477 h 2903244"/>
                <a:gd name="connsiteX19-1803" fmla="*/ 3162327 w 3764972"/>
                <a:gd name="connsiteY19-1804" fmla="*/ 2056147 h 2903244"/>
                <a:gd name="connsiteX20-1805" fmla="*/ 2959127 w 3764972"/>
                <a:gd name="connsiteY20-1806" fmla="*/ 2547637 h 2903244"/>
                <a:gd name="connsiteX21-1807" fmla="*/ 2914677 w 3764972"/>
                <a:gd name="connsiteY21-1808" fmla="*/ 2719087 h 2903244"/>
                <a:gd name="connsiteX22-1809" fmla="*/ 2813077 w 3764972"/>
                <a:gd name="connsiteY22-1810" fmla="*/ 2344437 h 2903244"/>
                <a:gd name="connsiteX23-1811" fmla="*/ 2527327 w 3764972"/>
                <a:gd name="connsiteY23-1812" fmla="*/ 2293637 h 2903244"/>
                <a:gd name="connsiteX24-1813" fmla="*/ 2317777 w 3764972"/>
                <a:gd name="connsiteY24-1814" fmla="*/ 2477787 h 2903244"/>
                <a:gd name="connsiteX25-1815" fmla="*/ 2286027 w 3764972"/>
                <a:gd name="connsiteY25-1816" fmla="*/ 2757187 h 2903244"/>
                <a:gd name="connsiteX26-1817" fmla="*/ 2241577 w 3764972"/>
                <a:gd name="connsiteY26-1818" fmla="*/ 2807987 h 2903244"/>
                <a:gd name="connsiteX27-1819" fmla="*/ 2139977 w 3764972"/>
                <a:gd name="connsiteY27-1820" fmla="*/ 2452387 h 2903244"/>
                <a:gd name="connsiteX28-1821" fmla="*/ 1873277 w 3764972"/>
                <a:gd name="connsiteY28-1822" fmla="*/ 2433337 h 2903244"/>
                <a:gd name="connsiteX29-1823" fmla="*/ 2000277 w 3764972"/>
                <a:gd name="connsiteY29-1824" fmla="*/ 2712737 h 2903244"/>
                <a:gd name="connsiteX30-1825" fmla="*/ 1860577 w 3764972"/>
                <a:gd name="connsiteY30-1826" fmla="*/ 2903237 h 2903244"/>
                <a:gd name="connsiteX31-1827" fmla="*/ 1816127 w 3764972"/>
                <a:gd name="connsiteY31-1828" fmla="*/ 2706387 h 2903244"/>
                <a:gd name="connsiteX32-1829" fmla="*/ 1555777 w 3764972"/>
                <a:gd name="connsiteY32-1830" fmla="*/ 2376187 h 2903244"/>
                <a:gd name="connsiteX33-1831" fmla="*/ 1403377 w 3764972"/>
                <a:gd name="connsiteY33-1832" fmla="*/ 2509537 h 2903244"/>
                <a:gd name="connsiteX34-1833" fmla="*/ 1384327 w 3764972"/>
                <a:gd name="connsiteY34-1834" fmla="*/ 2884187 h 2903244"/>
                <a:gd name="connsiteX35-1835" fmla="*/ 1085877 w 3764972"/>
                <a:gd name="connsiteY35-1836" fmla="*/ 2477787 h 2903244"/>
                <a:gd name="connsiteX36-1837" fmla="*/ 1231927 w 3764972"/>
                <a:gd name="connsiteY36-1838" fmla="*/ 2103137 h 2903244"/>
                <a:gd name="connsiteX37-1839" fmla="*/ 927127 w 3764972"/>
                <a:gd name="connsiteY37-1840" fmla="*/ 2242837 h 2903244"/>
                <a:gd name="connsiteX38-1841" fmla="*/ 336577 w 3764972"/>
                <a:gd name="connsiteY38-1842" fmla="*/ 2350787 h 2903244"/>
                <a:gd name="connsiteX39-1843" fmla="*/ 806477 w 3764972"/>
                <a:gd name="connsiteY39-1844" fmla="*/ 2058687 h 2903244"/>
                <a:gd name="connsiteX40-1845" fmla="*/ 876327 w 3764972"/>
                <a:gd name="connsiteY40-1846" fmla="*/ 1652287 h 2903244"/>
                <a:gd name="connsiteX41-1847" fmla="*/ 774727 w 3764972"/>
                <a:gd name="connsiteY41-1848" fmla="*/ 1734837 h 2903244"/>
                <a:gd name="connsiteX42-1849" fmla="*/ 412777 w 3764972"/>
                <a:gd name="connsiteY42-1850" fmla="*/ 1931687 h 2903244"/>
                <a:gd name="connsiteX43-1851" fmla="*/ 27 w 3764972"/>
                <a:gd name="connsiteY43-1852" fmla="*/ 1766587 h 2903244"/>
                <a:gd name="connsiteX44-1853" fmla="*/ 393727 w 3764972"/>
                <a:gd name="connsiteY44-1854" fmla="*/ 1671337 h 2903244"/>
                <a:gd name="connsiteX45-1855" fmla="*/ 723927 w 3764972"/>
                <a:gd name="connsiteY45-1856" fmla="*/ 1391937 h 2903244"/>
                <a:gd name="connsiteX46-1857" fmla="*/ 882677 w 3764972"/>
                <a:gd name="connsiteY46-1858" fmla="*/ 1226837 h 2903244"/>
                <a:gd name="connsiteX47-1859" fmla="*/ 469927 w 3764972"/>
                <a:gd name="connsiteY47-1860" fmla="*/ 1271287 h 2903244"/>
                <a:gd name="connsiteX48-1861" fmla="*/ 209577 w 3764972"/>
                <a:gd name="connsiteY48-1862" fmla="*/ 1156987 h 2903244"/>
                <a:gd name="connsiteX49-1863" fmla="*/ 158777 w 3764972"/>
                <a:gd name="connsiteY49-1864" fmla="*/ 934737 h 2903244"/>
                <a:gd name="connsiteX50-1865" fmla="*/ 469927 w 3764972"/>
                <a:gd name="connsiteY50-1866" fmla="*/ 1029987 h 2903244"/>
                <a:gd name="connsiteX51-1867" fmla="*/ 812827 w 3764972"/>
                <a:gd name="connsiteY51-1868" fmla="*/ 928387 h 2903244"/>
                <a:gd name="connsiteX52-1869" fmla="*/ 831877 w 3764972"/>
                <a:gd name="connsiteY52-1870" fmla="*/ 604537 h 2903244"/>
                <a:gd name="connsiteX53-1871" fmla="*/ 965227 w 3764972"/>
                <a:gd name="connsiteY53-1872" fmla="*/ 261637 h 2903244"/>
                <a:gd name="connsiteX54-1873" fmla="*/ 1130327 w 3764972"/>
                <a:gd name="connsiteY54-1874" fmla="*/ 166387 h 2903244"/>
                <a:gd name="connsiteX55-1875" fmla="*/ 1200177 w 3764972"/>
                <a:gd name="connsiteY55-1876" fmla="*/ 420387 h 2903244"/>
                <a:gd name="connsiteX56-1877" fmla="*/ 1536727 w 3764972"/>
                <a:gd name="connsiteY56-1878" fmla="*/ 521987 h 2903244"/>
                <a:gd name="connsiteX57-1879" fmla="*/ 1714527 w 3764972"/>
                <a:gd name="connsiteY57-1880" fmla="*/ 90187 h 2903244"/>
                <a:gd name="connsiteX58-1881" fmla="*/ 1841527 w 3764972"/>
                <a:gd name="connsiteY58-1882" fmla="*/ 20337 h 2903244"/>
                <a:gd name="connsiteX59-1883" fmla="*/ 1873277 w 3764972"/>
                <a:gd name="connsiteY59-1884" fmla="*/ 356887 h 2903244"/>
                <a:gd name="connsiteX60-1885" fmla="*/ 2057427 w 3764972"/>
                <a:gd name="connsiteY60-1886" fmla="*/ 458487 h 2903244"/>
                <a:gd name="connsiteX61-1887" fmla="*/ 2228877 w 3764972"/>
                <a:gd name="connsiteY61-1888" fmla="*/ 261637 h 2903244"/>
                <a:gd name="connsiteX62-1889" fmla="*/ 2273327 w 3764972"/>
                <a:gd name="connsiteY62-1890" fmla="*/ 490237 h 2903244"/>
                <a:gd name="connsiteX0-1891" fmla="*/ 2273327 w 3764972"/>
                <a:gd name="connsiteY0-1892" fmla="*/ 490237 h 2903244"/>
                <a:gd name="connsiteX1-1893" fmla="*/ 2518437 w 3764972"/>
                <a:gd name="connsiteY1-1894" fmla="*/ 209567 h 2903244"/>
                <a:gd name="connsiteX2-1895" fmla="*/ 2870227 w 3764972"/>
                <a:gd name="connsiteY2-1896" fmla="*/ 96537 h 2903244"/>
                <a:gd name="connsiteX3-1897" fmla="*/ 3003577 w 3764972"/>
                <a:gd name="connsiteY3-1898" fmla="*/ 102887 h 2903244"/>
                <a:gd name="connsiteX4-1899" fmla="*/ 2843557 w 3764972"/>
                <a:gd name="connsiteY4-1900" fmla="*/ 231157 h 2903244"/>
                <a:gd name="connsiteX5-1901" fmla="*/ 2735607 w 3764972"/>
                <a:gd name="connsiteY5-1902" fmla="*/ 438167 h 2903244"/>
                <a:gd name="connsiteX6-1903" fmla="*/ 2774977 w 3764972"/>
                <a:gd name="connsiteY6-1904" fmla="*/ 591837 h 2903244"/>
                <a:gd name="connsiteX7-1905" fmla="*/ 2971827 w 3764972"/>
                <a:gd name="connsiteY7-1906" fmla="*/ 483887 h 2903244"/>
                <a:gd name="connsiteX8-1907" fmla="*/ 3182647 w 3764972"/>
                <a:gd name="connsiteY8-1908" fmla="*/ 439437 h 2903244"/>
                <a:gd name="connsiteX9-1909" fmla="*/ 3418867 w 3764972"/>
                <a:gd name="connsiteY9-1910" fmla="*/ 499127 h 2903244"/>
                <a:gd name="connsiteX10-1911" fmla="*/ 3251227 w 3764972"/>
                <a:gd name="connsiteY10-1912" fmla="*/ 629937 h 2903244"/>
                <a:gd name="connsiteX11-1913" fmla="*/ 3134387 w 3764972"/>
                <a:gd name="connsiteY11-1914" fmla="*/ 861077 h 2903244"/>
                <a:gd name="connsiteX12-1915" fmla="*/ 3294407 w 3764972"/>
                <a:gd name="connsiteY12-1916" fmla="*/ 1113807 h 2903244"/>
                <a:gd name="connsiteX13-1917" fmla="*/ 3549677 w 3764972"/>
                <a:gd name="connsiteY13-1918" fmla="*/ 1228107 h 2903244"/>
                <a:gd name="connsiteX14-1919" fmla="*/ 3238527 w 3764972"/>
                <a:gd name="connsiteY14-1920" fmla="*/ 1404637 h 2903244"/>
                <a:gd name="connsiteX15-1921" fmla="*/ 3420137 w 3764972"/>
                <a:gd name="connsiteY15-1922" fmla="*/ 1572277 h 2903244"/>
                <a:gd name="connsiteX16-1923" fmla="*/ 3643657 w 3764972"/>
                <a:gd name="connsiteY16-1924" fmla="*/ 1778017 h 2903244"/>
                <a:gd name="connsiteX17-1925" fmla="*/ 3747797 w 3764972"/>
                <a:gd name="connsiteY17-1926" fmla="*/ 1992647 h 2903244"/>
                <a:gd name="connsiteX18-1927" fmla="*/ 3288057 w 3764972"/>
                <a:gd name="connsiteY18-1928" fmla="*/ 1902477 h 2903244"/>
                <a:gd name="connsiteX19-1929" fmla="*/ 3162327 w 3764972"/>
                <a:gd name="connsiteY19-1930" fmla="*/ 2056147 h 2903244"/>
                <a:gd name="connsiteX20-1931" fmla="*/ 3058187 w 3764972"/>
                <a:gd name="connsiteY20-1932" fmla="*/ 2379997 h 2903244"/>
                <a:gd name="connsiteX21-1933" fmla="*/ 2914677 w 3764972"/>
                <a:gd name="connsiteY21-1934" fmla="*/ 2719087 h 2903244"/>
                <a:gd name="connsiteX22-1935" fmla="*/ 2813077 w 3764972"/>
                <a:gd name="connsiteY22-1936" fmla="*/ 2344437 h 2903244"/>
                <a:gd name="connsiteX23-1937" fmla="*/ 2527327 w 3764972"/>
                <a:gd name="connsiteY23-1938" fmla="*/ 2293637 h 2903244"/>
                <a:gd name="connsiteX24-1939" fmla="*/ 2317777 w 3764972"/>
                <a:gd name="connsiteY24-1940" fmla="*/ 2477787 h 2903244"/>
                <a:gd name="connsiteX25-1941" fmla="*/ 2286027 w 3764972"/>
                <a:gd name="connsiteY25-1942" fmla="*/ 2757187 h 2903244"/>
                <a:gd name="connsiteX26-1943" fmla="*/ 2241577 w 3764972"/>
                <a:gd name="connsiteY26-1944" fmla="*/ 2807987 h 2903244"/>
                <a:gd name="connsiteX27-1945" fmla="*/ 2139977 w 3764972"/>
                <a:gd name="connsiteY27-1946" fmla="*/ 2452387 h 2903244"/>
                <a:gd name="connsiteX28-1947" fmla="*/ 1873277 w 3764972"/>
                <a:gd name="connsiteY28-1948" fmla="*/ 2433337 h 2903244"/>
                <a:gd name="connsiteX29-1949" fmla="*/ 2000277 w 3764972"/>
                <a:gd name="connsiteY29-1950" fmla="*/ 2712737 h 2903244"/>
                <a:gd name="connsiteX30-1951" fmla="*/ 1860577 w 3764972"/>
                <a:gd name="connsiteY30-1952" fmla="*/ 2903237 h 2903244"/>
                <a:gd name="connsiteX31-1953" fmla="*/ 1816127 w 3764972"/>
                <a:gd name="connsiteY31-1954" fmla="*/ 2706387 h 2903244"/>
                <a:gd name="connsiteX32-1955" fmla="*/ 1555777 w 3764972"/>
                <a:gd name="connsiteY32-1956" fmla="*/ 2376187 h 2903244"/>
                <a:gd name="connsiteX33-1957" fmla="*/ 1403377 w 3764972"/>
                <a:gd name="connsiteY33-1958" fmla="*/ 2509537 h 2903244"/>
                <a:gd name="connsiteX34-1959" fmla="*/ 1384327 w 3764972"/>
                <a:gd name="connsiteY34-1960" fmla="*/ 2884187 h 2903244"/>
                <a:gd name="connsiteX35-1961" fmla="*/ 1085877 w 3764972"/>
                <a:gd name="connsiteY35-1962" fmla="*/ 2477787 h 2903244"/>
                <a:gd name="connsiteX36-1963" fmla="*/ 1231927 w 3764972"/>
                <a:gd name="connsiteY36-1964" fmla="*/ 2103137 h 2903244"/>
                <a:gd name="connsiteX37-1965" fmla="*/ 927127 w 3764972"/>
                <a:gd name="connsiteY37-1966" fmla="*/ 2242837 h 2903244"/>
                <a:gd name="connsiteX38-1967" fmla="*/ 336577 w 3764972"/>
                <a:gd name="connsiteY38-1968" fmla="*/ 2350787 h 2903244"/>
                <a:gd name="connsiteX39-1969" fmla="*/ 806477 w 3764972"/>
                <a:gd name="connsiteY39-1970" fmla="*/ 2058687 h 2903244"/>
                <a:gd name="connsiteX40-1971" fmla="*/ 876327 w 3764972"/>
                <a:gd name="connsiteY40-1972" fmla="*/ 1652287 h 2903244"/>
                <a:gd name="connsiteX41-1973" fmla="*/ 774727 w 3764972"/>
                <a:gd name="connsiteY41-1974" fmla="*/ 1734837 h 2903244"/>
                <a:gd name="connsiteX42-1975" fmla="*/ 412777 w 3764972"/>
                <a:gd name="connsiteY42-1976" fmla="*/ 1931687 h 2903244"/>
                <a:gd name="connsiteX43-1977" fmla="*/ 27 w 3764972"/>
                <a:gd name="connsiteY43-1978" fmla="*/ 1766587 h 2903244"/>
                <a:gd name="connsiteX44-1979" fmla="*/ 393727 w 3764972"/>
                <a:gd name="connsiteY44-1980" fmla="*/ 1671337 h 2903244"/>
                <a:gd name="connsiteX45-1981" fmla="*/ 723927 w 3764972"/>
                <a:gd name="connsiteY45-1982" fmla="*/ 1391937 h 2903244"/>
                <a:gd name="connsiteX46-1983" fmla="*/ 882677 w 3764972"/>
                <a:gd name="connsiteY46-1984" fmla="*/ 1226837 h 2903244"/>
                <a:gd name="connsiteX47-1985" fmla="*/ 469927 w 3764972"/>
                <a:gd name="connsiteY47-1986" fmla="*/ 1271287 h 2903244"/>
                <a:gd name="connsiteX48-1987" fmla="*/ 209577 w 3764972"/>
                <a:gd name="connsiteY48-1988" fmla="*/ 1156987 h 2903244"/>
                <a:gd name="connsiteX49-1989" fmla="*/ 158777 w 3764972"/>
                <a:gd name="connsiteY49-1990" fmla="*/ 934737 h 2903244"/>
                <a:gd name="connsiteX50-1991" fmla="*/ 469927 w 3764972"/>
                <a:gd name="connsiteY50-1992" fmla="*/ 1029987 h 2903244"/>
                <a:gd name="connsiteX51-1993" fmla="*/ 812827 w 3764972"/>
                <a:gd name="connsiteY51-1994" fmla="*/ 928387 h 2903244"/>
                <a:gd name="connsiteX52-1995" fmla="*/ 831877 w 3764972"/>
                <a:gd name="connsiteY52-1996" fmla="*/ 604537 h 2903244"/>
                <a:gd name="connsiteX53-1997" fmla="*/ 965227 w 3764972"/>
                <a:gd name="connsiteY53-1998" fmla="*/ 261637 h 2903244"/>
                <a:gd name="connsiteX54-1999" fmla="*/ 1130327 w 3764972"/>
                <a:gd name="connsiteY54-2000" fmla="*/ 166387 h 2903244"/>
                <a:gd name="connsiteX55-2001" fmla="*/ 1200177 w 3764972"/>
                <a:gd name="connsiteY55-2002" fmla="*/ 420387 h 2903244"/>
                <a:gd name="connsiteX56-2003" fmla="*/ 1536727 w 3764972"/>
                <a:gd name="connsiteY56-2004" fmla="*/ 521987 h 2903244"/>
                <a:gd name="connsiteX57-2005" fmla="*/ 1714527 w 3764972"/>
                <a:gd name="connsiteY57-2006" fmla="*/ 90187 h 2903244"/>
                <a:gd name="connsiteX58-2007" fmla="*/ 1841527 w 3764972"/>
                <a:gd name="connsiteY58-2008" fmla="*/ 20337 h 2903244"/>
                <a:gd name="connsiteX59-2009" fmla="*/ 1873277 w 3764972"/>
                <a:gd name="connsiteY59-2010" fmla="*/ 356887 h 2903244"/>
                <a:gd name="connsiteX60-2011" fmla="*/ 2057427 w 3764972"/>
                <a:gd name="connsiteY60-2012" fmla="*/ 458487 h 2903244"/>
                <a:gd name="connsiteX61-2013" fmla="*/ 2228877 w 3764972"/>
                <a:gd name="connsiteY61-2014" fmla="*/ 261637 h 2903244"/>
                <a:gd name="connsiteX62-2015" fmla="*/ 2273327 w 3764972"/>
                <a:gd name="connsiteY62-2016" fmla="*/ 490237 h 2903244"/>
                <a:gd name="connsiteX0-2017" fmla="*/ 2273327 w 3764972"/>
                <a:gd name="connsiteY0-2018" fmla="*/ 490237 h 2903244"/>
                <a:gd name="connsiteX1-2019" fmla="*/ 2518437 w 3764972"/>
                <a:gd name="connsiteY1-2020" fmla="*/ 209567 h 2903244"/>
                <a:gd name="connsiteX2-2021" fmla="*/ 2870227 w 3764972"/>
                <a:gd name="connsiteY2-2022" fmla="*/ 96537 h 2903244"/>
                <a:gd name="connsiteX3-2023" fmla="*/ 3003577 w 3764972"/>
                <a:gd name="connsiteY3-2024" fmla="*/ 102887 h 2903244"/>
                <a:gd name="connsiteX4-2025" fmla="*/ 2843557 w 3764972"/>
                <a:gd name="connsiteY4-2026" fmla="*/ 231157 h 2903244"/>
                <a:gd name="connsiteX5-2027" fmla="*/ 2735607 w 3764972"/>
                <a:gd name="connsiteY5-2028" fmla="*/ 438167 h 2903244"/>
                <a:gd name="connsiteX6-2029" fmla="*/ 2774977 w 3764972"/>
                <a:gd name="connsiteY6-2030" fmla="*/ 591837 h 2903244"/>
                <a:gd name="connsiteX7-2031" fmla="*/ 2971827 w 3764972"/>
                <a:gd name="connsiteY7-2032" fmla="*/ 483887 h 2903244"/>
                <a:gd name="connsiteX8-2033" fmla="*/ 3182647 w 3764972"/>
                <a:gd name="connsiteY8-2034" fmla="*/ 439437 h 2903244"/>
                <a:gd name="connsiteX9-2035" fmla="*/ 3418867 w 3764972"/>
                <a:gd name="connsiteY9-2036" fmla="*/ 499127 h 2903244"/>
                <a:gd name="connsiteX10-2037" fmla="*/ 3251227 w 3764972"/>
                <a:gd name="connsiteY10-2038" fmla="*/ 629937 h 2903244"/>
                <a:gd name="connsiteX11-2039" fmla="*/ 3134387 w 3764972"/>
                <a:gd name="connsiteY11-2040" fmla="*/ 861077 h 2903244"/>
                <a:gd name="connsiteX12-2041" fmla="*/ 3294407 w 3764972"/>
                <a:gd name="connsiteY12-2042" fmla="*/ 1113807 h 2903244"/>
                <a:gd name="connsiteX13-2043" fmla="*/ 3549677 w 3764972"/>
                <a:gd name="connsiteY13-2044" fmla="*/ 1228107 h 2903244"/>
                <a:gd name="connsiteX14-2045" fmla="*/ 3238527 w 3764972"/>
                <a:gd name="connsiteY14-2046" fmla="*/ 1404637 h 2903244"/>
                <a:gd name="connsiteX15-2047" fmla="*/ 3420137 w 3764972"/>
                <a:gd name="connsiteY15-2048" fmla="*/ 1572277 h 2903244"/>
                <a:gd name="connsiteX16-2049" fmla="*/ 3643657 w 3764972"/>
                <a:gd name="connsiteY16-2050" fmla="*/ 1778017 h 2903244"/>
                <a:gd name="connsiteX17-2051" fmla="*/ 3747797 w 3764972"/>
                <a:gd name="connsiteY17-2052" fmla="*/ 1992647 h 2903244"/>
                <a:gd name="connsiteX18-2053" fmla="*/ 3288057 w 3764972"/>
                <a:gd name="connsiteY18-2054" fmla="*/ 1902477 h 2903244"/>
                <a:gd name="connsiteX19-2055" fmla="*/ 3162327 w 3764972"/>
                <a:gd name="connsiteY19-2056" fmla="*/ 2056147 h 2903244"/>
                <a:gd name="connsiteX20-2057" fmla="*/ 3058187 w 3764972"/>
                <a:gd name="connsiteY20-2058" fmla="*/ 2379997 h 2903244"/>
                <a:gd name="connsiteX21-2059" fmla="*/ 3105177 w 3764972"/>
                <a:gd name="connsiteY21-2060" fmla="*/ 2612407 h 2903244"/>
                <a:gd name="connsiteX22-2061" fmla="*/ 2813077 w 3764972"/>
                <a:gd name="connsiteY22-2062" fmla="*/ 2344437 h 2903244"/>
                <a:gd name="connsiteX23-2063" fmla="*/ 2527327 w 3764972"/>
                <a:gd name="connsiteY23-2064" fmla="*/ 2293637 h 2903244"/>
                <a:gd name="connsiteX24-2065" fmla="*/ 2317777 w 3764972"/>
                <a:gd name="connsiteY24-2066" fmla="*/ 2477787 h 2903244"/>
                <a:gd name="connsiteX25-2067" fmla="*/ 2286027 w 3764972"/>
                <a:gd name="connsiteY25-2068" fmla="*/ 2757187 h 2903244"/>
                <a:gd name="connsiteX26-2069" fmla="*/ 2241577 w 3764972"/>
                <a:gd name="connsiteY26-2070" fmla="*/ 2807987 h 2903244"/>
                <a:gd name="connsiteX27-2071" fmla="*/ 2139977 w 3764972"/>
                <a:gd name="connsiteY27-2072" fmla="*/ 2452387 h 2903244"/>
                <a:gd name="connsiteX28-2073" fmla="*/ 1873277 w 3764972"/>
                <a:gd name="connsiteY28-2074" fmla="*/ 2433337 h 2903244"/>
                <a:gd name="connsiteX29-2075" fmla="*/ 2000277 w 3764972"/>
                <a:gd name="connsiteY29-2076" fmla="*/ 2712737 h 2903244"/>
                <a:gd name="connsiteX30-2077" fmla="*/ 1860577 w 3764972"/>
                <a:gd name="connsiteY30-2078" fmla="*/ 2903237 h 2903244"/>
                <a:gd name="connsiteX31-2079" fmla="*/ 1816127 w 3764972"/>
                <a:gd name="connsiteY31-2080" fmla="*/ 2706387 h 2903244"/>
                <a:gd name="connsiteX32-2081" fmla="*/ 1555777 w 3764972"/>
                <a:gd name="connsiteY32-2082" fmla="*/ 2376187 h 2903244"/>
                <a:gd name="connsiteX33-2083" fmla="*/ 1403377 w 3764972"/>
                <a:gd name="connsiteY33-2084" fmla="*/ 2509537 h 2903244"/>
                <a:gd name="connsiteX34-2085" fmla="*/ 1384327 w 3764972"/>
                <a:gd name="connsiteY34-2086" fmla="*/ 2884187 h 2903244"/>
                <a:gd name="connsiteX35-2087" fmla="*/ 1085877 w 3764972"/>
                <a:gd name="connsiteY35-2088" fmla="*/ 2477787 h 2903244"/>
                <a:gd name="connsiteX36-2089" fmla="*/ 1231927 w 3764972"/>
                <a:gd name="connsiteY36-2090" fmla="*/ 2103137 h 2903244"/>
                <a:gd name="connsiteX37-2091" fmla="*/ 927127 w 3764972"/>
                <a:gd name="connsiteY37-2092" fmla="*/ 2242837 h 2903244"/>
                <a:gd name="connsiteX38-2093" fmla="*/ 336577 w 3764972"/>
                <a:gd name="connsiteY38-2094" fmla="*/ 2350787 h 2903244"/>
                <a:gd name="connsiteX39-2095" fmla="*/ 806477 w 3764972"/>
                <a:gd name="connsiteY39-2096" fmla="*/ 2058687 h 2903244"/>
                <a:gd name="connsiteX40-2097" fmla="*/ 876327 w 3764972"/>
                <a:gd name="connsiteY40-2098" fmla="*/ 1652287 h 2903244"/>
                <a:gd name="connsiteX41-2099" fmla="*/ 774727 w 3764972"/>
                <a:gd name="connsiteY41-2100" fmla="*/ 1734837 h 2903244"/>
                <a:gd name="connsiteX42-2101" fmla="*/ 412777 w 3764972"/>
                <a:gd name="connsiteY42-2102" fmla="*/ 1931687 h 2903244"/>
                <a:gd name="connsiteX43-2103" fmla="*/ 27 w 3764972"/>
                <a:gd name="connsiteY43-2104" fmla="*/ 1766587 h 2903244"/>
                <a:gd name="connsiteX44-2105" fmla="*/ 393727 w 3764972"/>
                <a:gd name="connsiteY44-2106" fmla="*/ 1671337 h 2903244"/>
                <a:gd name="connsiteX45-2107" fmla="*/ 723927 w 3764972"/>
                <a:gd name="connsiteY45-2108" fmla="*/ 1391937 h 2903244"/>
                <a:gd name="connsiteX46-2109" fmla="*/ 882677 w 3764972"/>
                <a:gd name="connsiteY46-2110" fmla="*/ 1226837 h 2903244"/>
                <a:gd name="connsiteX47-2111" fmla="*/ 469927 w 3764972"/>
                <a:gd name="connsiteY47-2112" fmla="*/ 1271287 h 2903244"/>
                <a:gd name="connsiteX48-2113" fmla="*/ 209577 w 3764972"/>
                <a:gd name="connsiteY48-2114" fmla="*/ 1156987 h 2903244"/>
                <a:gd name="connsiteX49-2115" fmla="*/ 158777 w 3764972"/>
                <a:gd name="connsiteY49-2116" fmla="*/ 934737 h 2903244"/>
                <a:gd name="connsiteX50-2117" fmla="*/ 469927 w 3764972"/>
                <a:gd name="connsiteY50-2118" fmla="*/ 1029987 h 2903244"/>
                <a:gd name="connsiteX51-2119" fmla="*/ 812827 w 3764972"/>
                <a:gd name="connsiteY51-2120" fmla="*/ 928387 h 2903244"/>
                <a:gd name="connsiteX52-2121" fmla="*/ 831877 w 3764972"/>
                <a:gd name="connsiteY52-2122" fmla="*/ 604537 h 2903244"/>
                <a:gd name="connsiteX53-2123" fmla="*/ 965227 w 3764972"/>
                <a:gd name="connsiteY53-2124" fmla="*/ 261637 h 2903244"/>
                <a:gd name="connsiteX54-2125" fmla="*/ 1130327 w 3764972"/>
                <a:gd name="connsiteY54-2126" fmla="*/ 166387 h 2903244"/>
                <a:gd name="connsiteX55-2127" fmla="*/ 1200177 w 3764972"/>
                <a:gd name="connsiteY55-2128" fmla="*/ 420387 h 2903244"/>
                <a:gd name="connsiteX56-2129" fmla="*/ 1536727 w 3764972"/>
                <a:gd name="connsiteY56-2130" fmla="*/ 521987 h 2903244"/>
                <a:gd name="connsiteX57-2131" fmla="*/ 1714527 w 3764972"/>
                <a:gd name="connsiteY57-2132" fmla="*/ 90187 h 2903244"/>
                <a:gd name="connsiteX58-2133" fmla="*/ 1841527 w 3764972"/>
                <a:gd name="connsiteY58-2134" fmla="*/ 20337 h 2903244"/>
                <a:gd name="connsiteX59-2135" fmla="*/ 1873277 w 3764972"/>
                <a:gd name="connsiteY59-2136" fmla="*/ 356887 h 2903244"/>
                <a:gd name="connsiteX60-2137" fmla="*/ 2057427 w 3764972"/>
                <a:gd name="connsiteY60-2138" fmla="*/ 458487 h 2903244"/>
                <a:gd name="connsiteX61-2139" fmla="*/ 2228877 w 3764972"/>
                <a:gd name="connsiteY61-2140" fmla="*/ 261637 h 2903244"/>
                <a:gd name="connsiteX62-2141" fmla="*/ 2273327 w 3764972"/>
                <a:gd name="connsiteY62-2142" fmla="*/ 490237 h 2903244"/>
                <a:gd name="connsiteX0-2143" fmla="*/ 2273327 w 3764972"/>
                <a:gd name="connsiteY0-2144" fmla="*/ 490237 h 2903244"/>
                <a:gd name="connsiteX1-2145" fmla="*/ 2518437 w 3764972"/>
                <a:gd name="connsiteY1-2146" fmla="*/ 209567 h 2903244"/>
                <a:gd name="connsiteX2-2147" fmla="*/ 2870227 w 3764972"/>
                <a:gd name="connsiteY2-2148" fmla="*/ 96537 h 2903244"/>
                <a:gd name="connsiteX3-2149" fmla="*/ 3003577 w 3764972"/>
                <a:gd name="connsiteY3-2150" fmla="*/ 102887 h 2903244"/>
                <a:gd name="connsiteX4-2151" fmla="*/ 2843557 w 3764972"/>
                <a:gd name="connsiteY4-2152" fmla="*/ 231157 h 2903244"/>
                <a:gd name="connsiteX5-2153" fmla="*/ 2735607 w 3764972"/>
                <a:gd name="connsiteY5-2154" fmla="*/ 438167 h 2903244"/>
                <a:gd name="connsiteX6-2155" fmla="*/ 2774977 w 3764972"/>
                <a:gd name="connsiteY6-2156" fmla="*/ 591837 h 2903244"/>
                <a:gd name="connsiteX7-2157" fmla="*/ 2971827 w 3764972"/>
                <a:gd name="connsiteY7-2158" fmla="*/ 483887 h 2903244"/>
                <a:gd name="connsiteX8-2159" fmla="*/ 3182647 w 3764972"/>
                <a:gd name="connsiteY8-2160" fmla="*/ 439437 h 2903244"/>
                <a:gd name="connsiteX9-2161" fmla="*/ 3418867 w 3764972"/>
                <a:gd name="connsiteY9-2162" fmla="*/ 499127 h 2903244"/>
                <a:gd name="connsiteX10-2163" fmla="*/ 3251227 w 3764972"/>
                <a:gd name="connsiteY10-2164" fmla="*/ 629937 h 2903244"/>
                <a:gd name="connsiteX11-2165" fmla="*/ 3134387 w 3764972"/>
                <a:gd name="connsiteY11-2166" fmla="*/ 861077 h 2903244"/>
                <a:gd name="connsiteX12-2167" fmla="*/ 3294407 w 3764972"/>
                <a:gd name="connsiteY12-2168" fmla="*/ 1113807 h 2903244"/>
                <a:gd name="connsiteX13-2169" fmla="*/ 3549677 w 3764972"/>
                <a:gd name="connsiteY13-2170" fmla="*/ 1228107 h 2903244"/>
                <a:gd name="connsiteX14-2171" fmla="*/ 3238527 w 3764972"/>
                <a:gd name="connsiteY14-2172" fmla="*/ 1404637 h 2903244"/>
                <a:gd name="connsiteX15-2173" fmla="*/ 3420137 w 3764972"/>
                <a:gd name="connsiteY15-2174" fmla="*/ 1572277 h 2903244"/>
                <a:gd name="connsiteX16-2175" fmla="*/ 3643657 w 3764972"/>
                <a:gd name="connsiteY16-2176" fmla="*/ 1778017 h 2903244"/>
                <a:gd name="connsiteX17-2177" fmla="*/ 3747797 w 3764972"/>
                <a:gd name="connsiteY17-2178" fmla="*/ 1992647 h 2903244"/>
                <a:gd name="connsiteX18-2179" fmla="*/ 3288057 w 3764972"/>
                <a:gd name="connsiteY18-2180" fmla="*/ 1902477 h 2903244"/>
                <a:gd name="connsiteX19-2181" fmla="*/ 3162327 w 3764972"/>
                <a:gd name="connsiteY19-2182" fmla="*/ 2056147 h 2903244"/>
                <a:gd name="connsiteX20-2183" fmla="*/ 3058187 w 3764972"/>
                <a:gd name="connsiteY20-2184" fmla="*/ 2379997 h 2903244"/>
                <a:gd name="connsiteX21-2185" fmla="*/ 3105177 w 3764972"/>
                <a:gd name="connsiteY21-2186" fmla="*/ 2612407 h 2903244"/>
                <a:gd name="connsiteX22-2187" fmla="*/ 2813077 w 3764972"/>
                <a:gd name="connsiteY22-2188" fmla="*/ 2344437 h 2903244"/>
                <a:gd name="connsiteX23-2189" fmla="*/ 2618767 w 3764972"/>
                <a:gd name="connsiteY23-2190" fmla="*/ 2293637 h 2903244"/>
                <a:gd name="connsiteX24-2191" fmla="*/ 2317777 w 3764972"/>
                <a:gd name="connsiteY24-2192" fmla="*/ 2477787 h 2903244"/>
                <a:gd name="connsiteX25-2193" fmla="*/ 2286027 w 3764972"/>
                <a:gd name="connsiteY25-2194" fmla="*/ 2757187 h 2903244"/>
                <a:gd name="connsiteX26-2195" fmla="*/ 2241577 w 3764972"/>
                <a:gd name="connsiteY26-2196" fmla="*/ 2807987 h 2903244"/>
                <a:gd name="connsiteX27-2197" fmla="*/ 2139977 w 3764972"/>
                <a:gd name="connsiteY27-2198" fmla="*/ 2452387 h 2903244"/>
                <a:gd name="connsiteX28-2199" fmla="*/ 1873277 w 3764972"/>
                <a:gd name="connsiteY28-2200" fmla="*/ 2433337 h 2903244"/>
                <a:gd name="connsiteX29-2201" fmla="*/ 2000277 w 3764972"/>
                <a:gd name="connsiteY29-2202" fmla="*/ 2712737 h 2903244"/>
                <a:gd name="connsiteX30-2203" fmla="*/ 1860577 w 3764972"/>
                <a:gd name="connsiteY30-2204" fmla="*/ 2903237 h 2903244"/>
                <a:gd name="connsiteX31-2205" fmla="*/ 1816127 w 3764972"/>
                <a:gd name="connsiteY31-2206" fmla="*/ 2706387 h 2903244"/>
                <a:gd name="connsiteX32-2207" fmla="*/ 1555777 w 3764972"/>
                <a:gd name="connsiteY32-2208" fmla="*/ 2376187 h 2903244"/>
                <a:gd name="connsiteX33-2209" fmla="*/ 1403377 w 3764972"/>
                <a:gd name="connsiteY33-2210" fmla="*/ 2509537 h 2903244"/>
                <a:gd name="connsiteX34-2211" fmla="*/ 1384327 w 3764972"/>
                <a:gd name="connsiteY34-2212" fmla="*/ 2884187 h 2903244"/>
                <a:gd name="connsiteX35-2213" fmla="*/ 1085877 w 3764972"/>
                <a:gd name="connsiteY35-2214" fmla="*/ 2477787 h 2903244"/>
                <a:gd name="connsiteX36-2215" fmla="*/ 1231927 w 3764972"/>
                <a:gd name="connsiteY36-2216" fmla="*/ 2103137 h 2903244"/>
                <a:gd name="connsiteX37-2217" fmla="*/ 927127 w 3764972"/>
                <a:gd name="connsiteY37-2218" fmla="*/ 2242837 h 2903244"/>
                <a:gd name="connsiteX38-2219" fmla="*/ 336577 w 3764972"/>
                <a:gd name="connsiteY38-2220" fmla="*/ 2350787 h 2903244"/>
                <a:gd name="connsiteX39-2221" fmla="*/ 806477 w 3764972"/>
                <a:gd name="connsiteY39-2222" fmla="*/ 2058687 h 2903244"/>
                <a:gd name="connsiteX40-2223" fmla="*/ 876327 w 3764972"/>
                <a:gd name="connsiteY40-2224" fmla="*/ 1652287 h 2903244"/>
                <a:gd name="connsiteX41-2225" fmla="*/ 774727 w 3764972"/>
                <a:gd name="connsiteY41-2226" fmla="*/ 1734837 h 2903244"/>
                <a:gd name="connsiteX42-2227" fmla="*/ 412777 w 3764972"/>
                <a:gd name="connsiteY42-2228" fmla="*/ 1931687 h 2903244"/>
                <a:gd name="connsiteX43-2229" fmla="*/ 27 w 3764972"/>
                <a:gd name="connsiteY43-2230" fmla="*/ 1766587 h 2903244"/>
                <a:gd name="connsiteX44-2231" fmla="*/ 393727 w 3764972"/>
                <a:gd name="connsiteY44-2232" fmla="*/ 1671337 h 2903244"/>
                <a:gd name="connsiteX45-2233" fmla="*/ 723927 w 3764972"/>
                <a:gd name="connsiteY45-2234" fmla="*/ 1391937 h 2903244"/>
                <a:gd name="connsiteX46-2235" fmla="*/ 882677 w 3764972"/>
                <a:gd name="connsiteY46-2236" fmla="*/ 1226837 h 2903244"/>
                <a:gd name="connsiteX47-2237" fmla="*/ 469927 w 3764972"/>
                <a:gd name="connsiteY47-2238" fmla="*/ 1271287 h 2903244"/>
                <a:gd name="connsiteX48-2239" fmla="*/ 209577 w 3764972"/>
                <a:gd name="connsiteY48-2240" fmla="*/ 1156987 h 2903244"/>
                <a:gd name="connsiteX49-2241" fmla="*/ 158777 w 3764972"/>
                <a:gd name="connsiteY49-2242" fmla="*/ 934737 h 2903244"/>
                <a:gd name="connsiteX50-2243" fmla="*/ 469927 w 3764972"/>
                <a:gd name="connsiteY50-2244" fmla="*/ 1029987 h 2903244"/>
                <a:gd name="connsiteX51-2245" fmla="*/ 812827 w 3764972"/>
                <a:gd name="connsiteY51-2246" fmla="*/ 928387 h 2903244"/>
                <a:gd name="connsiteX52-2247" fmla="*/ 831877 w 3764972"/>
                <a:gd name="connsiteY52-2248" fmla="*/ 604537 h 2903244"/>
                <a:gd name="connsiteX53-2249" fmla="*/ 965227 w 3764972"/>
                <a:gd name="connsiteY53-2250" fmla="*/ 261637 h 2903244"/>
                <a:gd name="connsiteX54-2251" fmla="*/ 1130327 w 3764972"/>
                <a:gd name="connsiteY54-2252" fmla="*/ 166387 h 2903244"/>
                <a:gd name="connsiteX55-2253" fmla="*/ 1200177 w 3764972"/>
                <a:gd name="connsiteY55-2254" fmla="*/ 420387 h 2903244"/>
                <a:gd name="connsiteX56-2255" fmla="*/ 1536727 w 3764972"/>
                <a:gd name="connsiteY56-2256" fmla="*/ 521987 h 2903244"/>
                <a:gd name="connsiteX57-2257" fmla="*/ 1714527 w 3764972"/>
                <a:gd name="connsiteY57-2258" fmla="*/ 90187 h 2903244"/>
                <a:gd name="connsiteX58-2259" fmla="*/ 1841527 w 3764972"/>
                <a:gd name="connsiteY58-2260" fmla="*/ 20337 h 2903244"/>
                <a:gd name="connsiteX59-2261" fmla="*/ 1873277 w 3764972"/>
                <a:gd name="connsiteY59-2262" fmla="*/ 356887 h 2903244"/>
                <a:gd name="connsiteX60-2263" fmla="*/ 2057427 w 3764972"/>
                <a:gd name="connsiteY60-2264" fmla="*/ 458487 h 2903244"/>
                <a:gd name="connsiteX61-2265" fmla="*/ 2228877 w 3764972"/>
                <a:gd name="connsiteY61-2266" fmla="*/ 261637 h 2903244"/>
                <a:gd name="connsiteX62-2267" fmla="*/ 2273327 w 3764972"/>
                <a:gd name="connsiteY62-2268" fmla="*/ 490237 h 2903244"/>
                <a:gd name="connsiteX0-2269" fmla="*/ 2273327 w 3764972"/>
                <a:gd name="connsiteY0-2270" fmla="*/ 490237 h 2903244"/>
                <a:gd name="connsiteX1-2271" fmla="*/ 2518437 w 3764972"/>
                <a:gd name="connsiteY1-2272" fmla="*/ 209567 h 2903244"/>
                <a:gd name="connsiteX2-2273" fmla="*/ 2870227 w 3764972"/>
                <a:gd name="connsiteY2-2274" fmla="*/ 96537 h 2903244"/>
                <a:gd name="connsiteX3-2275" fmla="*/ 3003577 w 3764972"/>
                <a:gd name="connsiteY3-2276" fmla="*/ 102887 h 2903244"/>
                <a:gd name="connsiteX4-2277" fmla="*/ 2843557 w 3764972"/>
                <a:gd name="connsiteY4-2278" fmla="*/ 231157 h 2903244"/>
                <a:gd name="connsiteX5-2279" fmla="*/ 2735607 w 3764972"/>
                <a:gd name="connsiteY5-2280" fmla="*/ 438167 h 2903244"/>
                <a:gd name="connsiteX6-2281" fmla="*/ 2774977 w 3764972"/>
                <a:gd name="connsiteY6-2282" fmla="*/ 591837 h 2903244"/>
                <a:gd name="connsiteX7-2283" fmla="*/ 2971827 w 3764972"/>
                <a:gd name="connsiteY7-2284" fmla="*/ 483887 h 2903244"/>
                <a:gd name="connsiteX8-2285" fmla="*/ 3182647 w 3764972"/>
                <a:gd name="connsiteY8-2286" fmla="*/ 439437 h 2903244"/>
                <a:gd name="connsiteX9-2287" fmla="*/ 3418867 w 3764972"/>
                <a:gd name="connsiteY9-2288" fmla="*/ 499127 h 2903244"/>
                <a:gd name="connsiteX10-2289" fmla="*/ 3251227 w 3764972"/>
                <a:gd name="connsiteY10-2290" fmla="*/ 629937 h 2903244"/>
                <a:gd name="connsiteX11-2291" fmla="*/ 3134387 w 3764972"/>
                <a:gd name="connsiteY11-2292" fmla="*/ 861077 h 2903244"/>
                <a:gd name="connsiteX12-2293" fmla="*/ 3294407 w 3764972"/>
                <a:gd name="connsiteY12-2294" fmla="*/ 1113807 h 2903244"/>
                <a:gd name="connsiteX13-2295" fmla="*/ 3549677 w 3764972"/>
                <a:gd name="connsiteY13-2296" fmla="*/ 1228107 h 2903244"/>
                <a:gd name="connsiteX14-2297" fmla="*/ 3238527 w 3764972"/>
                <a:gd name="connsiteY14-2298" fmla="*/ 1404637 h 2903244"/>
                <a:gd name="connsiteX15-2299" fmla="*/ 3420137 w 3764972"/>
                <a:gd name="connsiteY15-2300" fmla="*/ 1572277 h 2903244"/>
                <a:gd name="connsiteX16-2301" fmla="*/ 3643657 w 3764972"/>
                <a:gd name="connsiteY16-2302" fmla="*/ 1778017 h 2903244"/>
                <a:gd name="connsiteX17-2303" fmla="*/ 3747797 w 3764972"/>
                <a:gd name="connsiteY17-2304" fmla="*/ 1992647 h 2903244"/>
                <a:gd name="connsiteX18-2305" fmla="*/ 3288057 w 3764972"/>
                <a:gd name="connsiteY18-2306" fmla="*/ 1902477 h 2903244"/>
                <a:gd name="connsiteX19-2307" fmla="*/ 3116607 w 3764972"/>
                <a:gd name="connsiteY19-2308" fmla="*/ 2101867 h 2903244"/>
                <a:gd name="connsiteX20-2309" fmla="*/ 3058187 w 3764972"/>
                <a:gd name="connsiteY20-2310" fmla="*/ 2379997 h 2903244"/>
                <a:gd name="connsiteX21-2311" fmla="*/ 3105177 w 3764972"/>
                <a:gd name="connsiteY21-2312" fmla="*/ 2612407 h 2903244"/>
                <a:gd name="connsiteX22-2313" fmla="*/ 2813077 w 3764972"/>
                <a:gd name="connsiteY22-2314" fmla="*/ 2344437 h 2903244"/>
                <a:gd name="connsiteX23-2315" fmla="*/ 2618767 w 3764972"/>
                <a:gd name="connsiteY23-2316" fmla="*/ 2293637 h 2903244"/>
                <a:gd name="connsiteX24-2317" fmla="*/ 2317777 w 3764972"/>
                <a:gd name="connsiteY24-2318" fmla="*/ 2477787 h 2903244"/>
                <a:gd name="connsiteX25-2319" fmla="*/ 2286027 w 3764972"/>
                <a:gd name="connsiteY25-2320" fmla="*/ 2757187 h 2903244"/>
                <a:gd name="connsiteX26-2321" fmla="*/ 2241577 w 3764972"/>
                <a:gd name="connsiteY26-2322" fmla="*/ 2807987 h 2903244"/>
                <a:gd name="connsiteX27-2323" fmla="*/ 2139977 w 3764972"/>
                <a:gd name="connsiteY27-2324" fmla="*/ 2452387 h 2903244"/>
                <a:gd name="connsiteX28-2325" fmla="*/ 1873277 w 3764972"/>
                <a:gd name="connsiteY28-2326" fmla="*/ 2433337 h 2903244"/>
                <a:gd name="connsiteX29-2327" fmla="*/ 2000277 w 3764972"/>
                <a:gd name="connsiteY29-2328" fmla="*/ 2712737 h 2903244"/>
                <a:gd name="connsiteX30-2329" fmla="*/ 1860577 w 3764972"/>
                <a:gd name="connsiteY30-2330" fmla="*/ 2903237 h 2903244"/>
                <a:gd name="connsiteX31-2331" fmla="*/ 1816127 w 3764972"/>
                <a:gd name="connsiteY31-2332" fmla="*/ 2706387 h 2903244"/>
                <a:gd name="connsiteX32-2333" fmla="*/ 1555777 w 3764972"/>
                <a:gd name="connsiteY32-2334" fmla="*/ 2376187 h 2903244"/>
                <a:gd name="connsiteX33-2335" fmla="*/ 1403377 w 3764972"/>
                <a:gd name="connsiteY33-2336" fmla="*/ 2509537 h 2903244"/>
                <a:gd name="connsiteX34-2337" fmla="*/ 1384327 w 3764972"/>
                <a:gd name="connsiteY34-2338" fmla="*/ 2884187 h 2903244"/>
                <a:gd name="connsiteX35-2339" fmla="*/ 1085877 w 3764972"/>
                <a:gd name="connsiteY35-2340" fmla="*/ 2477787 h 2903244"/>
                <a:gd name="connsiteX36-2341" fmla="*/ 1231927 w 3764972"/>
                <a:gd name="connsiteY36-2342" fmla="*/ 2103137 h 2903244"/>
                <a:gd name="connsiteX37-2343" fmla="*/ 927127 w 3764972"/>
                <a:gd name="connsiteY37-2344" fmla="*/ 2242837 h 2903244"/>
                <a:gd name="connsiteX38-2345" fmla="*/ 336577 w 3764972"/>
                <a:gd name="connsiteY38-2346" fmla="*/ 2350787 h 2903244"/>
                <a:gd name="connsiteX39-2347" fmla="*/ 806477 w 3764972"/>
                <a:gd name="connsiteY39-2348" fmla="*/ 2058687 h 2903244"/>
                <a:gd name="connsiteX40-2349" fmla="*/ 876327 w 3764972"/>
                <a:gd name="connsiteY40-2350" fmla="*/ 1652287 h 2903244"/>
                <a:gd name="connsiteX41-2351" fmla="*/ 774727 w 3764972"/>
                <a:gd name="connsiteY41-2352" fmla="*/ 1734837 h 2903244"/>
                <a:gd name="connsiteX42-2353" fmla="*/ 412777 w 3764972"/>
                <a:gd name="connsiteY42-2354" fmla="*/ 1931687 h 2903244"/>
                <a:gd name="connsiteX43-2355" fmla="*/ 27 w 3764972"/>
                <a:gd name="connsiteY43-2356" fmla="*/ 1766587 h 2903244"/>
                <a:gd name="connsiteX44-2357" fmla="*/ 393727 w 3764972"/>
                <a:gd name="connsiteY44-2358" fmla="*/ 1671337 h 2903244"/>
                <a:gd name="connsiteX45-2359" fmla="*/ 723927 w 3764972"/>
                <a:gd name="connsiteY45-2360" fmla="*/ 1391937 h 2903244"/>
                <a:gd name="connsiteX46-2361" fmla="*/ 882677 w 3764972"/>
                <a:gd name="connsiteY46-2362" fmla="*/ 1226837 h 2903244"/>
                <a:gd name="connsiteX47-2363" fmla="*/ 469927 w 3764972"/>
                <a:gd name="connsiteY47-2364" fmla="*/ 1271287 h 2903244"/>
                <a:gd name="connsiteX48-2365" fmla="*/ 209577 w 3764972"/>
                <a:gd name="connsiteY48-2366" fmla="*/ 1156987 h 2903244"/>
                <a:gd name="connsiteX49-2367" fmla="*/ 158777 w 3764972"/>
                <a:gd name="connsiteY49-2368" fmla="*/ 934737 h 2903244"/>
                <a:gd name="connsiteX50-2369" fmla="*/ 469927 w 3764972"/>
                <a:gd name="connsiteY50-2370" fmla="*/ 1029987 h 2903244"/>
                <a:gd name="connsiteX51-2371" fmla="*/ 812827 w 3764972"/>
                <a:gd name="connsiteY51-2372" fmla="*/ 928387 h 2903244"/>
                <a:gd name="connsiteX52-2373" fmla="*/ 831877 w 3764972"/>
                <a:gd name="connsiteY52-2374" fmla="*/ 604537 h 2903244"/>
                <a:gd name="connsiteX53-2375" fmla="*/ 965227 w 3764972"/>
                <a:gd name="connsiteY53-2376" fmla="*/ 261637 h 2903244"/>
                <a:gd name="connsiteX54-2377" fmla="*/ 1130327 w 3764972"/>
                <a:gd name="connsiteY54-2378" fmla="*/ 166387 h 2903244"/>
                <a:gd name="connsiteX55-2379" fmla="*/ 1200177 w 3764972"/>
                <a:gd name="connsiteY55-2380" fmla="*/ 420387 h 2903244"/>
                <a:gd name="connsiteX56-2381" fmla="*/ 1536727 w 3764972"/>
                <a:gd name="connsiteY56-2382" fmla="*/ 521987 h 2903244"/>
                <a:gd name="connsiteX57-2383" fmla="*/ 1714527 w 3764972"/>
                <a:gd name="connsiteY57-2384" fmla="*/ 90187 h 2903244"/>
                <a:gd name="connsiteX58-2385" fmla="*/ 1841527 w 3764972"/>
                <a:gd name="connsiteY58-2386" fmla="*/ 20337 h 2903244"/>
                <a:gd name="connsiteX59-2387" fmla="*/ 1873277 w 3764972"/>
                <a:gd name="connsiteY59-2388" fmla="*/ 356887 h 2903244"/>
                <a:gd name="connsiteX60-2389" fmla="*/ 2057427 w 3764972"/>
                <a:gd name="connsiteY60-2390" fmla="*/ 458487 h 2903244"/>
                <a:gd name="connsiteX61-2391" fmla="*/ 2228877 w 3764972"/>
                <a:gd name="connsiteY61-2392" fmla="*/ 261637 h 2903244"/>
                <a:gd name="connsiteX62-2393" fmla="*/ 2273327 w 3764972"/>
                <a:gd name="connsiteY62-2394" fmla="*/ 490237 h 2903244"/>
                <a:gd name="connsiteX0-2395" fmla="*/ 2273327 w 3765465"/>
                <a:gd name="connsiteY0-2396" fmla="*/ 490237 h 2903244"/>
                <a:gd name="connsiteX1-2397" fmla="*/ 2518437 w 3765465"/>
                <a:gd name="connsiteY1-2398" fmla="*/ 209567 h 2903244"/>
                <a:gd name="connsiteX2-2399" fmla="*/ 2870227 w 3765465"/>
                <a:gd name="connsiteY2-2400" fmla="*/ 96537 h 2903244"/>
                <a:gd name="connsiteX3-2401" fmla="*/ 3003577 w 3765465"/>
                <a:gd name="connsiteY3-2402" fmla="*/ 102887 h 2903244"/>
                <a:gd name="connsiteX4-2403" fmla="*/ 2843557 w 3765465"/>
                <a:gd name="connsiteY4-2404" fmla="*/ 231157 h 2903244"/>
                <a:gd name="connsiteX5-2405" fmla="*/ 2735607 w 3765465"/>
                <a:gd name="connsiteY5-2406" fmla="*/ 438167 h 2903244"/>
                <a:gd name="connsiteX6-2407" fmla="*/ 2774977 w 3765465"/>
                <a:gd name="connsiteY6-2408" fmla="*/ 591837 h 2903244"/>
                <a:gd name="connsiteX7-2409" fmla="*/ 2971827 w 3765465"/>
                <a:gd name="connsiteY7-2410" fmla="*/ 483887 h 2903244"/>
                <a:gd name="connsiteX8-2411" fmla="*/ 3182647 w 3765465"/>
                <a:gd name="connsiteY8-2412" fmla="*/ 439437 h 2903244"/>
                <a:gd name="connsiteX9-2413" fmla="*/ 3418867 w 3765465"/>
                <a:gd name="connsiteY9-2414" fmla="*/ 499127 h 2903244"/>
                <a:gd name="connsiteX10-2415" fmla="*/ 3251227 w 3765465"/>
                <a:gd name="connsiteY10-2416" fmla="*/ 629937 h 2903244"/>
                <a:gd name="connsiteX11-2417" fmla="*/ 3134387 w 3765465"/>
                <a:gd name="connsiteY11-2418" fmla="*/ 861077 h 2903244"/>
                <a:gd name="connsiteX12-2419" fmla="*/ 3294407 w 3765465"/>
                <a:gd name="connsiteY12-2420" fmla="*/ 1113807 h 2903244"/>
                <a:gd name="connsiteX13-2421" fmla="*/ 3549677 w 3765465"/>
                <a:gd name="connsiteY13-2422" fmla="*/ 1228107 h 2903244"/>
                <a:gd name="connsiteX14-2423" fmla="*/ 3238527 w 3765465"/>
                <a:gd name="connsiteY14-2424" fmla="*/ 1404637 h 2903244"/>
                <a:gd name="connsiteX15-2425" fmla="*/ 3420137 w 3765465"/>
                <a:gd name="connsiteY15-2426" fmla="*/ 1572277 h 2903244"/>
                <a:gd name="connsiteX16-2427" fmla="*/ 3643657 w 3765465"/>
                <a:gd name="connsiteY16-2428" fmla="*/ 1778017 h 2903244"/>
                <a:gd name="connsiteX17-2429" fmla="*/ 3747797 w 3765465"/>
                <a:gd name="connsiteY17-2430" fmla="*/ 1992647 h 2903244"/>
                <a:gd name="connsiteX18-2431" fmla="*/ 3280437 w 3765465"/>
                <a:gd name="connsiteY18-2432" fmla="*/ 1948197 h 2903244"/>
                <a:gd name="connsiteX19-2433" fmla="*/ 3116607 w 3765465"/>
                <a:gd name="connsiteY19-2434" fmla="*/ 2101867 h 2903244"/>
                <a:gd name="connsiteX20-2435" fmla="*/ 3058187 w 3765465"/>
                <a:gd name="connsiteY20-2436" fmla="*/ 2379997 h 2903244"/>
                <a:gd name="connsiteX21-2437" fmla="*/ 3105177 w 3765465"/>
                <a:gd name="connsiteY21-2438" fmla="*/ 2612407 h 2903244"/>
                <a:gd name="connsiteX22-2439" fmla="*/ 2813077 w 3765465"/>
                <a:gd name="connsiteY22-2440" fmla="*/ 2344437 h 2903244"/>
                <a:gd name="connsiteX23-2441" fmla="*/ 2618767 w 3765465"/>
                <a:gd name="connsiteY23-2442" fmla="*/ 2293637 h 2903244"/>
                <a:gd name="connsiteX24-2443" fmla="*/ 2317777 w 3765465"/>
                <a:gd name="connsiteY24-2444" fmla="*/ 2477787 h 2903244"/>
                <a:gd name="connsiteX25-2445" fmla="*/ 2286027 w 3765465"/>
                <a:gd name="connsiteY25-2446" fmla="*/ 2757187 h 2903244"/>
                <a:gd name="connsiteX26-2447" fmla="*/ 2241577 w 3765465"/>
                <a:gd name="connsiteY26-2448" fmla="*/ 2807987 h 2903244"/>
                <a:gd name="connsiteX27-2449" fmla="*/ 2139977 w 3765465"/>
                <a:gd name="connsiteY27-2450" fmla="*/ 2452387 h 2903244"/>
                <a:gd name="connsiteX28-2451" fmla="*/ 1873277 w 3765465"/>
                <a:gd name="connsiteY28-2452" fmla="*/ 2433337 h 2903244"/>
                <a:gd name="connsiteX29-2453" fmla="*/ 2000277 w 3765465"/>
                <a:gd name="connsiteY29-2454" fmla="*/ 2712737 h 2903244"/>
                <a:gd name="connsiteX30-2455" fmla="*/ 1860577 w 3765465"/>
                <a:gd name="connsiteY30-2456" fmla="*/ 2903237 h 2903244"/>
                <a:gd name="connsiteX31-2457" fmla="*/ 1816127 w 3765465"/>
                <a:gd name="connsiteY31-2458" fmla="*/ 2706387 h 2903244"/>
                <a:gd name="connsiteX32-2459" fmla="*/ 1555777 w 3765465"/>
                <a:gd name="connsiteY32-2460" fmla="*/ 2376187 h 2903244"/>
                <a:gd name="connsiteX33-2461" fmla="*/ 1403377 w 3765465"/>
                <a:gd name="connsiteY33-2462" fmla="*/ 2509537 h 2903244"/>
                <a:gd name="connsiteX34-2463" fmla="*/ 1384327 w 3765465"/>
                <a:gd name="connsiteY34-2464" fmla="*/ 2884187 h 2903244"/>
                <a:gd name="connsiteX35-2465" fmla="*/ 1085877 w 3765465"/>
                <a:gd name="connsiteY35-2466" fmla="*/ 2477787 h 2903244"/>
                <a:gd name="connsiteX36-2467" fmla="*/ 1231927 w 3765465"/>
                <a:gd name="connsiteY36-2468" fmla="*/ 2103137 h 2903244"/>
                <a:gd name="connsiteX37-2469" fmla="*/ 927127 w 3765465"/>
                <a:gd name="connsiteY37-2470" fmla="*/ 2242837 h 2903244"/>
                <a:gd name="connsiteX38-2471" fmla="*/ 336577 w 3765465"/>
                <a:gd name="connsiteY38-2472" fmla="*/ 2350787 h 2903244"/>
                <a:gd name="connsiteX39-2473" fmla="*/ 806477 w 3765465"/>
                <a:gd name="connsiteY39-2474" fmla="*/ 2058687 h 2903244"/>
                <a:gd name="connsiteX40-2475" fmla="*/ 876327 w 3765465"/>
                <a:gd name="connsiteY40-2476" fmla="*/ 1652287 h 2903244"/>
                <a:gd name="connsiteX41-2477" fmla="*/ 774727 w 3765465"/>
                <a:gd name="connsiteY41-2478" fmla="*/ 1734837 h 2903244"/>
                <a:gd name="connsiteX42-2479" fmla="*/ 412777 w 3765465"/>
                <a:gd name="connsiteY42-2480" fmla="*/ 1931687 h 2903244"/>
                <a:gd name="connsiteX43-2481" fmla="*/ 27 w 3765465"/>
                <a:gd name="connsiteY43-2482" fmla="*/ 1766587 h 2903244"/>
                <a:gd name="connsiteX44-2483" fmla="*/ 393727 w 3765465"/>
                <a:gd name="connsiteY44-2484" fmla="*/ 1671337 h 2903244"/>
                <a:gd name="connsiteX45-2485" fmla="*/ 723927 w 3765465"/>
                <a:gd name="connsiteY45-2486" fmla="*/ 1391937 h 2903244"/>
                <a:gd name="connsiteX46-2487" fmla="*/ 882677 w 3765465"/>
                <a:gd name="connsiteY46-2488" fmla="*/ 1226837 h 2903244"/>
                <a:gd name="connsiteX47-2489" fmla="*/ 469927 w 3765465"/>
                <a:gd name="connsiteY47-2490" fmla="*/ 1271287 h 2903244"/>
                <a:gd name="connsiteX48-2491" fmla="*/ 209577 w 3765465"/>
                <a:gd name="connsiteY48-2492" fmla="*/ 1156987 h 2903244"/>
                <a:gd name="connsiteX49-2493" fmla="*/ 158777 w 3765465"/>
                <a:gd name="connsiteY49-2494" fmla="*/ 934737 h 2903244"/>
                <a:gd name="connsiteX50-2495" fmla="*/ 469927 w 3765465"/>
                <a:gd name="connsiteY50-2496" fmla="*/ 1029987 h 2903244"/>
                <a:gd name="connsiteX51-2497" fmla="*/ 812827 w 3765465"/>
                <a:gd name="connsiteY51-2498" fmla="*/ 928387 h 2903244"/>
                <a:gd name="connsiteX52-2499" fmla="*/ 831877 w 3765465"/>
                <a:gd name="connsiteY52-2500" fmla="*/ 604537 h 2903244"/>
                <a:gd name="connsiteX53-2501" fmla="*/ 965227 w 3765465"/>
                <a:gd name="connsiteY53-2502" fmla="*/ 261637 h 2903244"/>
                <a:gd name="connsiteX54-2503" fmla="*/ 1130327 w 3765465"/>
                <a:gd name="connsiteY54-2504" fmla="*/ 166387 h 2903244"/>
                <a:gd name="connsiteX55-2505" fmla="*/ 1200177 w 3765465"/>
                <a:gd name="connsiteY55-2506" fmla="*/ 420387 h 2903244"/>
                <a:gd name="connsiteX56-2507" fmla="*/ 1536727 w 3765465"/>
                <a:gd name="connsiteY56-2508" fmla="*/ 521987 h 2903244"/>
                <a:gd name="connsiteX57-2509" fmla="*/ 1714527 w 3765465"/>
                <a:gd name="connsiteY57-2510" fmla="*/ 90187 h 2903244"/>
                <a:gd name="connsiteX58-2511" fmla="*/ 1841527 w 3765465"/>
                <a:gd name="connsiteY58-2512" fmla="*/ 20337 h 2903244"/>
                <a:gd name="connsiteX59-2513" fmla="*/ 1873277 w 3765465"/>
                <a:gd name="connsiteY59-2514" fmla="*/ 356887 h 2903244"/>
                <a:gd name="connsiteX60-2515" fmla="*/ 2057427 w 3765465"/>
                <a:gd name="connsiteY60-2516" fmla="*/ 458487 h 2903244"/>
                <a:gd name="connsiteX61-2517" fmla="*/ 2228877 w 3765465"/>
                <a:gd name="connsiteY61-2518" fmla="*/ 261637 h 2903244"/>
                <a:gd name="connsiteX62-2519" fmla="*/ 2273327 w 3765465"/>
                <a:gd name="connsiteY62-2520" fmla="*/ 490237 h 2903244"/>
                <a:gd name="connsiteX0-2521" fmla="*/ 2273327 w 3765465"/>
                <a:gd name="connsiteY0-2522" fmla="*/ 490237 h 2903244"/>
                <a:gd name="connsiteX1-2523" fmla="*/ 2518437 w 3765465"/>
                <a:gd name="connsiteY1-2524" fmla="*/ 209567 h 2903244"/>
                <a:gd name="connsiteX2-2525" fmla="*/ 2870227 w 3765465"/>
                <a:gd name="connsiteY2-2526" fmla="*/ 96537 h 2903244"/>
                <a:gd name="connsiteX3-2527" fmla="*/ 3003577 w 3765465"/>
                <a:gd name="connsiteY3-2528" fmla="*/ 102887 h 2903244"/>
                <a:gd name="connsiteX4-2529" fmla="*/ 2843557 w 3765465"/>
                <a:gd name="connsiteY4-2530" fmla="*/ 231157 h 2903244"/>
                <a:gd name="connsiteX5-2531" fmla="*/ 2735607 w 3765465"/>
                <a:gd name="connsiteY5-2532" fmla="*/ 438167 h 2903244"/>
                <a:gd name="connsiteX6-2533" fmla="*/ 2774977 w 3765465"/>
                <a:gd name="connsiteY6-2534" fmla="*/ 591837 h 2903244"/>
                <a:gd name="connsiteX7-2535" fmla="*/ 2971827 w 3765465"/>
                <a:gd name="connsiteY7-2536" fmla="*/ 483887 h 2903244"/>
                <a:gd name="connsiteX8-2537" fmla="*/ 3182647 w 3765465"/>
                <a:gd name="connsiteY8-2538" fmla="*/ 439437 h 2903244"/>
                <a:gd name="connsiteX9-2539" fmla="*/ 3418867 w 3765465"/>
                <a:gd name="connsiteY9-2540" fmla="*/ 499127 h 2903244"/>
                <a:gd name="connsiteX10-2541" fmla="*/ 3251227 w 3765465"/>
                <a:gd name="connsiteY10-2542" fmla="*/ 629937 h 2903244"/>
                <a:gd name="connsiteX11-2543" fmla="*/ 3134387 w 3765465"/>
                <a:gd name="connsiteY11-2544" fmla="*/ 861077 h 2903244"/>
                <a:gd name="connsiteX12-2545" fmla="*/ 3294407 w 3765465"/>
                <a:gd name="connsiteY12-2546" fmla="*/ 1113807 h 2903244"/>
                <a:gd name="connsiteX13-2547" fmla="*/ 3549677 w 3765465"/>
                <a:gd name="connsiteY13-2548" fmla="*/ 1228107 h 2903244"/>
                <a:gd name="connsiteX14-2549" fmla="*/ 3238527 w 3765465"/>
                <a:gd name="connsiteY14-2550" fmla="*/ 1404637 h 2903244"/>
                <a:gd name="connsiteX15-2551" fmla="*/ 3420137 w 3765465"/>
                <a:gd name="connsiteY15-2552" fmla="*/ 1572277 h 2903244"/>
                <a:gd name="connsiteX16-2553" fmla="*/ 3643657 w 3765465"/>
                <a:gd name="connsiteY16-2554" fmla="*/ 1778017 h 2903244"/>
                <a:gd name="connsiteX17-2555" fmla="*/ 3747797 w 3765465"/>
                <a:gd name="connsiteY17-2556" fmla="*/ 1992647 h 2903244"/>
                <a:gd name="connsiteX18-2557" fmla="*/ 3280437 w 3765465"/>
                <a:gd name="connsiteY18-2558" fmla="*/ 1948197 h 2903244"/>
                <a:gd name="connsiteX19-2559" fmla="*/ 3116607 w 3765465"/>
                <a:gd name="connsiteY19-2560" fmla="*/ 2101867 h 2903244"/>
                <a:gd name="connsiteX20-2561" fmla="*/ 3058187 w 3765465"/>
                <a:gd name="connsiteY20-2562" fmla="*/ 2379997 h 2903244"/>
                <a:gd name="connsiteX21-2563" fmla="*/ 3105177 w 3765465"/>
                <a:gd name="connsiteY21-2564" fmla="*/ 2612407 h 2903244"/>
                <a:gd name="connsiteX22-2565" fmla="*/ 2813077 w 3765465"/>
                <a:gd name="connsiteY22-2566" fmla="*/ 2344437 h 2903244"/>
                <a:gd name="connsiteX23-2567" fmla="*/ 2618767 w 3765465"/>
                <a:gd name="connsiteY23-2568" fmla="*/ 2293637 h 2903244"/>
                <a:gd name="connsiteX24-2569" fmla="*/ 2470177 w 3765465"/>
                <a:gd name="connsiteY24-2570" fmla="*/ 2462547 h 2903244"/>
                <a:gd name="connsiteX25-2571" fmla="*/ 2286027 w 3765465"/>
                <a:gd name="connsiteY25-2572" fmla="*/ 2757187 h 2903244"/>
                <a:gd name="connsiteX26-2573" fmla="*/ 2241577 w 3765465"/>
                <a:gd name="connsiteY26-2574" fmla="*/ 2807987 h 2903244"/>
                <a:gd name="connsiteX27-2575" fmla="*/ 2139977 w 3765465"/>
                <a:gd name="connsiteY27-2576" fmla="*/ 2452387 h 2903244"/>
                <a:gd name="connsiteX28-2577" fmla="*/ 1873277 w 3765465"/>
                <a:gd name="connsiteY28-2578" fmla="*/ 2433337 h 2903244"/>
                <a:gd name="connsiteX29-2579" fmla="*/ 2000277 w 3765465"/>
                <a:gd name="connsiteY29-2580" fmla="*/ 2712737 h 2903244"/>
                <a:gd name="connsiteX30-2581" fmla="*/ 1860577 w 3765465"/>
                <a:gd name="connsiteY30-2582" fmla="*/ 2903237 h 2903244"/>
                <a:gd name="connsiteX31-2583" fmla="*/ 1816127 w 3765465"/>
                <a:gd name="connsiteY31-2584" fmla="*/ 2706387 h 2903244"/>
                <a:gd name="connsiteX32-2585" fmla="*/ 1555777 w 3765465"/>
                <a:gd name="connsiteY32-2586" fmla="*/ 2376187 h 2903244"/>
                <a:gd name="connsiteX33-2587" fmla="*/ 1403377 w 3765465"/>
                <a:gd name="connsiteY33-2588" fmla="*/ 2509537 h 2903244"/>
                <a:gd name="connsiteX34-2589" fmla="*/ 1384327 w 3765465"/>
                <a:gd name="connsiteY34-2590" fmla="*/ 2884187 h 2903244"/>
                <a:gd name="connsiteX35-2591" fmla="*/ 1085877 w 3765465"/>
                <a:gd name="connsiteY35-2592" fmla="*/ 2477787 h 2903244"/>
                <a:gd name="connsiteX36-2593" fmla="*/ 1231927 w 3765465"/>
                <a:gd name="connsiteY36-2594" fmla="*/ 2103137 h 2903244"/>
                <a:gd name="connsiteX37-2595" fmla="*/ 927127 w 3765465"/>
                <a:gd name="connsiteY37-2596" fmla="*/ 2242837 h 2903244"/>
                <a:gd name="connsiteX38-2597" fmla="*/ 336577 w 3765465"/>
                <a:gd name="connsiteY38-2598" fmla="*/ 2350787 h 2903244"/>
                <a:gd name="connsiteX39-2599" fmla="*/ 806477 w 3765465"/>
                <a:gd name="connsiteY39-2600" fmla="*/ 2058687 h 2903244"/>
                <a:gd name="connsiteX40-2601" fmla="*/ 876327 w 3765465"/>
                <a:gd name="connsiteY40-2602" fmla="*/ 1652287 h 2903244"/>
                <a:gd name="connsiteX41-2603" fmla="*/ 774727 w 3765465"/>
                <a:gd name="connsiteY41-2604" fmla="*/ 1734837 h 2903244"/>
                <a:gd name="connsiteX42-2605" fmla="*/ 412777 w 3765465"/>
                <a:gd name="connsiteY42-2606" fmla="*/ 1931687 h 2903244"/>
                <a:gd name="connsiteX43-2607" fmla="*/ 27 w 3765465"/>
                <a:gd name="connsiteY43-2608" fmla="*/ 1766587 h 2903244"/>
                <a:gd name="connsiteX44-2609" fmla="*/ 393727 w 3765465"/>
                <a:gd name="connsiteY44-2610" fmla="*/ 1671337 h 2903244"/>
                <a:gd name="connsiteX45-2611" fmla="*/ 723927 w 3765465"/>
                <a:gd name="connsiteY45-2612" fmla="*/ 1391937 h 2903244"/>
                <a:gd name="connsiteX46-2613" fmla="*/ 882677 w 3765465"/>
                <a:gd name="connsiteY46-2614" fmla="*/ 1226837 h 2903244"/>
                <a:gd name="connsiteX47-2615" fmla="*/ 469927 w 3765465"/>
                <a:gd name="connsiteY47-2616" fmla="*/ 1271287 h 2903244"/>
                <a:gd name="connsiteX48-2617" fmla="*/ 209577 w 3765465"/>
                <a:gd name="connsiteY48-2618" fmla="*/ 1156987 h 2903244"/>
                <a:gd name="connsiteX49-2619" fmla="*/ 158777 w 3765465"/>
                <a:gd name="connsiteY49-2620" fmla="*/ 934737 h 2903244"/>
                <a:gd name="connsiteX50-2621" fmla="*/ 469927 w 3765465"/>
                <a:gd name="connsiteY50-2622" fmla="*/ 1029987 h 2903244"/>
                <a:gd name="connsiteX51-2623" fmla="*/ 812827 w 3765465"/>
                <a:gd name="connsiteY51-2624" fmla="*/ 928387 h 2903244"/>
                <a:gd name="connsiteX52-2625" fmla="*/ 831877 w 3765465"/>
                <a:gd name="connsiteY52-2626" fmla="*/ 604537 h 2903244"/>
                <a:gd name="connsiteX53-2627" fmla="*/ 965227 w 3765465"/>
                <a:gd name="connsiteY53-2628" fmla="*/ 261637 h 2903244"/>
                <a:gd name="connsiteX54-2629" fmla="*/ 1130327 w 3765465"/>
                <a:gd name="connsiteY54-2630" fmla="*/ 166387 h 2903244"/>
                <a:gd name="connsiteX55-2631" fmla="*/ 1200177 w 3765465"/>
                <a:gd name="connsiteY55-2632" fmla="*/ 420387 h 2903244"/>
                <a:gd name="connsiteX56-2633" fmla="*/ 1536727 w 3765465"/>
                <a:gd name="connsiteY56-2634" fmla="*/ 521987 h 2903244"/>
                <a:gd name="connsiteX57-2635" fmla="*/ 1714527 w 3765465"/>
                <a:gd name="connsiteY57-2636" fmla="*/ 90187 h 2903244"/>
                <a:gd name="connsiteX58-2637" fmla="*/ 1841527 w 3765465"/>
                <a:gd name="connsiteY58-2638" fmla="*/ 20337 h 2903244"/>
                <a:gd name="connsiteX59-2639" fmla="*/ 1873277 w 3765465"/>
                <a:gd name="connsiteY59-2640" fmla="*/ 356887 h 2903244"/>
                <a:gd name="connsiteX60-2641" fmla="*/ 2057427 w 3765465"/>
                <a:gd name="connsiteY60-2642" fmla="*/ 458487 h 2903244"/>
                <a:gd name="connsiteX61-2643" fmla="*/ 2228877 w 3765465"/>
                <a:gd name="connsiteY61-2644" fmla="*/ 261637 h 2903244"/>
                <a:gd name="connsiteX62-2645" fmla="*/ 2273327 w 3765465"/>
                <a:gd name="connsiteY62-2646" fmla="*/ 490237 h 2903244"/>
                <a:gd name="connsiteX0-2647" fmla="*/ 2273327 w 3765465"/>
                <a:gd name="connsiteY0-2648" fmla="*/ 490237 h 2903244"/>
                <a:gd name="connsiteX1-2649" fmla="*/ 2518437 w 3765465"/>
                <a:gd name="connsiteY1-2650" fmla="*/ 209567 h 2903244"/>
                <a:gd name="connsiteX2-2651" fmla="*/ 2870227 w 3765465"/>
                <a:gd name="connsiteY2-2652" fmla="*/ 96537 h 2903244"/>
                <a:gd name="connsiteX3-2653" fmla="*/ 3003577 w 3765465"/>
                <a:gd name="connsiteY3-2654" fmla="*/ 102887 h 2903244"/>
                <a:gd name="connsiteX4-2655" fmla="*/ 2843557 w 3765465"/>
                <a:gd name="connsiteY4-2656" fmla="*/ 231157 h 2903244"/>
                <a:gd name="connsiteX5-2657" fmla="*/ 2735607 w 3765465"/>
                <a:gd name="connsiteY5-2658" fmla="*/ 438167 h 2903244"/>
                <a:gd name="connsiteX6-2659" fmla="*/ 2774977 w 3765465"/>
                <a:gd name="connsiteY6-2660" fmla="*/ 591837 h 2903244"/>
                <a:gd name="connsiteX7-2661" fmla="*/ 2971827 w 3765465"/>
                <a:gd name="connsiteY7-2662" fmla="*/ 483887 h 2903244"/>
                <a:gd name="connsiteX8-2663" fmla="*/ 3182647 w 3765465"/>
                <a:gd name="connsiteY8-2664" fmla="*/ 439437 h 2903244"/>
                <a:gd name="connsiteX9-2665" fmla="*/ 3418867 w 3765465"/>
                <a:gd name="connsiteY9-2666" fmla="*/ 499127 h 2903244"/>
                <a:gd name="connsiteX10-2667" fmla="*/ 3251227 w 3765465"/>
                <a:gd name="connsiteY10-2668" fmla="*/ 629937 h 2903244"/>
                <a:gd name="connsiteX11-2669" fmla="*/ 3134387 w 3765465"/>
                <a:gd name="connsiteY11-2670" fmla="*/ 861077 h 2903244"/>
                <a:gd name="connsiteX12-2671" fmla="*/ 3294407 w 3765465"/>
                <a:gd name="connsiteY12-2672" fmla="*/ 1113807 h 2903244"/>
                <a:gd name="connsiteX13-2673" fmla="*/ 3549677 w 3765465"/>
                <a:gd name="connsiteY13-2674" fmla="*/ 1228107 h 2903244"/>
                <a:gd name="connsiteX14-2675" fmla="*/ 3238527 w 3765465"/>
                <a:gd name="connsiteY14-2676" fmla="*/ 1404637 h 2903244"/>
                <a:gd name="connsiteX15-2677" fmla="*/ 3420137 w 3765465"/>
                <a:gd name="connsiteY15-2678" fmla="*/ 1572277 h 2903244"/>
                <a:gd name="connsiteX16-2679" fmla="*/ 3643657 w 3765465"/>
                <a:gd name="connsiteY16-2680" fmla="*/ 1778017 h 2903244"/>
                <a:gd name="connsiteX17-2681" fmla="*/ 3747797 w 3765465"/>
                <a:gd name="connsiteY17-2682" fmla="*/ 1992647 h 2903244"/>
                <a:gd name="connsiteX18-2683" fmla="*/ 3280437 w 3765465"/>
                <a:gd name="connsiteY18-2684" fmla="*/ 1948197 h 2903244"/>
                <a:gd name="connsiteX19-2685" fmla="*/ 3116607 w 3765465"/>
                <a:gd name="connsiteY19-2686" fmla="*/ 2101867 h 2903244"/>
                <a:gd name="connsiteX20-2687" fmla="*/ 3058187 w 3765465"/>
                <a:gd name="connsiteY20-2688" fmla="*/ 2379997 h 2903244"/>
                <a:gd name="connsiteX21-2689" fmla="*/ 3105177 w 3765465"/>
                <a:gd name="connsiteY21-2690" fmla="*/ 2612407 h 2903244"/>
                <a:gd name="connsiteX22-2691" fmla="*/ 2813077 w 3765465"/>
                <a:gd name="connsiteY22-2692" fmla="*/ 2344437 h 2903244"/>
                <a:gd name="connsiteX23-2693" fmla="*/ 2618767 w 3765465"/>
                <a:gd name="connsiteY23-2694" fmla="*/ 2293637 h 2903244"/>
                <a:gd name="connsiteX24-2695" fmla="*/ 2470177 w 3765465"/>
                <a:gd name="connsiteY24-2696" fmla="*/ 2462547 h 2903244"/>
                <a:gd name="connsiteX25-2697" fmla="*/ 2362227 w 3765465"/>
                <a:gd name="connsiteY25-2698" fmla="*/ 2627647 h 2903244"/>
                <a:gd name="connsiteX26-2699" fmla="*/ 2241577 w 3765465"/>
                <a:gd name="connsiteY26-2700" fmla="*/ 2807987 h 2903244"/>
                <a:gd name="connsiteX27-2701" fmla="*/ 2139977 w 3765465"/>
                <a:gd name="connsiteY27-2702" fmla="*/ 2452387 h 2903244"/>
                <a:gd name="connsiteX28-2703" fmla="*/ 1873277 w 3765465"/>
                <a:gd name="connsiteY28-2704" fmla="*/ 2433337 h 2903244"/>
                <a:gd name="connsiteX29-2705" fmla="*/ 2000277 w 3765465"/>
                <a:gd name="connsiteY29-2706" fmla="*/ 2712737 h 2903244"/>
                <a:gd name="connsiteX30-2707" fmla="*/ 1860577 w 3765465"/>
                <a:gd name="connsiteY30-2708" fmla="*/ 2903237 h 2903244"/>
                <a:gd name="connsiteX31-2709" fmla="*/ 1816127 w 3765465"/>
                <a:gd name="connsiteY31-2710" fmla="*/ 2706387 h 2903244"/>
                <a:gd name="connsiteX32-2711" fmla="*/ 1555777 w 3765465"/>
                <a:gd name="connsiteY32-2712" fmla="*/ 2376187 h 2903244"/>
                <a:gd name="connsiteX33-2713" fmla="*/ 1403377 w 3765465"/>
                <a:gd name="connsiteY33-2714" fmla="*/ 2509537 h 2903244"/>
                <a:gd name="connsiteX34-2715" fmla="*/ 1384327 w 3765465"/>
                <a:gd name="connsiteY34-2716" fmla="*/ 2884187 h 2903244"/>
                <a:gd name="connsiteX35-2717" fmla="*/ 1085877 w 3765465"/>
                <a:gd name="connsiteY35-2718" fmla="*/ 2477787 h 2903244"/>
                <a:gd name="connsiteX36-2719" fmla="*/ 1231927 w 3765465"/>
                <a:gd name="connsiteY36-2720" fmla="*/ 2103137 h 2903244"/>
                <a:gd name="connsiteX37-2721" fmla="*/ 927127 w 3765465"/>
                <a:gd name="connsiteY37-2722" fmla="*/ 2242837 h 2903244"/>
                <a:gd name="connsiteX38-2723" fmla="*/ 336577 w 3765465"/>
                <a:gd name="connsiteY38-2724" fmla="*/ 2350787 h 2903244"/>
                <a:gd name="connsiteX39-2725" fmla="*/ 806477 w 3765465"/>
                <a:gd name="connsiteY39-2726" fmla="*/ 2058687 h 2903244"/>
                <a:gd name="connsiteX40-2727" fmla="*/ 876327 w 3765465"/>
                <a:gd name="connsiteY40-2728" fmla="*/ 1652287 h 2903244"/>
                <a:gd name="connsiteX41-2729" fmla="*/ 774727 w 3765465"/>
                <a:gd name="connsiteY41-2730" fmla="*/ 1734837 h 2903244"/>
                <a:gd name="connsiteX42-2731" fmla="*/ 412777 w 3765465"/>
                <a:gd name="connsiteY42-2732" fmla="*/ 1931687 h 2903244"/>
                <a:gd name="connsiteX43-2733" fmla="*/ 27 w 3765465"/>
                <a:gd name="connsiteY43-2734" fmla="*/ 1766587 h 2903244"/>
                <a:gd name="connsiteX44-2735" fmla="*/ 393727 w 3765465"/>
                <a:gd name="connsiteY44-2736" fmla="*/ 1671337 h 2903244"/>
                <a:gd name="connsiteX45-2737" fmla="*/ 723927 w 3765465"/>
                <a:gd name="connsiteY45-2738" fmla="*/ 1391937 h 2903244"/>
                <a:gd name="connsiteX46-2739" fmla="*/ 882677 w 3765465"/>
                <a:gd name="connsiteY46-2740" fmla="*/ 1226837 h 2903244"/>
                <a:gd name="connsiteX47-2741" fmla="*/ 469927 w 3765465"/>
                <a:gd name="connsiteY47-2742" fmla="*/ 1271287 h 2903244"/>
                <a:gd name="connsiteX48-2743" fmla="*/ 209577 w 3765465"/>
                <a:gd name="connsiteY48-2744" fmla="*/ 1156987 h 2903244"/>
                <a:gd name="connsiteX49-2745" fmla="*/ 158777 w 3765465"/>
                <a:gd name="connsiteY49-2746" fmla="*/ 934737 h 2903244"/>
                <a:gd name="connsiteX50-2747" fmla="*/ 469927 w 3765465"/>
                <a:gd name="connsiteY50-2748" fmla="*/ 1029987 h 2903244"/>
                <a:gd name="connsiteX51-2749" fmla="*/ 812827 w 3765465"/>
                <a:gd name="connsiteY51-2750" fmla="*/ 928387 h 2903244"/>
                <a:gd name="connsiteX52-2751" fmla="*/ 831877 w 3765465"/>
                <a:gd name="connsiteY52-2752" fmla="*/ 604537 h 2903244"/>
                <a:gd name="connsiteX53-2753" fmla="*/ 965227 w 3765465"/>
                <a:gd name="connsiteY53-2754" fmla="*/ 261637 h 2903244"/>
                <a:gd name="connsiteX54-2755" fmla="*/ 1130327 w 3765465"/>
                <a:gd name="connsiteY54-2756" fmla="*/ 166387 h 2903244"/>
                <a:gd name="connsiteX55-2757" fmla="*/ 1200177 w 3765465"/>
                <a:gd name="connsiteY55-2758" fmla="*/ 420387 h 2903244"/>
                <a:gd name="connsiteX56-2759" fmla="*/ 1536727 w 3765465"/>
                <a:gd name="connsiteY56-2760" fmla="*/ 521987 h 2903244"/>
                <a:gd name="connsiteX57-2761" fmla="*/ 1714527 w 3765465"/>
                <a:gd name="connsiteY57-2762" fmla="*/ 90187 h 2903244"/>
                <a:gd name="connsiteX58-2763" fmla="*/ 1841527 w 3765465"/>
                <a:gd name="connsiteY58-2764" fmla="*/ 20337 h 2903244"/>
                <a:gd name="connsiteX59-2765" fmla="*/ 1873277 w 3765465"/>
                <a:gd name="connsiteY59-2766" fmla="*/ 356887 h 2903244"/>
                <a:gd name="connsiteX60-2767" fmla="*/ 2057427 w 3765465"/>
                <a:gd name="connsiteY60-2768" fmla="*/ 458487 h 2903244"/>
                <a:gd name="connsiteX61-2769" fmla="*/ 2228877 w 3765465"/>
                <a:gd name="connsiteY61-2770" fmla="*/ 261637 h 2903244"/>
                <a:gd name="connsiteX62-2771" fmla="*/ 2273327 w 3765465"/>
                <a:gd name="connsiteY62-2772" fmla="*/ 490237 h 2903244"/>
                <a:gd name="connsiteX0-2773" fmla="*/ 2273327 w 3765465"/>
                <a:gd name="connsiteY0-2774" fmla="*/ 490237 h 2903244"/>
                <a:gd name="connsiteX1-2775" fmla="*/ 2518437 w 3765465"/>
                <a:gd name="connsiteY1-2776" fmla="*/ 209567 h 2903244"/>
                <a:gd name="connsiteX2-2777" fmla="*/ 2870227 w 3765465"/>
                <a:gd name="connsiteY2-2778" fmla="*/ 96537 h 2903244"/>
                <a:gd name="connsiteX3-2779" fmla="*/ 3003577 w 3765465"/>
                <a:gd name="connsiteY3-2780" fmla="*/ 102887 h 2903244"/>
                <a:gd name="connsiteX4-2781" fmla="*/ 2843557 w 3765465"/>
                <a:gd name="connsiteY4-2782" fmla="*/ 231157 h 2903244"/>
                <a:gd name="connsiteX5-2783" fmla="*/ 2735607 w 3765465"/>
                <a:gd name="connsiteY5-2784" fmla="*/ 438167 h 2903244"/>
                <a:gd name="connsiteX6-2785" fmla="*/ 2774977 w 3765465"/>
                <a:gd name="connsiteY6-2786" fmla="*/ 591837 h 2903244"/>
                <a:gd name="connsiteX7-2787" fmla="*/ 2971827 w 3765465"/>
                <a:gd name="connsiteY7-2788" fmla="*/ 483887 h 2903244"/>
                <a:gd name="connsiteX8-2789" fmla="*/ 3182647 w 3765465"/>
                <a:gd name="connsiteY8-2790" fmla="*/ 439437 h 2903244"/>
                <a:gd name="connsiteX9-2791" fmla="*/ 3418867 w 3765465"/>
                <a:gd name="connsiteY9-2792" fmla="*/ 499127 h 2903244"/>
                <a:gd name="connsiteX10-2793" fmla="*/ 3251227 w 3765465"/>
                <a:gd name="connsiteY10-2794" fmla="*/ 629937 h 2903244"/>
                <a:gd name="connsiteX11-2795" fmla="*/ 3134387 w 3765465"/>
                <a:gd name="connsiteY11-2796" fmla="*/ 861077 h 2903244"/>
                <a:gd name="connsiteX12-2797" fmla="*/ 3294407 w 3765465"/>
                <a:gd name="connsiteY12-2798" fmla="*/ 1113807 h 2903244"/>
                <a:gd name="connsiteX13-2799" fmla="*/ 3549677 w 3765465"/>
                <a:gd name="connsiteY13-2800" fmla="*/ 1228107 h 2903244"/>
                <a:gd name="connsiteX14-2801" fmla="*/ 3238527 w 3765465"/>
                <a:gd name="connsiteY14-2802" fmla="*/ 1404637 h 2903244"/>
                <a:gd name="connsiteX15-2803" fmla="*/ 3420137 w 3765465"/>
                <a:gd name="connsiteY15-2804" fmla="*/ 1572277 h 2903244"/>
                <a:gd name="connsiteX16-2805" fmla="*/ 3643657 w 3765465"/>
                <a:gd name="connsiteY16-2806" fmla="*/ 1778017 h 2903244"/>
                <a:gd name="connsiteX17-2807" fmla="*/ 3747797 w 3765465"/>
                <a:gd name="connsiteY17-2808" fmla="*/ 1992647 h 2903244"/>
                <a:gd name="connsiteX18-2809" fmla="*/ 3280437 w 3765465"/>
                <a:gd name="connsiteY18-2810" fmla="*/ 1948197 h 2903244"/>
                <a:gd name="connsiteX19-2811" fmla="*/ 3116607 w 3765465"/>
                <a:gd name="connsiteY19-2812" fmla="*/ 2101867 h 2903244"/>
                <a:gd name="connsiteX20-2813" fmla="*/ 3058187 w 3765465"/>
                <a:gd name="connsiteY20-2814" fmla="*/ 2379997 h 2903244"/>
                <a:gd name="connsiteX21-2815" fmla="*/ 3105177 w 3765465"/>
                <a:gd name="connsiteY21-2816" fmla="*/ 2612407 h 2903244"/>
                <a:gd name="connsiteX22-2817" fmla="*/ 2813077 w 3765465"/>
                <a:gd name="connsiteY22-2818" fmla="*/ 2344437 h 2903244"/>
                <a:gd name="connsiteX23-2819" fmla="*/ 2618767 w 3765465"/>
                <a:gd name="connsiteY23-2820" fmla="*/ 2293637 h 2903244"/>
                <a:gd name="connsiteX24-2821" fmla="*/ 2470177 w 3765465"/>
                <a:gd name="connsiteY24-2822" fmla="*/ 2462547 h 2903244"/>
                <a:gd name="connsiteX25-2823" fmla="*/ 2362227 w 3765465"/>
                <a:gd name="connsiteY25-2824" fmla="*/ 2627647 h 2903244"/>
                <a:gd name="connsiteX26-2825" fmla="*/ 2241577 w 3765465"/>
                <a:gd name="connsiteY26-2826" fmla="*/ 2807987 h 2903244"/>
                <a:gd name="connsiteX27-2827" fmla="*/ 2139977 w 3765465"/>
                <a:gd name="connsiteY27-2828" fmla="*/ 2452387 h 2903244"/>
                <a:gd name="connsiteX28-2829" fmla="*/ 2162837 w 3765465"/>
                <a:gd name="connsiteY28-2830" fmla="*/ 2448577 h 2903244"/>
                <a:gd name="connsiteX29-2831" fmla="*/ 2000277 w 3765465"/>
                <a:gd name="connsiteY29-2832" fmla="*/ 2712737 h 2903244"/>
                <a:gd name="connsiteX30-2833" fmla="*/ 1860577 w 3765465"/>
                <a:gd name="connsiteY30-2834" fmla="*/ 2903237 h 2903244"/>
                <a:gd name="connsiteX31-2835" fmla="*/ 1816127 w 3765465"/>
                <a:gd name="connsiteY31-2836" fmla="*/ 2706387 h 2903244"/>
                <a:gd name="connsiteX32-2837" fmla="*/ 1555777 w 3765465"/>
                <a:gd name="connsiteY32-2838" fmla="*/ 2376187 h 2903244"/>
                <a:gd name="connsiteX33-2839" fmla="*/ 1403377 w 3765465"/>
                <a:gd name="connsiteY33-2840" fmla="*/ 2509537 h 2903244"/>
                <a:gd name="connsiteX34-2841" fmla="*/ 1384327 w 3765465"/>
                <a:gd name="connsiteY34-2842" fmla="*/ 2884187 h 2903244"/>
                <a:gd name="connsiteX35-2843" fmla="*/ 1085877 w 3765465"/>
                <a:gd name="connsiteY35-2844" fmla="*/ 2477787 h 2903244"/>
                <a:gd name="connsiteX36-2845" fmla="*/ 1231927 w 3765465"/>
                <a:gd name="connsiteY36-2846" fmla="*/ 2103137 h 2903244"/>
                <a:gd name="connsiteX37-2847" fmla="*/ 927127 w 3765465"/>
                <a:gd name="connsiteY37-2848" fmla="*/ 2242837 h 2903244"/>
                <a:gd name="connsiteX38-2849" fmla="*/ 336577 w 3765465"/>
                <a:gd name="connsiteY38-2850" fmla="*/ 2350787 h 2903244"/>
                <a:gd name="connsiteX39-2851" fmla="*/ 806477 w 3765465"/>
                <a:gd name="connsiteY39-2852" fmla="*/ 2058687 h 2903244"/>
                <a:gd name="connsiteX40-2853" fmla="*/ 876327 w 3765465"/>
                <a:gd name="connsiteY40-2854" fmla="*/ 1652287 h 2903244"/>
                <a:gd name="connsiteX41-2855" fmla="*/ 774727 w 3765465"/>
                <a:gd name="connsiteY41-2856" fmla="*/ 1734837 h 2903244"/>
                <a:gd name="connsiteX42-2857" fmla="*/ 412777 w 3765465"/>
                <a:gd name="connsiteY42-2858" fmla="*/ 1931687 h 2903244"/>
                <a:gd name="connsiteX43-2859" fmla="*/ 27 w 3765465"/>
                <a:gd name="connsiteY43-2860" fmla="*/ 1766587 h 2903244"/>
                <a:gd name="connsiteX44-2861" fmla="*/ 393727 w 3765465"/>
                <a:gd name="connsiteY44-2862" fmla="*/ 1671337 h 2903244"/>
                <a:gd name="connsiteX45-2863" fmla="*/ 723927 w 3765465"/>
                <a:gd name="connsiteY45-2864" fmla="*/ 1391937 h 2903244"/>
                <a:gd name="connsiteX46-2865" fmla="*/ 882677 w 3765465"/>
                <a:gd name="connsiteY46-2866" fmla="*/ 1226837 h 2903244"/>
                <a:gd name="connsiteX47-2867" fmla="*/ 469927 w 3765465"/>
                <a:gd name="connsiteY47-2868" fmla="*/ 1271287 h 2903244"/>
                <a:gd name="connsiteX48-2869" fmla="*/ 209577 w 3765465"/>
                <a:gd name="connsiteY48-2870" fmla="*/ 1156987 h 2903244"/>
                <a:gd name="connsiteX49-2871" fmla="*/ 158777 w 3765465"/>
                <a:gd name="connsiteY49-2872" fmla="*/ 934737 h 2903244"/>
                <a:gd name="connsiteX50-2873" fmla="*/ 469927 w 3765465"/>
                <a:gd name="connsiteY50-2874" fmla="*/ 1029987 h 2903244"/>
                <a:gd name="connsiteX51-2875" fmla="*/ 812827 w 3765465"/>
                <a:gd name="connsiteY51-2876" fmla="*/ 928387 h 2903244"/>
                <a:gd name="connsiteX52-2877" fmla="*/ 831877 w 3765465"/>
                <a:gd name="connsiteY52-2878" fmla="*/ 604537 h 2903244"/>
                <a:gd name="connsiteX53-2879" fmla="*/ 965227 w 3765465"/>
                <a:gd name="connsiteY53-2880" fmla="*/ 261637 h 2903244"/>
                <a:gd name="connsiteX54-2881" fmla="*/ 1130327 w 3765465"/>
                <a:gd name="connsiteY54-2882" fmla="*/ 166387 h 2903244"/>
                <a:gd name="connsiteX55-2883" fmla="*/ 1200177 w 3765465"/>
                <a:gd name="connsiteY55-2884" fmla="*/ 420387 h 2903244"/>
                <a:gd name="connsiteX56-2885" fmla="*/ 1536727 w 3765465"/>
                <a:gd name="connsiteY56-2886" fmla="*/ 521987 h 2903244"/>
                <a:gd name="connsiteX57-2887" fmla="*/ 1714527 w 3765465"/>
                <a:gd name="connsiteY57-2888" fmla="*/ 90187 h 2903244"/>
                <a:gd name="connsiteX58-2889" fmla="*/ 1841527 w 3765465"/>
                <a:gd name="connsiteY58-2890" fmla="*/ 20337 h 2903244"/>
                <a:gd name="connsiteX59-2891" fmla="*/ 1873277 w 3765465"/>
                <a:gd name="connsiteY59-2892" fmla="*/ 356887 h 2903244"/>
                <a:gd name="connsiteX60-2893" fmla="*/ 2057427 w 3765465"/>
                <a:gd name="connsiteY60-2894" fmla="*/ 458487 h 2903244"/>
                <a:gd name="connsiteX61-2895" fmla="*/ 2228877 w 3765465"/>
                <a:gd name="connsiteY61-2896" fmla="*/ 261637 h 2903244"/>
                <a:gd name="connsiteX62-2897" fmla="*/ 2273327 w 3765465"/>
                <a:gd name="connsiteY62-2898" fmla="*/ 490237 h 2903244"/>
                <a:gd name="connsiteX0-2899" fmla="*/ 2273327 w 3765465"/>
                <a:gd name="connsiteY0-2900" fmla="*/ 490237 h 2903244"/>
                <a:gd name="connsiteX1-2901" fmla="*/ 2518437 w 3765465"/>
                <a:gd name="connsiteY1-2902" fmla="*/ 209567 h 2903244"/>
                <a:gd name="connsiteX2-2903" fmla="*/ 2870227 w 3765465"/>
                <a:gd name="connsiteY2-2904" fmla="*/ 96537 h 2903244"/>
                <a:gd name="connsiteX3-2905" fmla="*/ 3003577 w 3765465"/>
                <a:gd name="connsiteY3-2906" fmla="*/ 102887 h 2903244"/>
                <a:gd name="connsiteX4-2907" fmla="*/ 2843557 w 3765465"/>
                <a:gd name="connsiteY4-2908" fmla="*/ 231157 h 2903244"/>
                <a:gd name="connsiteX5-2909" fmla="*/ 2735607 w 3765465"/>
                <a:gd name="connsiteY5-2910" fmla="*/ 438167 h 2903244"/>
                <a:gd name="connsiteX6-2911" fmla="*/ 2774977 w 3765465"/>
                <a:gd name="connsiteY6-2912" fmla="*/ 591837 h 2903244"/>
                <a:gd name="connsiteX7-2913" fmla="*/ 2971827 w 3765465"/>
                <a:gd name="connsiteY7-2914" fmla="*/ 483887 h 2903244"/>
                <a:gd name="connsiteX8-2915" fmla="*/ 3182647 w 3765465"/>
                <a:gd name="connsiteY8-2916" fmla="*/ 439437 h 2903244"/>
                <a:gd name="connsiteX9-2917" fmla="*/ 3418867 w 3765465"/>
                <a:gd name="connsiteY9-2918" fmla="*/ 499127 h 2903244"/>
                <a:gd name="connsiteX10-2919" fmla="*/ 3251227 w 3765465"/>
                <a:gd name="connsiteY10-2920" fmla="*/ 629937 h 2903244"/>
                <a:gd name="connsiteX11-2921" fmla="*/ 3134387 w 3765465"/>
                <a:gd name="connsiteY11-2922" fmla="*/ 861077 h 2903244"/>
                <a:gd name="connsiteX12-2923" fmla="*/ 3294407 w 3765465"/>
                <a:gd name="connsiteY12-2924" fmla="*/ 1113807 h 2903244"/>
                <a:gd name="connsiteX13-2925" fmla="*/ 3549677 w 3765465"/>
                <a:gd name="connsiteY13-2926" fmla="*/ 1228107 h 2903244"/>
                <a:gd name="connsiteX14-2927" fmla="*/ 3238527 w 3765465"/>
                <a:gd name="connsiteY14-2928" fmla="*/ 1404637 h 2903244"/>
                <a:gd name="connsiteX15-2929" fmla="*/ 3420137 w 3765465"/>
                <a:gd name="connsiteY15-2930" fmla="*/ 1572277 h 2903244"/>
                <a:gd name="connsiteX16-2931" fmla="*/ 3643657 w 3765465"/>
                <a:gd name="connsiteY16-2932" fmla="*/ 1778017 h 2903244"/>
                <a:gd name="connsiteX17-2933" fmla="*/ 3747797 w 3765465"/>
                <a:gd name="connsiteY17-2934" fmla="*/ 1992647 h 2903244"/>
                <a:gd name="connsiteX18-2935" fmla="*/ 3280437 w 3765465"/>
                <a:gd name="connsiteY18-2936" fmla="*/ 1948197 h 2903244"/>
                <a:gd name="connsiteX19-2937" fmla="*/ 3116607 w 3765465"/>
                <a:gd name="connsiteY19-2938" fmla="*/ 2101867 h 2903244"/>
                <a:gd name="connsiteX20-2939" fmla="*/ 3058187 w 3765465"/>
                <a:gd name="connsiteY20-2940" fmla="*/ 2379997 h 2903244"/>
                <a:gd name="connsiteX21-2941" fmla="*/ 3105177 w 3765465"/>
                <a:gd name="connsiteY21-2942" fmla="*/ 2612407 h 2903244"/>
                <a:gd name="connsiteX22-2943" fmla="*/ 2813077 w 3765465"/>
                <a:gd name="connsiteY22-2944" fmla="*/ 2344437 h 2903244"/>
                <a:gd name="connsiteX23-2945" fmla="*/ 2618767 w 3765465"/>
                <a:gd name="connsiteY23-2946" fmla="*/ 2293637 h 2903244"/>
                <a:gd name="connsiteX24-2947" fmla="*/ 2470177 w 3765465"/>
                <a:gd name="connsiteY24-2948" fmla="*/ 2462547 h 2903244"/>
                <a:gd name="connsiteX25-2949" fmla="*/ 2461287 w 3765465"/>
                <a:gd name="connsiteY25-2950" fmla="*/ 2604787 h 2903244"/>
                <a:gd name="connsiteX26-2951" fmla="*/ 2241577 w 3765465"/>
                <a:gd name="connsiteY26-2952" fmla="*/ 2807987 h 2903244"/>
                <a:gd name="connsiteX27-2953" fmla="*/ 2139977 w 3765465"/>
                <a:gd name="connsiteY27-2954" fmla="*/ 2452387 h 2903244"/>
                <a:gd name="connsiteX28-2955" fmla="*/ 2162837 w 3765465"/>
                <a:gd name="connsiteY28-2956" fmla="*/ 2448577 h 2903244"/>
                <a:gd name="connsiteX29-2957" fmla="*/ 2000277 w 3765465"/>
                <a:gd name="connsiteY29-2958" fmla="*/ 2712737 h 2903244"/>
                <a:gd name="connsiteX30-2959" fmla="*/ 1860577 w 3765465"/>
                <a:gd name="connsiteY30-2960" fmla="*/ 2903237 h 2903244"/>
                <a:gd name="connsiteX31-2961" fmla="*/ 1816127 w 3765465"/>
                <a:gd name="connsiteY31-2962" fmla="*/ 2706387 h 2903244"/>
                <a:gd name="connsiteX32-2963" fmla="*/ 1555777 w 3765465"/>
                <a:gd name="connsiteY32-2964" fmla="*/ 2376187 h 2903244"/>
                <a:gd name="connsiteX33-2965" fmla="*/ 1403377 w 3765465"/>
                <a:gd name="connsiteY33-2966" fmla="*/ 2509537 h 2903244"/>
                <a:gd name="connsiteX34-2967" fmla="*/ 1384327 w 3765465"/>
                <a:gd name="connsiteY34-2968" fmla="*/ 2884187 h 2903244"/>
                <a:gd name="connsiteX35-2969" fmla="*/ 1085877 w 3765465"/>
                <a:gd name="connsiteY35-2970" fmla="*/ 2477787 h 2903244"/>
                <a:gd name="connsiteX36-2971" fmla="*/ 1231927 w 3765465"/>
                <a:gd name="connsiteY36-2972" fmla="*/ 2103137 h 2903244"/>
                <a:gd name="connsiteX37-2973" fmla="*/ 927127 w 3765465"/>
                <a:gd name="connsiteY37-2974" fmla="*/ 2242837 h 2903244"/>
                <a:gd name="connsiteX38-2975" fmla="*/ 336577 w 3765465"/>
                <a:gd name="connsiteY38-2976" fmla="*/ 2350787 h 2903244"/>
                <a:gd name="connsiteX39-2977" fmla="*/ 806477 w 3765465"/>
                <a:gd name="connsiteY39-2978" fmla="*/ 2058687 h 2903244"/>
                <a:gd name="connsiteX40-2979" fmla="*/ 876327 w 3765465"/>
                <a:gd name="connsiteY40-2980" fmla="*/ 1652287 h 2903244"/>
                <a:gd name="connsiteX41-2981" fmla="*/ 774727 w 3765465"/>
                <a:gd name="connsiteY41-2982" fmla="*/ 1734837 h 2903244"/>
                <a:gd name="connsiteX42-2983" fmla="*/ 412777 w 3765465"/>
                <a:gd name="connsiteY42-2984" fmla="*/ 1931687 h 2903244"/>
                <a:gd name="connsiteX43-2985" fmla="*/ 27 w 3765465"/>
                <a:gd name="connsiteY43-2986" fmla="*/ 1766587 h 2903244"/>
                <a:gd name="connsiteX44-2987" fmla="*/ 393727 w 3765465"/>
                <a:gd name="connsiteY44-2988" fmla="*/ 1671337 h 2903244"/>
                <a:gd name="connsiteX45-2989" fmla="*/ 723927 w 3765465"/>
                <a:gd name="connsiteY45-2990" fmla="*/ 1391937 h 2903244"/>
                <a:gd name="connsiteX46-2991" fmla="*/ 882677 w 3765465"/>
                <a:gd name="connsiteY46-2992" fmla="*/ 1226837 h 2903244"/>
                <a:gd name="connsiteX47-2993" fmla="*/ 469927 w 3765465"/>
                <a:gd name="connsiteY47-2994" fmla="*/ 1271287 h 2903244"/>
                <a:gd name="connsiteX48-2995" fmla="*/ 209577 w 3765465"/>
                <a:gd name="connsiteY48-2996" fmla="*/ 1156987 h 2903244"/>
                <a:gd name="connsiteX49-2997" fmla="*/ 158777 w 3765465"/>
                <a:gd name="connsiteY49-2998" fmla="*/ 934737 h 2903244"/>
                <a:gd name="connsiteX50-2999" fmla="*/ 469927 w 3765465"/>
                <a:gd name="connsiteY50-3000" fmla="*/ 1029987 h 2903244"/>
                <a:gd name="connsiteX51-3001" fmla="*/ 812827 w 3765465"/>
                <a:gd name="connsiteY51-3002" fmla="*/ 928387 h 2903244"/>
                <a:gd name="connsiteX52-3003" fmla="*/ 831877 w 3765465"/>
                <a:gd name="connsiteY52-3004" fmla="*/ 604537 h 2903244"/>
                <a:gd name="connsiteX53-3005" fmla="*/ 965227 w 3765465"/>
                <a:gd name="connsiteY53-3006" fmla="*/ 261637 h 2903244"/>
                <a:gd name="connsiteX54-3007" fmla="*/ 1130327 w 3765465"/>
                <a:gd name="connsiteY54-3008" fmla="*/ 166387 h 2903244"/>
                <a:gd name="connsiteX55-3009" fmla="*/ 1200177 w 3765465"/>
                <a:gd name="connsiteY55-3010" fmla="*/ 420387 h 2903244"/>
                <a:gd name="connsiteX56-3011" fmla="*/ 1536727 w 3765465"/>
                <a:gd name="connsiteY56-3012" fmla="*/ 521987 h 2903244"/>
                <a:gd name="connsiteX57-3013" fmla="*/ 1714527 w 3765465"/>
                <a:gd name="connsiteY57-3014" fmla="*/ 90187 h 2903244"/>
                <a:gd name="connsiteX58-3015" fmla="*/ 1841527 w 3765465"/>
                <a:gd name="connsiteY58-3016" fmla="*/ 20337 h 2903244"/>
                <a:gd name="connsiteX59-3017" fmla="*/ 1873277 w 3765465"/>
                <a:gd name="connsiteY59-3018" fmla="*/ 356887 h 2903244"/>
                <a:gd name="connsiteX60-3019" fmla="*/ 2057427 w 3765465"/>
                <a:gd name="connsiteY60-3020" fmla="*/ 458487 h 2903244"/>
                <a:gd name="connsiteX61-3021" fmla="*/ 2228877 w 3765465"/>
                <a:gd name="connsiteY61-3022" fmla="*/ 261637 h 2903244"/>
                <a:gd name="connsiteX62-3023" fmla="*/ 2273327 w 3765465"/>
                <a:gd name="connsiteY62-3024" fmla="*/ 490237 h 2903244"/>
                <a:gd name="connsiteX0-3025" fmla="*/ 2273327 w 3765465"/>
                <a:gd name="connsiteY0-3026" fmla="*/ 490237 h 2903244"/>
                <a:gd name="connsiteX1-3027" fmla="*/ 2518437 w 3765465"/>
                <a:gd name="connsiteY1-3028" fmla="*/ 209567 h 2903244"/>
                <a:gd name="connsiteX2-3029" fmla="*/ 2870227 w 3765465"/>
                <a:gd name="connsiteY2-3030" fmla="*/ 96537 h 2903244"/>
                <a:gd name="connsiteX3-3031" fmla="*/ 3003577 w 3765465"/>
                <a:gd name="connsiteY3-3032" fmla="*/ 102887 h 2903244"/>
                <a:gd name="connsiteX4-3033" fmla="*/ 2843557 w 3765465"/>
                <a:gd name="connsiteY4-3034" fmla="*/ 231157 h 2903244"/>
                <a:gd name="connsiteX5-3035" fmla="*/ 2735607 w 3765465"/>
                <a:gd name="connsiteY5-3036" fmla="*/ 438167 h 2903244"/>
                <a:gd name="connsiteX6-3037" fmla="*/ 2774977 w 3765465"/>
                <a:gd name="connsiteY6-3038" fmla="*/ 591837 h 2903244"/>
                <a:gd name="connsiteX7-3039" fmla="*/ 2971827 w 3765465"/>
                <a:gd name="connsiteY7-3040" fmla="*/ 483887 h 2903244"/>
                <a:gd name="connsiteX8-3041" fmla="*/ 3182647 w 3765465"/>
                <a:gd name="connsiteY8-3042" fmla="*/ 439437 h 2903244"/>
                <a:gd name="connsiteX9-3043" fmla="*/ 3418867 w 3765465"/>
                <a:gd name="connsiteY9-3044" fmla="*/ 499127 h 2903244"/>
                <a:gd name="connsiteX10-3045" fmla="*/ 3251227 w 3765465"/>
                <a:gd name="connsiteY10-3046" fmla="*/ 629937 h 2903244"/>
                <a:gd name="connsiteX11-3047" fmla="*/ 3134387 w 3765465"/>
                <a:gd name="connsiteY11-3048" fmla="*/ 861077 h 2903244"/>
                <a:gd name="connsiteX12-3049" fmla="*/ 3294407 w 3765465"/>
                <a:gd name="connsiteY12-3050" fmla="*/ 1113807 h 2903244"/>
                <a:gd name="connsiteX13-3051" fmla="*/ 3549677 w 3765465"/>
                <a:gd name="connsiteY13-3052" fmla="*/ 1228107 h 2903244"/>
                <a:gd name="connsiteX14-3053" fmla="*/ 3238527 w 3765465"/>
                <a:gd name="connsiteY14-3054" fmla="*/ 1404637 h 2903244"/>
                <a:gd name="connsiteX15-3055" fmla="*/ 3420137 w 3765465"/>
                <a:gd name="connsiteY15-3056" fmla="*/ 1572277 h 2903244"/>
                <a:gd name="connsiteX16-3057" fmla="*/ 3643657 w 3765465"/>
                <a:gd name="connsiteY16-3058" fmla="*/ 1778017 h 2903244"/>
                <a:gd name="connsiteX17-3059" fmla="*/ 3747797 w 3765465"/>
                <a:gd name="connsiteY17-3060" fmla="*/ 1992647 h 2903244"/>
                <a:gd name="connsiteX18-3061" fmla="*/ 3280437 w 3765465"/>
                <a:gd name="connsiteY18-3062" fmla="*/ 1948197 h 2903244"/>
                <a:gd name="connsiteX19-3063" fmla="*/ 3116607 w 3765465"/>
                <a:gd name="connsiteY19-3064" fmla="*/ 2101867 h 2903244"/>
                <a:gd name="connsiteX20-3065" fmla="*/ 3058187 w 3765465"/>
                <a:gd name="connsiteY20-3066" fmla="*/ 2379997 h 2903244"/>
                <a:gd name="connsiteX21-3067" fmla="*/ 3105177 w 3765465"/>
                <a:gd name="connsiteY21-3068" fmla="*/ 2612407 h 2903244"/>
                <a:gd name="connsiteX22-3069" fmla="*/ 2813077 w 3765465"/>
                <a:gd name="connsiteY22-3070" fmla="*/ 2344437 h 2903244"/>
                <a:gd name="connsiteX23-3071" fmla="*/ 2618767 w 3765465"/>
                <a:gd name="connsiteY23-3072" fmla="*/ 2293637 h 2903244"/>
                <a:gd name="connsiteX24-3073" fmla="*/ 2470177 w 3765465"/>
                <a:gd name="connsiteY24-3074" fmla="*/ 2462547 h 2903244"/>
                <a:gd name="connsiteX25-3075" fmla="*/ 2461287 w 3765465"/>
                <a:gd name="connsiteY25-3076" fmla="*/ 2604787 h 2903244"/>
                <a:gd name="connsiteX26-3077" fmla="*/ 2500657 w 3765465"/>
                <a:gd name="connsiteY26-3078" fmla="*/ 2792747 h 2903244"/>
                <a:gd name="connsiteX27-3079" fmla="*/ 2139977 w 3765465"/>
                <a:gd name="connsiteY27-3080" fmla="*/ 2452387 h 2903244"/>
                <a:gd name="connsiteX28-3081" fmla="*/ 2162837 w 3765465"/>
                <a:gd name="connsiteY28-3082" fmla="*/ 2448577 h 2903244"/>
                <a:gd name="connsiteX29-3083" fmla="*/ 2000277 w 3765465"/>
                <a:gd name="connsiteY29-3084" fmla="*/ 2712737 h 2903244"/>
                <a:gd name="connsiteX30-3085" fmla="*/ 1860577 w 3765465"/>
                <a:gd name="connsiteY30-3086" fmla="*/ 2903237 h 2903244"/>
                <a:gd name="connsiteX31-3087" fmla="*/ 1816127 w 3765465"/>
                <a:gd name="connsiteY31-3088" fmla="*/ 2706387 h 2903244"/>
                <a:gd name="connsiteX32-3089" fmla="*/ 1555777 w 3765465"/>
                <a:gd name="connsiteY32-3090" fmla="*/ 2376187 h 2903244"/>
                <a:gd name="connsiteX33-3091" fmla="*/ 1403377 w 3765465"/>
                <a:gd name="connsiteY33-3092" fmla="*/ 2509537 h 2903244"/>
                <a:gd name="connsiteX34-3093" fmla="*/ 1384327 w 3765465"/>
                <a:gd name="connsiteY34-3094" fmla="*/ 2884187 h 2903244"/>
                <a:gd name="connsiteX35-3095" fmla="*/ 1085877 w 3765465"/>
                <a:gd name="connsiteY35-3096" fmla="*/ 2477787 h 2903244"/>
                <a:gd name="connsiteX36-3097" fmla="*/ 1231927 w 3765465"/>
                <a:gd name="connsiteY36-3098" fmla="*/ 2103137 h 2903244"/>
                <a:gd name="connsiteX37-3099" fmla="*/ 927127 w 3765465"/>
                <a:gd name="connsiteY37-3100" fmla="*/ 2242837 h 2903244"/>
                <a:gd name="connsiteX38-3101" fmla="*/ 336577 w 3765465"/>
                <a:gd name="connsiteY38-3102" fmla="*/ 2350787 h 2903244"/>
                <a:gd name="connsiteX39-3103" fmla="*/ 806477 w 3765465"/>
                <a:gd name="connsiteY39-3104" fmla="*/ 2058687 h 2903244"/>
                <a:gd name="connsiteX40-3105" fmla="*/ 876327 w 3765465"/>
                <a:gd name="connsiteY40-3106" fmla="*/ 1652287 h 2903244"/>
                <a:gd name="connsiteX41-3107" fmla="*/ 774727 w 3765465"/>
                <a:gd name="connsiteY41-3108" fmla="*/ 1734837 h 2903244"/>
                <a:gd name="connsiteX42-3109" fmla="*/ 412777 w 3765465"/>
                <a:gd name="connsiteY42-3110" fmla="*/ 1931687 h 2903244"/>
                <a:gd name="connsiteX43-3111" fmla="*/ 27 w 3765465"/>
                <a:gd name="connsiteY43-3112" fmla="*/ 1766587 h 2903244"/>
                <a:gd name="connsiteX44-3113" fmla="*/ 393727 w 3765465"/>
                <a:gd name="connsiteY44-3114" fmla="*/ 1671337 h 2903244"/>
                <a:gd name="connsiteX45-3115" fmla="*/ 723927 w 3765465"/>
                <a:gd name="connsiteY45-3116" fmla="*/ 1391937 h 2903244"/>
                <a:gd name="connsiteX46-3117" fmla="*/ 882677 w 3765465"/>
                <a:gd name="connsiteY46-3118" fmla="*/ 1226837 h 2903244"/>
                <a:gd name="connsiteX47-3119" fmla="*/ 469927 w 3765465"/>
                <a:gd name="connsiteY47-3120" fmla="*/ 1271287 h 2903244"/>
                <a:gd name="connsiteX48-3121" fmla="*/ 209577 w 3765465"/>
                <a:gd name="connsiteY48-3122" fmla="*/ 1156987 h 2903244"/>
                <a:gd name="connsiteX49-3123" fmla="*/ 158777 w 3765465"/>
                <a:gd name="connsiteY49-3124" fmla="*/ 934737 h 2903244"/>
                <a:gd name="connsiteX50-3125" fmla="*/ 469927 w 3765465"/>
                <a:gd name="connsiteY50-3126" fmla="*/ 1029987 h 2903244"/>
                <a:gd name="connsiteX51-3127" fmla="*/ 812827 w 3765465"/>
                <a:gd name="connsiteY51-3128" fmla="*/ 928387 h 2903244"/>
                <a:gd name="connsiteX52-3129" fmla="*/ 831877 w 3765465"/>
                <a:gd name="connsiteY52-3130" fmla="*/ 604537 h 2903244"/>
                <a:gd name="connsiteX53-3131" fmla="*/ 965227 w 3765465"/>
                <a:gd name="connsiteY53-3132" fmla="*/ 261637 h 2903244"/>
                <a:gd name="connsiteX54-3133" fmla="*/ 1130327 w 3765465"/>
                <a:gd name="connsiteY54-3134" fmla="*/ 166387 h 2903244"/>
                <a:gd name="connsiteX55-3135" fmla="*/ 1200177 w 3765465"/>
                <a:gd name="connsiteY55-3136" fmla="*/ 420387 h 2903244"/>
                <a:gd name="connsiteX56-3137" fmla="*/ 1536727 w 3765465"/>
                <a:gd name="connsiteY56-3138" fmla="*/ 521987 h 2903244"/>
                <a:gd name="connsiteX57-3139" fmla="*/ 1714527 w 3765465"/>
                <a:gd name="connsiteY57-3140" fmla="*/ 90187 h 2903244"/>
                <a:gd name="connsiteX58-3141" fmla="*/ 1841527 w 3765465"/>
                <a:gd name="connsiteY58-3142" fmla="*/ 20337 h 2903244"/>
                <a:gd name="connsiteX59-3143" fmla="*/ 1873277 w 3765465"/>
                <a:gd name="connsiteY59-3144" fmla="*/ 356887 h 2903244"/>
                <a:gd name="connsiteX60-3145" fmla="*/ 2057427 w 3765465"/>
                <a:gd name="connsiteY60-3146" fmla="*/ 458487 h 2903244"/>
                <a:gd name="connsiteX61-3147" fmla="*/ 2228877 w 3765465"/>
                <a:gd name="connsiteY61-3148" fmla="*/ 261637 h 2903244"/>
                <a:gd name="connsiteX62-3149" fmla="*/ 2273327 w 3765465"/>
                <a:gd name="connsiteY62-3150" fmla="*/ 490237 h 2903244"/>
                <a:gd name="connsiteX0-3151" fmla="*/ 2273327 w 3765465"/>
                <a:gd name="connsiteY0-3152" fmla="*/ 490237 h 2903244"/>
                <a:gd name="connsiteX1-3153" fmla="*/ 2518437 w 3765465"/>
                <a:gd name="connsiteY1-3154" fmla="*/ 209567 h 2903244"/>
                <a:gd name="connsiteX2-3155" fmla="*/ 2870227 w 3765465"/>
                <a:gd name="connsiteY2-3156" fmla="*/ 96537 h 2903244"/>
                <a:gd name="connsiteX3-3157" fmla="*/ 3003577 w 3765465"/>
                <a:gd name="connsiteY3-3158" fmla="*/ 102887 h 2903244"/>
                <a:gd name="connsiteX4-3159" fmla="*/ 2843557 w 3765465"/>
                <a:gd name="connsiteY4-3160" fmla="*/ 231157 h 2903244"/>
                <a:gd name="connsiteX5-3161" fmla="*/ 2735607 w 3765465"/>
                <a:gd name="connsiteY5-3162" fmla="*/ 438167 h 2903244"/>
                <a:gd name="connsiteX6-3163" fmla="*/ 2774977 w 3765465"/>
                <a:gd name="connsiteY6-3164" fmla="*/ 591837 h 2903244"/>
                <a:gd name="connsiteX7-3165" fmla="*/ 2971827 w 3765465"/>
                <a:gd name="connsiteY7-3166" fmla="*/ 483887 h 2903244"/>
                <a:gd name="connsiteX8-3167" fmla="*/ 3182647 w 3765465"/>
                <a:gd name="connsiteY8-3168" fmla="*/ 439437 h 2903244"/>
                <a:gd name="connsiteX9-3169" fmla="*/ 3418867 w 3765465"/>
                <a:gd name="connsiteY9-3170" fmla="*/ 499127 h 2903244"/>
                <a:gd name="connsiteX10-3171" fmla="*/ 3251227 w 3765465"/>
                <a:gd name="connsiteY10-3172" fmla="*/ 629937 h 2903244"/>
                <a:gd name="connsiteX11-3173" fmla="*/ 3134387 w 3765465"/>
                <a:gd name="connsiteY11-3174" fmla="*/ 861077 h 2903244"/>
                <a:gd name="connsiteX12-3175" fmla="*/ 3294407 w 3765465"/>
                <a:gd name="connsiteY12-3176" fmla="*/ 1113807 h 2903244"/>
                <a:gd name="connsiteX13-3177" fmla="*/ 3549677 w 3765465"/>
                <a:gd name="connsiteY13-3178" fmla="*/ 1228107 h 2903244"/>
                <a:gd name="connsiteX14-3179" fmla="*/ 3238527 w 3765465"/>
                <a:gd name="connsiteY14-3180" fmla="*/ 1404637 h 2903244"/>
                <a:gd name="connsiteX15-3181" fmla="*/ 3420137 w 3765465"/>
                <a:gd name="connsiteY15-3182" fmla="*/ 1572277 h 2903244"/>
                <a:gd name="connsiteX16-3183" fmla="*/ 3643657 w 3765465"/>
                <a:gd name="connsiteY16-3184" fmla="*/ 1778017 h 2903244"/>
                <a:gd name="connsiteX17-3185" fmla="*/ 3747797 w 3765465"/>
                <a:gd name="connsiteY17-3186" fmla="*/ 1992647 h 2903244"/>
                <a:gd name="connsiteX18-3187" fmla="*/ 3280437 w 3765465"/>
                <a:gd name="connsiteY18-3188" fmla="*/ 1948197 h 2903244"/>
                <a:gd name="connsiteX19-3189" fmla="*/ 3116607 w 3765465"/>
                <a:gd name="connsiteY19-3190" fmla="*/ 2101867 h 2903244"/>
                <a:gd name="connsiteX20-3191" fmla="*/ 3058187 w 3765465"/>
                <a:gd name="connsiteY20-3192" fmla="*/ 2379997 h 2903244"/>
                <a:gd name="connsiteX21-3193" fmla="*/ 3105177 w 3765465"/>
                <a:gd name="connsiteY21-3194" fmla="*/ 2612407 h 2903244"/>
                <a:gd name="connsiteX22-3195" fmla="*/ 2813077 w 3765465"/>
                <a:gd name="connsiteY22-3196" fmla="*/ 2344437 h 2903244"/>
                <a:gd name="connsiteX23-3197" fmla="*/ 2618767 w 3765465"/>
                <a:gd name="connsiteY23-3198" fmla="*/ 2293637 h 2903244"/>
                <a:gd name="connsiteX24-3199" fmla="*/ 2470177 w 3765465"/>
                <a:gd name="connsiteY24-3200" fmla="*/ 2462547 h 2903244"/>
                <a:gd name="connsiteX25-3201" fmla="*/ 2461287 w 3765465"/>
                <a:gd name="connsiteY25-3202" fmla="*/ 2604787 h 2903244"/>
                <a:gd name="connsiteX26-3203" fmla="*/ 2500657 w 3765465"/>
                <a:gd name="connsiteY26-3204" fmla="*/ 2792747 h 2903244"/>
                <a:gd name="connsiteX27-3205" fmla="*/ 2139977 w 3765465"/>
                <a:gd name="connsiteY27-3206" fmla="*/ 2452387 h 2903244"/>
                <a:gd name="connsiteX28-3207" fmla="*/ 2025677 w 3765465"/>
                <a:gd name="connsiteY28-3208" fmla="*/ 2463817 h 2903244"/>
                <a:gd name="connsiteX29-3209" fmla="*/ 2000277 w 3765465"/>
                <a:gd name="connsiteY29-3210" fmla="*/ 2712737 h 2903244"/>
                <a:gd name="connsiteX30-3211" fmla="*/ 1860577 w 3765465"/>
                <a:gd name="connsiteY30-3212" fmla="*/ 2903237 h 2903244"/>
                <a:gd name="connsiteX31-3213" fmla="*/ 1816127 w 3765465"/>
                <a:gd name="connsiteY31-3214" fmla="*/ 2706387 h 2903244"/>
                <a:gd name="connsiteX32-3215" fmla="*/ 1555777 w 3765465"/>
                <a:gd name="connsiteY32-3216" fmla="*/ 2376187 h 2903244"/>
                <a:gd name="connsiteX33-3217" fmla="*/ 1403377 w 3765465"/>
                <a:gd name="connsiteY33-3218" fmla="*/ 2509537 h 2903244"/>
                <a:gd name="connsiteX34-3219" fmla="*/ 1384327 w 3765465"/>
                <a:gd name="connsiteY34-3220" fmla="*/ 2884187 h 2903244"/>
                <a:gd name="connsiteX35-3221" fmla="*/ 1085877 w 3765465"/>
                <a:gd name="connsiteY35-3222" fmla="*/ 2477787 h 2903244"/>
                <a:gd name="connsiteX36-3223" fmla="*/ 1231927 w 3765465"/>
                <a:gd name="connsiteY36-3224" fmla="*/ 2103137 h 2903244"/>
                <a:gd name="connsiteX37-3225" fmla="*/ 927127 w 3765465"/>
                <a:gd name="connsiteY37-3226" fmla="*/ 2242837 h 2903244"/>
                <a:gd name="connsiteX38-3227" fmla="*/ 336577 w 3765465"/>
                <a:gd name="connsiteY38-3228" fmla="*/ 2350787 h 2903244"/>
                <a:gd name="connsiteX39-3229" fmla="*/ 806477 w 3765465"/>
                <a:gd name="connsiteY39-3230" fmla="*/ 2058687 h 2903244"/>
                <a:gd name="connsiteX40-3231" fmla="*/ 876327 w 3765465"/>
                <a:gd name="connsiteY40-3232" fmla="*/ 1652287 h 2903244"/>
                <a:gd name="connsiteX41-3233" fmla="*/ 774727 w 3765465"/>
                <a:gd name="connsiteY41-3234" fmla="*/ 1734837 h 2903244"/>
                <a:gd name="connsiteX42-3235" fmla="*/ 412777 w 3765465"/>
                <a:gd name="connsiteY42-3236" fmla="*/ 1931687 h 2903244"/>
                <a:gd name="connsiteX43-3237" fmla="*/ 27 w 3765465"/>
                <a:gd name="connsiteY43-3238" fmla="*/ 1766587 h 2903244"/>
                <a:gd name="connsiteX44-3239" fmla="*/ 393727 w 3765465"/>
                <a:gd name="connsiteY44-3240" fmla="*/ 1671337 h 2903244"/>
                <a:gd name="connsiteX45-3241" fmla="*/ 723927 w 3765465"/>
                <a:gd name="connsiteY45-3242" fmla="*/ 1391937 h 2903244"/>
                <a:gd name="connsiteX46-3243" fmla="*/ 882677 w 3765465"/>
                <a:gd name="connsiteY46-3244" fmla="*/ 1226837 h 2903244"/>
                <a:gd name="connsiteX47-3245" fmla="*/ 469927 w 3765465"/>
                <a:gd name="connsiteY47-3246" fmla="*/ 1271287 h 2903244"/>
                <a:gd name="connsiteX48-3247" fmla="*/ 209577 w 3765465"/>
                <a:gd name="connsiteY48-3248" fmla="*/ 1156987 h 2903244"/>
                <a:gd name="connsiteX49-3249" fmla="*/ 158777 w 3765465"/>
                <a:gd name="connsiteY49-3250" fmla="*/ 934737 h 2903244"/>
                <a:gd name="connsiteX50-3251" fmla="*/ 469927 w 3765465"/>
                <a:gd name="connsiteY50-3252" fmla="*/ 1029987 h 2903244"/>
                <a:gd name="connsiteX51-3253" fmla="*/ 812827 w 3765465"/>
                <a:gd name="connsiteY51-3254" fmla="*/ 928387 h 2903244"/>
                <a:gd name="connsiteX52-3255" fmla="*/ 831877 w 3765465"/>
                <a:gd name="connsiteY52-3256" fmla="*/ 604537 h 2903244"/>
                <a:gd name="connsiteX53-3257" fmla="*/ 965227 w 3765465"/>
                <a:gd name="connsiteY53-3258" fmla="*/ 261637 h 2903244"/>
                <a:gd name="connsiteX54-3259" fmla="*/ 1130327 w 3765465"/>
                <a:gd name="connsiteY54-3260" fmla="*/ 166387 h 2903244"/>
                <a:gd name="connsiteX55-3261" fmla="*/ 1200177 w 3765465"/>
                <a:gd name="connsiteY55-3262" fmla="*/ 420387 h 2903244"/>
                <a:gd name="connsiteX56-3263" fmla="*/ 1536727 w 3765465"/>
                <a:gd name="connsiteY56-3264" fmla="*/ 521987 h 2903244"/>
                <a:gd name="connsiteX57-3265" fmla="*/ 1714527 w 3765465"/>
                <a:gd name="connsiteY57-3266" fmla="*/ 90187 h 2903244"/>
                <a:gd name="connsiteX58-3267" fmla="*/ 1841527 w 3765465"/>
                <a:gd name="connsiteY58-3268" fmla="*/ 20337 h 2903244"/>
                <a:gd name="connsiteX59-3269" fmla="*/ 1873277 w 3765465"/>
                <a:gd name="connsiteY59-3270" fmla="*/ 356887 h 2903244"/>
                <a:gd name="connsiteX60-3271" fmla="*/ 2057427 w 3765465"/>
                <a:gd name="connsiteY60-3272" fmla="*/ 458487 h 2903244"/>
                <a:gd name="connsiteX61-3273" fmla="*/ 2228877 w 3765465"/>
                <a:gd name="connsiteY61-3274" fmla="*/ 261637 h 2903244"/>
                <a:gd name="connsiteX62-3275" fmla="*/ 2273327 w 3765465"/>
                <a:gd name="connsiteY62-3276" fmla="*/ 490237 h 2903244"/>
                <a:gd name="connsiteX0-3277" fmla="*/ 2273327 w 3765465"/>
                <a:gd name="connsiteY0-3278" fmla="*/ 490237 h 2903244"/>
                <a:gd name="connsiteX1-3279" fmla="*/ 2518437 w 3765465"/>
                <a:gd name="connsiteY1-3280" fmla="*/ 209567 h 2903244"/>
                <a:gd name="connsiteX2-3281" fmla="*/ 2870227 w 3765465"/>
                <a:gd name="connsiteY2-3282" fmla="*/ 96537 h 2903244"/>
                <a:gd name="connsiteX3-3283" fmla="*/ 3003577 w 3765465"/>
                <a:gd name="connsiteY3-3284" fmla="*/ 102887 h 2903244"/>
                <a:gd name="connsiteX4-3285" fmla="*/ 2843557 w 3765465"/>
                <a:gd name="connsiteY4-3286" fmla="*/ 231157 h 2903244"/>
                <a:gd name="connsiteX5-3287" fmla="*/ 2735607 w 3765465"/>
                <a:gd name="connsiteY5-3288" fmla="*/ 438167 h 2903244"/>
                <a:gd name="connsiteX6-3289" fmla="*/ 2774977 w 3765465"/>
                <a:gd name="connsiteY6-3290" fmla="*/ 591837 h 2903244"/>
                <a:gd name="connsiteX7-3291" fmla="*/ 2971827 w 3765465"/>
                <a:gd name="connsiteY7-3292" fmla="*/ 483887 h 2903244"/>
                <a:gd name="connsiteX8-3293" fmla="*/ 3182647 w 3765465"/>
                <a:gd name="connsiteY8-3294" fmla="*/ 439437 h 2903244"/>
                <a:gd name="connsiteX9-3295" fmla="*/ 3418867 w 3765465"/>
                <a:gd name="connsiteY9-3296" fmla="*/ 499127 h 2903244"/>
                <a:gd name="connsiteX10-3297" fmla="*/ 3251227 w 3765465"/>
                <a:gd name="connsiteY10-3298" fmla="*/ 629937 h 2903244"/>
                <a:gd name="connsiteX11-3299" fmla="*/ 3134387 w 3765465"/>
                <a:gd name="connsiteY11-3300" fmla="*/ 861077 h 2903244"/>
                <a:gd name="connsiteX12-3301" fmla="*/ 3294407 w 3765465"/>
                <a:gd name="connsiteY12-3302" fmla="*/ 1113807 h 2903244"/>
                <a:gd name="connsiteX13-3303" fmla="*/ 3549677 w 3765465"/>
                <a:gd name="connsiteY13-3304" fmla="*/ 1228107 h 2903244"/>
                <a:gd name="connsiteX14-3305" fmla="*/ 3238527 w 3765465"/>
                <a:gd name="connsiteY14-3306" fmla="*/ 1404637 h 2903244"/>
                <a:gd name="connsiteX15-3307" fmla="*/ 3420137 w 3765465"/>
                <a:gd name="connsiteY15-3308" fmla="*/ 1572277 h 2903244"/>
                <a:gd name="connsiteX16-3309" fmla="*/ 3643657 w 3765465"/>
                <a:gd name="connsiteY16-3310" fmla="*/ 1778017 h 2903244"/>
                <a:gd name="connsiteX17-3311" fmla="*/ 3747797 w 3765465"/>
                <a:gd name="connsiteY17-3312" fmla="*/ 1992647 h 2903244"/>
                <a:gd name="connsiteX18-3313" fmla="*/ 3280437 w 3765465"/>
                <a:gd name="connsiteY18-3314" fmla="*/ 1948197 h 2903244"/>
                <a:gd name="connsiteX19-3315" fmla="*/ 3116607 w 3765465"/>
                <a:gd name="connsiteY19-3316" fmla="*/ 2101867 h 2903244"/>
                <a:gd name="connsiteX20-3317" fmla="*/ 3058187 w 3765465"/>
                <a:gd name="connsiteY20-3318" fmla="*/ 2379997 h 2903244"/>
                <a:gd name="connsiteX21-3319" fmla="*/ 3105177 w 3765465"/>
                <a:gd name="connsiteY21-3320" fmla="*/ 2612407 h 2903244"/>
                <a:gd name="connsiteX22-3321" fmla="*/ 2813077 w 3765465"/>
                <a:gd name="connsiteY22-3322" fmla="*/ 2344437 h 2903244"/>
                <a:gd name="connsiteX23-3323" fmla="*/ 2618767 w 3765465"/>
                <a:gd name="connsiteY23-3324" fmla="*/ 2293637 h 2903244"/>
                <a:gd name="connsiteX24-3325" fmla="*/ 2470177 w 3765465"/>
                <a:gd name="connsiteY24-3326" fmla="*/ 2462547 h 2903244"/>
                <a:gd name="connsiteX25-3327" fmla="*/ 2461287 w 3765465"/>
                <a:gd name="connsiteY25-3328" fmla="*/ 2604787 h 2903244"/>
                <a:gd name="connsiteX26-3329" fmla="*/ 2500657 w 3765465"/>
                <a:gd name="connsiteY26-3330" fmla="*/ 2792747 h 2903244"/>
                <a:gd name="connsiteX27-3331" fmla="*/ 2269517 w 3765465"/>
                <a:gd name="connsiteY27-3332" fmla="*/ 2460007 h 2903244"/>
                <a:gd name="connsiteX28-3333" fmla="*/ 2025677 w 3765465"/>
                <a:gd name="connsiteY28-3334" fmla="*/ 2463817 h 2903244"/>
                <a:gd name="connsiteX29-3335" fmla="*/ 2000277 w 3765465"/>
                <a:gd name="connsiteY29-3336" fmla="*/ 2712737 h 2903244"/>
                <a:gd name="connsiteX30-3337" fmla="*/ 1860577 w 3765465"/>
                <a:gd name="connsiteY30-3338" fmla="*/ 2903237 h 2903244"/>
                <a:gd name="connsiteX31-3339" fmla="*/ 1816127 w 3765465"/>
                <a:gd name="connsiteY31-3340" fmla="*/ 2706387 h 2903244"/>
                <a:gd name="connsiteX32-3341" fmla="*/ 1555777 w 3765465"/>
                <a:gd name="connsiteY32-3342" fmla="*/ 2376187 h 2903244"/>
                <a:gd name="connsiteX33-3343" fmla="*/ 1403377 w 3765465"/>
                <a:gd name="connsiteY33-3344" fmla="*/ 2509537 h 2903244"/>
                <a:gd name="connsiteX34-3345" fmla="*/ 1384327 w 3765465"/>
                <a:gd name="connsiteY34-3346" fmla="*/ 2884187 h 2903244"/>
                <a:gd name="connsiteX35-3347" fmla="*/ 1085877 w 3765465"/>
                <a:gd name="connsiteY35-3348" fmla="*/ 2477787 h 2903244"/>
                <a:gd name="connsiteX36-3349" fmla="*/ 1231927 w 3765465"/>
                <a:gd name="connsiteY36-3350" fmla="*/ 2103137 h 2903244"/>
                <a:gd name="connsiteX37-3351" fmla="*/ 927127 w 3765465"/>
                <a:gd name="connsiteY37-3352" fmla="*/ 2242837 h 2903244"/>
                <a:gd name="connsiteX38-3353" fmla="*/ 336577 w 3765465"/>
                <a:gd name="connsiteY38-3354" fmla="*/ 2350787 h 2903244"/>
                <a:gd name="connsiteX39-3355" fmla="*/ 806477 w 3765465"/>
                <a:gd name="connsiteY39-3356" fmla="*/ 2058687 h 2903244"/>
                <a:gd name="connsiteX40-3357" fmla="*/ 876327 w 3765465"/>
                <a:gd name="connsiteY40-3358" fmla="*/ 1652287 h 2903244"/>
                <a:gd name="connsiteX41-3359" fmla="*/ 774727 w 3765465"/>
                <a:gd name="connsiteY41-3360" fmla="*/ 1734837 h 2903244"/>
                <a:gd name="connsiteX42-3361" fmla="*/ 412777 w 3765465"/>
                <a:gd name="connsiteY42-3362" fmla="*/ 1931687 h 2903244"/>
                <a:gd name="connsiteX43-3363" fmla="*/ 27 w 3765465"/>
                <a:gd name="connsiteY43-3364" fmla="*/ 1766587 h 2903244"/>
                <a:gd name="connsiteX44-3365" fmla="*/ 393727 w 3765465"/>
                <a:gd name="connsiteY44-3366" fmla="*/ 1671337 h 2903244"/>
                <a:gd name="connsiteX45-3367" fmla="*/ 723927 w 3765465"/>
                <a:gd name="connsiteY45-3368" fmla="*/ 1391937 h 2903244"/>
                <a:gd name="connsiteX46-3369" fmla="*/ 882677 w 3765465"/>
                <a:gd name="connsiteY46-3370" fmla="*/ 1226837 h 2903244"/>
                <a:gd name="connsiteX47-3371" fmla="*/ 469927 w 3765465"/>
                <a:gd name="connsiteY47-3372" fmla="*/ 1271287 h 2903244"/>
                <a:gd name="connsiteX48-3373" fmla="*/ 209577 w 3765465"/>
                <a:gd name="connsiteY48-3374" fmla="*/ 1156987 h 2903244"/>
                <a:gd name="connsiteX49-3375" fmla="*/ 158777 w 3765465"/>
                <a:gd name="connsiteY49-3376" fmla="*/ 934737 h 2903244"/>
                <a:gd name="connsiteX50-3377" fmla="*/ 469927 w 3765465"/>
                <a:gd name="connsiteY50-3378" fmla="*/ 1029987 h 2903244"/>
                <a:gd name="connsiteX51-3379" fmla="*/ 812827 w 3765465"/>
                <a:gd name="connsiteY51-3380" fmla="*/ 928387 h 2903244"/>
                <a:gd name="connsiteX52-3381" fmla="*/ 831877 w 3765465"/>
                <a:gd name="connsiteY52-3382" fmla="*/ 604537 h 2903244"/>
                <a:gd name="connsiteX53-3383" fmla="*/ 965227 w 3765465"/>
                <a:gd name="connsiteY53-3384" fmla="*/ 261637 h 2903244"/>
                <a:gd name="connsiteX54-3385" fmla="*/ 1130327 w 3765465"/>
                <a:gd name="connsiteY54-3386" fmla="*/ 166387 h 2903244"/>
                <a:gd name="connsiteX55-3387" fmla="*/ 1200177 w 3765465"/>
                <a:gd name="connsiteY55-3388" fmla="*/ 420387 h 2903244"/>
                <a:gd name="connsiteX56-3389" fmla="*/ 1536727 w 3765465"/>
                <a:gd name="connsiteY56-3390" fmla="*/ 521987 h 2903244"/>
                <a:gd name="connsiteX57-3391" fmla="*/ 1714527 w 3765465"/>
                <a:gd name="connsiteY57-3392" fmla="*/ 90187 h 2903244"/>
                <a:gd name="connsiteX58-3393" fmla="*/ 1841527 w 3765465"/>
                <a:gd name="connsiteY58-3394" fmla="*/ 20337 h 2903244"/>
                <a:gd name="connsiteX59-3395" fmla="*/ 1873277 w 3765465"/>
                <a:gd name="connsiteY59-3396" fmla="*/ 356887 h 2903244"/>
                <a:gd name="connsiteX60-3397" fmla="*/ 2057427 w 3765465"/>
                <a:gd name="connsiteY60-3398" fmla="*/ 458487 h 2903244"/>
                <a:gd name="connsiteX61-3399" fmla="*/ 2228877 w 3765465"/>
                <a:gd name="connsiteY61-3400" fmla="*/ 261637 h 2903244"/>
                <a:gd name="connsiteX62-3401" fmla="*/ 2273327 w 3765465"/>
                <a:gd name="connsiteY62-3402" fmla="*/ 490237 h 2903244"/>
                <a:gd name="connsiteX0-3403" fmla="*/ 2273327 w 3765465"/>
                <a:gd name="connsiteY0-3404" fmla="*/ 490237 h 2903244"/>
                <a:gd name="connsiteX1-3405" fmla="*/ 2518437 w 3765465"/>
                <a:gd name="connsiteY1-3406" fmla="*/ 209567 h 2903244"/>
                <a:gd name="connsiteX2-3407" fmla="*/ 2870227 w 3765465"/>
                <a:gd name="connsiteY2-3408" fmla="*/ 96537 h 2903244"/>
                <a:gd name="connsiteX3-3409" fmla="*/ 3003577 w 3765465"/>
                <a:gd name="connsiteY3-3410" fmla="*/ 102887 h 2903244"/>
                <a:gd name="connsiteX4-3411" fmla="*/ 2843557 w 3765465"/>
                <a:gd name="connsiteY4-3412" fmla="*/ 231157 h 2903244"/>
                <a:gd name="connsiteX5-3413" fmla="*/ 2735607 w 3765465"/>
                <a:gd name="connsiteY5-3414" fmla="*/ 438167 h 2903244"/>
                <a:gd name="connsiteX6-3415" fmla="*/ 2774977 w 3765465"/>
                <a:gd name="connsiteY6-3416" fmla="*/ 591837 h 2903244"/>
                <a:gd name="connsiteX7-3417" fmla="*/ 2971827 w 3765465"/>
                <a:gd name="connsiteY7-3418" fmla="*/ 483887 h 2903244"/>
                <a:gd name="connsiteX8-3419" fmla="*/ 3182647 w 3765465"/>
                <a:gd name="connsiteY8-3420" fmla="*/ 439437 h 2903244"/>
                <a:gd name="connsiteX9-3421" fmla="*/ 3418867 w 3765465"/>
                <a:gd name="connsiteY9-3422" fmla="*/ 499127 h 2903244"/>
                <a:gd name="connsiteX10-3423" fmla="*/ 3251227 w 3765465"/>
                <a:gd name="connsiteY10-3424" fmla="*/ 629937 h 2903244"/>
                <a:gd name="connsiteX11-3425" fmla="*/ 3134387 w 3765465"/>
                <a:gd name="connsiteY11-3426" fmla="*/ 861077 h 2903244"/>
                <a:gd name="connsiteX12-3427" fmla="*/ 3294407 w 3765465"/>
                <a:gd name="connsiteY12-3428" fmla="*/ 1113807 h 2903244"/>
                <a:gd name="connsiteX13-3429" fmla="*/ 3549677 w 3765465"/>
                <a:gd name="connsiteY13-3430" fmla="*/ 1228107 h 2903244"/>
                <a:gd name="connsiteX14-3431" fmla="*/ 3238527 w 3765465"/>
                <a:gd name="connsiteY14-3432" fmla="*/ 1404637 h 2903244"/>
                <a:gd name="connsiteX15-3433" fmla="*/ 3420137 w 3765465"/>
                <a:gd name="connsiteY15-3434" fmla="*/ 1572277 h 2903244"/>
                <a:gd name="connsiteX16-3435" fmla="*/ 3643657 w 3765465"/>
                <a:gd name="connsiteY16-3436" fmla="*/ 1778017 h 2903244"/>
                <a:gd name="connsiteX17-3437" fmla="*/ 3747797 w 3765465"/>
                <a:gd name="connsiteY17-3438" fmla="*/ 1992647 h 2903244"/>
                <a:gd name="connsiteX18-3439" fmla="*/ 3280437 w 3765465"/>
                <a:gd name="connsiteY18-3440" fmla="*/ 1948197 h 2903244"/>
                <a:gd name="connsiteX19-3441" fmla="*/ 3116607 w 3765465"/>
                <a:gd name="connsiteY19-3442" fmla="*/ 2101867 h 2903244"/>
                <a:gd name="connsiteX20-3443" fmla="*/ 3058187 w 3765465"/>
                <a:gd name="connsiteY20-3444" fmla="*/ 2379997 h 2903244"/>
                <a:gd name="connsiteX21-3445" fmla="*/ 3105177 w 3765465"/>
                <a:gd name="connsiteY21-3446" fmla="*/ 2612407 h 2903244"/>
                <a:gd name="connsiteX22-3447" fmla="*/ 2813077 w 3765465"/>
                <a:gd name="connsiteY22-3448" fmla="*/ 2344437 h 2903244"/>
                <a:gd name="connsiteX23-3449" fmla="*/ 2618767 w 3765465"/>
                <a:gd name="connsiteY23-3450" fmla="*/ 2293637 h 2903244"/>
                <a:gd name="connsiteX24-3451" fmla="*/ 2584477 w 3765465"/>
                <a:gd name="connsiteY24-3452" fmla="*/ 2462547 h 2903244"/>
                <a:gd name="connsiteX25-3453" fmla="*/ 2461287 w 3765465"/>
                <a:gd name="connsiteY25-3454" fmla="*/ 2604787 h 2903244"/>
                <a:gd name="connsiteX26-3455" fmla="*/ 2500657 w 3765465"/>
                <a:gd name="connsiteY26-3456" fmla="*/ 2792747 h 2903244"/>
                <a:gd name="connsiteX27-3457" fmla="*/ 2269517 w 3765465"/>
                <a:gd name="connsiteY27-3458" fmla="*/ 2460007 h 2903244"/>
                <a:gd name="connsiteX28-3459" fmla="*/ 2025677 w 3765465"/>
                <a:gd name="connsiteY28-3460" fmla="*/ 2463817 h 2903244"/>
                <a:gd name="connsiteX29-3461" fmla="*/ 2000277 w 3765465"/>
                <a:gd name="connsiteY29-3462" fmla="*/ 2712737 h 2903244"/>
                <a:gd name="connsiteX30-3463" fmla="*/ 1860577 w 3765465"/>
                <a:gd name="connsiteY30-3464" fmla="*/ 2903237 h 2903244"/>
                <a:gd name="connsiteX31-3465" fmla="*/ 1816127 w 3765465"/>
                <a:gd name="connsiteY31-3466" fmla="*/ 2706387 h 2903244"/>
                <a:gd name="connsiteX32-3467" fmla="*/ 1555777 w 3765465"/>
                <a:gd name="connsiteY32-3468" fmla="*/ 2376187 h 2903244"/>
                <a:gd name="connsiteX33-3469" fmla="*/ 1403377 w 3765465"/>
                <a:gd name="connsiteY33-3470" fmla="*/ 2509537 h 2903244"/>
                <a:gd name="connsiteX34-3471" fmla="*/ 1384327 w 3765465"/>
                <a:gd name="connsiteY34-3472" fmla="*/ 2884187 h 2903244"/>
                <a:gd name="connsiteX35-3473" fmla="*/ 1085877 w 3765465"/>
                <a:gd name="connsiteY35-3474" fmla="*/ 2477787 h 2903244"/>
                <a:gd name="connsiteX36-3475" fmla="*/ 1231927 w 3765465"/>
                <a:gd name="connsiteY36-3476" fmla="*/ 2103137 h 2903244"/>
                <a:gd name="connsiteX37-3477" fmla="*/ 927127 w 3765465"/>
                <a:gd name="connsiteY37-3478" fmla="*/ 2242837 h 2903244"/>
                <a:gd name="connsiteX38-3479" fmla="*/ 336577 w 3765465"/>
                <a:gd name="connsiteY38-3480" fmla="*/ 2350787 h 2903244"/>
                <a:gd name="connsiteX39-3481" fmla="*/ 806477 w 3765465"/>
                <a:gd name="connsiteY39-3482" fmla="*/ 2058687 h 2903244"/>
                <a:gd name="connsiteX40-3483" fmla="*/ 876327 w 3765465"/>
                <a:gd name="connsiteY40-3484" fmla="*/ 1652287 h 2903244"/>
                <a:gd name="connsiteX41-3485" fmla="*/ 774727 w 3765465"/>
                <a:gd name="connsiteY41-3486" fmla="*/ 1734837 h 2903244"/>
                <a:gd name="connsiteX42-3487" fmla="*/ 412777 w 3765465"/>
                <a:gd name="connsiteY42-3488" fmla="*/ 1931687 h 2903244"/>
                <a:gd name="connsiteX43-3489" fmla="*/ 27 w 3765465"/>
                <a:gd name="connsiteY43-3490" fmla="*/ 1766587 h 2903244"/>
                <a:gd name="connsiteX44-3491" fmla="*/ 393727 w 3765465"/>
                <a:gd name="connsiteY44-3492" fmla="*/ 1671337 h 2903244"/>
                <a:gd name="connsiteX45-3493" fmla="*/ 723927 w 3765465"/>
                <a:gd name="connsiteY45-3494" fmla="*/ 1391937 h 2903244"/>
                <a:gd name="connsiteX46-3495" fmla="*/ 882677 w 3765465"/>
                <a:gd name="connsiteY46-3496" fmla="*/ 1226837 h 2903244"/>
                <a:gd name="connsiteX47-3497" fmla="*/ 469927 w 3765465"/>
                <a:gd name="connsiteY47-3498" fmla="*/ 1271287 h 2903244"/>
                <a:gd name="connsiteX48-3499" fmla="*/ 209577 w 3765465"/>
                <a:gd name="connsiteY48-3500" fmla="*/ 1156987 h 2903244"/>
                <a:gd name="connsiteX49-3501" fmla="*/ 158777 w 3765465"/>
                <a:gd name="connsiteY49-3502" fmla="*/ 934737 h 2903244"/>
                <a:gd name="connsiteX50-3503" fmla="*/ 469927 w 3765465"/>
                <a:gd name="connsiteY50-3504" fmla="*/ 1029987 h 2903244"/>
                <a:gd name="connsiteX51-3505" fmla="*/ 812827 w 3765465"/>
                <a:gd name="connsiteY51-3506" fmla="*/ 928387 h 2903244"/>
                <a:gd name="connsiteX52-3507" fmla="*/ 831877 w 3765465"/>
                <a:gd name="connsiteY52-3508" fmla="*/ 604537 h 2903244"/>
                <a:gd name="connsiteX53-3509" fmla="*/ 965227 w 3765465"/>
                <a:gd name="connsiteY53-3510" fmla="*/ 261637 h 2903244"/>
                <a:gd name="connsiteX54-3511" fmla="*/ 1130327 w 3765465"/>
                <a:gd name="connsiteY54-3512" fmla="*/ 166387 h 2903244"/>
                <a:gd name="connsiteX55-3513" fmla="*/ 1200177 w 3765465"/>
                <a:gd name="connsiteY55-3514" fmla="*/ 420387 h 2903244"/>
                <a:gd name="connsiteX56-3515" fmla="*/ 1536727 w 3765465"/>
                <a:gd name="connsiteY56-3516" fmla="*/ 521987 h 2903244"/>
                <a:gd name="connsiteX57-3517" fmla="*/ 1714527 w 3765465"/>
                <a:gd name="connsiteY57-3518" fmla="*/ 90187 h 2903244"/>
                <a:gd name="connsiteX58-3519" fmla="*/ 1841527 w 3765465"/>
                <a:gd name="connsiteY58-3520" fmla="*/ 20337 h 2903244"/>
                <a:gd name="connsiteX59-3521" fmla="*/ 1873277 w 3765465"/>
                <a:gd name="connsiteY59-3522" fmla="*/ 356887 h 2903244"/>
                <a:gd name="connsiteX60-3523" fmla="*/ 2057427 w 3765465"/>
                <a:gd name="connsiteY60-3524" fmla="*/ 458487 h 2903244"/>
                <a:gd name="connsiteX61-3525" fmla="*/ 2228877 w 3765465"/>
                <a:gd name="connsiteY61-3526" fmla="*/ 261637 h 2903244"/>
                <a:gd name="connsiteX62-3527" fmla="*/ 2273327 w 3765465"/>
                <a:gd name="connsiteY62-3528" fmla="*/ 490237 h 2903244"/>
                <a:gd name="connsiteX0-3529" fmla="*/ 2273327 w 3765465"/>
                <a:gd name="connsiteY0-3530" fmla="*/ 490237 h 2903244"/>
                <a:gd name="connsiteX1-3531" fmla="*/ 2518437 w 3765465"/>
                <a:gd name="connsiteY1-3532" fmla="*/ 209567 h 2903244"/>
                <a:gd name="connsiteX2-3533" fmla="*/ 2870227 w 3765465"/>
                <a:gd name="connsiteY2-3534" fmla="*/ 96537 h 2903244"/>
                <a:gd name="connsiteX3-3535" fmla="*/ 3003577 w 3765465"/>
                <a:gd name="connsiteY3-3536" fmla="*/ 102887 h 2903244"/>
                <a:gd name="connsiteX4-3537" fmla="*/ 2843557 w 3765465"/>
                <a:gd name="connsiteY4-3538" fmla="*/ 231157 h 2903244"/>
                <a:gd name="connsiteX5-3539" fmla="*/ 2735607 w 3765465"/>
                <a:gd name="connsiteY5-3540" fmla="*/ 438167 h 2903244"/>
                <a:gd name="connsiteX6-3541" fmla="*/ 2774977 w 3765465"/>
                <a:gd name="connsiteY6-3542" fmla="*/ 591837 h 2903244"/>
                <a:gd name="connsiteX7-3543" fmla="*/ 2971827 w 3765465"/>
                <a:gd name="connsiteY7-3544" fmla="*/ 483887 h 2903244"/>
                <a:gd name="connsiteX8-3545" fmla="*/ 3182647 w 3765465"/>
                <a:gd name="connsiteY8-3546" fmla="*/ 439437 h 2903244"/>
                <a:gd name="connsiteX9-3547" fmla="*/ 3418867 w 3765465"/>
                <a:gd name="connsiteY9-3548" fmla="*/ 499127 h 2903244"/>
                <a:gd name="connsiteX10-3549" fmla="*/ 3251227 w 3765465"/>
                <a:gd name="connsiteY10-3550" fmla="*/ 629937 h 2903244"/>
                <a:gd name="connsiteX11-3551" fmla="*/ 3134387 w 3765465"/>
                <a:gd name="connsiteY11-3552" fmla="*/ 861077 h 2903244"/>
                <a:gd name="connsiteX12-3553" fmla="*/ 3294407 w 3765465"/>
                <a:gd name="connsiteY12-3554" fmla="*/ 1113807 h 2903244"/>
                <a:gd name="connsiteX13-3555" fmla="*/ 3549677 w 3765465"/>
                <a:gd name="connsiteY13-3556" fmla="*/ 1228107 h 2903244"/>
                <a:gd name="connsiteX14-3557" fmla="*/ 3238527 w 3765465"/>
                <a:gd name="connsiteY14-3558" fmla="*/ 1404637 h 2903244"/>
                <a:gd name="connsiteX15-3559" fmla="*/ 3420137 w 3765465"/>
                <a:gd name="connsiteY15-3560" fmla="*/ 1572277 h 2903244"/>
                <a:gd name="connsiteX16-3561" fmla="*/ 3643657 w 3765465"/>
                <a:gd name="connsiteY16-3562" fmla="*/ 1778017 h 2903244"/>
                <a:gd name="connsiteX17-3563" fmla="*/ 3747797 w 3765465"/>
                <a:gd name="connsiteY17-3564" fmla="*/ 1992647 h 2903244"/>
                <a:gd name="connsiteX18-3565" fmla="*/ 3280437 w 3765465"/>
                <a:gd name="connsiteY18-3566" fmla="*/ 1948197 h 2903244"/>
                <a:gd name="connsiteX19-3567" fmla="*/ 3116607 w 3765465"/>
                <a:gd name="connsiteY19-3568" fmla="*/ 2101867 h 2903244"/>
                <a:gd name="connsiteX20-3569" fmla="*/ 3058187 w 3765465"/>
                <a:gd name="connsiteY20-3570" fmla="*/ 2379997 h 2903244"/>
                <a:gd name="connsiteX21-3571" fmla="*/ 3105177 w 3765465"/>
                <a:gd name="connsiteY21-3572" fmla="*/ 2612407 h 2903244"/>
                <a:gd name="connsiteX22-3573" fmla="*/ 2813077 w 3765465"/>
                <a:gd name="connsiteY22-3574" fmla="*/ 2344437 h 2903244"/>
                <a:gd name="connsiteX23-3575" fmla="*/ 2618767 w 3765465"/>
                <a:gd name="connsiteY23-3576" fmla="*/ 2293637 h 2903244"/>
                <a:gd name="connsiteX24-3577" fmla="*/ 2584477 w 3765465"/>
                <a:gd name="connsiteY24-3578" fmla="*/ 2462547 h 2903244"/>
                <a:gd name="connsiteX25-3579" fmla="*/ 2583207 w 3765465"/>
                <a:gd name="connsiteY25-3580" fmla="*/ 2597167 h 2903244"/>
                <a:gd name="connsiteX26-3581" fmla="*/ 2500657 w 3765465"/>
                <a:gd name="connsiteY26-3582" fmla="*/ 2792747 h 2903244"/>
                <a:gd name="connsiteX27-3583" fmla="*/ 2269517 w 3765465"/>
                <a:gd name="connsiteY27-3584" fmla="*/ 2460007 h 2903244"/>
                <a:gd name="connsiteX28-3585" fmla="*/ 2025677 w 3765465"/>
                <a:gd name="connsiteY28-3586" fmla="*/ 2463817 h 2903244"/>
                <a:gd name="connsiteX29-3587" fmla="*/ 2000277 w 3765465"/>
                <a:gd name="connsiteY29-3588" fmla="*/ 2712737 h 2903244"/>
                <a:gd name="connsiteX30-3589" fmla="*/ 1860577 w 3765465"/>
                <a:gd name="connsiteY30-3590" fmla="*/ 2903237 h 2903244"/>
                <a:gd name="connsiteX31-3591" fmla="*/ 1816127 w 3765465"/>
                <a:gd name="connsiteY31-3592" fmla="*/ 2706387 h 2903244"/>
                <a:gd name="connsiteX32-3593" fmla="*/ 1555777 w 3765465"/>
                <a:gd name="connsiteY32-3594" fmla="*/ 2376187 h 2903244"/>
                <a:gd name="connsiteX33-3595" fmla="*/ 1403377 w 3765465"/>
                <a:gd name="connsiteY33-3596" fmla="*/ 2509537 h 2903244"/>
                <a:gd name="connsiteX34-3597" fmla="*/ 1384327 w 3765465"/>
                <a:gd name="connsiteY34-3598" fmla="*/ 2884187 h 2903244"/>
                <a:gd name="connsiteX35-3599" fmla="*/ 1085877 w 3765465"/>
                <a:gd name="connsiteY35-3600" fmla="*/ 2477787 h 2903244"/>
                <a:gd name="connsiteX36-3601" fmla="*/ 1231927 w 3765465"/>
                <a:gd name="connsiteY36-3602" fmla="*/ 2103137 h 2903244"/>
                <a:gd name="connsiteX37-3603" fmla="*/ 927127 w 3765465"/>
                <a:gd name="connsiteY37-3604" fmla="*/ 2242837 h 2903244"/>
                <a:gd name="connsiteX38-3605" fmla="*/ 336577 w 3765465"/>
                <a:gd name="connsiteY38-3606" fmla="*/ 2350787 h 2903244"/>
                <a:gd name="connsiteX39-3607" fmla="*/ 806477 w 3765465"/>
                <a:gd name="connsiteY39-3608" fmla="*/ 2058687 h 2903244"/>
                <a:gd name="connsiteX40-3609" fmla="*/ 876327 w 3765465"/>
                <a:gd name="connsiteY40-3610" fmla="*/ 1652287 h 2903244"/>
                <a:gd name="connsiteX41-3611" fmla="*/ 774727 w 3765465"/>
                <a:gd name="connsiteY41-3612" fmla="*/ 1734837 h 2903244"/>
                <a:gd name="connsiteX42-3613" fmla="*/ 412777 w 3765465"/>
                <a:gd name="connsiteY42-3614" fmla="*/ 1931687 h 2903244"/>
                <a:gd name="connsiteX43-3615" fmla="*/ 27 w 3765465"/>
                <a:gd name="connsiteY43-3616" fmla="*/ 1766587 h 2903244"/>
                <a:gd name="connsiteX44-3617" fmla="*/ 393727 w 3765465"/>
                <a:gd name="connsiteY44-3618" fmla="*/ 1671337 h 2903244"/>
                <a:gd name="connsiteX45-3619" fmla="*/ 723927 w 3765465"/>
                <a:gd name="connsiteY45-3620" fmla="*/ 1391937 h 2903244"/>
                <a:gd name="connsiteX46-3621" fmla="*/ 882677 w 3765465"/>
                <a:gd name="connsiteY46-3622" fmla="*/ 1226837 h 2903244"/>
                <a:gd name="connsiteX47-3623" fmla="*/ 469927 w 3765465"/>
                <a:gd name="connsiteY47-3624" fmla="*/ 1271287 h 2903244"/>
                <a:gd name="connsiteX48-3625" fmla="*/ 209577 w 3765465"/>
                <a:gd name="connsiteY48-3626" fmla="*/ 1156987 h 2903244"/>
                <a:gd name="connsiteX49-3627" fmla="*/ 158777 w 3765465"/>
                <a:gd name="connsiteY49-3628" fmla="*/ 934737 h 2903244"/>
                <a:gd name="connsiteX50-3629" fmla="*/ 469927 w 3765465"/>
                <a:gd name="connsiteY50-3630" fmla="*/ 1029987 h 2903244"/>
                <a:gd name="connsiteX51-3631" fmla="*/ 812827 w 3765465"/>
                <a:gd name="connsiteY51-3632" fmla="*/ 928387 h 2903244"/>
                <a:gd name="connsiteX52-3633" fmla="*/ 831877 w 3765465"/>
                <a:gd name="connsiteY52-3634" fmla="*/ 604537 h 2903244"/>
                <a:gd name="connsiteX53-3635" fmla="*/ 965227 w 3765465"/>
                <a:gd name="connsiteY53-3636" fmla="*/ 261637 h 2903244"/>
                <a:gd name="connsiteX54-3637" fmla="*/ 1130327 w 3765465"/>
                <a:gd name="connsiteY54-3638" fmla="*/ 166387 h 2903244"/>
                <a:gd name="connsiteX55-3639" fmla="*/ 1200177 w 3765465"/>
                <a:gd name="connsiteY55-3640" fmla="*/ 420387 h 2903244"/>
                <a:gd name="connsiteX56-3641" fmla="*/ 1536727 w 3765465"/>
                <a:gd name="connsiteY56-3642" fmla="*/ 521987 h 2903244"/>
                <a:gd name="connsiteX57-3643" fmla="*/ 1714527 w 3765465"/>
                <a:gd name="connsiteY57-3644" fmla="*/ 90187 h 2903244"/>
                <a:gd name="connsiteX58-3645" fmla="*/ 1841527 w 3765465"/>
                <a:gd name="connsiteY58-3646" fmla="*/ 20337 h 2903244"/>
                <a:gd name="connsiteX59-3647" fmla="*/ 1873277 w 3765465"/>
                <a:gd name="connsiteY59-3648" fmla="*/ 356887 h 2903244"/>
                <a:gd name="connsiteX60-3649" fmla="*/ 2057427 w 3765465"/>
                <a:gd name="connsiteY60-3650" fmla="*/ 458487 h 2903244"/>
                <a:gd name="connsiteX61-3651" fmla="*/ 2228877 w 3765465"/>
                <a:gd name="connsiteY61-3652" fmla="*/ 261637 h 2903244"/>
                <a:gd name="connsiteX62-3653" fmla="*/ 2273327 w 3765465"/>
                <a:gd name="connsiteY62-3654" fmla="*/ 490237 h 2903244"/>
                <a:gd name="connsiteX0-3655" fmla="*/ 2273327 w 3765465"/>
                <a:gd name="connsiteY0-3656" fmla="*/ 490237 h 2903243"/>
                <a:gd name="connsiteX1-3657" fmla="*/ 2518437 w 3765465"/>
                <a:gd name="connsiteY1-3658" fmla="*/ 209567 h 2903243"/>
                <a:gd name="connsiteX2-3659" fmla="*/ 2870227 w 3765465"/>
                <a:gd name="connsiteY2-3660" fmla="*/ 96537 h 2903243"/>
                <a:gd name="connsiteX3-3661" fmla="*/ 3003577 w 3765465"/>
                <a:gd name="connsiteY3-3662" fmla="*/ 102887 h 2903243"/>
                <a:gd name="connsiteX4-3663" fmla="*/ 2843557 w 3765465"/>
                <a:gd name="connsiteY4-3664" fmla="*/ 231157 h 2903243"/>
                <a:gd name="connsiteX5-3665" fmla="*/ 2735607 w 3765465"/>
                <a:gd name="connsiteY5-3666" fmla="*/ 438167 h 2903243"/>
                <a:gd name="connsiteX6-3667" fmla="*/ 2774977 w 3765465"/>
                <a:gd name="connsiteY6-3668" fmla="*/ 591837 h 2903243"/>
                <a:gd name="connsiteX7-3669" fmla="*/ 2971827 w 3765465"/>
                <a:gd name="connsiteY7-3670" fmla="*/ 483887 h 2903243"/>
                <a:gd name="connsiteX8-3671" fmla="*/ 3182647 w 3765465"/>
                <a:gd name="connsiteY8-3672" fmla="*/ 439437 h 2903243"/>
                <a:gd name="connsiteX9-3673" fmla="*/ 3418867 w 3765465"/>
                <a:gd name="connsiteY9-3674" fmla="*/ 499127 h 2903243"/>
                <a:gd name="connsiteX10-3675" fmla="*/ 3251227 w 3765465"/>
                <a:gd name="connsiteY10-3676" fmla="*/ 629937 h 2903243"/>
                <a:gd name="connsiteX11-3677" fmla="*/ 3134387 w 3765465"/>
                <a:gd name="connsiteY11-3678" fmla="*/ 861077 h 2903243"/>
                <a:gd name="connsiteX12-3679" fmla="*/ 3294407 w 3765465"/>
                <a:gd name="connsiteY12-3680" fmla="*/ 1113807 h 2903243"/>
                <a:gd name="connsiteX13-3681" fmla="*/ 3549677 w 3765465"/>
                <a:gd name="connsiteY13-3682" fmla="*/ 1228107 h 2903243"/>
                <a:gd name="connsiteX14-3683" fmla="*/ 3238527 w 3765465"/>
                <a:gd name="connsiteY14-3684" fmla="*/ 1404637 h 2903243"/>
                <a:gd name="connsiteX15-3685" fmla="*/ 3420137 w 3765465"/>
                <a:gd name="connsiteY15-3686" fmla="*/ 1572277 h 2903243"/>
                <a:gd name="connsiteX16-3687" fmla="*/ 3643657 w 3765465"/>
                <a:gd name="connsiteY16-3688" fmla="*/ 1778017 h 2903243"/>
                <a:gd name="connsiteX17-3689" fmla="*/ 3747797 w 3765465"/>
                <a:gd name="connsiteY17-3690" fmla="*/ 1992647 h 2903243"/>
                <a:gd name="connsiteX18-3691" fmla="*/ 3280437 w 3765465"/>
                <a:gd name="connsiteY18-3692" fmla="*/ 1948197 h 2903243"/>
                <a:gd name="connsiteX19-3693" fmla="*/ 3116607 w 3765465"/>
                <a:gd name="connsiteY19-3694" fmla="*/ 2101867 h 2903243"/>
                <a:gd name="connsiteX20-3695" fmla="*/ 3058187 w 3765465"/>
                <a:gd name="connsiteY20-3696" fmla="*/ 2379997 h 2903243"/>
                <a:gd name="connsiteX21-3697" fmla="*/ 3105177 w 3765465"/>
                <a:gd name="connsiteY21-3698" fmla="*/ 2612407 h 2903243"/>
                <a:gd name="connsiteX22-3699" fmla="*/ 2813077 w 3765465"/>
                <a:gd name="connsiteY22-3700" fmla="*/ 2344437 h 2903243"/>
                <a:gd name="connsiteX23-3701" fmla="*/ 2618767 w 3765465"/>
                <a:gd name="connsiteY23-3702" fmla="*/ 2293637 h 2903243"/>
                <a:gd name="connsiteX24-3703" fmla="*/ 2584477 w 3765465"/>
                <a:gd name="connsiteY24-3704" fmla="*/ 2462547 h 2903243"/>
                <a:gd name="connsiteX25-3705" fmla="*/ 2583207 w 3765465"/>
                <a:gd name="connsiteY25-3706" fmla="*/ 2597167 h 2903243"/>
                <a:gd name="connsiteX26-3707" fmla="*/ 2500657 w 3765465"/>
                <a:gd name="connsiteY26-3708" fmla="*/ 2792747 h 2903243"/>
                <a:gd name="connsiteX27-3709" fmla="*/ 2269517 w 3765465"/>
                <a:gd name="connsiteY27-3710" fmla="*/ 2460007 h 2903243"/>
                <a:gd name="connsiteX28-3711" fmla="*/ 2147597 w 3765465"/>
                <a:gd name="connsiteY28-3712" fmla="*/ 2471437 h 2903243"/>
                <a:gd name="connsiteX29-3713" fmla="*/ 2000277 w 3765465"/>
                <a:gd name="connsiteY29-3714" fmla="*/ 2712737 h 2903243"/>
                <a:gd name="connsiteX30-3715" fmla="*/ 1860577 w 3765465"/>
                <a:gd name="connsiteY30-3716" fmla="*/ 2903237 h 2903243"/>
                <a:gd name="connsiteX31-3717" fmla="*/ 1816127 w 3765465"/>
                <a:gd name="connsiteY31-3718" fmla="*/ 2706387 h 2903243"/>
                <a:gd name="connsiteX32-3719" fmla="*/ 1555777 w 3765465"/>
                <a:gd name="connsiteY32-3720" fmla="*/ 2376187 h 2903243"/>
                <a:gd name="connsiteX33-3721" fmla="*/ 1403377 w 3765465"/>
                <a:gd name="connsiteY33-3722" fmla="*/ 2509537 h 2903243"/>
                <a:gd name="connsiteX34-3723" fmla="*/ 1384327 w 3765465"/>
                <a:gd name="connsiteY34-3724" fmla="*/ 2884187 h 2903243"/>
                <a:gd name="connsiteX35-3725" fmla="*/ 1085877 w 3765465"/>
                <a:gd name="connsiteY35-3726" fmla="*/ 2477787 h 2903243"/>
                <a:gd name="connsiteX36-3727" fmla="*/ 1231927 w 3765465"/>
                <a:gd name="connsiteY36-3728" fmla="*/ 2103137 h 2903243"/>
                <a:gd name="connsiteX37-3729" fmla="*/ 927127 w 3765465"/>
                <a:gd name="connsiteY37-3730" fmla="*/ 2242837 h 2903243"/>
                <a:gd name="connsiteX38-3731" fmla="*/ 336577 w 3765465"/>
                <a:gd name="connsiteY38-3732" fmla="*/ 2350787 h 2903243"/>
                <a:gd name="connsiteX39-3733" fmla="*/ 806477 w 3765465"/>
                <a:gd name="connsiteY39-3734" fmla="*/ 2058687 h 2903243"/>
                <a:gd name="connsiteX40-3735" fmla="*/ 876327 w 3765465"/>
                <a:gd name="connsiteY40-3736" fmla="*/ 1652287 h 2903243"/>
                <a:gd name="connsiteX41-3737" fmla="*/ 774727 w 3765465"/>
                <a:gd name="connsiteY41-3738" fmla="*/ 1734837 h 2903243"/>
                <a:gd name="connsiteX42-3739" fmla="*/ 412777 w 3765465"/>
                <a:gd name="connsiteY42-3740" fmla="*/ 1931687 h 2903243"/>
                <a:gd name="connsiteX43-3741" fmla="*/ 27 w 3765465"/>
                <a:gd name="connsiteY43-3742" fmla="*/ 1766587 h 2903243"/>
                <a:gd name="connsiteX44-3743" fmla="*/ 393727 w 3765465"/>
                <a:gd name="connsiteY44-3744" fmla="*/ 1671337 h 2903243"/>
                <a:gd name="connsiteX45-3745" fmla="*/ 723927 w 3765465"/>
                <a:gd name="connsiteY45-3746" fmla="*/ 1391937 h 2903243"/>
                <a:gd name="connsiteX46-3747" fmla="*/ 882677 w 3765465"/>
                <a:gd name="connsiteY46-3748" fmla="*/ 1226837 h 2903243"/>
                <a:gd name="connsiteX47-3749" fmla="*/ 469927 w 3765465"/>
                <a:gd name="connsiteY47-3750" fmla="*/ 1271287 h 2903243"/>
                <a:gd name="connsiteX48-3751" fmla="*/ 209577 w 3765465"/>
                <a:gd name="connsiteY48-3752" fmla="*/ 1156987 h 2903243"/>
                <a:gd name="connsiteX49-3753" fmla="*/ 158777 w 3765465"/>
                <a:gd name="connsiteY49-3754" fmla="*/ 934737 h 2903243"/>
                <a:gd name="connsiteX50-3755" fmla="*/ 469927 w 3765465"/>
                <a:gd name="connsiteY50-3756" fmla="*/ 1029987 h 2903243"/>
                <a:gd name="connsiteX51-3757" fmla="*/ 812827 w 3765465"/>
                <a:gd name="connsiteY51-3758" fmla="*/ 928387 h 2903243"/>
                <a:gd name="connsiteX52-3759" fmla="*/ 831877 w 3765465"/>
                <a:gd name="connsiteY52-3760" fmla="*/ 604537 h 2903243"/>
                <a:gd name="connsiteX53-3761" fmla="*/ 965227 w 3765465"/>
                <a:gd name="connsiteY53-3762" fmla="*/ 261637 h 2903243"/>
                <a:gd name="connsiteX54-3763" fmla="*/ 1130327 w 3765465"/>
                <a:gd name="connsiteY54-3764" fmla="*/ 166387 h 2903243"/>
                <a:gd name="connsiteX55-3765" fmla="*/ 1200177 w 3765465"/>
                <a:gd name="connsiteY55-3766" fmla="*/ 420387 h 2903243"/>
                <a:gd name="connsiteX56-3767" fmla="*/ 1536727 w 3765465"/>
                <a:gd name="connsiteY56-3768" fmla="*/ 521987 h 2903243"/>
                <a:gd name="connsiteX57-3769" fmla="*/ 1714527 w 3765465"/>
                <a:gd name="connsiteY57-3770" fmla="*/ 90187 h 2903243"/>
                <a:gd name="connsiteX58-3771" fmla="*/ 1841527 w 3765465"/>
                <a:gd name="connsiteY58-3772" fmla="*/ 20337 h 2903243"/>
                <a:gd name="connsiteX59-3773" fmla="*/ 1873277 w 3765465"/>
                <a:gd name="connsiteY59-3774" fmla="*/ 356887 h 2903243"/>
                <a:gd name="connsiteX60-3775" fmla="*/ 2057427 w 3765465"/>
                <a:gd name="connsiteY60-3776" fmla="*/ 458487 h 2903243"/>
                <a:gd name="connsiteX61-3777" fmla="*/ 2228877 w 3765465"/>
                <a:gd name="connsiteY61-3778" fmla="*/ 261637 h 2903243"/>
                <a:gd name="connsiteX62-3779" fmla="*/ 2273327 w 3765465"/>
                <a:gd name="connsiteY62-3780" fmla="*/ 490237 h 2903243"/>
                <a:gd name="connsiteX0-3781" fmla="*/ 2273327 w 3765465"/>
                <a:gd name="connsiteY0-3782" fmla="*/ 490237 h 2904496"/>
                <a:gd name="connsiteX1-3783" fmla="*/ 2518437 w 3765465"/>
                <a:gd name="connsiteY1-3784" fmla="*/ 209567 h 2904496"/>
                <a:gd name="connsiteX2-3785" fmla="*/ 2870227 w 3765465"/>
                <a:gd name="connsiteY2-3786" fmla="*/ 96537 h 2904496"/>
                <a:gd name="connsiteX3-3787" fmla="*/ 3003577 w 3765465"/>
                <a:gd name="connsiteY3-3788" fmla="*/ 102887 h 2904496"/>
                <a:gd name="connsiteX4-3789" fmla="*/ 2843557 w 3765465"/>
                <a:gd name="connsiteY4-3790" fmla="*/ 231157 h 2904496"/>
                <a:gd name="connsiteX5-3791" fmla="*/ 2735607 w 3765465"/>
                <a:gd name="connsiteY5-3792" fmla="*/ 438167 h 2904496"/>
                <a:gd name="connsiteX6-3793" fmla="*/ 2774977 w 3765465"/>
                <a:gd name="connsiteY6-3794" fmla="*/ 591837 h 2904496"/>
                <a:gd name="connsiteX7-3795" fmla="*/ 2971827 w 3765465"/>
                <a:gd name="connsiteY7-3796" fmla="*/ 483887 h 2904496"/>
                <a:gd name="connsiteX8-3797" fmla="*/ 3182647 w 3765465"/>
                <a:gd name="connsiteY8-3798" fmla="*/ 439437 h 2904496"/>
                <a:gd name="connsiteX9-3799" fmla="*/ 3418867 w 3765465"/>
                <a:gd name="connsiteY9-3800" fmla="*/ 499127 h 2904496"/>
                <a:gd name="connsiteX10-3801" fmla="*/ 3251227 w 3765465"/>
                <a:gd name="connsiteY10-3802" fmla="*/ 629937 h 2904496"/>
                <a:gd name="connsiteX11-3803" fmla="*/ 3134387 w 3765465"/>
                <a:gd name="connsiteY11-3804" fmla="*/ 861077 h 2904496"/>
                <a:gd name="connsiteX12-3805" fmla="*/ 3294407 w 3765465"/>
                <a:gd name="connsiteY12-3806" fmla="*/ 1113807 h 2904496"/>
                <a:gd name="connsiteX13-3807" fmla="*/ 3549677 w 3765465"/>
                <a:gd name="connsiteY13-3808" fmla="*/ 1228107 h 2904496"/>
                <a:gd name="connsiteX14-3809" fmla="*/ 3238527 w 3765465"/>
                <a:gd name="connsiteY14-3810" fmla="*/ 1404637 h 2904496"/>
                <a:gd name="connsiteX15-3811" fmla="*/ 3420137 w 3765465"/>
                <a:gd name="connsiteY15-3812" fmla="*/ 1572277 h 2904496"/>
                <a:gd name="connsiteX16-3813" fmla="*/ 3643657 w 3765465"/>
                <a:gd name="connsiteY16-3814" fmla="*/ 1778017 h 2904496"/>
                <a:gd name="connsiteX17-3815" fmla="*/ 3747797 w 3765465"/>
                <a:gd name="connsiteY17-3816" fmla="*/ 1992647 h 2904496"/>
                <a:gd name="connsiteX18-3817" fmla="*/ 3280437 w 3765465"/>
                <a:gd name="connsiteY18-3818" fmla="*/ 1948197 h 2904496"/>
                <a:gd name="connsiteX19-3819" fmla="*/ 3116607 w 3765465"/>
                <a:gd name="connsiteY19-3820" fmla="*/ 2101867 h 2904496"/>
                <a:gd name="connsiteX20-3821" fmla="*/ 3058187 w 3765465"/>
                <a:gd name="connsiteY20-3822" fmla="*/ 2379997 h 2904496"/>
                <a:gd name="connsiteX21-3823" fmla="*/ 3105177 w 3765465"/>
                <a:gd name="connsiteY21-3824" fmla="*/ 2612407 h 2904496"/>
                <a:gd name="connsiteX22-3825" fmla="*/ 2813077 w 3765465"/>
                <a:gd name="connsiteY22-3826" fmla="*/ 2344437 h 2904496"/>
                <a:gd name="connsiteX23-3827" fmla="*/ 2618767 w 3765465"/>
                <a:gd name="connsiteY23-3828" fmla="*/ 2293637 h 2904496"/>
                <a:gd name="connsiteX24-3829" fmla="*/ 2584477 w 3765465"/>
                <a:gd name="connsiteY24-3830" fmla="*/ 2462547 h 2904496"/>
                <a:gd name="connsiteX25-3831" fmla="*/ 2583207 w 3765465"/>
                <a:gd name="connsiteY25-3832" fmla="*/ 2597167 h 2904496"/>
                <a:gd name="connsiteX26-3833" fmla="*/ 2500657 w 3765465"/>
                <a:gd name="connsiteY26-3834" fmla="*/ 2792747 h 2904496"/>
                <a:gd name="connsiteX27-3835" fmla="*/ 2269517 w 3765465"/>
                <a:gd name="connsiteY27-3836" fmla="*/ 2460007 h 2904496"/>
                <a:gd name="connsiteX28-3837" fmla="*/ 2147597 w 3765465"/>
                <a:gd name="connsiteY28-3838" fmla="*/ 2471437 h 2904496"/>
                <a:gd name="connsiteX29-3839" fmla="*/ 2000277 w 3765465"/>
                <a:gd name="connsiteY29-3840" fmla="*/ 2712737 h 2904496"/>
                <a:gd name="connsiteX30-3841" fmla="*/ 1860577 w 3765465"/>
                <a:gd name="connsiteY30-3842" fmla="*/ 2903237 h 2904496"/>
                <a:gd name="connsiteX31-3843" fmla="*/ 1750087 w 3765465"/>
                <a:gd name="connsiteY31-3844" fmla="*/ 2618758 h 2904496"/>
                <a:gd name="connsiteX32-3845" fmla="*/ 1816127 w 3765465"/>
                <a:gd name="connsiteY32-3846" fmla="*/ 2706387 h 2904496"/>
                <a:gd name="connsiteX33-3847" fmla="*/ 1555777 w 3765465"/>
                <a:gd name="connsiteY33-3848" fmla="*/ 2376187 h 2904496"/>
                <a:gd name="connsiteX34-3849" fmla="*/ 1403377 w 3765465"/>
                <a:gd name="connsiteY34-3850" fmla="*/ 2509537 h 2904496"/>
                <a:gd name="connsiteX35-3851" fmla="*/ 1384327 w 3765465"/>
                <a:gd name="connsiteY35-3852" fmla="*/ 2884187 h 2904496"/>
                <a:gd name="connsiteX36-3853" fmla="*/ 1085877 w 3765465"/>
                <a:gd name="connsiteY36-3854" fmla="*/ 2477787 h 2904496"/>
                <a:gd name="connsiteX37-3855" fmla="*/ 1231927 w 3765465"/>
                <a:gd name="connsiteY37-3856" fmla="*/ 2103137 h 2904496"/>
                <a:gd name="connsiteX38-3857" fmla="*/ 927127 w 3765465"/>
                <a:gd name="connsiteY38-3858" fmla="*/ 2242837 h 2904496"/>
                <a:gd name="connsiteX39-3859" fmla="*/ 336577 w 3765465"/>
                <a:gd name="connsiteY39-3860" fmla="*/ 2350787 h 2904496"/>
                <a:gd name="connsiteX40-3861" fmla="*/ 806477 w 3765465"/>
                <a:gd name="connsiteY40-3862" fmla="*/ 2058687 h 2904496"/>
                <a:gd name="connsiteX41-3863" fmla="*/ 876327 w 3765465"/>
                <a:gd name="connsiteY41-3864" fmla="*/ 1652287 h 2904496"/>
                <a:gd name="connsiteX42-3865" fmla="*/ 774727 w 3765465"/>
                <a:gd name="connsiteY42-3866" fmla="*/ 1734837 h 2904496"/>
                <a:gd name="connsiteX43-3867" fmla="*/ 412777 w 3765465"/>
                <a:gd name="connsiteY43-3868" fmla="*/ 1931687 h 2904496"/>
                <a:gd name="connsiteX44-3869" fmla="*/ 27 w 3765465"/>
                <a:gd name="connsiteY44-3870" fmla="*/ 1766587 h 2904496"/>
                <a:gd name="connsiteX45-3871" fmla="*/ 393727 w 3765465"/>
                <a:gd name="connsiteY45-3872" fmla="*/ 1671337 h 2904496"/>
                <a:gd name="connsiteX46-3873" fmla="*/ 723927 w 3765465"/>
                <a:gd name="connsiteY46-3874" fmla="*/ 1391937 h 2904496"/>
                <a:gd name="connsiteX47-3875" fmla="*/ 882677 w 3765465"/>
                <a:gd name="connsiteY47-3876" fmla="*/ 1226837 h 2904496"/>
                <a:gd name="connsiteX48-3877" fmla="*/ 469927 w 3765465"/>
                <a:gd name="connsiteY48-3878" fmla="*/ 1271287 h 2904496"/>
                <a:gd name="connsiteX49-3879" fmla="*/ 209577 w 3765465"/>
                <a:gd name="connsiteY49-3880" fmla="*/ 1156987 h 2904496"/>
                <a:gd name="connsiteX50-3881" fmla="*/ 158777 w 3765465"/>
                <a:gd name="connsiteY50-3882" fmla="*/ 934737 h 2904496"/>
                <a:gd name="connsiteX51-3883" fmla="*/ 469927 w 3765465"/>
                <a:gd name="connsiteY51-3884" fmla="*/ 1029987 h 2904496"/>
                <a:gd name="connsiteX52-3885" fmla="*/ 812827 w 3765465"/>
                <a:gd name="connsiteY52-3886" fmla="*/ 928387 h 2904496"/>
                <a:gd name="connsiteX53-3887" fmla="*/ 831877 w 3765465"/>
                <a:gd name="connsiteY53-3888" fmla="*/ 604537 h 2904496"/>
                <a:gd name="connsiteX54-3889" fmla="*/ 965227 w 3765465"/>
                <a:gd name="connsiteY54-3890" fmla="*/ 261637 h 2904496"/>
                <a:gd name="connsiteX55-3891" fmla="*/ 1130327 w 3765465"/>
                <a:gd name="connsiteY55-3892" fmla="*/ 166387 h 2904496"/>
                <a:gd name="connsiteX56-3893" fmla="*/ 1200177 w 3765465"/>
                <a:gd name="connsiteY56-3894" fmla="*/ 420387 h 2904496"/>
                <a:gd name="connsiteX57-3895" fmla="*/ 1536727 w 3765465"/>
                <a:gd name="connsiteY57-3896" fmla="*/ 521987 h 2904496"/>
                <a:gd name="connsiteX58-3897" fmla="*/ 1714527 w 3765465"/>
                <a:gd name="connsiteY58-3898" fmla="*/ 90187 h 2904496"/>
                <a:gd name="connsiteX59-3899" fmla="*/ 1841527 w 3765465"/>
                <a:gd name="connsiteY59-3900" fmla="*/ 20337 h 2904496"/>
                <a:gd name="connsiteX60-3901" fmla="*/ 1873277 w 3765465"/>
                <a:gd name="connsiteY60-3902" fmla="*/ 356887 h 2904496"/>
                <a:gd name="connsiteX61-3903" fmla="*/ 2057427 w 3765465"/>
                <a:gd name="connsiteY61-3904" fmla="*/ 458487 h 2904496"/>
                <a:gd name="connsiteX62-3905" fmla="*/ 2228877 w 3765465"/>
                <a:gd name="connsiteY62-3906" fmla="*/ 261637 h 2904496"/>
                <a:gd name="connsiteX63" fmla="*/ 2273327 w 3765465"/>
                <a:gd name="connsiteY63" fmla="*/ 490237 h 2904496"/>
                <a:gd name="connsiteX0-3907" fmla="*/ 2273327 w 3765465"/>
                <a:gd name="connsiteY0-3908" fmla="*/ 490237 h 2904496"/>
                <a:gd name="connsiteX1-3909" fmla="*/ 2518437 w 3765465"/>
                <a:gd name="connsiteY1-3910" fmla="*/ 209567 h 2904496"/>
                <a:gd name="connsiteX2-3911" fmla="*/ 2870227 w 3765465"/>
                <a:gd name="connsiteY2-3912" fmla="*/ 96537 h 2904496"/>
                <a:gd name="connsiteX3-3913" fmla="*/ 3003577 w 3765465"/>
                <a:gd name="connsiteY3-3914" fmla="*/ 102887 h 2904496"/>
                <a:gd name="connsiteX4-3915" fmla="*/ 2843557 w 3765465"/>
                <a:gd name="connsiteY4-3916" fmla="*/ 231157 h 2904496"/>
                <a:gd name="connsiteX5-3917" fmla="*/ 2735607 w 3765465"/>
                <a:gd name="connsiteY5-3918" fmla="*/ 438167 h 2904496"/>
                <a:gd name="connsiteX6-3919" fmla="*/ 2774977 w 3765465"/>
                <a:gd name="connsiteY6-3920" fmla="*/ 591837 h 2904496"/>
                <a:gd name="connsiteX7-3921" fmla="*/ 2971827 w 3765465"/>
                <a:gd name="connsiteY7-3922" fmla="*/ 483887 h 2904496"/>
                <a:gd name="connsiteX8-3923" fmla="*/ 3182647 w 3765465"/>
                <a:gd name="connsiteY8-3924" fmla="*/ 439437 h 2904496"/>
                <a:gd name="connsiteX9-3925" fmla="*/ 3418867 w 3765465"/>
                <a:gd name="connsiteY9-3926" fmla="*/ 499127 h 2904496"/>
                <a:gd name="connsiteX10-3927" fmla="*/ 3251227 w 3765465"/>
                <a:gd name="connsiteY10-3928" fmla="*/ 629937 h 2904496"/>
                <a:gd name="connsiteX11-3929" fmla="*/ 3134387 w 3765465"/>
                <a:gd name="connsiteY11-3930" fmla="*/ 861077 h 2904496"/>
                <a:gd name="connsiteX12-3931" fmla="*/ 3294407 w 3765465"/>
                <a:gd name="connsiteY12-3932" fmla="*/ 1113807 h 2904496"/>
                <a:gd name="connsiteX13-3933" fmla="*/ 3549677 w 3765465"/>
                <a:gd name="connsiteY13-3934" fmla="*/ 1228107 h 2904496"/>
                <a:gd name="connsiteX14-3935" fmla="*/ 3238527 w 3765465"/>
                <a:gd name="connsiteY14-3936" fmla="*/ 1404637 h 2904496"/>
                <a:gd name="connsiteX15-3937" fmla="*/ 3420137 w 3765465"/>
                <a:gd name="connsiteY15-3938" fmla="*/ 1572277 h 2904496"/>
                <a:gd name="connsiteX16-3939" fmla="*/ 3643657 w 3765465"/>
                <a:gd name="connsiteY16-3940" fmla="*/ 1778017 h 2904496"/>
                <a:gd name="connsiteX17-3941" fmla="*/ 3747797 w 3765465"/>
                <a:gd name="connsiteY17-3942" fmla="*/ 1992647 h 2904496"/>
                <a:gd name="connsiteX18-3943" fmla="*/ 3280437 w 3765465"/>
                <a:gd name="connsiteY18-3944" fmla="*/ 1948197 h 2904496"/>
                <a:gd name="connsiteX19-3945" fmla="*/ 3116607 w 3765465"/>
                <a:gd name="connsiteY19-3946" fmla="*/ 2101867 h 2904496"/>
                <a:gd name="connsiteX20-3947" fmla="*/ 3058187 w 3765465"/>
                <a:gd name="connsiteY20-3948" fmla="*/ 2379997 h 2904496"/>
                <a:gd name="connsiteX21-3949" fmla="*/ 3105177 w 3765465"/>
                <a:gd name="connsiteY21-3950" fmla="*/ 2612407 h 2904496"/>
                <a:gd name="connsiteX22-3951" fmla="*/ 2813077 w 3765465"/>
                <a:gd name="connsiteY22-3952" fmla="*/ 2344437 h 2904496"/>
                <a:gd name="connsiteX23-3953" fmla="*/ 2618767 w 3765465"/>
                <a:gd name="connsiteY23-3954" fmla="*/ 2293637 h 2904496"/>
                <a:gd name="connsiteX24-3955" fmla="*/ 2584477 w 3765465"/>
                <a:gd name="connsiteY24-3956" fmla="*/ 2462547 h 2904496"/>
                <a:gd name="connsiteX25-3957" fmla="*/ 2583207 w 3765465"/>
                <a:gd name="connsiteY25-3958" fmla="*/ 2597167 h 2904496"/>
                <a:gd name="connsiteX26-3959" fmla="*/ 2500657 w 3765465"/>
                <a:gd name="connsiteY26-3960" fmla="*/ 2792747 h 2904496"/>
                <a:gd name="connsiteX27-3961" fmla="*/ 2269517 w 3765465"/>
                <a:gd name="connsiteY27-3962" fmla="*/ 2460007 h 2904496"/>
                <a:gd name="connsiteX28-3963" fmla="*/ 2147597 w 3765465"/>
                <a:gd name="connsiteY28-3964" fmla="*/ 2471437 h 2904496"/>
                <a:gd name="connsiteX29-3965" fmla="*/ 2000277 w 3765465"/>
                <a:gd name="connsiteY29-3966" fmla="*/ 2712737 h 2904496"/>
                <a:gd name="connsiteX30-3967" fmla="*/ 1860577 w 3765465"/>
                <a:gd name="connsiteY30-3968" fmla="*/ 2903237 h 2904496"/>
                <a:gd name="connsiteX31-3969" fmla="*/ 1750087 w 3765465"/>
                <a:gd name="connsiteY31-3970" fmla="*/ 2618758 h 2904496"/>
                <a:gd name="connsiteX32-3971" fmla="*/ 1762787 w 3765465"/>
                <a:gd name="connsiteY32-3972" fmla="*/ 2630187 h 2904496"/>
                <a:gd name="connsiteX33-3973" fmla="*/ 1555777 w 3765465"/>
                <a:gd name="connsiteY33-3974" fmla="*/ 2376187 h 2904496"/>
                <a:gd name="connsiteX34-3975" fmla="*/ 1403377 w 3765465"/>
                <a:gd name="connsiteY34-3976" fmla="*/ 2509537 h 2904496"/>
                <a:gd name="connsiteX35-3977" fmla="*/ 1384327 w 3765465"/>
                <a:gd name="connsiteY35-3978" fmla="*/ 2884187 h 2904496"/>
                <a:gd name="connsiteX36-3979" fmla="*/ 1085877 w 3765465"/>
                <a:gd name="connsiteY36-3980" fmla="*/ 2477787 h 2904496"/>
                <a:gd name="connsiteX37-3981" fmla="*/ 1231927 w 3765465"/>
                <a:gd name="connsiteY37-3982" fmla="*/ 2103137 h 2904496"/>
                <a:gd name="connsiteX38-3983" fmla="*/ 927127 w 3765465"/>
                <a:gd name="connsiteY38-3984" fmla="*/ 2242837 h 2904496"/>
                <a:gd name="connsiteX39-3985" fmla="*/ 336577 w 3765465"/>
                <a:gd name="connsiteY39-3986" fmla="*/ 2350787 h 2904496"/>
                <a:gd name="connsiteX40-3987" fmla="*/ 806477 w 3765465"/>
                <a:gd name="connsiteY40-3988" fmla="*/ 2058687 h 2904496"/>
                <a:gd name="connsiteX41-3989" fmla="*/ 876327 w 3765465"/>
                <a:gd name="connsiteY41-3990" fmla="*/ 1652287 h 2904496"/>
                <a:gd name="connsiteX42-3991" fmla="*/ 774727 w 3765465"/>
                <a:gd name="connsiteY42-3992" fmla="*/ 1734837 h 2904496"/>
                <a:gd name="connsiteX43-3993" fmla="*/ 412777 w 3765465"/>
                <a:gd name="connsiteY43-3994" fmla="*/ 1931687 h 2904496"/>
                <a:gd name="connsiteX44-3995" fmla="*/ 27 w 3765465"/>
                <a:gd name="connsiteY44-3996" fmla="*/ 1766587 h 2904496"/>
                <a:gd name="connsiteX45-3997" fmla="*/ 393727 w 3765465"/>
                <a:gd name="connsiteY45-3998" fmla="*/ 1671337 h 2904496"/>
                <a:gd name="connsiteX46-3999" fmla="*/ 723927 w 3765465"/>
                <a:gd name="connsiteY46-4000" fmla="*/ 1391937 h 2904496"/>
                <a:gd name="connsiteX47-4001" fmla="*/ 882677 w 3765465"/>
                <a:gd name="connsiteY47-4002" fmla="*/ 1226837 h 2904496"/>
                <a:gd name="connsiteX48-4003" fmla="*/ 469927 w 3765465"/>
                <a:gd name="connsiteY48-4004" fmla="*/ 1271287 h 2904496"/>
                <a:gd name="connsiteX49-4005" fmla="*/ 209577 w 3765465"/>
                <a:gd name="connsiteY49-4006" fmla="*/ 1156987 h 2904496"/>
                <a:gd name="connsiteX50-4007" fmla="*/ 158777 w 3765465"/>
                <a:gd name="connsiteY50-4008" fmla="*/ 934737 h 2904496"/>
                <a:gd name="connsiteX51-4009" fmla="*/ 469927 w 3765465"/>
                <a:gd name="connsiteY51-4010" fmla="*/ 1029987 h 2904496"/>
                <a:gd name="connsiteX52-4011" fmla="*/ 812827 w 3765465"/>
                <a:gd name="connsiteY52-4012" fmla="*/ 928387 h 2904496"/>
                <a:gd name="connsiteX53-4013" fmla="*/ 831877 w 3765465"/>
                <a:gd name="connsiteY53-4014" fmla="*/ 604537 h 2904496"/>
                <a:gd name="connsiteX54-4015" fmla="*/ 965227 w 3765465"/>
                <a:gd name="connsiteY54-4016" fmla="*/ 261637 h 2904496"/>
                <a:gd name="connsiteX55-4017" fmla="*/ 1130327 w 3765465"/>
                <a:gd name="connsiteY55-4018" fmla="*/ 166387 h 2904496"/>
                <a:gd name="connsiteX56-4019" fmla="*/ 1200177 w 3765465"/>
                <a:gd name="connsiteY56-4020" fmla="*/ 420387 h 2904496"/>
                <a:gd name="connsiteX57-4021" fmla="*/ 1536727 w 3765465"/>
                <a:gd name="connsiteY57-4022" fmla="*/ 521987 h 2904496"/>
                <a:gd name="connsiteX58-4023" fmla="*/ 1714527 w 3765465"/>
                <a:gd name="connsiteY58-4024" fmla="*/ 90187 h 2904496"/>
                <a:gd name="connsiteX59-4025" fmla="*/ 1841527 w 3765465"/>
                <a:gd name="connsiteY59-4026" fmla="*/ 20337 h 2904496"/>
                <a:gd name="connsiteX60-4027" fmla="*/ 1873277 w 3765465"/>
                <a:gd name="connsiteY60-4028" fmla="*/ 356887 h 2904496"/>
                <a:gd name="connsiteX61-4029" fmla="*/ 2057427 w 3765465"/>
                <a:gd name="connsiteY61-4030" fmla="*/ 458487 h 2904496"/>
                <a:gd name="connsiteX62-4031" fmla="*/ 2228877 w 3765465"/>
                <a:gd name="connsiteY62-4032" fmla="*/ 261637 h 2904496"/>
                <a:gd name="connsiteX63-4033" fmla="*/ 2273327 w 3765465"/>
                <a:gd name="connsiteY63-4034" fmla="*/ 490237 h 2904496"/>
                <a:gd name="connsiteX0-4035" fmla="*/ 2273327 w 3765465"/>
                <a:gd name="connsiteY0-4036" fmla="*/ 490237 h 2904496"/>
                <a:gd name="connsiteX1-4037" fmla="*/ 2518437 w 3765465"/>
                <a:gd name="connsiteY1-4038" fmla="*/ 209567 h 2904496"/>
                <a:gd name="connsiteX2-4039" fmla="*/ 2870227 w 3765465"/>
                <a:gd name="connsiteY2-4040" fmla="*/ 96537 h 2904496"/>
                <a:gd name="connsiteX3-4041" fmla="*/ 3003577 w 3765465"/>
                <a:gd name="connsiteY3-4042" fmla="*/ 102887 h 2904496"/>
                <a:gd name="connsiteX4-4043" fmla="*/ 2843557 w 3765465"/>
                <a:gd name="connsiteY4-4044" fmla="*/ 231157 h 2904496"/>
                <a:gd name="connsiteX5-4045" fmla="*/ 2735607 w 3765465"/>
                <a:gd name="connsiteY5-4046" fmla="*/ 438167 h 2904496"/>
                <a:gd name="connsiteX6-4047" fmla="*/ 2774977 w 3765465"/>
                <a:gd name="connsiteY6-4048" fmla="*/ 591837 h 2904496"/>
                <a:gd name="connsiteX7-4049" fmla="*/ 2971827 w 3765465"/>
                <a:gd name="connsiteY7-4050" fmla="*/ 483887 h 2904496"/>
                <a:gd name="connsiteX8-4051" fmla="*/ 3182647 w 3765465"/>
                <a:gd name="connsiteY8-4052" fmla="*/ 439437 h 2904496"/>
                <a:gd name="connsiteX9-4053" fmla="*/ 3418867 w 3765465"/>
                <a:gd name="connsiteY9-4054" fmla="*/ 499127 h 2904496"/>
                <a:gd name="connsiteX10-4055" fmla="*/ 3251227 w 3765465"/>
                <a:gd name="connsiteY10-4056" fmla="*/ 629937 h 2904496"/>
                <a:gd name="connsiteX11-4057" fmla="*/ 3134387 w 3765465"/>
                <a:gd name="connsiteY11-4058" fmla="*/ 861077 h 2904496"/>
                <a:gd name="connsiteX12-4059" fmla="*/ 3294407 w 3765465"/>
                <a:gd name="connsiteY12-4060" fmla="*/ 1113807 h 2904496"/>
                <a:gd name="connsiteX13-4061" fmla="*/ 3549677 w 3765465"/>
                <a:gd name="connsiteY13-4062" fmla="*/ 1228107 h 2904496"/>
                <a:gd name="connsiteX14-4063" fmla="*/ 3238527 w 3765465"/>
                <a:gd name="connsiteY14-4064" fmla="*/ 1404637 h 2904496"/>
                <a:gd name="connsiteX15-4065" fmla="*/ 3420137 w 3765465"/>
                <a:gd name="connsiteY15-4066" fmla="*/ 1572277 h 2904496"/>
                <a:gd name="connsiteX16-4067" fmla="*/ 3643657 w 3765465"/>
                <a:gd name="connsiteY16-4068" fmla="*/ 1778017 h 2904496"/>
                <a:gd name="connsiteX17-4069" fmla="*/ 3747797 w 3765465"/>
                <a:gd name="connsiteY17-4070" fmla="*/ 1992647 h 2904496"/>
                <a:gd name="connsiteX18-4071" fmla="*/ 3280437 w 3765465"/>
                <a:gd name="connsiteY18-4072" fmla="*/ 1948197 h 2904496"/>
                <a:gd name="connsiteX19-4073" fmla="*/ 3116607 w 3765465"/>
                <a:gd name="connsiteY19-4074" fmla="*/ 2101867 h 2904496"/>
                <a:gd name="connsiteX20-4075" fmla="*/ 3058187 w 3765465"/>
                <a:gd name="connsiteY20-4076" fmla="*/ 2379997 h 2904496"/>
                <a:gd name="connsiteX21-4077" fmla="*/ 3105177 w 3765465"/>
                <a:gd name="connsiteY21-4078" fmla="*/ 2612407 h 2904496"/>
                <a:gd name="connsiteX22-4079" fmla="*/ 2813077 w 3765465"/>
                <a:gd name="connsiteY22-4080" fmla="*/ 2344437 h 2904496"/>
                <a:gd name="connsiteX23-4081" fmla="*/ 2618767 w 3765465"/>
                <a:gd name="connsiteY23-4082" fmla="*/ 2293637 h 2904496"/>
                <a:gd name="connsiteX24-4083" fmla="*/ 2584477 w 3765465"/>
                <a:gd name="connsiteY24-4084" fmla="*/ 2462547 h 2904496"/>
                <a:gd name="connsiteX25-4085" fmla="*/ 2583207 w 3765465"/>
                <a:gd name="connsiteY25-4086" fmla="*/ 2597167 h 2904496"/>
                <a:gd name="connsiteX26-4087" fmla="*/ 2500657 w 3765465"/>
                <a:gd name="connsiteY26-4088" fmla="*/ 2792747 h 2904496"/>
                <a:gd name="connsiteX27-4089" fmla="*/ 2269517 w 3765465"/>
                <a:gd name="connsiteY27-4090" fmla="*/ 2460007 h 2904496"/>
                <a:gd name="connsiteX28-4091" fmla="*/ 2147597 w 3765465"/>
                <a:gd name="connsiteY28-4092" fmla="*/ 2471437 h 2904496"/>
                <a:gd name="connsiteX29-4093" fmla="*/ 2000277 w 3765465"/>
                <a:gd name="connsiteY29-4094" fmla="*/ 2712737 h 2904496"/>
                <a:gd name="connsiteX30-4095" fmla="*/ 1860577 w 3765465"/>
                <a:gd name="connsiteY30-4096" fmla="*/ 2903237 h 2904496"/>
                <a:gd name="connsiteX31-4097" fmla="*/ 1750087 w 3765465"/>
                <a:gd name="connsiteY31-4098" fmla="*/ 2618758 h 2904496"/>
                <a:gd name="connsiteX32-4099" fmla="*/ 1762787 w 3765465"/>
                <a:gd name="connsiteY32-4100" fmla="*/ 2630187 h 2904496"/>
                <a:gd name="connsiteX33-4101" fmla="*/ 1647217 w 3765465"/>
                <a:gd name="connsiteY33-4102" fmla="*/ 2391427 h 2904496"/>
                <a:gd name="connsiteX34-4103" fmla="*/ 1403377 w 3765465"/>
                <a:gd name="connsiteY34-4104" fmla="*/ 2509537 h 2904496"/>
                <a:gd name="connsiteX35-4105" fmla="*/ 1384327 w 3765465"/>
                <a:gd name="connsiteY35-4106" fmla="*/ 2884187 h 2904496"/>
                <a:gd name="connsiteX36-4107" fmla="*/ 1085877 w 3765465"/>
                <a:gd name="connsiteY36-4108" fmla="*/ 2477787 h 2904496"/>
                <a:gd name="connsiteX37-4109" fmla="*/ 1231927 w 3765465"/>
                <a:gd name="connsiteY37-4110" fmla="*/ 2103137 h 2904496"/>
                <a:gd name="connsiteX38-4111" fmla="*/ 927127 w 3765465"/>
                <a:gd name="connsiteY38-4112" fmla="*/ 2242837 h 2904496"/>
                <a:gd name="connsiteX39-4113" fmla="*/ 336577 w 3765465"/>
                <a:gd name="connsiteY39-4114" fmla="*/ 2350787 h 2904496"/>
                <a:gd name="connsiteX40-4115" fmla="*/ 806477 w 3765465"/>
                <a:gd name="connsiteY40-4116" fmla="*/ 2058687 h 2904496"/>
                <a:gd name="connsiteX41-4117" fmla="*/ 876327 w 3765465"/>
                <a:gd name="connsiteY41-4118" fmla="*/ 1652287 h 2904496"/>
                <a:gd name="connsiteX42-4119" fmla="*/ 774727 w 3765465"/>
                <a:gd name="connsiteY42-4120" fmla="*/ 1734837 h 2904496"/>
                <a:gd name="connsiteX43-4121" fmla="*/ 412777 w 3765465"/>
                <a:gd name="connsiteY43-4122" fmla="*/ 1931687 h 2904496"/>
                <a:gd name="connsiteX44-4123" fmla="*/ 27 w 3765465"/>
                <a:gd name="connsiteY44-4124" fmla="*/ 1766587 h 2904496"/>
                <a:gd name="connsiteX45-4125" fmla="*/ 393727 w 3765465"/>
                <a:gd name="connsiteY45-4126" fmla="*/ 1671337 h 2904496"/>
                <a:gd name="connsiteX46-4127" fmla="*/ 723927 w 3765465"/>
                <a:gd name="connsiteY46-4128" fmla="*/ 1391937 h 2904496"/>
                <a:gd name="connsiteX47-4129" fmla="*/ 882677 w 3765465"/>
                <a:gd name="connsiteY47-4130" fmla="*/ 1226837 h 2904496"/>
                <a:gd name="connsiteX48-4131" fmla="*/ 469927 w 3765465"/>
                <a:gd name="connsiteY48-4132" fmla="*/ 1271287 h 2904496"/>
                <a:gd name="connsiteX49-4133" fmla="*/ 209577 w 3765465"/>
                <a:gd name="connsiteY49-4134" fmla="*/ 1156987 h 2904496"/>
                <a:gd name="connsiteX50-4135" fmla="*/ 158777 w 3765465"/>
                <a:gd name="connsiteY50-4136" fmla="*/ 934737 h 2904496"/>
                <a:gd name="connsiteX51-4137" fmla="*/ 469927 w 3765465"/>
                <a:gd name="connsiteY51-4138" fmla="*/ 1029987 h 2904496"/>
                <a:gd name="connsiteX52-4139" fmla="*/ 812827 w 3765465"/>
                <a:gd name="connsiteY52-4140" fmla="*/ 928387 h 2904496"/>
                <a:gd name="connsiteX53-4141" fmla="*/ 831877 w 3765465"/>
                <a:gd name="connsiteY53-4142" fmla="*/ 604537 h 2904496"/>
                <a:gd name="connsiteX54-4143" fmla="*/ 965227 w 3765465"/>
                <a:gd name="connsiteY54-4144" fmla="*/ 261637 h 2904496"/>
                <a:gd name="connsiteX55-4145" fmla="*/ 1130327 w 3765465"/>
                <a:gd name="connsiteY55-4146" fmla="*/ 166387 h 2904496"/>
                <a:gd name="connsiteX56-4147" fmla="*/ 1200177 w 3765465"/>
                <a:gd name="connsiteY56-4148" fmla="*/ 420387 h 2904496"/>
                <a:gd name="connsiteX57-4149" fmla="*/ 1536727 w 3765465"/>
                <a:gd name="connsiteY57-4150" fmla="*/ 521987 h 2904496"/>
                <a:gd name="connsiteX58-4151" fmla="*/ 1714527 w 3765465"/>
                <a:gd name="connsiteY58-4152" fmla="*/ 90187 h 2904496"/>
                <a:gd name="connsiteX59-4153" fmla="*/ 1841527 w 3765465"/>
                <a:gd name="connsiteY59-4154" fmla="*/ 20337 h 2904496"/>
                <a:gd name="connsiteX60-4155" fmla="*/ 1873277 w 3765465"/>
                <a:gd name="connsiteY60-4156" fmla="*/ 356887 h 2904496"/>
                <a:gd name="connsiteX61-4157" fmla="*/ 2057427 w 3765465"/>
                <a:gd name="connsiteY61-4158" fmla="*/ 458487 h 2904496"/>
                <a:gd name="connsiteX62-4159" fmla="*/ 2228877 w 3765465"/>
                <a:gd name="connsiteY62-4160" fmla="*/ 261637 h 2904496"/>
                <a:gd name="connsiteX63-4161" fmla="*/ 2273327 w 3765465"/>
                <a:gd name="connsiteY63-4162" fmla="*/ 490237 h 2904496"/>
                <a:gd name="connsiteX0-4163" fmla="*/ 2273327 w 3765465"/>
                <a:gd name="connsiteY0-4164" fmla="*/ 490237 h 2904496"/>
                <a:gd name="connsiteX1-4165" fmla="*/ 2518437 w 3765465"/>
                <a:gd name="connsiteY1-4166" fmla="*/ 209567 h 2904496"/>
                <a:gd name="connsiteX2-4167" fmla="*/ 2870227 w 3765465"/>
                <a:gd name="connsiteY2-4168" fmla="*/ 96537 h 2904496"/>
                <a:gd name="connsiteX3-4169" fmla="*/ 3003577 w 3765465"/>
                <a:gd name="connsiteY3-4170" fmla="*/ 102887 h 2904496"/>
                <a:gd name="connsiteX4-4171" fmla="*/ 2843557 w 3765465"/>
                <a:gd name="connsiteY4-4172" fmla="*/ 231157 h 2904496"/>
                <a:gd name="connsiteX5-4173" fmla="*/ 2735607 w 3765465"/>
                <a:gd name="connsiteY5-4174" fmla="*/ 438167 h 2904496"/>
                <a:gd name="connsiteX6-4175" fmla="*/ 2774977 w 3765465"/>
                <a:gd name="connsiteY6-4176" fmla="*/ 591837 h 2904496"/>
                <a:gd name="connsiteX7-4177" fmla="*/ 2971827 w 3765465"/>
                <a:gd name="connsiteY7-4178" fmla="*/ 483887 h 2904496"/>
                <a:gd name="connsiteX8-4179" fmla="*/ 3182647 w 3765465"/>
                <a:gd name="connsiteY8-4180" fmla="*/ 439437 h 2904496"/>
                <a:gd name="connsiteX9-4181" fmla="*/ 3418867 w 3765465"/>
                <a:gd name="connsiteY9-4182" fmla="*/ 499127 h 2904496"/>
                <a:gd name="connsiteX10-4183" fmla="*/ 3251227 w 3765465"/>
                <a:gd name="connsiteY10-4184" fmla="*/ 629937 h 2904496"/>
                <a:gd name="connsiteX11-4185" fmla="*/ 3134387 w 3765465"/>
                <a:gd name="connsiteY11-4186" fmla="*/ 861077 h 2904496"/>
                <a:gd name="connsiteX12-4187" fmla="*/ 3294407 w 3765465"/>
                <a:gd name="connsiteY12-4188" fmla="*/ 1113807 h 2904496"/>
                <a:gd name="connsiteX13-4189" fmla="*/ 3549677 w 3765465"/>
                <a:gd name="connsiteY13-4190" fmla="*/ 1228107 h 2904496"/>
                <a:gd name="connsiteX14-4191" fmla="*/ 3238527 w 3765465"/>
                <a:gd name="connsiteY14-4192" fmla="*/ 1404637 h 2904496"/>
                <a:gd name="connsiteX15-4193" fmla="*/ 3420137 w 3765465"/>
                <a:gd name="connsiteY15-4194" fmla="*/ 1572277 h 2904496"/>
                <a:gd name="connsiteX16-4195" fmla="*/ 3643657 w 3765465"/>
                <a:gd name="connsiteY16-4196" fmla="*/ 1778017 h 2904496"/>
                <a:gd name="connsiteX17-4197" fmla="*/ 3747797 w 3765465"/>
                <a:gd name="connsiteY17-4198" fmla="*/ 1992647 h 2904496"/>
                <a:gd name="connsiteX18-4199" fmla="*/ 3280437 w 3765465"/>
                <a:gd name="connsiteY18-4200" fmla="*/ 1948197 h 2904496"/>
                <a:gd name="connsiteX19-4201" fmla="*/ 3116607 w 3765465"/>
                <a:gd name="connsiteY19-4202" fmla="*/ 2101867 h 2904496"/>
                <a:gd name="connsiteX20-4203" fmla="*/ 3058187 w 3765465"/>
                <a:gd name="connsiteY20-4204" fmla="*/ 2379997 h 2904496"/>
                <a:gd name="connsiteX21-4205" fmla="*/ 3105177 w 3765465"/>
                <a:gd name="connsiteY21-4206" fmla="*/ 2612407 h 2904496"/>
                <a:gd name="connsiteX22-4207" fmla="*/ 2813077 w 3765465"/>
                <a:gd name="connsiteY22-4208" fmla="*/ 2344437 h 2904496"/>
                <a:gd name="connsiteX23-4209" fmla="*/ 2618767 w 3765465"/>
                <a:gd name="connsiteY23-4210" fmla="*/ 2293637 h 2904496"/>
                <a:gd name="connsiteX24-4211" fmla="*/ 2584477 w 3765465"/>
                <a:gd name="connsiteY24-4212" fmla="*/ 2462547 h 2904496"/>
                <a:gd name="connsiteX25-4213" fmla="*/ 2583207 w 3765465"/>
                <a:gd name="connsiteY25-4214" fmla="*/ 2597167 h 2904496"/>
                <a:gd name="connsiteX26-4215" fmla="*/ 2500657 w 3765465"/>
                <a:gd name="connsiteY26-4216" fmla="*/ 2792747 h 2904496"/>
                <a:gd name="connsiteX27-4217" fmla="*/ 2269517 w 3765465"/>
                <a:gd name="connsiteY27-4218" fmla="*/ 2460007 h 2904496"/>
                <a:gd name="connsiteX28-4219" fmla="*/ 2147597 w 3765465"/>
                <a:gd name="connsiteY28-4220" fmla="*/ 2471437 h 2904496"/>
                <a:gd name="connsiteX29-4221" fmla="*/ 2000277 w 3765465"/>
                <a:gd name="connsiteY29-4222" fmla="*/ 2712737 h 2904496"/>
                <a:gd name="connsiteX30-4223" fmla="*/ 1860577 w 3765465"/>
                <a:gd name="connsiteY30-4224" fmla="*/ 2903237 h 2904496"/>
                <a:gd name="connsiteX31-4225" fmla="*/ 1750087 w 3765465"/>
                <a:gd name="connsiteY31-4226" fmla="*/ 2618758 h 2904496"/>
                <a:gd name="connsiteX32-4227" fmla="*/ 1762787 w 3765465"/>
                <a:gd name="connsiteY32-4228" fmla="*/ 2630187 h 2904496"/>
                <a:gd name="connsiteX33-4229" fmla="*/ 1647217 w 3765465"/>
                <a:gd name="connsiteY33-4230" fmla="*/ 2391427 h 2904496"/>
                <a:gd name="connsiteX34-4231" fmla="*/ 1502437 w 3765465"/>
                <a:gd name="connsiteY34-4232" fmla="*/ 2540017 h 2904496"/>
                <a:gd name="connsiteX35-4233" fmla="*/ 1384327 w 3765465"/>
                <a:gd name="connsiteY35-4234" fmla="*/ 2884187 h 2904496"/>
                <a:gd name="connsiteX36-4235" fmla="*/ 1085877 w 3765465"/>
                <a:gd name="connsiteY36-4236" fmla="*/ 2477787 h 2904496"/>
                <a:gd name="connsiteX37-4237" fmla="*/ 1231927 w 3765465"/>
                <a:gd name="connsiteY37-4238" fmla="*/ 2103137 h 2904496"/>
                <a:gd name="connsiteX38-4239" fmla="*/ 927127 w 3765465"/>
                <a:gd name="connsiteY38-4240" fmla="*/ 2242837 h 2904496"/>
                <a:gd name="connsiteX39-4241" fmla="*/ 336577 w 3765465"/>
                <a:gd name="connsiteY39-4242" fmla="*/ 2350787 h 2904496"/>
                <a:gd name="connsiteX40-4243" fmla="*/ 806477 w 3765465"/>
                <a:gd name="connsiteY40-4244" fmla="*/ 2058687 h 2904496"/>
                <a:gd name="connsiteX41-4245" fmla="*/ 876327 w 3765465"/>
                <a:gd name="connsiteY41-4246" fmla="*/ 1652287 h 2904496"/>
                <a:gd name="connsiteX42-4247" fmla="*/ 774727 w 3765465"/>
                <a:gd name="connsiteY42-4248" fmla="*/ 1734837 h 2904496"/>
                <a:gd name="connsiteX43-4249" fmla="*/ 412777 w 3765465"/>
                <a:gd name="connsiteY43-4250" fmla="*/ 1931687 h 2904496"/>
                <a:gd name="connsiteX44-4251" fmla="*/ 27 w 3765465"/>
                <a:gd name="connsiteY44-4252" fmla="*/ 1766587 h 2904496"/>
                <a:gd name="connsiteX45-4253" fmla="*/ 393727 w 3765465"/>
                <a:gd name="connsiteY45-4254" fmla="*/ 1671337 h 2904496"/>
                <a:gd name="connsiteX46-4255" fmla="*/ 723927 w 3765465"/>
                <a:gd name="connsiteY46-4256" fmla="*/ 1391937 h 2904496"/>
                <a:gd name="connsiteX47-4257" fmla="*/ 882677 w 3765465"/>
                <a:gd name="connsiteY47-4258" fmla="*/ 1226837 h 2904496"/>
                <a:gd name="connsiteX48-4259" fmla="*/ 469927 w 3765465"/>
                <a:gd name="connsiteY48-4260" fmla="*/ 1271287 h 2904496"/>
                <a:gd name="connsiteX49-4261" fmla="*/ 209577 w 3765465"/>
                <a:gd name="connsiteY49-4262" fmla="*/ 1156987 h 2904496"/>
                <a:gd name="connsiteX50-4263" fmla="*/ 158777 w 3765465"/>
                <a:gd name="connsiteY50-4264" fmla="*/ 934737 h 2904496"/>
                <a:gd name="connsiteX51-4265" fmla="*/ 469927 w 3765465"/>
                <a:gd name="connsiteY51-4266" fmla="*/ 1029987 h 2904496"/>
                <a:gd name="connsiteX52-4267" fmla="*/ 812827 w 3765465"/>
                <a:gd name="connsiteY52-4268" fmla="*/ 928387 h 2904496"/>
                <a:gd name="connsiteX53-4269" fmla="*/ 831877 w 3765465"/>
                <a:gd name="connsiteY53-4270" fmla="*/ 604537 h 2904496"/>
                <a:gd name="connsiteX54-4271" fmla="*/ 965227 w 3765465"/>
                <a:gd name="connsiteY54-4272" fmla="*/ 261637 h 2904496"/>
                <a:gd name="connsiteX55-4273" fmla="*/ 1130327 w 3765465"/>
                <a:gd name="connsiteY55-4274" fmla="*/ 166387 h 2904496"/>
                <a:gd name="connsiteX56-4275" fmla="*/ 1200177 w 3765465"/>
                <a:gd name="connsiteY56-4276" fmla="*/ 420387 h 2904496"/>
                <a:gd name="connsiteX57-4277" fmla="*/ 1536727 w 3765465"/>
                <a:gd name="connsiteY57-4278" fmla="*/ 521987 h 2904496"/>
                <a:gd name="connsiteX58-4279" fmla="*/ 1714527 w 3765465"/>
                <a:gd name="connsiteY58-4280" fmla="*/ 90187 h 2904496"/>
                <a:gd name="connsiteX59-4281" fmla="*/ 1841527 w 3765465"/>
                <a:gd name="connsiteY59-4282" fmla="*/ 20337 h 2904496"/>
                <a:gd name="connsiteX60-4283" fmla="*/ 1873277 w 3765465"/>
                <a:gd name="connsiteY60-4284" fmla="*/ 356887 h 2904496"/>
                <a:gd name="connsiteX61-4285" fmla="*/ 2057427 w 3765465"/>
                <a:gd name="connsiteY61-4286" fmla="*/ 458487 h 2904496"/>
                <a:gd name="connsiteX62-4287" fmla="*/ 2228877 w 3765465"/>
                <a:gd name="connsiteY62-4288" fmla="*/ 261637 h 2904496"/>
                <a:gd name="connsiteX63-4289" fmla="*/ 2273327 w 3765465"/>
                <a:gd name="connsiteY63-4290" fmla="*/ 490237 h 2904496"/>
                <a:gd name="connsiteX0-4291" fmla="*/ 2273327 w 3765465"/>
                <a:gd name="connsiteY0-4292" fmla="*/ 490237 h 2904496"/>
                <a:gd name="connsiteX1-4293" fmla="*/ 2518437 w 3765465"/>
                <a:gd name="connsiteY1-4294" fmla="*/ 209567 h 2904496"/>
                <a:gd name="connsiteX2-4295" fmla="*/ 2870227 w 3765465"/>
                <a:gd name="connsiteY2-4296" fmla="*/ 96537 h 2904496"/>
                <a:gd name="connsiteX3-4297" fmla="*/ 3003577 w 3765465"/>
                <a:gd name="connsiteY3-4298" fmla="*/ 102887 h 2904496"/>
                <a:gd name="connsiteX4-4299" fmla="*/ 2843557 w 3765465"/>
                <a:gd name="connsiteY4-4300" fmla="*/ 231157 h 2904496"/>
                <a:gd name="connsiteX5-4301" fmla="*/ 2735607 w 3765465"/>
                <a:gd name="connsiteY5-4302" fmla="*/ 438167 h 2904496"/>
                <a:gd name="connsiteX6-4303" fmla="*/ 2774977 w 3765465"/>
                <a:gd name="connsiteY6-4304" fmla="*/ 591837 h 2904496"/>
                <a:gd name="connsiteX7-4305" fmla="*/ 2971827 w 3765465"/>
                <a:gd name="connsiteY7-4306" fmla="*/ 483887 h 2904496"/>
                <a:gd name="connsiteX8-4307" fmla="*/ 3182647 w 3765465"/>
                <a:gd name="connsiteY8-4308" fmla="*/ 439437 h 2904496"/>
                <a:gd name="connsiteX9-4309" fmla="*/ 3418867 w 3765465"/>
                <a:gd name="connsiteY9-4310" fmla="*/ 499127 h 2904496"/>
                <a:gd name="connsiteX10-4311" fmla="*/ 3251227 w 3765465"/>
                <a:gd name="connsiteY10-4312" fmla="*/ 629937 h 2904496"/>
                <a:gd name="connsiteX11-4313" fmla="*/ 3134387 w 3765465"/>
                <a:gd name="connsiteY11-4314" fmla="*/ 861077 h 2904496"/>
                <a:gd name="connsiteX12-4315" fmla="*/ 3294407 w 3765465"/>
                <a:gd name="connsiteY12-4316" fmla="*/ 1113807 h 2904496"/>
                <a:gd name="connsiteX13-4317" fmla="*/ 3549677 w 3765465"/>
                <a:gd name="connsiteY13-4318" fmla="*/ 1228107 h 2904496"/>
                <a:gd name="connsiteX14-4319" fmla="*/ 3238527 w 3765465"/>
                <a:gd name="connsiteY14-4320" fmla="*/ 1404637 h 2904496"/>
                <a:gd name="connsiteX15-4321" fmla="*/ 3420137 w 3765465"/>
                <a:gd name="connsiteY15-4322" fmla="*/ 1572277 h 2904496"/>
                <a:gd name="connsiteX16-4323" fmla="*/ 3643657 w 3765465"/>
                <a:gd name="connsiteY16-4324" fmla="*/ 1778017 h 2904496"/>
                <a:gd name="connsiteX17-4325" fmla="*/ 3747797 w 3765465"/>
                <a:gd name="connsiteY17-4326" fmla="*/ 1992647 h 2904496"/>
                <a:gd name="connsiteX18-4327" fmla="*/ 3280437 w 3765465"/>
                <a:gd name="connsiteY18-4328" fmla="*/ 1948197 h 2904496"/>
                <a:gd name="connsiteX19-4329" fmla="*/ 3116607 w 3765465"/>
                <a:gd name="connsiteY19-4330" fmla="*/ 2101867 h 2904496"/>
                <a:gd name="connsiteX20-4331" fmla="*/ 3058187 w 3765465"/>
                <a:gd name="connsiteY20-4332" fmla="*/ 2379997 h 2904496"/>
                <a:gd name="connsiteX21-4333" fmla="*/ 3105177 w 3765465"/>
                <a:gd name="connsiteY21-4334" fmla="*/ 2612407 h 2904496"/>
                <a:gd name="connsiteX22-4335" fmla="*/ 2813077 w 3765465"/>
                <a:gd name="connsiteY22-4336" fmla="*/ 2344437 h 2904496"/>
                <a:gd name="connsiteX23-4337" fmla="*/ 2618767 w 3765465"/>
                <a:gd name="connsiteY23-4338" fmla="*/ 2293637 h 2904496"/>
                <a:gd name="connsiteX24-4339" fmla="*/ 2584477 w 3765465"/>
                <a:gd name="connsiteY24-4340" fmla="*/ 2462547 h 2904496"/>
                <a:gd name="connsiteX25-4341" fmla="*/ 2583207 w 3765465"/>
                <a:gd name="connsiteY25-4342" fmla="*/ 2597167 h 2904496"/>
                <a:gd name="connsiteX26-4343" fmla="*/ 2500657 w 3765465"/>
                <a:gd name="connsiteY26-4344" fmla="*/ 2792747 h 2904496"/>
                <a:gd name="connsiteX27-4345" fmla="*/ 2269517 w 3765465"/>
                <a:gd name="connsiteY27-4346" fmla="*/ 2460007 h 2904496"/>
                <a:gd name="connsiteX28-4347" fmla="*/ 2147597 w 3765465"/>
                <a:gd name="connsiteY28-4348" fmla="*/ 2471437 h 2904496"/>
                <a:gd name="connsiteX29-4349" fmla="*/ 2000277 w 3765465"/>
                <a:gd name="connsiteY29-4350" fmla="*/ 2712737 h 2904496"/>
                <a:gd name="connsiteX30-4351" fmla="*/ 1860577 w 3765465"/>
                <a:gd name="connsiteY30-4352" fmla="*/ 2903237 h 2904496"/>
                <a:gd name="connsiteX31-4353" fmla="*/ 1750087 w 3765465"/>
                <a:gd name="connsiteY31-4354" fmla="*/ 2618758 h 2904496"/>
                <a:gd name="connsiteX32-4355" fmla="*/ 1762787 w 3765465"/>
                <a:gd name="connsiteY32-4356" fmla="*/ 2630187 h 2904496"/>
                <a:gd name="connsiteX33-4357" fmla="*/ 1647217 w 3765465"/>
                <a:gd name="connsiteY33-4358" fmla="*/ 2391427 h 2904496"/>
                <a:gd name="connsiteX34-4359" fmla="*/ 1502437 w 3765465"/>
                <a:gd name="connsiteY34-4360" fmla="*/ 2540017 h 2904496"/>
                <a:gd name="connsiteX35-4361" fmla="*/ 1285267 w 3765465"/>
                <a:gd name="connsiteY35-4362" fmla="*/ 2861327 h 2904496"/>
                <a:gd name="connsiteX36-4363" fmla="*/ 1085877 w 3765465"/>
                <a:gd name="connsiteY36-4364" fmla="*/ 2477787 h 2904496"/>
                <a:gd name="connsiteX37-4365" fmla="*/ 1231927 w 3765465"/>
                <a:gd name="connsiteY37-4366" fmla="*/ 2103137 h 2904496"/>
                <a:gd name="connsiteX38-4367" fmla="*/ 927127 w 3765465"/>
                <a:gd name="connsiteY38-4368" fmla="*/ 2242837 h 2904496"/>
                <a:gd name="connsiteX39-4369" fmla="*/ 336577 w 3765465"/>
                <a:gd name="connsiteY39-4370" fmla="*/ 2350787 h 2904496"/>
                <a:gd name="connsiteX40-4371" fmla="*/ 806477 w 3765465"/>
                <a:gd name="connsiteY40-4372" fmla="*/ 2058687 h 2904496"/>
                <a:gd name="connsiteX41-4373" fmla="*/ 876327 w 3765465"/>
                <a:gd name="connsiteY41-4374" fmla="*/ 1652287 h 2904496"/>
                <a:gd name="connsiteX42-4375" fmla="*/ 774727 w 3765465"/>
                <a:gd name="connsiteY42-4376" fmla="*/ 1734837 h 2904496"/>
                <a:gd name="connsiteX43-4377" fmla="*/ 412777 w 3765465"/>
                <a:gd name="connsiteY43-4378" fmla="*/ 1931687 h 2904496"/>
                <a:gd name="connsiteX44-4379" fmla="*/ 27 w 3765465"/>
                <a:gd name="connsiteY44-4380" fmla="*/ 1766587 h 2904496"/>
                <a:gd name="connsiteX45-4381" fmla="*/ 393727 w 3765465"/>
                <a:gd name="connsiteY45-4382" fmla="*/ 1671337 h 2904496"/>
                <a:gd name="connsiteX46-4383" fmla="*/ 723927 w 3765465"/>
                <a:gd name="connsiteY46-4384" fmla="*/ 1391937 h 2904496"/>
                <a:gd name="connsiteX47-4385" fmla="*/ 882677 w 3765465"/>
                <a:gd name="connsiteY47-4386" fmla="*/ 1226837 h 2904496"/>
                <a:gd name="connsiteX48-4387" fmla="*/ 469927 w 3765465"/>
                <a:gd name="connsiteY48-4388" fmla="*/ 1271287 h 2904496"/>
                <a:gd name="connsiteX49-4389" fmla="*/ 209577 w 3765465"/>
                <a:gd name="connsiteY49-4390" fmla="*/ 1156987 h 2904496"/>
                <a:gd name="connsiteX50-4391" fmla="*/ 158777 w 3765465"/>
                <a:gd name="connsiteY50-4392" fmla="*/ 934737 h 2904496"/>
                <a:gd name="connsiteX51-4393" fmla="*/ 469927 w 3765465"/>
                <a:gd name="connsiteY51-4394" fmla="*/ 1029987 h 2904496"/>
                <a:gd name="connsiteX52-4395" fmla="*/ 812827 w 3765465"/>
                <a:gd name="connsiteY52-4396" fmla="*/ 928387 h 2904496"/>
                <a:gd name="connsiteX53-4397" fmla="*/ 831877 w 3765465"/>
                <a:gd name="connsiteY53-4398" fmla="*/ 604537 h 2904496"/>
                <a:gd name="connsiteX54-4399" fmla="*/ 965227 w 3765465"/>
                <a:gd name="connsiteY54-4400" fmla="*/ 261637 h 2904496"/>
                <a:gd name="connsiteX55-4401" fmla="*/ 1130327 w 3765465"/>
                <a:gd name="connsiteY55-4402" fmla="*/ 166387 h 2904496"/>
                <a:gd name="connsiteX56-4403" fmla="*/ 1200177 w 3765465"/>
                <a:gd name="connsiteY56-4404" fmla="*/ 420387 h 2904496"/>
                <a:gd name="connsiteX57-4405" fmla="*/ 1536727 w 3765465"/>
                <a:gd name="connsiteY57-4406" fmla="*/ 521987 h 2904496"/>
                <a:gd name="connsiteX58-4407" fmla="*/ 1714527 w 3765465"/>
                <a:gd name="connsiteY58-4408" fmla="*/ 90187 h 2904496"/>
                <a:gd name="connsiteX59-4409" fmla="*/ 1841527 w 3765465"/>
                <a:gd name="connsiteY59-4410" fmla="*/ 20337 h 2904496"/>
                <a:gd name="connsiteX60-4411" fmla="*/ 1873277 w 3765465"/>
                <a:gd name="connsiteY60-4412" fmla="*/ 356887 h 2904496"/>
                <a:gd name="connsiteX61-4413" fmla="*/ 2057427 w 3765465"/>
                <a:gd name="connsiteY61-4414" fmla="*/ 458487 h 2904496"/>
                <a:gd name="connsiteX62-4415" fmla="*/ 2228877 w 3765465"/>
                <a:gd name="connsiteY62-4416" fmla="*/ 261637 h 2904496"/>
                <a:gd name="connsiteX63-4417" fmla="*/ 2273327 w 3765465"/>
                <a:gd name="connsiteY63-4418" fmla="*/ 490237 h 2904496"/>
                <a:gd name="connsiteX0-4419" fmla="*/ 2273327 w 3765465"/>
                <a:gd name="connsiteY0-4420" fmla="*/ 490237 h 2904496"/>
                <a:gd name="connsiteX1-4421" fmla="*/ 2518437 w 3765465"/>
                <a:gd name="connsiteY1-4422" fmla="*/ 209567 h 2904496"/>
                <a:gd name="connsiteX2-4423" fmla="*/ 2870227 w 3765465"/>
                <a:gd name="connsiteY2-4424" fmla="*/ 96537 h 2904496"/>
                <a:gd name="connsiteX3-4425" fmla="*/ 3003577 w 3765465"/>
                <a:gd name="connsiteY3-4426" fmla="*/ 102887 h 2904496"/>
                <a:gd name="connsiteX4-4427" fmla="*/ 2843557 w 3765465"/>
                <a:gd name="connsiteY4-4428" fmla="*/ 231157 h 2904496"/>
                <a:gd name="connsiteX5-4429" fmla="*/ 2735607 w 3765465"/>
                <a:gd name="connsiteY5-4430" fmla="*/ 438167 h 2904496"/>
                <a:gd name="connsiteX6-4431" fmla="*/ 2774977 w 3765465"/>
                <a:gd name="connsiteY6-4432" fmla="*/ 591837 h 2904496"/>
                <a:gd name="connsiteX7-4433" fmla="*/ 2971827 w 3765465"/>
                <a:gd name="connsiteY7-4434" fmla="*/ 483887 h 2904496"/>
                <a:gd name="connsiteX8-4435" fmla="*/ 3182647 w 3765465"/>
                <a:gd name="connsiteY8-4436" fmla="*/ 439437 h 2904496"/>
                <a:gd name="connsiteX9-4437" fmla="*/ 3418867 w 3765465"/>
                <a:gd name="connsiteY9-4438" fmla="*/ 499127 h 2904496"/>
                <a:gd name="connsiteX10-4439" fmla="*/ 3251227 w 3765465"/>
                <a:gd name="connsiteY10-4440" fmla="*/ 629937 h 2904496"/>
                <a:gd name="connsiteX11-4441" fmla="*/ 3134387 w 3765465"/>
                <a:gd name="connsiteY11-4442" fmla="*/ 861077 h 2904496"/>
                <a:gd name="connsiteX12-4443" fmla="*/ 3294407 w 3765465"/>
                <a:gd name="connsiteY12-4444" fmla="*/ 1113807 h 2904496"/>
                <a:gd name="connsiteX13-4445" fmla="*/ 3549677 w 3765465"/>
                <a:gd name="connsiteY13-4446" fmla="*/ 1228107 h 2904496"/>
                <a:gd name="connsiteX14-4447" fmla="*/ 3238527 w 3765465"/>
                <a:gd name="connsiteY14-4448" fmla="*/ 1404637 h 2904496"/>
                <a:gd name="connsiteX15-4449" fmla="*/ 3420137 w 3765465"/>
                <a:gd name="connsiteY15-4450" fmla="*/ 1572277 h 2904496"/>
                <a:gd name="connsiteX16-4451" fmla="*/ 3643657 w 3765465"/>
                <a:gd name="connsiteY16-4452" fmla="*/ 1778017 h 2904496"/>
                <a:gd name="connsiteX17-4453" fmla="*/ 3747797 w 3765465"/>
                <a:gd name="connsiteY17-4454" fmla="*/ 1992647 h 2904496"/>
                <a:gd name="connsiteX18-4455" fmla="*/ 3280437 w 3765465"/>
                <a:gd name="connsiteY18-4456" fmla="*/ 1948197 h 2904496"/>
                <a:gd name="connsiteX19-4457" fmla="*/ 3116607 w 3765465"/>
                <a:gd name="connsiteY19-4458" fmla="*/ 2101867 h 2904496"/>
                <a:gd name="connsiteX20-4459" fmla="*/ 3058187 w 3765465"/>
                <a:gd name="connsiteY20-4460" fmla="*/ 2379997 h 2904496"/>
                <a:gd name="connsiteX21-4461" fmla="*/ 3105177 w 3765465"/>
                <a:gd name="connsiteY21-4462" fmla="*/ 2612407 h 2904496"/>
                <a:gd name="connsiteX22-4463" fmla="*/ 2813077 w 3765465"/>
                <a:gd name="connsiteY22-4464" fmla="*/ 2344437 h 2904496"/>
                <a:gd name="connsiteX23-4465" fmla="*/ 2618767 w 3765465"/>
                <a:gd name="connsiteY23-4466" fmla="*/ 2293637 h 2904496"/>
                <a:gd name="connsiteX24-4467" fmla="*/ 2584477 w 3765465"/>
                <a:gd name="connsiteY24-4468" fmla="*/ 2462547 h 2904496"/>
                <a:gd name="connsiteX25-4469" fmla="*/ 2583207 w 3765465"/>
                <a:gd name="connsiteY25-4470" fmla="*/ 2597167 h 2904496"/>
                <a:gd name="connsiteX26-4471" fmla="*/ 2500657 w 3765465"/>
                <a:gd name="connsiteY26-4472" fmla="*/ 2792747 h 2904496"/>
                <a:gd name="connsiteX27-4473" fmla="*/ 2269517 w 3765465"/>
                <a:gd name="connsiteY27-4474" fmla="*/ 2460007 h 2904496"/>
                <a:gd name="connsiteX28-4475" fmla="*/ 2147597 w 3765465"/>
                <a:gd name="connsiteY28-4476" fmla="*/ 2471437 h 2904496"/>
                <a:gd name="connsiteX29-4477" fmla="*/ 2000277 w 3765465"/>
                <a:gd name="connsiteY29-4478" fmla="*/ 2712737 h 2904496"/>
                <a:gd name="connsiteX30-4479" fmla="*/ 1860577 w 3765465"/>
                <a:gd name="connsiteY30-4480" fmla="*/ 2903237 h 2904496"/>
                <a:gd name="connsiteX31-4481" fmla="*/ 1750087 w 3765465"/>
                <a:gd name="connsiteY31-4482" fmla="*/ 2618758 h 2904496"/>
                <a:gd name="connsiteX32-4483" fmla="*/ 1762787 w 3765465"/>
                <a:gd name="connsiteY32-4484" fmla="*/ 2630187 h 2904496"/>
                <a:gd name="connsiteX33-4485" fmla="*/ 1647217 w 3765465"/>
                <a:gd name="connsiteY33-4486" fmla="*/ 2391427 h 2904496"/>
                <a:gd name="connsiteX34-4487" fmla="*/ 1502437 w 3765465"/>
                <a:gd name="connsiteY34-4488" fmla="*/ 2540017 h 2904496"/>
                <a:gd name="connsiteX35-4489" fmla="*/ 1285267 w 3765465"/>
                <a:gd name="connsiteY35-4490" fmla="*/ 2861327 h 2904496"/>
                <a:gd name="connsiteX36-4491" fmla="*/ 1230657 w 3765465"/>
                <a:gd name="connsiteY36-4492" fmla="*/ 2470167 h 2904496"/>
                <a:gd name="connsiteX37-4493" fmla="*/ 1231927 w 3765465"/>
                <a:gd name="connsiteY37-4494" fmla="*/ 2103137 h 2904496"/>
                <a:gd name="connsiteX38-4495" fmla="*/ 927127 w 3765465"/>
                <a:gd name="connsiteY38-4496" fmla="*/ 2242837 h 2904496"/>
                <a:gd name="connsiteX39-4497" fmla="*/ 336577 w 3765465"/>
                <a:gd name="connsiteY39-4498" fmla="*/ 2350787 h 2904496"/>
                <a:gd name="connsiteX40-4499" fmla="*/ 806477 w 3765465"/>
                <a:gd name="connsiteY40-4500" fmla="*/ 2058687 h 2904496"/>
                <a:gd name="connsiteX41-4501" fmla="*/ 876327 w 3765465"/>
                <a:gd name="connsiteY41-4502" fmla="*/ 1652287 h 2904496"/>
                <a:gd name="connsiteX42-4503" fmla="*/ 774727 w 3765465"/>
                <a:gd name="connsiteY42-4504" fmla="*/ 1734837 h 2904496"/>
                <a:gd name="connsiteX43-4505" fmla="*/ 412777 w 3765465"/>
                <a:gd name="connsiteY43-4506" fmla="*/ 1931687 h 2904496"/>
                <a:gd name="connsiteX44-4507" fmla="*/ 27 w 3765465"/>
                <a:gd name="connsiteY44-4508" fmla="*/ 1766587 h 2904496"/>
                <a:gd name="connsiteX45-4509" fmla="*/ 393727 w 3765465"/>
                <a:gd name="connsiteY45-4510" fmla="*/ 1671337 h 2904496"/>
                <a:gd name="connsiteX46-4511" fmla="*/ 723927 w 3765465"/>
                <a:gd name="connsiteY46-4512" fmla="*/ 1391937 h 2904496"/>
                <a:gd name="connsiteX47-4513" fmla="*/ 882677 w 3765465"/>
                <a:gd name="connsiteY47-4514" fmla="*/ 1226837 h 2904496"/>
                <a:gd name="connsiteX48-4515" fmla="*/ 469927 w 3765465"/>
                <a:gd name="connsiteY48-4516" fmla="*/ 1271287 h 2904496"/>
                <a:gd name="connsiteX49-4517" fmla="*/ 209577 w 3765465"/>
                <a:gd name="connsiteY49-4518" fmla="*/ 1156987 h 2904496"/>
                <a:gd name="connsiteX50-4519" fmla="*/ 158777 w 3765465"/>
                <a:gd name="connsiteY50-4520" fmla="*/ 934737 h 2904496"/>
                <a:gd name="connsiteX51-4521" fmla="*/ 469927 w 3765465"/>
                <a:gd name="connsiteY51-4522" fmla="*/ 1029987 h 2904496"/>
                <a:gd name="connsiteX52-4523" fmla="*/ 812827 w 3765465"/>
                <a:gd name="connsiteY52-4524" fmla="*/ 928387 h 2904496"/>
                <a:gd name="connsiteX53-4525" fmla="*/ 831877 w 3765465"/>
                <a:gd name="connsiteY53-4526" fmla="*/ 604537 h 2904496"/>
                <a:gd name="connsiteX54-4527" fmla="*/ 965227 w 3765465"/>
                <a:gd name="connsiteY54-4528" fmla="*/ 261637 h 2904496"/>
                <a:gd name="connsiteX55-4529" fmla="*/ 1130327 w 3765465"/>
                <a:gd name="connsiteY55-4530" fmla="*/ 166387 h 2904496"/>
                <a:gd name="connsiteX56-4531" fmla="*/ 1200177 w 3765465"/>
                <a:gd name="connsiteY56-4532" fmla="*/ 420387 h 2904496"/>
                <a:gd name="connsiteX57-4533" fmla="*/ 1536727 w 3765465"/>
                <a:gd name="connsiteY57-4534" fmla="*/ 521987 h 2904496"/>
                <a:gd name="connsiteX58-4535" fmla="*/ 1714527 w 3765465"/>
                <a:gd name="connsiteY58-4536" fmla="*/ 90187 h 2904496"/>
                <a:gd name="connsiteX59-4537" fmla="*/ 1841527 w 3765465"/>
                <a:gd name="connsiteY59-4538" fmla="*/ 20337 h 2904496"/>
                <a:gd name="connsiteX60-4539" fmla="*/ 1873277 w 3765465"/>
                <a:gd name="connsiteY60-4540" fmla="*/ 356887 h 2904496"/>
                <a:gd name="connsiteX61-4541" fmla="*/ 2057427 w 3765465"/>
                <a:gd name="connsiteY61-4542" fmla="*/ 458487 h 2904496"/>
                <a:gd name="connsiteX62-4543" fmla="*/ 2228877 w 3765465"/>
                <a:gd name="connsiteY62-4544" fmla="*/ 261637 h 2904496"/>
                <a:gd name="connsiteX63-4545" fmla="*/ 2273327 w 3765465"/>
                <a:gd name="connsiteY63-4546" fmla="*/ 490237 h 2904496"/>
                <a:gd name="connsiteX0-4547" fmla="*/ 2273327 w 3765465"/>
                <a:gd name="connsiteY0-4548" fmla="*/ 490237 h 2904496"/>
                <a:gd name="connsiteX1-4549" fmla="*/ 2518437 w 3765465"/>
                <a:gd name="connsiteY1-4550" fmla="*/ 209567 h 2904496"/>
                <a:gd name="connsiteX2-4551" fmla="*/ 2870227 w 3765465"/>
                <a:gd name="connsiteY2-4552" fmla="*/ 96537 h 2904496"/>
                <a:gd name="connsiteX3-4553" fmla="*/ 3003577 w 3765465"/>
                <a:gd name="connsiteY3-4554" fmla="*/ 102887 h 2904496"/>
                <a:gd name="connsiteX4-4555" fmla="*/ 2843557 w 3765465"/>
                <a:gd name="connsiteY4-4556" fmla="*/ 231157 h 2904496"/>
                <a:gd name="connsiteX5-4557" fmla="*/ 2735607 w 3765465"/>
                <a:gd name="connsiteY5-4558" fmla="*/ 438167 h 2904496"/>
                <a:gd name="connsiteX6-4559" fmla="*/ 2774977 w 3765465"/>
                <a:gd name="connsiteY6-4560" fmla="*/ 591837 h 2904496"/>
                <a:gd name="connsiteX7-4561" fmla="*/ 2971827 w 3765465"/>
                <a:gd name="connsiteY7-4562" fmla="*/ 483887 h 2904496"/>
                <a:gd name="connsiteX8-4563" fmla="*/ 3182647 w 3765465"/>
                <a:gd name="connsiteY8-4564" fmla="*/ 439437 h 2904496"/>
                <a:gd name="connsiteX9-4565" fmla="*/ 3418867 w 3765465"/>
                <a:gd name="connsiteY9-4566" fmla="*/ 499127 h 2904496"/>
                <a:gd name="connsiteX10-4567" fmla="*/ 3251227 w 3765465"/>
                <a:gd name="connsiteY10-4568" fmla="*/ 629937 h 2904496"/>
                <a:gd name="connsiteX11-4569" fmla="*/ 3134387 w 3765465"/>
                <a:gd name="connsiteY11-4570" fmla="*/ 861077 h 2904496"/>
                <a:gd name="connsiteX12-4571" fmla="*/ 3294407 w 3765465"/>
                <a:gd name="connsiteY12-4572" fmla="*/ 1113807 h 2904496"/>
                <a:gd name="connsiteX13-4573" fmla="*/ 3549677 w 3765465"/>
                <a:gd name="connsiteY13-4574" fmla="*/ 1228107 h 2904496"/>
                <a:gd name="connsiteX14-4575" fmla="*/ 3238527 w 3765465"/>
                <a:gd name="connsiteY14-4576" fmla="*/ 1404637 h 2904496"/>
                <a:gd name="connsiteX15-4577" fmla="*/ 3420137 w 3765465"/>
                <a:gd name="connsiteY15-4578" fmla="*/ 1572277 h 2904496"/>
                <a:gd name="connsiteX16-4579" fmla="*/ 3643657 w 3765465"/>
                <a:gd name="connsiteY16-4580" fmla="*/ 1778017 h 2904496"/>
                <a:gd name="connsiteX17-4581" fmla="*/ 3747797 w 3765465"/>
                <a:gd name="connsiteY17-4582" fmla="*/ 1992647 h 2904496"/>
                <a:gd name="connsiteX18-4583" fmla="*/ 3280437 w 3765465"/>
                <a:gd name="connsiteY18-4584" fmla="*/ 1948197 h 2904496"/>
                <a:gd name="connsiteX19-4585" fmla="*/ 3116607 w 3765465"/>
                <a:gd name="connsiteY19-4586" fmla="*/ 2101867 h 2904496"/>
                <a:gd name="connsiteX20-4587" fmla="*/ 3058187 w 3765465"/>
                <a:gd name="connsiteY20-4588" fmla="*/ 2379997 h 2904496"/>
                <a:gd name="connsiteX21-4589" fmla="*/ 3105177 w 3765465"/>
                <a:gd name="connsiteY21-4590" fmla="*/ 2612407 h 2904496"/>
                <a:gd name="connsiteX22-4591" fmla="*/ 2813077 w 3765465"/>
                <a:gd name="connsiteY22-4592" fmla="*/ 2344437 h 2904496"/>
                <a:gd name="connsiteX23-4593" fmla="*/ 2618767 w 3765465"/>
                <a:gd name="connsiteY23-4594" fmla="*/ 2293637 h 2904496"/>
                <a:gd name="connsiteX24-4595" fmla="*/ 2584477 w 3765465"/>
                <a:gd name="connsiteY24-4596" fmla="*/ 2462547 h 2904496"/>
                <a:gd name="connsiteX25-4597" fmla="*/ 2583207 w 3765465"/>
                <a:gd name="connsiteY25-4598" fmla="*/ 2597167 h 2904496"/>
                <a:gd name="connsiteX26-4599" fmla="*/ 2500657 w 3765465"/>
                <a:gd name="connsiteY26-4600" fmla="*/ 2792747 h 2904496"/>
                <a:gd name="connsiteX27-4601" fmla="*/ 2269517 w 3765465"/>
                <a:gd name="connsiteY27-4602" fmla="*/ 2460007 h 2904496"/>
                <a:gd name="connsiteX28-4603" fmla="*/ 2147597 w 3765465"/>
                <a:gd name="connsiteY28-4604" fmla="*/ 2471437 h 2904496"/>
                <a:gd name="connsiteX29-4605" fmla="*/ 2000277 w 3765465"/>
                <a:gd name="connsiteY29-4606" fmla="*/ 2712737 h 2904496"/>
                <a:gd name="connsiteX30-4607" fmla="*/ 1860577 w 3765465"/>
                <a:gd name="connsiteY30-4608" fmla="*/ 2903237 h 2904496"/>
                <a:gd name="connsiteX31-4609" fmla="*/ 1750087 w 3765465"/>
                <a:gd name="connsiteY31-4610" fmla="*/ 2618758 h 2904496"/>
                <a:gd name="connsiteX32-4611" fmla="*/ 1762787 w 3765465"/>
                <a:gd name="connsiteY32-4612" fmla="*/ 2630187 h 2904496"/>
                <a:gd name="connsiteX33-4613" fmla="*/ 1647217 w 3765465"/>
                <a:gd name="connsiteY33-4614" fmla="*/ 2391427 h 2904496"/>
                <a:gd name="connsiteX34-4615" fmla="*/ 1502437 w 3765465"/>
                <a:gd name="connsiteY34-4616" fmla="*/ 2540017 h 2904496"/>
                <a:gd name="connsiteX35-4617" fmla="*/ 1285267 w 3765465"/>
                <a:gd name="connsiteY35-4618" fmla="*/ 2861327 h 2904496"/>
                <a:gd name="connsiteX36-4619" fmla="*/ 1230657 w 3765465"/>
                <a:gd name="connsiteY36-4620" fmla="*/ 2470167 h 2904496"/>
                <a:gd name="connsiteX37-4621" fmla="*/ 1300507 w 3765465"/>
                <a:gd name="connsiteY37-4622" fmla="*/ 2164097 h 2904496"/>
                <a:gd name="connsiteX38-4623" fmla="*/ 927127 w 3765465"/>
                <a:gd name="connsiteY38-4624" fmla="*/ 2242837 h 2904496"/>
                <a:gd name="connsiteX39-4625" fmla="*/ 336577 w 3765465"/>
                <a:gd name="connsiteY39-4626" fmla="*/ 2350787 h 2904496"/>
                <a:gd name="connsiteX40-4627" fmla="*/ 806477 w 3765465"/>
                <a:gd name="connsiteY40-4628" fmla="*/ 2058687 h 2904496"/>
                <a:gd name="connsiteX41-4629" fmla="*/ 876327 w 3765465"/>
                <a:gd name="connsiteY41-4630" fmla="*/ 1652287 h 2904496"/>
                <a:gd name="connsiteX42-4631" fmla="*/ 774727 w 3765465"/>
                <a:gd name="connsiteY42-4632" fmla="*/ 1734837 h 2904496"/>
                <a:gd name="connsiteX43-4633" fmla="*/ 412777 w 3765465"/>
                <a:gd name="connsiteY43-4634" fmla="*/ 1931687 h 2904496"/>
                <a:gd name="connsiteX44-4635" fmla="*/ 27 w 3765465"/>
                <a:gd name="connsiteY44-4636" fmla="*/ 1766587 h 2904496"/>
                <a:gd name="connsiteX45-4637" fmla="*/ 393727 w 3765465"/>
                <a:gd name="connsiteY45-4638" fmla="*/ 1671337 h 2904496"/>
                <a:gd name="connsiteX46-4639" fmla="*/ 723927 w 3765465"/>
                <a:gd name="connsiteY46-4640" fmla="*/ 1391937 h 2904496"/>
                <a:gd name="connsiteX47-4641" fmla="*/ 882677 w 3765465"/>
                <a:gd name="connsiteY47-4642" fmla="*/ 1226837 h 2904496"/>
                <a:gd name="connsiteX48-4643" fmla="*/ 469927 w 3765465"/>
                <a:gd name="connsiteY48-4644" fmla="*/ 1271287 h 2904496"/>
                <a:gd name="connsiteX49-4645" fmla="*/ 209577 w 3765465"/>
                <a:gd name="connsiteY49-4646" fmla="*/ 1156987 h 2904496"/>
                <a:gd name="connsiteX50-4647" fmla="*/ 158777 w 3765465"/>
                <a:gd name="connsiteY50-4648" fmla="*/ 934737 h 2904496"/>
                <a:gd name="connsiteX51-4649" fmla="*/ 469927 w 3765465"/>
                <a:gd name="connsiteY51-4650" fmla="*/ 1029987 h 2904496"/>
                <a:gd name="connsiteX52-4651" fmla="*/ 812827 w 3765465"/>
                <a:gd name="connsiteY52-4652" fmla="*/ 928387 h 2904496"/>
                <a:gd name="connsiteX53-4653" fmla="*/ 831877 w 3765465"/>
                <a:gd name="connsiteY53-4654" fmla="*/ 604537 h 2904496"/>
                <a:gd name="connsiteX54-4655" fmla="*/ 965227 w 3765465"/>
                <a:gd name="connsiteY54-4656" fmla="*/ 261637 h 2904496"/>
                <a:gd name="connsiteX55-4657" fmla="*/ 1130327 w 3765465"/>
                <a:gd name="connsiteY55-4658" fmla="*/ 166387 h 2904496"/>
                <a:gd name="connsiteX56-4659" fmla="*/ 1200177 w 3765465"/>
                <a:gd name="connsiteY56-4660" fmla="*/ 420387 h 2904496"/>
                <a:gd name="connsiteX57-4661" fmla="*/ 1536727 w 3765465"/>
                <a:gd name="connsiteY57-4662" fmla="*/ 521987 h 2904496"/>
                <a:gd name="connsiteX58-4663" fmla="*/ 1714527 w 3765465"/>
                <a:gd name="connsiteY58-4664" fmla="*/ 90187 h 2904496"/>
                <a:gd name="connsiteX59-4665" fmla="*/ 1841527 w 3765465"/>
                <a:gd name="connsiteY59-4666" fmla="*/ 20337 h 2904496"/>
                <a:gd name="connsiteX60-4667" fmla="*/ 1873277 w 3765465"/>
                <a:gd name="connsiteY60-4668" fmla="*/ 356887 h 2904496"/>
                <a:gd name="connsiteX61-4669" fmla="*/ 2057427 w 3765465"/>
                <a:gd name="connsiteY61-4670" fmla="*/ 458487 h 2904496"/>
                <a:gd name="connsiteX62-4671" fmla="*/ 2228877 w 3765465"/>
                <a:gd name="connsiteY62-4672" fmla="*/ 261637 h 2904496"/>
                <a:gd name="connsiteX63-4673" fmla="*/ 2273327 w 3765465"/>
                <a:gd name="connsiteY63-4674" fmla="*/ 490237 h 2904496"/>
                <a:gd name="connsiteX0-4675" fmla="*/ 2273327 w 3765465"/>
                <a:gd name="connsiteY0-4676" fmla="*/ 490237 h 2904496"/>
                <a:gd name="connsiteX1-4677" fmla="*/ 2518437 w 3765465"/>
                <a:gd name="connsiteY1-4678" fmla="*/ 209567 h 2904496"/>
                <a:gd name="connsiteX2-4679" fmla="*/ 2870227 w 3765465"/>
                <a:gd name="connsiteY2-4680" fmla="*/ 96537 h 2904496"/>
                <a:gd name="connsiteX3-4681" fmla="*/ 3003577 w 3765465"/>
                <a:gd name="connsiteY3-4682" fmla="*/ 102887 h 2904496"/>
                <a:gd name="connsiteX4-4683" fmla="*/ 2843557 w 3765465"/>
                <a:gd name="connsiteY4-4684" fmla="*/ 231157 h 2904496"/>
                <a:gd name="connsiteX5-4685" fmla="*/ 2735607 w 3765465"/>
                <a:gd name="connsiteY5-4686" fmla="*/ 438167 h 2904496"/>
                <a:gd name="connsiteX6-4687" fmla="*/ 2774977 w 3765465"/>
                <a:gd name="connsiteY6-4688" fmla="*/ 591837 h 2904496"/>
                <a:gd name="connsiteX7-4689" fmla="*/ 2971827 w 3765465"/>
                <a:gd name="connsiteY7-4690" fmla="*/ 483887 h 2904496"/>
                <a:gd name="connsiteX8-4691" fmla="*/ 3182647 w 3765465"/>
                <a:gd name="connsiteY8-4692" fmla="*/ 439437 h 2904496"/>
                <a:gd name="connsiteX9-4693" fmla="*/ 3418867 w 3765465"/>
                <a:gd name="connsiteY9-4694" fmla="*/ 499127 h 2904496"/>
                <a:gd name="connsiteX10-4695" fmla="*/ 3251227 w 3765465"/>
                <a:gd name="connsiteY10-4696" fmla="*/ 629937 h 2904496"/>
                <a:gd name="connsiteX11-4697" fmla="*/ 3134387 w 3765465"/>
                <a:gd name="connsiteY11-4698" fmla="*/ 861077 h 2904496"/>
                <a:gd name="connsiteX12-4699" fmla="*/ 3294407 w 3765465"/>
                <a:gd name="connsiteY12-4700" fmla="*/ 1113807 h 2904496"/>
                <a:gd name="connsiteX13-4701" fmla="*/ 3549677 w 3765465"/>
                <a:gd name="connsiteY13-4702" fmla="*/ 1228107 h 2904496"/>
                <a:gd name="connsiteX14-4703" fmla="*/ 3238527 w 3765465"/>
                <a:gd name="connsiteY14-4704" fmla="*/ 1404637 h 2904496"/>
                <a:gd name="connsiteX15-4705" fmla="*/ 3420137 w 3765465"/>
                <a:gd name="connsiteY15-4706" fmla="*/ 1572277 h 2904496"/>
                <a:gd name="connsiteX16-4707" fmla="*/ 3643657 w 3765465"/>
                <a:gd name="connsiteY16-4708" fmla="*/ 1778017 h 2904496"/>
                <a:gd name="connsiteX17-4709" fmla="*/ 3747797 w 3765465"/>
                <a:gd name="connsiteY17-4710" fmla="*/ 1992647 h 2904496"/>
                <a:gd name="connsiteX18-4711" fmla="*/ 3280437 w 3765465"/>
                <a:gd name="connsiteY18-4712" fmla="*/ 1948197 h 2904496"/>
                <a:gd name="connsiteX19-4713" fmla="*/ 3116607 w 3765465"/>
                <a:gd name="connsiteY19-4714" fmla="*/ 2101867 h 2904496"/>
                <a:gd name="connsiteX20-4715" fmla="*/ 3058187 w 3765465"/>
                <a:gd name="connsiteY20-4716" fmla="*/ 2379997 h 2904496"/>
                <a:gd name="connsiteX21-4717" fmla="*/ 3105177 w 3765465"/>
                <a:gd name="connsiteY21-4718" fmla="*/ 2612407 h 2904496"/>
                <a:gd name="connsiteX22-4719" fmla="*/ 2813077 w 3765465"/>
                <a:gd name="connsiteY22-4720" fmla="*/ 2344437 h 2904496"/>
                <a:gd name="connsiteX23-4721" fmla="*/ 2618767 w 3765465"/>
                <a:gd name="connsiteY23-4722" fmla="*/ 2293637 h 2904496"/>
                <a:gd name="connsiteX24-4723" fmla="*/ 2584477 w 3765465"/>
                <a:gd name="connsiteY24-4724" fmla="*/ 2462547 h 2904496"/>
                <a:gd name="connsiteX25-4725" fmla="*/ 2583207 w 3765465"/>
                <a:gd name="connsiteY25-4726" fmla="*/ 2597167 h 2904496"/>
                <a:gd name="connsiteX26-4727" fmla="*/ 2500657 w 3765465"/>
                <a:gd name="connsiteY26-4728" fmla="*/ 2792747 h 2904496"/>
                <a:gd name="connsiteX27-4729" fmla="*/ 2269517 w 3765465"/>
                <a:gd name="connsiteY27-4730" fmla="*/ 2460007 h 2904496"/>
                <a:gd name="connsiteX28-4731" fmla="*/ 2147597 w 3765465"/>
                <a:gd name="connsiteY28-4732" fmla="*/ 2471437 h 2904496"/>
                <a:gd name="connsiteX29-4733" fmla="*/ 2000277 w 3765465"/>
                <a:gd name="connsiteY29-4734" fmla="*/ 2712737 h 2904496"/>
                <a:gd name="connsiteX30-4735" fmla="*/ 1860577 w 3765465"/>
                <a:gd name="connsiteY30-4736" fmla="*/ 2903237 h 2904496"/>
                <a:gd name="connsiteX31-4737" fmla="*/ 1750087 w 3765465"/>
                <a:gd name="connsiteY31-4738" fmla="*/ 2618758 h 2904496"/>
                <a:gd name="connsiteX32-4739" fmla="*/ 1762787 w 3765465"/>
                <a:gd name="connsiteY32-4740" fmla="*/ 2630187 h 2904496"/>
                <a:gd name="connsiteX33-4741" fmla="*/ 1647217 w 3765465"/>
                <a:gd name="connsiteY33-4742" fmla="*/ 2391427 h 2904496"/>
                <a:gd name="connsiteX34-4743" fmla="*/ 1502437 w 3765465"/>
                <a:gd name="connsiteY34-4744" fmla="*/ 2540017 h 2904496"/>
                <a:gd name="connsiteX35-4745" fmla="*/ 1285267 w 3765465"/>
                <a:gd name="connsiteY35-4746" fmla="*/ 2861327 h 2904496"/>
                <a:gd name="connsiteX36-4747" fmla="*/ 1230657 w 3765465"/>
                <a:gd name="connsiteY36-4748" fmla="*/ 2470167 h 2904496"/>
                <a:gd name="connsiteX37-4749" fmla="*/ 1300507 w 3765465"/>
                <a:gd name="connsiteY37-4750" fmla="*/ 2164097 h 2904496"/>
                <a:gd name="connsiteX38-4751" fmla="*/ 1018567 w 3765465"/>
                <a:gd name="connsiteY38-4752" fmla="*/ 2326657 h 2904496"/>
                <a:gd name="connsiteX39-4753" fmla="*/ 336577 w 3765465"/>
                <a:gd name="connsiteY39-4754" fmla="*/ 2350787 h 2904496"/>
                <a:gd name="connsiteX40-4755" fmla="*/ 806477 w 3765465"/>
                <a:gd name="connsiteY40-4756" fmla="*/ 2058687 h 2904496"/>
                <a:gd name="connsiteX41-4757" fmla="*/ 876327 w 3765465"/>
                <a:gd name="connsiteY41-4758" fmla="*/ 1652287 h 2904496"/>
                <a:gd name="connsiteX42-4759" fmla="*/ 774727 w 3765465"/>
                <a:gd name="connsiteY42-4760" fmla="*/ 1734837 h 2904496"/>
                <a:gd name="connsiteX43-4761" fmla="*/ 412777 w 3765465"/>
                <a:gd name="connsiteY43-4762" fmla="*/ 1931687 h 2904496"/>
                <a:gd name="connsiteX44-4763" fmla="*/ 27 w 3765465"/>
                <a:gd name="connsiteY44-4764" fmla="*/ 1766587 h 2904496"/>
                <a:gd name="connsiteX45-4765" fmla="*/ 393727 w 3765465"/>
                <a:gd name="connsiteY45-4766" fmla="*/ 1671337 h 2904496"/>
                <a:gd name="connsiteX46-4767" fmla="*/ 723927 w 3765465"/>
                <a:gd name="connsiteY46-4768" fmla="*/ 1391937 h 2904496"/>
                <a:gd name="connsiteX47-4769" fmla="*/ 882677 w 3765465"/>
                <a:gd name="connsiteY47-4770" fmla="*/ 1226837 h 2904496"/>
                <a:gd name="connsiteX48-4771" fmla="*/ 469927 w 3765465"/>
                <a:gd name="connsiteY48-4772" fmla="*/ 1271287 h 2904496"/>
                <a:gd name="connsiteX49-4773" fmla="*/ 209577 w 3765465"/>
                <a:gd name="connsiteY49-4774" fmla="*/ 1156987 h 2904496"/>
                <a:gd name="connsiteX50-4775" fmla="*/ 158777 w 3765465"/>
                <a:gd name="connsiteY50-4776" fmla="*/ 934737 h 2904496"/>
                <a:gd name="connsiteX51-4777" fmla="*/ 469927 w 3765465"/>
                <a:gd name="connsiteY51-4778" fmla="*/ 1029987 h 2904496"/>
                <a:gd name="connsiteX52-4779" fmla="*/ 812827 w 3765465"/>
                <a:gd name="connsiteY52-4780" fmla="*/ 928387 h 2904496"/>
                <a:gd name="connsiteX53-4781" fmla="*/ 831877 w 3765465"/>
                <a:gd name="connsiteY53-4782" fmla="*/ 604537 h 2904496"/>
                <a:gd name="connsiteX54-4783" fmla="*/ 965227 w 3765465"/>
                <a:gd name="connsiteY54-4784" fmla="*/ 261637 h 2904496"/>
                <a:gd name="connsiteX55-4785" fmla="*/ 1130327 w 3765465"/>
                <a:gd name="connsiteY55-4786" fmla="*/ 166387 h 2904496"/>
                <a:gd name="connsiteX56-4787" fmla="*/ 1200177 w 3765465"/>
                <a:gd name="connsiteY56-4788" fmla="*/ 420387 h 2904496"/>
                <a:gd name="connsiteX57-4789" fmla="*/ 1536727 w 3765465"/>
                <a:gd name="connsiteY57-4790" fmla="*/ 521987 h 2904496"/>
                <a:gd name="connsiteX58-4791" fmla="*/ 1714527 w 3765465"/>
                <a:gd name="connsiteY58-4792" fmla="*/ 90187 h 2904496"/>
                <a:gd name="connsiteX59-4793" fmla="*/ 1841527 w 3765465"/>
                <a:gd name="connsiteY59-4794" fmla="*/ 20337 h 2904496"/>
                <a:gd name="connsiteX60-4795" fmla="*/ 1873277 w 3765465"/>
                <a:gd name="connsiteY60-4796" fmla="*/ 356887 h 2904496"/>
                <a:gd name="connsiteX61-4797" fmla="*/ 2057427 w 3765465"/>
                <a:gd name="connsiteY61-4798" fmla="*/ 458487 h 2904496"/>
                <a:gd name="connsiteX62-4799" fmla="*/ 2228877 w 3765465"/>
                <a:gd name="connsiteY62-4800" fmla="*/ 261637 h 2904496"/>
                <a:gd name="connsiteX63-4801" fmla="*/ 2273327 w 3765465"/>
                <a:gd name="connsiteY63-4802" fmla="*/ 490237 h 2904496"/>
                <a:gd name="connsiteX0-4803" fmla="*/ 2273327 w 3765465"/>
                <a:gd name="connsiteY0-4804" fmla="*/ 490237 h 2904496"/>
                <a:gd name="connsiteX1-4805" fmla="*/ 2518437 w 3765465"/>
                <a:gd name="connsiteY1-4806" fmla="*/ 209567 h 2904496"/>
                <a:gd name="connsiteX2-4807" fmla="*/ 2870227 w 3765465"/>
                <a:gd name="connsiteY2-4808" fmla="*/ 96537 h 2904496"/>
                <a:gd name="connsiteX3-4809" fmla="*/ 3003577 w 3765465"/>
                <a:gd name="connsiteY3-4810" fmla="*/ 102887 h 2904496"/>
                <a:gd name="connsiteX4-4811" fmla="*/ 2843557 w 3765465"/>
                <a:gd name="connsiteY4-4812" fmla="*/ 231157 h 2904496"/>
                <a:gd name="connsiteX5-4813" fmla="*/ 2735607 w 3765465"/>
                <a:gd name="connsiteY5-4814" fmla="*/ 438167 h 2904496"/>
                <a:gd name="connsiteX6-4815" fmla="*/ 2774977 w 3765465"/>
                <a:gd name="connsiteY6-4816" fmla="*/ 591837 h 2904496"/>
                <a:gd name="connsiteX7-4817" fmla="*/ 2971827 w 3765465"/>
                <a:gd name="connsiteY7-4818" fmla="*/ 483887 h 2904496"/>
                <a:gd name="connsiteX8-4819" fmla="*/ 3182647 w 3765465"/>
                <a:gd name="connsiteY8-4820" fmla="*/ 439437 h 2904496"/>
                <a:gd name="connsiteX9-4821" fmla="*/ 3418867 w 3765465"/>
                <a:gd name="connsiteY9-4822" fmla="*/ 499127 h 2904496"/>
                <a:gd name="connsiteX10-4823" fmla="*/ 3251227 w 3765465"/>
                <a:gd name="connsiteY10-4824" fmla="*/ 629937 h 2904496"/>
                <a:gd name="connsiteX11-4825" fmla="*/ 3134387 w 3765465"/>
                <a:gd name="connsiteY11-4826" fmla="*/ 861077 h 2904496"/>
                <a:gd name="connsiteX12-4827" fmla="*/ 3294407 w 3765465"/>
                <a:gd name="connsiteY12-4828" fmla="*/ 1113807 h 2904496"/>
                <a:gd name="connsiteX13-4829" fmla="*/ 3549677 w 3765465"/>
                <a:gd name="connsiteY13-4830" fmla="*/ 1228107 h 2904496"/>
                <a:gd name="connsiteX14-4831" fmla="*/ 3238527 w 3765465"/>
                <a:gd name="connsiteY14-4832" fmla="*/ 1404637 h 2904496"/>
                <a:gd name="connsiteX15-4833" fmla="*/ 3420137 w 3765465"/>
                <a:gd name="connsiteY15-4834" fmla="*/ 1572277 h 2904496"/>
                <a:gd name="connsiteX16-4835" fmla="*/ 3643657 w 3765465"/>
                <a:gd name="connsiteY16-4836" fmla="*/ 1778017 h 2904496"/>
                <a:gd name="connsiteX17-4837" fmla="*/ 3747797 w 3765465"/>
                <a:gd name="connsiteY17-4838" fmla="*/ 1992647 h 2904496"/>
                <a:gd name="connsiteX18-4839" fmla="*/ 3280437 w 3765465"/>
                <a:gd name="connsiteY18-4840" fmla="*/ 1948197 h 2904496"/>
                <a:gd name="connsiteX19-4841" fmla="*/ 3116607 w 3765465"/>
                <a:gd name="connsiteY19-4842" fmla="*/ 2101867 h 2904496"/>
                <a:gd name="connsiteX20-4843" fmla="*/ 3058187 w 3765465"/>
                <a:gd name="connsiteY20-4844" fmla="*/ 2379997 h 2904496"/>
                <a:gd name="connsiteX21-4845" fmla="*/ 3105177 w 3765465"/>
                <a:gd name="connsiteY21-4846" fmla="*/ 2612407 h 2904496"/>
                <a:gd name="connsiteX22-4847" fmla="*/ 2813077 w 3765465"/>
                <a:gd name="connsiteY22-4848" fmla="*/ 2344437 h 2904496"/>
                <a:gd name="connsiteX23-4849" fmla="*/ 2618767 w 3765465"/>
                <a:gd name="connsiteY23-4850" fmla="*/ 2293637 h 2904496"/>
                <a:gd name="connsiteX24-4851" fmla="*/ 2584477 w 3765465"/>
                <a:gd name="connsiteY24-4852" fmla="*/ 2462547 h 2904496"/>
                <a:gd name="connsiteX25-4853" fmla="*/ 2583207 w 3765465"/>
                <a:gd name="connsiteY25-4854" fmla="*/ 2597167 h 2904496"/>
                <a:gd name="connsiteX26-4855" fmla="*/ 2500657 w 3765465"/>
                <a:gd name="connsiteY26-4856" fmla="*/ 2792747 h 2904496"/>
                <a:gd name="connsiteX27-4857" fmla="*/ 2269517 w 3765465"/>
                <a:gd name="connsiteY27-4858" fmla="*/ 2460007 h 2904496"/>
                <a:gd name="connsiteX28-4859" fmla="*/ 2147597 w 3765465"/>
                <a:gd name="connsiteY28-4860" fmla="*/ 2471437 h 2904496"/>
                <a:gd name="connsiteX29-4861" fmla="*/ 2000277 w 3765465"/>
                <a:gd name="connsiteY29-4862" fmla="*/ 2712737 h 2904496"/>
                <a:gd name="connsiteX30-4863" fmla="*/ 1860577 w 3765465"/>
                <a:gd name="connsiteY30-4864" fmla="*/ 2903237 h 2904496"/>
                <a:gd name="connsiteX31-4865" fmla="*/ 1750087 w 3765465"/>
                <a:gd name="connsiteY31-4866" fmla="*/ 2618758 h 2904496"/>
                <a:gd name="connsiteX32-4867" fmla="*/ 1762787 w 3765465"/>
                <a:gd name="connsiteY32-4868" fmla="*/ 2630187 h 2904496"/>
                <a:gd name="connsiteX33-4869" fmla="*/ 1647217 w 3765465"/>
                <a:gd name="connsiteY33-4870" fmla="*/ 2391427 h 2904496"/>
                <a:gd name="connsiteX34-4871" fmla="*/ 1502437 w 3765465"/>
                <a:gd name="connsiteY34-4872" fmla="*/ 2540017 h 2904496"/>
                <a:gd name="connsiteX35-4873" fmla="*/ 1285267 w 3765465"/>
                <a:gd name="connsiteY35-4874" fmla="*/ 2861327 h 2904496"/>
                <a:gd name="connsiteX36-4875" fmla="*/ 1230657 w 3765465"/>
                <a:gd name="connsiteY36-4876" fmla="*/ 2470167 h 2904496"/>
                <a:gd name="connsiteX37-4877" fmla="*/ 1300507 w 3765465"/>
                <a:gd name="connsiteY37-4878" fmla="*/ 2164097 h 2904496"/>
                <a:gd name="connsiteX38-4879" fmla="*/ 1018567 w 3765465"/>
                <a:gd name="connsiteY38-4880" fmla="*/ 2326657 h 2904496"/>
                <a:gd name="connsiteX39-4881" fmla="*/ 336577 w 3765465"/>
                <a:gd name="connsiteY39-4882" fmla="*/ 2350787 h 2904496"/>
                <a:gd name="connsiteX40-4883" fmla="*/ 683287 w 3765465"/>
                <a:gd name="connsiteY40-4884" fmla="*/ 2260617 h 2904496"/>
                <a:gd name="connsiteX41-4885" fmla="*/ 806477 w 3765465"/>
                <a:gd name="connsiteY41-4886" fmla="*/ 2058687 h 2904496"/>
                <a:gd name="connsiteX42-4887" fmla="*/ 876327 w 3765465"/>
                <a:gd name="connsiteY42-4888" fmla="*/ 1652287 h 2904496"/>
                <a:gd name="connsiteX43-4889" fmla="*/ 774727 w 3765465"/>
                <a:gd name="connsiteY43-4890" fmla="*/ 1734837 h 2904496"/>
                <a:gd name="connsiteX44-4891" fmla="*/ 412777 w 3765465"/>
                <a:gd name="connsiteY44-4892" fmla="*/ 1931687 h 2904496"/>
                <a:gd name="connsiteX45-4893" fmla="*/ 27 w 3765465"/>
                <a:gd name="connsiteY45-4894" fmla="*/ 1766587 h 2904496"/>
                <a:gd name="connsiteX46-4895" fmla="*/ 393727 w 3765465"/>
                <a:gd name="connsiteY46-4896" fmla="*/ 1671337 h 2904496"/>
                <a:gd name="connsiteX47-4897" fmla="*/ 723927 w 3765465"/>
                <a:gd name="connsiteY47-4898" fmla="*/ 1391937 h 2904496"/>
                <a:gd name="connsiteX48-4899" fmla="*/ 882677 w 3765465"/>
                <a:gd name="connsiteY48-4900" fmla="*/ 1226837 h 2904496"/>
                <a:gd name="connsiteX49-4901" fmla="*/ 469927 w 3765465"/>
                <a:gd name="connsiteY49-4902" fmla="*/ 1271287 h 2904496"/>
                <a:gd name="connsiteX50-4903" fmla="*/ 209577 w 3765465"/>
                <a:gd name="connsiteY50-4904" fmla="*/ 1156987 h 2904496"/>
                <a:gd name="connsiteX51-4905" fmla="*/ 158777 w 3765465"/>
                <a:gd name="connsiteY51-4906" fmla="*/ 934737 h 2904496"/>
                <a:gd name="connsiteX52-4907" fmla="*/ 469927 w 3765465"/>
                <a:gd name="connsiteY52-4908" fmla="*/ 1029987 h 2904496"/>
                <a:gd name="connsiteX53-4909" fmla="*/ 812827 w 3765465"/>
                <a:gd name="connsiteY53-4910" fmla="*/ 928387 h 2904496"/>
                <a:gd name="connsiteX54-4911" fmla="*/ 831877 w 3765465"/>
                <a:gd name="connsiteY54-4912" fmla="*/ 604537 h 2904496"/>
                <a:gd name="connsiteX55-4913" fmla="*/ 965227 w 3765465"/>
                <a:gd name="connsiteY55-4914" fmla="*/ 261637 h 2904496"/>
                <a:gd name="connsiteX56-4915" fmla="*/ 1130327 w 3765465"/>
                <a:gd name="connsiteY56-4916" fmla="*/ 166387 h 2904496"/>
                <a:gd name="connsiteX57-4917" fmla="*/ 1200177 w 3765465"/>
                <a:gd name="connsiteY57-4918" fmla="*/ 420387 h 2904496"/>
                <a:gd name="connsiteX58-4919" fmla="*/ 1536727 w 3765465"/>
                <a:gd name="connsiteY58-4920" fmla="*/ 521987 h 2904496"/>
                <a:gd name="connsiteX59-4921" fmla="*/ 1714527 w 3765465"/>
                <a:gd name="connsiteY59-4922" fmla="*/ 90187 h 2904496"/>
                <a:gd name="connsiteX60-4923" fmla="*/ 1841527 w 3765465"/>
                <a:gd name="connsiteY60-4924" fmla="*/ 20337 h 2904496"/>
                <a:gd name="connsiteX61-4925" fmla="*/ 1873277 w 3765465"/>
                <a:gd name="connsiteY61-4926" fmla="*/ 356887 h 2904496"/>
                <a:gd name="connsiteX62-4927" fmla="*/ 2057427 w 3765465"/>
                <a:gd name="connsiteY62-4928" fmla="*/ 458487 h 2904496"/>
                <a:gd name="connsiteX63-4929" fmla="*/ 2228877 w 3765465"/>
                <a:gd name="connsiteY63-4930" fmla="*/ 261637 h 2904496"/>
                <a:gd name="connsiteX64" fmla="*/ 2273327 w 3765465"/>
                <a:gd name="connsiteY64" fmla="*/ 490237 h 2904496"/>
                <a:gd name="connsiteX0-4931" fmla="*/ 2273327 w 3765465"/>
                <a:gd name="connsiteY0-4932" fmla="*/ 490237 h 2904496"/>
                <a:gd name="connsiteX1-4933" fmla="*/ 2518437 w 3765465"/>
                <a:gd name="connsiteY1-4934" fmla="*/ 209567 h 2904496"/>
                <a:gd name="connsiteX2-4935" fmla="*/ 2870227 w 3765465"/>
                <a:gd name="connsiteY2-4936" fmla="*/ 96537 h 2904496"/>
                <a:gd name="connsiteX3-4937" fmla="*/ 3003577 w 3765465"/>
                <a:gd name="connsiteY3-4938" fmla="*/ 102887 h 2904496"/>
                <a:gd name="connsiteX4-4939" fmla="*/ 2843557 w 3765465"/>
                <a:gd name="connsiteY4-4940" fmla="*/ 231157 h 2904496"/>
                <a:gd name="connsiteX5-4941" fmla="*/ 2735607 w 3765465"/>
                <a:gd name="connsiteY5-4942" fmla="*/ 438167 h 2904496"/>
                <a:gd name="connsiteX6-4943" fmla="*/ 2774977 w 3765465"/>
                <a:gd name="connsiteY6-4944" fmla="*/ 591837 h 2904496"/>
                <a:gd name="connsiteX7-4945" fmla="*/ 2971827 w 3765465"/>
                <a:gd name="connsiteY7-4946" fmla="*/ 483887 h 2904496"/>
                <a:gd name="connsiteX8-4947" fmla="*/ 3182647 w 3765465"/>
                <a:gd name="connsiteY8-4948" fmla="*/ 439437 h 2904496"/>
                <a:gd name="connsiteX9-4949" fmla="*/ 3418867 w 3765465"/>
                <a:gd name="connsiteY9-4950" fmla="*/ 499127 h 2904496"/>
                <a:gd name="connsiteX10-4951" fmla="*/ 3251227 w 3765465"/>
                <a:gd name="connsiteY10-4952" fmla="*/ 629937 h 2904496"/>
                <a:gd name="connsiteX11-4953" fmla="*/ 3134387 w 3765465"/>
                <a:gd name="connsiteY11-4954" fmla="*/ 861077 h 2904496"/>
                <a:gd name="connsiteX12-4955" fmla="*/ 3294407 w 3765465"/>
                <a:gd name="connsiteY12-4956" fmla="*/ 1113807 h 2904496"/>
                <a:gd name="connsiteX13-4957" fmla="*/ 3549677 w 3765465"/>
                <a:gd name="connsiteY13-4958" fmla="*/ 1228107 h 2904496"/>
                <a:gd name="connsiteX14-4959" fmla="*/ 3238527 w 3765465"/>
                <a:gd name="connsiteY14-4960" fmla="*/ 1404637 h 2904496"/>
                <a:gd name="connsiteX15-4961" fmla="*/ 3420137 w 3765465"/>
                <a:gd name="connsiteY15-4962" fmla="*/ 1572277 h 2904496"/>
                <a:gd name="connsiteX16-4963" fmla="*/ 3643657 w 3765465"/>
                <a:gd name="connsiteY16-4964" fmla="*/ 1778017 h 2904496"/>
                <a:gd name="connsiteX17-4965" fmla="*/ 3747797 w 3765465"/>
                <a:gd name="connsiteY17-4966" fmla="*/ 1992647 h 2904496"/>
                <a:gd name="connsiteX18-4967" fmla="*/ 3280437 w 3765465"/>
                <a:gd name="connsiteY18-4968" fmla="*/ 1948197 h 2904496"/>
                <a:gd name="connsiteX19-4969" fmla="*/ 3116607 w 3765465"/>
                <a:gd name="connsiteY19-4970" fmla="*/ 2101867 h 2904496"/>
                <a:gd name="connsiteX20-4971" fmla="*/ 3058187 w 3765465"/>
                <a:gd name="connsiteY20-4972" fmla="*/ 2379997 h 2904496"/>
                <a:gd name="connsiteX21-4973" fmla="*/ 3105177 w 3765465"/>
                <a:gd name="connsiteY21-4974" fmla="*/ 2612407 h 2904496"/>
                <a:gd name="connsiteX22-4975" fmla="*/ 2813077 w 3765465"/>
                <a:gd name="connsiteY22-4976" fmla="*/ 2344437 h 2904496"/>
                <a:gd name="connsiteX23-4977" fmla="*/ 2618767 w 3765465"/>
                <a:gd name="connsiteY23-4978" fmla="*/ 2293637 h 2904496"/>
                <a:gd name="connsiteX24-4979" fmla="*/ 2584477 w 3765465"/>
                <a:gd name="connsiteY24-4980" fmla="*/ 2462547 h 2904496"/>
                <a:gd name="connsiteX25-4981" fmla="*/ 2583207 w 3765465"/>
                <a:gd name="connsiteY25-4982" fmla="*/ 2597167 h 2904496"/>
                <a:gd name="connsiteX26-4983" fmla="*/ 2500657 w 3765465"/>
                <a:gd name="connsiteY26-4984" fmla="*/ 2792747 h 2904496"/>
                <a:gd name="connsiteX27-4985" fmla="*/ 2269517 w 3765465"/>
                <a:gd name="connsiteY27-4986" fmla="*/ 2460007 h 2904496"/>
                <a:gd name="connsiteX28-4987" fmla="*/ 2147597 w 3765465"/>
                <a:gd name="connsiteY28-4988" fmla="*/ 2471437 h 2904496"/>
                <a:gd name="connsiteX29-4989" fmla="*/ 2000277 w 3765465"/>
                <a:gd name="connsiteY29-4990" fmla="*/ 2712737 h 2904496"/>
                <a:gd name="connsiteX30-4991" fmla="*/ 1860577 w 3765465"/>
                <a:gd name="connsiteY30-4992" fmla="*/ 2903237 h 2904496"/>
                <a:gd name="connsiteX31-4993" fmla="*/ 1750087 w 3765465"/>
                <a:gd name="connsiteY31-4994" fmla="*/ 2618758 h 2904496"/>
                <a:gd name="connsiteX32-4995" fmla="*/ 1762787 w 3765465"/>
                <a:gd name="connsiteY32-4996" fmla="*/ 2630187 h 2904496"/>
                <a:gd name="connsiteX33-4997" fmla="*/ 1647217 w 3765465"/>
                <a:gd name="connsiteY33-4998" fmla="*/ 2391427 h 2904496"/>
                <a:gd name="connsiteX34-4999" fmla="*/ 1502437 w 3765465"/>
                <a:gd name="connsiteY34-5000" fmla="*/ 2540017 h 2904496"/>
                <a:gd name="connsiteX35-5001" fmla="*/ 1285267 w 3765465"/>
                <a:gd name="connsiteY35-5002" fmla="*/ 2861327 h 2904496"/>
                <a:gd name="connsiteX36-5003" fmla="*/ 1230657 w 3765465"/>
                <a:gd name="connsiteY36-5004" fmla="*/ 2470167 h 2904496"/>
                <a:gd name="connsiteX37-5005" fmla="*/ 1300507 w 3765465"/>
                <a:gd name="connsiteY37-5006" fmla="*/ 2164097 h 2904496"/>
                <a:gd name="connsiteX38-5007" fmla="*/ 1018567 w 3765465"/>
                <a:gd name="connsiteY38-5008" fmla="*/ 2326657 h 2904496"/>
                <a:gd name="connsiteX39-5009" fmla="*/ 336577 w 3765465"/>
                <a:gd name="connsiteY39-5010" fmla="*/ 2350787 h 2904496"/>
                <a:gd name="connsiteX40-5011" fmla="*/ 683287 w 3765465"/>
                <a:gd name="connsiteY40-5012" fmla="*/ 2260617 h 2904496"/>
                <a:gd name="connsiteX41-5013" fmla="*/ 745517 w 3765465"/>
                <a:gd name="connsiteY41-5014" fmla="*/ 2043447 h 2904496"/>
                <a:gd name="connsiteX42-5015" fmla="*/ 876327 w 3765465"/>
                <a:gd name="connsiteY42-5016" fmla="*/ 1652287 h 2904496"/>
                <a:gd name="connsiteX43-5017" fmla="*/ 774727 w 3765465"/>
                <a:gd name="connsiteY43-5018" fmla="*/ 1734837 h 2904496"/>
                <a:gd name="connsiteX44-5019" fmla="*/ 412777 w 3765465"/>
                <a:gd name="connsiteY44-5020" fmla="*/ 1931687 h 2904496"/>
                <a:gd name="connsiteX45-5021" fmla="*/ 27 w 3765465"/>
                <a:gd name="connsiteY45-5022" fmla="*/ 1766587 h 2904496"/>
                <a:gd name="connsiteX46-5023" fmla="*/ 393727 w 3765465"/>
                <a:gd name="connsiteY46-5024" fmla="*/ 1671337 h 2904496"/>
                <a:gd name="connsiteX47-5025" fmla="*/ 723927 w 3765465"/>
                <a:gd name="connsiteY47-5026" fmla="*/ 1391937 h 2904496"/>
                <a:gd name="connsiteX48-5027" fmla="*/ 882677 w 3765465"/>
                <a:gd name="connsiteY48-5028" fmla="*/ 1226837 h 2904496"/>
                <a:gd name="connsiteX49-5029" fmla="*/ 469927 w 3765465"/>
                <a:gd name="connsiteY49-5030" fmla="*/ 1271287 h 2904496"/>
                <a:gd name="connsiteX50-5031" fmla="*/ 209577 w 3765465"/>
                <a:gd name="connsiteY50-5032" fmla="*/ 1156987 h 2904496"/>
                <a:gd name="connsiteX51-5033" fmla="*/ 158777 w 3765465"/>
                <a:gd name="connsiteY51-5034" fmla="*/ 934737 h 2904496"/>
                <a:gd name="connsiteX52-5035" fmla="*/ 469927 w 3765465"/>
                <a:gd name="connsiteY52-5036" fmla="*/ 1029987 h 2904496"/>
                <a:gd name="connsiteX53-5037" fmla="*/ 812827 w 3765465"/>
                <a:gd name="connsiteY53-5038" fmla="*/ 928387 h 2904496"/>
                <a:gd name="connsiteX54-5039" fmla="*/ 831877 w 3765465"/>
                <a:gd name="connsiteY54-5040" fmla="*/ 604537 h 2904496"/>
                <a:gd name="connsiteX55-5041" fmla="*/ 965227 w 3765465"/>
                <a:gd name="connsiteY55-5042" fmla="*/ 261637 h 2904496"/>
                <a:gd name="connsiteX56-5043" fmla="*/ 1130327 w 3765465"/>
                <a:gd name="connsiteY56-5044" fmla="*/ 166387 h 2904496"/>
                <a:gd name="connsiteX57-5045" fmla="*/ 1200177 w 3765465"/>
                <a:gd name="connsiteY57-5046" fmla="*/ 420387 h 2904496"/>
                <a:gd name="connsiteX58-5047" fmla="*/ 1536727 w 3765465"/>
                <a:gd name="connsiteY58-5048" fmla="*/ 521987 h 2904496"/>
                <a:gd name="connsiteX59-5049" fmla="*/ 1714527 w 3765465"/>
                <a:gd name="connsiteY59-5050" fmla="*/ 90187 h 2904496"/>
                <a:gd name="connsiteX60-5051" fmla="*/ 1841527 w 3765465"/>
                <a:gd name="connsiteY60-5052" fmla="*/ 20337 h 2904496"/>
                <a:gd name="connsiteX61-5053" fmla="*/ 1873277 w 3765465"/>
                <a:gd name="connsiteY61-5054" fmla="*/ 356887 h 2904496"/>
                <a:gd name="connsiteX62-5055" fmla="*/ 2057427 w 3765465"/>
                <a:gd name="connsiteY62-5056" fmla="*/ 458487 h 2904496"/>
                <a:gd name="connsiteX63-5057" fmla="*/ 2228877 w 3765465"/>
                <a:gd name="connsiteY63-5058" fmla="*/ 261637 h 2904496"/>
                <a:gd name="connsiteX64-5059" fmla="*/ 2273327 w 3765465"/>
                <a:gd name="connsiteY64-5060" fmla="*/ 490237 h 2904496"/>
                <a:gd name="connsiteX0-5061" fmla="*/ 2273327 w 3765465"/>
                <a:gd name="connsiteY0-5062" fmla="*/ 490237 h 2904496"/>
                <a:gd name="connsiteX1-5063" fmla="*/ 2518437 w 3765465"/>
                <a:gd name="connsiteY1-5064" fmla="*/ 209567 h 2904496"/>
                <a:gd name="connsiteX2-5065" fmla="*/ 2870227 w 3765465"/>
                <a:gd name="connsiteY2-5066" fmla="*/ 96537 h 2904496"/>
                <a:gd name="connsiteX3-5067" fmla="*/ 3003577 w 3765465"/>
                <a:gd name="connsiteY3-5068" fmla="*/ 102887 h 2904496"/>
                <a:gd name="connsiteX4-5069" fmla="*/ 2843557 w 3765465"/>
                <a:gd name="connsiteY4-5070" fmla="*/ 231157 h 2904496"/>
                <a:gd name="connsiteX5-5071" fmla="*/ 2735607 w 3765465"/>
                <a:gd name="connsiteY5-5072" fmla="*/ 438167 h 2904496"/>
                <a:gd name="connsiteX6-5073" fmla="*/ 2774977 w 3765465"/>
                <a:gd name="connsiteY6-5074" fmla="*/ 591837 h 2904496"/>
                <a:gd name="connsiteX7-5075" fmla="*/ 2971827 w 3765465"/>
                <a:gd name="connsiteY7-5076" fmla="*/ 483887 h 2904496"/>
                <a:gd name="connsiteX8-5077" fmla="*/ 3182647 w 3765465"/>
                <a:gd name="connsiteY8-5078" fmla="*/ 439437 h 2904496"/>
                <a:gd name="connsiteX9-5079" fmla="*/ 3418867 w 3765465"/>
                <a:gd name="connsiteY9-5080" fmla="*/ 499127 h 2904496"/>
                <a:gd name="connsiteX10-5081" fmla="*/ 3251227 w 3765465"/>
                <a:gd name="connsiteY10-5082" fmla="*/ 629937 h 2904496"/>
                <a:gd name="connsiteX11-5083" fmla="*/ 3134387 w 3765465"/>
                <a:gd name="connsiteY11-5084" fmla="*/ 861077 h 2904496"/>
                <a:gd name="connsiteX12-5085" fmla="*/ 3294407 w 3765465"/>
                <a:gd name="connsiteY12-5086" fmla="*/ 1113807 h 2904496"/>
                <a:gd name="connsiteX13-5087" fmla="*/ 3549677 w 3765465"/>
                <a:gd name="connsiteY13-5088" fmla="*/ 1228107 h 2904496"/>
                <a:gd name="connsiteX14-5089" fmla="*/ 3238527 w 3765465"/>
                <a:gd name="connsiteY14-5090" fmla="*/ 1404637 h 2904496"/>
                <a:gd name="connsiteX15-5091" fmla="*/ 3420137 w 3765465"/>
                <a:gd name="connsiteY15-5092" fmla="*/ 1572277 h 2904496"/>
                <a:gd name="connsiteX16-5093" fmla="*/ 3643657 w 3765465"/>
                <a:gd name="connsiteY16-5094" fmla="*/ 1778017 h 2904496"/>
                <a:gd name="connsiteX17-5095" fmla="*/ 3747797 w 3765465"/>
                <a:gd name="connsiteY17-5096" fmla="*/ 1992647 h 2904496"/>
                <a:gd name="connsiteX18-5097" fmla="*/ 3280437 w 3765465"/>
                <a:gd name="connsiteY18-5098" fmla="*/ 1948197 h 2904496"/>
                <a:gd name="connsiteX19-5099" fmla="*/ 3116607 w 3765465"/>
                <a:gd name="connsiteY19-5100" fmla="*/ 2101867 h 2904496"/>
                <a:gd name="connsiteX20-5101" fmla="*/ 3058187 w 3765465"/>
                <a:gd name="connsiteY20-5102" fmla="*/ 2379997 h 2904496"/>
                <a:gd name="connsiteX21-5103" fmla="*/ 3105177 w 3765465"/>
                <a:gd name="connsiteY21-5104" fmla="*/ 2612407 h 2904496"/>
                <a:gd name="connsiteX22-5105" fmla="*/ 2813077 w 3765465"/>
                <a:gd name="connsiteY22-5106" fmla="*/ 2344437 h 2904496"/>
                <a:gd name="connsiteX23-5107" fmla="*/ 2618767 w 3765465"/>
                <a:gd name="connsiteY23-5108" fmla="*/ 2293637 h 2904496"/>
                <a:gd name="connsiteX24-5109" fmla="*/ 2584477 w 3765465"/>
                <a:gd name="connsiteY24-5110" fmla="*/ 2462547 h 2904496"/>
                <a:gd name="connsiteX25-5111" fmla="*/ 2583207 w 3765465"/>
                <a:gd name="connsiteY25-5112" fmla="*/ 2597167 h 2904496"/>
                <a:gd name="connsiteX26-5113" fmla="*/ 2500657 w 3765465"/>
                <a:gd name="connsiteY26-5114" fmla="*/ 2792747 h 2904496"/>
                <a:gd name="connsiteX27-5115" fmla="*/ 2269517 w 3765465"/>
                <a:gd name="connsiteY27-5116" fmla="*/ 2460007 h 2904496"/>
                <a:gd name="connsiteX28-5117" fmla="*/ 2147597 w 3765465"/>
                <a:gd name="connsiteY28-5118" fmla="*/ 2471437 h 2904496"/>
                <a:gd name="connsiteX29-5119" fmla="*/ 2000277 w 3765465"/>
                <a:gd name="connsiteY29-5120" fmla="*/ 2712737 h 2904496"/>
                <a:gd name="connsiteX30-5121" fmla="*/ 1860577 w 3765465"/>
                <a:gd name="connsiteY30-5122" fmla="*/ 2903237 h 2904496"/>
                <a:gd name="connsiteX31-5123" fmla="*/ 1750087 w 3765465"/>
                <a:gd name="connsiteY31-5124" fmla="*/ 2618758 h 2904496"/>
                <a:gd name="connsiteX32-5125" fmla="*/ 1762787 w 3765465"/>
                <a:gd name="connsiteY32-5126" fmla="*/ 2630187 h 2904496"/>
                <a:gd name="connsiteX33-5127" fmla="*/ 1647217 w 3765465"/>
                <a:gd name="connsiteY33-5128" fmla="*/ 2391427 h 2904496"/>
                <a:gd name="connsiteX34-5129" fmla="*/ 1502437 w 3765465"/>
                <a:gd name="connsiteY34-5130" fmla="*/ 2540017 h 2904496"/>
                <a:gd name="connsiteX35-5131" fmla="*/ 1285267 w 3765465"/>
                <a:gd name="connsiteY35-5132" fmla="*/ 2861327 h 2904496"/>
                <a:gd name="connsiteX36-5133" fmla="*/ 1230657 w 3765465"/>
                <a:gd name="connsiteY36-5134" fmla="*/ 2470167 h 2904496"/>
                <a:gd name="connsiteX37-5135" fmla="*/ 1300507 w 3765465"/>
                <a:gd name="connsiteY37-5136" fmla="*/ 2164097 h 2904496"/>
                <a:gd name="connsiteX38-5137" fmla="*/ 1018567 w 3765465"/>
                <a:gd name="connsiteY38-5138" fmla="*/ 2326657 h 2904496"/>
                <a:gd name="connsiteX39-5139" fmla="*/ 336577 w 3765465"/>
                <a:gd name="connsiteY39-5140" fmla="*/ 2350787 h 2904496"/>
                <a:gd name="connsiteX40-5141" fmla="*/ 652807 w 3765465"/>
                <a:gd name="connsiteY40-5142" fmla="*/ 2131077 h 2904496"/>
                <a:gd name="connsiteX41-5143" fmla="*/ 745517 w 3765465"/>
                <a:gd name="connsiteY41-5144" fmla="*/ 2043447 h 2904496"/>
                <a:gd name="connsiteX42-5145" fmla="*/ 876327 w 3765465"/>
                <a:gd name="connsiteY42-5146" fmla="*/ 1652287 h 2904496"/>
                <a:gd name="connsiteX43-5147" fmla="*/ 774727 w 3765465"/>
                <a:gd name="connsiteY43-5148" fmla="*/ 1734837 h 2904496"/>
                <a:gd name="connsiteX44-5149" fmla="*/ 412777 w 3765465"/>
                <a:gd name="connsiteY44-5150" fmla="*/ 1931687 h 2904496"/>
                <a:gd name="connsiteX45-5151" fmla="*/ 27 w 3765465"/>
                <a:gd name="connsiteY45-5152" fmla="*/ 1766587 h 2904496"/>
                <a:gd name="connsiteX46-5153" fmla="*/ 393727 w 3765465"/>
                <a:gd name="connsiteY46-5154" fmla="*/ 1671337 h 2904496"/>
                <a:gd name="connsiteX47-5155" fmla="*/ 723927 w 3765465"/>
                <a:gd name="connsiteY47-5156" fmla="*/ 1391937 h 2904496"/>
                <a:gd name="connsiteX48-5157" fmla="*/ 882677 w 3765465"/>
                <a:gd name="connsiteY48-5158" fmla="*/ 1226837 h 2904496"/>
                <a:gd name="connsiteX49-5159" fmla="*/ 469927 w 3765465"/>
                <a:gd name="connsiteY49-5160" fmla="*/ 1271287 h 2904496"/>
                <a:gd name="connsiteX50-5161" fmla="*/ 209577 w 3765465"/>
                <a:gd name="connsiteY50-5162" fmla="*/ 1156987 h 2904496"/>
                <a:gd name="connsiteX51-5163" fmla="*/ 158777 w 3765465"/>
                <a:gd name="connsiteY51-5164" fmla="*/ 934737 h 2904496"/>
                <a:gd name="connsiteX52-5165" fmla="*/ 469927 w 3765465"/>
                <a:gd name="connsiteY52-5166" fmla="*/ 1029987 h 2904496"/>
                <a:gd name="connsiteX53-5167" fmla="*/ 812827 w 3765465"/>
                <a:gd name="connsiteY53-5168" fmla="*/ 928387 h 2904496"/>
                <a:gd name="connsiteX54-5169" fmla="*/ 831877 w 3765465"/>
                <a:gd name="connsiteY54-5170" fmla="*/ 604537 h 2904496"/>
                <a:gd name="connsiteX55-5171" fmla="*/ 965227 w 3765465"/>
                <a:gd name="connsiteY55-5172" fmla="*/ 261637 h 2904496"/>
                <a:gd name="connsiteX56-5173" fmla="*/ 1130327 w 3765465"/>
                <a:gd name="connsiteY56-5174" fmla="*/ 166387 h 2904496"/>
                <a:gd name="connsiteX57-5175" fmla="*/ 1200177 w 3765465"/>
                <a:gd name="connsiteY57-5176" fmla="*/ 420387 h 2904496"/>
                <a:gd name="connsiteX58-5177" fmla="*/ 1536727 w 3765465"/>
                <a:gd name="connsiteY58-5178" fmla="*/ 521987 h 2904496"/>
                <a:gd name="connsiteX59-5179" fmla="*/ 1714527 w 3765465"/>
                <a:gd name="connsiteY59-5180" fmla="*/ 90187 h 2904496"/>
                <a:gd name="connsiteX60-5181" fmla="*/ 1841527 w 3765465"/>
                <a:gd name="connsiteY60-5182" fmla="*/ 20337 h 2904496"/>
                <a:gd name="connsiteX61-5183" fmla="*/ 1873277 w 3765465"/>
                <a:gd name="connsiteY61-5184" fmla="*/ 356887 h 2904496"/>
                <a:gd name="connsiteX62-5185" fmla="*/ 2057427 w 3765465"/>
                <a:gd name="connsiteY62-5186" fmla="*/ 458487 h 2904496"/>
                <a:gd name="connsiteX63-5187" fmla="*/ 2228877 w 3765465"/>
                <a:gd name="connsiteY63-5188" fmla="*/ 261637 h 2904496"/>
                <a:gd name="connsiteX64-5189" fmla="*/ 2273327 w 3765465"/>
                <a:gd name="connsiteY64-5190" fmla="*/ 490237 h 2904496"/>
                <a:gd name="connsiteX0-5191" fmla="*/ 2273327 w 3765465"/>
                <a:gd name="connsiteY0-5192" fmla="*/ 490237 h 2904496"/>
                <a:gd name="connsiteX1-5193" fmla="*/ 2518437 w 3765465"/>
                <a:gd name="connsiteY1-5194" fmla="*/ 209567 h 2904496"/>
                <a:gd name="connsiteX2-5195" fmla="*/ 2870227 w 3765465"/>
                <a:gd name="connsiteY2-5196" fmla="*/ 96537 h 2904496"/>
                <a:gd name="connsiteX3-5197" fmla="*/ 3003577 w 3765465"/>
                <a:gd name="connsiteY3-5198" fmla="*/ 102887 h 2904496"/>
                <a:gd name="connsiteX4-5199" fmla="*/ 2843557 w 3765465"/>
                <a:gd name="connsiteY4-5200" fmla="*/ 231157 h 2904496"/>
                <a:gd name="connsiteX5-5201" fmla="*/ 2735607 w 3765465"/>
                <a:gd name="connsiteY5-5202" fmla="*/ 438167 h 2904496"/>
                <a:gd name="connsiteX6-5203" fmla="*/ 2774977 w 3765465"/>
                <a:gd name="connsiteY6-5204" fmla="*/ 591837 h 2904496"/>
                <a:gd name="connsiteX7-5205" fmla="*/ 2971827 w 3765465"/>
                <a:gd name="connsiteY7-5206" fmla="*/ 483887 h 2904496"/>
                <a:gd name="connsiteX8-5207" fmla="*/ 3182647 w 3765465"/>
                <a:gd name="connsiteY8-5208" fmla="*/ 439437 h 2904496"/>
                <a:gd name="connsiteX9-5209" fmla="*/ 3418867 w 3765465"/>
                <a:gd name="connsiteY9-5210" fmla="*/ 499127 h 2904496"/>
                <a:gd name="connsiteX10-5211" fmla="*/ 3251227 w 3765465"/>
                <a:gd name="connsiteY10-5212" fmla="*/ 629937 h 2904496"/>
                <a:gd name="connsiteX11-5213" fmla="*/ 3134387 w 3765465"/>
                <a:gd name="connsiteY11-5214" fmla="*/ 861077 h 2904496"/>
                <a:gd name="connsiteX12-5215" fmla="*/ 3294407 w 3765465"/>
                <a:gd name="connsiteY12-5216" fmla="*/ 1113807 h 2904496"/>
                <a:gd name="connsiteX13-5217" fmla="*/ 3549677 w 3765465"/>
                <a:gd name="connsiteY13-5218" fmla="*/ 1228107 h 2904496"/>
                <a:gd name="connsiteX14-5219" fmla="*/ 3238527 w 3765465"/>
                <a:gd name="connsiteY14-5220" fmla="*/ 1404637 h 2904496"/>
                <a:gd name="connsiteX15-5221" fmla="*/ 3420137 w 3765465"/>
                <a:gd name="connsiteY15-5222" fmla="*/ 1572277 h 2904496"/>
                <a:gd name="connsiteX16-5223" fmla="*/ 3643657 w 3765465"/>
                <a:gd name="connsiteY16-5224" fmla="*/ 1778017 h 2904496"/>
                <a:gd name="connsiteX17-5225" fmla="*/ 3747797 w 3765465"/>
                <a:gd name="connsiteY17-5226" fmla="*/ 1992647 h 2904496"/>
                <a:gd name="connsiteX18-5227" fmla="*/ 3280437 w 3765465"/>
                <a:gd name="connsiteY18-5228" fmla="*/ 1948197 h 2904496"/>
                <a:gd name="connsiteX19-5229" fmla="*/ 3116607 w 3765465"/>
                <a:gd name="connsiteY19-5230" fmla="*/ 2101867 h 2904496"/>
                <a:gd name="connsiteX20-5231" fmla="*/ 3058187 w 3765465"/>
                <a:gd name="connsiteY20-5232" fmla="*/ 2379997 h 2904496"/>
                <a:gd name="connsiteX21-5233" fmla="*/ 3105177 w 3765465"/>
                <a:gd name="connsiteY21-5234" fmla="*/ 2612407 h 2904496"/>
                <a:gd name="connsiteX22-5235" fmla="*/ 2813077 w 3765465"/>
                <a:gd name="connsiteY22-5236" fmla="*/ 2344437 h 2904496"/>
                <a:gd name="connsiteX23-5237" fmla="*/ 2618767 w 3765465"/>
                <a:gd name="connsiteY23-5238" fmla="*/ 2293637 h 2904496"/>
                <a:gd name="connsiteX24-5239" fmla="*/ 2584477 w 3765465"/>
                <a:gd name="connsiteY24-5240" fmla="*/ 2462547 h 2904496"/>
                <a:gd name="connsiteX25-5241" fmla="*/ 2583207 w 3765465"/>
                <a:gd name="connsiteY25-5242" fmla="*/ 2597167 h 2904496"/>
                <a:gd name="connsiteX26-5243" fmla="*/ 2500657 w 3765465"/>
                <a:gd name="connsiteY26-5244" fmla="*/ 2792747 h 2904496"/>
                <a:gd name="connsiteX27-5245" fmla="*/ 2269517 w 3765465"/>
                <a:gd name="connsiteY27-5246" fmla="*/ 2460007 h 2904496"/>
                <a:gd name="connsiteX28-5247" fmla="*/ 2147597 w 3765465"/>
                <a:gd name="connsiteY28-5248" fmla="*/ 2471437 h 2904496"/>
                <a:gd name="connsiteX29-5249" fmla="*/ 2000277 w 3765465"/>
                <a:gd name="connsiteY29-5250" fmla="*/ 2712737 h 2904496"/>
                <a:gd name="connsiteX30-5251" fmla="*/ 1860577 w 3765465"/>
                <a:gd name="connsiteY30-5252" fmla="*/ 2903237 h 2904496"/>
                <a:gd name="connsiteX31-5253" fmla="*/ 1750087 w 3765465"/>
                <a:gd name="connsiteY31-5254" fmla="*/ 2618758 h 2904496"/>
                <a:gd name="connsiteX32-5255" fmla="*/ 1762787 w 3765465"/>
                <a:gd name="connsiteY32-5256" fmla="*/ 2630187 h 2904496"/>
                <a:gd name="connsiteX33-5257" fmla="*/ 1647217 w 3765465"/>
                <a:gd name="connsiteY33-5258" fmla="*/ 2391427 h 2904496"/>
                <a:gd name="connsiteX34-5259" fmla="*/ 1502437 w 3765465"/>
                <a:gd name="connsiteY34-5260" fmla="*/ 2540017 h 2904496"/>
                <a:gd name="connsiteX35-5261" fmla="*/ 1285267 w 3765465"/>
                <a:gd name="connsiteY35-5262" fmla="*/ 2861327 h 2904496"/>
                <a:gd name="connsiteX36-5263" fmla="*/ 1230657 w 3765465"/>
                <a:gd name="connsiteY36-5264" fmla="*/ 2470167 h 2904496"/>
                <a:gd name="connsiteX37-5265" fmla="*/ 1300507 w 3765465"/>
                <a:gd name="connsiteY37-5266" fmla="*/ 2164097 h 2904496"/>
                <a:gd name="connsiteX38-5267" fmla="*/ 1018567 w 3765465"/>
                <a:gd name="connsiteY38-5268" fmla="*/ 2326657 h 2904496"/>
                <a:gd name="connsiteX39-5269" fmla="*/ 336577 w 3765465"/>
                <a:gd name="connsiteY39-5270" fmla="*/ 2350787 h 2904496"/>
                <a:gd name="connsiteX40-5271" fmla="*/ 652807 w 3765465"/>
                <a:gd name="connsiteY40-5272" fmla="*/ 2131077 h 2904496"/>
                <a:gd name="connsiteX41-5273" fmla="*/ 745517 w 3765465"/>
                <a:gd name="connsiteY41-5274" fmla="*/ 2043447 h 2904496"/>
                <a:gd name="connsiteX42-5275" fmla="*/ 800127 w 3765465"/>
                <a:gd name="connsiteY42-5276" fmla="*/ 1842787 h 2904496"/>
                <a:gd name="connsiteX43-5277" fmla="*/ 774727 w 3765465"/>
                <a:gd name="connsiteY43-5278" fmla="*/ 1734837 h 2904496"/>
                <a:gd name="connsiteX44-5279" fmla="*/ 412777 w 3765465"/>
                <a:gd name="connsiteY44-5280" fmla="*/ 1931687 h 2904496"/>
                <a:gd name="connsiteX45-5281" fmla="*/ 27 w 3765465"/>
                <a:gd name="connsiteY45-5282" fmla="*/ 1766587 h 2904496"/>
                <a:gd name="connsiteX46-5283" fmla="*/ 393727 w 3765465"/>
                <a:gd name="connsiteY46-5284" fmla="*/ 1671337 h 2904496"/>
                <a:gd name="connsiteX47-5285" fmla="*/ 723927 w 3765465"/>
                <a:gd name="connsiteY47-5286" fmla="*/ 1391937 h 2904496"/>
                <a:gd name="connsiteX48-5287" fmla="*/ 882677 w 3765465"/>
                <a:gd name="connsiteY48-5288" fmla="*/ 1226837 h 2904496"/>
                <a:gd name="connsiteX49-5289" fmla="*/ 469927 w 3765465"/>
                <a:gd name="connsiteY49-5290" fmla="*/ 1271287 h 2904496"/>
                <a:gd name="connsiteX50-5291" fmla="*/ 209577 w 3765465"/>
                <a:gd name="connsiteY50-5292" fmla="*/ 1156987 h 2904496"/>
                <a:gd name="connsiteX51-5293" fmla="*/ 158777 w 3765465"/>
                <a:gd name="connsiteY51-5294" fmla="*/ 934737 h 2904496"/>
                <a:gd name="connsiteX52-5295" fmla="*/ 469927 w 3765465"/>
                <a:gd name="connsiteY52-5296" fmla="*/ 1029987 h 2904496"/>
                <a:gd name="connsiteX53-5297" fmla="*/ 812827 w 3765465"/>
                <a:gd name="connsiteY53-5298" fmla="*/ 928387 h 2904496"/>
                <a:gd name="connsiteX54-5299" fmla="*/ 831877 w 3765465"/>
                <a:gd name="connsiteY54-5300" fmla="*/ 604537 h 2904496"/>
                <a:gd name="connsiteX55-5301" fmla="*/ 965227 w 3765465"/>
                <a:gd name="connsiteY55-5302" fmla="*/ 261637 h 2904496"/>
                <a:gd name="connsiteX56-5303" fmla="*/ 1130327 w 3765465"/>
                <a:gd name="connsiteY56-5304" fmla="*/ 166387 h 2904496"/>
                <a:gd name="connsiteX57-5305" fmla="*/ 1200177 w 3765465"/>
                <a:gd name="connsiteY57-5306" fmla="*/ 420387 h 2904496"/>
                <a:gd name="connsiteX58-5307" fmla="*/ 1536727 w 3765465"/>
                <a:gd name="connsiteY58-5308" fmla="*/ 521987 h 2904496"/>
                <a:gd name="connsiteX59-5309" fmla="*/ 1714527 w 3765465"/>
                <a:gd name="connsiteY59-5310" fmla="*/ 90187 h 2904496"/>
                <a:gd name="connsiteX60-5311" fmla="*/ 1841527 w 3765465"/>
                <a:gd name="connsiteY60-5312" fmla="*/ 20337 h 2904496"/>
                <a:gd name="connsiteX61-5313" fmla="*/ 1873277 w 3765465"/>
                <a:gd name="connsiteY61-5314" fmla="*/ 356887 h 2904496"/>
                <a:gd name="connsiteX62-5315" fmla="*/ 2057427 w 3765465"/>
                <a:gd name="connsiteY62-5316" fmla="*/ 458487 h 2904496"/>
                <a:gd name="connsiteX63-5317" fmla="*/ 2228877 w 3765465"/>
                <a:gd name="connsiteY63-5318" fmla="*/ 261637 h 2904496"/>
                <a:gd name="connsiteX64-5319" fmla="*/ 2273327 w 3765465"/>
                <a:gd name="connsiteY64-5320" fmla="*/ 490237 h 2904496"/>
                <a:gd name="connsiteX0-5321" fmla="*/ 2273327 w 3765465"/>
                <a:gd name="connsiteY0-5322" fmla="*/ 490237 h 2904496"/>
                <a:gd name="connsiteX1-5323" fmla="*/ 2518437 w 3765465"/>
                <a:gd name="connsiteY1-5324" fmla="*/ 209567 h 2904496"/>
                <a:gd name="connsiteX2-5325" fmla="*/ 2870227 w 3765465"/>
                <a:gd name="connsiteY2-5326" fmla="*/ 96537 h 2904496"/>
                <a:gd name="connsiteX3-5327" fmla="*/ 3003577 w 3765465"/>
                <a:gd name="connsiteY3-5328" fmla="*/ 102887 h 2904496"/>
                <a:gd name="connsiteX4-5329" fmla="*/ 2843557 w 3765465"/>
                <a:gd name="connsiteY4-5330" fmla="*/ 231157 h 2904496"/>
                <a:gd name="connsiteX5-5331" fmla="*/ 2735607 w 3765465"/>
                <a:gd name="connsiteY5-5332" fmla="*/ 438167 h 2904496"/>
                <a:gd name="connsiteX6-5333" fmla="*/ 2774977 w 3765465"/>
                <a:gd name="connsiteY6-5334" fmla="*/ 591837 h 2904496"/>
                <a:gd name="connsiteX7-5335" fmla="*/ 2971827 w 3765465"/>
                <a:gd name="connsiteY7-5336" fmla="*/ 483887 h 2904496"/>
                <a:gd name="connsiteX8-5337" fmla="*/ 3182647 w 3765465"/>
                <a:gd name="connsiteY8-5338" fmla="*/ 439437 h 2904496"/>
                <a:gd name="connsiteX9-5339" fmla="*/ 3418867 w 3765465"/>
                <a:gd name="connsiteY9-5340" fmla="*/ 499127 h 2904496"/>
                <a:gd name="connsiteX10-5341" fmla="*/ 3251227 w 3765465"/>
                <a:gd name="connsiteY10-5342" fmla="*/ 629937 h 2904496"/>
                <a:gd name="connsiteX11-5343" fmla="*/ 3134387 w 3765465"/>
                <a:gd name="connsiteY11-5344" fmla="*/ 861077 h 2904496"/>
                <a:gd name="connsiteX12-5345" fmla="*/ 3294407 w 3765465"/>
                <a:gd name="connsiteY12-5346" fmla="*/ 1113807 h 2904496"/>
                <a:gd name="connsiteX13-5347" fmla="*/ 3549677 w 3765465"/>
                <a:gd name="connsiteY13-5348" fmla="*/ 1228107 h 2904496"/>
                <a:gd name="connsiteX14-5349" fmla="*/ 3238527 w 3765465"/>
                <a:gd name="connsiteY14-5350" fmla="*/ 1404637 h 2904496"/>
                <a:gd name="connsiteX15-5351" fmla="*/ 3420137 w 3765465"/>
                <a:gd name="connsiteY15-5352" fmla="*/ 1572277 h 2904496"/>
                <a:gd name="connsiteX16-5353" fmla="*/ 3643657 w 3765465"/>
                <a:gd name="connsiteY16-5354" fmla="*/ 1778017 h 2904496"/>
                <a:gd name="connsiteX17-5355" fmla="*/ 3747797 w 3765465"/>
                <a:gd name="connsiteY17-5356" fmla="*/ 1992647 h 2904496"/>
                <a:gd name="connsiteX18-5357" fmla="*/ 3280437 w 3765465"/>
                <a:gd name="connsiteY18-5358" fmla="*/ 1948197 h 2904496"/>
                <a:gd name="connsiteX19-5359" fmla="*/ 3116607 w 3765465"/>
                <a:gd name="connsiteY19-5360" fmla="*/ 2101867 h 2904496"/>
                <a:gd name="connsiteX20-5361" fmla="*/ 3058187 w 3765465"/>
                <a:gd name="connsiteY20-5362" fmla="*/ 2379997 h 2904496"/>
                <a:gd name="connsiteX21-5363" fmla="*/ 3105177 w 3765465"/>
                <a:gd name="connsiteY21-5364" fmla="*/ 2612407 h 2904496"/>
                <a:gd name="connsiteX22-5365" fmla="*/ 2813077 w 3765465"/>
                <a:gd name="connsiteY22-5366" fmla="*/ 2344437 h 2904496"/>
                <a:gd name="connsiteX23-5367" fmla="*/ 2618767 w 3765465"/>
                <a:gd name="connsiteY23-5368" fmla="*/ 2293637 h 2904496"/>
                <a:gd name="connsiteX24-5369" fmla="*/ 2584477 w 3765465"/>
                <a:gd name="connsiteY24-5370" fmla="*/ 2462547 h 2904496"/>
                <a:gd name="connsiteX25-5371" fmla="*/ 2583207 w 3765465"/>
                <a:gd name="connsiteY25-5372" fmla="*/ 2597167 h 2904496"/>
                <a:gd name="connsiteX26-5373" fmla="*/ 2500657 w 3765465"/>
                <a:gd name="connsiteY26-5374" fmla="*/ 2792747 h 2904496"/>
                <a:gd name="connsiteX27-5375" fmla="*/ 2269517 w 3765465"/>
                <a:gd name="connsiteY27-5376" fmla="*/ 2460007 h 2904496"/>
                <a:gd name="connsiteX28-5377" fmla="*/ 2147597 w 3765465"/>
                <a:gd name="connsiteY28-5378" fmla="*/ 2471437 h 2904496"/>
                <a:gd name="connsiteX29-5379" fmla="*/ 2000277 w 3765465"/>
                <a:gd name="connsiteY29-5380" fmla="*/ 2712737 h 2904496"/>
                <a:gd name="connsiteX30-5381" fmla="*/ 1860577 w 3765465"/>
                <a:gd name="connsiteY30-5382" fmla="*/ 2903237 h 2904496"/>
                <a:gd name="connsiteX31-5383" fmla="*/ 1750087 w 3765465"/>
                <a:gd name="connsiteY31-5384" fmla="*/ 2618758 h 2904496"/>
                <a:gd name="connsiteX32-5385" fmla="*/ 1762787 w 3765465"/>
                <a:gd name="connsiteY32-5386" fmla="*/ 2630187 h 2904496"/>
                <a:gd name="connsiteX33-5387" fmla="*/ 1647217 w 3765465"/>
                <a:gd name="connsiteY33-5388" fmla="*/ 2391427 h 2904496"/>
                <a:gd name="connsiteX34-5389" fmla="*/ 1502437 w 3765465"/>
                <a:gd name="connsiteY34-5390" fmla="*/ 2540017 h 2904496"/>
                <a:gd name="connsiteX35-5391" fmla="*/ 1285267 w 3765465"/>
                <a:gd name="connsiteY35-5392" fmla="*/ 2861327 h 2904496"/>
                <a:gd name="connsiteX36-5393" fmla="*/ 1230657 w 3765465"/>
                <a:gd name="connsiteY36-5394" fmla="*/ 2470167 h 2904496"/>
                <a:gd name="connsiteX37-5395" fmla="*/ 1300507 w 3765465"/>
                <a:gd name="connsiteY37-5396" fmla="*/ 2164097 h 2904496"/>
                <a:gd name="connsiteX38-5397" fmla="*/ 1018567 w 3765465"/>
                <a:gd name="connsiteY38-5398" fmla="*/ 2326657 h 2904496"/>
                <a:gd name="connsiteX39-5399" fmla="*/ 336577 w 3765465"/>
                <a:gd name="connsiteY39-5400" fmla="*/ 2350787 h 2904496"/>
                <a:gd name="connsiteX40-5401" fmla="*/ 652807 w 3765465"/>
                <a:gd name="connsiteY40-5402" fmla="*/ 2131077 h 2904496"/>
                <a:gd name="connsiteX41-5403" fmla="*/ 745517 w 3765465"/>
                <a:gd name="connsiteY41-5404" fmla="*/ 2043447 h 2904496"/>
                <a:gd name="connsiteX42-5405" fmla="*/ 800127 w 3765465"/>
                <a:gd name="connsiteY42-5406" fmla="*/ 1842787 h 2904496"/>
                <a:gd name="connsiteX43-5407" fmla="*/ 675667 w 3765465"/>
                <a:gd name="connsiteY43-5408" fmla="*/ 1856757 h 2904496"/>
                <a:gd name="connsiteX44-5409" fmla="*/ 412777 w 3765465"/>
                <a:gd name="connsiteY44-5410" fmla="*/ 1931687 h 2904496"/>
                <a:gd name="connsiteX45-5411" fmla="*/ 27 w 3765465"/>
                <a:gd name="connsiteY45-5412" fmla="*/ 1766587 h 2904496"/>
                <a:gd name="connsiteX46-5413" fmla="*/ 393727 w 3765465"/>
                <a:gd name="connsiteY46-5414" fmla="*/ 1671337 h 2904496"/>
                <a:gd name="connsiteX47-5415" fmla="*/ 723927 w 3765465"/>
                <a:gd name="connsiteY47-5416" fmla="*/ 1391937 h 2904496"/>
                <a:gd name="connsiteX48-5417" fmla="*/ 882677 w 3765465"/>
                <a:gd name="connsiteY48-5418" fmla="*/ 1226837 h 2904496"/>
                <a:gd name="connsiteX49-5419" fmla="*/ 469927 w 3765465"/>
                <a:gd name="connsiteY49-5420" fmla="*/ 1271287 h 2904496"/>
                <a:gd name="connsiteX50-5421" fmla="*/ 209577 w 3765465"/>
                <a:gd name="connsiteY50-5422" fmla="*/ 1156987 h 2904496"/>
                <a:gd name="connsiteX51-5423" fmla="*/ 158777 w 3765465"/>
                <a:gd name="connsiteY51-5424" fmla="*/ 934737 h 2904496"/>
                <a:gd name="connsiteX52-5425" fmla="*/ 469927 w 3765465"/>
                <a:gd name="connsiteY52-5426" fmla="*/ 1029987 h 2904496"/>
                <a:gd name="connsiteX53-5427" fmla="*/ 812827 w 3765465"/>
                <a:gd name="connsiteY53-5428" fmla="*/ 928387 h 2904496"/>
                <a:gd name="connsiteX54-5429" fmla="*/ 831877 w 3765465"/>
                <a:gd name="connsiteY54-5430" fmla="*/ 604537 h 2904496"/>
                <a:gd name="connsiteX55-5431" fmla="*/ 965227 w 3765465"/>
                <a:gd name="connsiteY55-5432" fmla="*/ 261637 h 2904496"/>
                <a:gd name="connsiteX56-5433" fmla="*/ 1130327 w 3765465"/>
                <a:gd name="connsiteY56-5434" fmla="*/ 166387 h 2904496"/>
                <a:gd name="connsiteX57-5435" fmla="*/ 1200177 w 3765465"/>
                <a:gd name="connsiteY57-5436" fmla="*/ 420387 h 2904496"/>
                <a:gd name="connsiteX58-5437" fmla="*/ 1536727 w 3765465"/>
                <a:gd name="connsiteY58-5438" fmla="*/ 521987 h 2904496"/>
                <a:gd name="connsiteX59-5439" fmla="*/ 1714527 w 3765465"/>
                <a:gd name="connsiteY59-5440" fmla="*/ 90187 h 2904496"/>
                <a:gd name="connsiteX60-5441" fmla="*/ 1841527 w 3765465"/>
                <a:gd name="connsiteY60-5442" fmla="*/ 20337 h 2904496"/>
                <a:gd name="connsiteX61-5443" fmla="*/ 1873277 w 3765465"/>
                <a:gd name="connsiteY61-5444" fmla="*/ 356887 h 2904496"/>
                <a:gd name="connsiteX62-5445" fmla="*/ 2057427 w 3765465"/>
                <a:gd name="connsiteY62-5446" fmla="*/ 458487 h 2904496"/>
                <a:gd name="connsiteX63-5447" fmla="*/ 2228877 w 3765465"/>
                <a:gd name="connsiteY63-5448" fmla="*/ 261637 h 2904496"/>
                <a:gd name="connsiteX64-5449" fmla="*/ 2273327 w 3765465"/>
                <a:gd name="connsiteY64-5450" fmla="*/ 490237 h 2904496"/>
                <a:gd name="connsiteX0-5451" fmla="*/ 2132531 w 3624669"/>
                <a:gd name="connsiteY0-5452" fmla="*/ 490237 h 2904496"/>
                <a:gd name="connsiteX1-5453" fmla="*/ 2377641 w 3624669"/>
                <a:gd name="connsiteY1-5454" fmla="*/ 209567 h 2904496"/>
                <a:gd name="connsiteX2-5455" fmla="*/ 2729431 w 3624669"/>
                <a:gd name="connsiteY2-5456" fmla="*/ 96537 h 2904496"/>
                <a:gd name="connsiteX3-5457" fmla="*/ 2862781 w 3624669"/>
                <a:gd name="connsiteY3-5458" fmla="*/ 102887 h 2904496"/>
                <a:gd name="connsiteX4-5459" fmla="*/ 2702761 w 3624669"/>
                <a:gd name="connsiteY4-5460" fmla="*/ 231157 h 2904496"/>
                <a:gd name="connsiteX5-5461" fmla="*/ 2594811 w 3624669"/>
                <a:gd name="connsiteY5-5462" fmla="*/ 438167 h 2904496"/>
                <a:gd name="connsiteX6-5463" fmla="*/ 2634181 w 3624669"/>
                <a:gd name="connsiteY6-5464" fmla="*/ 591837 h 2904496"/>
                <a:gd name="connsiteX7-5465" fmla="*/ 2831031 w 3624669"/>
                <a:gd name="connsiteY7-5466" fmla="*/ 483887 h 2904496"/>
                <a:gd name="connsiteX8-5467" fmla="*/ 3041851 w 3624669"/>
                <a:gd name="connsiteY8-5468" fmla="*/ 439437 h 2904496"/>
                <a:gd name="connsiteX9-5469" fmla="*/ 3278071 w 3624669"/>
                <a:gd name="connsiteY9-5470" fmla="*/ 499127 h 2904496"/>
                <a:gd name="connsiteX10-5471" fmla="*/ 3110431 w 3624669"/>
                <a:gd name="connsiteY10-5472" fmla="*/ 629937 h 2904496"/>
                <a:gd name="connsiteX11-5473" fmla="*/ 2993591 w 3624669"/>
                <a:gd name="connsiteY11-5474" fmla="*/ 861077 h 2904496"/>
                <a:gd name="connsiteX12-5475" fmla="*/ 3153611 w 3624669"/>
                <a:gd name="connsiteY12-5476" fmla="*/ 1113807 h 2904496"/>
                <a:gd name="connsiteX13-5477" fmla="*/ 3408881 w 3624669"/>
                <a:gd name="connsiteY13-5478" fmla="*/ 1228107 h 2904496"/>
                <a:gd name="connsiteX14-5479" fmla="*/ 3097731 w 3624669"/>
                <a:gd name="connsiteY14-5480" fmla="*/ 1404637 h 2904496"/>
                <a:gd name="connsiteX15-5481" fmla="*/ 3279341 w 3624669"/>
                <a:gd name="connsiteY15-5482" fmla="*/ 1572277 h 2904496"/>
                <a:gd name="connsiteX16-5483" fmla="*/ 3502861 w 3624669"/>
                <a:gd name="connsiteY16-5484" fmla="*/ 1778017 h 2904496"/>
                <a:gd name="connsiteX17-5485" fmla="*/ 3607001 w 3624669"/>
                <a:gd name="connsiteY17-5486" fmla="*/ 1992647 h 2904496"/>
                <a:gd name="connsiteX18-5487" fmla="*/ 3139641 w 3624669"/>
                <a:gd name="connsiteY18-5488" fmla="*/ 1948197 h 2904496"/>
                <a:gd name="connsiteX19-5489" fmla="*/ 2975811 w 3624669"/>
                <a:gd name="connsiteY19-5490" fmla="*/ 2101867 h 2904496"/>
                <a:gd name="connsiteX20-5491" fmla="*/ 2917391 w 3624669"/>
                <a:gd name="connsiteY20-5492" fmla="*/ 2379997 h 2904496"/>
                <a:gd name="connsiteX21-5493" fmla="*/ 2964381 w 3624669"/>
                <a:gd name="connsiteY21-5494" fmla="*/ 2612407 h 2904496"/>
                <a:gd name="connsiteX22-5495" fmla="*/ 2672281 w 3624669"/>
                <a:gd name="connsiteY22-5496" fmla="*/ 2344437 h 2904496"/>
                <a:gd name="connsiteX23-5497" fmla="*/ 2477971 w 3624669"/>
                <a:gd name="connsiteY23-5498" fmla="*/ 2293637 h 2904496"/>
                <a:gd name="connsiteX24-5499" fmla="*/ 2443681 w 3624669"/>
                <a:gd name="connsiteY24-5500" fmla="*/ 2462547 h 2904496"/>
                <a:gd name="connsiteX25-5501" fmla="*/ 2442411 w 3624669"/>
                <a:gd name="connsiteY25-5502" fmla="*/ 2597167 h 2904496"/>
                <a:gd name="connsiteX26-5503" fmla="*/ 2359861 w 3624669"/>
                <a:gd name="connsiteY26-5504" fmla="*/ 2792747 h 2904496"/>
                <a:gd name="connsiteX27-5505" fmla="*/ 2128721 w 3624669"/>
                <a:gd name="connsiteY27-5506" fmla="*/ 2460007 h 2904496"/>
                <a:gd name="connsiteX28-5507" fmla="*/ 2006801 w 3624669"/>
                <a:gd name="connsiteY28-5508" fmla="*/ 2471437 h 2904496"/>
                <a:gd name="connsiteX29-5509" fmla="*/ 1859481 w 3624669"/>
                <a:gd name="connsiteY29-5510" fmla="*/ 2712737 h 2904496"/>
                <a:gd name="connsiteX30-5511" fmla="*/ 1719781 w 3624669"/>
                <a:gd name="connsiteY30-5512" fmla="*/ 2903237 h 2904496"/>
                <a:gd name="connsiteX31-5513" fmla="*/ 1609291 w 3624669"/>
                <a:gd name="connsiteY31-5514" fmla="*/ 2618758 h 2904496"/>
                <a:gd name="connsiteX32-5515" fmla="*/ 1621991 w 3624669"/>
                <a:gd name="connsiteY32-5516" fmla="*/ 2630187 h 2904496"/>
                <a:gd name="connsiteX33-5517" fmla="*/ 1506421 w 3624669"/>
                <a:gd name="connsiteY33-5518" fmla="*/ 2391427 h 2904496"/>
                <a:gd name="connsiteX34-5519" fmla="*/ 1361641 w 3624669"/>
                <a:gd name="connsiteY34-5520" fmla="*/ 2540017 h 2904496"/>
                <a:gd name="connsiteX35-5521" fmla="*/ 1144471 w 3624669"/>
                <a:gd name="connsiteY35-5522" fmla="*/ 2861327 h 2904496"/>
                <a:gd name="connsiteX36-5523" fmla="*/ 1089861 w 3624669"/>
                <a:gd name="connsiteY36-5524" fmla="*/ 2470167 h 2904496"/>
                <a:gd name="connsiteX37-5525" fmla="*/ 1159711 w 3624669"/>
                <a:gd name="connsiteY37-5526" fmla="*/ 2164097 h 2904496"/>
                <a:gd name="connsiteX38-5527" fmla="*/ 877771 w 3624669"/>
                <a:gd name="connsiteY38-5528" fmla="*/ 2326657 h 2904496"/>
                <a:gd name="connsiteX39-5529" fmla="*/ 195781 w 3624669"/>
                <a:gd name="connsiteY39-5530" fmla="*/ 2350787 h 2904496"/>
                <a:gd name="connsiteX40-5531" fmla="*/ 512011 w 3624669"/>
                <a:gd name="connsiteY40-5532" fmla="*/ 2131077 h 2904496"/>
                <a:gd name="connsiteX41-5533" fmla="*/ 604721 w 3624669"/>
                <a:gd name="connsiteY41-5534" fmla="*/ 2043447 h 2904496"/>
                <a:gd name="connsiteX42-5535" fmla="*/ 659331 w 3624669"/>
                <a:gd name="connsiteY42-5536" fmla="*/ 1842787 h 2904496"/>
                <a:gd name="connsiteX43-5537" fmla="*/ 534871 w 3624669"/>
                <a:gd name="connsiteY43-5538" fmla="*/ 1856757 h 2904496"/>
                <a:gd name="connsiteX44-5539" fmla="*/ 271981 w 3624669"/>
                <a:gd name="connsiteY44-5540" fmla="*/ 1931687 h 2904496"/>
                <a:gd name="connsiteX45-5541" fmla="*/ 103071 w 3624669"/>
                <a:gd name="connsiteY45-5542" fmla="*/ 1743727 h 2904496"/>
                <a:gd name="connsiteX46-5543" fmla="*/ 252931 w 3624669"/>
                <a:gd name="connsiteY46-5544" fmla="*/ 1671337 h 2904496"/>
                <a:gd name="connsiteX47-5545" fmla="*/ 583131 w 3624669"/>
                <a:gd name="connsiteY47-5546" fmla="*/ 1391937 h 2904496"/>
                <a:gd name="connsiteX48-5547" fmla="*/ 741881 w 3624669"/>
                <a:gd name="connsiteY48-5548" fmla="*/ 1226837 h 2904496"/>
                <a:gd name="connsiteX49-5549" fmla="*/ 329131 w 3624669"/>
                <a:gd name="connsiteY49-5550" fmla="*/ 1271287 h 2904496"/>
                <a:gd name="connsiteX50-5551" fmla="*/ 68781 w 3624669"/>
                <a:gd name="connsiteY50-5552" fmla="*/ 1156987 h 2904496"/>
                <a:gd name="connsiteX51-5553" fmla="*/ 17981 w 3624669"/>
                <a:gd name="connsiteY51-5554" fmla="*/ 934737 h 2904496"/>
                <a:gd name="connsiteX52-5555" fmla="*/ 329131 w 3624669"/>
                <a:gd name="connsiteY52-5556" fmla="*/ 1029987 h 2904496"/>
                <a:gd name="connsiteX53-5557" fmla="*/ 672031 w 3624669"/>
                <a:gd name="connsiteY53-5558" fmla="*/ 928387 h 2904496"/>
                <a:gd name="connsiteX54-5559" fmla="*/ 691081 w 3624669"/>
                <a:gd name="connsiteY54-5560" fmla="*/ 604537 h 2904496"/>
                <a:gd name="connsiteX55-5561" fmla="*/ 824431 w 3624669"/>
                <a:gd name="connsiteY55-5562" fmla="*/ 261637 h 2904496"/>
                <a:gd name="connsiteX56-5563" fmla="*/ 989531 w 3624669"/>
                <a:gd name="connsiteY56-5564" fmla="*/ 166387 h 2904496"/>
                <a:gd name="connsiteX57-5565" fmla="*/ 1059381 w 3624669"/>
                <a:gd name="connsiteY57-5566" fmla="*/ 420387 h 2904496"/>
                <a:gd name="connsiteX58-5567" fmla="*/ 1395931 w 3624669"/>
                <a:gd name="connsiteY58-5568" fmla="*/ 521987 h 2904496"/>
                <a:gd name="connsiteX59-5569" fmla="*/ 1573731 w 3624669"/>
                <a:gd name="connsiteY59-5570" fmla="*/ 90187 h 2904496"/>
                <a:gd name="connsiteX60-5571" fmla="*/ 1700731 w 3624669"/>
                <a:gd name="connsiteY60-5572" fmla="*/ 20337 h 2904496"/>
                <a:gd name="connsiteX61-5573" fmla="*/ 1732481 w 3624669"/>
                <a:gd name="connsiteY61-5574" fmla="*/ 356887 h 2904496"/>
                <a:gd name="connsiteX62-5575" fmla="*/ 1916631 w 3624669"/>
                <a:gd name="connsiteY62-5576" fmla="*/ 458487 h 2904496"/>
                <a:gd name="connsiteX63-5577" fmla="*/ 2088081 w 3624669"/>
                <a:gd name="connsiteY63-5578" fmla="*/ 261637 h 2904496"/>
                <a:gd name="connsiteX64-5579" fmla="*/ 2132531 w 3624669"/>
                <a:gd name="connsiteY64-5580" fmla="*/ 490237 h 2904496"/>
                <a:gd name="connsiteX0-5581" fmla="*/ 2132531 w 3624669"/>
                <a:gd name="connsiteY0-5582" fmla="*/ 490237 h 2904496"/>
                <a:gd name="connsiteX1-5583" fmla="*/ 2377641 w 3624669"/>
                <a:gd name="connsiteY1-5584" fmla="*/ 209567 h 2904496"/>
                <a:gd name="connsiteX2-5585" fmla="*/ 2729431 w 3624669"/>
                <a:gd name="connsiteY2-5586" fmla="*/ 96537 h 2904496"/>
                <a:gd name="connsiteX3-5587" fmla="*/ 2862781 w 3624669"/>
                <a:gd name="connsiteY3-5588" fmla="*/ 102887 h 2904496"/>
                <a:gd name="connsiteX4-5589" fmla="*/ 2702761 w 3624669"/>
                <a:gd name="connsiteY4-5590" fmla="*/ 231157 h 2904496"/>
                <a:gd name="connsiteX5-5591" fmla="*/ 2594811 w 3624669"/>
                <a:gd name="connsiteY5-5592" fmla="*/ 438167 h 2904496"/>
                <a:gd name="connsiteX6-5593" fmla="*/ 2634181 w 3624669"/>
                <a:gd name="connsiteY6-5594" fmla="*/ 591837 h 2904496"/>
                <a:gd name="connsiteX7-5595" fmla="*/ 2831031 w 3624669"/>
                <a:gd name="connsiteY7-5596" fmla="*/ 483887 h 2904496"/>
                <a:gd name="connsiteX8-5597" fmla="*/ 3041851 w 3624669"/>
                <a:gd name="connsiteY8-5598" fmla="*/ 439437 h 2904496"/>
                <a:gd name="connsiteX9-5599" fmla="*/ 3278071 w 3624669"/>
                <a:gd name="connsiteY9-5600" fmla="*/ 499127 h 2904496"/>
                <a:gd name="connsiteX10-5601" fmla="*/ 3110431 w 3624669"/>
                <a:gd name="connsiteY10-5602" fmla="*/ 629937 h 2904496"/>
                <a:gd name="connsiteX11-5603" fmla="*/ 2993591 w 3624669"/>
                <a:gd name="connsiteY11-5604" fmla="*/ 861077 h 2904496"/>
                <a:gd name="connsiteX12-5605" fmla="*/ 3153611 w 3624669"/>
                <a:gd name="connsiteY12-5606" fmla="*/ 1113807 h 2904496"/>
                <a:gd name="connsiteX13-5607" fmla="*/ 3408881 w 3624669"/>
                <a:gd name="connsiteY13-5608" fmla="*/ 1228107 h 2904496"/>
                <a:gd name="connsiteX14-5609" fmla="*/ 3097731 w 3624669"/>
                <a:gd name="connsiteY14-5610" fmla="*/ 1404637 h 2904496"/>
                <a:gd name="connsiteX15-5611" fmla="*/ 3279341 w 3624669"/>
                <a:gd name="connsiteY15-5612" fmla="*/ 1572277 h 2904496"/>
                <a:gd name="connsiteX16-5613" fmla="*/ 3502861 w 3624669"/>
                <a:gd name="connsiteY16-5614" fmla="*/ 1778017 h 2904496"/>
                <a:gd name="connsiteX17-5615" fmla="*/ 3607001 w 3624669"/>
                <a:gd name="connsiteY17-5616" fmla="*/ 1992647 h 2904496"/>
                <a:gd name="connsiteX18-5617" fmla="*/ 3139641 w 3624669"/>
                <a:gd name="connsiteY18-5618" fmla="*/ 1948197 h 2904496"/>
                <a:gd name="connsiteX19-5619" fmla="*/ 2975811 w 3624669"/>
                <a:gd name="connsiteY19-5620" fmla="*/ 2101867 h 2904496"/>
                <a:gd name="connsiteX20-5621" fmla="*/ 2917391 w 3624669"/>
                <a:gd name="connsiteY20-5622" fmla="*/ 2379997 h 2904496"/>
                <a:gd name="connsiteX21-5623" fmla="*/ 2964381 w 3624669"/>
                <a:gd name="connsiteY21-5624" fmla="*/ 2612407 h 2904496"/>
                <a:gd name="connsiteX22-5625" fmla="*/ 2672281 w 3624669"/>
                <a:gd name="connsiteY22-5626" fmla="*/ 2344437 h 2904496"/>
                <a:gd name="connsiteX23-5627" fmla="*/ 2477971 w 3624669"/>
                <a:gd name="connsiteY23-5628" fmla="*/ 2293637 h 2904496"/>
                <a:gd name="connsiteX24-5629" fmla="*/ 2443681 w 3624669"/>
                <a:gd name="connsiteY24-5630" fmla="*/ 2462547 h 2904496"/>
                <a:gd name="connsiteX25-5631" fmla="*/ 2442411 w 3624669"/>
                <a:gd name="connsiteY25-5632" fmla="*/ 2597167 h 2904496"/>
                <a:gd name="connsiteX26-5633" fmla="*/ 2359861 w 3624669"/>
                <a:gd name="connsiteY26-5634" fmla="*/ 2792747 h 2904496"/>
                <a:gd name="connsiteX27-5635" fmla="*/ 2128721 w 3624669"/>
                <a:gd name="connsiteY27-5636" fmla="*/ 2460007 h 2904496"/>
                <a:gd name="connsiteX28-5637" fmla="*/ 2006801 w 3624669"/>
                <a:gd name="connsiteY28-5638" fmla="*/ 2471437 h 2904496"/>
                <a:gd name="connsiteX29-5639" fmla="*/ 1859481 w 3624669"/>
                <a:gd name="connsiteY29-5640" fmla="*/ 2712737 h 2904496"/>
                <a:gd name="connsiteX30-5641" fmla="*/ 1719781 w 3624669"/>
                <a:gd name="connsiteY30-5642" fmla="*/ 2903237 h 2904496"/>
                <a:gd name="connsiteX31-5643" fmla="*/ 1609291 w 3624669"/>
                <a:gd name="connsiteY31-5644" fmla="*/ 2618758 h 2904496"/>
                <a:gd name="connsiteX32-5645" fmla="*/ 1621991 w 3624669"/>
                <a:gd name="connsiteY32-5646" fmla="*/ 2630187 h 2904496"/>
                <a:gd name="connsiteX33-5647" fmla="*/ 1506421 w 3624669"/>
                <a:gd name="connsiteY33-5648" fmla="*/ 2391427 h 2904496"/>
                <a:gd name="connsiteX34-5649" fmla="*/ 1361641 w 3624669"/>
                <a:gd name="connsiteY34-5650" fmla="*/ 2540017 h 2904496"/>
                <a:gd name="connsiteX35-5651" fmla="*/ 1144471 w 3624669"/>
                <a:gd name="connsiteY35-5652" fmla="*/ 2861327 h 2904496"/>
                <a:gd name="connsiteX36-5653" fmla="*/ 1089861 w 3624669"/>
                <a:gd name="connsiteY36-5654" fmla="*/ 2470167 h 2904496"/>
                <a:gd name="connsiteX37-5655" fmla="*/ 1159711 w 3624669"/>
                <a:gd name="connsiteY37-5656" fmla="*/ 2164097 h 2904496"/>
                <a:gd name="connsiteX38-5657" fmla="*/ 877771 w 3624669"/>
                <a:gd name="connsiteY38-5658" fmla="*/ 2326657 h 2904496"/>
                <a:gd name="connsiteX39-5659" fmla="*/ 195781 w 3624669"/>
                <a:gd name="connsiteY39-5660" fmla="*/ 2350787 h 2904496"/>
                <a:gd name="connsiteX40-5661" fmla="*/ 512011 w 3624669"/>
                <a:gd name="connsiteY40-5662" fmla="*/ 2131077 h 2904496"/>
                <a:gd name="connsiteX41-5663" fmla="*/ 604721 w 3624669"/>
                <a:gd name="connsiteY41-5664" fmla="*/ 2043447 h 2904496"/>
                <a:gd name="connsiteX42-5665" fmla="*/ 659331 w 3624669"/>
                <a:gd name="connsiteY42-5666" fmla="*/ 1842787 h 2904496"/>
                <a:gd name="connsiteX43-5667" fmla="*/ 534871 w 3624669"/>
                <a:gd name="connsiteY43-5668" fmla="*/ 1856757 h 2904496"/>
                <a:gd name="connsiteX44-5669" fmla="*/ 271981 w 3624669"/>
                <a:gd name="connsiteY44-5670" fmla="*/ 1931687 h 2904496"/>
                <a:gd name="connsiteX45-5671" fmla="*/ 103071 w 3624669"/>
                <a:gd name="connsiteY45-5672" fmla="*/ 1743727 h 2904496"/>
                <a:gd name="connsiteX46-5673" fmla="*/ 534871 w 3624669"/>
                <a:gd name="connsiteY46-5674" fmla="*/ 1602757 h 2904496"/>
                <a:gd name="connsiteX47-5675" fmla="*/ 583131 w 3624669"/>
                <a:gd name="connsiteY47-5676" fmla="*/ 1391937 h 2904496"/>
                <a:gd name="connsiteX48-5677" fmla="*/ 741881 w 3624669"/>
                <a:gd name="connsiteY48-5678" fmla="*/ 1226837 h 2904496"/>
                <a:gd name="connsiteX49-5679" fmla="*/ 329131 w 3624669"/>
                <a:gd name="connsiteY49-5680" fmla="*/ 1271287 h 2904496"/>
                <a:gd name="connsiteX50-5681" fmla="*/ 68781 w 3624669"/>
                <a:gd name="connsiteY50-5682" fmla="*/ 1156987 h 2904496"/>
                <a:gd name="connsiteX51-5683" fmla="*/ 17981 w 3624669"/>
                <a:gd name="connsiteY51-5684" fmla="*/ 934737 h 2904496"/>
                <a:gd name="connsiteX52-5685" fmla="*/ 329131 w 3624669"/>
                <a:gd name="connsiteY52-5686" fmla="*/ 1029987 h 2904496"/>
                <a:gd name="connsiteX53-5687" fmla="*/ 672031 w 3624669"/>
                <a:gd name="connsiteY53-5688" fmla="*/ 928387 h 2904496"/>
                <a:gd name="connsiteX54-5689" fmla="*/ 691081 w 3624669"/>
                <a:gd name="connsiteY54-5690" fmla="*/ 604537 h 2904496"/>
                <a:gd name="connsiteX55-5691" fmla="*/ 824431 w 3624669"/>
                <a:gd name="connsiteY55-5692" fmla="*/ 261637 h 2904496"/>
                <a:gd name="connsiteX56-5693" fmla="*/ 989531 w 3624669"/>
                <a:gd name="connsiteY56-5694" fmla="*/ 166387 h 2904496"/>
                <a:gd name="connsiteX57-5695" fmla="*/ 1059381 w 3624669"/>
                <a:gd name="connsiteY57-5696" fmla="*/ 420387 h 2904496"/>
                <a:gd name="connsiteX58-5697" fmla="*/ 1395931 w 3624669"/>
                <a:gd name="connsiteY58-5698" fmla="*/ 521987 h 2904496"/>
                <a:gd name="connsiteX59-5699" fmla="*/ 1573731 w 3624669"/>
                <a:gd name="connsiteY59-5700" fmla="*/ 90187 h 2904496"/>
                <a:gd name="connsiteX60-5701" fmla="*/ 1700731 w 3624669"/>
                <a:gd name="connsiteY60-5702" fmla="*/ 20337 h 2904496"/>
                <a:gd name="connsiteX61-5703" fmla="*/ 1732481 w 3624669"/>
                <a:gd name="connsiteY61-5704" fmla="*/ 356887 h 2904496"/>
                <a:gd name="connsiteX62-5705" fmla="*/ 1916631 w 3624669"/>
                <a:gd name="connsiteY62-5706" fmla="*/ 458487 h 2904496"/>
                <a:gd name="connsiteX63-5707" fmla="*/ 2088081 w 3624669"/>
                <a:gd name="connsiteY63-5708" fmla="*/ 261637 h 2904496"/>
                <a:gd name="connsiteX64-5709" fmla="*/ 2132531 w 3624669"/>
                <a:gd name="connsiteY64-5710" fmla="*/ 490237 h 2904496"/>
                <a:gd name="connsiteX0-5711" fmla="*/ 2132531 w 3624669"/>
                <a:gd name="connsiteY0-5712" fmla="*/ 490237 h 2904496"/>
                <a:gd name="connsiteX1-5713" fmla="*/ 2377641 w 3624669"/>
                <a:gd name="connsiteY1-5714" fmla="*/ 209567 h 2904496"/>
                <a:gd name="connsiteX2-5715" fmla="*/ 2729431 w 3624669"/>
                <a:gd name="connsiteY2-5716" fmla="*/ 96537 h 2904496"/>
                <a:gd name="connsiteX3-5717" fmla="*/ 2862781 w 3624669"/>
                <a:gd name="connsiteY3-5718" fmla="*/ 102887 h 2904496"/>
                <a:gd name="connsiteX4-5719" fmla="*/ 2702761 w 3624669"/>
                <a:gd name="connsiteY4-5720" fmla="*/ 231157 h 2904496"/>
                <a:gd name="connsiteX5-5721" fmla="*/ 2594811 w 3624669"/>
                <a:gd name="connsiteY5-5722" fmla="*/ 438167 h 2904496"/>
                <a:gd name="connsiteX6-5723" fmla="*/ 2634181 w 3624669"/>
                <a:gd name="connsiteY6-5724" fmla="*/ 591837 h 2904496"/>
                <a:gd name="connsiteX7-5725" fmla="*/ 2831031 w 3624669"/>
                <a:gd name="connsiteY7-5726" fmla="*/ 483887 h 2904496"/>
                <a:gd name="connsiteX8-5727" fmla="*/ 3041851 w 3624669"/>
                <a:gd name="connsiteY8-5728" fmla="*/ 439437 h 2904496"/>
                <a:gd name="connsiteX9-5729" fmla="*/ 3278071 w 3624669"/>
                <a:gd name="connsiteY9-5730" fmla="*/ 499127 h 2904496"/>
                <a:gd name="connsiteX10-5731" fmla="*/ 3110431 w 3624669"/>
                <a:gd name="connsiteY10-5732" fmla="*/ 629937 h 2904496"/>
                <a:gd name="connsiteX11-5733" fmla="*/ 2993591 w 3624669"/>
                <a:gd name="connsiteY11-5734" fmla="*/ 861077 h 2904496"/>
                <a:gd name="connsiteX12-5735" fmla="*/ 3153611 w 3624669"/>
                <a:gd name="connsiteY12-5736" fmla="*/ 1113807 h 2904496"/>
                <a:gd name="connsiteX13-5737" fmla="*/ 3408881 w 3624669"/>
                <a:gd name="connsiteY13-5738" fmla="*/ 1228107 h 2904496"/>
                <a:gd name="connsiteX14-5739" fmla="*/ 3097731 w 3624669"/>
                <a:gd name="connsiteY14-5740" fmla="*/ 1404637 h 2904496"/>
                <a:gd name="connsiteX15-5741" fmla="*/ 3279341 w 3624669"/>
                <a:gd name="connsiteY15-5742" fmla="*/ 1572277 h 2904496"/>
                <a:gd name="connsiteX16-5743" fmla="*/ 3502861 w 3624669"/>
                <a:gd name="connsiteY16-5744" fmla="*/ 1778017 h 2904496"/>
                <a:gd name="connsiteX17-5745" fmla="*/ 3607001 w 3624669"/>
                <a:gd name="connsiteY17-5746" fmla="*/ 1992647 h 2904496"/>
                <a:gd name="connsiteX18-5747" fmla="*/ 3139641 w 3624669"/>
                <a:gd name="connsiteY18-5748" fmla="*/ 1948197 h 2904496"/>
                <a:gd name="connsiteX19-5749" fmla="*/ 2975811 w 3624669"/>
                <a:gd name="connsiteY19-5750" fmla="*/ 2101867 h 2904496"/>
                <a:gd name="connsiteX20-5751" fmla="*/ 2917391 w 3624669"/>
                <a:gd name="connsiteY20-5752" fmla="*/ 2379997 h 2904496"/>
                <a:gd name="connsiteX21-5753" fmla="*/ 2964381 w 3624669"/>
                <a:gd name="connsiteY21-5754" fmla="*/ 2612407 h 2904496"/>
                <a:gd name="connsiteX22-5755" fmla="*/ 2672281 w 3624669"/>
                <a:gd name="connsiteY22-5756" fmla="*/ 2344437 h 2904496"/>
                <a:gd name="connsiteX23-5757" fmla="*/ 2477971 w 3624669"/>
                <a:gd name="connsiteY23-5758" fmla="*/ 2293637 h 2904496"/>
                <a:gd name="connsiteX24-5759" fmla="*/ 2443681 w 3624669"/>
                <a:gd name="connsiteY24-5760" fmla="*/ 2462547 h 2904496"/>
                <a:gd name="connsiteX25-5761" fmla="*/ 2442411 w 3624669"/>
                <a:gd name="connsiteY25-5762" fmla="*/ 2597167 h 2904496"/>
                <a:gd name="connsiteX26-5763" fmla="*/ 2359861 w 3624669"/>
                <a:gd name="connsiteY26-5764" fmla="*/ 2792747 h 2904496"/>
                <a:gd name="connsiteX27-5765" fmla="*/ 2128721 w 3624669"/>
                <a:gd name="connsiteY27-5766" fmla="*/ 2460007 h 2904496"/>
                <a:gd name="connsiteX28-5767" fmla="*/ 2006801 w 3624669"/>
                <a:gd name="connsiteY28-5768" fmla="*/ 2471437 h 2904496"/>
                <a:gd name="connsiteX29-5769" fmla="*/ 1859481 w 3624669"/>
                <a:gd name="connsiteY29-5770" fmla="*/ 2712737 h 2904496"/>
                <a:gd name="connsiteX30-5771" fmla="*/ 1719781 w 3624669"/>
                <a:gd name="connsiteY30-5772" fmla="*/ 2903237 h 2904496"/>
                <a:gd name="connsiteX31-5773" fmla="*/ 1609291 w 3624669"/>
                <a:gd name="connsiteY31-5774" fmla="*/ 2618758 h 2904496"/>
                <a:gd name="connsiteX32-5775" fmla="*/ 1621991 w 3624669"/>
                <a:gd name="connsiteY32-5776" fmla="*/ 2630187 h 2904496"/>
                <a:gd name="connsiteX33-5777" fmla="*/ 1506421 w 3624669"/>
                <a:gd name="connsiteY33-5778" fmla="*/ 2391427 h 2904496"/>
                <a:gd name="connsiteX34-5779" fmla="*/ 1361641 w 3624669"/>
                <a:gd name="connsiteY34-5780" fmla="*/ 2540017 h 2904496"/>
                <a:gd name="connsiteX35-5781" fmla="*/ 1144471 w 3624669"/>
                <a:gd name="connsiteY35-5782" fmla="*/ 2861327 h 2904496"/>
                <a:gd name="connsiteX36-5783" fmla="*/ 1089861 w 3624669"/>
                <a:gd name="connsiteY36-5784" fmla="*/ 2470167 h 2904496"/>
                <a:gd name="connsiteX37-5785" fmla="*/ 1159711 w 3624669"/>
                <a:gd name="connsiteY37-5786" fmla="*/ 2164097 h 2904496"/>
                <a:gd name="connsiteX38-5787" fmla="*/ 877771 w 3624669"/>
                <a:gd name="connsiteY38-5788" fmla="*/ 2326657 h 2904496"/>
                <a:gd name="connsiteX39-5789" fmla="*/ 195781 w 3624669"/>
                <a:gd name="connsiteY39-5790" fmla="*/ 2350787 h 2904496"/>
                <a:gd name="connsiteX40-5791" fmla="*/ 512011 w 3624669"/>
                <a:gd name="connsiteY40-5792" fmla="*/ 2131077 h 2904496"/>
                <a:gd name="connsiteX41-5793" fmla="*/ 604721 w 3624669"/>
                <a:gd name="connsiteY41-5794" fmla="*/ 2043447 h 2904496"/>
                <a:gd name="connsiteX42-5795" fmla="*/ 659331 w 3624669"/>
                <a:gd name="connsiteY42-5796" fmla="*/ 1842787 h 2904496"/>
                <a:gd name="connsiteX43-5797" fmla="*/ 534871 w 3624669"/>
                <a:gd name="connsiteY43-5798" fmla="*/ 1856757 h 2904496"/>
                <a:gd name="connsiteX44-5799" fmla="*/ 271981 w 3624669"/>
                <a:gd name="connsiteY44-5800" fmla="*/ 1931687 h 2904496"/>
                <a:gd name="connsiteX45-5801" fmla="*/ 103071 w 3624669"/>
                <a:gd name="connsiteY45-5802" fmla="*/ 1743727 h 2904496"/>
                <a:gd name="connsiteX46-5803" fmla="*/ 534871 w 3624669"/>
                <a:gd name="connsiteY46-5804" fmla="*/ 1602757 h 2904496"/>
                <a:gd name="connsiteX47-5805" fmla="*/ 758391 w 3624669"/>
                <a:gd name="connsiteY47-5806" fmla="*/ 1399557 h 2904496"/>
                <a:gd name="connsiteX48-5807" fmla="*/ 741881 w 3624669"/>
                <a:gd name="connsiteY48-5808" fmla="*/ 1226837 h 2904496"/>
                <a:gd name="connsiteX49-5809" fmla="*/ 329131 w 3624669"/>
                <a:gd name="connsiteY49-5810" fmla="*/ 1271287 h 2904496"/>
                <a:gd name="connsiteX50-5811" fmla="*/ 68781 w 3624669"/>
                <a:gd name="connsiteY50-5812" fmla="*/ 1156987 h 2904496"/>
                <a:gd name="connsiteX51-5813" fmla="*/ 17981 w 3624669"/>
                <a:gd name="connsiteY51-5814" fmla="*/ 934737 h 2904496"/>
                <a:gd name="connsiteX52-5815" fmla="*/ 329131 w 3624669"/>
                <a:gd name="connsiteY52-5816" fmla="*/ 1029987 h 2904496"/>
                <a:gd name="connsiteX53-5817" fmla="*/ 672031 w 3624669"/>
                <a:gd name="connsiteY53-5818" fmla="*/ 928387 h 2904496"/>
                <a:gd name="connsiteX54-5819" fmla="*/ 691081 w 3624669"/>
                <a:gd name="connsiteY54-5820" fmla="*/ 604537 h 2904496"/>
                <a:gd name="connsiteX55-5821" fmla="*/ 824431 w 3624669"/>
                <a:gd name="connsiteY55-5822" fmla="*/ 261637 h 2904496"/>
                <a:gd name="connsiteX56-5823" fmla="*/ 989531 w 3624669"/>
                <a:gd name="connsiteY56-5824" fmla="*/ 166387 h 2904496"/>
                <a:gd name="connsiteX57-5825" fmla="*/ 1059381 w 3624669"/>
                <a:gd name="connsiteY57-5826" fmla="*/ 420387 h 2904496"/>
                <a:gd name="connsiteX58-5827" fmla="*/ 1395931 w 3624669"/>
                <a:gd name="connsiteY58-5828" fmla="*/ 521987 h 2904496"/>
                <a:gd name="connsiteX59-5829" fmla="*/ 1573731 w 3624669"/>
                <a:gd name="connsiteY59-5830" fmla="*/ 90187 h 2904496"/>
                <a:gd name="connsiteX60-5831" fmla="*/ 1700731 w 3624669"/>
                <a:gd name="connsiteY60-5832" fmla="*/ 20337 h 2904496"/>
                <a:gd name="connsiteX61-5833" fmla="*/ 1732481 w 3624669"/>
                <a:gd name="connsiteY61-5834" fmla="*/ 356887 h 2904496"/>
                <a:gd name="connsiteX62-5835" fmla="*/ 1916631 w 3624669"/>
                <a:gd name="connsiteY62-5836" fmla="*/ 458487 h 2904496"/>
                <a:gd name="connsiteX63-5837" fmla="*/ 2088081 w 3624669"/>
                <a:gd name="connsiteY63-5838" fmla="*/ 261637 h 2904496"/>
                <a:gd name="connsiteX64-5839" fmla="*/ 2132531 w 3624669"/>
                <a:gd name="connsiteY64-5840" fmla="*/ 490237 h 2904496"/>
                <a:gd name="connsiteX0-5841" fmla="*/ 2132531 w 3624669"/>
                <a:gd name="connsiteY0-5842" fmla="*/ 490237 h 2904496"/>
                <a:gd name="connsiteX1-5843" fmla="*/ 2377641 w 3624669"/>
                <a:gd name="connsiteY1-5844" fmla="*/ 209567 h 2904496"/>
                <a:gd name="connsiteX2-5845" fmla="*/ 2729431 w 3624669"/>
                <a:gd name="connsiteY2-5846" fmla="*/ 96537 h 2904496"/>
                <a:gd name="connsiteX3-5847" fmla="*/ 2862781 w 3624669"/>
                <a:gd name="connsiteY3-5848" fmla="*/ 102887 h 2904496"/>
                <a:gd name="connsiteX4-5849" fmla="*/ 2702761 w 3624669"/>
                <a:gd name="connsiteY4-5850" fmla="*/ 231157 h 2904496"/>
                <a:gd name="connsiteX5-5851" fmla="*/ 2594811 w 3624669"/>
                <a:gd name="connsiteY5-5852" fmla="*/ 438167 h 2904496"/>
                <a:gd name="connsiteX6-5853" fmla="*/ 2634181 w 3624669"/>
                <a:gd name="connsiteY6-5854" fmla="*/ 591837 h 2904496"/>
                <a:gd name="connsiteX7-5855" fmla="*/ 2831031 w 3624669"/>
                <a:gd name="connsiteY7-5856" fmla="*/ 483887 h 2904496"/>
                <a:gd name="connsiteX8-5857" fmla="*/ 3041851 w 3624669"/>
                <a:gd name="connsiteY8-5858" fmla="*/ 439437 h 2904496"/>
                <a:gd name="connsiteX9-5859" fmla="*/ 3278071 w 3624669"/>
                <a:gd name="connsiteY9-5860" fmla="*/ 499127 h 2904496"/>
                <a:gd name="connsiteX10-5861" fmla="*/ 3110431 w 3624669"/>
                <a:gd name="connsiteY10-5862" fmla="*/ 629937 h 2904496"/>
                <a:gd name="connsiteX11-5863" fmla="*/ 2993591 w 3624669"/>
                <a:gd name="connsiteY11-5864" fmla="*/ 861077 h 2904496"/>
                <a:gd name="connsiteX12-5865" fmla="*/ 3153611 w 3624669"/>
                <a:gd name="connsiteY12-5866" fmla="*/ 1113807 h 2904496"/>
                <a:gd name="connsiteX13-5867" fmla="*/ 3408881 w 3624669"/>
                <a:gd name="connsiteY13-5868" fmla="*/ 1228107 h 2904496"/>
                <a:gd name="connsiteX14-5869" fmla="*/ 3097731 w 3624669"/>
                <a:gd name="connsiteY14-5870" fmla="*/ 1404637 h 2904496"/>
                <a:gd name="connsiteX15-5871" fmla="*/ 3279341 w 3624669"/>
                <a:gd name="connsiteY15-5872" fmla="*/ 1572277 h 2904496"/>
                <a:gd name="connsiteX16-5873" fmla="*/ 3502861 w 3624669"/>
                <a:gd name="connsiteY16-5874" fmla="*/ 1778017 h 2904496"/>
                <a:gd name="connsiteX17-5875" fmla="*/ 3607001 w 3624669"/>
                <a:gd name="connsiteY17-5876" fmla="*/ 1992647 h 2904496"/>
                <a:gd name="connsiteX18-5877" fmla="*/ 3139641 w 3624669"/>
                <a:gd name="connsiteY18-5878" fmla="*/ 1948197 h 2904496"/>
                <a:gd name="connsiteX19-5879" fmla="*/ 2975811 w 3624669"/>
                <a:gd name="connsiteY19-5880" fmla="*/ 2101867 h 2904496"/>
                <a:gd name="connsiteX20-5881" fmla="*/ 2917391 w 3624669"/>
                <a:gd name="connsiteY20-5882" fmla="*/ 2379997 h 2904496"/>
                <a:gd name="connsiteX21-5883" fmla="*/ 2964381 w 3624669"/>
                <a:gd name="connsiteY21-5884" fmla="*/ 2612407 h 2904496"/>
                <a:gd name="connsiteX22-5885" fmla="*/ 2672281 w 3624669"/>
                <a:gd name="connsiteY22-5886" fmla="*/ 2344437 h 2904496"/>
                <a:gd name="connsiteX23-5887" fmla="*/ 2477971 w 3624669"/>
                <a:gd name="connsiteY23-5888" fmla="*/ 2293637 h 2904496"/>
                <a:gd name="connsiteX24-5889" fmla="*/ 2443681 w 3624669"/>
                <a:gd name="connsiteY24-5890" fmla="*/ 2462547 h 2904496"/>
                <a:gd name="connsiteX25-5891" fmla="*/ 2442411 w 3624669"/>
                <a:gd name="connsiteY25-5892" fmla="*/ 2597167 h 2904496"/>
                <a:gd name="connsiteX26-5893" fmla="*/ 2359861 w 3624669"/>
                <a:gd name="connsiteY26-5894" fmla="*/ 2792747 h 2904496"/>
                <a:gd name="connsiteX27-5895" fmla="*/ 2128721 w 3624669"/>
                <a:gd name="connsiteY27-5896" fmla="*/ 2460007 h 2904496"/>
                <a:gd name="connsiteX28-5897" fmla="*/ 2006801 w 3624669"/>
                <a:gd name="connsiteY28-5898" fmla="*/ 2471437 h 2904496"/>
                <a:gd name="connsiteX29-5899" fmla="*/ 1859481 w 3624669"/>
                <a:gd name="connsiteY29-5900" fmla="*/ 2712737 h 2904496"/>
                <a:gd name="connsiteX30-5901" fmla="*/ 1719781 w 3624669"/>
                <a:gd name="connsiteY30-5902" fmla="*/ 2903237 h 2904496"/>
                <a:gd name="connsiteX31-5903" fmla="*/ 1609291 w 3624669"/>
                <a:gd name="connsiteY31-5904" fmla="*/ 2618758 h 2904496"/>
                <a:gd name="connsiteX32-5905" fmla="*/ 1621991 w 3624669"/>
                <a:gd name="connsiteY32-5906" fmla="*/ 2630187 h 2904496"/>
                <a:gd name="connsiteX33-5907" fmla="*/ 1506421 w 3624669"/>
                <a:gd name="connsiteY33-5908" fmla="*/ 2391427 h 2904496"/>
                <a:gd name="connsiteX34-5909" fmla="*/ 1361641 w 3624669"/>
                <a:gd name="connsiteY34-5910" fmla="*/ 2540017 h 2904496"/>
                <a:gd name="connsiteX35-5911" fmla="*/ 1144471 w 3624669"/>
                <a:gd name="connsiteY35-5912" fmla="*/ 2861327 h 2904496"/>
                <a:gd name="connsiteX36-5913" fmla="*/ 1089861 w 3624669"/>
                <a:gd name="connsiteY36-5914" fmla="*/ 2470167 h 2904496"/>
                <a:gd name="connsiteX37-5915" fmla="*/ 1159711 w 3624669"/>
                <a:gd name="connsiteY37-5916" fmla="*/ 2164097 h 2904496"/>
                <a:gd name="connsiteX38-5917" fmla="*/ 877771 w 3624669"/>
                <a:gd name="connsiteY38-5918" fmla="*/ 2326657 h 2904496"/>
                <a:gd name="connsiteX39-5919" fmla="*/ 195781 w 3624669"/>
                <a:gd name="connsiteY39-5920" fmla="*/ 2350787 h 2904496"/>
                <a:gd name="connsiteX40-5921" fmla="*/ 512011 w 3624669"/>
                <a:gd name="connsiteY40-5922" fmla="*/ 2131077 h 2904496"/>
                <a:gd name="connsiteX41-5923" fmla="*/ 604721 w 3624669"/>
                <a:gd name="connsiteY41-5924" fmla="*/ 2043447 h 2904496"/>
                <a:gd name="connsiteX42-5925" fmla="*/ 659331 w 3624669"/>
                <a:gd name="connsiteY42-5926" fmla="*/ 1842787 h 2904496"/>
                <a:gd name="connsiteX43-5927" fmla="*/ 534871 w 3624669"/>
                <a:gd name="connsiteY43-5928" fmla="*/ 1856757 h 2904496"/>
                <a:gd name="connsiteX44-5929" fmla="*/ 393901 w 3624669"/>
                <a:gd name="connsiteY44-5930" fmla="*/ 1840247 h 2904496"/>
                <a:gd name="connsiteX45-5931" fmla="*/ 103071 w 3624669"/>
                <a:gd name="connsiteY45-5932" fmla="*/ 1743727 h 2904496"/>
                <a:gd name="connsiteX46-5933" fmla="*/ 534871 w 3624669"/>
                <a:gd name="connsiteY46-5934" fmla="*/ 1602757 h 2904496"/>
                <a:gd name="connsiteX47-5935" fmla="*/ 758391 w 3624669"/>
                <a:gd name="connsiteY47-5936" fmla="*/ 1399557 h 2904496"/>
                <a:gd name="connsiteX48-5937" fmla="*/ 741881 w 3624669"/>
                <a:gd name="connsiteY48-5938" fmla="*/ 1226837 h 2904496"/>
                <a:gd name="connsiteX49-5939" fmla="*/ 329131 w 3624669"/>
                <a:gd name="connsiteY49-5940" fmla="*/ 1271287 h 2904496"/>
                <a:gd name="connsiteX50-5941" fmla="*/ 68781 w 3624669"/>
                <a:gd name="connsiteY50-5942" fmla="*/ 1156987 h 2904496"/>
                <a:gd name="connsiteX51-5943" fmla="*/ 17981 w 3624669"/>
                <a:gd name="connsiteY51-5944" fmla="*/ 934737 h 2904496"/>
                <a:gd name="connsiteX52-5945" fmla="*/ 329131 w 3624669"/>
                <a:gd name="connsiteY52-5946" fmla="*/ 1029987 h 2904496"/>
                <a:gd name="connsiteX53-5947" fmla="*/ 672031 w 3624669"/>
                <a:gd name="connsiteY53-5948" fmla="*/ 928387 h 2904496"/>
                <a:gd name="connsiteX54-5949" fmla="*/ 691081 w 3624669"/>
                <a:gd name="connsiteY54-5950" fmla="*/ 604537 h 2904496"/>
                <a:gd name="connsiteX55-5951" fmla="*/ 824431 w 3624669"/>
                <a:gd name="connsiteY55-5952" fmla="*/ 261637 h 2904496"/>
                <a:gd name="connsiteX56-5953" fmla="*/ 989531 w 3624669"/>
                <a:gd name="connsiteY56-5954" fmla="*/ 166387 h 2904496"/>
                <a:gd name="connsiteX57-5955" fmla="*/ 1059381 w 3624669"/>
                <a:gd name="connsiteY57-5956" fmla="*/ 420387 h 2904496"/>
                <a:gd name="connsiteX58-5957" fmla="*/ 1395931 w 3624669"/>
                <a:gd name="connsiteY58-5958" fmla="*/ 521987 h 2904496"/>
                <a:gd name="connsiteX59-5959" fmla="*/ 1573731 w 3624669"/>
                <a:gd name="connsiteY59-5960" fmla="*/ 90187 h 2904496"/>
                <a:gd name="connsiteX60-5961" fmla="*/ 1700731 w 3624669"/>
                <a:gd name="connsiteY60-5962" fmla="*/ 20337 h 2904496"/>
                <a:gd name="connsiteX61-5963" fmla="*/ 1732481 w 3624669"/>
                <a:gd name="connsiteY61-5964" fmla="*/ 356887 h 2904496"/>
                <a:gd name="connsiteX62-5965" fmla="*/ 1916631 w 3624669"/>
                <a:gd name="connsiteY62-5966" fmla="*/ 458487 h 2904496"/>
                <a:gd name="connsiteX63-5967" fmla="*/ 2088081 w 3624669"/>
                <a:gd name="connsiteY63-5968" fmla="*/ 261637 h 2904496"/>
                <a:gd name="connsiteX64-5969" fmla="*/ 2132531 w 3624669"/>
                <a:gd name="connsiteY64-5970" fmla="*/ 490237 h 2904496"/>
                <a:gd name="connsiteX0-5971" fmla="*/ 2132531 w 3624669"/>
                <a:gd name="connsiteY0-5972" fmla="*/ 490237 h 2904496"/>
                <a:gd name="connsiteX1-5973" fmla="*/ 2377641 w 3624669"/>
                <a:gd name="connsiteY1-5974" fmla="*/ 209567 h 2904496"/>
                <a:gd name="connsiteX2-5975" fmla="*/ 2729431 w 3624669"/>
                <a:gd name="connsiteY2-5976" fmla="*/ 96537 h 2904496"/>
                <a:gd name="connsiteX3-5977" fmla="*/ 2862781 w 3624669"/>
                <a:gd name="connsiteY3-5978" fmla="*/ 102887 h 2904496"/>
                <a:gd name="connsiteX4-5979" fmla="*/ 2702761 w 3624669"/>
                <a:gd name="connsiteY4-5980" fmla="*/ 231157 h 2904496"/>
                <a:gd name="connsiteX5-5981" fmla="*/ 2594811 w 3624669"/>
                <a:gd name="connsiteY5-5982" fmla="*/ 438167 h 2904496"/>
                <a:gd name="connsiteX6-5983" fmla="*/ 2634181 w 3624669"/>
                <a:gd name="connsiteY6-5984" fmla="*/ 591837 h 2904496"/>
                <a:gd name="connsiteX7-5985" fmla="*/ 2831031 w 3624669"/>
                <a:gd name="connsiteY7-5986" fmla="*/ 483887 h 2904496"/>
                <a:gd name="connsiteX8-5987" fmla="*/ 3041851 w 3624669"/>
                <a:gd name="connsiteY8-5988" fmla="*/ 439437 h 2904496"/>
                <a:gd name="connsiteX9-5989" fmla="*/ 3278071 w 3624669"/>
                <a:gd name="connsiteY9-5990" fmla="*/ 499127 h 2904496"/>
                <a:gd name="connsiteX10-5991" fmla="*/ 3110431 w 3624669"/>
                <a:gd name="connsiteY10-5992" fmla="*/ 629937 h 2904496"/>
                <a:gd name="connsiteX11-5993" fmla="*/ 2993591 w 3624669"/>
                <a:gd name="connsiteY11-5994" fmla="*/ 861077 h 2904496"/>
                <a:gd name="connsiteX12-5995" fmla="*/ 3153611 w 3624669"/>
                <a:gd name="connsiteY12-5996" fmla="*/ 1113807 h 2904496"/>
                <a:gd name="connsiteX13-5997" fmla="*/ 3408881 w 3624669"/>
                <a:gd name="connsiteY13-5998" fmla="*/ 1228107 h 2904496"/>
                <a:gd name="connsiteX14-5999" fmla="*/ 3097731 w 3624669"/>
                <a:gd name="connsiteY14-6000" fmla="*/ 1404637 h 2904496"/>
                <a:gd name="connsiteX15-6001" fmla="*/ 3279341 w 3624669"/>
                <a:gd name="connsiteY15-6002" fmla="*/ 1572277 h 2904496"/>
                <a:gd name="connsiteX16-6003" fmla="*/ 3502861 w 3624669"/>
                <a:gd name="connsiteY16-6004" fmla="*/ 1778017 h 2904496"/>
                <a:gd name="connsiteX17-6005" fmla="*/ 3607001 w 3624669"/>
                <a:gd name="connsiteY17-6006" fmla="*/ 1992647 h 2904496"/>
                <a:gd name="connsiteX18-6007" fmla="*/ 3139641 w 3624669"/>
                <a:gd name="connsiteY18-6008" fmla="*/ 1948197 h 2904496"/>
                <a:gd name="connsiteX19-6009" fmla="*/ 2975811 w 3624669"/>
                <a:gd name="connsiteY19-6010" fmla="*/ 2101867 h 2904496"/>
                <a:gd name="connsiteX20-6011" fmla="*/ 2917391 w 3624669"/>
                <a:gd name="connsiteY20-6012" fmla="*/ 2379997 h 2904496"/>
                <a:gd name="connsiteX21-6013" fmla="*/ 2964381 w 3624669"/>
                <a:gd name="connsiteY21-6014" fmla="*/ 2612407 h 2904496"/>
                <a:gd name="connsiteX22-6015" fmla="*/ 2672281 w 3624669"/>
                <a:gd name="connsiteY22-6016" fmla="*/ 2344437 h 2904496"/>
                <a:gd name="connsiteX23-6017" fmla="*/ 2477971 w 3624669"/>
                <a:gd name="connsiteY23-6018" fmla="*/ 2293637 h 2904496"/>
                <a:gd name="connsiteX24-6019" fmla="*/ 2443681 w 3624669"/>
                <a:gd name="connsiteY24-6020" fmla="*/ 2462547 h 2904496"/>
                <a:gd name="connsiteX25-6021" fmla="*/ 2442411 w 3624669"/>
                <a:gd name="connsiteY25-6022" fmla="*/ 2597167 h 2904496"/>
                <a:gd name="connsiteX26-6023" fmla="*/ 2359861 w 3624669"/>
                <a:gd name="connsiteY26-6024" fmla="*/ 2792747 h 2904496"/>
                <a:gd name="connsiteX27-6025" fmla="*/ 2128721 w 3624669"/>
                <a:gd name="connsiteY27-6026" fmla="*/ 2460007 h 2904496"/>
                <a:gd name="connsiteX28-6027" fmla="*/ 2006801 w 3624669"/>
                <a:gd name="connsiteY28-6028" fmla="*/ 2471437 h 2904496"/>
                <a:gd name="connsiteX29-6029" fmla="*/ 1859481 w 3624669"/>
                <a:gd name="connsiteY29-6030" fmla="*/ 2712737 h 2904496"/>
                <a:gd name="connsiteX30-6031" fmla="*/ 1719781 w 3624669"/>
                <a:gd name="connsiteY30-6032" fmla="*/ 2903237 h 2904496"/>
                <a:gd name="connsiteX31-6033" fmla="*/ 1609291 w 3624669"/>
                <a:gd name="connsiteY31-6034" fmla="*/ 2618758 h 2904496"/>
                <a:gd name="connsiteX32-6035" fmla="*/ 1621991 w 3624669"/>
                <a:gd name="connsiteY32-6036" fmla="*/ 2630187 h 2904496"/>
                <a:gd name="connsiteX33-6037" fmla="*/ 1506421 w 3624669"/>
                <a:gd name="connsiteY33-6038" fmla="*/ 2391427 h 2904496"/>
                <a:gd name="connsiteX34-6039" fmla="*/ 1361641 w 3624669"/>
                <a:gd name="connsiteY34-6040" fmla="*/ 2540017 h 2904496"/>
                <a:gd name="connsiteX35-6041" fmla="*/ 1144471 w 3624669"/>
                <a:gd name="connsiteY35-6042" fmla="*/ 2861327 h 2904496"/>
                <a:gd name="connsiteX36-6043" fmla="*/ 1089861 w 3624669"/>
                <a:gd name="connsiteY36-6044" fmla="*/ 2470167 h 2904496"/>
                <a:gd name="connsiteX37-6045" fmla="*/ 1159711 w 3624669"/>
                <a:gd name="connsiteY37-6046" fmla="*/ 2164097 h 2904496"/>
                <a:gd name="connsiteX38-6047" fmla="*/ 877771 w 3624669"/>
                <a:gd name="connsiteY38-6048" fmla="*/ 2326657 h 2904496"/>
                <a:gd name="connsiteX39-6049" fmla="*/ 195781 w 3624669"/>
                <a:gd name="connsiteY39-6050" fmla="*/ 2350787 h 2904496"/>
                <a:gd name="connsiteX40-6051" fmla="*/ 512011 w 3624669"/>
                <a:gd name="connsiteY40-6052" fmla="*/ 2131077 h 2904496"/>
                <a:gd name="connsiteX41-6053" fmla="*/ 604721 w 3624669"/>
                <a:gd name="connsiteY41-6054" fmla="*/ 2043447 h 2904496"/>
                <a:gd name="connsiteX42-6055" fmla="*/ 659331 w 3624669"/>
                <a:gd name="connsiteY42-6056" fmla="*/ 1842787 h 2904496"/>
                <a:gd name="connsiteX43-6057" fmla="*/ 534871 w 3624669"/>
                <a:gd name="connsiteY43-6058" fmla="*/ 1856757 h 2904496"/>
                <a:gd name="connsiteX44-6059" fmla="*/ 393901 w 3624669"/>
                <a:gd name="connsiteY44-6060" fmla="*/ 1840247 h 2904496"/>
                <a:gd name="connsiteX45-6061" fmla="*/ 103071 w 3624669"/>
                <a:gd name="connsiteY45-6062" fmla="*/ 1743727 h 2904496"/>
                <a:gd name="connsiteX46-6063" fmla="*/ 534871 w 3624669"/>
                <a:gd name="connsiteY46-6064" fmla="*/ 1602757 h 2904496"/>
                <a:gd name="connsiteX47-6065" fmla="*/ 758391 w 3624669"/>
                <a:gd name="connsiteY47-6066" fmla="*/ 1399557 h 2904496"/>
                <a:gd name="connsiteX48-6067" fmla="*/ 749501 w 3624669"/>
                <a:gd name="connsiteY48-6068" fmla="*/ 1303037 h 2904496"/>
                <a:gd name="connsiteX49-6069" fmla="*/ 329131 w 3624669"/>
                <a:gd name="connsiteY49-6070" fmla="*/ 1271287 h 2904496"/>
                <a:gd name="connsiteX50-6071" fmla="*/ 68781 w 3624669"/>
                <a:gd name="connsiteY50-6072" fmla="*/ 1156987 h 2904496"/>
                <a:gd name="connsiteX51-6073" fmla="*/ 17981 w 3624669"/>
                <a:gd name="connsiteY51-6074" fmla="*/ 934737 h 2904496"/>
                <a:gd name="connsiteX52-6075" fmla="*/ 329131 w 3624669"/>
                <a:gd name="connsiteY52-6076" fmla="*/ 1029987 h 2904496"/>
                <a:gd name="connsiteX53-6077" fmla="*/ 672031 w 3624669"/>
                <a:gd name="connsiteY53-6078" fmla="*/ 928387 h 2904496"/>
                <a:gd name="connsiteX54-6079" fmla="*/ 691081 w 3624669"/>
                <a:gd name="connsiteY54-6080" fmla="*/ 604537 h 2904496"/>
                <a:gd name="connsiteX55-6081" fmla="*/ 824431 w 3624669"/>
                <a:gd name="connsiteY55-6082" fmla="*/ 261637 h 2904496"/>
                <a:gd name="connsiteX56-6083" fmla="*/ 989531 w 3624669"/>
                <a:gd name="connsiteY56-6084" fmla="*/ 166387 h 2904496"/>
                <a:gd name="connsiteX57-6085" fmla="*/ 1059381 w 3624669"/>
                <a:gd name="connsiteY57-6086" fmla="*/ 420387 h 2904496"/>
                <a:gd name="connsiteX58-6087" fmla="*/ 1395931 w 3624669"/>
                <a:gd name="connsiteY58-6088" fmla="*/ 521987 h 2904496"/>
                <a:gd name="connsiteX59-6089" fmla="*/ 1573731 w 3624669"/>
                <a:gd name="connsiteY59-6090" fmla="*/ 90187 h 2904496"/>
                <a:gd name="connsiteX60-6091" fmla="*/ 1700731 w 3624669"/>
                <a:gd name="connsiteY60-6092" fmla="*/ 20337 h 2904496"/>
                <a:gd name="connsiteX61-6093" fmla="*/ 1732481 w 3624669"/>
                <a:gd name="connsiteY61-6094" fmla="*/ 356887 h 2904496"/>
                <a:gd name="connsiteX62-6095" fmla="*/ 1916631 w 3624669"/>
                <a:gd name="connsiteY62-6096" fmla="*/ 458487 h 2904496"/>
                <a:gd name="connsiteX63-6097" fmla="*/ 2088081 w 3624669"/>
                <a:gd name="connsiteY63-6098" fmla="*/ 261637 h 2904496"/>
                <a:gd name="connsiteX64-6099" fmla="*/ 2132531 w 3624669"/>
                <a:gd name="connsiteY64-6100" fmla="*/ 490237 h 2904496"/>
                <a:gd name="connsiteX0-6101" fmla="*/ 2137336 w 3629474"/>
                <a:gd name="connsiteY0-6102" fmla="*/ 490237 h 2904496"/>
                <a:gd name="connsiteX1-6103" fmla="*/ 2382446 w 3629474"/>
                <a:gd name="connsiteY1-6104" fmla="*/ 209567 h 2904496"/>
                <a:gd name="connsiteX2-6105" fmla="*/ 2734236 w 3629474"/>
                <a:gd name="connsiteY2-6106" fmla="*/ 96537 h 2904496"/>
                <a:gd name="connsiteX3-6107" fmla="*/ 2867586 w 3629474"/>
                <a:gd name="connsiteY3-6108" fmla="*/ 102887 h 2904496"/>
                <a:gd name="connsiteX4-6109" fmla="*/ 2707566 w 3629474"/>
                <a:gd name="connsiteY4-6110" fmla="*/ 231157 h 2904496"/>
                <a:gd name="connsiteX5-6111" fmla="*/ 2599616 w 3629474"/>
                <a:gd name="connsiteY5-6112" fmla="*/ 438167 h 2904496"/>
                <a:gd name="connsiteX6-6113" fmla="*/ 2638986 w 3629474"/>
                <a:gd name="connsiteY6-6114" fmla="*/ 591837 h 2904496"/>
                <a:gd name="connsiteX7-6115" fmla="*/ 2835836 w 3629474"/>
                <a:gd name="connsiteY7-6116" fmla="*/ 483887 h 2904496"/>
                <a:gd name="connsiteX8-6117" fmla="*/ 3046656 w 3629474"/>
                <a:gd name="connsiteY8-6118" fmla="*/ 439437 h 2904496"/>
                <a:gd name="connsiteX9-6119" fmla="*/ 3282876 w 3629474"/>
                <a:gd name="connsiteY9-6120" fmla="*/ 499127 h 2904496"/>
                <a:gd name="connsiteX10-6121" fmla="*/ 3115236 w 3629474"/>
                <a:gd name="connsiteY10-6122" fmla="*/ 629937 h 2904496"/>
                <a:gd name="connsiteX11-6123" fmla="*/ 2998396 w 3629474"/>
                <a:gd name="connsiteY11-6124" fmla="*/ 861077 h 2904496"/>
                <a:gd name="connsiteX12-6125" fmla="*/ 3158416 w 3629474"/>
                <a:gd name="connsiteY12-6126" fmla="*/ 1113807 h 2904496"/>
                <a:gd name="connsiteX13-6127" fmla="*/ 3413686 w 3629474"/>
                <a:gd name="connsiteY13-6128" fmla="*/ 1228107 h 2904496"/>
                <a:gd name="connsiteX14-6129" fmla="*/ 3102536 w 3629474"/>
                <a:gd name="connsiteY14-6130" fmla="*/ 1404637 h 2904496"/>
                <a:gd name="connsiteX15-6131" fmla="*/ 3284146 w 3629474"/>
                <a:gd name="connsiteY15-6132" fmla="*/ 1572277 h 2904496"/>
                <a:gd name="connsiteX16-6133" fmla="*/ 3507666 w 3629474"/>
                <a:gd name="connsiteY16-6134" fmla="*/ 1778017 h 2904496"/>
                <a:gd name="connsiteX17-6135" fmla="*/ 3611806 w 3629474"/>
                <a:gd name="connsiteY17-6136" fmla="*/ 1992647 h 2904496"/>
                <a:gd name="connsiteX18-6137" fmla="*/ 3144446 w 3629474"/>
                <a:gd name="connsiteY18-6138" fmla="*/ 1948197 h 2904496"/>
                <a:gd name="connsiteX19-6139" fmla="*/ 2980616 w 3629474"/>
                <a:gd name="connsiteY19-6140" fmla="*/ 2101867 h 2904496"/>
                <a:gd name="connsiteX20-6141" fmla="*/ 2922196 w 3629474"/>
                <a:gd name="connsiteY20-6142" fmla="*/ 2379997 h 2904496"/>
                <a:gd name="connsiteX21-6143" fmla="*/ 2969186 w 3629474"/>
                <a:gd name="connsiteY21-6144" fmla="*/ 2612407 h 2904496"/>
                <a:gd name="connsiteX22-6145" fmla="*/ 2677086 w 3629474"/>
                <a:gd name="connsiteY22-6146" fmla="*/ 2344437 h 2904496"/>
                <a:gd name="connsiteX23-6147" fmla="*/ 2482776 w 3629474"/>
                <a:gd name="connsiteY23-6148" fmla="*/ 2293637 h 2904496"/>
                <a:gd name="connsiteX24-6149" fmla="*/ 2448486 w 3629474"/>
                <a:gd name="connsiteY24-6150" fmla="*/ 2462547 h 2904496"/>
                <a:gd name="connsiteX25-6151" fmla="*/ 2447216 w 3629474"/>
                <a:gd name="connsiteY25-6152" fmla="*/ 2597167 h 2904496"/>
                <a:gd name="connsiteX26-6153" fmla="*/ 2364666 w 3629474"/>
                <a:gd name="connsiteY26-6154" fmla="*/ 2792747 h 2904496"/>
                <a:gd name="connsiteX27-6155" fmla="*/ 2133526 w 3629474"/>
                <a:gd name="connsiteY27-6156" fmla="*/ 2460007 h 2904496"/>
                <a:gd name="connsiteX28-6157" fmla="*/ 2011606 w 3629474"/>
                <a:gd name="connsiteY28-6158" fmla="*/ 2471437 h 2904496"/>
                <a:gd name="connsiteX29-6159" fmla="*/ 1864286 w 3629474"/>
                <a:gd name="connsiteY29-6160" fmla="*/ 2712737 h 2904496"/>
                <a:gd name="connsiteX30-6161" fmla="*/ 1724586 w 3629474"/>
                <a:gd name="connsiteY30-6162" fmla="*/ 2903237 h 2904496"/>
                <a:gd name="connsiteX31-6163" fmla="*/ 1614096 w 3629474"/>
                <a:gd name="connsiteY31-6164" fmla="*/ 2618758 h 2904496"/>
                <a:gd name="connsiteX32-6165" fmla="*/ 1626796 w 3629474"/>
                <a:gd name="connsiteY32-6166" fmla="*/ 2630187 h 2904496"/>
                <a:gd name="connsiteX33-6167" fmla="*/ 1511226 w 3629474"/>
                <a:gd name="connsiteY33-6168" fmla="*/ 2391427 h 2904496"/>
                <a:gd name="connsiteX34-6169" fmla="*/ 1366446 w 3629474"/>
                <a:gd name="connsiteY34-6170" fmla="*/ 2540017 h 2904496"/>
                <a:gd name="connsiteX35-6171" fmla="*/ 1149276 w 3629474"/>
                <a:gd name="connsiteY35-6172" fmla="*/ 2861327 h 2904496"/>
                <a:gd name="connsiteX36-6173" fmla="*/ 1094666 w 3629474"/>
                <a:gd name="connsiteY36-6174" fmla="*/ 2470167 h 2904496"/>
                <a:gd name="connsiteX37-6175" fmla="*/ 1164516 w 3629474"/>
                <a:gd name="connsiteY37-6176" fmla="*/ 2164097 h 2904496"/>
                <a:gd name="connsiteX38-6177" fmla="*/ 882576 w 3629474"/>
                <a:gd name="connsiteY38-6178" fmla="*/ 2326657 h 2904496"/>
                <a:gd name="connsiteX39-6179" fmla="*/ 200586 w 3629474"/>
                <a:gd name="connsiteY39-6180" fmla="*/ 2350787 h 2904496"/>
                <a:gd name="connsiteX40-6181" fmla="*/ 516816 w 3629474"/>
                <a:gd name="connsiteY40-6182" fmla="*/ 2131077 h 2904496"/>
                <a:gd name="connsiteX41-6183" fmla="*/ 609526 w 3629474"/>
                <a:gd name="connsiteY41-6184" fmla="*/ 2043447 h 2904496"/>
                <a:gd name="connsiteX42-6185" fmla="*/ 664136 w 3629474"/>
                <a:gd name="connsiteY42-6186" fmla="*/ 1842787 h 2904496"/>
                <a:gd name="connsiteX43-6187" fmla="*/ 539676 w 3629474"/>
                <a:gd name="connsiteY43-6188" fmla="*/ 1856757 h 2904496"/>
                <a:gd name="connsiteX44-6189" fmla="*/ 398706 w 3629474"/>
                <a:gd name="connsiteY44-6190" fmla="*/ 1840247 h 2904496"/>
                <a:gd name="connsiteX45-6191" fmla="*/ 107876 w 3629474"/>
                <a:gd name="connsiteY45-6192" fmla="*/ 1743727 h 2904496"/>
                <a:gd name="connsiteX46-6193" fmla="*/ 539676 w 3629474"/>
                <a:gd name="connsiteY46-6194" fmla="*/ 1602757 h 2904496"/>
                <a:gd name="connsiteX47-6195" fmla="*/ 763196 w 3629474"/>
                <a:gd name="connsiteY47-6196" fmla="*/ 1399557 h 2904496"/>
                <a:gd name="connsiteX48-6197" fmla="*/ 754306 w 3629474"/>
                <a:gd name="connsiteY48-6198" fmla="*/ 1303037 h 2904496"/>
                <a:gd name="connsiteX49-6199" fmla="*/ 471096 w 3629474"/>
                <a:gd name="connsiteY49-6200" fmla="*/ 1286527 h 2904496"/>
                <a:gd name="connsiteX50-6201" fmla="*/ 73586 w 3629474"/>
                <a:gd name="connsiteY50-6202" fmla="*/ 1156987 h 2904496"/>
                <a:gd name="connsiteX51-6203" fmla="*/ 22786 w 3629474"/>
                <a:gd name="connsiteY51-6204" fmla="*/ 934737 h 2904496"/>
                <a:gd name="connsiteX52-6205" fmla="*/ 333936 w 3629474"/>
                <a:gd name="connsiteY52-6206" fmla="*/ 1029987 h 2904496"/>
                <a:gd name="connsiteX53-6207" fmla="*/ 676836 w 3629474"/>
                <a:gd name="connsiteY53-6208" fmla="*/ 928387 h 2904496"/>
                <a:gd name="connsiteX54-6209" fmla="*/ 695886 w 3629474"/>
                <a:gd name="connsiteY54-6210" fmla="*/ 604537 h 2904496"/>
                <a:gd name="connsiteX55-6211" fmla="*/ 829236 w 3629474"/>
                <a:gd name="connsiteY55-6212" fmla="*/ 261637 h 2904496"/>
                <a:gd name="connsiteX56-6213" fmla="*/ 994336 w 3629474"/>
                <a:gd name="connsiteY56-6214" fmla="*/ 166387 h 2904496"/>
                <a:gd name="connsiteX57-6215" fmla="*/ 1064186 w 3629474"/>
                <a:gd name="connsiteY57-6216" fmla="*/ 420387 h 2904496"/>
                <a:gd name="connsiteX58-6217" fmla="*/ 1400736 w 3629474"/>
                <a:gd name="connsiteY58-6218" fmla="*/ 521987 h 2904496"/>
                <a:gd name="connsiteX59-6219" fmla="*/ 1578536 w 3629474"/>
                <a:gd name="connsiteY59-6220" fmla="*/ 90187 h 2904496"/>
                <a:gd name="connsiteX60-6221" fmla="*/ 1705536 w 3629474"/>
                <a:gd name="connsiteY60-6222" fmla="*/ 20337 h 2904496"/>
                <a:gd name="connsiteX61-6223" fmla="*/ 1737286 w 3629474"/>
                <a:gd name="connsiteY61-6224" fmla="*/ 356887 h 2904496"/>
                <a:gd name="connsiteX62-6225" fmla="*/ 1921436 w 3629474"/>
                <a:gd name="connsiteY62-6226" fmla="*/ 458487 h 2904496"/>
                <a:gd name="connsiteX63-6227" fmla="*/ 2092886 w 3629474"/>
                <a:gd name="connsiteY63-6228" fmla="*/ 261637 h 2904496"/>
                <a:gd name="connsiteX64-6229" fmla="*/ 2137336 w 3629474"/>
                <a:gd name="connsiteY64-6230" fmla="*/ 490237 h 2904496"/>
                <a:gd name="connsiteX0-6231" fmla="*/ 2073476 w 3565614"/>
                <a:gd name="connsiteY0-6232" fmla="*/ 490237 h 2904496"/>
                <a:gd name="connsiteX1-6233" fmla="*/ 2318586 w 3565614"/>
                <a:gd name="connsiteY1-6234" fmla="*/ 209567 h 2904496"/>
                <a:gd name="connsiteX2-6235" fmla="*/ 2670376 w 3565614"/>
                <a:gd name="connsiteY2-6236" fmla="*/ 96537 h 2904496"/>
                <a:gd name="connsiteX3-6237" fmla="*/ 2803726 w 3565614"/>
                <a:gd name="connsiteY3-6238" fmla="*/ 102887 h 2904496"/>
                <a:gd name="connsiteX4-6239" fmla="*/ 2643706 w 3565614"/>
                <a:gd name="connsiteY4-6240" fmla="*/ 231157 h 2904496"/>
                <a:gd name="connsiteX5-6241" fmla="*/ 2535756 w 3565614"/>
                <a:gd name="connsiteY5-6242" fmla="*/ 438167 h 2904496"/>
                <a:gd name="connsiteX6-6243" fmla="*/ 2575126 w 3565614"/>
                <a:gd name="connsiteY6-6244" fmla="*/ 591837 h 2904496"/>
                <a:gd name="connsiteX7-6245" fmla="*/ 2771976 w 3565614"/>
                <a:gd name="connsiteY7-6246" fmla="*/ 483887 h 2904496"/>
                <a:gd name="connsiteX8-6247" fmla="*/ 2982796 w 3565614"/>
                <a:gd name="connsiteY8-6248" fmla="*/ 439437 h 2904496"/>
                <a:gd name="connsiteX9-6249" fmla="*/ 3219016 w 3565614"/>
                <a:gd name="connsiteY9-6250" fmla="*/ 499127 h 2904496"/>
                <a:gd name="connsiteX10-6251" fmla="*/ 3051376 w 3565614"/>
                <a:gd name="connsiteY10-6252" fmla="*/ 629937 h 2904496"/>
                <a:gd name="connsiteX11-6253" fmla="*/ 2934536 w 3565614"/>
                <a:gd name="connsiteY11-6254" fmla="*/ 861077 h 2904496"/>
                <a:gd name="connsiteX12-6255" fmla="*/ 3094556 w 3565614"/>
                <a:gd name="connsiteY12-6256" fmla="*/ 1113807 h 2904496"/>
                <a:gd name="connsiteX13-6257" fmla="*/ 3349826 w 3565614"/>
                <a:gd name="connsiteY13-6258" fmla="*/ 1228107 h 2904496"/>
                <a:gd name="connsiteX14-6259" fmla="*/ 3038676 w 3565614"/>
                <a:gd name="connsiteY14-6260" fmla="*/ 1404637 h 2904496"/>
                <a:gd name="connsiteX15-6261" fmla="*/ 3220286 w 3565614"/>
                <a:gd name="connsiteY15-6262" fmla="*/ 1572277 h 2904496"/>
                <a:gd name="connsiteX16-6263" fmla="*/ 3443806 w 3565614"/>
                <a:gd name="connsiteY16-6264" fmla="*/ 1778017 h 2904496"/>
                <a:gd name="connsiteX17-6265" fmla="*/ 3547946 w 3565614"/>
                <a:gd name="connsiteY17-6266" fmla="*/ 1992647 h 2904496"/>
                <a:gd name="connsiteX18-6267" fmla="*/ 3080586 w 3565614"/>
                <a:gd name="connsiteY18-6268" fmla="*/ 1948197 h 2904496"/>
                <a:gd name="connsiteX19-6269" fmla="*/ 2916756 w 3565614"/>
                <a:gd name="connsiteY19-6270" fmla="*/ 2101867 h 2904496"/>
                <a:gd name="connsiteX20-6271" fmla="*/ 2858336 w 3565614"/>
                <a:gd name="connsiteY20-6272" fmla="*/ 2379997 h 2904496"/>
                <a:gd name="connsiteX21-6273" fmla="*/ 2905326 w 3565614"/>
                <a:gd name="connsiteY21-6274" fmla="*/ 2612407 h 2904496"/>
                <a:gd name="connsiteX22-6275" fmla="*/ 2613226 w 3565614"/>
                <a:gd name="connsiteY22-6276" fmla="*/ 2344437 h 2904496"/>
                <a:gd name="connsiteX23-6277" fmla="*/ 2418916 w 3565614"/>
                <a:gd name="connsiteY23-6278" fmla="*/ 2293637 h 2904496"/>
                <a:gd name="connsiteX24-6279" fmla="*/ 2384626 w 3565614"/>
                <a:gd name="connsiteY24-6280" fmla="*/ 2462547 h 2904496"/>
                <a:gd name="connsiteX25-6281" fmla="*/ 2383356 w 3565614"/>
                <a:gd name="connsiteY25-6282" fmla="*/ 2597167 h 2904496"/>
                <a:gd name="connsiteX26-6283" fmla="*/ 2300806 w 3565614"/>
                <a:gd name="connsiteY26-6284" fmla="*/ 2792747 h 2904496"/>
                <a:gd name="connsiteX27-6285" fmla="*/ 2069666 w 3565614"/>
                <a:gd name="connsiteY27-6286" fmla="*/ 2460007 h 2904496"/>
                <a:gd name="connsiteX28-6287" fmla="*/ 1947746 w 3565614"/>
                <a:gd name="connsiteY28-6288" fmla="*/ 2471437 h 2904496"/>
                <a:gd name="connsiteX29-6289" fmla="*/ 1800426 w 3565614"/>
                <a:gd name="connsiteY29-6290" fmla="*/ 2712737 h 2904496"/>
                <a:gd name="connsiteX30-6291" fmla="*/ 1660726 w 3565614"/>
                <a:gd name="connsiteY30-6292" fmla="*/ 2903237 h 2904496"/>
                <a:gd name="connsiteX31-6293" fmla="*/ 1550236 w 3565614"/>
                <a:gd name="connsiteY31-6294" fmla="*/ 2618758 h 2904496"/>
                <a:gd name="connsiteX32-6295" fmla="*/ 1562936 w 3565614"/>
                <a:gd name="connsiteY32-6296" fmla="*/ 2630187 h 2904496"/>
                <a:gd name="connsiteX33-6297" fmla="*/ 1447366 w 3565614"/>
                <a:gd name="connsiteY33-6298" fmla="*/ 2391427 h 2904496"/>
                <a:gd name="connsiteX34-6299" fmla="*/ 1302586 w 3565614"/>
                <a:gd name="connsiteY34-6300" fmla="*/ 2540017 h 2904496"/>
                <a:gd name="connsiteX35-6301" fmla="*/ 1085416 w 3565614"/>
                <a:gd name="connsiteY35-6302" fmla="*/ 2861327 h 2904496"/>
                <a:gd name="connsiteX36-6303" fmla="*/ 1030806 w 3565614"/>
                <a:gd name="connsiteY36-6304" fmla="*/ 2470167 h 2904496"/>
                <a:gd name="connsiteX37-6305" fmla="*/ 1100656 w 3565614"/>
                <a:gd name="connsiteY37-6306" fmla="*/ 2164097 h 2904496"/>
                <a:gd name="connsiteX38-6307" fmla="*/ 818716 w 3565614"/>
                <a:gd name="connsiteY38-6308" fmla="*/ 2326657 h 2904496"/>
                <a:gd name="connsiteX39-6309" fmla="*/ 136726 w 3565614"/>
                <a:gd name="connsiteY39-6310" fmla="*/ 2350787 h 2904496"/>
                <a:gd name="connsiteX40-6311" fmla="*/ 452956 w 3565614"/>
                <a:gd name="connsiteY40-6312" fmla="*/ 2131077 h 2904496"/>
                <a:gd name="connsiteX41-6313" fmla="*/ 545666 w 3565614"/>
                <a:gd name="connsiteY41-6314" fmla="*/ 2043447 h 2904496"/>
                <a:gd name="connsiteX42-6315" fmla="*/ 600276 w 3565614"/>
                <a:gd name="connsiteY42-6316" fmla="*/ 1842787 h 2904496"/>
                <a:gd name="connsiteX43-6317" fmla="*/ 475816 w 3565614"/>
                <a:gd name="connsiteY43-6318" fmla="*/ 1856757 h 2904496"/>
                <a:gd name="connsiteX44-6319" fmla="*/ 334846 w 3565614"/>
                <a:gd name="connsiteY44-6320" fmla="*/ 1840247 h 2904496"/>
                <a:gd name="connsiteX45-6321" fmla="*/ 44016 w 3565614"/>
                <a:gd name="connsiteY45-6322" fmla="*/ 1743727 h 2904496"/>
                <a:gd name="connsiteX46-6323" fmla="*/ 475816 w 3565614"/>
                <a:gd name="connsiteY46-6324" fmla="*/ 1602757 h 2904496"/>
                <a:gd name="connsiteX47-6325" fmla="*/ 699336 w 3565614"/>
                <a:gd name="connsiteY47-6326" fmla="*/ 1399557 h 2904496"/>
                <a:gd name="connsiteX48-6327" fmla="*/ 690446 w 3565614"/>
                <a:gd name="connsiteY48-6328" fmla="*/ 1303037 h 2904496"/>
                <a:gd name="connsiteX49-6329" fmla="*/ 407236 w 3565614"/>
                <a:gd name="connsiteY49-6330" fmla="*/ 1286527 h 2904496"/>
                <a:gd name="connsiteX50-6331" fmla="*/ 9726 w 3565614"/>
                <a:gd name="connsiteY50-6332" fmla="*/ 1156987 h 2904496"/>
                <a:gd name="connsiteX51-6333" fmla="*/ 134186 w 3565614"/>
                <a:gd name="connsiteY51-6334" fmla="*/ 1018557 h 2904496"/>
                <a:gd name="connsiteX52-6335" fmla="*/ 270076 w 3565614"/>
                <a:gd name="connsiteY52-6336" fmla="*/ 1029987 h 2904496"/>
                <a:gd name="connsiteX53-6337" fmla="*/ 612976 w 3565614"/>
                <a:gd name="connsiteY53-6338" fmla="*/ 928387 h 2904496"/>
                <a:gd name="connsiteX54-6339" fmla="*/ 632026 w 3565614"/>
                <a:gd name="connsiteY54-6340" fmla="*/ 604537 h 2904496"/>
                <a:gd name="connsiteX55-6341" fmla="*/ 765376 w 3565614"/>
                <a:gd name="connsiteY55-6342" fmla="*/ 261637 h 2904496"/>
                <a:gd name="connsiteX56-6343" fmla="*/ 930476 w 3565614"/>
                <a:gd name="connsiteY56-6344" fmla="*/ 166387 h 2904496"/>
                <a:gd name="connsiteX57-6345" fmla="*/ 1000326 w 3565614"/>
                <a:gd name="connsiteY57-6346" fmla="*/ 420387 h 2904496"/>
                <a:gd name="connsiteX58-6347" fmla="*/ 1336876 w 3565614"/>
                <a:gd name="connsiteY58-6348" fmla="*/ 521987 h 2904496"/>
                <a:gd name="connsiteX59-6349" fmla="*/ 1514676 w 3565614"/>
                <a:gd name="connsiteY59-6350" fmla="*/ 90187 h 2904496"/>
                <a:gd name="connsiteX60-6351" fmla="*/ 1641676 w 3565614"/>
                <a:gd name="connsiteY60-6352" fmla="*/ 20337 h 2904496"/>
                <a:gd name="connsiteX61-6353" fmla="*/ 1673426 w 3565614"/>
                <a:gd name="connsiteY61-6354" fmla="*/ 356887 h 2904496"/>
                <a:gd name="connsiteX62-6355" fmla="*/ 1857576 w 3565614"/>
                <a:gd name="connsiteY62-6356" fmla="*/ 458487 h 2904496"/>
                <a:gd name="connsiteX63-6357" fmla="*/ 2029026 w 3565614"/>
                <a:gd name="connsiteY63-6358" fmla="*/ 261637 h 2904496"/>
                <a:gd name="connsiteX64-6359" fmla="*/ 2073476 w 3565614"/>
                <a:gd name="connsiteY64-6360" fmla="*/ 490237 h 2904496"/>
                <a:gd name="connsiteX0-6361" fmla="*/ 2031058 w 3523196"/>
                <a:gd name="connsiteY0-6362" fmla="*/ 490237 h 2904496"/>
                <a:gd name="connsiteX1-6363" fmla="*/ 2276168 w 3523196"/>
                <a:gd name="connsiteY1-6364" fmla="*/ 209567 h 2904496"/>
                <a:gd name="connsiteX2-6365" fmla="*/ 2627958 w 3523196"/>
                <a:gd name="connsiteY2-6366" fmla="*/ 96537 h 2904496"/>
                <a:gd name="connsiteX3-6367" fmla="*/ 2761308 w 3523196"/>
                <a:gd name="connsiteY3-6368" fmla="*/ 102887 h 2904496"/>
                <a:gd name="connsiteX4-6369" fmla="*/ 2601288 w 3523196"/>
                <a:gd name="connsiteY4-6370" fmla="*/ 231157 h 2904496"/>
                <a:gd name="connsiteX5-6371" fmla="*/ 2493338 w 3523196"/>
                <a:gd name="connsiteY5-6372" fmla="*/ 438167 h 2904496"/>
                <a:gd name="connsiteX6-6373" fmla="*/ 2532708 w 3523196"/>
                <a:gd name="connsiteY6-6374" fmla="*/ 591837 h 2904496"/>
                <a:gd name="connsiteX7-6375" fmla="*/ 2729558 w 3523196"/>
                <a:gd name="connsiteY7-6376" fmla="*/ 483887 h 2904496"/>
                <a:gd name="connsiteX8-6377" fmla="*/ 2940378 w 3523196"/>
                <a:gd name="connsiteY8-6378" fmla="*/ 439437 h 2904496"/>
                <a:gd name="connsiteX9-6379" fmla="*/ 3176598 w 3523196"/>
                <a:gd name="connsiteY9-6380" fmla="*/ 499127 h 2904496"/>
                <a:gd name="connsiteX10-6381" fmla="*/ 3008958 w 3523196"/>
                <a:gd name="connsiteY10-6382" fmla="*/ 629937 h 2904496"/>
                <a:gd name="connsiteX11-6383" fmla="*/ 2892118 w 3523196"/>
                <a:gd name="connsiteY11-6384" fmla="*/ 861077 h 2904496"/>
                <a:gd name="connsiteX12-6385" fmla="*/ 3052138 w 3523196"/>
                <a:gd name="connsiteY12-6386" fmla="*/ 1113807 h 2904496"/>
                <a:gd name="connsiteX13-6387" fmla="*/ 3307408 w 3523196"/>
                <a:gd name="connsiteY13-6388" fmla="*/ 1228107 h 2904496"/>
                <a:gd name="connsiteX14-6389" fmla="*/ 2996258 w 3523196"/>
                <a:gd name="connsiteY14-6390" fmla="*/ 1404637 h 2904496"/>
                <a:gd name="connsiteX15-6391" fmla="*/ 3177868 w 3523196"/>
                <a:gd name="connsiteY15-6392" fmla="*/ 1572277 h 2904496"/>
                <a:gd name="connsiteX16-6393" fmla="*/ 3401388 w 3523196"/>
                <a:gd name="connsiteY16-6394" fmla="*/ 1778017 h 2904496"/>
                <a:gd name="connsiteX17-6395" fmla="*/ 3505528 w 3523196"/>
                <a:gd name="connsiteY17-6396" fmla="*/ 1992647 h 2904496"/>
                <a:gd name="connsiteX18-6397" fmla="*/ 3038168 w 3523196"/>
                <a:gd name="connsiteY18-6398" fmla="*/ 1948197 h 2904496"/>
                <a:gd name="connsiteX19-6399" fmla="*/ 2874338 w 3523196"/>
                <a:gd name="connsiteY19-6400" fmla="*/ 2101867 h 2904496"/>
                <a:gd name="connsiteX20-6401" fmla="*/ 2815918 w 3523196"/>
                <a:gd name="connsiteY20-6402" fmla="*/ 2379997 h 2904496"/>
                <a:gd name="connsiteX21-6403" fmla="*/ 2862908 w 3523196"/>
                <a:gd name="connsiteY21-6404" fmla="*/ 2612407 h 2904496"/>
                <a:gd name="connsiteX22-6405" fmla="*/ 2570808 w 3523196"/>
                <a:gd name="connsiteY22-6406" fmla="*/ 2344437 h 2904496"/>
                <a:gd name="connsiteX23-6407" fmla="*/ 2376498 w 3523196"/>
                <a:gd name="connsiteY23-6408" fmla="*/ 2293637 h 2904496"/>
                <a:gd name="connsiteX24-6409" fmla="*/ 2342208 w 3523196"/>
                <a:gd name="connsiteY24-6410" fmla="*/ 2462547 h 2904496"/>
                <a:gd name="connsiteX25-6411" fmla="*/ 2340938 w 3523196"/>
                <a:gd name="connsiteY25-6412" fmla="*/ 2597167 h 2904496"/>
                <a:gd name="connsiteX26-6413" fmla="*/ 2258388 w 3523196"/>
                <a:gd name="connsiteY26-6414" fmla="*/ 2792747 h 2904496"/>
                <a:gd name="connsiteX27-6415" fmla="*/ 2027248 w 3523196"/>
                <a:gd name="connsiteY27-6416" fmla="*/ 2460007 h 2904496"/>
                <a:gd name="connsiteX28-6417" fmla="*/ 1905328 w 3523196"/>
                <a:gd name="connsiteY28-6418" fmla="*/ 2471437 h 2904496"/>
                <a:gd name="connsiteX29-6419" fmla="*/ 1758008 w 3523196"/>
                <a:gd name="connsiteY29-6420" fmla="*/ 2712737 h 2904496"/>
                <a:gd name="connsiteX30-6421" fmla="*/ 1618308 w 3523196"/>
                <a:gd name="connsiteY30-6422" fmla="*/ 2903237 h 2904496"/>
                <a:gd name="connsiteX31-6423" fmla="*/ 1507818 w 3523196"/>
                <a:gd name="connsiteY31-6424" fmla="*/ 2618758 h 2904496"/>
                <a:gd name="connsiteX32-6425" fmla="*/ 1520518 w 3523196"/>
                <a:gd name="connsiteY32-6426" fmla="*/ 2630187 h 2904496"/>
                <a:gd name="connsiteX33-6427" fmla="*/ 1404948 w 3523196"/>
                <a:gd name="connsiteY33-6428" fmla="*/ 2391427 h 2904496"/>
                <a:gd name="connsiteX34-6429" fmla="*/ 1260168 w 3523196"/>
                <a:gd name="connsiteY34-6430" fmla="*/ 2540017 h 2904496"/>
                <a:gd name="connsiteX35-6431" fmla="*/ 1042998 w 3523196"/>
                <a:gd name="connsiteY35-6432" fmla="*/ 2861327 h 2904496"/>
                <a:gd name="connsiteX36-6433" fmla="*/ 988388 w 3523196"/>
                <a:gd name="connsiteY36-6434" fmla="*/ 2470167 h 2904496"/>
                <a:gd name="connsiteX37-6435" fmla="*/ 1058238 w 3523196"/>
                <a:gd name="connsiteY37-6436" fmla="*/ 2164097 h 2904496"/>
                <a:gd name="connsiteX38-6437" fmla="*/ 776298 w 3523196"/>
                <a:gd name="connsiteY38-6438" fmla="*/ 2326657 h 2904496"/>
                <a:gd name="connsiteX39-6439" fmla="*/ 94308 w 3523196"/>
                <a:gd name="connsiteY39-6440" fmla="*/ 2350787 h 2904496"/>
                <a:gd name="connsiteX40-6441" fmla="*/ 410538 w 3523196"/>
                <a:gd name="connsiteY40-6442" fmla="*/ 2131077 h 2904496"/>
                <a:gd name="connsiteX41-6443" fmla="*/ 503248 w 3523196"/>
                <a:gd name="connsiteY41-6444" fmla="*/ 2043447 h 2904496"/>
                <a:gd name="connsiteX42-6445" fmla="*/ 557858 w 3523196"/>
                <a:gd name="connsiteY42-6446" fmla="*/ 1842787 h 2904496"/>
                <a:gd name="connsiteX43-6447" fmla="*/ 433398 w 3523196"/>
                <a:gd name="connsiteY43-6448" fmla="*/ 1856757 h 2904496"/>
                <a:gd name="connsiteX44-6449" fmla="*/ 292428 w 3523196"/>
                <a:gd name="connsiteY44-6450" fmla="*/ 1840247 h 2904496"/>
                <a:gd name="connsiteX45-6451" fmla="*/ 1598 w 3523196"/>
                <a:gd name="connsiteY45-6452" fmla="*/ 1743727 h 2904496"/>
                <a:gd name="connsiteX46-6453" fmla="*/ 433398 w 3523196"/>
                <a:gd name="connsiteY46-6454" fmla="*/ 1602757 h 2904496"/>
                <a:gd name="connsiteX47-6455" fmla="*/ 656918 w 3523196"/>
                <a:gd name="connsiteY47-6456" fmla="*/ 1399557 h 2904496"/>
                <a:gd name="connsiteX48-6457" fmla="*/ 648028 w 3523196"/>
                <a:gd name="connsiteY48-6458" fmla="*/ 1303037 h 2904496"/>
                <a:gd name="connsiteX49-6459" fmla="*/ 364818 w 3523196"/>
                <a:gd name="connsiteY49-6460" fmla="*/ 1286527 h 2904496"/>
                <a:gd name="connsiteX50-6461" fmla="*/ 203528 w 3523196"/>
                <a:gd name="connsiteY50-6462" fmla="*/ 1210327 h 2904496"/>
                <a:gd name="connsiteX51-6463" fmla="*/ 91768 w 3523196"/>
                <a:gd name="connsiteY51-6464" fmla="*/ 1018557 h 2904496"/>
                <a:gd name="connsiteX52-6465" fmla="*/ 227658 w 3523196"/>
                <a:gd name="connsiteY52-6466" fmla="*/ 1029987 h 2904496"/>
                <a:gd name="connsiteX53-6467" fmla="*/ 570558 w 3523196"/>
                <a:gd name="connsiteY53-6468" fmla="*/ 928387 h 2904496"/>
                <a:gd name="connsiteX54-6469" fmla="*/ 589608 w 3523196"/>
                <a:gd name="connsiteY54-6470" fmla="*/ 604537 h 2904496"/>
                <a:gd name="connsiteX55-6471" fmla="*/ 722958 w 3523196"/>
                <a:gd name="connsiteY55-6472" fmla="*/ 261637 h 2904496"/>
                <a:gd name="connsiteX56-6473" fmla="*/ 888058 w 3523196"/>
                <a:gd name="connsiteY56-6474" fmla="*/ 166387 h 2904496"/>
                <a:gd name="connsiteX57-6475" fmla="*/ 957908 w 3523196"/>
                <a:gd name="connsiteY57-6476" fmla="*/ 420387 h 2904496"/>
                <a:gd name="connsiteX58-6477" fmla="*/ 1294458 w 3523196"/>
                <a:gd name="connsiteY58-6478" fmla="*/ 521987 h 2904496"/>
                <a:gd name="connsiteX59-6479" fmla="*/ 1472258 w 3523196"/>
                <a:gd name="connsiteY59-6480" fmla="*/ 90187 h 2904496"/>
                <a:gd name="connsiteX60-6481" fmla="*/ 1599258 w 3523196"/>
                <a:gd name="connsiteY60-6482" fmla="*/ 20337 h 2904496"/>
                <a:gd name="connsiteX61-6483" fmla="*/ 1631008 w 3523196"/>
                <a:gd name="connsiteY61-6484" fmla="*/ 356887 h 2904496"/>
                <a:gd name="connsiteX62-6485" fmla="*/ 1815158 w 3523196"/>
                <a:gd name="connsiteY62-6486" fmla="*/ 458487 h 2904496"/>
                <a:gd name="connsiteX63-6487" fmla="*/ 1986608 w 3523196"/>
                <a:gd name="connsiteY63-6488" fmla="*/ 261637 h 2904496"/>
                <a:gd name="connsiteX64-6489" fmla="*/ 2031058 w 3523196"/>
                <a:gd name="connsiteY64-6490" fmla="*/ 490237 h 2904496"/>
                <a:gd name="connsiteX0-6491" fmla="*/ 2031058 w 3523196"/>
                <a:gd name="connsiteY0-6492" fmla="*/ 490237 h 2904496"/>
                <a:gd name="connsiteX1-6493" fmla="*/ 2276168 w 3523196"/>
                <a:gd name="connsiteY1-6494" fmla="*/ 209567 h 2904496"/>
                <a:gd name="connsiteX2-6495" fmla="*/ 2627958 w 3523196"/>
                <a:gd name="connsiteY2-6496" fmla="*/ 96537 h 2904496"/>
                <a:gd name="connsiteX3-6497" fmla="*/ 2761308 w 3523196"/>
                <a:gd name="connsiteY3-6498" fmla="*/ 102887 h 2904496"/>
                <a:gd name="connsiteX4-6499" fmla="*/ 2601288 w 3523196"/>
                <a:gd name="connsiteY4-6500" fmla="*/ 231157 h 2904496"/>
                <a:gd name="connsiteX5-6501" fmla="*/ 2493338 w 3523196"/>
                <a:gd name="connsiteY5-6502" fmla="*/ 438167 h 2904496"/>
                <a:gd name="connsiteX6-6503" fmla="*/ 2532708 w 3523196"/>
                <a:gd name="connsiteY6-6504" fmla="*/ 591837 h 2904496"/>
                <a:gd name="connsiteX7-6505" fmla="*/ 2729558 w 3523196"/>
                <a:gd name="connsiteY7-6506" fmla="*/ 483887 h 2904496"/>
                <a:gd name="connsiteX8-6507" fmla="*/ 2940378 w 3523196"/>
                <a:gd name="connsiteY8-6508" fmla="*/ 439437 h 2904496"/>
                <a:gd name="connsiteX9-6509" fmla="*/ 3176598 w 3523196"/>
                <a:gd name="connsiteY9-6510" fmla="*/ 499127 h 2904496"/>
                <a:gd name="connsiteX10-6511" fmla="*/ 3008958 w 3523196"/>
                <a:gd name="connsiteY10-6512" fmla="*/ 629937 h 2904496"/>
                <a:gd name="connsiteX11-6513" fmla="*/ 2892118 w 3523196"/>
                <a:gd name="connsiteY11-6514" fmla="*/ 861077 h 2904496"/>
                <a:gd name="connsiteX12-6515" fmla="*/ 3052138 w 3523196"/>
                <a:gd name="connsiteY12-6516" fmla="*/ 1113807 h 2904496"/>
                <a:gd name="connsiteX13-6517" fmla="*/ 3307408 w 3523196"/>
                <a:gd name="connsiteY13-6518" fmla="*/ 1228107 h 2904496"/>
                <a:gd name="connsiteX14-6519" fmla="*/ 2996258 w 3523196"/>
                <a:gd name="connsiteY14-6520" fmla="*/ 1404637 h 2904496"/>
                <a:gd name="connsiteX15-6521" fmla="*/ 3177868 w 3523196"/>
                <a:gd name="connsiteY15-6522" fmla="*/ 1572277 h 2904496"/>
                <a:gd name="connsiteX16-6523" fmla="*/ 3401388 w 3523196"/>
                <a:gd name="connsiteY16-6524" fmla="*/ 1778017 h 2904496"/>
                <a:gd name="connsiteX17-6525" fmla="*/ 3505528 w 3523196"/>
                <a:gd name="connsiteY17-6526" fmla="*/ 1992647 h 2904496"/>
                <a:gd name="connsiteX18-6527" fmla="*/ 3038168 w 3523196"/>
                <a:gd name="connsiteY18-6528" fmla="*/ 1948197 h 2904496"/>
                <a:gd name="connsiteX19-6529" fmla="*/ 2874338 w 3523196"/>
                <a:gd name="connsiteY19-6530" fmla="*/ 2101867 h 2904496"/>
                <a:gd name="connsiteX20-6531" fmla="*/ 2815918 w 3523196"/>
                <a:gd name="connsiteY20-6532" fmla="*/ 2379997 h 2904496"/>
                <a:gd name="connsiteX21-6533" fmla="*/ 2862908 w 3523196"/>
                <a:gd name="connsiteY21-6534" fmla="*/ 2612407 h 2904496"/>
                <a:gd name="connsiteX22-6535" fmla="*/ 2570808 w 3523196"/>
                <a:gd name="connsiteY22-6536" fmla="*/ 2344437 h 2904496"/>
                <a:gd name="connsiteX23-6537" fmla="*/ 2376498 w 3523196"/>
                <a:gd name="connsiteY23-6538" fmla="*/ 2293637 h 2904496"/>
                <a:gd name="connsiteX24-6539" fmla="*/ 2342208 w 3523196"/>
                <a:gd name="connsiteY24-6540" fmla="*/ 2462547 h 2904496"/>
                <a:gd name="connsiteX25-6541" fmla="*/ 2340938 w 3523196"/>
                <a:gd name="connsiteY25-6542" fmla="*/ 2597167 h 2904496"/>
                <a:gd name="connsiteX26-6543" fmla="*/ 2258388 w 3523196"/>
                <a:gd name="connsiteY26-6544" fmla="*/ 2792747 h 2904496"/>
                <a:gd name="connsiteX27-6545" fmla="*/ 2027248 w 3523196"/>
                <a:gd name="connsiteY27-6546" fmla="*/ 2460007 h 2904496"/>
                <a:gd name="connsiteX28-6547" fmla="*/ 1905328 w 3523196"/>
                <a:gd name="connsiteY28-6548" fmla="*/ 2471437 h 2904496"/>
                <a:gd name="connsiteX29-6549" fmla="*/ 1758008 w 3523196"/>
                <a:gd name="connsiteY29-6550" fmla="*/ 2712737 h 2904496"/>
                <a:gd name="connsiteX30-6551" fmla="*/ 1618308 w 3523196"/>
                <a:gd name="connsiteY30-6552" fmla="*/ 2903237 h 2904496"/>
                <a:gd name="connsiteX31-6553" fmla="*/ 1507818 w 3523196"/>
                <a:gd name="connsiteY31-6554" fmla="*/ 2618758 h 2904496"/>
                <a:gd name="connsiteX32-6555" fmla="*/ 1520518 w 3523196"/>
                <a:gd name="connsiteY32-6556" fmla="*/ 2630187 h 2904496"/>
                <a:gd name="connsiteX33-6557" fmla="*/ 1404948 w 3523196"/>
                <a:gd name="connsiteY33-6558" fmla="*/ 2391427 h 2904496"/>
                <a:gd name="connsiteX34-6559" fmla="*/ 1260168 w 3523196"/>
                <a:gd name="connsiteY34-6560" fmla="*/ 2540017 h 2904496"/>
                <a:gd name="connsiteX35-6561" fmla="*/ 1042998 w 3523196"/>
                <a:gd name="connsiteY35-6562" fmla="*/ 2861327 h 2904496"/>
                <a:gd name="connsiteX36-6563" fmla="*/ 988388 w 3523196"/>
                <a:gd name="connsiteY36-6564" fmla="*/ 2470167 h 2904496"/>
                <a:gd name="connsiteX37-6565" fmla="*/ 1058238 w 3523196"/>
                <a:gd name="connsiteY37-6566" fmla="*/ 2164097 h 2904496"/>
                <a:gd name="connsiteX38-6567" fmla="*/ 776298 w 3523196"/>
                <a:gd name="connsiteY38-6568" fmla="*/ 2326657 h 2904496"/>
                <a:gd name="connsiteX39-6569" fmla="*/ 94308 w 3523196"/>
                <a:gd name="connsiteY39-6570" fmla="*/ 2350787 h 2904496"/>
                <a:gd name="connsiteX40-6571" fmla="*/ 410538 w 3523196"/>
                <a:gd name="connsiteY40-6572" fmla="*/ 2131077 h 2904496"/>
                <a:gd name="connsiteX41-6573" fmla="*/ 503248 w 3523196"/>
                <a:gd name="connsiteY41-6574" fmla="*/ 2043447 h 2904496"/>
                <a:gd name="connsiteX42-6575" fmla="*/ 557858 w 3523196"/>
                <a:gd name="connsiteY42-6576" fmla="*/ 1842787 h 2904496"/>
                <a:gd name="connsiteX43-6577" fmla="*/ 433398 w 3523196"/>
                <a:gd name="connsiteY43-6578" fmla="*/ 1856757 h 2904496"/>
                <a:gd name="connsiteX44-6579" fmla="*/ 292428 w 3523196"/>
                <a:gd name="connsiteY44-6580" fmla="*/ 1840247 h 2904496"/>
                <a:gd name="connsiteX45-6581" fmla="*/ 1598 w 3523196"/>
                <a:gd name="connsiteY45-6582" fmla="*/ 1743727 h 2904496"/>
                <a:gd name="connsiteX46-6583" fmla="*/ 433398 w 3523196"/>
                <a:gd name="connsiteY46-6584" fmla="*/ 1602757 h 2904496"/>
                <a:gd name="connsiteX47-6585" fmla="*/ 656918 w 3523196"/>
                <a:gd name="connsiteY47-6586" fmla="*/ 1399557 h 2904496"/>
                <a:gd name="connsiteX48-6587" fmla="*/ 648028 w 3523196"/>
                <a:gd name="connsiteY48-6588" fmla="*/ 1303037 h 2904496"/>
                <a:gd name="connsiteX49-6589" fmla="*/ 364818 w 3523196"/>
                <a:gd name="connsiteY49-6590" fmla="*/ 1286527 h 2904496"/>
                <a:gd name="connsiteX50-6591" fmla="*/ 203528 w 3523196"/>
                <a:gd name="connsiteY50-6592" fmla="*/ 1210327 h 2904496"/>
                <a:gd name="connsiteX51-6593" fmla="*/ 91768 w 3523196"/>
                <a:gd name="connsiteY51-6594" fmla="*/ 1018557 h 2904496"/>
                <a:gd name="connsiteX52-6595" fmla="*/ 334338 w 3523196"/>
                <a:gd name="connsiteY52-6596" fmla="*/ 1052847 h 2904496"/>
                <a:gd name="connsiteX53-6597" fmla="*/ 570558 w 3523196"/>
                <a:gd name="connsiteY53-6598" fmla="*/ 928387 h 2904496"/>
                <a:gd name="connsiteX54-6599" fmla="*/ 589608 w 3523196"/>
                <a:gd name="connsiteY54-6600" fmla="*/ 604537 h 2904496"/>
                <a:gd name="connsiteX55-6601" fmla="*/ 722958 w 3523196"/>
                <a:gd name="connsiteY55-6602" fmla="*/ 261637 h 2904496"/>
                <a:gd name="connsiteX56-6603" fmla="*/ 888058 w 3523196"/>
                <a:gd name="connsiteY56-6604" fmla="*/ 166387 h 2904496"/>
                <a:gd name="connsiteX57-6605" fmla="*/ 957908 w 3523196"/>
                <a:gd name="connsiteY57-6606" fmla="*/ 420387 h 2904496"/>
                <a:gd name="connsiteX58-6607" fmla="*/ 1294458 w 3523196"/>
                <a:gd name="connsiteY58-6608" fmla="*/ 521987 h 2904496"/>
                <a:gd name="connsiteX59-6609" fmla="*/ 1472258 w 3523196"/>
                <a:gd name="connsiteY59-6610" fmla="*/ 90187 h 2904496"/>
                <a:gd name="connsiteX60-6611" fmla="*/ 1599258 w 3523196"/>
                <a:gd name="connsiteY60-6612" fmla="*/ 20337 h 2904496"/>
                <a:gd name="connsiteX61-6613" fmla="*/ 1631008 w 3523196"/>
                <a:gd name="connsiteY61-6614" fmla="*/ 356887 h 2904496"/>
                <a:gd name="connsiteX62-6615" fmla="*/ 1815158 w 3523196"/>
                <a:gd name="connsiteY62-6616" fmla="*/ 458487 h 2904496"/>
                <a:gd name="connsiteX63-6617" fmla="*/ 1986608 w 3523196"/>
                <a:gd name="connsiteY63-6618" fmla="*/ 261637 h 2904496"/>
                <a:gd name="connsiteX64-6619" fmla="*/ 2031058 w 3523196"/>
                <a:gd name="connsiteY64-6620" fmla="*/ 490237 h 2904496"/>
                <a:gd name="connsiteX0-6621" fmla="*/ 2032956 w 3525094"/>
                <a:gd name="connsiteY0-6622" fmla="*/ 490237 h 2904496"/>
                <a:gd name="connsiteX1-6623" fmla="*/ 2278066 w 3525094"/>
                <a:gd name="connsiteY1-6624" fmla="*/ 209567 h 2904496"/>
                <a:gd name="connsiteX2-6625" fmla="*/ 2629856 w 3525094"/>
                <a:gd name="connsiteY2-6626" fmla="*/ 96537 h 2904496"/>
                <a:gd name="connsiteX3-6627" fmla="*/ 2763206 w 3525094"/>
                <a:gd name="connsiteY3-6628" fmla="*/ 102887 h 2904496"/>
                <a:gd name="connsiteX4-6629" fmla="*/ 2603186 w 3525094"/>
                <a:gd name="connsiteY4-6630" fmla="*/ 231157 h 2904496"/>
                <a:gd name="connsiteX5-6631" fmla="*/ 2495236 w 3525094"/>
                <a:gd name="connsiteY5-6632" fmla="*/ 438167 h 2904496"/>
                <a:gd name="connsiteX6-6633" fmla="*/ 2534606 w 3525094"/>
                <a:gd name="connsiteY6-6634" fmla="*/ 591837 h 2904496"/>
                <a:gd name="connsiteX7-6635" fmla="*/ 2731456 w 3525094"/>
                <a:gd name="connsiteY7-6636" fmla="*/ 483887 h 2904496"/>
                <a:gd name="connsiteX8-6637" fmla="*/ 2942276 w 3525094"/>
                <a:gd name="connsiteY8-6638" fmla="*/ 439437 h 2904496"/>
                <a:gd name="connsiteX9-6639" fmla="*/ 3178496 w 3525094"/>
                <a:gd name="connsiteY9-6640" fmla="*/ 499127 h 2904496"/>
                <a:gd name="connsiteX10-6641" fmla="*/ 3010856 w 3525094"/>
                <a:gd name="connsiteY10-6642" fmla="*/ 629937 h 2904496"/>
                <a:gd name="connsiteX11-6643" fmla="*/ 2894016 w 3525094"/>
                <a:gd name="connsiteY11-6644" fmla="*/ 861077 h 2904496"/>
                <a:gd name="connsiteX12-6645" fmla="*/ 3054036 w 3525094"/>
                <a:gd name="connsiteY12-6646" fmla="*/ 1113807 h 2904496"/>
                <a:gd name="connsiteX13-6647" fmla="*/ 3309306 w 3525094"/>
                <a:gd name="connsiteY13-6648" fmla="*/ 1228107 h 2904496"/>
                <a:gd name="connsiteX14-6649" fmla="*/ 2998156 w 3525094"/>
                <a:gd name="connsiteY14-6650" fmla="*/ 1404637 h 2904496"/>
                <a:gd name="connsiteX15-6651" fmla="*/ 3179766 w 3525094"/>
                <a:gd name="connsiteY15-6652" fmla="*/ 1572277 h 2904496"/>
                <a:gd name="connsiteX16-6653" fmla="*/ 3403286 w 3525094"/>
                <a:gd name="connsiteY16-6654" fmla="*/ 1778017 h 2904496"/>
                <a:gd name="connsiteX17-6655" fmla="*/ 3507426 w 3525094"/>
                <a:gd name="connsiteY17-6656" fmla="*/ 1992647 h 2904496"/>
                <a:gd name="connsiteX18-6657" fmla="*/ 3040066 w 3525094"/>
                <a:gd name="connsiteY18-6658" fmla="*/ 1948197 h 2904496"/>
                <a:gd name="connsiteX19-6659" fmla="*/ 2876236 w 3525094"/>
                <a:gd name="connsiteY19-6660" fmla="*/ 2101867 h 2904496"/>
                <a:gd name="connsiteX20-6661" fmla="*/ 2817816 w 3525094"/>
                <a:gd name="connsiteY20-6662" fmla="*/ 2379997 h 2904496"/>
                <a:gd name="connsiteX21-6663" fmla="*/ 2864806 w 3525094"/>
                <a:gd name="connsiteY21-6664" fmla="*/ 2612407 h 2904496"/>
                <a:gd name="connsiteX22-6665" fmla="*/ 2572706 w 3525094"/>
                <a:gd name="connsiteY22-6666" fmla="*/ 2344437 h 2904496"/>
                <a:gd name="connsiteX23-6667" fmla="*/ 2378396 w 3525094"/>
                <a:gd name="connsiteY23-6668" fmla="*/ 2293637 h 2904496"/>
                <a:gd name="connsiteX24-6669" fmla="*/ 2344106 w 3525094"/>
                <a:gd name="connsiteY24-6670" fmla="*/ 2462547 h 2904496"/>
                <a:gd name="connsiteX25-6671" fmla="*/ 2342836 w 3525094"/>
                <a:gd name="connsiteY25-6672" fmla="*/ 2597167 h 2904496"/>
                <a:gd name="connsiteX26-6673" fmla="*/ 2260286 w 3525094"/>
                <a:gd name="connsiteY26-6674" fmla="*/ 2792747 h 2904496"/>
                <a:gd name="connsiteX27-6675" fmla="*/ 2029146 w 3525094"/>
                <a:gd name="connsiteY27-6676" fmla="*/ 2460007 h 2904496"/>
                <a:gd name="connsiteX28-6677" fmla="*/ 1907226 w 3525094"/>
                <a:gd name="connsiteY28-6678" fmla="*/ 2471437 h 2904496"/>
                <a:gd name="connsiteX29-6679" fmla="*/ 1759906 w 3525094"/>
                <a:gd name="connsiteY29-6680" fmla="*/ 2712737 h 2904496"/>
                <a:gd name="connsiteX30-6681" fmla="*/ 1620206 w 3525094"/>
                <a:gd name="connsiteY30-6682" fmla="*/ 2903237 h 2904496"/>
                <a:gd name="connsiteX31-6683" fmla="*/ 1509716 w 3525094"/>
                <a:gd name="connsiteY31-6684" fmla="*/ 2618758 h 2904496"/>
                <a:gd name="connsiteX32-6685" fmla="*/ 1522416 w 3525094"/>
                <a:gd name="connsiteY32-6686" fmla="*/ 2630187 h 2904496"/>
                <a:gd name="connsiteX33-6687" fmla="*/ 1406846 w 3525094"/>
                <a:gd name="connsiteY33-6688" fmla="*/ 2391427 h 2904496"/>
                <a:gd name="connsiteX34-6689" fmla="*/ 1262066 w 3525094"/>
                <a:gd name="connsiteY34-6690" fmla="*/ 2540017 h 2904496"/>
                <a:gd name="connsiteX35-6691" fmla="*/ 1044896 w 3525094"/>
                <a:gd name="connsiteY35-6692" fmla="*/ 2861327 h 2904496"/>
                <a:gd name="connsiteX36-6693" fmla="*/ 990286 w 3525094"/>
                <a:gd name="connsiteY36-6694" fmla="*/ 2470167 h 2904496"/>
                <a:gd name="connsiteX37-6695" fmla="*/ 1060136 w 3525094"/>
                <a:gd name="connsiteY37-6696" fmla="*/ 2164097 h 2904496"/>
                <a:gd name="connsiteX38-6697" fmla="*/ 778196 w 3525094"/>
                <a:gd name="connsiteY38-6698" fmla="*/ 2326657 h 2904496"/>
                <a:gd name="connsiteX39-6699" fmla="*/ 96206 w 3525094"/>
                <a:gd name="connsiteY39-6700" fmla="*/ 2350787 h 2904496"/>
                <a:gd name="connsiteX40-6701" fmla="*/ 412436 w 3525094"/>
                <a:gd name="connsiteY40-6702" fmla="*/ 2131077 h 2904496"/>
                <a:gd name="connsiteX41-6703" fmla="*/ 505146 w 3525094"/>
                <a:gd name="connsiteY41-6704" fmla="*/ 2043447 h 2904496"/>
                <a:gd name="connsiteX42-6705" fmla="*/ 559756 w 3525094"/>
                <a:gd name="connsiteY42-6706" fmla="*/ 1842787 h 2904496"/>
                <a:gd name="connsiteX43-6707" fmla="*/ 435296 w 3525094"/>
                <a:gd name="connsiteY43-6708" fmla="*/ 1856757 h 2904496"/>
                <a:gd name="connsiteX44-6709" fmla="*/ 294326 w 3525094"/>
                <a:gd name="connsiteY44-6710" fmla="*/ 1840247 h 2904496"/>
                <a:gd name="connsiteX45-6711" fmla="*/ 3496 w 3525094"/>
                <a:gd name="connsiteY45-6712" fmla="*/ 1743727 h 2904496"/>
                <a:gd name="connsiteX46-6713" fmla="*/ 511496 w 3525094"/>
                <a:gd name="connsiteY46-6714" fmla="*/ 1564657 h 2904496"/>
                <a:gd name="connsiteX47-6715" fmla="*/ 658816 w 3525094"/>
                <a:gd name="connsiteY47-6716" fmla="*/ 1399557 h 2904496"/>
                <a:gd name="connsiteX48-6717" fmla="*/ 649926 w 3525094"/>
                <a:gd name="connsiteY48-6718" fmla="*/ 1303037 h 2904496"/>
                <a:gd name="connsiteX49-6719" fmla="*/ 366716 w 3525094"/>
                <a:gd name="connsiteY49-6720" fmla="*/ 1286527 h 2904496"/>
                <a:gd name="connsiteX50-6721" fmla="*/ 205426 w 3525094"/>
                <a:gd name="connsiteY50-6722" fmla="*/ 1210327 h 2904496"/>
                <a:gd name="connsiteX51-6723" fmla="*/ 93666 w 3525094"/>
                <a:gd name="connsiteY51-6724" fmla="*/ 1018557 h 2904496"/>
                <a:gd name="connsiteX52-6725" fmla="*/ 336236 w 3525094"/>
                <a:gd name="connsiteY52-6726" fmla="*/ 1052847 h 2904496"/>
                <a:gd name="connsiteX53-6727" fmla="*/ 572456 w 3525094"/>
                <a:gd name="connsiteY53-6728" fmla="*/ 928387 h 2904496"/>
                <a:gd name="connsiteX54-6729" fmla="*/ 591506 w 3525094"/>
                <a:gd name="connsiteY54-6730" fmla="*/ 604537 h 2904496"/>
                <a:gd name="connsiteX55-6731" fmla="*/ 724856 w 3525094"/>
                <a:gd name="connsiteY55-6732" fmla="*/ 261637 h 2904496"/>
                <a:gd name="connsiteX56-6733" fmla="*/ 889956 w 3525094"/>
                <a:gd name="connsiteY56-6734" fmla="*/ 166387 h 2904496"/>
                <a:gd name="connsiteX57-6735" fmla="*/ 959806 w 3525094"/>
                <a:gd name="connsiteY57-6736" fmla="*/ 420387 h 2904496"/>
                <a:gd name="connsiteX58-6737" fmla="*/ 1296356 w 3525094"/>
                <a:gd name="connsiteY58-6738" fmla="*/ 521987 h 2904496"/>
                <a:gd name="connsiteX59-6739" fmla="*/ 1474156 w 3525094"/>
                <a:gd name="connsiteY59-6740" fmla="*/ 90187 h 2904496"/>
                <a:gd name="connsiteX60-6741" fmla="*/ 1601156 w 3525094"/>
                <a:gd name="connsiteY60-6742" fmla="*/ 20337 h 2904496"/>
                <a:gd name="connsiteX61-6743" fmla="*/ 1632906 w 3525094"/>
                <a:gd name="connsiteY61-6744" fmla="*/ 356887 h 2904496"/>
                <a:gd name="connsiteX62-6745" fmla="*/ 1817056 w 3525094"/>
                <a:gd name="connsiteY62-6746" fmla="*/ 458487 h 2904496"/>
                <a:gd name="connsiteX63-6747" fmla="*/ 1988506 w 3525094"/>
                <a:gd name="connsiteY63-6748" fmla="*/ 261637 h 2904496"/>
                <a:gd name="connsiteX64-6749" fmla="*/ 2032956 w 3525094"/>
                <a:gd name="connsiteY64-6750" fmla="*/ 490237 h 2904496"/>
                <a:gd name="connsiteX0-6751" fmla="*/ 1944891 w 3437029"/>
                <a:gd name="connsiteY0-6752" fmla="*/ 490237 h 2904496"/>
                <a:gd name="connsiteX1-6753" fmla="*/ 2190001 w 3437029"/>
                <a:gd name="connsiteY1-6754" fmla="*/ 209567 h 2904496"/>
                <a:gd name="connsiteX2-6755" fmla="*/ 2541791 w 3437029"/>
                <a:gd name="connsiteY2-6756" fmla="*/ 96537 h 2904496"/>
                <a:gd name="connsiteX3-6757" fmla="*/ 2675141 w 3437029"/>
                <a:gd name="connsiteY3-6758" fmla="*/ 102887 h 2904496"/>
                <a:gd name="connsiteX4-6759" fmla="*/ 2515121 w 3437029"/>
                <a:gd name="connsiteY4-6760" fmla="*/ 231157 h 2904496"/>
                <a:gd name="connsiteX5-6761" fmla="*/ 2407171 w 3437029"/>
                <a:gd name="connsiteY5-6762" fmla="*/ 438167 h 2904496"/>
                <a:gd name="connsiteX6-6763" fmla="*/ 2446541 w 3437029"/>
                <a:gd name="connsiteY6-6764" fmla="*/ 591837 h 2904496"/>
                <a:gd name="connsiteX7-6765" fmla="*/ 2643391 w 3437029"/>
                <a:gd name="connsiteY7-6766" fmla="*/ 483887 h 2904496"/>
                <a:gd name="connsiteX8-6767" fmla="*/ 2854211 w 3437029"/>
                <a:gd name="connsiteY8-6768" fmla="*/ 439437 h 2904496"/>
                <a:gd name="connsiteX9-6769" fmla="*/ 3090431 w 3437029"/>
                <a:gd name="connsiteY9-6770" fmla="*/ 499127 h 2904496"/>
                <a:gd name="connsiteX10-6771" fmla="*/ 2922791 w 3437029"/>
                <a:gd name="connsiteY10-6772" fmla="*/ 629937 h 2904496"/>
                <a:gd name="connsiteX11-6773" fmla="*/ 2805951 w 3437029"/>
                <a:gd name="connsiteY11-6774" fmla="*/ 861077 h 2904496"/>
                <a:gd name="connsiteX12-6775" fmla="*/ 2965971 w 3437029"/>
                <a:gd name="connsiteY12-6776" fmla="*/ 1113807 h 2904496"/>
                <a:gd name="connsiteX13-6777" fmla="*/ 3221241 w 3437029"/>
                <a:gd name="connsiteY13-6778" fmla="*/ 1228107 h 2904496"/>
                <a:gd name="connsiteX14-6779" fmla="*/ 2910091 w 3437029"/>
                <a:gd name="connsiteY14-6780" fmla="*/ 1404637 h 2904496"/>
                <a:gd name="connsiteX15-6781" fmla="*/ 3091701 w 3437029"/>
                <a:gd name="connsiteY15-6782" fmla="*/ 1572277 h 2904496"/>
                <a:gd name="connsiteX16-6783" fmla="*/ 3315221 w 3437029"/>
                <a:gd name="connsiteY16-6784" fmla="*/ 1778017 h 2904496"/>
                <a:gd name="connsiteX17-6785" fmla="*/ 3419361 w 3437029"/>
                <a:gd name="connsiteY17-6786" fmla="*/ 1992647 h 2904496"/>
                <a:gd name="connsiteX18-6787" fmla="*/ 2952001 w 3437029"/>
                <a:gd name="connsiteY18-6788" fmla="*/ 1948197 h 2904496"/>
                <a:gd name="connsiteX19-6789" fmla="*/ 2788171 w 3437029"/>
                <a:gd name="connsiteY19-6790" fmla="*/ 2101867 h 2904496"/>
                <a:gd name="connsiteX20-6791" fmla="*/ 2729751 w 3437029"/>
                <a:gd name="connsiteY20-6792" fmla="*/ 2379997 h 2904496"/>
                <a:gd name="connsiteX21-6793" fmla="*/ 2776741 w 3437029"/>
                <a:gd name="connsiteY21-6794" fmla="*/ 2612407 h 2904496"/>
                <a:gd name="connsiteX22-6795" fmla="*/ 2484641 w 3437029"/>
                <a:gd name="connsiteY22-6796" fmla="*/ 2344437 h 2904496"/>
                <a:gd name="connsiteX23-6797" fmla="*/ 2290331 w 3437029"/>
                <a:gd name="connsiteY23-6798" fmla="*/ 2293637 h 2904496"/>
                <a:gd name="connsiteX24-6799" fmla="*/ 2256041 w 3437029"/>
                <a:gd name="connsiteY24-6800" fmla="*/ 2462547 h 2904496"/>
                <a:gd name="connsiteX25-6801" fmla="*/ 2254771 w 3437029"/>
                <a:gd name="connsiteY25-6802" fmla="*/ 2597167 h 2904496"/>
                <a:gd name="connsiteX26-6803" fmla="*/ 2172221 w 3437029"/>
                <a:gd name="connsiteY26-6804" fmla="*/ 2792747 h 2904496"/>
                <a:gd name="connsiteX27-6805" fmla="*/ 1941081 w 3437029"/>
                <a:gd name="connsiteY27-6806" fmla="*/ 2460007 h 2904496"/>
                <a:gd name="connsiteX28-6807" fmla="*/ 1819161 w 3437029"/>
                <a:gd name="connsiteY28-6808" fmla="*/ 2471437 h 2904496"/>
                <a:gd name="connsiteX29-6809" fmla="*/ 1671841 w 3437029"/>
                <a:gd name="connsiteY29-6810" fmla="*/ 2712737 h 2904496"/>
                <a:gd name="connsiteX30-6811" fmla="*/ 1532141 w 3437029"/>
                <a:gd name="connsiteY30-6812" fmla="*/ 2903237 h 2904496"/>
                <a:gd name="connsiteX31-6813" fmla="*/ 1421651 w 3437029"/>
                <a:gd name="connsiteY31-6814" fmla="*/ 2618758 h 2904496"/>
                <a:gd name="connsiteX32-6815" fmla="*/ 1434351 w 3437029"/>
                <a:gd name="connsiteY32-6816" fmla="*/ 2630187 h 2904496"/>
                <a:gd name="connsiteX33-6817" fmla="*/ 1318781 w 3437029"/>
                <a:gd name="connsiteY33-6818" fmla="*/ 2391427 h 2904496"/>
                <a:gd name="connsiteX34-6819" fmla="*/ 1174001 w 3437029"/>
                <a:gd name="connsiteY34-6820" fmla="*/ 2540017 h 2904496"/>
                <a:gd name="connsiteX35-6821" fmla="*/ 956831 w 3437029"/>
                <a:gd name="connsiteY35-6822" fmla="*/ 2861327 h 2904496"/>
                <a:gd name="connsiteX36-6823" fmla="*/ 902221 w 3437029"/>
                <a:gd name="connsiteY36-6824" fmla="*/ 2470167 h 2904496"/>
                <a:gd name="connsiteX37-6825" fmla="*/ 972071 w 3437029"/>
                <a:gd name="connsiteY37-6826" fmla="*/ 2164097 h 2904496"/>
                <a:gd name="connsiteX38-6827" fmla="*/ 690131 w 3437029"/>
                <a:gd name="connsiteY38-6828" fmla="*/ 2326657 h 2904496"/>
                <a:gd name="connsiteX39-6829" fmla="*/ 8141 w 3437029"/>
                <a:gd name="connsiteY39-6830" fmla="*/ 2350787 h 2904496"/>
                <a:gd name="connsiteX40-6831" fmla="*/ 324371 w 3437029"/>
                <a:gd name="connsiteY40-6832" fmla="*/ 2131077 h 2904496"/>
                <a:gd name="connsiteX41-6833" fmla="*/ 417081 w 3437029"/>
                <a:gd name="connsiteY41-6834" fmla="*/ 2043447 h 2904496"/>
                <a:gd name="connsiteX42-6835" fmla="*/ 471691 w 3437029"/>
                <a:gd name="connsiteY42-6836" fmla="*/ 1842787 h 2904496"/>
                <a:gd name="connsiteX43-6837" fmla="*/ 347231 w 3437029"/>
                <a:gd name="connsiteY43-6838" fmla="*/ 1856757 h 2904496"/>
                <a:gd name="connsiteX44-6839" fmla="*/ 206261 w 3437029"/>
                <a:gd name="connsiteY44-6840" fmla="*/ 1840247 h 2904496"/>
                <a:gd name="connsiteX45-6841" fmla="*/ 113551 w 3437029"/>
                <a:gd name="connsiteY45-6842" fmla="*/ 1682767 h 2904496"/>
                <a:gd name="connsiteX46-6843" fmla="*/ 423431 w 3437029"/>
                <a:gd name="connsiteY46-6844" fmla="*/ 1564657 h 2904496"/>
                <a:gd name="connsiteX47-6845" fmla="*/ 570751 w 3437029"/>
                <a:gd name="connsiteY47-6846" fmla="*/ 1399557 h 2904496"/>
                <a:gd name="connsiteX48-6847" fmla="*/ 561861 w 3437029"/>
                <a:gd name="connsiteY48-6848" fmla="*/ 1303037 h 2904496"/>
                <a:gd name="connsiteX49-6849" fmla="*/ 278651 w 3437029"/>
                <a:gd name="connsiteY49-6850" fmla="*/ 1286527 h 2904496"/>
                <a:gd name="connsiteX50-6851" fmla="*/ 117361 w 3437029"/>
                <a:gd name="connsiteY50-6852" fmla="*/ 1210327 h 2904496"/>
                <a:gd name="connsiteX51-6853" fmla="*/ 5601 w 3437029"/>
                <a:gd name="connsiteY51-6854" fmla="*/ 1018557 h 2904496"/>
                <a:gd name="connsiteX52-6855" fmla="*/ 248171 w 3437029"/>
                <a:gd name="connsiteY52-6856" fmla="*/ 1052847 h 2904496"/>
                <a:gd name="connsiteX53-6857" fmla="*/ 484391 w 3437029"/>
                <a:gd name="connsiteY53-6858" fmla="*/ 928387 h 2904496"/>
                <a:gd name="connsiteX54-6859" fmla="*/ 503441 w 3437029"/>
                <a:gd name="connsiteY54-6860" fmla="*/ 604537 h 2904496"/>
                <a:gd name="connsiteX55-6861" fmla="*/ 636791 w 3437029"/>
                <a:gd name="connsiteY55-6862" fmla="*/ 261637 h 2904496"/>
                <a:gd name="connsiteX56-6863" fmla="*/ 801891 w 3437029"/>
                <a:gd name="connsiteY56-6864" fmla="*/ 166387 h 2904496"/>
                <a:gd name="connsiteX57-6865" fmla="*/ 871741 w 3437029"/>
                <a:gd name="connsiteY57-6866" fmla="*/ 420387 h 2904496"/>
                <a:gd name="connsiteX58-6867" fmla="*/ 1208291 w 3437029"/>
                <a:gd name="connsiteY58-6868" fmla="*/ 521987 h 2904496"/>
                <a:gd name="connsiteX59-6869" fmla="*/ 1386091 w 3437029"/>
                <a:gd name="connsiteY59-6870" fmla="*/ 90187 h 2904496"/>
                <a:gd name="connsiteX60-6871" fmla="*/ 1513091 w 3437029"/>
                <a:gd name="connsiteY60-6872" fmla="*/ 20337 h 2904496"/>
                <a:gd name="connsiteX61-6873" fmla="*/ 1544841 w 3437029"/>
                <a:gd name="connsiteY61-6874" fmla="*/ 356887 h 2904496"/>
                <a:gd name="connsiteX62-6875" fmla="*/ 1728991 w 3437029"/>
                <a:gd name="connsiteY62-6876" fmla="*/ 458487 h 2904496"/>
                <a:gd name="connsiteX63-6877" fmla="*/ 1900441 w 3437029"/>
                <a:gd name="connsiteY63-6878" fmla="*/ 261637 h 2904496"/>
                <a:gd name="connsiteX64-6879" fmla="*/ 1944891 w 3437029"/>
                <a:gd name="connsiteY64-6880" fmla="*/ 490237 h 2904496"/>
                <a:gd name="connsiteX0-6881" fmla="*/ 1944891 w 3437029"/>
                <a:gd name="connsiteY0-6882" fmla="*/ 490237 h 2904496"/>
                <a:gd name="connsiteX1-6883" fmla="*/ 2190001 w 3437029"/>
                <a:gd name="connsiteY1-6884" fmla="*/ 209567 h 2904496"/>
                <a:gd name="connsiteX2-6885" fmla="*/ 2541791 w 3437029"/>
                <a:gd name="connsiteY2-6886" fmla="*/ 96537 h 2904496"/>
                <a:gd name="connsiteX3-6887" fmla="*/ 2675141 w 3437029"/>
                <a:gd name="connsiteY3-6888" fmla="*/ 102887 h 2904496"/>
                <a:gd name="connsiteX4-6889" fmla="*/ 2515121 w 3437029"/>
                <a:gd name="connsiteY4-6890" fmla="*/ 231157 h 2904496"/>
                <a:gd name="connsiteX5-6891" fmla="*/ 2407171 w 3437029"/>
                <a:gd name="connsiteY5-6892" fmla="*/ 438167 h 2904496"/>
                <a:gd name="connsiteX6-6893" fmla="*/ 2446541 w 3437029"/>
                <a:gd name="connsiteY6-6894" fmla="*/ 591837 h 2904496"/>
                <a:gd name="connsiteX7-6895" fmla="*/ 2643391 w 3437029"/>
                <a:gd name="connsiteY7-6896" fmla="*/ 483887 h 2904496"/>
                <a:gd name="connsiteX8-6897" fmla="*/ 2854211 w 3437029"/>
                <a:gd name="connsiteY8-6898" fmla="*/ 439437 h 2904496"/>
                <a:gd name="connsiteX9-6899" fmla="*/ 3090431 w 3437029"/>
                <a:gd name="connsiteY9-6900" fmla="*/ 499127 h 2904496"/>
                <a:gd name="connsiteX10-6901" fmla="*/ 2922791 w 3437029"/>
                <a:gd name="connsiteY10-6902" fmla="*/ 629937 h 2904496"/>
                <a:gd name="connsiteX11-6903" fmla="*/ 2805951 w 3437029"/>
                <a:gd name="connsiteY11-6904" fmla="*/ 861077 h 2904496"/>
                <a:gd name="connsiteX12-6905" fmla="*/ 2965971 w 3437029"/>
                <a:gd name="connsiteY12-6906" fmla="*/ 1113807 h 2904496"/>
                <a:gd name="connsiteX13-6907" fmla="*/ 3221241 w 3437029"/>
                <a:gd name="connsiteY13-6908" fmla="*/ 1228107 h 2904496"/>
                <a:gd name="connsiteX14-6909" fmla="*/ 2910091 w 3437029"/>
                <a:gd name="connsiteY14-6910" fmla="*/ 1404637 h 2904496"/>
                <a:gd name="connsiteX15-6911" fmla="*/ 3091701 w 3437029"/>
                <a:gd name="connsiteY15-6912" fmla="*/ 1572277 h 2904496"/>
                <a:gd name="connsiteX16-6913" fmla="*/ 3315221 w 3437029"/>
                <a:gd name="connsiteY16-6914" fmla="*/ 1778017 h 2904496"/>
                <a:gd name="connsiteX17-6915" fmla="*/ 3419361 w 3437029"/>
                <a:gd name="connsiteY17-6916" fmla="*/ 1992647 h 2904496"/>
                <a:gd name="connsiteX18-6917" fmla="*/ 2952001 w 3437029"/>
                <a:gd name="connsiteY18-6918" fmla="*/ 1948197 h 2904496"/>
                <a:gd name="connsiteX19-6919" fmla="*/ 2788171 w 3437029"/>
                <a:gd name="connsiteY19-6920" fmla="*/ 2101867 h 2904496"/>
                <a:gd name="connsiteX20-6921" fmla="*/ 2729751 w 3437029"/>
                <a:gd name="connsiteY20-6922" fmla="*/ 2379997 h 2904496"/>
                <a:gd name="connsiteX21-6923" fmla="*/ 2776741 w 3437029"/>
                <a:gd name="connsiteY21-6924" fmla="*/ 2612407 h 2904496"/>
                <a:gd name="connsiteX22-6925" fmla="*/ 2484641 w 3437029"/>
                <a:gd name="connsiteY22-6926" fmla="*/ 2344437 h 2904496"/>
                <a:gd name="connsiteX23-6927" fmla="*/ 2290331 w 3437029"/>
                <a:gd name="connsiteY23-6928" fmla="*/ 2293637 h 2904496"/>
                <a:gd name="connsiteX24-6929" fmla="*/ 2256041 w 3437029"/>
                <a:gd name="connsiteY24-6930" fmla="*/ 2462547 h 2904496"/>
                <a:gd name="connsiteX25-6931" fmla="*/ 2254771 w 3437029"/>
                <a:gd name="connsiteY25-6932" fmla="*/ 2597167 h 2904496"/>
                <a:gd name="connsiteX26-6933" fmla="*/ 2172221 w 3437029"/>
                <a:gd name="connsiteY26-6934" fmla="*/ 2792747 h 2904496"/>
                <a:gd name="connsiteX27-6935" fmla="*/ 1941081 w 3437029"/>
                <a:gd name="connsiteY27-6936" fmla="*/ 2460007 h 2904496"/>
                <a:gd name="connsiteX28-6937" fmla="*/ 1819161 w 3437029"/>
                <a:gd name="connsiteY28-6938" fmla="*/ 2471437 h 2904496"/>
                <a:gd name="connsiteX29-6939" fmla="*/ 1671841 w 3437029"/>
                <a:gd name="connsiteY29-6940" fmla="*/ 2712737 h 2904496"/>
                <a:gd name="connsiteX30-6941" fmla="*/ 1532141 w 3437029"/>
                <a:gd name="connsiteY30-6942" fmla="*/ 2903237 h 2904496"/>
                <a:gd name="connsiteX31-6943" fmla="*/ 1421651 w 3437029"/>
                <a:gd name="connsiteY31-6944" fmla="*/ 2618758 h 2904496"/>
                <a:gd name="connsiteX32-6945" fmla="*/ 1434351 w 3437029"/>
                <a:gd name="connsiteY32-6946" fmla="*/ 2630187 h 2904496"/>
                <a:gd name="connsiteX33-6947" fmla="*/ 1318781 w 3437029"/>
                <a:gd name="connsiteY33-6948" fmla="*/ 2391427 h 2904496"/>
                <a:gd name="connsiteX34-6949" fmla="*/ 1174001 w 3437029"/>
                <a:gd name="connsiteY34-6950" fmla="*/ 2540017 h 2904496"/>
                <a:gd name="connsiteX35-6951" fmla="*/ 956831 w 3437029"/>
                <a:gd name="connsiteY35-6952" fmla="*/ 2861327 h 2904496"/>
                <a:gd name="connsiteX36-6953" fmla="*/ 902221 w 3437029"/>
                <a:gd name="connsiteY36-6954" fmla="*/ 2470167 h 2904496"/>
                <a:gd name="connsiteX37-6955" fmla="*/ 972071 w 3437029"/>
                <a:gd name="connsiteY37-6956" fmla="*/ 2164097 h 2904496"/>
                <a:gd name="connsiteX38-6957" fmla="*/ 690131 w 3437029"/>
                <a:gd name="connsiteY38-6958" fmla="*/ 2326657 h 2904496"/>
                <a:gd name="connsiteX39-6959" fmla="*/ 8141 w 3437029"/>
                <a:gd name="connsiteY39-6960" fmla="*/ 2350787 h 2904496"/>
                <a:gd name="connsiteX40-6961" fmla="*/ 324371 w 3437029"/>
                <a:gd name="connsiteY40-6962" fmla="*/ 2131077 h 2904496"/>
                <a:gd name="connsiteX41-6963" fmla="*/ 417081 w 3437029"/>
                <a:gd name="connsiteY41-6964" fmla="*/ 2043447 h 2904496"/>
                <a:gd name="connsiteX42-6965" fmla="*/ 471691 w 3437029"/>
                <a:gd name="connsiteY42-6966" fmla="*/ 1842787 h 2904496"/>
                <a:gd name="connsiteX43-6967" fmla="*/ 347231 w 3437029"/>
                <a:gd name="connsiteY43-6968" fmla="*/ 1856757 h 2904496"/>
                <a:gd name="connsiteX44-6969" fmla="*/ 297701 w 3437029"/>
                <a:gd name="connsiteY44-6970" fmla="*/ 1794527 h 2904496"/>
                <a:gd name="connsiteX45-6971" fmla="*/ 113551 w 3437029"/>
                <a:gd name="connsiteY45-6972" fmla="*/ 1682767 h 2904496"/>
                <a:gd name="connsiteX46-6973" fmla="*/ 423431 w 3437029"/>
                <a:gd name="connsiteY46-6974" fmla="*/ 1564657 h 2904496"/>
                <a:gd name="connsiteX47-6975" fmla="*/ 570751 w 3437029"/>
                <a:gd name="connsiteY47-6976" fmla="*/ 1399557 h 2904496"/>
                <a:gd name="connsiteX48-6977" fmla="*/ 561861 w 3437029"/>
                <a:gd name="connsiteY48-6978" fmla="*/ 1303037 h 2904496"/>
                <a:gd name="connsiteX49-6979" fmla="*/ 278651 w 3437029"/>
                <a:gd name="connsiteY49-6980" fmla="*/ 1286527 h 2904496"/>
                <a:gd name="connsiteX50-6981" fmla="*/ 117361 w 3437029"/>
                <a:gd name="connsiteY50-6982" fmla="*/ 1210327 h 2904496"/>
                <a:gd name="connsiteX51-6983" fmla="*/ 5601 w 3437029"/>
                <a:gd name="connsiteY51-6984" fmla="*/ 1018557 h 2904496"/>
                <a:gd name="connsiteX52-6985" fmla="*/ 248171 w 3437029"/>
                <a:gd name="connsiteY52-6986" fmla="*/ 1052847 h 2904496"/>
                <a:gd name="connsiteX53-6987" fmla="*/ 484391 w 3437029"/>
                <a:gd name="connsiteY53-6988" fmla="*/ 928387 h 2904496"/>
                <a:gd name="connsiteX54-6989" fmla="*/ 503441 w 3437029"/>
                <a:gd name="connsiteY54-6990" fmla="*/ 604537 h 2904496"/>
                <a:gd name="connsiteX55-6991" fmla="*/ 636791 w 3437029"/>
                <a:gd name="connsiteY55-6992" fmla="*/ 261637 h 2904496"/>
                <a:gd name="connsiteX56-6993" fmla="*/ 801891 w 3437029"/>
                <a:gd name="connsiteY56-6994" fmla="*/ 166387 h 2904496"/>
                <a:gd name="connsiteX57-6995" fmla="*/ 871741 w 3437029"/>
                <a:gd name="connsiteY57-6996" fmla="*/ 420387 h 2904496"/>
                <a:gd name="connsiteX58-6997" fmla="*/ 1208291 w 3437029"/>
                <a:gd name="connsiteY58-6998" fmla="*/ 521987 h 2904496"/>
                <a:gd name="connsiteX59-6999" fmla="*/ 1386091 w 3437029"/>
                <a:gd name="connsiteY59-7000" fmla="*/ 90187 h 2904496"/>
                <a:gd name="connsiteX60-7001" fmla="*/ 1513091 w 3437029"/>
                <a:gd name="connsiteY60-7002" fmla="*/ 20337 h 2904496"/>
                <a:gd name="connsiteX61-7003" fmla="*/ 1544841 w 3437029"/>
                <a:gd name="connsiteY61-7004" fmla="*/ 356887 h 2904496"/>
                <a:gd name="connsiteX62-7005" fmla="*/ 1728991 w 3437029"/>
                <a:gd name="connsiteY62-7006" fmla="*/ 458487 h 2904496"/>
                <a:gd name="connsiteX63-7007" fmla="*/ 1900441 w 3437029"/>
                <a:gd name="connsiteY63-7008" fmla="*/ 261637 h 2904496"/>
                <a:gd name="connsiteX64-7009" fmla="*/ 1944891 w 3437029"/>
                <a:gd name="connsiteY64-7010" fmla="*/ 490237 h 2904496"/>
                <a:gd name="connsiteX0-7011" fmla="*/ 1944891 w 3437029"/>
                <a:gd name="connsiteY0-7012" fmla="*/ 490237 h 2904496"/>
                <a:gd name="connsiteX1-7013" fmla="*/ 2190001 w 3437029"/>
                <a:gd name="connsiteY1-7014" fmla="*/ 209567 h 2904496"/>
                <a:gd name="connsiteX2-7015" fmla="*/ 2541791 w 3437029"/>
                <a:gd name="connsiteY2-7016" fmla="*/ 96537 h 2904496"/>
                <a:gd name="connsiteX3-7017" fmla="*/ 2675141 w 3437029"/>
                <a:gd name="connsiteY3-7018" fmla="*/ 102887 h 2904496"/>
                <a:gd name="connsiteX4-7019" fmla="*/ 2515121 w 3437029"/>
                <a:gd name="connsiteY4-7020" fmla="*/ 231157 h 2904496"/>
                <a:gd name="connsiteX5-7021" fmla="*/ 2407171 w 3437029"/>
                <a:gd name="connsiteY5-7022" fmla="*/ 438167 h 2904496"/>
                <a:gd name="connsiteX6-7023" fmla="*/ 2446541 w 3437029"/>
                <a:gd name="connsiteY6-7024" fmla="*/ 591837 h 2904496"/>
                <a:gd name="connsiteX7-7025" fmla="*/ 2643391 w 3437029"/>
                <a:gd name="connsiteY7-7026" fmla="*/ 483887 h 2904496"/>
                <a:gd name="connsiteX8-7027" fmla="*/ 2854211 w 3437029"/>
                <a:gd name="connsiteY8-7028" fmla="*/ 439437 h 2904496"/>
                <a:gd name="connsiteX9-7029" fmla="*/ 3090431 w 3437029"/>
                <a:gd name="connsiteY9-7030" fmla="*/ 499127 h 2904496"/>
                <a:gd name="connsiteX10-7031" fmla="*/ 2922791 w 3437029"/>
                <a:gd name="connsiteY10-7032" fmla="*/ 629937 h 2904496"/>
                <a:gd name="connsiteX11-7033" fmla="*/ 2805951 w 3437029"/>
                <a:gd name="connsiteY11-7034" fmla="*/ 861077 h 2904496"/>
                <a:gd name="connsiteX12-7035" fmla="*/ 2965971 w 3437029"/>
                <a:gd name="connsiteY12-7036" fmla="*/ 1113807 h 2904496"/>
                <a:gd name="connsiteX13-7037" fmla="*/ 3221241 w 3437029"/>
                <a:gd name="connsiteY13-7038" fmla="*/ 1228107 h 2904496"/>
                <a:gd name="connsiteX14-7039" fmla="*/ 2910091 w 3437029"/>
                <a:gd name="connsiteY14-7040" fmla="*/ 1404637 h 2904496"/>
                <a:gd name="connsiteX15-7041" fmla="*/ 3091701 w 3437029"/>
                <a:gd name="connsiteY15-7042" fmla="*/ 1572277 h 2904496"/>
                <a:gd name="connsiteX16-7043" fmla="*/ 3315221 w 3437029"/>
                <a:gd name="connsiteY16-7044" fmla="*/ 1778017 h 2904496"/>
                <a:gd name="connsiteX17-7045" fmla="*/ 3419361 w 3437029"/>
                <a:gd name="connsiteY17-7046" fmla="*/ 1992647 h 2904496"/>
                <a:gd name="connsiteX18-7047" fmla="*/ 2952001 w 3437029"/>
                <a:gd name="connsiteY18-7048" fmla="*/ 1948197 h 2904496"/>
                <a:gd name="connsiteX19-7049" fmla="*/ 2788171 w 3437029"/>
                <a:gd name="connsiteY19-7050" fmla="*/ 2101867 h 2904496"/>
                <a:gd name="connsiteX20-7051" fmla="*/ 2729751 w 3437029"/>
                <a:gd name="connsiteY20-7052" fmla="*/ 2379997 h 2904496"/>
                <a:gd name="connsiteX21-7053" fmla="*/ 2776741 w 3437029"/>
                <a:gd name="connsiteY21-7054" fmla="*/ 2612407 h 2904496"/>
                <a:gd name="connsiteX22-7055" fmla="*/ 2484641 w 3437029"/>
                <a:gd name="connsiteY22-7056" fmla="*/ 2344437 h 2904496"/>
                <a:gd name="connsiteX23-7057" fmla="*/ 2290331 w 3437029"/>
                <a:gd name="connsiteY23-7058" fmla="*/ 2293637 h 2904496"/>
                <a:gd name="connsiteX24-7059" fmla="*/ 2256041 w 3437029"/>
                <a:gd name="connsiteY24-7060" fmla="*/ 2462547 h 2904496"/>
                <a:gd name="connsiteX25-7061" fmla="*/ 2254771 w 3437029"/>
                <a:gd name="connsiteY25-7062" fmla="*/ 2597167 h 2904496"/>
                <a:gd name="connsiteX26-7063" fmla="*/ 2172221 w 3437029"/>
                <a:gd name="connsiteY26-7064" fmla="*/ 2792747 h 2904496"/>
                <a:gd name="connsiteX27-7065" fmla="*/ 1941081 w 3437029"/>
                <a:gd name="connsiteY27-7066" fmla="*/ 2460007 h 2904496"/>
                <a:gd name="connsiteX28-7067" fmla="*/ 1819161 w 3437029"/>
                <a:gd name="connsiteY28-7068" fmla="*/ 2471437 h 2904496"/>
                <a:gd name="connsiteX29-7069" fmla="*/ 1671841 w 3437029"/>
                <a:gd name="connsiteY29-7070" fmla="*/ 2712737 h 2904496"/>
                <a:gd name="connsiteX30-7071" fmla="*/ 1532141 w 3437029"/>
                <a:gd name="connsiteY30-7072" fmla="*/ 2903237 h 2904496"/>
                <a:gd name="connsiteX31-7073" fmla="*/ 1421651 w 3437029"/>
                <a:gd name="connsiteY31-7074" fmla="*/ 2618758 h 2904496"/>
                <a:gd name="connsiteX32-7075" fmla="*/ 1434351 w 3437029"/>
                <a:gd name="connsiteY32-7076" fmla="*/ 2630187 h 2904496"/>
                <a:gd name="connsiteX33-7077" fmla="*/ 1318781 w 3437029"/>
                <a:gd name="connsiteY33-7078" fmla="*/ 2391427 h 2904496"/>
                <a:gd name="connsiteX34-7079" fmla="*/ 1174001 w 3437029"/>
                <a:gd name="connsiteY34-7080" fmla="*/ 2540017 h 2904496"/>
                <a:gd name="connsiteX35-7081" fmla="*/ 956831 w 3437029"/>
                <a:gd name="connsiteY35-7082" fmla="*/ 2861327 h 2904496"/>
                <a:gd name="connsiteX36-7083" fmla="*/ 902221 w 3437029"/>
                <a:gd name="connsiteY36-7084" fmla="*/ 2470167 h 2904496"/>
                <a:gd name="connsiteX37-7085" fmla="*/ 972071 w 3437029"/>
                <a:gd name="connsiteY37-7086" fmla="*/ 2164097 h 2904496"/>
                <a:gd name="connsiteX38-7087" fmla="*/ 690131 w 3437029"/>
                <a:gd name="connsiteY38-7088" fmla="*/ 2326657 h 2904496"/>
                <a:gd name="connsiteX39-7089" fmla="*/ 8141 w 3437029"/>
                <a:gd name="connsiteY39-7090" fmla="*/ 2350787 h 2904496"/>
                <a:gd name="connsiteX40-7091" fmla="*/ 324371 w 3437029"/>
                <a:gd name="connsiteY40-7092" fmla="*/ 2131077 h 2904496"/>
                <a:gd name="connsiteX41-7093" fmla="*/ 417081 w 3437029"/>
                <a:gd name="connsiteY41-7094" fmla="*/ 2043447 h 2904496"/>
                <a:gd name="connsiteX42-7095" fmla="*/ 471691 w 3437029"/>
                <a:gd name="connsiteY42-7096" fmla="*/ 1842787 h 2904496"/>
                <a:gd name="connsiteX43-7097" fmla="*/ 392951 w 3437029"/>
                <a:gd name="connsiteY43-7098" fmla="*/ 1803417 h 2904496"/>
                <a:gd name="connsiteX44-7099" fmla="*/ 297701 w 3437029"/>
                <a:gd name="connsiteY44-7100" fmla="*/ 1794527 h 2904496"/>
                <a:gd name="connsiteX45-7101" fmla="*/ 113551 w 3437029"/>
                <a:gd name="connsiteY45-7102" fmla="*/ 1682767 h 2904496"/>
                <a:gd name="connsiteX46-7103" fmla="*/ 423431 w 3437029"/>
                <a:gd name="connsiteY46-7104" fmla="*/ 1564657 h 2904496"/>
                <a:gd name="connsiteX47-7105" fmla="*/ 570751 w 3437029"/>
                <a:gd name="connsiteY47-7106" fmla="*/ 1399557 h 2904496"/>
                <a:gd name="connsiteX48-7107" fmla="*/ 561861 w 3437029"/>
                <a:gd name="connsiteY48-7108" fmla="*/ 1303037 h 2904496"/>
                <a:gd name="connsiteX49-7109" fmla="*/ 278651 w 3437029"/>
                <a:gd name="connsiteY49-7110" fmla="*/ 1286527 h 2904496"/>
                <a:gd name="connsiteX50-7111" fmla="*/ 117361 w 3437029"/>
                <a:gd name="connsiteY50-7112" fmla="*/ 1210327 h 2904496"/>
                <a:gd name="connsiteX51-7113" fmla="*/ 5601 w 3437029"/>
                <a:gd name="connsiteY51-7114" fmla="*/ 1018557 h 2904496"/>
                <a:gd name="connsiteX52-7115" fmla="*/ 248171 w 3437029"/>
                <a:gd name="connsiteY52-7116" fmla="*/ 1052847 h 2904496"/>
                <a:gd name="connsiteX53-7117" fmla="*/ 484391 w 3437029"/>
                <a:gd name="connsiteY53-7118" fmla="*/ 928387 h 2904496"/>
                <a:gd name="connsiteX54-7119" fmla="*/ 503441 w 3437029"/>
                <a:gd name="connsiteY54-7120" fmla="*/ 604537 h 2904496"/>
                <a:gd name="connsiteX55-7121" fmla="*/ 636791 w 3437029"/>
                <a:gd name="connsiteY55-7122" fmla="*/ 261637 h 2904496"/>
                <a:gd name="connsiteX56-7123" fmla="*/ 801891 w 3437029"/>
                <a:gd name="connsiteY56-7124" fmla="*/ 166387 h 2904496"/>
                <a:gd name="connsiteX57-7125" fmla="*/ 871741 w 3437029"/>
                <a:gd name="connsiteY57-7126" fmla="*/ 420387 h 2904496"/>
                <a:gd name="connsiteX58-7127" fmla="*/ 1208291 w 3437029"/>
                <a:gd name="connsiteY58-7128" fmla="*/ 521987 h 2904496"/>
                <a:gd name="connsiteX59-7129" fmla="*/ 1386091 w 3437029"/>
                <a:gd name="connsiteY59-7130" fmla="*/ 90187 h 2904496"/>
                <a:gd name="connsiteX60-7131" fmla="*/ 1513091 w 3437029"/>
                <a:gd name="connsiteY60-7132" fmla="*/ 20337 h 2904496"/>
                <a:gd name="connsiteX61-7133" fmla="*/ 1544841 w 3437029"/>
                <a:gd name="connsiteY61-7134" fmla="*/ 356887 h 2904496"/>
                <a:gd name="connsiteX62-7135" fmla="*/ 1728991 w 3437029"/>
                <a:gd name="connsiteY62-7136" fmla="*/ 458487 h 2904496"/>
                <a:gd name="connsiteX63-7137" fmla="*/ 1900441 w 3437029"/>
                <a:gd name="connsiteY63-7138" fmla="*/ 261637 h 2904496"/>
                <a:gd name="connsiteX64-7139" fmla="*/ 1944891 w 3437029"/>
                <a:gd name="connsiteY64-7140" fmla="*/ 490237 h 2904496"/>
                <a:gd name="connsiteX0-7141" fmla="*/ 1942702 w 3434840"/>
                <a:gd name="connsiteY0-7142" fmla="*/ 490237 h 2904496"/>
                <a:gd name="connsiteX1-7143" fmla="*/ 2187812 w 3434840"/>
                <a:gd name="connsiteY1-7144" fmla="*/ 209567 h 2904496"/>
                <a:gd name="connsiteX2-7145" fmla="*/ 2539602 w 3434840"/>
                <a:gd name="connsiteY2-7146" fmla="*/ 96537 h 2904496"/>
                <a:gd name="connsiteX3-7147" fmla="*/ 2672952 w 3434840"/>
                <a:gd name="connsiteY3-7148" fmla="*/ 102887 h 2904496"/>
                <a:gd name="connsiteX4-7149" fmla="*/ 2512932 w 3434840"/>
                <a:gd name="connsiteY4-7150" fmla="*/ 231157 h 2904496"/>
                <a:gd name="connsiteX5-7151" fmla="*/ 2404982 w 3434840"/>
                <a:gd name="connsiteY5-7152" fmla="*/ 438167 h 2904496"/>
                <a:gd name="connsiteX6-7153" fmla="*/ 2444352 w 3434840"/>
                <a:gd name="connsiteY6-7154" fmla="*/ 591837 h 2904496"/>
                <a:gd name="connsiteX7-7155" fmla="*/ 2641202 w 3434840"/>
                <a:gd name="connsiteY7-7156" fmla="*/ 483887 h 2904496"/>
                <a:gd name="connsiteX8-7157" fmla="*/ 2852022 w 3434840"/>
                <a:gd name="connsiteY8-7158" fmla="*/ 439437 h 2904496"/>
                <a:gd name="connsiteX9-7159" fmla="*/ 3088242 w 3434840"/>
                <a:gd name="connsiteY9-7160" fmla="*/ 499127 h 2904496"/>
                <a:gd name="connsiteX10-7161" fmla="*/ 2920602 w 3434840"/>
                <a:gd name="connsiteY10-7162" fmla="*/ 629937 h 2904496"/>
                <a:gd name="connsiteX11-7163" fmla="*/ 2803762 w 3434840"/>
                <a:gd name="connsiteY11-7164" fmla="*/ 861077 h 2904496"/>
                <a:gd name="connsiteX12-7165" fmla="*/ 2963782 w 3434840"/>
                <a:gd name="connsiteY12-7166" fmla="*/ 1113807 h 2904496"/>
                <a:gd name="connsiteX13-7167" fmla="*/ 3219052 w 3434840"/>
                <a:gd name="connsiteY13-7168" fmla="*/ 1228107 h 2904496"/>
                <a:gd name="connsiteX14-7169" fmla="*/ 2907902 w 3434840"/>
                <a:gd name="connsiteY14-7170" fmla="*/ 1404637 h 2904496"/>
                <a:gd name="connsiteX15-7171" fmla="*/ 3089512 w 3434840"/>
                <a:gd name="connsiteY15-7172" fmla="*/ 1572277 h 2904496"/>
                <a:gd name="connsiteX16-7173" fmla="*/ 3313032 w 3434840"/>
                <a:gd name="connsiteY16-7174" fmla="*/ 1778017 h 2904496"/>
                <a:gd name="connsiteX17-7175" fmla="*/ 3417172 w 3434840"/>
                <a:gd name="connsiteY17-7176" fmla="*/ 1992647 h 2904496"/>
                <a:gd name="connsiteX18-7177" fmla="*/ 2949812 w 3434840"/>
                <a:gd name="connsiteY18-7178" fmla="*/ 1948197 h 2904496"/>
                <a:gd name="connsiteX19-7179" fmla="*/ 2785982 w 3434840"/>
                <a:gd name="connsiteY19-7180" fmla="*/ 2101867 h 2904496"/>
                <a:gd name="connsiteX20-7181" fmla="*/ 2727562 w 3434840"/>
                <a:gd name="connsiteY20-7182" fmla="*/ 2379997 h 2904496"/>
                <a:gd name="connsiteX21-7183" fmla="*/ 2774552 w 3434840"/>
                <a:gd name="connsiteY21-7184" fmla="*/ 2612407 h 2904496"/>
                <a:gd name="connsiteX22-7185" fmla="*/ 2482452 w 3434840"/>
                <a:gd name="connsiteY22-7186" fmla="*/ 2344437 h 2904496"/>
                <a:gd name="connsiteX23-7187" fmla="*/ 2288142 w 3434840"/>
                <a:gd name="connsiteY23-7188" fmla="*/ 2293637 h 2904496"/>
                <a:gd name="connsiteX24-7189" fmla="*/ 2253852 w 3434840"/>
                <a:gd name="connsiteY24-7190" fmla="*/ 2462547 h 2904496"/>
                <a:gd name="connsiteX25-7191" fmla="*/ 2252582 w 3434840"/>
                <a:gd name="connsiteY25-7192" fmla="*/ 2597167 h 2904496"/>
                <a:gd name="connsiteX26-7193" fmla="*/ 2170032 w 3434840"/>
                <a:gd name="connsiteY26-7194" fmla="*/ 2792747 h 2904496"/>
                <a:gd name="connsiteX27-7195" fmla="*/ 1938892 w 3434840"/>
                <a:gd name="connsiteY27-7196" fmla="*/ 2460007 h 2904496"/>
                <a:gd name="connsiteX28-7197" fmla="*/ 1816972 w 3434840"/>
                <a:gd name="connsiteY28-7198" fmla="*/ 2471437 h 2904496"/>
                <a:gd name="connsiteX29-7199" fmla="*/ 1669652 w 3434840"/>
                <a:gd name="connsiteY29-7200" fmla="*/ 2712737 h 2904496"/>
                <a:gd name="connsiteX30-7201" fmla="*/ 1529952 w 3434840"/>
                <a:gd name="connsiteY30-7202" fmla="*/ 2903237 h 2904496"/>
                <a:gd name="connsiteX31-7203" fmla="*/ 1419462 w 3434840"/>
                <a:gd name="connsiteY31-7204" fmla="*/ 2618758 h 2904496"/>
                <a:gd name="connsiteX32-7205" fmla="*/ 1432162 w 3434840"/>
                <a:gd name="connsiteY32-7206" fmla="*/ 2630187 h 2904496"/>
                <a:gd name="connsiteX33-7207" fmla="*/ 1316592 w 3434840"/>
                <a:gd name="connsiteY33-7208" fmla="*/ 2391427 h 2904496"/>
                <a:gd name="connsiteX34-7209" fmla="*/ 1171812 w 3434840"/>
                <a:gd name="connsiteY34-7210" fmla="*/ 2540017 h 2904496"/>
                <a:gd name="connsiteX35-7211" fmla="*/ 954642 w 3434840"/>
                <a:gd name="connsiteY35-7212" fmla="*/ 2861327 h 2904496"/>
                <a:gd name="connsiteX36-7213" fmla="*/ 900032 w 3434840"/>
                <a:gd name="connsiteY36-7214" fmla="*/ 2470167 h 2904496"/>
                <a:gd name="connsiteX37-7215" fmla="*/ 969882 w 3434840"/>
                <a:gd name="connsiteY37-7216" fmla="*/ 2164097 h 2904496"/>
                <a:gd name="connsiteX38-7217" fmla="*/ 687942 w 3434840"/>
                <a:gd name="connsiteY38-7218" fmla="*/ 2326657 h 2904496"/>
                <a:gd name="connsiteX39-7219" fmla="*/ 280272 w 3434840"/>
                <a:gd name="connsiteY39-7220" fmla="*/ 2297447 h 2904496"/>
                <a:gd name="connsiteX40-7221" fmla="*/ 322182 w 3434840"/>
                <a:gd name="connsiteY40-7222" fmla="*/ 2131077 h 2904496"/>
                <a:gd name="connsiteX41-7223" fmla="*/ 414892 w 3434840"/>
                <a:gd name="connsiteY41-7224" fmla="*/ 2043447 h 2904496"/>
                <a:gd name="connsiteX42-7225" fmla="*/ 469502 w 3434840"/>
                <a:gd name="connsiteY42-7226" fmla="*/ 1842787 h 2904496"/>
                <a:gd name="connsiteX43-7227" fmla="*/ 390762 w 3434840"/>
                <a:gd name="connsiteY43-7228" fmla="*/ 1803417 h 2904496"/>
                <a:gd name="connsiteX44-7229" fmla="*/ 295512 w 3434840"/>
                <a:gd name="connsiteY44-7230" fmla="*/ 1794527 h 2904496"/>
                <a:gd name="connsiteX45-7231" fmla="*/ 111362 w 3434840"/>
                <a:gd name="connsiteY45-7232" fmla="*/ 1682767 h 2904496"/>
                <a:gd name="connsiteX46-7233" fmla="*/ 421242 w 3434840"/>
                <a:gd name="connsiteY46-7234" fmla="*/ 1564657 h 2904496"/>
                <a:gd name="connsiteX47-7235" fmla="*/ 568562 w 3434840"/>
                <a:gd name="connsiteY47-7236" fmla="*/ 1399557 h 2904496"/>
                <a:gd name="connsiteX48-7237" fmla="*/ 559672 w 3434840"/>
                <a:gd name="connsiteY48-7238" fmla="*/ 1303037 h 2904496"/>
                <a:gd name="connsiteX49-7239" fmla="*/ 276462 w 3434840"/>
                <a:gd name="connsiteY49-7240" fmla="*/ 1286527 h 2904496"/>
                <a:gd name="connsiteX50-7241" fmla="*/ 115172 w 3434840"/>
                <a:gd name="connsiteY50-7242" fmla="*/ 1210327 h 2904496"/>
                <a:gd name="connsiteX51-7243" fmla="*/ 3412 w 3434840"/>
                <a:gd name="connsiteY51-7244" fmla="*/ 1018557 h 2904496"/>
                <a:gd name="connsiteX52-7245" fmla="*/ 245982 w 3434840"/>
                <a:gd name="connsiteY52-7246" fmla="*/ 1052847 h 2904496"/>
                <a:gd name="connsiteX53-7247" fmla="*/ 482202 w 3434840"/>
                <a:gd name="connsiteY53-7248" fmla="*/ 928387 h 2904496"/>
                <a:gd name="connsiteX54-7249" fmla="*/ 501252 w 3434840"/>
                <a:gd name="connsiteY54-7250" fmla="*/ 604537 h 2904496"/>
                <a:gd name="connsiteX55-7251" fmla="*/ 634602 w 3434840"/>
                <a:gd name="connsiteY55-7252" fmla="*/ 261637 h 2904496"/>
                <a:gd name="connsiteX56-7253" fmla="*/ 799702 w 3434840"/>
                <a:gd name="connsiteY56-7254" fmla="*/ 166387 h 2904496"/>
                <a:gd name="connsiteX57-7255" fmla="*/ 869552 w 3434840"/>
                <a:gd name="connsiteY57-7256" fmla="*/ 420387 h 2904496"/>
                <a:gd name="connsiteX58-7257" fmla="*/ 1206102 w 3434840"/>
                <a:gd name="connsiteY58-7258" fmla="*/ 521987 h 2904496"/>
                <a:gd name="connsiteX59-7259" fmla="*/ 1383902 w 3434840"/>
                <a:gd name="connsiteY59-7260" fmla="*/ 90187 h 2904496"/>
                <a:gd name="connsiteX60-7261" fmla="*/ 1510902 w 3434840"/>
                <a:gd name="connsiteY60-7262" fmla="*/ 20337 h 2904496"/>
                <a:gd name="connsiteX61-7263" fmla="*/ 1542652 w 3434840"/>
                <a:gd name="connsiteY61-7264" fmla="*/ 356887 h 2904496"/>
                <a:gd name="connsiteX62-7265" fmla="*/ 1726802 w 3434840"/>
                <a:gd name="connsiteY62-7266" fmla="*/ 458487 h 2904496"/>
                <a:gd name="connsiteX63-7267" fmla="*/ 1898252 w 3434840"/>
                <a:gd name="connsiteY63-7268" fmla="*/ 261637 h 2904496"/>
                <a:gd name="connsiteX64-7269" fmla="*/ 1942702 w 3434840"/>
                <a:gd name="connsiteY64-7270" fmla="*/ 490237 h 2904496"/>
                <a:gd name="connsiteX0-7271" fmla="*/ 1942702 w 3434840"/>
                <a:gd name="connsiteY0-7272" fmla="*/ 490237 h 2904496"/>
                <a:gd name="connsiteX1-7273" fmla="*/ 2187812 w 3434840"/>
                <a:gd name="connsiteY1-7274" fmla="*/ 209567 h 2904496"/>
                <a:gd name="connsiteX2-7275" fmla="*/ 2539602 w 3434840"/>
                <a:gd name="connsiteY2-7276" fmla="*/ 96537 h 2904496"/>
                <a:gd name="connsiteX3-7277" fmla="*/ 2672952 w 3434840"/>
                <a:gd name="connsiteY3-7278" fmla="*/ 102887 h 2904496"/>
                <a:gd name="connsiteX4-7279" fmla="*/ 2512932 w 3434840"/>
                <a:gd name="connsiteY4-7280" fmla="*/ 231157 h 2904496"/>
                <a:gd name="connsiteX5-7281" fmla="*/ 2404982 w 3434840"/>
                <a:gd name="connsiteY5-7282" fmla="*/ 438167 h 2904496"/>
                <a:gd name="connsiteX6-7283" fmla="*/ 2444352 w 3434840"/>
                <a:gd name="connsiteY6-7284" fmla="*/ 591837 h 2904496"/>
                <a:gd name="connsiteX7-7285" fmla="*/ 2641202 w 3434840"/>
                <a:gd name="connsiteY7-7286" fmla="*/ 483887 h 2904496"/>
                <a:gd name="connsiteX8-7287" fmla="*/ 2852022 w 3434840"/>
                <a:gd name="connsiteY8-7288" fmla="*/ 439437 h 2904496"/>
                <a:gd name="connsiteX9-7289" fmla="*/ 3088242 w 3434840"/>
                <a:gd name="connsiteY9-7290" fmla="*/ 499127 h 2904496"/>
                <a:gd name="connsiteX10-7291" fmla="*/ 2920602 w 3434840"/>
                <a:gd name="connsiteY10-7292" fmla="*/ 629937 h 2904496"/>
                <a:gd name="connsiteX11-7293" fmla="*/ 2803762 w 3434840"/>
                <a:gd name="connsiteY11-7294" fmla="*/ 861077 h 2904496"/>
                <a:gd name="connsiteX12-7295" fmla="*/ 2963782 w 3434840"/>
                <a:gd name="connsiteY12-7296" fmla="*/ 1113807 h 2904496"/>
                <a:gd name="connsiteX13-7297" fmla="*/ 3219052 w 3434840"/>
                <a:gd name="connsiteY13-7298" fmla="*/ 1228107 h 2904496"/>
                <a:gd name="connsiteX14-7299" fmla="*/ 2907902 w 3434840"/>
                <a:gd name="connsiteY14-7300" fmla="*/ 1404637 h 2904496"/>
                <a:gd name="connsiteX15-7301" fmla="*/ 3089512 w 3434840"/>
                <a:gd name="connsiteY15-7302" fmla="*/ 1572277 h 2904496"/>
                <a:gd name="connsiteX16-7303" fmla="*/ 3313032 w 3434840"/>
                <a:gd name="connsiteY16-7304" fmla="*/ 1778017 h 2904496"/>
                <a:gd name="connsiteX17-7305" fmla="*/ 3417172 w 3434840"/>
                <a:gd name="connsiteY17-7306" fmla="*/ 1992647 h 2904496"/>
                <a:gd name="connsiteX18-7307" fmla="*/ 2949812 w 3434840"/>
                <a:gd name="connsiteY18-7308" fmla="*/ 1948197 h 2904496"/>
                <a:gd name="connsiteX19-7309" fmla="*/ 2785982 w 3434840"/>
                <a:gd name="connsiteY19-7310" fmla="*/ 2101867 h 2904496"/>
                <a:gd name="connsiteX20-7311" fmla="*/ 2727562 w 3434840"/>
                <a:gd name="connsiteY20-7312" fmla="*/ 2379997 h 2904496"/>
                <a:gd name="connsiteX21-7313" fmla="*/ 2774552 w 3434840"/>
                <a:gd name="connsiteY21-7314" fmla="*/ 2612407 h 2904496"/>
                <a:gd name="connsiteX22-7315" fmla="*/ 2482452 w 3434840"/>
                <a:gd name="connsiteY22-7316" fmla="*/ 2344437 h 2904496"/>
                <a:gd name="connsiteX23-7317" fmla="*/ 2288142 w 3434840"/>
                <a:gd name="connsiteY23-7318" fmla="*/ 2293637 h 2904496"/>
                <a:gd name="connsiteX24-7319" fmla="*/ 2253852 w 3434840"/>
                <a:gd name="connsiteY24-7320" fmla="*/ 2462547 h 2904496"/>
                <a:gd name="connsiteX25-7321" fmla="*/ 2252582 w 3434840"/>
                <a:gd name="connsiteY25-7322" fmla="*/ 2597167 h 2904496"/>
                <a:gd name="connsiteX26-7323" fmla="*/ 2170032 w 3434840"/>
                <a:gd name="connsiteY26-7324" fmla="*/ 2792747 h 2904496"/>
                <a:gd name="connsiteX27-7325" fmla="*/ 1938892 w 3434840"/>
                <a:gd name="connsiteY27-7326" fmla="*/ 2460007 h 2904496"/>
                <a:gd name="connsiteX28-7327" fmla="*/ 1816972 w 3434840"/>
                <a:gd name="connsiteY28-7328" fmla="*/ 2471437 h 2904496"/>
                <a:gd name="connsiteX29-7329" fmla="*/ 1669652 w 3434840"/>
                <a:gd name="connsiteY29-7330" fmla="*/ 2712737 h 2904496"/>
                <a:gd name="connsiteX30-7331" fmla="*/ 1529952 w 3434840"/>
                <a:gd name="connsiteY30-7332" fmla="*/ 2903237 h 2904496"/>
                <a:gd name="connsiteX31-7333" fmla="*/ 1419462 w 3434840"/>
                <a:gd name="connsiteY31-7334" fmla="*/ 2618758 h 2904496"/>
                <a:gd name="connsiteX32-7335" fmla="*/ 1432162 w 3434840"/>
                <a:gd name="connsiteY32-7336" fmla="*/ 2630187 h 2904496"/>
                <a:gd name="connsiteX33-7337" fmla="*/ 1316592 w 3434840"/>
                <a:gd name="connsiteY33-7338" fmla="*/ 2391427 h 2904496"/>
                <a:gd name="connsiteX34-7339" fmla="*/ 1171812 w 3434840"/>
                <a:gd name="connsiteY34-7340" fmla="*/ 2540017 h 2904496"/>
                <a:gd name="connsiteX35-7341" fmla="*/ 954642 w 3434840"/>
                <a:gd name="connsiteY35-7342" fmla="*/ 2861327 h 2904496"/>
                <a:gd name="connsiteX36-7343" fmla="*/ 900032 w 3434840"/>
                <a:gd name="connsiteY36-7344" fmla="*/ 2470167 h 2904496"/>
                <a:gd name="connsiteX37-7345" fmla="*/ 969882 w 3434840"/>
                <a:gd name="connsiteY37-7346" fmla="*/ 2164097 h 2904496"/>
                <a:gd name="connsiteX38-7347" fmla="*/ 680322 w 3434840"/>
                <a:gd name="connsiteY38-7348" fmla="*/ 2280937 h 2904496"/>
                <a:gd name="connsiteX39-7349" fmla="*/ 280272 w 3434840"/>
                <a:gd name="connsiteY39-7350" fmla="*/ 2297447 h 2904496"/>
                <a:gd name="connsiteX40-7351" fmla="*/ 322182 w 3434840"/>
                <a:gd name="connsiteY40-7352" fmla="*/ 2131077 h 2904496"/>
                <a:gd name="connsiteX41-7353" fmla="*/ 414892 w 3434840"/>
                <a:gd name="connsiteY41-7354" fmla="*/ 2043447 h 2904496"/>
                <a:gd name="connsiteX42-7355" fmla="*/ 469502 w 3434840"/>
                <a:gd name="connsiteY42-7356" fmla="*/ 1842787 h 2904496"/>
                <a:gd name="connsiteX43-7357" fmla="*/ 390762 w 3434840"/>
                <a:gd name="connsiteY43-7358" fmla="*/ 1803417 h 2904496"/>
                <a:gd name="connsiteX44-7359" fmla="*/ 295512 w 3434840"/>
                <a:gd name="connsiteY44-7360" fmla="*/ 1794527 h 2904496"/>
                <a:gd name="connsiteX45-7361" fmla="*/ 111362 w 3434840"/>
                <a:gd name="connsiteY45-7362" fmla="*/ 1682767 h 2904496"/>
                <a:gd name="connsiteX46-7363" fmla="*/ 421242 w 3434840"/>
                <a:gd name="connsiteY46-7364" fmla="*/ 1564657 h 2904496"/>
                <a:gd name="connsiteX47-7365" fmla="*/ 568562 w 3434840"/>
                <a:gd name="connsiteY47-7366" fmla="*/ 1399557 h 2904496"/>
                <a:gd name="connsiteX48-7367" fmla="*/ 559672 w 3434840"/>
                <a:gd name="connsiteY48-7368" fmla="*/ 1303037 h 2904496"/>
                <a:gd name="connsiteX49-7369" fmla="*/ 276462 w 3434840"/>
                <a:gd name="connsiteY49-7370" fmla="*/ 1286527 h 2904496"/>
                <a:gd name="connsiteX50-7371" fmla="*/ 115172 w 3434840"/>
                <a:gd name="connsiteY50-7372" fmla="*/ 1210327 h 2904496"/>
                <a:gd name="connsiteX51-7373" fmla="*/ 3412 w 3434840"/>
                <a:gd name="connsiteY51-7374" fmla="*/ 1018557 h 2904496"/>
                <a:gd name="connsiteX52-7375" fmla="*/ 245982 w 3434840"/>
                <a:gd name="connsiteY52-7376" fmla="*/ 1052847 h 2904496"/>
                <a:gd name="connsiteX53-7377" fmla="*/ 482202 w 3434840"/>
                <a:gd name="connsiteY53-7378" fmla="*/ 928387 h 2904496"/>
                <a:gd name="connsiteX54-7379" fmla="*/ 501252 w 3434840"/>
                <a:gd name="connsiteY54-7380" fmla="*/ 604537 h 2904496"/>
                <a:gd name="connsiteX55-7381" fmla="*/ 634602 w 3434840"/>
                <a:gd name="connsiteY55-7382" fmla="*/ 261637 h 2904496"/>
                <a:gd name="connsiteX56-7383" fmla="*/ 799702 w 3434840"/>
                <a:gd name="connsiteY56-7384" fmla="*/ 166387 h 2904496"/>
                <a:gd name="connsiteX57-7385" fmla="*/ 869552 w 3434840"/>
                <a:gd name="connsiteY57-7386" fmla="*/ 420387 h 2904496"/>
                <a:gd name="connsiteX58-7387" fmla="*/ 1206102 w 3434840"/>
                <a:gd name="connsiteY58-7388" fmla="*/ 521987 h 2904496"/>
                <a:gd name="connsiteX59-7389" fmla="*/ 1383902 w 3434840"/>
                <a:gd name="connsiteY59-7390" fmla="*/ 90187 h 2904496"/>
                <a:gd name="connsiteX60-7391" fmla="*/ 1510902 w 3434840"/>
                <a:gd name="connsiteY60-7392" fmla="*/ 20337 h 2904496"/>
                <a:gd name="connsiteX61-7393" fmla="*/ 1542652 w 3434840"/>
                <a:gd name="connsiteY61-7394" fmla="*/ 356887 h 2904496"/>
                <a:gd name="connsiteX62-7395" fmla="*/ 1726802 w 3434840"/>
                <a:gd name="connsiteY62-7396" fmla="*/ 458487 h 2904496"/>
                <a:gd name="connsiteX63-7397" fmla="*/ 1898252 w 3434840"/>
                <a:gd name="connsiteY63-7398" fmla="*/ 261637 h 2904496"/>
                <a:gd name="connsiteX64-7399" fmla="*/ 1942702 w 3434840"/>
                <a:gd name="connsiteY64-7400" fmla="*/ 490237 h 2904496"/>
                <a:gd name="connsiteX0-7401" fmla="*/ 1942702 w 3434840"/>
                <a:gd name="connsiteY0-7402" fmla="*/ 490237 h 2904496"/>
                <a:gd name="connsiteX1-7403" fmla="*/ 2187812 w 3434840"/>
                <a:gd name="connsiteY1-7404" fmla="*/ 209567 h 2904496"/>
                <a:gd name="connsiteX2-7405" fmla="*/ 2539602 w 3434840"/>
                <a:gd name="connsiteY2-7406" fmla="*/ 96537 h 2904496"/>
                <a:gd name="connsiteX3-7407" fmla="*/ 2672952 w 3434840"/>
                <a:gd name="connsiteY3-7408" fmla="*/ 102887 h 2904496"/>
                <a:gd name="connsiteX4-7409" fmla="*/ 2512932 w 3434840"/>
                <a:gd name="connsiteY4-7410" fmla="*/ 231157 h 2904496"/>
                <a:gd name="connsiteX5-7411" fmla="*/ 2404982 w 3434840"/>
                <a:gd name="connsiteY5-7412" fmla="*/ 438167 h 2904496"/>
                <a:gd name="connsiteX6-7413" fmla="*/ 2444352 w 3434840"/>
                <a:gd name="connsiteY6-7414" fmla="*/ 591837 h 2904496"/>
                <a:gd name="connsiteX7-7415" fmla="*/ 2641202 w 3434840"/>
                <a:gd name="connsiteY7-7416" fmla="*/ 483887 h 2904496"/>
                <a:gd name="connsiteX8-7417" fmla="*/ 2852022 w 3434840"/>
                <a:gd name="connsiteY8-7418" fmla="*/ 439437 h 2904496"/>
                <a:gd name="connsiteX9-7419" fmla="*/ 3088242 w 3434840"/>
                <a:gd name="connsiteY9-7420" fmla="*/ 499127 h 2904496"/>
                <a:gd name="connsiteX10-7421" fmla="*/ 2920602 w 3434840"/>
                <a:gd name="connsiteY10-7422" fmla="*/ 629937 h 2904496"/>
                <a:gd name="connsiteX11-7423" fmla="*/ 2803762 w 3434840"/>
                <a:gd name="connsiteY11-7424" fmla="*/ 861077 h 2904496"/>
                <a:gd name="connsiteX12-7425" fmla="*/ 2963782 w 3434840"/>
                <a:gd name="connsiteY12-7426" fmla="*/ 1113807 h 2904496"/>
                <a:gd name="connsiteX13-7427" fmla="*/ 3219052 w 3434840"/>
                <a:gd name="connsiteY13-7428" fmla="*/ 1228107 h 2904496"/>
                <a:gd name="connsiteX14-7429" fmla="*/ 2907902 w 3434840"/>
                <a:gd name="connsiteY14-7430" fmla="*/ 1404637 h 2904496"/>
                <a:gd name="connsiteX15-7431" fmla="*/ 3089512 w 3434840"/>
                <a:gd name="connsiteY15-7432" fmla="*/ 1572277 h 2904496"/>
                <a:gd name="connsiteX16-7433" fmla="*/ 3313032 w 3434840"/>
                <a:gd name="connsiteY16-7434" fmla="*/ 1778017 h 2904496"/>
                <a:gd name="connsiteX17-7435" fmla="*/ 3417172 w 3434840"/>
                <a:gd name="connsiteY17-7436" fmla="*/ 1992647 h 2904496"/>
                <a:gd name="connsiteX18-7437" fmla="*/ 2949812 w 3434840"/>
                <a:gd name="connsiteY18-7438" fmla="*/ 1948197 h 2904496"/>
                <a:gd name="connsiteX19-7439" fmla="*/ 2785982 w 3434840"/>
                <a:gd name="connsiteY19-7440" fmla="*/ 2101867 h 2904496"/>
                <a:gd name="connsiteX20-7441" fmla="*/ 2727562 w 3434840"/>
                <a:gd name="connsiteY20-7442" fmla="*/ 2379997 h 2904496"/>
                <a:gd name="connsiteX21-7443" fmla="*/ 2774552 w 3434840"/>
                <a:gd name="connsiteY21-7444" fmla="*/ 2612407 h 2904496"/>
                <a:gd name="connsiteX22-7445" fmla="*/ 2482452 w 3434840"/>
                <a:gd name="connsiteY22-7446" fmla="*/ 2344437 h 2904496"/>
                <a:gd name="connsiteX23-7447" fmla="*/ 2288142 w 3434840"/>
                <a:gd name="connsiteY23-7448" fmla="*/ 2293637 h 2904496"/>
                <a:gd name="connsiteX24-7449" fmla="*/ 2253852 w 3434840"/>
                <a:gd name="connsiteY24-7450" fmla="*/ 2462547 h 2904496"/>
                <a:gd name="connsiteX25-7451" fmla="*/ 2252582 w 3434840"/>
                <a:gd name="connsiteY25-7452" fmla="*/ 2597167 h 2904496"/>
                <a:gd name="connsiteX26-7453" fmla="*/ 2170032 w 3434840"/>
                <a:gd name="connsiteY26-7454" fmla="*/ 2792747 h 2904496"/>
                <a:gd name="connsiteX27-7455" fmla="*/ 1938892 w 3434840"/>
                <a:gd name="connsiteY27-7456" fmla="*/ 2460007 h 2904496"/>
                <a:gd name="connsiteX28-7457" fmla="*/ 1816972 w 3434840"/>
                <a:gd name="connsiteY28-7458" fmla="*/ 2471437 h 2904496"/>
                <a:gd name="connsiteX29-7459" fmla="*/ 1669652 w 3434840"/>
                <a:gd name="connsiteY29-7460" fmla="*/ 2712737 h 2904496"/>
                <a:gd name="connsiteX30-7461" fmla="*/ 1529952 w 3434840"/>
                <a:gd name="connsiteY30-7462" fmla="*/ 2903237 h 2904496"/>
                <a:gd name="connsiteX31-7463" fmla="*/ 1419462 w 3434840"/>
                <a:gd name="connsiteY31-7464" fmla="*/ 2618758 h 2904496"/>
                <a:gd name="connsiteX32-7465" fmla="*/ 1432162 w 3434840"/>
                <a:gd name="connsiteY32-7466" fmla="*/ 2630187 h 2904496"/>
                <a:gd name="connsiteX33-7467" fmla="*/ 1316592 w 3434840"/>
                <a:gd name="connsiteY33-7468" fmla="*/ 2391427 h 2904496"/>
                <a:gd name="connsiteX34-7469" fmla="*/ 1171812 w 3434840"/>
                <a:gd name="connsiteY34-7470" fmla="*/ 2540017 h 2904496"/>
                <a:gd name="connsiteX35-7471" fmla="*/ 954642 w 3434840"/>
                <a:gd name="connsiteY35-7472" fmla="*/ 2861327 h 2904496"/>
                <a:gd name="connsiteX36-7473" fmla="*/ 900032 w 3434840"/>
                <a:gd name="connsiteY36-7474" fmla="*/ 2470167 h 2904496"/>
                <a:gd name="connsiteX37-7475" fmla="*/ 969882 w 3434840"/>
                <a:gd name="connsiteY37-7476" fmla="*/ 2164097 h 2904496"/>
                <a:gd name="connsiteX38-7477" fmla="*/ 680322 w 3434840"/>
                <a:gd name="connsiteY38-7478" fmla="*/ 2280937 h 2904496"/>
                <a:gd name="connsiteX39-7479" fmla="*/ 226932 w 3434840"/>
                <a:gd name="connsiteY39-7480" fmla="*/ 2305067 h 2904496"/>
                <a:gd name="connsiteX40-7481" fmla="*/ 322182 w 3434840"/>
                <a:gd name="connsiteY40-7482" fmla="*/ 2131077 h 2904496"/>
                <a:gd name="connsiteX41-7483" fmla="*/ 414892 w 3434840"/>
                <a:gd name="connsiteY41-7484" fmla="*/ 2043447 h 2904496"/>
                <a:gd name="connsiteX42-7485" fmla="*/ 469502 w 3434840"/>
                <a:gd name="connsiteY42-7486" fmla="*/ 1842787 h 2904496"/>
                <a:gd name="connsiteX43-7487" fmla="*/ 390762 w 3434840"/>
                <a:gd name="connsiteY43-7488" fmla="*/ 1803417 h 2904496"/>
                <a:gd name="connsiteX44-7489" fmla="*/ 295512 w 3434840"/>
                <a:gd name="connsiteY44-7490" fmla="*/ 1794527 h 2904496"/>
                <a:gd name="connsiteX45-7491" fmla="*/ 111362 w 3434840"/>
                <a:gd name="connsiteY45-7492" fmla="*/ 1682767 h 2904496"/>
                <a:gd name="connsiteX46-7493" fmla="*/ 421242 w 3434840"/>
                <a:gd name="connsiteY46-7494" fmla="*/ 1564657 h 2904496"/>
                <a:gd name="connsiteX47-7495" fmla="*/ 568562 w 3434840"/>
                <a:gd name="connsiteY47-7496" fmla="*/ 1399557 h 2904496"/>
                <a:gd name="connsiteX48-7497" fmla="*/ 559672 w 3434840"/>
                <a:gd name="connsiteY48-7498" fmla="*/ 1303037 h 2904496"/>
                <a:gd name="connsiteX49-7499" fmla="*/ 276462 w 3434840"/>
                <a:gd name="connsiteY49-7500" fmla="*/ 1286527 h 2904496"/>
                <a:gd name="connsiteX50-7501" fmla="*/ 115172 w 3434840"/>
                <a:gd name="connsiteY50-7502" fmla="*/ 1210327 h 2904496"/>
                <a:gd name="connsiteX51-7503" fmla="*/ 3412 w 3434840"/>
                <a:gd name="connsiteY51-7504" fmla="*/ 1018557 h 2904496"/>
                <a:gd name="connsiteX52-7505" fmla="*/ 245982 w 3434840"/>
                <a:gd name="connsiteY52-7506" fmla="*/ 1052847 h 2904496"/>
                <a:gd name="connsiteX53-7507" fmla="*/ 482202 w 3434840"/>
                <a:gd name="connsiteY53-7508" fmla="*/ 928387 h 2904496"/>
                <a:gd name="connsiteX54-7509" fmla="*/ 501252 w 3434840"/>
                <a:gd name="connsiteY54-7510" fmla="*/ 604537 h 2904496"/>
                <a:gd name="connsiteX55-7511" fmla="*/ 634602 w 3434840"/>
                <a:gd name="connsiteY55-7512" fmla="*/ 261637 h 2904496"/>
                <a:gd name="connsiteX56-7513" fmla="*/ 799702 w 3434840"/>
                <a:gd name="connsiteY56-7514" fmla="*/ 166387 h 2904496"/>
                <a:gd name="connsiteX57-7515" fmla="*/ 869552 w 3434840"/>
                <a:gd name="connsiteY57-7516" fmla="*/ 420387 h 2904496"/>
                <a:gd name="connsiteX58-7517" fmla="*/ 1206102 w 3434840"/>
                <a:gd name="connsiteY58-7518" fmla="*/ 521987 h 2904496"/>
                <a:gd name="connsiteX59-7519" fmla="*/ 1383902 w 3434840"/>
                <a:gd name="connsiteY59-7520" fmla="*/ 90187 h 2904496"/>
                <a:gd name="connsiteX60-7521" fmla="*/ 1510902 w 3434840"/>
                <a:gd name="connsiteY60-7522" fmla="*/ 20337 h 2904496"/>
                <a:gd name="connsiteX61-7523" fmla="*/ 1542652 w 3434840"/>
                <a:gd name="connsiteY61-7524" fmla="*/ 356887 h 2904496"/>
                <a:gd name="connsiteX62-7525" fmla="*/ 1726802 w 3434840"/>
                <a:gd name="connsiteY62-7526" fmla="*/ 458487 h 2904496"/>
                <a:gd name="connsiteX63-7527" fmla="*/ 1898252 w 3434840"/>
                <a:gd name="connsiteY63-7528" fmla="*/ 261637 h 2904496"/>
                <a:gd name="connsiteX64-7529" fmla="*/ 1942702 w 3434840"/>
                <a:gd name="connsiteY64-7530" fmla="*/ 490237 h 2904496"/>
                <a:gd name="connsiteX0-7531" fmla="*/ 1942702 w 3434840"/>
                <a:gd name="connsiteY0-7532" fmla="*/ 490237 h 2904496"/>
                <a:gd name="connsiteX1-7533" fmla="*/ 2187812 w 3434840"/>
                <a:gd name="connsiteY1-7534" fmla="*/ 209567 h 2904496"/>
                <a:gd name="connsiteX2-7535" fmla="*/ 2539602 w 3434840"/>
                <a:gd name="connsiteY2-7536" fmla="*/ 96537 h 2904496"/>
                <a:gd name="connsiteX3-7537" fmla="*/ 2672952 w 3434840"/>
                <a:gd name="connsiteY3-7538" fmla="*/ 102887 h 2904496"/>
                <a:gd name="connsiteX4-7539" fmla="*/ 2512932 w 3434840"/>
                <a:gd name="connsiteY4-7540" fmla="*/ 231157 h 2904496"/>
                <a:gd name="connsiteX5-7541" fmla="*/ 2404982 w 3434840"/>
                <a:gd name="connsiteY5-7542" fmla="*/ 438167 h 2904496"/>
                <a:gd name="connsiteX6-7543" fmla="*/ 2444352 w 3434840"/>
                <a:gd name="connsiteY6-7544" fmla="*/ 591837 h 2904496"/>
                <a:gd name="connsiteX7-7545" fmla="*/ 2641202 w 3434840"/>
                <a:gd name="connsiteY7-7546" fmla="*/ 483887 h 2904496"/>
                <a:gd name="connsiteX8-7547" fmla="*/ 2852022 w 3434840"/>
                <a:gd name="connsiteY8-7548" fmla="*/ 439437 h 2904496"/>
                <a:gd name="connsiteX9-7549" fmla="*/ 3088242 w 3434840"/>
                <a:gd name="connsiteY9-7550" fmla="*/ 499127 h 2904496"/>
                <a:gd name="connsiteX10-7551" fmla="*/ 2920602 w 3434840"/>
                <a:gd name="connsiteY10-7552" fmla="*/ 629937 h 2904496"/>
                <a:gd name="connsiteX11-7553" fmla="*/ 2803762 w 3434840"/>
                <a:gd name="connsiteY11-7554" fmla="*/ 861077 h 2904496"/>
                <a:gd name="connsiteX12-7555" fmla="*/ 2963782 w 3434840"/>
                <a:gd name="connsiteY12-7556" fmla="*/ 1113807 h 2904496"/>
                <a:gd name="connsiteX13-7557" fmla="*/ 3219052 w 3434840"/>
                <a:gd name="connsiteY13-7558" fmla="*/ 1228107 h 2904496"/>
                <a:gd name="connsiteX14-7559" fmla="*/ 2907902 w 3434840"/>
                <a:gd name="connsiteY14-7560" fmla="*/ 1404637 h 2904496"/>
                <a:gd name="connsiteX15-7561" fmla="*/ 3089512 w 3434840"/>
                <a:gd name="connsiteY15-7562" fmla="*/ 1572277 h 2904496"/>
                <a:gd name="connsiteX16-7563" fmla="*/ 3313032 w 3434840"/>
                <a:gd name="connsiteY16-7564" fmla="*/ 1778017 h 2904496"/>
                <a:gd name="connsiteX17-7565" fmla="*/ 3417172 w 3434840"/>
                <a:gd name="connsiteY17-7566" fmla="*/ 1992647 h 2904496"/>
                <a:gd name="connsiteX18-7567" fmla="*/ 2949812 w 3434840"/>
                <a:gd name="connsiteY18-7568" fmla="*/ 1948197 h 2904496"/>
                <a:gd name="connsiteX19-7569" fmla="*/ 2785982 w 3434840"/>
                <a:gd name="connsiteY19-7570" fmla="*/ 2101867 h 2904496"/>
                <a:gd name="connsiteX20-7571" fmla="*/ 2727562 w 3434840"/>
                <a:gd name="connsiteY20-7572" fmla="*/ 2379997 h 2904496"/>
                <a:gd name="connsiteX21-7573" fmla="*/ 2774552 w 3434840"/>
                <a:gd name="connsiteY21-7574" fmla="*/ 2612407 h 2904496"/>
                <a:gd name="connsiteX22-7575" fmla="*/ 2482452 w 3434840"/>
                <a:gd name="connsiteY22-7576" fmla="*/ 2344437 h 2904496"/>
                <a:gd name="connsiteX23-7577" fmla="*/ 2288142 w 3434840"/>
                <a:gd name="connsiteY23-7578" fmla="*/ 2293637 h 2904496"/>
                <a:gd name="connsiteX24-7579" fmla="*/ 2253852 w 3434840"/>
                <a:gd name="connsiteY24-7580" fmla="*/ 2462547 h 2904496"/>
                <a:gd name="connsiteX25-7581" fmla="*/ 2252582 w 3434840"/>
                <a:gd name="connsiteY25-7582" fmla="*/ 2597167 h 2904496"/>
                <a:gd name="connsiteX26-7583" fmla="*/ 2170032 w 3434840"/>
                <a:gd name="connsiteY26-7584" fmla="*/ 2792747 h 2904496"/>
                <a:gd name="connsiteX27-7585" fmla="*/ 1938892 w 3434840"/>
                <a:gd name="connsiteY27-7586" fmla="*/ 2460007 h 2904496"/>
                <a:gd name="connsiteX28-7587" fmla="*/ 1816972 w 3434840"/>
                <a:gd name="connsiteY28-7588" fmla="*/ 2471437 h 2904496"/>
                <a:gd name="connsiteX29-7589" fmla="*/ 1669652 w 3434840"/>
                <a:gd name="connsiteY29-7590" fmla="*/ 2712737 h 2904496"/>
                <a:gd name="connsiteX30-7591" fmla="*/ 1529952 w 3434840"/>
                <a:gd name="connsiteY30-7592" fmla="*/ 2903237 h 2904496"/>
                <a:gd name="connsiteX31-7593" fmla="*/ 1419462 w 3434840"/>
                <a:gd name="connsiteY31-7594" fmla="*/ 2618758 h 2904496"/>
                <a:gd name="connsiteX32-7595" fmla="*/ 1432162 w 3434840"/>
                <a:gd name="connsiteY32-7596" fmla="*/ 2630187 h 2904496"/>
                <a:gd name="connsiteX33-7597" fmla="*/ 1316592 w 3434840"/>
                <a:gd name="connsiteY33-7598" fmla="*/ 2391427 h 2904496"/>
                <a:gd name="connsiteX34-7599" fmla="*/ 1171812 w 3434840"/>
                <a:gd name="connsiteY34-7600" fmla="*/ 2540017 h 2904496"/>
                <a:gd name="connsiteX35-7601" fmla="*/ 954642 w 3434840"/>
                <a:gd name="connsiteY35-7602" fmla="*/ 2861327 h 2904496"/>
                <a:gd name="connsiteX36-7603" fmla="*/ 900032 w 3434840"/>
                <a:gd name="connsiteY36-7604" fmla="*/ 2470167 h 2904496"/>
                <a:gd name="connsiteX37-7605" fmla="*/ 969882 w 3434840"/>
                <a:gd name="connsiteY37-7606" fmla="*/ 2164097 h 2904496"/>
                <a:gd name="connsiteX38-7607" fmla="*/ 680322 w 3434840"/>
                <a:gd name="connsiteY38-7608" fmla="*/ 2280937 h 2904496"/>
                <a:gd name="connsiteX39-7609" fmla="*/ 226932 w 3434840"/>
                <a:gd name="connsiteY39-7610" fmla="*/ 2305067 h 2904496"/>
                <a:gd name="connsiteX40-7611" fmla="*/ 360282 w 3434840"/>
                <a:gd name="connsiteY40-7612" fmla="*/ 2146317 h 2904496"/>
                <a:gd name="connsiteX41-7613" fmla="*/ 414892 w 3434840"/>
                <a:gd name="connsiteY41-7614" fmla="*/ 2043447 h 2904496"/>
                <a:gd name="connsiteX42-7615" fmla="*/ 469502 w 3434840"/>
                <a:gd name="connsiteY42-7616" fmla="*/ 1842787 h 2904496"/>
                <a:gd name="connsiteX43-7617" fmla="*/ 390762 w 3434840"/>
                <a:gd name="connsiteY43-7618" fmla="*/ 1803417 h 2904496"/>
                <a:gd name="connsiteX44-7619" fmla="*/ 295512 w 3434840"/>
                <a:gd name="connsiteY44-7620" fmla="*/ 1794527 h 2904496"/>
                <a:gd name="connsiteX45-7621" fmla="*/ 111362 w 3434840"/>
                <a:gd name="connsiteY45-7622" fmla="*/ 1682767 h 2904496"/>
                <a:gd name="connsiteX46-7623" fmla="*/ 421242 w 3434840"/>
                <a:gd name="connsiteY46-7624" fmla="*/ 1564657 h 2904496"/>
                <a:gd name="connsiteX47-7625" fmla="*/ 568562 w 3434840"/>
                <a:gd name="connsiteY47-7626" fmla="*/ 1399557 h 2904496"/>
                <a:gd name="connsiteX48-7627" fmla="*/ 559672 w 3434840"/>
                <a:gd name="connsiteY48-7628" fmla="*/ 1303037 h 2904496"/>
                <a:gd name="connsiteX49-7629" fmla="*/ 276462 w 3434840"/>
                <a:gd name="connsiteY49-7630" fmla="*/ 1286527 h 2904496"/>
                <a:gd name="connsiteX50-7631" fmla="*/ 115172 w 3434840"/>
                <a:gd name="connsiteY50-7632" fmla="*/ 1210327 h 2904496"/>
                <a:gd name="connsiteX51-7633" fmla="*/ 3412 w 3434840"/>
                <a:gd name="connsiteY51-7634" fmla="*/ 1018557 h 2904496"/>
                <a:gd name="connsiteX52-7635" fmla="*/ 245982 w 3434840"/>
                <a:gd name="connsiteY52-7636" fmla="*/ 1052847 h 2904496"/>
                <a:gd name="connsiteX53-7637" fmla="*/ 482202 w 3434840"/>
                <a:gd name="connsiteY53-7638" fmla="*/ 928387 h 2904496"/>
                <a:gd name="connsiteX54-7639" fmla="*/ 501252 w 3434840"/>
                <a:gd name="connsiteY54-7640" fmla="*/ 604537 h 2904496"/>
                <a:gd name="connsiteX55-7641" fmla="*/ 634602 w 3434840"/>
                <a:gd name="connsiteY55-7642" fmla="*/ 261637 h 2904496"/>
                <a:gd name="connsiteX56-7643" fmla="*/ 799702 w 3434840"/>
                <a:gd name="connsiteY56-7644" fmla="*/ 166387 h 2904496"/>
                <a:gd name="connsiteX57-7645" fmla="*/ 869552 w 3434840"/>
                <a:gd name="connsiteY57-7646" fmla="*/ 420387 h 2904496"/>
                <a:gd name="connsiteX58-7647" fmla="*/ 1206102 w 3434840"/>
                <a:gd name="connsiteY58-7648" fmla="*/ 521987 h 2904496"/>
                <a:gd name="connsiteX59-7649" fmla="*/ 1383902 w 3434840"/>
                <a:gd name="connsiteY59-7650" fmla="*/ 90187 h 2904496"/>
                <a:gd name="connsiteX60-7651" fmla="*/ 1510902 w 3434840"/>
                <a:gd name="connsiteY60-7652" fmla="*/ 20337 h 2904496"/>
                <a:gd name="connsiteX61-7653" fmla="*/ 1542652 w 3434840"/>
                <a:gd name="connsiteY61-7654" fmla="*/ 356887 h 2904496"/>
                <a:gd name="connsiteX62-7655" fmla="*/ 1726802 w 3434840"/>
                <a:gd name="connsiteY62-7656" fmla="*/ 458487 h 2904496"/>
                <a:gd name="connsiteX63-7657" fmla="*/ 1898252 w 3434840"/>
                <a:gd name="connsiteY63-7658" fmla="*/ 261637 h 2904496"/>
                <a:gd name="connsiteX64-7659" fmla="*/ 1942702 w 3434840"/>
                <a:gd name="connsiteY64-7660" fmla="*/ 490237 h 2904496"/>
                <a:gd name="connsiteX0-7661" fmla="*/ 1942702 w 3434840"/>
                <a:gd name="connsiteY0-7662" fmla="*/ 490237 h 2904496"/>
                <a:gd name="connsiteX1-7663" fmla="*/ 2187812 w 3434840"/>
                <a:gd name="connsiteY1-7664" fmla="*/ 209567 h 2904496"/>
                <a:gd name="connsiteX2-7665" fmla="*/ 2539602 w 3434840"/>
                <a:gd name="connsiteY2-7666" fmla="*/ 96537 h 2904496"/>
                <a:gd name="connsiteX3-7667" fmla="*/ 2672952 w 3434840"/>
                <a:gd name="connsiteY3-7668" fmla="*/ 102887 h 2904496"/>
                <a:gd name="connsiteX4-7669" fmla="*/ 2512932 w 3434840"/>
                <a:gd name="connsiteY4-7670" fmla="*/ 231157 h 2904496"/>
                <a:gd name="connsiteX5-7671" fmla="*/ 2404982 w 3434840"/>
                <a:gd name="connsiteY5-7672" fmla="*/ 438167 h 2904496"/>
                <a:gd name="connsiteX6-7673" fmla="*/ 2444352 w 3434840"/>
                <a:gd name="connsiteY6-7674" fmla="*/ 591837 h 2904496"/>
                <a:gd name="connsiteX7-7675" fmla="*/ 2641202 w 3434840"/>
                <a:gd name="connsiteY7-7676" fmla="*/ 483887 h 2904496"/>
                <a:gd name="connsiteX8-7677" fmla="*/ 2852022 w 3434840"/>
                <a:gd name="connsiteY8-7678" fmla="*/ 439437 h 2904496"/>
                <a:gd name="connsiteX9-7679" fmla="*/ 3088242 w 3434840"/>
                <a:gd name="connsiteY9-7680" fmla="*/ 499127 h 2904496"/>
                <a:gd name="connsiteX10-7681" fmla="*/ 2920602 w 3434840"/>
                <a:gd name="connsiteY10-7682" fmla="*/ 629937 h 2904496"/>
                <a:gd name="connsiteX11-7683" fmla="*/ 2803762 w 3434840"/>
                <a:gd name="connsiteY11-7684" fmla="*/ 861077 h 2904496"/>
                <a:gd name="connsiteX12-7685" fmla="*/ 2963782 w 3434840"/>
                <a:gd name="connsiteY12-7686" fmla="*/ 1113807 h 2904496"/>
                <a:gd name="connsiteX13-7687" fmla="*/ 3219052 w 3434840"/>
                <a:gd name="connsiteY13-7688" fmla="*/ 1228107 h 2904496"/>
                <a:gd name="connsiteX14-7689" fmla="*/ 2907902 w 3434840"/>
                <a:gd name="connsiteY14-7690" fmla="*/ 1404637 h 2904496"/>
                <a:gd name="connsiteX15-7691" fmla="*/ 3089512 w 3434840"/>
                <a:gd name="connsiteY15-7692" fmla="*/ 1572277 h 2904496"/>
                <a:gd name="connsiteX16-7693" fmla="*/ 3313032 w 3434840"/>
                <a:gd name="connsiteY16-7694" fmla="*/ 1778017 h 2904496"/>
                <a:gd name="connsiteX17-7695" fmla="*/ 3417172 w 3434840"/>
                <a:gd name="connsiteY17-7696" fmla="*/ 1992647 h 2904496"/>
                <a:gd name="connsiteX18-7697" fmla="*/ 2949812 w 3434840"/>
                <a:gd name="connsiteY18-7698" fmla="*/ 1948197 h 2904496"/>
                <a:gd name="connsiteX19-7699" fmla="*/ 2785982 w 3434840"/>
                <a:gd name="connsiteY19-7700" fmla="*/ 2101867 h 2904496"/>
                <a:gd name="connsiteX20-7701" fmla="*/ 2727562 w 3434840"/>
                <a:gd name="connsiteY20-7702" fmla="*/ 2379997 h 2904496"/>
                <a:gd name="connsiteX21-7703" fmla="*/ 2774552 w 3434840"/>
                <a:gd name="connsiteY21-7704" fmla="*/ 2612407 h 2904496"/>
                <a:gd name="connsiteX22-7705" fmla="*/ 2482452 w 3434840"/>
                <a:gd name="connsiteY22-7706" fmla="*/ 2344437 h 2904496"/>
                <a:gd name="connsiteX23-7707" fmla="*/ 2288142 w 3434840"/>
                <a:gd name="connsiteY23-7708" fmla="*/ 2293637 h 2904496"/>
                <a:gd name="connsiteX24-7709" fmla="*/ 2253852 w 3434840"/>
                <a:gd name="connsiteY24-7710" fmla="*/ 2462547 h 2904496"/>
                <a:gd name="connsiteX25-7711" fmla="*/ 2252582 w 3434840"/>
                <a:gd name="connsiteY25-7712" fmla="*/ 2597167 h 2904496"/>
                <a:gd name="connsiteX26-7713" fmla="*/ 2170032 w 3434840"/>
                <a:gd name="connsiteY26-7714" fmla="*/ 2792747 h 2904496"/>
                <a:gd name="connsiteX27-7715" fmla="*/ 1938892 w 3434840"/>
                <a:gd name="connsiteY27-7716" fmla="*/ 2460007 h 2904496"/>
                <a:gd name="connsiteX28-7717" fmla="*/ 1816972 w 3434840"/>
                <a:gd name="connsiteY28-7718" fmla="*/ 2471437 h 2904496"/>
                <a:gd name="connsiteX29-7719" fmla="*/ 1669652 w 3434840"/>
                <a:gd name="connsiteY29-7720" fmla="*/ 2712737 h 2904496"/>
                <a:gd name="connsiteX30-7721" fmla="*/ 1529952 w 3434840"/>
                <a:gd name="connsiteY30-7722" fmla="*/ 2903237 h 2904496"/>
                <a:gd name="connsiteX31-7723" fmla="*/ 1419462 w 3434840"/>
                <a:gd name="connsiteY31-7724" fmla="*/ 2618758 h 2904496"/>
                <a:gd name="connsiteX32-7725" fmla="*/ 1432162 w 3434840"/>
                <a:gd name="connsiteY32-7726" fmla="*/ 2630187 h 2904496"/>
                <a:gd name="connsiteX33-7727" fmla="*/ 1316592 w 3434840"/>
                <a:gd name="connsiteY33-7728" fmla="*/ 2391427 h 2904496"/>
                <a:gd name="connsiteX34-7729" fmla="*/ 1171812 w 3434840"/>
                <a:gd name="connsiteY34-7730" fmla="*/ 2540017 h 2904496"/>
                <a:gd name="connsiteX35-7731" fmla="*/ 954642 w 3434840"/>
                <a:gd name="connsiteY35-7732" fmla="*/ 2861327 h 2904496"/>
                <a:gd name="connsiteX36-7733" fmla="*/ 900032 w 3434840"/>
                <a:gd name="connsiteY36-7734" fmla="*/ 2470167 h 2904496"/>
                <a:gd name="connsiteX37-7735" fmla="*/ 969882 w 3434840"/>
                <a:gd name="connsiteY37-7736" fmla="*/ 2164097 h 2904496"/>
                <a:gd name="connsiteX38-7737" fmla="*/ 680322 w 3434840"/>
                <a:gd name="connsiteY38-7738" fmla="*/ 2280937 h 2904496"/>
                <a:gd name="connsiteX39-7739" fmla="*/ 226932 w 3434840"/>
                <a:gd name="connsiteY39-7740" fmla="*/ 2305067 h 2904496"/>
                <a:gd name="connsiteX40-7741" fmla="*/ 360282 w 3434840"/>
                <a:gd name="connsiteY40-7742" fmla="*/ 2146317 h 2904496"/>
                <a:gd name="connsiteX41-7743" fmla="*/ 414892 w 3434840"/>
                <a:gd name="connsiteY41-7744" fmla="*/ 2043447 h 2904496"/>
                <a:gd name="connsiteX42-7745" fmla="*/ 469502 w 3434840"/>
                <a:gd name="connsiteY42-7746" fmla="*/ 1842787 h 2904496"/>
                <a:gd name="connsiteX43-7747" fmla="*/ 390762 w 3434840"/>
                <a:gd name="connsiteY43-7748" fmla="*/ 1803417 h 2904496"/>
                <a:gd name="connsiteX44-7749" fmla="*/ 295512 w 3434840"/>
                <a:gd name="connsiteY44-7750" fmla="*/ 1794527 h 2904496"/>
                <a:gd name="connsiteX45-7751" fmla="*/ 111362 w 3434840"/>
                <a:gd name="connsiteY45-7752" fmla="*/ 1682767 h 2904496"/>
                <a:gd name="connsiteX46-7753" fmla="*/ 421242 w 3434840"/>
                <a:gd name="connsiteY46-7754" fmla="*/ 1564657 h 2904496"/>
                <a:gd name="connsiteX47-7755" fmla="*/ 568562 w 3434840"/>
                <a:gd name="connsiteY47-7756" fmla="*/ 1399557 h 2904496"/>
                <a:gd name="connsiteX48-7757" fmla="*/ 559672 w 3434840"/>
                <a:gd name="connsiteY48-7758" fmla="*/ 1303037 h 2904496"/>
                <a:gd name="connsiteX49-7759" fmla="*/ 276462 w 3434840"/>
                <a:gd name="connsiteY49-7760" fmla="*/ 1286527 h 2904496"/>
                <a:gd name="connsiteX50-7761" fmla="*/ 115172 w 3434840"/>
                <a:gd name="connsiteY50-7762" fmla="*/ 1210327 h 2904496"/>
                <a:gd name="connsiteX51-7763" fmla="*/ 3412 w 3434840"/>
                <a:gd name="connsiteY51-7764" fmla="*/ 1018557 h 2904496"/>
                <a:gd name="connsiteX52-7765" fmla="*/ 245982 w 3434840"/>
                <a:gd name="connsiteY52-7766" fmla="*/ 1052847 h 2904496"/>
                <a:gd name="connsiteX53-7767" fmla="*/ 482202 w 3434840"/>
                <a:gd name="connsiteY53-7768" fmla="*/ 928387 h 2904496"/>
                <a:gd name="connsiteX54-7769" fmla="*/ 501252 w 3434840"/>
                <a:gd name="connsiteY54-7770" fmla="*/ 604537 h 2904496"/>
                <a:gd name="connsiteX55-7771" fmla="*/ 634602 w 3434840"/>
                <a:gd name="connsiteY55-7772" fmla="*/ 261637 h 2904496"/>
                <a:gd name="connsiteX56-7773" fmla="*/ 799702 w 3434840"/>
                <a:gd name="connsiteY56-7774" fmla="*/ 166387 h 2904496"/>
                <a:gd name="connsiteX57-7775" fmla="*/ 854312 w 3434840"/>
                <a:gd name="connsiteY57-7776" fmla="*/ 443247 h 2904496"/>
                <a:gd name="connsiteX58-7777" fmla="*/ 1206102 w 3434840"/>
                <a:gd name="connsiteY58-7778" fmla="*/ 521987 h 2904496"/>
                <a:gd name="connsiteX59-7779" fmla="*/ 1383902 w 3434840"/>
                <a:gd name="connsiteY59-7780" fmla="*/ 90187 h 2904496"/>
                <a:gd name="connsiteX60-7781" fmla="*/ 1510902 w 3434840"/>
                <a:gd name="connsiteY60-7782" fmla="*/ 20337 h 2904496"/>
                <a:gd name="connsiteX61-7783" fmla="*/ 1542652 w 3434840"/>
                <a:gd name="connsiteY61-7784" fmla="*/ 356887 h 2904496"/>
                <a:gd name="connsiteX62-7785" fmla="*/ 1726802 w 3434840"/>
                <a:gd name="connsiteY62-7786" fmla="*/ 458487 h 2904496"/>
                <a:gd name="connsiteX63-7787" fmla="*/ 1898252 w 3434840"/>
                <a:gd name="connsiteY63-7788" fmla="*/ 261637 h 2904496"/>
                <a:gd name="connsiteX64-7789" fmla="*/ 1942702 w 3434840"/>
                <a:gd name="connsiteY64-7790" fmla="*/ 490237 h 2904496"/>
                <a:gd name="connsiteX0-7791" fmla="*/ 1942702 w 3434840"/>
                <a:gd name="connsiteY0-7792" fmla="*/ 491012 h 2905271"/>
                <a:gd name="connsiteX1-7793" fmla="*/ 2187812 w 3434840"/>
                <a:gd name="connsiteY1-7794" fmla="*/ 210342 h 2905271"/>
                <a:gd name="connsiteX2-7795" fmla="*/ 2539602 w 3434840"/>
                <a:gd name="connsiteY2-7796" fmla="*/ 97312 h 2905271"/>
                <a:gd name="connsiteX3-7797" fmla="*/ 2672952 w 3434840"/>
                <a:gd name="connsiteY3-7798" fmla="*/ 103662 h 2905271"/>
                <a:gd name="connsiteX4-7799" fmla="*/ 2512932 w 3434840"/>
                <a:gd name="connsiteY4-7800" fmla="*/ 231932 h 2905271"/>
                <a:gd name="connsiteX5-7801" fmla="*/ 2404982 w 3434840"/>
                <a:gd name="connsiteY5-7802" fmla="*/ 438942 h 2905271"/>
                <a:gd name="connsiteX6-7803" fmla="*/ 2444352 w 3434840"/>
                <a:gd name="connsiteY6-7804" fmla="*/ 592612 h 2905271"/>
                <a:gd name="connsiteX7-7805" fmla="*/ 2641202 w 3434840"/>
                <a:gd name="connsiteY7-7806" fmla="*/ 484662 h 2905271"/>
                <a:gd name="connsiteX8-7807" fmla="*/ 2852022 w 3434840"/>
                <a:gd name="connsiteY8-7808" fmla="*/ 440212 h 2905271"/>
                <a:gd name="connsiteX9-7809" fmla="*/ 3088242 w 3434840"/>
                <a:gd name="connsiteY9-7810" fmla="*/ 499902 h 2905271"/>
                <a:gd name="connsiteX10-7811" fmla="*/ 2920602 w 3434840"/>
                <a:gd name="connsiteY10-7812" fmla="*/ 630712 h 2905271"/>
                <a:gd name="connsiteX11-7813" fmla="*/ 2803762 w 3434840"/>
                <a:gd name="connsiteY11-7814" fmla="*/ 861852 h 2905271"/>
                <a:gd name="connsiteX12-7815" fmla="*/ 2963782 w 3434840"/>
                <a:gd name="connsiteY12-7816" fmla="*/ 1114582 h 2905271"/>
                <a:gd name="connsiteX13-7817" fmla="*/ 3219052 w 3434840"/>
                <a:gd name="connsiteY13-7818" fmla="*/ 1228882 h 2905271"/>
                <a:gd name="connsiteX14-7819" fmla="*/ 2907902 w 3434840"/>
                <a:gd name="connsiteY14-7820" fmla="*/ 1405412 h 2905271"/>
                <a:gd name="connsiteX15-7821" fmla="*/ 3089512 w 3434840"/>
                <a:gd name="connsiteY15-7822" fmla="*/ 1573052 h 2905271"/>
                <a:gd name="connsiteX16-7823" fmla="*/ 3313032 w 3434840"/>
                <a:gd name="connsiteY16-7824" fmla="*/ 1778792 h 2905271"/>
                <a:gd name="connsiteX17-7825" fmla="*/ 3417172 w 3434840"/>
                <a:gd name="connsiteY17-7826" fmla="*/ 1993422 h 2905271"/>
                <a:gd name="connsiteX18-7827" fmla="*/ 2949812 w 3434840"/>
                <a:gd name="connsiteY18-7828" fmla="*/ 1948972 h 2905271"/>
                <a:gd name="connsiteX19-7829" fmla="*/ 2785982 w 3434840"/>
                <a:gd name="connsiteY19-7830" fmla="*/ 2102642 h 2905271"/>
                <a:gd name="connsiteX20-7831" fmla="*/ 2727562 w 3434840"/>
                <a:gd name="connsiteY20-7832" fmla="*/ 2380772 h 2905271"/>
                <a:gd name="connsiteX21-7833" fmla="*/ 2774552 w 3434840"/>
                <a:gd name="connsiteY21-7834" fmla="*/ 2613182 h 2905271"/>
                <a:gd name="connsiteX22-7835" fmla="*/ 2482452 w 3434840"/>
                <a:gd name="connsiteY22-7836" fmla="*/ 2345212 h 2905271"/>
                <a:gd name="connsiteX23-7837" fmla="*/ 2288142 w 3434840"/>
                <a:gd name="connsiteY23-7838" fmla="*/ 2294412 h 2905271"/>
                <a:gd name="connsiteX24-7839" fmla="*/ 2253852 w 3434840"/>
                <a:gd name="connsiteY24-7840" fmla="*/ 2463322 h 2905271"/>
                <a:gd name="connsiteX25-7841" fmla="*/ 2252582 w 3434840"/>
                <a:gd name="connsiteY25-7842" fmla="*/ 2597942 h 2905271"/>
                <a:gd name="connsiteX26-7843" fmla="*/ 2170032 w 3434840"/>
                <a:gd name="connsiteY26-7844" fmla="*/ 2793522 h 2905271"/>
                <a:gd name="connsiteX27-7845" fmla="*/ 1938892 w 3434840"/>
                <a:gd name="connsiteY27-7846" fmla="*/ 2460782 h 2905271"/>
                <a:gd name="connsiteX28-7847" fmla="*/ 1816972 w 3434840"/>
                <a:gd name="connsiteY28-7848" fmla="*/ 2472212 h 2905271"/>
                <a:gd name="connsiteX29-7849" fmla="*/ 1669652 w 3434840"/>
                <a:gd name="connsiteY29-7850" fmla="*/ 2713512 h 2905271"/>
                <a:gd name="connsiteX30-7851" fmla="*/ 1529952 w 3434840"/>
                <a:gd name="connsiteY30-7852" fmla="*/ 2904012 h 2905271"/>
                <a:gd name="connsiteX31-7853" fmla="*/ 1419462 w 3434840"/>
                <a:gd name="connsiteY31-7854" fmla="*/ 2619533 h 2905271"/>
                <a:gd name="connsiteX32-7855" fmla="*/ 1432162 w 3434840"/>
                <a:gd name="connsiteY32-7856" fmla="*/ 2630962 h 2905271"/>
                <a:gd name="connsiteX33-7857" fmla="*/ 1316592 w 3434840"/>
                <a:gd name="connsiteY33-7858" fmla="*/ 2392202 h 2905271"/>
                <a:gd name="connsiteX34-7859" fmla="*/ 1171812 w 3434840"/>
                <a:gd name="connsiteY34-7860" fmla="*/ 2540792 h 2905271"/>
                <a:gd name="connsiteX35-7861" fmla="*/ 954642 w 3434840"/>
                <a:gd name="connsiteY35-7862" fmla="*/ 2862102 h 2905271"/>
                <a:gd name="connsiteX36-7863" fmla="*/ 900032 w 3434840"/>
                <a:gd name="connsiteY36-7864" fmla="*/ 2470942 h 2905271"/>
                <a:gd name="connsiteX37-7865" fmla="*/ 969882 w 3434840"/>
                <a:gd name="connsiteY37-7866" fmla="*/ 2164872 h 2905271"/>
                <a:gd name="connsiteX38-7867" fmla="*/ 680322 w 3434840"/>
                <a:gd name="connsiteY38-7868" fmla="*/ 2281712 h 2905271"/>
                <a:gd name="connsiteX39-7869" fmla="*/ 226932 w 3434840"/>
                <a:gd name="connsiteY39-7870" fmla="*/ 2305842 h 2905271"/>
                <a:gd name="connsiteX40-7871" fmla="*/ 360282 w 3434840"/>
                <a:gd name="connsiteY40-7872" fmla="*/ 2147092 h 2905271"/>
                <a:gd name="connsiteX41-7873" fmla="*/ 414892 w 3434840"/>
                <a:gd name="connsiteY41-7874" fmla="*/ 2044222 h 2905271"/>
                <a:gd name="connsiteX42-7875" fmla="*/ 469502 w 3434840"/>
                <a:gd name="connsiteY42-7876" fmla="*/ 1843562 h 2905271"/>
                <a:gd name="connsiteX43-7877" fmla="*/ 390762 w 3434840"/>
                <a:gd name="connsiteY43-7878" fmla="*/ 1804192 h 2905271"/>
                <a:gd name="connsiteX44-7879" fmla="*/ 295512 w 3434840"/>
                <a:gd name="connsiteY44-7880" fmla="*/ 1795302 h 2905271"/>
                <a:gd name="connsiteX45-7881" fmla="*/ 111362 w 3434840"/>
                <a:gd name="connsiteY45-7882" fmla="*/ 1683542 h 2905271"/>
                <a:gd name="connsiteX46-7883" fmla="*/ 421242 w 3434840"/>
                <a:gd name="connsiteY46-7884" fmla="*/ 1565432 h 2905271"/>
                <a:gd name="connsiteX47-7885" fmla="*/ 568562 w 3434840"/>
                <a:gd name="connsiteY47-7886" fmla="*/ 1400332 h 2905271"/>
                <a:gd name="connsiteX48-7887" fmla="*/ 559672 w 3434840"/>
                <a:gd name="connsiteY48-7888" fmla="*/ 1303812 h 2905271"/>
                <a:gd name="connsiteX49-7889" fmla="*/ 276462 w 3434840"/>
                <a:gd name="connsiteY49-7890" fmla="*/ 1287302 h 2905271"/>
                <a:gd name="connsiteX50-7891" fmla="*/ 115172 w 3434840"/>
                <a:gd name="connsiteY50-7892" fmla="*/ 1211102 h 2905271"/>
                <a:gd name="connsiteX51-7893" fmla="*/ 3412 w 3434840"/>
                <a:gd name="connsiteY51-7894" fmla="*/ 1019332 h 2905271"/>
                <a:gd name="connsiteX52-7895" fmla="*/ 245982 w 3434840"/>
                <a:gd name="connsiteY52-7896" fmla="*/ 1053622 h 2905271"/>
                <a:gd name="connsiteX53-7897" fmla="*/ 482202 w 3434840"/>
                <a:gd name="connsiteY53-7898" fmla="*/ 929162 h 2905271"/>
                <a:gd name="connsiteX54-7899" fmla="*/ 501252 w 3434840"/>
                <a:gd name="connsiteY54-7900" fmla="*/ 605312 h 2905271"/>
                <a:gd name="connsiteX55-7901" fmla="*/ 634602 w 3434840"/>
                <a:gd name="connsiteY55-7902" fmla="*/ 262412 h 2905271"/>
                <a:gd name="connsiteX56-7903" fmla="*/ 799702 w 3434840"/>
                <a:gd name="connsiteY56-7904" fmla="*/ 167162 h 2905271"/>
                <a:gd name="connsiteX57-7905" fmla="*/ 854312 w 3434840"/>
                <a:gd name="connsiteY57-7906" fmla="*/ 444022 h 2905271"/>
                <a:gd name="connsiteX58-7907" fmla="*/ 1114662 w 3434840"/>
                <a:gd name="connsiteY58-7908" fmla="*/ 545622 h 2905271"/>
                <a:gd name="connsiteX59-7909" fmla="*/ 1383902 w 3434840"/>
                <a:gd name="connsiteY59-7910" fmla="*/ 90962 h 2905271"/>
                <a:gd name="connsiteX60-7911" fmla="*/ 1510902 w 3434840"/>
                <a:gd name="connsiteY60-7912" fmla="*/ 21112 h 2905271"/>
                <a:gd name="connsiteX61-7913" fmla="*/ 1542652 w 3434840"/>
                <a:gd name="connsiteY61-7914" fmla="*/ 357662 h 2905271"/>
                <a:gd name="connsiteX62-7915" fmla="*/ 1726802 w 3434840"/>
                <a:gd name="connsiteY62-7916" fmla="*/ 459262 h 2905271"/>
                <a:gd name="connsiteX63-7917" fmla="*/ 1898252 w 3434840"/>
                <a:gd name="connsiteY63-7918" fmla="*/ 262412 h 2905271"/>
                <a:gd name="connsiteX64-7919" fmla="*/ 1942702 w 3434840"/>
                <a:gd name="connsiteY64-7920" fmla="*/ 491012 h 2905271"/>
                <a:gd name="connsiteX0-7921" fmla="*/ 1942702 w 3434840"/>
                <a:gd name="connsiteY0-7922" fmla="*/ 486689 h 2900948"/>
                <a:gd name="connsiteX1-7923" fmla="*/ 2187812 w 3434840"/>
                <a:gd name="connsiteY1-7924" fmla="*/ 206019 h 2900948"/>
                <a:gd name="connsiteX2-7925" fmla="*/ 2539602 w 3434840"/>
                <a:gd name="connsiteY2-7926" fmla="*/ 92989 h 2900948"/>
                <a:gd name="connsiteX3-7927" fmla="*/ 2672952 w 3434840"/>
                <a:gd name="connsiteY3-7928" fmla="*/ 99339 h 2900948"/>
                <a:gd name="connsiteX4-7929" fmla="*/ 2512932 w 3434840"/>
                <a:gd name="connsiteY4-7930" fmla="*/ 227609 h 2900948"/>
                <a:gd name="connsiteX5-7931" fmla="*/ 2404982 w 3434840"/>
                <a:gd name="connsiteY5-7932" fmla="*/ 434619 h 2900948"/>
                <a:gd name="connsiteX6-7933" fmla="*/ 2444352 w 3434840"/>
                <a:gd name="connsiteY6-7934" fmla="*/ 588289 h 2900948"/>
                <a:gd name="connsiteX7-7935" fmla="*/ 2641202 w 3434840"/>
                <a:gd name="connsiteY7-7936" fmla="*/ 480339 h 2900948"/>
                <a:gd name="connsiteX8-7937" fmla="*/ 2852022 w 3434840"/>
                <a:gd name="connsiteY8-7938" fmla="*/ 435889 h 2900948"/>
                <a:gd name="connsiteX9-7939" fmla="*/ 3088242 w 3434840"/>
                <a:gd name="connsiteY9-7940" fmla="*/ 495579 h 2900948"/>
                <a:gd name="connsiteX10-7941" fmla="*/ 2920602 w 3434840"/>
                <a:gd name="connsiteY10-7942" fmla="*/ 626389 h 2900948"/>
                <a:gd name="connsiteX11-7943" fmla="*/ 2803762 w 3434840"/>
                <a:gd name="connsiteY11-7944" fmla="*/ 857529 h 2900948"/>
                <a:gd name="connsiteX12-7945" fmla="*/ 2963782 w 3434840"/>
                <a:gd name="connsiteY12-7946" fmla="*/ 1110259 h 2900948"/>
                <a:gd name="connsiteX13-7947" fmla="*/ 3219052 w 3434840"/>
                <a:gd name="connsiteY13-7948" fmla="*/ 1224559 h 2900948"/>
                <a:gd name="connsiteX14-7949" fmla="*/ 2907902 w 3434840"/>
                <a:gd name="connsiteY14-7950" fmla="*/ 1401089 h 2900948"/>
                <a:gd name="connsiteX15-7951" fmla="*/ 3089512 w 3434840"/>
                <a:gd name="connsiteY15-7952" fmla="*/ 1568729 h 2900948"/>
                <a:gd name="connsiteX16-7953" fmla="*/ 3313032 w 3434840"/>
                <a:gd name="connsiteY16-7954" fmla="*/ 1774469 h 2900948"/>
                <a:gd name="connsiteX17-7955" fmla="*/ 3417172 w 3434840"/>
                <a:gd name="connsiteY17-7956" fmla="*/ 1989099 h 2900948"/>
                <a:gd name="connsiteX18-7957" fmla="*/ 2949812 w 3434840"/>
                <a:gd name="connsiteY18-7958" fmla="*/ 1944649 h 2900948"/>
                <a:gd name="connsiteX19-7959" fmla="*/ 2785982 w 3434840"/>
                <a:gd name="connsiteY19-7960" fmla="*/ 2098319 h 2900948"/>
                <a:gd name="connsiteX20-7961" fmla="*/ 2727562 w 3434840"/>
                <a:gd name="connsiteY20-7962" fmla="*/ 2376449 h 2900948"/>
                <a:gd name="connsiteX21-7963" fmla="*/ 2774552 w 3434840"/>
                <a:gd name="connsiteY21-7964" fmla="*/ 2608859 h 2900948"/>
                <a:gd name="connsiteX22-7965" fmla="*/ 2482452 w 3434840"/>
                <a:gd name="connsiteY22-7966" fmla="*/ 2340889 h 2900948"/>
                <a:gd name="connsiteX23-7967" fmla="*/ 2288142 w 3434840"/>
                <a:gd name="connsiteY23-7968" fmla="*/ 2290089 h 2900948"/>
                <a:gd name="connsiteX24-7969" fmla="*/ 2253852 w 3434840"/>
                <a:gd name="connsiteY24-7970" fmla="*/ 2458999 h 2900948"/>
                <a:gd name="connsiteX25-7971" fmla="*/ 2252582 w 3434840"/>
                <a:gd name="connsiteY25-7972" fmla="*/ 2593619 h 2900948"/>
                <a:gd name="connsiteX26-7973" fmla="*/ 2170032 w 3434840"/>
                <a:gd name="connsiteY26-7974" fmla="*/ 2789199 h 2900948"/>
                <a:gd name="connsiteX27-7975" fmla="*/ 1938892 w 3434840"/>
                <a:gd name="connsiteY27-7976" fmla="*/ 2456459 h 2900948"/>
                <a:gd name="connsiteX28-7977" fmla="*/ 1816972 w 3434840"/>
                <a:gd name="connsiteY28-7978" fmla="*/ 2467889 h 2900948"/>
                <a:gd name="connsiteX29-7979" fmla="*/ 1669652 w 3434840"/>
                <a:gd name="connsiteY29-7980" fmla="*/ 2709189 h 2900948"/>
                <a:gd name="connsiteX30-7981" fmla="*/ 1529952 w 3434840"/>
                <a:gd name="connsiteY30-7982" fmla="*/ 2899689 h 2900948"/>
                <a:gd name="connsiteX31-7983" fmla="*/ 1419462 w 3434840"/>
                <a:gd name="connsiteY31-7984" fmla="*/ 2615210 h 2900948"/>
                <a:gd name="connsiteX32-7985" fmla="*/ 1432162 w 3434840"/>
                <a:gd name="connsiteY32-7986" fmla="*/ 2626639 h 2900948"/>
                <a:gd name="connsiteX33-7987" fmla="*/ 1316592 w 3434840"/>
                <a:gd name="connsiteY33-7988" fmla="*/ 2387879 h 2900948"/>
                <a:gd name="connsiteX34-7989" fmla="*/ 1171812 w 3434840"/>
                <a:gd name="connsiteY34-7990" fmla="*/ 2536469 h 2900948"/>
                <a:gd name="connsiteX35-7991" fmla="*/ 954642 w 3434840"/>
                <a:gd name="connsiteY35-7992" fmla="*/ 2857779 h 2900948"/>
                <a:gd name="connsiteX36-7993" fmla="*/ 900032 w 3434840"/>
                <a:gd name="connsiteY36-7994" fmla="*/ 2466619 h 2900948"/>
                <a:gd name="connsiteX37-7995" fmla="*/ 969882 w 3434840"/>
                <a:gd name="connsiteY37-7996" fmla="*/ 2160549 h 2900948"/>
                <a:gd name="connsiteX38-7997" fmla="*/ 680322 w 3434840"/>
                <a:gd name="connsiteY38-7998" fmla="*/ 2277389 h 2900948"/>
                <a:gd name="connsiteX39-7999" fmla="*/ 226932 w 3434840"/>
                <a:gd name="connsiteY39-8000" fmla="*/ 2301519 h 2900948"/>
                <a:gd name="connsiteX40-8001" fmla="*/ 360282 w 3434840"/>
                <a:gd name="connsiteY40-8002" fmla="*/ 2142769 h 2900948"/>
                <a:gd name="connsiteX41-8003" fmla="*/ 414892 w 3434840"/>
                <a:gd name="connsiteY41-8004" fmla="*/ 2039899 h 2900948"/>
                <a:gd name="connsiteX42-8005" fmla="*/ 469502 w 3434840"/>
                <a:gd name="connsiteY42-8006" fmla="*/ 1839239 h 2900948"/>
                <a:gd name="connsiteX43-8007" fmla="*/ 390762 w 3434840"/>
                <a:gd name="connsiteY43-8008" fmla="*/ 1799869 h 2900948"/>
                <a:gd name="connsiteX44-8009" fmla="*/ 295512 w 3434840"/>
                <a:gd name="connsiteY44-8010" fmla="*/ 1790979 h 2900948"/>
                <a:gd name="connsiteX45-8011" fmla="*/ 111362 w 3434840"/>
                <a:gd name="connsiteY45-8012" fmla="*/ 1679219 h 2900948"/>
                <a:gd name="connsiteX46-8013" fmla="*/ 421242 w 3434840"/>
                <a:gd name="connsiteY46-8014" fmla="*/ 1561109 h 2900948"/>
                <a:gd name="connsiteX47-8015" fmla="*/ 568562 w 3434840"/>
                <a:gd name="connsiteY47-8016" fmla="*/ 1396009 h 2900948"/>
                <a:gd name="connsiteX48-8017" fmla="*/ 559672 w 3434840"/>
                <a:gd name="connsiteY48-8018" fmla="*/ 1299489 h 2900948"/>
                <a:gd name="connsiteX49-8019" fmla="*/ 276462 w 3434840"/>
                <a:gd name="connsiteY49-8020" fmla="*/ 1282979 h 2900948"/>
                <a:gd name="connsiteX50-8021" fmla="*/ 115172 w 3434840"/>
                <a:gd name="connsiteY50-8022" fmla="*/ 1206779 h 2900948"/>
                <a:gd name="connsiteX51-8023" fmla="*/ 3412 w 3434840"/>
                <a:gd name="connsiteY51-8024" fmla="*/ 1015009 h 2900948"/>
                <a:gd name="connsiteX52-8025" fmla="*/ 245982 w 3434840"/>
                <a:gd name="connsiteY52-8026" fmla="*/ 1049299 h 2900948"/>
                <a:gd name="connsiteX53-8027" fmla="*/ 482202 w 3434840"/>
                <a:gd name="connsiteY53-8028" fmla="*/ 924839 h 2900948"/>
                <a:gd name="connsiteX54-8029" fmla="*/ 501252 w 3434840"/>
                <a:gd name="connsiteY54-8030" fmla="*/ 600989 h 2900948"/>
                <a:gd name="connsiteX55-8031" fmla="*/ 634602 w 3434840"/>
                <a:gd name="connsiteY55-8032" fmla="*/ 258089 h 2900948"/>
                <a:gd name="connsiteX56-8033" fmla="*/ 799702 w 3434840"/>
                <a:gd name="connsiteY56-8034" fmla="*/ 162839 h 2900948"/>
                <a:gd name="connsiteX57-8035" fmla="*/ 854312 w 3434840"/>
                <a:gd name="connsiteY57-8036" fmla="*/ 439699 h 2900948"/>
                <a:gd name="connsiteX58-8037" fmla="*/ 1114662 w 3434840"/>
                <a:gd name="connsiteY58-8038" fmla="*/ 541299 h 2900948"/>
                <a:gd name="connsiteX59-8039" fmla="*/ 1300082 w 3434840"/>
                <a:gd name="connsiteY59-8040" fmla="*/ 101879 h 2900948"/>
                <a:gd name="connsiteX60-8041" fmla="*/ 1510902 w 3434840"/>
                <a:gd name="connsiteY60-8042" fmla="*/ 16789 h 2900948"/>
                <a:gd name="connsiteX61-8043" fmla="*/ 1542652 w 3434840"/>
                <a:gd name="connsiteY61-8044" fmla="*/ 353339 h 2900948"/>
                <a:gd name="connsiteX62-8045" fmla="*/ 1726802 w 3434840"/>
                <a:gd name="connsiteY62-8046" fmla="*/ 454939 h 2900948"/>
                <a:gd name="connsiteX63-8047" fmla="*/ 1898252 w 3434840"/>
                <a:gd name="connsiteY63-8048" fmla="*/ 258089 h 2900948"/>
                <a:gd name="connsiteX64-8049" fmla="*/ 1942702 w 3434840"/>
                <a:gd name="connsiteY64-8050" fmla="*/ 486689 h 2900948"/>
                <a:gd name="connsiteX0-8051" fmla="*/ 1942702 w 3434840"/>
                <a:gd name="connsiteY0-8052" fmla="*/ 499820 h 2914079"/>
                <a:gd name="connsiteX1-8053" fmla="*/ 2187812 w 3434840"/>
                <a:gd name="connsiteY1-8054" fmla="*/ 219150 h 2914079"/>
                <a:gd name="connsiteX2-8055" fmla="*/ 2539602 w 3434840"/>
                <a:gd name="connsiteY2-8056" fmla="*/ 106120 h 2914079"/>
                <a:gd name="connsiteX3-8057" fmla="*/ 2672952 w 3434840"/>
                <a:gd name="connsiteY3-8058" fmla="*/ 112470 h 2914079"/>
                <a:gd name="connsiteX4-8059" fmla="*/ 2512932 w 3434840"/>
                <a:gd name="connsiteY4-8060" fmla="*/ 240740 h 2914079"/>
                <a:gd name="connsiteX5-8061" fmla="*/ 2404982 w 3434840"/>
                <a:gd name="connsiteY5-8062" fmla="*/ 447750 h 2914079"/>
                <a:gd name="connsiteX6-8063" fmla="*/ 2444352 w 3434840"/>
                <a:gd name="connsiteY6-8064" fmla="*/ 601420 h 2914079"/>
                <a:gd name="connsiteX7-8065" fmla="*/ 2641202 w 3434840"/>
                <a:gd name="connsiteY7-8066" fmla="*/ 493470 h 2914079"/>
                <a:gd name="connsiteX8-8067" fmla="*/ 2852022 w 3434840"/>
                <a:gd name="connsiteY8-8068" fmla="*/ 449020 h 2914079"/>
                <a:gd name="connsiteX9-8069" fmla="*/ 3088242 w 3434840"/>
                <a:gd name="connsiteY9-8070" fmla="*/ 508710 h 2914079"/>
                <a:gd name="connsiteX10-8071" fmla="*/ 2920602 w 3434840"/>
                <a:gd name="connsiteY10-8072" fmla="*/ 639520 h 2914079"/>
                <a:gd name="connsiteX11-8073" fmla="*/ 2803762 w 3434840"/>
                <a:gd name="connsiteY11-8074" fmla="*/ 870660 h 2914079"/>
                <a:gd name="connsiteX12-8075" fmla="*/ 2963782 w 3434840"/>
                <a:gd name="connsiteY12-8076" fmla="*/ 1123390 h 2914079"/>
                <a:gd name="connsiteX13-8077" fmla="*/ 3219052 w 3434840"/>
                <a:gd name="connsiteY13-8078" fmla="*/ 1237690 h 2914079"/>
                <a:gd name="connsiteX14-8079" fmla="*/ 2907902 w 3434840"/>
                <a:gd name="connsiteY14-8080" fmla="*/ 1414220 h 2914079"/>
                <a:gd name="connsiteX15-8081" fmla="*/ 3089512 w 3434840"/>
                <a:gd name="connsiteY15-8082" fmla="*/ 1581860 h 2914079"/>
                <a:gd name="connsiteX16-8083" fmla="*/ 3313032 w 3434840"/>
                <a:gd name="connsiteY16-8084" fmla="*/ 1787600 h 2914079"/>
                <a:gd name="connsiteX17-8085" fmla="*/ 3417172 w 3434840"/>
                <a:gd name="connsiteY17-8086" fmla="*/ 2002230 h 2914079"/>
                <a:gd name="connsiteX18-8087" fmla="*/ 2949812 w 3434840"/>
                <a:gd name="connsiteY18-8088" fmla="*/ 1957780 h 2914079"/>
                <a:gd name="connsiteX19-8089" fmla="*/ 2785982 w 3434840"/>
                <a:gd name="connsiteY19-8090" fmla="*/ 2111450 h 2914079"/>
                <a:gd name="connsiteX20-8091" fmla="*/ 2727562 w 3434840"/>
                <a:gd name="connsiteY20-8092" fmla="*/ 2389580 h 2914079"/>
                <a:gd name="connsiteX21-8093" fmla="*/ 2774552 w 3434840"/>
                <a:gd name="connsiteY21-8094" fmla="*/ 2621990 h 2914079"/>
                <a:gd name="connsiteX22-8095" fmla="*/ 2482452 w 3434840"/>
                <a:gd name="connsiteY22-8096" fmla="*/ 2354020 h 2914079"/>
                <a:gd name="connsiteX23-8097" fmla="*/ 2288142 w 3434840"/>
                <a:gd name="connsiteY23-8098" fmla="*/ 2303220 h 2914079"/>
                <a:gd name="connsiteX24-8099" fmla="*/ 2253852 w 3434840"/>
                <a:gd name="connsiteY24-8100" fmla="*/ 2472130 h 2914079"/>
                <a:gd name="connsiteX25-8101" fmla="*/ 2252582 w 3434840"/>
                <a:gd name="connsiteY25-8102" fmla="*/ 2606750 h 2914079"/>
                <a:gd name="connsiteX26-8103" fmla="*/ 2170032 w 3434840"/>
                <a:gd name="connsiteY26-8104" fmla="*/ 2802330 h 2914079"/>
                <a:gd name="connsiteX27-8105" fmla="*/ 1938892 w 3434840"/>
                <a:gd name="connsiteY27-8106" fmla="*/ 2469590 h 2914079"/>
                <a:gd name="connsiteX28-8107" fmla="*/ 1816972 w 3434840"/>
                <a:gd name="connsiteY28-8108" fmla="*/ 2481020 h 2914079"/>
                <a:gd name="connsiteX29-8109" fmla="*/ 1669652 w 3434840"/>
                <a:gd name="connsiteY29-8110" fmla="*/ 2722320 h 2914079"/>
                <a:gd name="connsiteX30-8111" fmla="*/ 1529952 w 3434840"/>
                <a:gd name="connsiteY30-8112" fmla="*/ 2912820 h 2914079"/>
                <a:gd name="connsiteX31-8113" fmla="*/ 1419462 w 3434840"/>
                <a:gd name="connsiteY31-8114" fmla="*/ 2628341 h 2914079"/>
                <a:gd name="connsiteX32-8115" fmla="*/ 1432162 w 3434840"/>
                <a:gd name="connsiteY32-8116" fmla="*/ 2639770 h 2914079"/>
                <a:gd name="connsiteX33-8117" fmla="*/ 1316592 w 3434840"/>
                <a:gd name="connsiteY33-8118" fmla="*/ 2401010 h 2914079"/>
                <a:gd name="connsiteX34-8119" fmla="*/ 1171812 w 3434840"/>
                <a:gd name="connsiteY34-8120" fmla="*/ 2549600 h 2914079"/>
                <a:gd name="connsiteX35-8121" fmla="*/ 954642 w 3434840"/>
                <a:gd name="connsiteY35-8122" fmla="*/ 2870910 h 2914079"/>
                <a:gd name="connsiteX36-8123" fmla="*/ 900032 w 3434840"/>
                <a:gd name="connsiteY36-8124" fmla="*/ 2479750 h 2914079"/>
                <a:gd name="connsiteX37-8125" fmla="*/ 969882 w 3434840"/>
                <a:gd name="connsiteY37-8126" fmla="*/ 2173680 h 2914079"/>
                <a:gd name="connsiteX38-8127" fmla="*/ 680322 w 3434840"/>
                <a:gd name="connsiteY38-8128" fmla="*/ 2290520 h 2914079"/>
                <a:gd name="connsiteX39-8129" fmla="*/ 226932 w 3434840"/>
                <a:gd name="connsiteY39-8130" fmla="*/ 2314650 h 2914079"/>
                <a:gd name="connsiteX40-8131" fmla="*/ 360282 w 3434840"/>
                <a:gd name="connsiteY40-8132" fmla="*/ 2155900 h 2914079"/>
                <a:gd name="connsiteX41-8133" fmla="*/ 414892 w 3434840"/>
                <a:gd name="connsiteY41-8134" fmla="*/ 2053030 h 2914079"/>
                <a:gd name="connsiteX42-8135" fmla="*/ 469502 w 3434840"/>
                <a:gd name="connsiteY42-8136" fmla="*/ 1852370 h 2914079"/>
                <a:gd name="connsiteX43-8137" fmla="*/ 390762 w 3434840"/>
                <a:gd name="connsiteY43-8138" fmla="*/ 1813000 h 2914079"/>
                <a:gd name="connsiteX44-8139" fmla="*/ 295512 w 3434840"/>
                <a:gd name="connsiteY44-8140" fmla="*/ 1804110 h 2914079"/>
                <a:gd name="connsiteX45-8141" fmla="*/ 111362 w 3434840"/>
                <a:gd name="connsiteY45-8142" fmla="*/ 1692350 h 2914079"/>
                <a:gd name="connsiteX46-8143" fmla="*/ 421242 w 3434840"/>
                <a:gd name="connsiteY46-8144" fmla="*/ 1574240 h 2914079"/>
                <a:gd name="connsiteX47-8145" fmla="*/ 568562 w 3434840"/>
                <a:gd name="connsiteY47-8146" fmla="*/ 1409140 h 2914079"/>
                <a:gd name="connsiteX48-8147" fmla="*/ 559672 w 3434840"/>
                <a:gd name="connsiteY48-8148" fmla="*/ 1312620 h 2914079"/>
                <a:gd name="connsiteX49-8149" fmla="*/ 276462 w 3434840"/>
                <a:gd name="connsiteY49-8150" fmla="*/ 1296110 h 2914079"/>
                <a:gd name="connsiteX50-8151" fmla="*/ 115172 w 3434840"/>
                <a:gd name="connsiteY50-8152" fmla="*/ 1219910 h 2914079"/>
                <a:gd name="connsiteX51-8153" fmla="*/ 3412 w 3434840"/>
                <a:gd name="connsiteY51-8154" fmla="*/ 1028140 h 2914079"/>
                <a:gd name="connsiteX52-8155" fmla="*/ 245982 w 3434840"/>
                <a:gd name="connsiteY52-8156" fmla="*/ 1062430 h 2914079"/>
                <a:gd name="connsiteX53-8157" fmla="*/ 482202 w 3434840"/>
                <a:gd name="connsiteY53-8158" fmla="*/ 937970 h 2914079"/>
                <a:gd name="connsiteX54-8159" fmla="*/ 501252 w 3434840"/>
                <a:gd name="connsiteY54-8160" fmla="*/ 614120 h 2914079"/>
                <a:gd name="connsiteX55-8161" fmla="*/ 634602 w 3434840"/>
                <a:gd name="connsiteY55-8162" fmla="*/ 271220 h 2914079"/>
                <a:gd name="connsiteX56-8163" fmla="*/ 799702 w 3434840"/>
                <a:gd name="connsiteY56-8164" fmla="*/ 175970 h 2914079"/>
                <a:gd name="connsiteX57-8165" fmla="*/ 854312 w 3434840"/>
                <a:gd name="connsiteY57-8166" fmla="*/ 452830 h 2914079"/>
                <a:gd name="connsiteX58-8167" fmla="*/ 1114662 w 3434840"/>
                <a:gd name="connsiteY58-8168" fmla="*/ 554430 h 2914079"/>
                <a:gd name="connsiteX59-8169" fmla="*/ 1300082 w 3434840"/>
                <a:gd name="connsiteY59-8170" fmla="*/ 115010 h 2914079"/>
                <a:gd name="connsiteX60-8171" fmla="*/ 1434702 w 3434840"/>
                <a:gd name="connsiteY60-8172" fmla="*/ 14680 h 2914079"/>
                <a:gd name="connsiteX61-8173" fmla="*/ 1542652 w 3434840"/>
                <a:gd name="connsiteY61-8174" fmla="*/ 366470 h 2914079"/>
                <a:gd name="connsiteX62-8175" fmla="*/ 1726802 w 3434840"/>
                <a:gd name="connsiteY62-8176" fmla="*/ 468070 h 2914079"/>
                <a:gd name="connsiteX63-8177" fmla="*/ 1898252 w 3434840"/>
                <a:gd name="connsiteY63-8178" fmla="*/ 271220 h 2914079"/>
                <a:gd name="connsiteX64-8179" fmla="*/ 1942702 w 3434840"/>
                <a:gd name="connsiteY64-8180" fmla="*/ 499820 h 2914079"/>
                <a:gd name="connsiteX0-8181" fmla="*/ 1942702 w 3434840"/>
                <a:gd name="connsiteY0-8182" fmla="*/ 498768 h 2913027"/>
                <a:gd name="connsiteX1-8183" fmla="*/ 2187812 w 3434840"/>
                <a:gd name="connsiteY1-8184" fmla="*/ 218098 h 2913027"/>
                <a:gd name="connsiteX2-8185" fmla="*/ 2539602 w 3434840"/>
                <a:gd name="connsiteY2-8186" fmla="*/ 105068 h 2913027"/>
                <a:gd name="connsiteX3-8187" fmla="*/ 2672952 w 3434840"/>
                <a:gd name="connsiteY3-8188" fmla="*/ 111418 h 2913027"/>
                <a:gd name="connsiteX4-8189" fmla="*/ 2512932 w 3434840"/>
                <a:gd name="connsiteY4-8190" fmla="*/ 239688 h 2913027"/>
                <a:gd name="connsiteX5-8191" fmla="*/ 2404982 w 3434840"/>
                <a:gd name="connsiteY5-8192" fmla="*/ 446698 h 2913027"/>
                <a:gd name="connsiteX6-8193" fmla="*/ 2444352 w 3434840"/>
                <a:gd name="connsiteY6-8194" fmla="*/ 600368 h 2913027"/>
                <a:gd name="connsiteX7-8195" fmla="*/ 2641202 w 3434840"/>
                <a:gd name="connsiteY7-8196" fmla="*/ 492418 h 2913027"/>
                <a:gd name="connsiteX8-8197" fmla="*/ 2852022 w 3434840"/>
                <a:gd name="connsiteY8-8198" fmla="*/ 447968 h 2913027"/>
                <a:gd name="connsiteX9-8199" fmla="*/ 3088242 w 3434840"/>
                <a:gd name="connsiteY9-8200" fmla="*/ 507658 h 2913027"/>
                <a:gd name="connsiteX10-8201" fmla="*/ 2920602 w 3434840"/>
                <a:gd name="connsiteY10-8202" fmla="*/ 638468 h 2913027"/>
                <a:gd name="connsiteX11-8203" fmla="*/ 2803762 w 3434840"/>
                <a:gd name="connsiteY11-8204" fmla="*/ 869608 h 2913027"/>
                <a:gd name="connsiteX12-8205" fmla="*/ 2963782 w 3434840"/>
                <a:gd name="connsiteY12-8206" fmla="*/ 1122338 h 2913027"/>
                <a:gd name="connsiteX13-8207" fmla="*/ 3219052 w 3434840"/>
                <a:gd name="connsiteY13-8208" fmla="*/ 1236638 h 2913027"/>
                <a:gd name="connsiteX14-8209" fmla="*/ 2907902 w 3434840"/>
                <a:gd name="connsiteY14-8210" fmla="*/ 1413168 h 2913027"/>
                <a:gd name="connsiteX15-8211" fmla="*/ 3089512 w 3434840"/>
                <a:gd name="connsiteY15-8212" fmla="*/ 1580808 h 2913027"/>
                <a:gd name="connsiteX16-8213" fmla="*/ 3313032 w 3434840"/>
                <a:gd name="connsiteY16-8214" fmla="*/ 1786548 h 2913027"/>
                <a:gd name="connsiteX17-8215" fmla="*/ 3417172 w 3434840"/>
                <a:gd name="connsiteY17-8216" fmla="*/ 2001178 h 2913027"/>
                <a:gd name="connsiteX18-8217" fmla="*/ 2949812 w 3434840"/>
                <a:gd name="connsiteY18-8218" fmla="*/ 1956728 h 2913027"/>
                <a:gd name="connsiteX19-8219" fmla="*/ 2785982 w 3434840"/>
                <a:gd name="connsiteY19-8220" fmla="*/ 2110398 h 2913027"/>
                <a:gd name="connsiteX20-8221" fmla="*/ 2727562 w 3434840"/>
                <a:gd name="connsiteY20-8222" fmla="*/ 2388528 h 2913027"/>
                <a:gd name="connsiteX21-8223" fmla="*/ 2774552 w 3434840"/>
                <a:gd name="connsiteY21-8224" fmla="*/ 2620938 h 2913027"/>
                <a:gd name="connsiteX22-8225" fmla="*/ 2482452 w 3434840"/>
                <a:gd name="connsiteY22-8226" fmla="*/ 2352968 h 2913027"/>
                <a:gd name="connsiteX23-8227" fmla="*/ 2288142 w 3434840"/>
                <a:gd name="connsiteY23-8228" fmla="*/ 2302168 h 2913027"/>
                <a:gd name="connsiteX24-8229" fmla="*/ 2253852 w 3434840"/>
                <a:gd name="connsiteY24-8230" fmla="*/ 2471078 h 2913027"/>
                <a:gd name="connsiteX25-8231" fmla="*/ 2252582 w 3434840"/>
                <a:gd name="connsiteY25-8232" fmla="*/ 2605698 h 2913027"/>
                <a:gd name="connsiteX26-8233" fmla="*/ 2170032 w 3434840"/>
                <a:gd name="connsiteY26-8234" fmla="*/ 2801278 h 2913027"/>
                <a:gd name="connsiteX27-8235" fmla="*/ 1938892 w 3434840"/>
                <a:gd name="connsiteY27-8236" fmla="*/ 2468538 h 2913027"/>
                <a:gd name="connsiteX28-8237" fmla="*/ 1816972 w 3434840"/>
                <a:gd name="connsiteY28-8238" fmla="*/ 2479968 h 2913027"/>
                <a:gd name="connsiteX29-8239" fmla="*/ 1669652 w 3434840"/>
                <a:gd name="connsiteY29-8240" fmla="*/ 2721268 h 2913027"/>
                <a:gd name="connsiteX30-8241" fmla="*/ 1529952 w 3434840"/>
                <a:gd name="connsiteY30-8242" fmla="*/ 2911768 h 2913027"/>
                <a:gd name="connsiteX31-8243" fmla="*/ 1419462 w 3434840"/>
                <a:gd name="connsiteY31-8244" fmla="*/ 2627289 h 2913027"/>
                <a:gd name="connsiteX32-8245" fmla="*/ 1432162 w 3434840"/>
                <a:gd name="connsiteY32-8246" fmla="*/ 2638718 h 2913027"/>
                <a:gd name="connsiteX33-8247" fmla="*/ 1316592 w 3434840"/>
                <a:gd name="connsiteY33-8248" fmla="*/ 2399958 h 2913027"/>
                <a:gd name="connsiteX34-8249" fmla="*/ 1171812 w 3434840"/>
                <a:gd name="connsiteY34-8250" fmla="*/ 2548548 h 2913027"/>
                <a:gd name="connsiteX35-8251" fmla="*/ 954642 w 3434840"/>
                <a:gd name="connsiteY35-8252" fmla="*/ 2869858 h 2913027"/>
                <a:gd name="connsiteX36-8253" fmla="*/ 900032 w 3434840"/>
                <a:gd name="connsiteY36-8254" fmla="*/ 2478698 h 2913027"/>
                <a:gd name="connsiteX37-8255" fmla="*/ 969882 w 3434840"/>
                <a:gd name="connsiteY37-8256" fmla="*/ 2172628 h 2913027"/>
                <a:gd name="connsiteX38-8257" fmla="*/ 680322 w 3434840"/>
                <a:gd name="connsiteY38-8258" fmla="*/ 2289468 h 2913027"/>
                <a:gd name="connsiteX39-8259" fmla="*/ 226932 w 3434840"/>
                <a:gd name="connsiteY39-8260" fmla="*/ 2313598 h 2913027"/>
                <a:gd name="connsiteX40-8261" fmla="*/ 360282 w 3434840"/>
                <a:gd name="connsiteY40-8262" fmla="*/ 2154848 h 2913027"/>
                <a:gd name="connsiteX41-8263" fmla="*/ 414892 w 3434840"/>
                <a:gd name="connsiteY41-8264" fmla="*/ 2051978 h 2913027"/>
                <a:gd name="connsiteX42-8265" fmla="*/ 469502 w 3434840"/>
                <a:gd name="connsiteY42-8266" fmla="*/ 1851318 h 2913027"/>
                <a:gd name="connsiteX43-8267" fmla="*/ 390762 w 3434840"/>
                <a:gd name="connsiteY43-8268" fmla="*/ 1811948 h 2913027"/>
                <a:gd name="connsiteX44-8269" fmla="*/ 295512 w 3434840"/>
                <a:gd name="connsiteY44-8270" fmla="*/ 1803058 h 2913027"/>
                <a:gd name="connsiteX45-8271" fmla="*/ 111362 w 3434840"/>
                <a:gd name="connsiteY45-8272" fmla="*/ 1691298 h 2913027"/>
                <a:gd name="connsiteX46-8273" fmla="*/ 421242 w 3434840"/>
                <a:gd name="connsiteY46-8274" fmla="*/ 1573188 h 2913027"/>
                <a:gd name="connsiteX47-8275" fmla="*/ 568562 w 3434840"/>
                <a:gd name="connsiteY47-8276" fmla="*/ 1408088 h 2913027"/>
                <a:gd name="connsiteX48-8277" fmla="*/ 559672 w 3434840"/>
                <a:gd name="connsiteY48-8278" fmla="*/ 1311568 h 2913027"/>
                <a:gd name="connsiteX49-8279" fmla="*/ 276462 w 3434840"/>
                <a:gd name="connsiteY49-8280" fmla="*/ 1295058 h 2913027"/>
                <a:gd name="connsiteX50-8281" fmla="*/ 115172 w 3434840"/>
                <a:gd name="connsiteY50-8282" fmla="*/ 1218858 h 2913027"/>
                <a:gd name="connsiteX51-8283" fmla="*/ 3412 w 3434840"/>
                <a:gd name="connsiteY51-8284" fmla="*/ 1027088 h 2913027"/>
                <a:gd name="connsiteX52-8285" fmla="*/ 245982 w 3434840"/>
                <a:gd name="connsiteY52-8286" fmla="*/ 1061378 h 2913027"/>
                <a:gd name="connsiteX53-8287" fmla="*/ 482202 w 3434840"/>
                <a:gd name="connsiteY53-8288" fmla="*/ 936918 h 2913027"/>
                <a:gd name="connsiteX54-8289" fmla="*/ 501252 w 3434840"/>
                <a:gd name="connsiteY54-8290" fmla="*/ 613068 h 2913027"/>
                <a:gd name="connsiteX55-8291" fmla="*/ 634602 w 3434840"/>
                <a:gd name="connsiteY55-8292" fmla="*/ 270168 h 2913027"/>
                <a:gd name="connsiteX56-8293" fmla="*/ 799702 w 3434840"/>
                <a:gd name="connsiteY56-8294" fmla="*/ 174918 h 2913027"/>
                <a:gd name="connsiteX57-8295" fmla="*/ 854312 w 3434840"/>
                <a:gd name="connsiteY57-8296" fmla="*/ 451778 h 2913027"/>
                <a:gd name="connsiteX58-8297" fmla="*/ 1114662 w 3434840"/>
                <a:gd name="connsiteY58-8298" fmla="*/ 553378 h 2913027"/>
                <a:gd name="connsiteX59-8299" fmla="*/ 1300082 w 3434840"/>
                <a:gd name="connsiteY59-8300" fmla="*/ 113958 h 2913027"/>
                <a:gd name="connsiteX60-8301" fmla="*/ 1434702 w 3434840"/>
                <a:gd name="connsiteY60-8302" fmla="*/ 13628 h 2913027"/>
                <a:gd name="connsiteX61-8303" fmla="*/ 1481692 w 3434840"/>
                <a:gd name="connsiteY61-8304" fmla="*/ 350178 h 2913027"/>
                <a:gd name="connsiteX62-8305" fmla="*/ 1726802 w 3434840"/>
                <a:gd name="connsiteY62-8306" fmla="*/ 467018 h 2913027"/>
                <a:gd name="connsiteX63-8307" fmla="*/ 1898252 w 3434840"/>
                <a:gd name="connsiteY63-8308" fmla="*/ 270168 h 2913027"/>
                <a:gd name="connsiteX64-8309" fmla="*/ 1942702 w 3434840"/>
                <a:gd name="connsiteY64-8310" fmla="*/ 498768 h 2913027"/>
                <a:gd name="connsiteX0-8311" fmla="*/ 1942702 w 3434840"/>
                <a:gd name="connsiteY0-8312" fmla="*/ 498768 h 2913027"/>
                <a:gd name="connsiteX1-8313" fmla="*/ 2187812 w 3434840"/>
                <a:gd name="connsiteY1-8314" fmla="*/ 218098 h 2913027"/>
                <a:gd name="connsiteX2-8315" fmla="*/ 2539602 w 3434840"/>
                <a:gd name="connsiteY2-8316" fmla="*/ 105068 h 2913027"/>
                <a:gd name="connsiteX3-8317" fmla="*/ 2672952 w 3434840"/>
                <a:gd name="connsiteY3-8318" fmla="*/ 111418 h 2913027"/>
                <a:gd name="connsiteX4-8319" fmla="*/ 2512932 w 3434840"/>
                <a:gd name="connsiteY4-8320" fmla="*/ 239688 h 2913027"/>
                <a:gd name="connsiteX5-8321" fmla="*/ 2404982 w 3434840"/>
                <a:gd name="connsiteY5-8322" fmla="*/ 446698 h 2913027"/>
                <a:gd name="connsiteX6-8323" fmla="*/ 2444352 w 3434840"/>
                <a:gd name="connsiteY6-8324" fmla="*/ 600368 h 2913027"/>
                <a:gd name="connsiteX7-8325" fmla="*/ 2641202 w 3434840"/>
                <a:gd name="connsiteY7-8326" fmla="*/ 492418 h 2913027"/>
                <a:gd name="connsiteX8-8327" fmla="*/ 2852022 w 3434840"/>
                <a:gd name="connsiteY8-8328" fmla="*/ 447968 h 2913027"/>
                <a:gd name="connsiteX9-8329" fmla="*/ 3088242 w 3434840"/>
                <a:gd name="connsiteY9-8330" fmla="*/ 507658 h 2913027"/>
                <a:gd name="connsiteX10-8331" fmla="*/ 2920602 w 3434840"/>
                <a:gd name="connsiteY10-8332" fmla="*/ 638468 h 2913027"/>
                <a:gd name="connsiteX11-8333" fmla="*/ 2803762 w 3434840"/>
                <a:gd name="connsiteY11-8334" fmla="*/ 869608 h 2913027"/>
                <a:gd name="connsiteX12-8335" fmla="*/ 2963782 w 3434840"/>
                <a:gd name="connsiteY12-8336" fmla="*/ 1122338 h 2913027"/>
                <a:gd name="connsiteX13-8337" fmla="*/ 3219052 w 3434840"/>
                <a:gd name="connsiteY13-8338" fmla="*/ 1236638 h 2913027"/>
                <a:gd name="connsiteX14-8339" fmla="*/ 2907902 w 3434840"/>
                <a:gd name="connsiteY14-8340" fmla="*/ 1413168 h 2913027"/>
                <a:gd name="connsiteX15-8341" fmla="*/ 3089512 w 3434840"/>
                <a:gd name="connsiteY15-8342" fmla="*/ 1580808 h 2913027"/>
                <a:gd name="connsiteX16-8343" fmla="*/ 3313032 w 3434840"/>
                <a:gd name="connsiteY16-8344" fmla="*/ 1786548 h 2913027"/>
                <a:gd name="connsiteX17-8345" fmla="*/ 3417172 w 3434840"/>
                <a:gd name="connsiteY17-8346" fmla="*/ 2001178 h 2913027"/>
                <a:gd name="connsiteX18-8347" fmla="*/ 2949812 w 3434840"/>
                <a:gd name="connsiteY18-8348" fmla="*/ 1956728 h 2913027"/>
                <a:gd name="connsiteX19-8349" fmla="*/ 2785982 w 3434840"/>
                <a:gd name="connsiteY19-8350" fmla="*/ 2110398 h 2913027"/>
                <a:gd name="connsiteX20-8351" fmla="*/ 2727562 w 3434840"/>
                <a:gd name="connsiteY20-8352" fmla="*/ 2388528 h 2913027"/>
                <a:gd name="connsiteX21-8353" fmla="*/ 2774552 w 3434840"/>
                <a:gd name="connsiteY21-8354" fmla="*/ 2620938 h 2913027"/>
                <a:gd name="connsiteX22-8355" fmla="*/ 2482452 w 3434840"/>
                <a:gd name="connsiteY22-8356" fmla="*/ 2352968 h 2913027"/>
                <a:gd name="connsiteX23-8357" fmla="*/ 2288142 w 3434840"/>
                <a:gd name="connsiteY23-8358" fmla="*/ 2302168 h 2913027"/>
                <a:gd name="connsiteX24-8359" fmla="*/ 2253852 w 3434840"/>
                <a:gd name="connsiteY24-8360" fmla="*/ 2471078 h 2913027"/>
                <a:gd name="connsiteX25-8361" fmla="*/ 2252582 w 3434840"/>
                <a:gd name="connsiteY25-8362" fmla="*/ 2605698 h 2913027"/>
                <a:gd name="connsiteX26-8363" fmla="*/ 2170032 w 3434840"/>
                <a:gd name="connsiteY26-8364" fmla="*/ 2801278 h 2913027"/>
                <a:gd name="connsiteX27-8365" fmla="*/ 1938892 w 3434840"/>
                <a:gd name="connsiteY27-8366" fmla="*/ 2468538 h 2913027"/>
                <a:gd name="connsiteX28-8367" fmla="*/ 1816972 w 3434840"/>
                <a:gd name="connsiteY28-8368" fmla="*/ 2479968 h 2913027"/>
                <a:gd name="connsiteX29-8369" fmla="*/ 1669652 w 3434840"/>
                <a:gd name="connsiteY29-8370" fmla="*/ 2721268 h 2913027"/>
                <a:gd name="connsiteX30-8371" fmla="*/ 1529952 w 3434840"/>
                <a:gd name="connsiteY30-8372" fmla="*/ 2911768 h 2913027"/>
                <a:gd name="connsiteX31-8373" fmla="*/ 1419462 w 3434840"/>
                <a:gd name="connsiteY31-8374" fmla="*/ 2627289 h 2913027"/>
                <a:gd name="connsiteX32-8375" fmla="*/ 1432162 w 3434840"/>
                <a:gd name="connsiteY32-8376" fmla="*/ 2638718 h 2913027"/>
                <a:gd name="connsiteX33-8377" fmla="*/ 1316592 w 3434840"/>
                <a:gd name="connsiteY33-8378" fmla="*/ 2399958 h 2913027"/>
                <a:gd name="connsiteX34-8379" fmla="*/ 1171812 w 3434840"/>
                <a:gd name="connsiteY34-8380" fmla="*/ 2548548 h 2913027"/>
                <a:gd name="connsiteX35-8381" fmla="*/ 954642 w 3434840"/>
                <a:gd name="connsiteY35-8382" fmla="*/ 2869858 h 2913027"/>
                <a:gd name="connsiteX36-8383" fmla="*/ 900032 w 3434840"/>
                <a:gd name="connsiteY36-8384" fmla="*/ 2478698 h 2913027"/>
                <a:gd name="connsiteX37-8385" fmla="*/ 969882 w 3434840"/>
                <a:gd name="connsiteY37-8386" fmla="*/ 2172628 h 2913027"/>
                <a:gd name="connsiteX38-8387" fmla="*/ 680322 w 3434840"/>
                <a:gd name="connsiteY38-8388" fmla="*/ 2289468 h 2913027"/>
                <a:gd name="connsiteX39-8389" fmla="*/ 226932 w 3434840"/>
                <a:gd name="connsiteY39-8390" fmla="*/ 2313598 h 2913027"/>
                <a:gd name="connsiteX40-8391" fmla="*/ 360282 w 3434840"/>
                <a:gd name="connsiteY40-8392" fmla="*/ 2154848 h 2913027"/>
                <a:gd name="connsiteX41-8393" fmla="*/ 414892 w 3434840"/>
                <a:gd name="connsiteY41-8394" fmla="*/ 2051978 h 2913027"/>
                <a:gd name="connsiteX42-8395" fmla="*/ 469502 w 3434840"/>
                <a:gd name="connsiteY42-8396" fmla="*/ 1851318 h 2913027"/>
                <a:gd name="connsiteX43-8397" fmla="*/ 390762 w 3434840"/>
                <a:gd name="connsiteY43-8398" fmla="*/ 1811948 h 2913027"/>
                <a:gd name="connsiteX44-8399" fmla="*/ 295512 w 3434840"/>
                <a:gd name="connsiteY44-8400" fmla="*/ 1803058 h 2913027"/>
                <a:gd name="connsiteX45-8401" fmla="*/ 111362 w 3434840"/>
                <a:gd name="connsiteY45-8402" fmla="*/ 1691298 h 2913027"/>
                <a:gd name="connsiteX46-8403" fmla="*/ 421242 w 3434840"/>
                <a:gd name="connsiteY46-8404" fmla="*/ 1573188 h 2913027"/>
                <a:gd name="connsiteX47-8405" fmla="*/ 568562 w 3434840"/>
                <a:gd name="connsiteY47-8406" fmla="*/ 1408088 h 2913027"/>
                <a:gd name="connsiteX48-8407" fmla="*/ 559672 w 3434840"/>
                <a:gd name="connsiteY48-8408" fmla="*/ 1311568 h 2913027"/>
                <a:gd name="connsiteX49-8409" fmla="*/ 276462 w 3434840"/>
                <a:gd name="connsiteY49-8410" fmla="*/ 1295058 h 2913027"/>
                <a:gd name="connsiteX50-8411" fmla="*/ 115172 w 3434840"/>
                <a:gd name="connsiteY50-8412" fmla="*/ 1218858 h 2913027"/>
                <a:gd name="connsiteX51-8413" fmla="*/ 3412 w 3434840"/>
                <a:gd name="connsiteY51-8414" fmla="*/ 1027088 h 2913027"/>
                <a:gd name="connsiteX52-8415" fmla="*/ 245982 w 3434840"/>
                <a:gd name="connsiteY52-8416" fmla="*/ 1061378 h 2913027"/>
                <a:gd name="connsiteX53-8417" fmla="*/ 482202 w 3434840"/>
                <a:gd name="connsiteY53-8418" fmla="*/ 936918 h 2913027"/>
                <a:gd name="connsiteX54-8419" fmla="*/ 501252 w 3434840"/>
                <a:gd name="connsiteY54-8420" fmla="*/ 613068 h 2913027"/>
                <a:gd name="connsiteX55-8421" fmla="*/ 634602 w 3434840"/>
                <a:gd name="connsiteY55-8422" fmla="*/ 270168 h 2913027"/>
                <a:gd name="connsiteX56-8423" fmla="*/ 799702 w 3434840"/>
                <a:gd name="connsiteY56-8424" fmla="*/ 174918 h 2913027"/>
                <a:gd name="connsiteX57-8425" fmla="*/ 854312 w 3434840"/>
                <a:gd name="connsiteY57-8426" fmla="*/ 451778 h 2913027"/>
                <a:gd name="connsiteX58-8427" fmla="*/ 1114662 w 3434840"/>
                <a:gd name="connsiteY58-8428" fmla="*/ 553378 h 2913027"/>
                <a:gd name="connsiteX59-8429" fmla="*/ 1300082 w 3434840"/>
                <a:gd name="connsiteY59-8430" fmla="*/ 113958 h 2913027"/>
                <a:gd name="connsiteX60-8431" fmla="*/ 1434702 w 3434840"/>
                <a:gd name="connsiteY60-8432" fmla="*/ 13628 h 2913027"/>
                <a:gd name="connsiteX61-8433" fmla="*/ 1481692 w 3434840"/>
                <a:gd name="connsiteY61-8434" fmla="*/ 350178 h 2913027"/>
                <a:gd name="connsiteX62-8435" fmla="*/ 1688702 w 3434840"/>
                <a:gd name="connsiteY62-8436" fmla="*/ 451778 h 2913027"/>
                <a:gd name="connsiteX63-8437" fmla="*/ 1898252 w 3434840"/>
                <a:gd name="connsiteY63-8438" fmla="*/ 270168 h 2913027"/>
                <a:gd name="connsiteX64-8439" fmla="*/ 1942702 w 3434840"/>
                <a:gd name="connsiteY64-8440" fmla="*/ 498768 h 2913027"/>
                <a:gd name="connsiteX0-8441" fmla="*/ 1942702 w 3434840"/>
                <a:gd name="connsiteY0-8442" fmla="*/ 498768 h 2913027"/>
                <a:gd name="connsiteX1-8443" fmla="*/ 2187812 w 3434840"/>
                <a:gd name="connsiteY1-8444" fmla="*/ 218098 h 2913027"/>
                <a:gd name="connsiteX2-8445" fmla="*/ 2539602 w 3434840"/>
                <a:gd name="connsiteY2-8446" fmla="*/ 105068 h 2913027"/>
                <a:gd name="connsiteX3-8447" fmla="*/ 2672952 w 3434840"/>
                <a:gd name="connsiteY3-8448" fmla="*/ 111418 h 2913027"/>
                <a:gd name="connsiteX4-8449" fmla="*/ 2512932 w 3434840"/>
                <a:gd name="connsiteY4-8450" fmla="*/ 239688 h 2913027"/>
                <a:gd name="connsiteX5-8451" fmla="*/ 2404982 w 3434840"/>
                <a:gd name="connsiteY5-8452" fmla="*/ 446698 h 2913027"/>
                <a:gd name="connsiteX6-8453" fmla="*/ 2444352 w 3434840"/>
                <a:gd name="connsiteY6-8454" fmla="*/ 600368 h 2913027"/>
                <a:gd name="connsiteX7-8455" fmla="*/ 2641202 w 3434840"/>
                <a:gd name="connsiteY7-8456" fmla="*/ 492418 h 2913027"/>
                <a:gd name="connsiteX8-8457" fmla="*/ 2852022 w 3434840"/>
                <a:gd name="connsiteY8-8458" fmla="*/ 447968 h 2913027"/>
                <a:gd name="connsiteX9-8459" fmla="*/ 3088242 w 3434840"/>
                <a:gd name="connsiteY9-8460" fmla="*/ 507658 h 2913027"/>
                <a:gd name="connsiteX10-8461" fmla="*/ 2920602 w 3434840"/>
                <a:gd name="connsiteY10-8462" fmla="*/ 638468 h 2913027"/>
                <a:gd name="connsiteX11-8463" fmla="*/ 2803762 w 3434840"/>
                <a:gd name="connsiteY11-8464" fmla="*/ 869608 h 2913027"/>
                <a:gd name="connsiteX12-8465" fmla="*/ 2963782 w 3434840"/>
                <a:gd name="connsiteY12-8466" fmla="*/ 1122338 h 2913027"/>
                <a:gd name="connsiteX13-8467" fmla="*/ 3219052 w 3434840"/>
                <a:gd name="connsiteY13-8468" fmla="*/ 1236638 h 2913027"/>
                <a:gd name="connsiteX14-8469" fmla="*/ 2907902 w 3434840"/>
                <a:gd name="connsiteY14-8470" fmla="*/ 1413168 h 2913027"/>
                <a:gd name="connsiteX15-8471" fmla="*/ 3089512 w 3434840"/>
                <a:gd name="connsiteY15-8472" fmla="*/ 1580808 h 2913027"/>
                <a:gd name="connsiteX16-8473" fmla="*/ 3313032 w 3434840"/>
                <a:gd name="connsiteY16-8474" fmla="*/ 1786548 h 2913027"/>
                <a:gd name="connsiteX17-8475" fmla="*/ 3417172 w 3434840"/>
                <a:gd name="connsiteY17-8476" fmla="*/ 2001178 h 2913027"/>
                <a:gd name="connsiteX18-8477" fmla="*/ 2949812 w 3434840"/>
                <a:gd name="connsiteY18-8478" fmla="*/ 1956728 h 2913027"/>
                <a:gd name="connsiteX19-8479" fmla="*/ 2785982 w 3434840"/>
                <a:gd name="connsiteY19-8480" fmla="*/ 2110398 h 2913027"/>
                <a:gd name="connsiteX20-8481" fmla="*/ 2727562 w 3434840"/>
                <a:gd name="connsiteY20-8482" fmla="*/ 2388528 h 2913027"/>
                <a:gd name="connsiteX21-8483" fmla="*/ 2774552 w 3434840"/>
                <a:gd name="connsiteY21-8484" fmla="*/ 2620938 h 2913027"/>
                <a:gd name="connsiteX22-8485" fmla="*/ 2482452 w 3434840"/>
                <a:gd name="connsiteY22-8486" fmla="*/ 2352968 h 2913027"/>
                <a:gd name="connsiteX23-8487" fmla="*/ 2288142 w 3434840"/>
                <a:gd name="connsiteY23-8488" fmla="*/ 2302168 h 2913027"/>
                <a:gd name="connsiteX24-8489" fmla="*/ 2253852 w 3434840"/>
                <a:gd name="connsiteY24-8490" fmla="*/ 2471078 h 2913027"/>
                <a:gd name="connsiteX25-8491" fmla="*/ 2252582 w 3434840"/>
                <a:gd name="connsiteY25-8492" fmla="*/ 2605698 h 2913027"/>
                <a:gd name="connsiteX26-8493" fmla="*/ 2170032 w 3434840"/>
                <a:gd name="connsiteY26-8494" fmla="*/ 2801278 h 2913027"/>
                <a:gd name="connsiteX27-8495" fmla="*/ 1938892 w 3434840"/>
                <a:gd name="connsiteY27-8496" fmla="*/ 2468538 h 2913027"/>
                <a:gd name="connsiteX28-8497" fmla="*/ 1816972 w 3434840"/>
                <a:gd name="connsiteY28-8498" fmla="*/ 2479968 h 2913027"/>
                <a:gd name="connsiteX29-8499" fmla="*/ 1669652 w 3434840"/>
                <a:gd name="connsiteY29-8500" fmla="*/ 2721268 h 2913027"/>
                <a:gd name="connsiteX30-8501" fmla="*/ 1529952 w 3434840"/>
                <a:gd name="connsiteY30-8502" fmla="*/ 2911768 h 2913027"/>
                <a:gd name="connsiteX31-8503" fmla="*/ 1419462 w 3434840"/>
                <a:gd name="connsiteY31-8504" fmla="*/ 2627289 h 2913027"/>
                <a:gd name="connsiteX32-8505" fmla="*/ 1432162 w 3434840"/>
                <a:gd name="connsiteY32-8506" fmla="*/ 2638718 h 2913027"/>
                <a:gd name="connsiteX33-8507" fmla="*/ 1316592 w 3434840"/>
                <a:gd name="connsiteY33-8508" fmla="*/ 2399958 h 2913027"/>
                <a:gd name="connsiteX34-8509" fmla="*/ 1171812 w 3434840"/>
                <a:gd name="connsiteY34-8510" fmla="*/ 2548548 h 2913027"/>
                <a:gd name="connsiteX35-8511" fmla="*/ 954642 w 3434840"/>
                <a:gd name="connsiteY35-8512" fmla="*/ 2869858 h 2913027"/>
                <a:gd name="connsiteX36-8513" fmla="*/ 900032 w 3434840"/>
                <a:gd name="connsiteY36-8514" fmla="*/ 2478698 h 2913027"/>
                <a:gd name="connsiteX37-8515" fmla="*/ 969882 w 3434840"/>
                <a:gd name="connsiteY37-8516" fmla="*/ 2172628 h 2913027"/>
                <a:gd name="connsiteX38-8517" fmla="*/ 680322 w 3434840"/>
                <a:gd name="connsiteY38-8518" fmla="*/ 2289468 h 2913027"/>
                <a:gd name="connsiteX39-8519" fmla="*/ 226932 w 3434840"/>
                <a:gd name="connsiteY39-8520" fmla="*/ 2313598 h 2913027"/>
                <a:gd name="connsiteX40-8521" fmla="*/ 360282 w 3434840"/>
                <a:gd name="connsiteY40-8522" fmla="*/ 2154848 h 2913027"/>
                <a:gd name="connsiteX41-8523" fmla="*/ 452992 w 3434840"/>
                <a:gd name="connsiteY41-8524" fmla="*/ 2013878 h 2913027"/>
                <a:gd name="connsiteX42-8525" fmla="*/ 469502 w 3434840"/>
                <a:gd name="connsiteY42-8526" fmla="*/ 1851318 h 2913027"/>
                <a:gd name="connsiteX43-8527" fmla="*/ 390762 w 3434840"/>
                <a:gd name="connsiteY43-8528" fmla="*/ 1811948 h 2913027"/>
                <a:gd name="connsiteX44-8529" fmla="*/ 295512 w 3434840"/>
                <a:gd name="connsiteY44-8530" fmla="*/ 1803058 h 2913027"/>
                <a:gd name="connsiteX45-8531" fmla="*/ 111362 w 3434840"/>
                <a:gd name="connsiteY45-8532" fmla="*/ 1691298 h 2913027"/>
                <a:gd name="connsiteX46-8533" fmla="*/ 421242 w 3434840"/>
                <a:gd name="connsiteY46-8534" fmla="*/ 1573188 h 2913027"/>
                <a:gd name="connsiteX47-8535" fmla="*/ 568562 w 3434840"/>
                <a:gd name="connsiteY47-8536" fmla="*/ 1408088 h 2913027"/>
                <a:gd name="connsiteX48-8537" fmla="*/ 559672 w 3434840"/>
                <a:gd name="connsiteY48-8538" fmla="*/ 1311568 h 2913027"/>
                <a:gd name="connsiteX49-8539" fmla="*/ 276462 w 3434840"/>
                <a:gd name="connsiteY49-8540" fmla="*/ 1295058 h 2913027"/>
                <a:gd name="connsiteX50-8541" fmla="*/ 115172 w 3434840"/>
                <a:gd name="connsiteY50-8542" fmla="*/ 1218858 h 2913027"/>
                <a:gd name="connsiteX51-8543" fmla="*/ 3412 w 3434840"/>
                <a:gd name="connsiteY51-8544" fmla="*/ 1027088 h 2913027"/>
                <a:gd name="connsiteX52-8545" fmla="*/ 245982 w 3434840"/>
                <a:gd name="connsiteY52-8546" fmla="*/ 1061378 h 2913027"/>
                <a:gd name="connsiteX53-8547" fmla="*/ 482202 w 3434840"/>
                <a:gd name="connsiteY53-8548" fmla="*/ 936918 h 2913027"/>
                <a:gd name="connsiteX54-8549" fmla="*/ 501252 w 3434840"/>
                <a:gd name="connsiteY54-8550" fmla="*/ 613068 h 2913027"/>
                <a:gd name="connsiteX55-8551" fmla="*/ 634602 w 3434840"/>
                <a:gd name="connsiteY55-8552" fmla="*/ 270168 h 2913027"/>
                <a:gd name="connsiteX56-8553" fmla="*/ 799702 w 3434840"/>
                <a:gd name="connsiteY56-8554" fmla="*/ 174918 h 2913027"/>
                <a:gd name="connsiteX57-8555" fmla="*/ 854312 w 3434840"/>
                <a:gd name="connsiteY57-8556" fmla="*/ 451778 h 2913027"/>
                <a:gd name="connsiteX58-8557" fmla="*/ 1114662 w 3434840"/>
                <a:gd name="connsiteY58-8558" fmla="*/ 553378 h 2913027"/>
                <a:gd name="connsiteX59-8559" fmla="*/ 1300082 w 3434840"/>
                <a:gd name="connsiteY59-8560" fmla="*/ 113958 h 2913027"/>
                <a:gd name="connsiteX60-8561" fmla="*/ 1434702 w 3434840"/>
                <a:gd name="connsiteY60-8562" fmla="*/ 13628 h 2913027"/>
                <a:gd name="connsiteX61-8563" fmla="*/ 1481692 w 3434840"/>
                <a:gd name="connsiteY61-8564" fmla="*/ 350178 h 2913027"/>
                <a:gd name="connsiteX62-8565" fmla="*/ 1688702 w 3434840"/>
                <a:gd name="connsiteY62-8566" fmla="*/ 451778 h 2913027"/>
                <a:gd name="connsiteX63-8567" fmla="*/ 1898252 w 3434840"/>
                <a:gd name="connsiteY63-8568" fmla="*/ 270168 h 2913027"/>
                <a:gd name="connsiteX64-8569" fmla="*/ 1942702 w 3434840"/>
                <a:gd name="connsiteY64-8570" fmla="*/ 498768 h 2913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4033" y="connsiteY63-4034"/>
                </a:cxn>
                <a:cxn ang="0">
                  <a:pos x="connsiteX64-5059" y="connsiteY64-5060"/>
                </a:cxn>
              </a:cxnLst>
              <a:rect l="l" t="t" r="r" b="b"/>
              <a:pathLst>
                <a:path w="3434840" h="2913027">
                  <a:moveTo>
                    <a:pt x="1942702" y="498768"/>
                  </a:moveTo>
                  <a:cubicBezTo>
                    <a:pt x="1990962" y="490090"/>
                    <a:pt x="2088329" y="283715"/>
                    <a:pt x="2187812" y="218098"/>
                  </a:cubicBezTo>
                  <a:cubicBezTo>
                    <a:pt x="2287295" y="152481"/>
                    <a:pt x="2458745" y="122848"/>
                    <a:pt x="2539602" y="105068"/>
                  </a:cubicBezTo>
                  <a:cubicBezTo>
                    <a:pt x="2620459" y="87288"/>
                    <a:pt x="2677397" y="88981"/>
                    <a:pt x="2672952" y="111418"/>
                  </a:cubicBezTo>
                  <a:cubicBezTo>
                    <a:pt x="2668507" y="133855"/>
                    <a:pt x="2557594" y="183808"/>
                    <a:pt x="2512932" y="239688"/>
                  </a:cubicBezTo>
                  <a:cubicBezTo>
                    <a:pt x="2468270" y="295568"/>
                    <a:pt x="2416412" y="386585"/>
                    <a:pt x="2404982" y="446698"/>
                  </a:cubicBezTo>
                  <a:cubicBezTo>
                    <a:pt x="2393552" y="506811"/>
                    <a:pt x="2404982" y="592748"/>
                    <a:pt x="2444352" y="600368"/>
                  </a:cubicBezTo>
                  <a:cubicBezTo>
                    <a:pt x="2483722" y="607988"/>
                    <a:pt x="2573257" y="517818"/>
                    <a:pt x="2641202" y="492418"/>
                  </a:cubicBezTo>
                  <a:cubicBezTo>
                    <a:pt x="2709147" y="467018"/>
                    <a:pt x="2777515" y="445428"/>
                    <a:pt x="2852022" y="447968"/>
                  </a:cubicBezTo>
                  <a:cubicBezTo>
                    <a:pt x="2926529" y="450508"/>
                    <a:pt x="3076812" y="475908"/>
                    <a:pt x="3088242" y="507658"/>
                  </a:cubicBezTo>
                  <a:cubicBezTo>
                    <a:pt x="3099672" y="539408"/>
                    <a:pt x="2968015" y="578143"/>
                    <a:pt x="2920602" y="638468"/>
                  </a:cubicBezTo>
                  <a:cubicBezTo>
                    <a:pt x="2873189" y="698793"/>
                    <a:pt x="2796565" y="788963"/>
                    <a:pt x="2803762" y="869608"/>
                  </a:cubicBezTo>
                  <a:cubicBezTo>
                    <a:pt x="2810959" y="950253"/>
                    <a:pt x="2894567" y="1061166"/>
                    <a:pt x="2963782" y="1122338"/>
                  </a:cubicBezTo>
                  <a:cubicBezTo>
                    <a:pt x="3032997" y="1183510"/>
                    <a:pt x="3228365" y="1188166"/>
                    <a:pt x="3219052" y="1236638"/>
                  </a:cubicBezTo>
                  <a:cubicBezTo>
                    <a:pt x="3209739" y="1285110"/>
                    <a:pt x="2929492" y="1355806"/>
                    <a:pt x="2907902" y="1413168"/>
                  </a:cubicBezTo>
                  <a:cubicBezTo>
                    <a:pt x="2886312" y="1470530"/>
                    <a:pt x="3021991" y="1518578"/>
                    <a:pt x="3089512" y="1580808"/>
                  </a:cubicBezTo>
                  <a:cubicBezTo>
                    <a:pt x="3157033" y="1643038"/>
                    <a:pt x="3258422" y="1716486"/>
                    <a:pt x="3313032" y="1786548"/>
                  </a:cubicBezTo>
                  <a:cubicBezTo>
                    <a:pt x="3367642" y="1856610"/>
                    <a:pt x="3477709" y="1972815"/>
                    <a:pt x="3417172" y="2001178"/>
                  </a:cubicBezTo>
                  <a:cubicBezTo>
                    <a:pt x="3356635" y="2029541"/>
                    <a:pt x="3055010" y="1938525"/>
                    <a:pt x="2949812" y="1956728"/>
                  </a:cubicBezTo>
                  <a:cubicBezTo>
                    <a:pt x="2844614" y="1974931"/>
                    <a:pt x="2823024" y="2038431"/>
                    <a:pt x="2785982" y="2110398"/>
                  </a:cubicBezTo>
                  <a:cubicBezTo>
                    <a:pt x="2748940" y="2182365"/>
                    <a:pt x="2729467" y="2303438"/>
                    <a:pt x="2727562" y="2388528"/>
                  </a:cubicBezTo>
                  <a:cubicBezTo>
                    <a:pt x="2725657" y="2473618"/>
                    <a:pt x="2815404" y="2626865"/>
                    <a:pt x="2774552" y="2620938"/>
                  </a:cubicBezTo>
                  <a:cubicBezTo>
                    <a:pt x="2733700" y="2615011"/>
                    <a:pt x="2563520" y="2406096"/>
                    <a:pt x="2482452" y="2352968"/>
                  </a:cubicBezTo>
                  <a:cubicBezTo>
                    <a:pt x="2401384" y="2299840"/>
                    <a:pt x="2326242" y="2282483"/>
                    <a:pt x="2288142" y="2302168"/>
                  </a:cubicBezTo>
                  <a:cubicBezTo>
                    <a:pt x="2250042" y="2321853"/>
                    <a:pt x="2259779" y="2420490"/>
                    <a:pt x="2253852" y="2471078"/>
                  </a:cubicBezTo>
                  <a:cubicBezTo>
                    <a:pt x="2247925" y="2521666"/>
                    <a:pt x="2266552" y="2550665"/>
                    <a:pt x="2252582" y="2605698"/>
                  </a:cubicBezTo>
                  <a:cubicBezTo>
                    <a:pt x="2238612" y="2660731"/>
                    <a:pt x="2222314" y="2824138"/>
                    <a:pt x="2170032" y="2801278"/>
                  </a:cubicBezTo>
                  <a:cubicBezTo>
                    <a:pt x="2117750" y="2778418"/>
                    <a:pt x="1997735" y="2522090"/>
                    <a:pt x="1938892" y="2468538"/>
                  </a:cubicBezTo>
                  <a:cubicBezTo>
                    <a:pt x="1880049" y="2414986"/>
                    <a:pt x="1861845" y="2437846"/>
                    <a:pt x="1816972" y="2479968"/>
                  </a:cubicBezTo>
                  <a:cubicBezTo>
                    <a:pt x="1772099" y="2522090"/>
                    <a:pt x="1717489" y="2649301"/>
                    <a:pt x="1669652" y="2721268"/>
                  </a:cubicBezTo>
                  <a:cubicBezTo>
                    <a:pt x="1621815" y="2793235"/>
                    <a:pt x="1571650" y="2927431"/>
                    <a:pt x="1529952" y="2911768"/>
                  </a:cubicBezTo>
                  <a:cubicBezTo>
                    <a:pt x="1488254" y="2896105"/>
                    <a:pt x="1426870" y="2660097"/>
                    <a:pt x="1419462" y="2627289"/>
                  </a:cubicBezTo>
                  <a:cubicBezTo>
                    <a:pt x="1412054" y="2594481"/>
                    <a:pt x="1449307" y="2676606"/>
                    <a:pt x="1432162" y="2638718"/>
                  </a:cubicBezTo>
                  <a:cubicBezTo>
                    <a:pt x="1415017" y="2600830"/>
                    <a:pt x="1359984" y="2414986"/>
                    <a:pt x="1316592" y="2399958"/>
                  </a:cubicBezTo>
                  <a:cubicBezTo>
                    <a:pt x="1273200" y="2384930"/>
                    <a:pt x="1232137" y="2470231"/>
                    <a:pt x="1171812" y="2548548"/>
                  </a:cubicBezTo>
                  <a:cubicBezTo>
                    <a:pt x="1111487" y="2626865"/>
                    <a:pt x="999939" y="2881500"/>
                    <a:pt x="954642" y="2869858"/>
                  </a:cubicBezTo>
                  <a:cubicBezTo>
                    <a:pt x="909345" y="2858216"/>
                    <a:pt x="897492" y="2594903"/>
                    <a:pt x="900032" y="2478698"/>
                  </a:cubicBezTo>
                  <a:cubicBezTo>
                    <a:pt x="902572" y="2362493"/>
                    <a:pt x="1006500" y="2204166"/>
                    <a:pt x="969882" y="2172628"/>
                  </a:cubicBezTo>
                  <a:cubicBezTo>
                    <a:pt x="933264" y="2141090"/>
                    <a:pt x="804147" y="2265973"/>
                    <a:pt x="680322" y="2289468"/>
                  </a:cubicBezTo>
                  <a:cubicBezTo>
                    <a:pt x="556497" y="2312963"/>
                    <a:pt x="280272" y="2336035"/>
                    <a:pt x="226932" y="2313598"/>
                  </a:cubicBezTo>
                  <a:cubicBezTo>
                    <a:pt x="173592" y="2291161"/>
                    <a:pt x="281965" y="2203531"/>
                    <a:pt x="360282" y="2154848"/>
                  </a:cubicBezTo>
                  <a:cubicBezTo>
                    <a:pt x="438599" y="2106165"/>
                    <a:pt x="434789" y="2064466"/>
                    <a:pt x="452992" y="2013878"/>
                  </a:cubicBezTo>
                  <a:cubicBezTo>
                    <a:pt x="471195" y="1963290"/>
                    <a:pt x="479874" y="1884973"/>
                    <a:pt x="469502" y="1851318"/>
                  </a:cubicBezTo>
                  <a:cubicBezTo>
                    <a:pt x="459130" y="1817663"/>
                    <a:pt x="419760" y="1819991"/>
                    <a:pt x="390762" y="1811948"/>
                  </a:cubicBezTo>
                  <a:cubicBezTo>
                    <a:pt x="361764" y="1803905"/>
                    <a:pt x="342079" y="1823166"/>
                    <a:pt x="295512" y="1803058"/>
                  </a:cubicBezTo>
                  <a:cubicBezTo>
                    <a:pt x="248945" y="1782950"/>
                    <a:pt x="90407" y="1729610"/>
                    <a:pt x="111362" y="1691298"/>
                  </a:cubicBezTo>
                  <a:cubicBezTo>
                    <a:pt x="132317" y="1652986"/>
                    <a:pt x="345042" y="1620390"/>
                    <a:pt x="421242" y="1573188"/>
                  </a:cubicBezTo>
                  <a:cubicBezTo>
                    <a:pt x="497442" y="1525986"/>
                    <a:pt x="545490" y="1451691"/>
                    <a:pt x="568562" y="1408088"/>
                  </a:cubicBezTo>
                  <a:cubicBezTo>
                    <a:pt x="591634" y="1364485"/>
                    <a:pt x="608355" y="1330406"/>
                    <a:pt x="559672" y="1311568"/>
                  </a:cubicBezTo>
                  <a:cubicBezTo>
                    <a:pt x="510989" y="1292730"/>
                    <a:pt x="350545" y="1310510"/>
                    <a:pt x="276462" y="1295058"/>
                  </a:cubicBezTo>
                  <a:cubicBezTo>
                    <a:pt x="202379" y="1279606"/>
                    <a:pt x="160680" y="1263520"/>
                    <a:pt x="115172" y="1218858"/>
                  </a:cubicBezTo>
                  <a:cubicBezTo>
                    <a:pt x="69664" y="1174196"/>
                    <a:pt x="-18390" y="1053335"/>
                    <a:pt x="3412" y="1027088"/>
                  </a:cubicBezTo>
                  <a:cubicBezTo>
                    <a:pt x="25214" y="1000841"/>
                    <a:pt x="166184" y="1076406"/>
                    <a:pt x="245982" y="1061378"/>
                  </a:cubicBezTo>
                  <a:cubicBezTo>
                    <a:pt x="325780" y="1046350"/>
                    <a:pt x="439657" y="1011636"/>
                    <a:pt x="482202" y="936918"/>
                  </a:cubicBezTo>
                  <a:cubicBezTo>
                    <a:pt x="524747" y="862200"/>
                    <a:pt x="475852" y="724193"/>
                    <a:pt x="501252" y="613068"/>
                  </a:cubicBezTo>
                  <a:cubicBezTo>
                    <a:pt x="526652" y="501943"/>
                    <a:pt x="584860" y="343193"/>
                    <a:pt x="634602" y="270168"/>
                  </a:cubicBezTo>
                  <a:cubicBezTo>
                    <a:pt x="684344" y="197143"/>
                    <a:pt x="763084" y="144650"/>
                    <a:pt x="799702" y="174918"/>
                  </a:cubicBezTo>
                  <a:cubicBezTo>
                    <a:pt x="836320" y="205186"/>
                    <a:pt x="801819" y="388701"/>
                    <a:pt x="854312" y="451778"/>
                  </a:cubicBezTo>
                  <a:cubicBezTo>
                    <a:pt x="906805" y="514855"/>
                    <a:pt x="1040367" y="609681"/>
                    <a:pt x="1114662" y="553378"/>
                  </a:cubicBezTo>
                  <a:cubicBezTo>
                    <a:pt x="1188957" y="497075"/>
                    <a:pt x="1246742" y="203916"/>
                    <a:pt x="1300082" y="113958"/>
                  </a:cubicBezTo>
                  <a:cubicBezTo>
                    <a:pt x="1353422" y="24000"/>
                    <a:pt x="1404434" y="-25742"/>
                    <a:pt x="1434702" y="13628"/>
                  </a:cubicBezTo>
                  <a:cubicBezTo>
                    <a:pt x="1464970" y="52998"/>
                    <a:pt x="1439359" y="277153"/>
                    <a:pt x="1481692" y="350178"/>
                  </a:cubicBezTo>
                  <a:cubicBezTo>
                    <a:pt x="1524025" y="423203"/>
                    <a:pt x="1629435" y="467653"/>
                    <a:pt x="1688702" y="451778"/>
                  </a:cubicBezTo>
                  <a:cubicBezTo>
                    <a:pt x="1747969" y="435903"/>
                    <a:pt x="1855919" y="262336"/>
                    <a:pt x="1898252" y="270168"/>
                  </a:cubicBezTo>
                  <a:cubicBezTo>
                    <a:pt x="1940585" y="278000"/>
                    <a:pt x="1894442" y="507446"/>
                    <a:pt x="1942702" y="49876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6192376" y="745225"/>
              <a:ext cx="1957619" cy="1687751"/>
            </a:xfrm>
            <a:prstGeom prst="ellipse">
              <a:avLst/>
            </a:pr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1441638">
              <a:off x="7386019" y="1486896"/>
              <a:ext cx="540447" cy="210216"/>
            </a:xfrm>
            <a:custGeom>
              <a:avLst/>
              <a:gdLst>
                <a:gd name="connsiteX0" fmla="*/ 0 w 541020"/>
                <a:gd name="connsiteY0" fmla="*/ 77980 h 207520"/>
                <a:gd name="connsiteX1" fmla="*/ 220980 w 541020"/>
                <a:gd name="connsiteY1" fmla="*/ 1780 h 207520"/>
                <a:gd name="connsiteX2" fmla="*/ 388620 w 541020"/>
                <a:gd name="connsiteY2" fmla="*/ 39880 h 207520"/>
                <a:gd name="connsiteX3" fmla="*/ 541020 w 541020"/>
                <a:gd name="connsiteY3" fmla="*/ 207520 h 20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020" h="207520">
                  <a:moveTo>
                    <a:pt x="0" y="77980"/>
                  </a:moveTo>
                  <a:cubicBezTo>
                    <a:pt x="78105" y="43055"/>
                    <a:pt x="156210" y="8130"/>
                    <a:pt x="220980" y="1780"/>
                  </a:cubicBezTo>
                  <a:cubicBezTo>
                    <a:pt x="285750" y="-4570"/>
                    <a:pt x="335280" y="5590"/>
                    <a:pt x="388620" y="39880"/>
                  </a:cubicBezTo>
                  <a:cubicBezTo>
                    <a:pt x="441960" y="74170"/>
                    <a:pt x="541020" y="207520"/>
                    <a:pt x="541020" y="207520"/>
                  </a:cubicBezTo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1441638">
              <a:off x="6441296" y="1412311"/>
              <a:ext cx="540447" cy="210216"/>
            </a:xfrm>
            <a:custGeom>
              <a:avLst/>
              <a:gdLst>
                <a:gd name="connsiteX0" fmla="*/ 0 w 541020"/>
                <a:gd name="connsiteY0" fmla="*/ 77980 h 207520"/>
                <a:gd name="connsiteX1" fmla="*/ 220980 w 541020"/>
                <a:gd name="connsiteY1" fmla="*/ 1780 h 207520"/>
                <a:gd name="connsiteX2" fmla="*/ 388620 w 541020"/>
                <a:gd name="connsiteY2" fmla="*/ 39880 h 207520"/>
                <a:gd name="connsiteX3" fmla="*/ 541020 w 541020"/>
                <a:gd name="connsiteY3" fmla="*/ 207520 h 20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020" h="207520">
                  <a:moveTo>
                    <a:pt x="0" y="77980"/>
                  </a:moveTo>
                  <a:cubicBezTo>
                    <a:pt x="78105" y="43055"/>
                    <a:pt x="156210" y="8130"/>
                    <a:pt x="220980" y="1780"/>
                  </a:cubicBezTo>
                  <a:cubicBezTo>
                    <a:pt x="285750" y="-4570"/>
                    <a:pt x="335280" y="5590"/>
                    <a:pt x="388620" y="39880"/>
                  </a:cubicBezTo>
                  <a:cubicBezTo>
                    <a:pt x="441960" y="74170"/>
                    <a:pt x="541020" y="207520"/>
                    <a:pt x="541020" y="207520"/>
                  </a:cubicBezTo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6923204" y="1844427"/>
              <a:ext cx="462384" cy="330341"/>
            </a:xfrm>
            <a:custGeom>
              <a:avLst/>
              <a:gdLst>
                <a:gd name="connsiteX0" fmla="*/ 6459 w 738385"/>
                <a:gd name="connsiteY0" fmla="*/ 2619 h 635873"/>
                <a:gd name="connsiteX1" fmla="*/ 166479 w 738385"/>
                <a:gd name="connsiteY1" fmla="*/ 147399 h 635873"/>
                <a:gd name="connsiteX2" fmla="*/ 372219 w 738385"/>
                <a:gd name="connsiteY2" fmla="*/ 208359 h 635873"/>
                <a:gd name="connsiteX3" fmla="*/ 593199 w 738385"/>
                <a:gd name="connsiteY3" fmla="*/ 147399 h 635873"/>
                <a:gd name="connsiteX4" fmla="*/ 730359 w 738385"/>
                <a:gd name="connsiteY4" fmla="*/ 17859 h 635873"/>
                <a:gd name="connsiteX5" fmla="*/ 707499 w 738385"/>
                <a:gd name="connsiteY5" fmla="*/ 231219 h 635873"/>
                <a:gd name="connsiteX6" fmla="*/ 585579 w 738385"/>
                <a:gd name="connsiteY6" fmla="*/ 490299 h 635873"/>
                <a:gd name="connsiteX7" fmla="*/ 364599 w 738385"/>
                <a:gd name="connsiteY7" fmla="*/ 635079 h 635873"/>
                <a:gd name="connsiteX8" fmla="*/ 174099 w 738385"/>
                <a:gd name="connsiteY8" fmla="*/ 536019 h 635873"/>
                <a:gd name="connsiteX9" fmla="*/ 44559 w 738385"/>
                <a:gd name="connsiteY9" fmla="*/ 284559 h 635873"/>
                <a:gd name="connsiteX10" fmla="*/ 6459 w 738385"/>
                <a:gd name="connsiteY10" fmla="*/ 2619 h 63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8385" h="635873">
                  <a:moveTo>
                    <a:pt x="6459" y="2619"/>
                  </a:moveTo>
                  <a:cubicBezTo>
                    <a:pt x="26779" y="-20241"/>
                    <a:pt x="105519" y="113109"/>
                    <a:pt x="166479" y="147399"/>
                  </a:cubicBezTo>
                  <a:cubicBezTo>
                    <a:pt x="227439" y="181689"/>
                    <a:pt x="301099" y="208359"/>
                    <a:pt x="372219" y="208359"/>
                  </a:cubicBezTo>
                  <a:cubicBezTo>
                    <a:pt x="443339" y="208359"/>
                    <a:pt x="533509" y="179149"/>
                    <a:pt x="593199" y="147399"/>
                  </a:cubicBezTo>
                  <a:cubicBezTo>
                    <a:pt x="652889" y="115649"/>
                    <a:pt x="711309" y="3889"/>
                    <a:pt x="730359" y="17859"/>
                  </a:cubicBezTo>
                  <a:cubicBezTo>
                    <a:pt x="749409" y="31829"/>
                    <a:pt x="731629" y="152479"/>
                    <a:pt x="707499" y="231219"/>
                  </a:cubicBezTo>
                  <a:cubicBezTo>
                    <a:pt x="683369" y="309959"/>
                    <a:pt x="642729" y="422989"/>
                    <a:pt x="585579" y="490299"/>
                  </a:cubicBezTo>
                  <a:cubicBezTo>
                    <a:pt x="528429" y="557609"/>
                    <a:pt x="433179" y="627459"/>
                    <a:pt x="364599" y="635079"/>
                  </a:cubicBezTo>
                  <a:cubicBezTo>
                    <a:pt x="296019" y="642699"/>
                    <a:pt x="227439" y="594439"/>
                    <a:pt x="174099" y="536019"/>
                  </a:cubicBezTo>
                  <a:cubicBezTo>
                    <a:pt x="120759" y="477599"/>
                    <a:pt x="71229" y="370919"/>
                    <a:pt x="44559" y="284559"/>
                  </a:cubicBezTo>
                  <a:cubicBezTo>
                    <a:pt x="17889" y="198199"/>
                    <a:pt x="-13861" y="25479"/>
                    <a:pt x="6459" y="2619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7" name="Freeform 16"/>
          <p:cNvSpPr>
            <a:spLocks noEditPoints="1"/>
          </p:cNvSpPr>
          <p:nvPr/>
        </p:nvSpPr>
        <p:spPr bwMode="auto">
          <a:xfrm rot="584553">
            <a:off x="10269538" y="2297113"/>
            <a:ext cx="468312" cy="541337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0726" name="Picture 4" descr="C:\Users\ABC\Desktop\GR-010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119313"/>
            <a:ext cx="55451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7" name="组合 25"/>
          <p:cNvGrpSpPr>
            <a:grpSpLocks/>
          </p:cNvGrpSpPr>
          <p:nvPr/>
        </p:nvGrpSpPr>
        <p:grpSpPr bwMode="auto">
          <a:xfrm>
            <a:off x="2792413" y="1492250"/>
            <a:ext cx="6419850" cy="768350"/>
            <a:chOff x="4398" y="882"/>
            <a:chExt cx="10110" cy="1210"/>
          </a:xfrm>
        </p:grpSpPr>
        <p:grpSp>
          <p:nvGrpSpPr>
            <p:cNvPr id="30728" name="组合 4"/>
            <p:cNvGrpSpPr>
              <a:grpSpLocks/>
            </p:cNvGrpSpPr>
            <p:nvPr/>
          </p:nvGrpSpPr>
          <p:grpSpPr bwMode="auto">
            <a:xfrm>
              <a:off x="8637" y="882"/>
              <a:ext cx="1172" cy="1210"/>
              <a:chOff x="2365173" y="1429930"/>
              <a:chExt cx="744220" cy="768350"/>
            </a:xfrm>
          </p:grpSpPr>
          <p:grpSp>
            <p:nvGrpSpPr>
              <p:cNvPr id="30771" name="组合 8"/>
              <p:cNvGrpSpPr>
                <a:grpSpLocks/>
              </p:cNvGrpSpPr>
              <p:nvPr/>
            </p:nvGrpSpPr>
            <p:grpSpPr bwMode="auto">
              <a:xfrm>
                <a:off x="2411760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1907836" y="1131032"/>
                  <a:ext cx="1007533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4" name="直接连接符 3"/>
                <p:cNvCxnSpPr>
                  <a:stCxn id="3" idx="1"/>
                  <a:endCxn id="3" idx="3"/>
                </p:cNvCxnSpPr>
                <p:nvPr/>
              </p:nvCxnSpPr>
              <p:spPr>
                <a:xfrm>
                  <a:off x="1907836" y="1634798"/>
                  <a:ext cx="1007533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>
                  <a:stCxn id="3" idx="0"/>
                  <a:endCxn id="3" idx="2"/>
                </p:cNvCxnSpPr>
                <p:nvPr/>
              </p:nvCxnSpPr>
              <p:spPr>
                <a:xfrm>
                  <a:off x="2411603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矩形 5"/>
              <p:cNvSpPr/>
              <p:nvPr/>
            </p:nvSpPr>
            <p:spPr>
              <a:xfrm>
                <a:off x="2365173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青</a:t>
                </a:r>
              </a:p>
            </p:txBody>
          </p:sp>
        </p:grpSp>
        <p:grpSp>
          <p:nvGrpSpPr>
            <p:cNvPr id="30729" name="组合 6"/>
            <p:cNvGrpSpPr>
              <a:grpSpLocks/>
            </p:cNvGrpSpPr>
            <p:nvPr/>
          </p:nvGrpSpPr>
          <p:grpSpPr bwMode="auto">
            <a:xfrm>
              <a:off x="9825" y="882"/>
              <a:ext cx="1172" cy="1210"/>
              <a:chOff x="3114096" y="1429930"/>
              <a:chExt cx="744220" cy="768350"/>
            </a:xfrm>
          </p:grpSpPr>
          <p:grpSp>
            <p:nvGrpSpPr>
              <p:cNvPr id="30766" name="组合 10"/>
              <p:cNvGrpSpPr>
                <a:grpSpLocks/>
              </p:cNvGrpSpPr>
              <p:nvPr/>
            </p:nvGrpSpPr>
            <p:grpSpPr bwMode="auto">
              <a:xfrm>
                <a:off x="3160683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1907343" y="1131032"/>
                  <a:ext cx="1010002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13" name="直接连接符 12"/>
                <p:cNvCxnSpPr>
                  <a:stCxn id="12" idx="1"/>
                  <a:endCxn id="12" idx="3"/>
                </p:cNvCxnSpPr>
                <p:nvPr/>
              </p:nvCxnSpPr>
              <p:spPr>
                <a:xfrm>
                  <a:off x="1907343" y="1634798"/>
                  <a:ext cx="1010002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>
                  <a:stCxn id="12" idx="0"/>
                  <a:endCxn id="12" idx="2"/>
                </p:cNvCxnSpPr>
                <p:nvPr/>
              </p:nvCxnSpPr>
              <p:spPr>
                <a:xfrm>
                  <a:off x="2413578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矩形 14"/>
              <p:cNvSpPr/>
              <p:nvPr/>
            </p:nvSpPr>
            <p:spPr>
              <a:xfrm>
                <a:off x="3114096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春</a:t>
                </a:r>
              </a:p>
            </p:txBody>
          </p:sp>
        </p:grpSp>
        <p:grpSp>
          <p:nvGrpSpPr>
            <p:cNvPr id="30730" name="组合 9"/>
            <p:cNvGrpSpPr>
              <a:grpSpLocks/>
            </p:cNvGrpSpPr>
            <p:nvPr/>
          </p:nvGrpSpPr>
          <p:grpSpPr bwMode="auto">
            <a:xfrm>
              <a:off x="12166" y="882"/>
              <a:ext cx="1172" cy="1210"/>
              <a:chOff x="3893226" y="1429930"/>
              <a:chExt cx="744220" cy="768350"/>
            </a:xfrm>
          </p:grpSpPr>
          <p:grpSp>
            <p:nvGrpSpPr>
              <p:cNvPr id="30761" name="组合 15"/>
              <p:cNvGrpSpPr>
                <a:grpSpLocks/>
              </p:cNvGrpSpPr>
              <p:nvPr/>
            </p:nvGrpSpPr>
            <p:grpSpPr bwMode="auto">
              <a:xfrm>
                <a:off x="3939813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1906355" y="1131032"/>
                  <a:ext cx="1010002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18" name="直接连接符 17"/>
                <p:cNvCxnSpPr>
                  <a:stCxn id="17" idx="1"/>
                  <a:endCxn id="17" idx="3"/>
                </p:cNvCxnSpPr>
                <p:nvPr/>
              </p:nvCxnSpPr>
              <p:spPr>
                <a:xfrm>
                  <a:off x="1906355" y="1634798"/>
                  <a:ext cx="1010002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>
                  <a:stCxn id="17" idx="0"/>
                  <a:endCxn id="17" idx="2"/>
                </p:cNvCxnSpPr>
                <p:nvPr/>
              </p:nvCxnSpPr>
              <p:spPr>
                <a:xfrm>
                  <a:off x="2412591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矩形 19"/>
              <p:cNvSpPr/>
              <p:nvPr/>
            </p:nvSpPr>
            <p:spPr>
              <a:xfrm>
                <a:off x="3893226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邀</a:t>
                </a:r>
              </a:p>
            </p:txBody>
          </p:sp>
        </p:grpSp>
        <p:grpSp>
          <p:nvGrpSpPr>
            <p:cNvPr id="30731" name="组合 30"/>
            <p:cNvGrpSpPr>
              <a:grpSpLocks/>
            </p:cNvGrpSpPr>
            <p:nvPr/>
          </p:nvGrpSpPr>
          <p:grpSpPr bwMode="auto">
            <a:xfrm>
              <a:off x="13336" y="882"/>
              <a:ext cx="1172" cy="1210"/>
              <a:chOff x="4657237" y="1429930"/>
              <a:chExt cx="744220" cy="768350"/>
            </a:xfrm>
          </p:grpSpPr>
          <p:grpSp>
            <p:nvGrpSpPr>
              <p:cNvPr id="30756" name="组合 20"/>
              <p:cNvGrpSpPr>
                <a:grpSpLocks/>
              </p:cNvGrpSpPr>
              <p:nvPr/>
            </p:nvGrpSpPr>
            <p:grpSpPr bwMode="auto">
              <a:xfrm>
                <a:off x="4703824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1906355" y="1131032"/>
                  <a:ext cx="1010002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23" name="直接连接符 22"/>
                <p:cNvCxnSpPr>
                  <a:stCxn id="22" idx="1"/>
                  <a:endCxn id="22" idx="3"/>
                </p:cNvCxnSpPr>
                <p:nvPr/>
              </p:nvCxnSpPr>
              <p:spPr>
                <a:xfrm>
                  <a:off x="1906355" y="1634798"/>
                  <a:ext cx="1010002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>
                  <a:stCxn id="22" idx="0"/>
                  <a:endCxn id="22" idx="2"/>
                </p:cNvCxnSpPr>
                <p:nvPr/>
              </p:nvCxnSpPr>
              <p:spPr>
                <a:xfrm>
                  <a:off x="2412591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矩形 24"/>
              <p:cNvSpPr/>
              <p:nvPr/>
            </p:nvSpPr>
            <p:spPr>
              <a:xfrm>
                <a:off x="4657237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约</a:t>
                </a:r>
              </a:p>
            </p:txBody>
          </p:sp>
        </p:grpSp>
        <p:grpSp>
          <p:nvGrpSpPr>
            <p:cNvPr id="30732" name="组合 49"/>
            <p:cNvGrpSpPr>
              <a:grpSpLocks/>
            </p:cNvGrpSpPr>
            <p:nvPr/>
          </p:nvGrpSpPr>
          <p:grpSpPr bwMode="auto">
            <a:xfrm>
              <a:off x="10996" y="882"/>
              <a:ext cx="1172" cy="1210"/>
              <a:chOff x="3114096" y="1429930"/>
              <a:chExt cx="744220" cy="768350"/>
            </a:xfrm>
          </p:grpSpPr>
          <p:grpSp>
            <p:nvGrpSpPr>
              <p:cNvPr id="30751" name="组合 50"/>
              <p:cNvGrpSpPr>
                <a:grpSpLocks/>
              </p:cNvGrpSpPr>
              <p:nvPr/>
            </p:nvGrpSpPr>
            <p:grpSpPr bwMode="auto">
              <a:xfrm>
                <a:off x="3160683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53" name="矩形 52"/>
                <p:cNvSpPr/>
                <p:nvPr/>
              </p:nvSpPr>
              <p:spPr>
                <a:xfrm>
                  <a:off x="1906355" y="1131032"/>
                  <a:ext cx="1010002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54" name="直接连接符 53"/>
                <p:cNvCxnSpPr>
                  <a:stCxn id="53" idx="1"/>
                  <a:endCxn id="53" idx="3"/>
                </p:cNvCxnSpPr>
                <p:nvPr/>
              </p:nvCxnSpPr>
              <p:spPr>
                <a:xfrm>
                  <a:off x="1906355" y="1634798"/>
                  <a:ext cx="1010002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>
                  <a:stCxn id="53" idx="0"/>
                  <a:endCxn id="53" idx="2"/>
                </p:cNvCxnSpPr>
                <p:nvPr/>
              </p:nvCxnSpPr>
              <p:spPr>
                <a:xfrm>
                  <a:off x="2412591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矩形 51"/>
              <p:cNvSpPr/>
              <p:nvPr/>
            </p:nvSpPr>
            <p:spPr>
              <a:xfrm>
                <a:off x="3114096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的</a:t>
                </a:r>
              </a:p>
            </p:txBody>
          </p:sp>
        </p:grpSp>
        <p:grpSp>
          <p:nvGrpSpPr>
            <p:cNvPr id="30733" name="组合 67"/>
            <p:cNvGrpSpPr>
              <a:grpSpLocks/>
            </p:cNvGrpSpPr>
            <p:nvPr/>
          </p:nvGrpSpPr>
          <p:grpSpPr bwMode="auto">
            <a:xfrm>
              <a:off x="5568" y="882"/>
              <a:ext cx="1172" cy="1210"/>
              <a:chOff x="3893226" y="1429930"/>
              <a:chExt cx="744220" cy="768350"/>
            </a:xfrm>
          </p:grpSpPr>
          <p:grpSp>
            <p:nvGrpSpPr>
              <p:cNvPr id="30746" name="组合 68"/>
              <p:cNvGrpSpPr>
                <a:grpSpLocks/>
              </p:cNvGrpSpPr>
              <p:nvPr/>
            </p:nvGrpSpPr>
            <p:grpSpPr bwMode="auto">
              <a:xfrm>
                <a:off x="3939813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1906848" y="1131032"/>
                  <a:ext cx="1010004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71" name="直接连接符 70"/>
                <p:cNvCxnSpPr>
                  <a:stCxn id="70" idx="1"/>
                  <a:endCxn id="70" idx="3"/>
                </p:cNvCxnSpPr>
                <p:nvPr/>
              </p:nvCxnSpPr>
              <p:spPr>
                <a:xfrm>
                  <a:off x="1906848" y="1634798"/>
                  <a:ext cx="1010004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>
                  <a:stCxn id="70" idx="0"/>
                  <a:endCxn id="70" idx="2"/>
                </p:cNvCxnSpPr>
                <p:nvPr/>
              </p:nvCxnSpPr>
              <p:spPr>
                <a:xfrm>
                  <a:off x="2413085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矩形 72"/>
              <p:cNvSpPr/>
              <p:nvPr/>
            </p:nvSpPr>
            <p:spPr>
              <a:xfrm>
                <a:off x="3893226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一</a:t>
                </a:r>
              </a:p>
            </p:txBody>
          </p:sp>
        </p:grpSp>
        <p:grpSp>
          <p:nvGrpSpPr>
            <p:cNvPr id="30734" name="组合 73"/>
            <p:cNvGrpSpPr>
              <a:grpSpLocks/>
            </p:cNvGrpSpPr>
            <p:nvPr/>
          </p:nvGrpSpPr>
          <p:grpSpPr bwMode="auto">
            <a:xfrm>
              <a:off x="6738" y="882"/>
              <a:ext cx="1172" cy="1210"/>
              <a:chOff x="4657237" y="1429930"/>
              <a:chExt cx="744220" cy="768350"/>
            </a:xfrm>
          </p:grpSpPr>
          <p:grpSp>
            <p:nvGrpSpPr>
              <p:cNvPr id="30741" name="组合 74"/>
              <p:cNvGrpSpPr>
                <a:grpSpLocks/>
              </p:cNvGrpSpPr>
              <p:nvPr/>
            </p:nvGrpSpPr>
            <p:grpSpPr bwMode="auto">
              <a:xfrm>
                <a:off x="4703824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76" name="矩形 75"/>
                <p:cNvSpPr/>
                <p:nvPr/>
              </p:nvSpPr>
              <p:spPr>
                <a:xfrm>
                  <a:off x="1906848" y="1131032"/>
                  <a:ext cx="1010004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77" name="直接连接符 76"/>
                <p:cNvCxnSpPr>
                  <a:stCxn id="76" idx="1"/>
                  <a:endCxn id="76" idx="3"/>
                </p:cNvCxnSpPr>
                <p:nvPr/>
              </p:nvCxnSpPr>
              <p:spPr>
                <a:xfrm>
                  <a:off x="1906848" y="1634798"/>
                  <a:ext cx="1010004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>
                  <a:stCxn id="76" idx="0"/>
                  <a:endCxn id="76" idx="2"/>
                </p:cNvCxnSpPr>
                <p:nvPr/>
              </p:nvCxnSpPr>
              <p:spPr>
                <a:xfrm>
                  <a:off x="2413085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矩形 78"/>
              <p:cNvSpPr/>
              <p:nvPr/>
            </p:nvSpPr>
            <p:spPr>
              <a:xfrm>
                <a:off x="4657237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课</a:t>
                </a:r>
              </a:p>
            </p:txBody>
          </p:sp>
        </p:grpSp>
        <p:grpSp>
          <p:nvGrpSpPr>
            <p:cNvPr id="30735" name="组合 79"/>
            <p:cNvGrpSpPr>
              <a:grpSpLocks/>
            </p:cNvGrpSpPr>
            <p:nvPr/>
          </p:nvGrpSpPr>
          <p:grpSpPr bwMode="auto">
            <a:xfrm>
              <a:off x="4398" y="882"/>
              <a:ext cx="1172" cy="1210"/>
              <a:chOff x="3114096" y="1429930"/>
              <a:chExt cx="744220" cy="768350"/>
            </a:xfrm>
          </p:grpSpPr>
          <p:grpSp>
            <p:nvGrpSpPr>
              <p:cNvPr id="30736" name="组合 80"/>
              <p:cNvGrpSpPr>
                <a:grpSpLocks/>
              </p:cNvGrpSpPr>
              <p:nvPr/>
            </p:nvGrpSpPr>
            <p:grpSpPr bwMode="auto">
              <a:xfrm>
                <a:off x="3160683" y="1490614"/>
                <a:ext cx="648072" cy="648072"/>
                <a:chOff x="1907704" y="1131590"/>
                <a:chExt cx="1008112" cy="1008112"/>
              </a:xfrm>
            </p:grpSpPr>
            <p:sp>
              <p:nvSpPr>
                <p:cNvPr id="82" name="矩形 81"/>
                <p:cNvSpPr/>
                <p:nvPr/>
              </p:nvSpPr>
              <p:spPr>
                <a:xfrm>
                  <a:off x="1906848" y="1131032"/>
                  <a:ext cx="1010004" cy="1007533"/>
                </a:xfrm>
                <a:prstGeom prst="rect">
                  <a:avLst/>
                </a:prstGeom>
                <a:noFill/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>
                    <a:solidFill>
                      <a:schemeClr val="bg1">
                        <a:alpha val="79000"/>
                      </a:schemeClr>
                    </a:solidFill>
                  </a:endParaRPr>
                </a:p>
              </p:txBody>
            </p:sp>
            <p:cxnSp>
              <p:nvCxnSpPr>
                <p:cNvPr id="83" name="直接连接符 82"/>
                <p:cNvCxnSpPr>
                  <a:stCxn id="82" idx="1"/>
                  <a:endCxn id="82" idx="3"/>
                </p:cNvCxnSpPr>
                <p:nvPr/>
              </p:nvCxnSpPr>
              <p:spPr>
                <a:xfrm>
                  <a:off x="1906848" y="1634798"/>
                  <a:ext cx="1010004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>
                  <a:stCxn id="82" idx="0"/>
                  <a:endCxn id="82" idx="2"/>
                </p:cNvCxnSpPr>
                <p:nvPr/>
              </p:nvCxnSpPr>
              <p:spPr>
                <a:xfrm>
                  <a:off x="2413085" y="1131032"/>
                  <a:ext cx="0" cy="1007533"/>
                </a:xfrm>
                <a:prstGeom prst="line">
                  <a:avLst/>
                </a:prstGeom>
                <a:ln w="6350">
                  <a:solidFill>
                    <a:srgbClr val="FFFFFF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矩形 84"/>
              <p:cNvSpPr/>
              <p:nvPr/>
            </p:nvSpPr>
            <p:spPr>
              <a:xfrm>
                <a:off x="3114096" y="1429930"/>
                <a:ext cx="74422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4400" b="1" dirty="0">
                    <a:solidFill>
                      <a:schemeClr val="bg1">
                        <a:alpha val="79000"/>
                      </a:schemeClr>
                    </a:solidFill>
                    <a:latin typeface="+mj-ea"/>
                    <a:ea typeface="+mj-ea"/>
                  </a:rPr>
                  <a:t>第</a:t>
                </a: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 idx="4294967295"/>
          </p:nvPr>
        </p:nvSpPr>
        <p:spPr>
          <a:xfrm>
            <a:off x="1963738" y="708025"/>
            <a:ext cx="7486650" cy="704850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5865">
                <a:solidFill>
                  <a:schemeClr val="bg1"/>
                </a:solidFill>
                <a:latin typeface="蝉羽直线体简繁" panose="02010609000101010101" charset="-122"/>
                <a:ea typeface="蝉羽直线体简繁" panose="02010609000101010101" charset="-122"/>
                <a:cs typeface="+mj-cs"/>
              </a:rPr>
              <a:t>青春期的思维发展</a:t>
            </a:r>
          </a:p>
        </p:txBody>
      </p:sp>
      <p:sp>
        <p:nvSpPr>
          <p:cNvPr id="21506" name="内容占位符 2"/>
          <p:cNvSpPr>
            <a:spLocks noGrp="1"/>
          </p:cNvSpPr>
          <p:nvPr>
            <p:ph idx="4294967295"/>
          </p:nvPr>
        </p:nvSpPr>
        <p:spPr>
          <a:xfrm>
            <a:off x="4658360" y="1659890"/>
            <a:ext cx="3919220" cy="189103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180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思维的独立性</a:t>
            </a: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spcBef>
                <a:spcPts val="180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具有批判精神</a:t>
            </a: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spcBef>
                <a:spcPts val="180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富有创造潜力</a:t>
            </a:r>
          </a:p>
        </p:txBody>
      </p:sp>
      <p:pic>
        <p:nvPicPr>
          <p:cNvPr id="31747" name="图片 2" descr="QQ图片201701031747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3288" y="3797300"/>
            <a:ext cx="5194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1" build="p"/>
      <p:bldP spid="21506" grpId="2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99"/>
          <p:cNvSpPr txBox="1">
            <a:spLocks noChangeArrowheads="1"/>
          </p:cNvSpPr>
          <p:nvPr/>
        </p:nvSpPr>
        <p:spPr bwMode="auto">
          <a:xfrm>
            <a:off x="342900" y="333375"/>
            <a:ext cx="508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Times New Roman" pitchFamily="18" charset="0"/>
              </a:rPr>
              <a:t>（一）发展独立思维</a:t>
            </a:r>
          </a:p>
        </p:txBody>
      </p:sp>
      <p:pic>
        <p:nvPicPr>
          <p:cNvPr id="24577" name="图片 27649" descr="11678bb47d0"/>
          <p:cNvPicPr>
            <a:picLocks noChangeAspect="1"/>
          </p:cNvPicPr>
          <p:nvPr/>
        </p:nvPicPr>
        <p:blipFill>
          <a:blip r:embed="rId2"/>
          <a:srcRect t="14290" b="14497"/>
          <a:stretch>
            <a:fillRect/>
          </a:stretch>
        </p:blipFill>
        <p:spPr bwMode="auto">
          <a:xfrm>
            <a:off x="1849438" y="1139825"/>
            <a:ext cx="8596312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标题 27650"/>
          <p:cNvSpPr>
            <a:spLocks noGrp="1"/>
          </p:cNvSpPr>
          <p:nvPr/>
        </p:nvSpPr>
        <p:spPr bwMode="auto">
          <a:xfrm>
            <a:off x="1878013" y="949325"/>
            <a:ext cx="55086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CN" altLang="en-US" sz="4800">
                <a:ea typeface="隶书" pitchFamily="49" charset="-122"/>
              </a:rPr>
              <a:t>人是能思想的苇草。</a:t>
            </a:r>
          </a:p>
        </p:txBody>
      </p:sp>
      <p:sp>
        <p:nvSpPr>
          <p:cNvPr id="24579" name="副标题 27651"/>
          <p:cNvSpPr>
            <a:spLocks noGrp="1"/>
          </p:cNvSpPr>
          <p:nvPr/>
        </p:nvSpPr>
        <p:spPr>
          <a:xfrm>
            <a:off x="6616065" y="1960880"/>
            <a:ext cx="3305810" cy="561340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lvl="0" indent="0" algn="ctr">
              <a:buClrTx/>
              <a:buSzTx/>
              <a:buFontTx/>
              <a:defRPr/>
            </a:lvl1pPr>
            <a:lvl2pPr marL="457200" lvl="1" indent="0" algn="ctr">
              <a:buClrTx/>
              <a:buSzTx/>
              <a:buFontTx/>
              <a:defRPr/>
            </a:lvl2pPr>
            <a:lvl3pPr marL="914400" lvl="2" indent="0" algn="ctr">
              <a:buClrTx/>
              <a:buSzTx/>
              <a:buFontTx/>
              <a:defRPr/>
            </a:lvl3pPr>
            <a:lvl4pPr marL="1371600" lvl="3" indent="0" algn="ctr">
              <a:buClrTx/>
              <a:buSzTx/>
              <a:buFontTx/>
              <a:defRPr/>
            </a:lvl4pPr>
            <a:lvl5pPr marL="1828800" lvl="4" indent="0" algn="ctr">
              <a:buClrTx/>
              <a:buSzTx/>
              <a:buFontTx/>
              <a:defRPr/>
            </a:lvl5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楷体_GB2312" pitchFamily="49" charset="-122"/>
              </a:rPr>
              <a:t>（法）帕斯卡尔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922463" y="4849813"/>
            <a:ext cx="8464550" cy="952500"/>
          </a:xfrm>
          <a:prstGeom prst="rect">
            <a:avLst/>
          </a:prstGeom>
          <a:solidFill>
            <a:srgbClr val="C55A1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800" b="1">
                <a:solidFill>
                  <a:srgbClr val="0000FF"/>
                </a:solidFill>
                <a:latin typeface="华文细黑"/>
                <a:ea typeface="华文细黑"/>
                <a:cs typeface="华文细黑"/>
              </a:rPr>
              <a:t>虽然生命有时像苇草一样脆弱，但思想使我们强大。只有当思想日渐成熟，我们才能真正长大。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timg 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279400"/>
            <a:ext cx="51339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tim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1313" y="279400"/>
            <a:ext cx="57340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timg (2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430213"/>
            <a:ext cx="1159827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33363" y="4718050"/>
            <a:ext cx="11704637" cy="2000250"/>
          </a:xfrm>
          <a:prstGeom prst="rect">
            <a:avLst/>
          </a:prstGeom>
          <a:solidFill>
            <a:srgbClr val="BDD7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latin typeface="Calibri" pitchFamily="34" charset="0"/>
              </a:rPr>
              <a:t>儿子的疑问说明了什么？</a:t>
            </a:r>
          </a:p>
          <a:p>
            <a:endParaRPr lang="zh-CN" altLang="en-US" sz="3200" b="1">
              <a:latin typeface="Calibri" pitchFamily="34" charset="0"/>
            </a:endParaRPr>
          </a:p>
          <a:p>
            <a:endParaRPr lang="zh-CN" altLang="en-US" b="1">
              <a:solidFill>
                <a:srgbClr val="FF0000"/>
              </a:solidFill>
              <a:latin typeface="宋体" charset="-122"/>
              <a:sym typeface="宋体" charset="-122"/>
            </a:endParaRPr>
          </a:p>
          <a:p>
            <a:endParaRPr lang="zh-CN" altLang="en-US" sz="1400">
              <a:latin typeface="Calibri" pitchFamily="34" charset="0"/>
            </a:endParaRPr>
          </a:p>
          <a:p>
            <a:endParaRPr lang="zh-CN" altLang="en-US" sz="1400">
              <a:latin typeface="Calibri" pitchFamily="34" charset="0"/>
            </a:endParaRPr>
          </a:p>
          <a:p>
            <a:endParaRPr lang="zh-CN" altLang="en-US" sz="1400">
              <a:latin typeface="Calibri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6385" y="5412740"/>
            <a:ext cx="1159891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步入青春期，我们的独立意识不断发展，对问题开始有更多的见解。我们的思维逐渐具有独立性，对未知的事物充满好奇。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53,&quot;width&quot;:546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74858948"/>
  <p:tag name="KSO_WM_UNIT_PLACING_PICTURE_USER_VIEWPORT" val="{&quot;height&quot;:3947,&quot;width&quot;:666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1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80971562125_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349687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89082532"/>
  <p:tag name="KSO_WM_UNIT_PLACING_PICTURE_USER_VIEWPORT" val="{&quot;height&quot;:7707,&quot;width&quot;:50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75971732"/>
  <p:tag name="KSO_WM_UNIT_PLACING_PICTURE_USER_VIEWPORT" val="{&quot;height&quot;:4463,&quot;width&quot;:50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0,&quot;width&quot;:61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0,&quot;width&quot;:617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0,&quot;width&quot;:609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8baacbd-d9b9-48f9-9ce8-7dd721f707b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39,&quot;width&quot;:95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73,&quot;width&quot;:952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学校">
      <a:majorFont>
        <a:latin typeface="Arial"/>
        <a:ea typeface="方正卡通简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3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4582"/>
      </a:accent1>
      <a:accent2>
        <a:srgbClr val="1D4582"/>
      </a:accent2>
      <a:accent3>
        <a:srgbClr val="E42F4B"/>
      </a:accent3>
      <a:accent4>
        <a:srgbClr val="1D4582"/>
      </a:accent4>
      <a:accent5>
        <a:srgbClr val="1D4582"/>
      </a:accent5>
      <a:accent6>
        <a:srgbClr val="E42F4B"/>
      </a:accent6>
      <a:hlink>
        <a:srgbClr val="1D4582"/>
      </a:hlink>
      <a:folHlink>
        <a:srgbClr val="E42F4B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1529</Words>
  <Application>Microsoft Office PowerPoint</Application>
  <PresentationFormat>自定义</PresentationFormat>
  <Paragraphs>129</Paragraphs>
  <Slides>32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演示文稿设计模板</vt:lpstr>
      </vt:variant>
      <vt:variant>
        <vt:i4>21</vt:i4>
      </vt:variant>
      <vt:variant>
        <vt:lpstr>幻灯片标题</vt:lpstr>
      </vt:variant>
      <vt:variant>
        <vt:i4>32</vt:i4>
      </vt:variant>
    </vt:vector>
  </HeadingPairs>
  <TitlesOfParts>
    <vt:vector size="73" baseType="lpstr">
      <vt:lpstr>Arial</vt:lpstr>
      <vt:lpstr>微软雅黑</vt:lpstr>
      <vt:lpstr>方正卡通简体</vt:lpstr>
      <vt:lpstr>Calibri</vt:lpstr>
      <vt:lpstr>宋体</vt:lpstr>
      <vt:lpstr>DengXian Light</vt:lpstr>
      <vt:lpstr>DengXian</vt:lpstr>
      <vt:lpstr>方正小标宋简体</vt:lpstr>
      <vt:lpstr>+mn-ea</vt:lpstr>
      <vt:lpstr>方正楷体简体</vt:lpstr>
      <vt:lpstr>方正特粗光辉简体</vt:lpstr>
      <vt:lpstr>方正苏新诗柳楷简体</vt:lpstr>
      <vt:lpstr>蝉羽直线体简繁</vt:lpstr>
      <vt:lpstr>Times New Roman</vt:lpstr>
      <vt:lpstr>隶书</vt:lpstr>
      <vt:lpstr>华文细黑</vt:lpstr>
      <vt:lpstr>楷体</vt:lpstr>
      <vt:lpstr>华文楷体</vt:lpstr>
      <vt:lpstr>华文仿宋</vt:lpstr>
      <vt:lpstr>Wingdings</vt:lpstr>
      <vt:lpstr>Office 主题</vt:lpstr>
      <vt:lpstr>1_Office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青春期的思维发展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teacher</cp:lastModifiedBy>
  <cp:revision>85</cp:revision>
  <dcterms:created xsi:type="dcterms:W3CDTF">2020-01-30T06:59:00Z</dcterms:created>
  <dcterms:modified xsi:type="dcterms:W3CDTF">2020-02-07T07:31:07Z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