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Lst>
  <p:notesMasterIdLst>
    <p:notesMasterId r:id="rId7"/>
  </p:notesMasterIdLst>
  <p:sldIdLst>
    <p:sldId id="406" r:id="rId6"/>
    <p:sldId id="296" r:id="rId8"/>
    <p:sldId id="256" r:id="rId9"/>
    <p:sldId id="261" r:id="rId10"/>
    <p:sldId id="404" r:id="rId11"/>
    <p:sldId id="321" r:id="rId12"/>
    <p:sldId id="283" r:id="rId13"/>
    <p:sldId id="410" r:id="rId14"/>
    <p:sldId id="380" r:id="rId15"/>
    <p:sldId id="381" r:id="rId16"/>
    <p:sldId id="399" r:id="rId17"/>
    <p:sldId id="366" r:id="rId18"/>
    <p:sldId id="382" r:id="rId19"/>
    <p:sldId id="383" r:id="rId20"/>
    <p:sldId id="450" r:id="rId21"/>
    <p:sldId id="510" r:id="rId22"/>
    <p:sldId id="367" r:id="rId23"/>
    <p:sldId id="512" r:id="rId24"/>
    <p:sldId id="368" r:id="rId25"/>
    <p:sldId id="370" r:id="rId26"/>
    <p:sldId id="397" r:id="rId27"/>
    <p:sldId id="398" r:id="rId28"/>
    <p:sldId id="384" r:id="rId29"/>
    <p:sldId id="385" r:id="rId30"/>
    <p:sldId id="271" r:id="rId31"/>
    <p:sldId id="514" r:id="rId32"/>
    <p:sldId id="291" r:id="rId33"/>
    <p:sldId id="298" r:id="rId34"/>
    <p:sldId id="297" r:id="rId35"/>
    <p:sldId id="288" r:id="rId36"/>
    <p:sldId id="290" r:id="rId37"/>
    <p:sldId id="292" r:id="rId38"/>
    <p:sldId id="412" r:id="rId39"/>
    <p:sldId id="413" r:id="rId40"/>
  </p:sldIdLst>
  <p:sldSz cx="9144000" cy="5145405"/>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pc"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212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049"/>
    <p:restoredTop sz="94054"/>
  </p:normalViewPr>
  <p:slideViewPr>
    <p:cSldViewPr showGuides="1">
      <p:cViewPr varScale="1">
        <p:scale>
          <a:sx n="89" d="100"/>
          <a:sy n="89" d="100"/>
        </p:scale>
        <p:origin x="-612" y="-96"/>
      </p:cViewPr>
      <p:guideLst>
        <p:guide orient="horz" pos="1620"/>
        <p:guide pos="2880"/>
      </p:guideLst>
    </p:cSldViewPr>
  </p:slideViewPr>
  <p:notesTextViewPr>
    <p:cViewPr>
      <p:scale>
        <a:sx n="100" d="100"/>
        <a:sy n="100" d="100"/>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C4ED53C-F7E8-42E3-9CB5-620C5C49A79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幻灯片图像占位符 1"/>
          <p:cNvSpPr>
            <a:spLocks noGrp="1" noRot="1" noChangeAspect="1" noTextEdit="1"/>
          </p:cNvSpPr>
          <p:nvPr>
            <p:ph type="sldImg"/>
          </p:nvPr>
        </p:nvSpPr>
        <p:spPr>
          <a:ln>
            <a:solidFill>
              <a:srgbClr val="000000"/>
            </a:solidFill>
            <a:miter/>
          </a:ln>
        </p:spPr>
      </p:sp>
      <p:sp>
        <p:nvSpPr>
          <p:cNvPr id="29699" name="备注占位符 2"/>
          <p:cNvSpPr>
            <a:spLocks noGrp="1"/>
          </p:cNvSpPr>
          <p:nvPr>
            <p:ph type="body" idx="1"/>
          </p:nvPr>
        </p:nvSpPr>
        <p:spPr>
          <a:noFill/>
          <a:ln>
            <a:noFill/>
          </a:ln>
        </p:spPr>
        <p:txBody>
          <a:bodyPr wrap="square" lIns="91440" tIns="45720" rIns="91440" bIns="45720" anchor="t"/>
          <a:p>
            <a:pPr lvl="0">
              <a:spcBef>
                <a:spcPct val="0"/>
              </a:spcBef>
            </a:pPr>
            <a:endParaRPr lang="zh-CN" altLang="en-US" dirty="0"/>
          </a:p>
        </p:txBody>
      </p:sp>
      <p:sp>
        <p:nvSpPr>
          <p:cNvPr id="297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a:buNone/>
            </a:pP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1440" tIns="45720" rIns="91440" bIns="45720" rtlCol="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p:txBody>
          <a:bodyPr wrap="square" lIns="91440" tIns="45720" rIns="91440" bIns="45720" anchor="t"/>
          <a:lstStyle/>
          <a:p>
            <a:pPr lvl="0" eaLnBrk="1" hangingPunct="1">
              <a:spcBef>
                <a:spcPct val="0"/>
              </a:spcBef>
            </a:pPr>
            <a:endParaRPr lang="zh-CN" altLang="en-US" dirty="0"/>
          </a:p>
        </p:txBody>
      </p:sp>
      <p:sp>
        <p:nvSpPr>
          <p:cNvPr id="1843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buChar char="•"/>
            </a:pPr>
            <a:fld id="{9A0DB2DC-4C9A-4742-B13C-FB6460FD3503}" type="slidenum">
              <a:rPr lang="zh-CN" altLang="en-US" sz="1800" dirty="0"/>
            </a:fld>
            <a:endParaRPr lang="zh-CN" altLang="en-US" sz="1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p:txBody>
          <a:bodyPr wrap="square" lIns="91440" tIns="45720" rIns="91440" bIns="45720" anchor="t"/>
          <a:lstStyle/>
          <a:p>
            <a:pPr lvl="0" eaLnBrk="1" hangingPunct="1">
              <a:spcBef>
                <a:spcPct val="0"/>
              </a:spcBef>
            </a:pPr>
            <a:endParaRPr lang="zh-CN" altLang="en-US" dirty="0"/>
          </a:p>
        </p:txBody>
      </p:sp>
      <p:sp>
        <p:nvSpPr>
          <p:cNvPr id="1843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buChar char="•"/>
            </a:pPr>
            <a:fld id="{9A0DB2DC-4C9A-4742-B13C-FB6460FD3503}" type="slidenum">
              <a:rPr lang="zh-CN" altLang="en-US" sz="1800" dirty="0"/>
            </a:fld>
            <a:endParaRPr lang="zh-CN" altLang="en-US" sz="1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p:txBody>
          <a:bodyPr wrap="square" lIns="91440" tIns="45720" rIns="91440" bIns="45720" anchor="t"/>
          <a:lstStyle/>
          <a:p>
            <a:pPr lvl="0" eaLnBrk="1" hangingPunct="1">
              <a:spcBef>
                <a:spcPct val="0"/>
              </a:spcBef>
            </a:pPr>
            <a:endParaRPr lang="zh-CN" altLang="en-US" dirty="0"/>
          </a:p>
        </p:txBody>
      </p:sp>
      <p:sp>
        <p:nvSpPr>
          <p:cNvPr id="18436"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spcBef>
                <a:spcPct val="0"/>
              </a:spcBef>
              <a:buChar char="•"/>
            </a:pPr>
            <a:fld id="{9A0DB2DC-4C9A-4742-B13C-FB6460FD3503}" type="slidenum">
              <a:rPr lang="zh-CN" altLang="en-US" dirty="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1 Marcador de imagen de diapositiva"/>
          <p:cNvSpPr>
            <a:spLocks noGrp="1" noRot="1" noChangeAspect="1" noTextEdit="1"/>
          </p:cNvSpPr>
          <p:nvPr>
            <p:ph type="sldImg"/>
          </p:nvPr>
        </p:nvSpPr>
        <p:spPr>
          <a:ln>
            <a:solidFill>
              <a:srgbClr val="000000">
                <a:alpha val="100000"/>
              </a:srgbClr>
            </a:solidFill>
            <a:miter lim="800000"/>
          </a:ln>
        </p:spPr>
      </p:sp>
      <p:sp>
        <p:nvSpPr>
          <p:cNvPr id="65539" name="2 Marcador de notas"/>
          <p:cNvSpPr>
            <a:spLocks noGrp="1"/>
          </p:cNvSpPr>
          <p:nvPr>
            <p:ph type="body" idx="1"/>
          </p:nvPr>
        </p:nvSpPr>
        <p:spPr>
          <a:noFill/>
          <a:ln>
            <a:noFill/>
          </a:ln>
        </p:spPr>
        <p:txBody>
          <a:bodyPr wrap="square" lIns="91440" tIns="45720" rIns="91440" bIns="45720" anchor="t"/>
          <a:p>
            <a:pPr lvl="0">
              <a:spcBef>
                <a:spcPct val="0"/>
              </a:spcBef>
            </a:pPr>
            <a:endParaRPr lang="es-MX" altLang="zh-CN" dirty="0"/>
          </a:p>
        </p:txBody>
      </p:sp>
      <p:sp>
        <p:nvSpPr>
          <p:cNvPr id="65540" name="3 Marcador de número de diapositiva"/>
          <p:cNvSpPr txBox="1">
            <a:spLocks noGrp="1"/>
          </p:cNvSpPr>
          <p:nvPr>
            <p:ph type="sldNum" sz="quarter"/>
          </p:nvPr>
        </p:nvSpPr>
        <p:spPr>
          <a:xfrm>
            <a:off x="3884613" y="8685213"/>
            <a:ext cx="2971800" cy="457200"/>
          </a:xfrm>
          <a:prstGeom prst="rect">
            <a:avLst/>
          </a:prstGeom>
          <a:noFill/>
          <a:ln w="9525">
            <a:noFill/>
          </a:ln>
        </p:spPr>
        <p:txBody>
          <a:bodyPr anchor="b"/>
          <a:p>
            <a:pPr lvl="0" algn="r">
              <a:buNone/>
            </a:pPr>
            <a:fld id="{9A0DB2DC-4C9A-4742-B13C-FB6460FD3503}" type="slidenum">
              <a:rPr lang="es-MX" altLang="zh-CN" sz="1200" dirty="0">
                <a:solidFill>
                  <a:srgbClr val="000000"/>
                </a:solidFill>
                <a:latin typeface="Arial" panose="020B0604020202020204" pitchFamily="34" charset="0"/>
                <a:cs typeface="Arial" panose="020B0604020202020204" pitchFamily="34" charset="0"/>
              </a:rPr>
            </a:fld>
            <a:endParaRPr lang="es-MX" altLang="zh-CN" sz="12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33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6238"/>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9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94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411"/>
            <a:ext cx="7772400" cy="110292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730"/>
            <a:ext cx="6400800" cy="131493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9335" indent="0" algn="ctr">
              <a:buNone/>
              <a:defRPr>
                <a:solidFill>
                  <a:schemeClr val="tx1">
                    <a:tint val="75000"/>
                  </a:schemeClr>
                </a:solidFill>
              </a:defRPr>
            </a:lvl4pPr>
            <a:lvl5pPr marL="1372235" indent="0" algn="ctr">
              <a:buNone/>
              <a:defRPr>
                <a:solidFill>
                  <a:schemeClr val="tx1">
                    <a:tint val="75000"/>
                  </a:schemeClr>
                </a:solidFill>
              </a:defRPr>
            </a:lvl5pPr>
            <a:lvl6pPr marL="1715135"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447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399"/>
            <a:ext cx="7772400" cy="1021935"/>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842"/>
            <a:ext cx="7772400" cy="112555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9335" indent="0">
              <a:buNone/>
              <a:defRPr sz="1050">
                <a:solidFill>
                  <a:schemeClr val="tx1">
                    <a:tint val="75000"/>
                  </a:schemeClr>
                </a:solidFill>
              </a:defRPr>
            </a:lvl4pPr>
            <a:lvl5pPr marL="1372235" indent="0">
              <a:buNone/>
              <a:defRPr sz="1050">
                <a:solidFill>
                  <a:schemeClr val="tx1">
                    <a:tint val="75000"/>
                  </a:schemeClr>
                </a:solidFill>
              </a:defRPr>
            </a:lvl5pPr>
            <a:lvl6pPr marL="1715135"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4470" indent="0">
              <a:buNone/>
              <a:defRPr sz="105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595"/>
            <a:ext cx="4038600" cy="339572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595"/>
            <a:ext cx="4038600" cy="339572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761"/>
            <a:ext cx="4040188" cy="479999"/>
          </a:xfrm>
        </p:spPr>
        <p:txBody>
          <a:bodyPr anchor="b"/>
          <a:lstStyle>
            <a:lvl1pPr marL="0" indent="0">
              <a:buNone/>
              <a:defRPr sz="1800" b="1"/>
            </a:lvl1pPr>
            <a:lvl2pPr marL="342900" indent="0">
              <a:buNone/>
              <a:defRPr sz="1500" b="1"/>
            </a:lvl2pPr>
            <a:lvl3pPr marL="685800" indent="0">
              <a:buNone/>
              <a:defRPr sz="1350" b="1"/>
            </a:lvl3pPr>
            <a:lvl4pPr marL="1029335"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447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760"/>
            <a:ext cx="4040188" cy="296456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1761"/>
            <a:ext cx="4041775" cy="479999"/>
          </a:xfrm>
        </p:spPr>
        <p:txBody>
          <a:bodyPr anchor="b"/>
          <a:lstStyle>
            <a:lvl1pPr marL="0" indent="0">
              <a:buNone/>
              <a:defRPr sz="1800" b="1"/>
            </a:lvl1pPr>
            <a:lvl2pPr marL="342900" indent="0">
              <a:buNone/>
              <a:defRPr sz="1500" b="1"/>
            </a:lvl2pPr>
            <a:lvl3pPr marL="685800" indent="0">
              <a:buNone/>
              <a:defRPr sz="1350" b="1"/>
            </a:lvl3pPr>
            <a:lvl4pPr marL="1029335"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447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760"/>
            <a:ext cx="4041775" cy="296456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63"/>
            <a:ext cx="3008313" cy="87186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63"/>
            <a:ext cx="5111750" cy="43914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724"/>
            <a:ext cx="3008313" cy="3519600"/>
          </a:xfrm>
        </p:spPr>
        <p:txBody>
          <a:bodyPr/>
          <a:lstStyle>
            <a:lvl1pPr marL="0" indent="0">
              <a:buNone/>
              <a:defRPr sz="1050"/>
            </a:lvl1pPr>
            <a:lvl2pPr marL="342900" indent="0">
              <a:buNone/>
              <a:defRPr sz="900"/>
            </a:lvl2pPr>
            <a:lvl3pPr marL="685800" indent="0">
              <a:buNone/>
              <a:defRPr sz="750"/>
            </a:lvl3pPr>
            <a:lvl4pPr marL="1029335" indent="0">
              <a:buNone/>
              <a:defRPr sz="675"/>
            </a:lvl4pPr>
            <a:lvl5pPr marL="1372235" indent="0">
              <a:buNone/>
              <a:defRPr sz="675"/>
            </a:lvl5pPr>
            <a:lvl6pPr marL="1715135" indent="0">
              <a:buNone/>
              <a:defRPr sz="675"/>
            </a:lvl6pPr>
            <a:lvl7pPr marL="2058035" indent="0">
              <a:buNone/>
              <a:defRPr sz="675"/>
            </a:lvl7pPr>
            <a:lvl8pPr marL="2400935" indent="0">
              <a:buNone/>
              <a:defRPr sz="675"/>
            </a:lvl8pPr>
            <a:lvl9pPr marL="2744470"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784"/>
            <a:ext cx="5486400" cy="425211"/>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51"/>
            <a:ext cx="5486400" cy="3087243"/>
          </a:xfrm>
        </p:spPr>
        <p:txBody>
          <a:bodyPr vert="horz" lIns="91440" tIns="45720" rIns="91440" bIns="45720" rtlCol="0">
            <a:normAutofit/>
          </a:bodyPr>
          <a:lstStyle>
            <a:lvl1pPr marL="0" indent="0">
              <a:buNone/>
              <a:defRPr sz="2400"/>
            </a:lvl1pPr>
            <a:lvl2pPr marL="342900" indent="0">
              <a:buNone/>
              <a:defRPr sz="2100"/>
            </a:lvl2pPr>
            <a:lvl3pPr marL="685800" indent="0">
              <a:buNone/>
              <a:defRPr sz="1800"/>
            </a:lvl3pPr>
            <a:lvl4pPr marL="1029335" indent="0">
              <a:buNone/>
              <a:defRPr sz="1500"/>
            </a:lvl4pPr>
            <a:lvl5pPr marL="1372235" indent="0">
              <a:buNone/>
              <a:defRPr sz="1500"/>
            </a:lvl5pPr>
            <a:lvl6pPr marL="1715135" indent="0">
              <a:buNone/>
              <a:defRPr sz="1500"/>
            </a:lvl6pPr>
            <a:lvl7pPr marL="2058035" indent="0">
              <a:buNone/>
              <a:defRPr sz="1500"/>
            </a:lvl7pPr>
            <a:lvl8pPr marL="2400935" indent="0">
              <a:buNone/>
              <a:defRPr sz="1500"/>
            </a:lvl8pPr>
            <a:lvl9pPr marL="2744470" indent="0">
              <a:buNone/>
              <a:defRPr sz="15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6994"/>
            <a:ext cx="5486400" cy="603870"/>
          </a:xfrm>
        </p:spPr>
        <p:txBody>
          <a:bodyPr/>
          <a:lstStyle>
            <a:lvl1pPr marL="0" indent="0">
              <a:buNone/>
              <a:defRPr sz="1050"/>
            </a:lvl1pPr>
            <a:lvl2pPr marL="342900" indent="0">
              <a:buNone/>
              <a:defRPr sz="900"/>
            </a:lvl2pPr>
            <a:lvl3pPr marL="685800" indent="0">
              <a:buNone/>
              <a:defRPr sz="750"/>
            </a:lvl3pPr>
            <a:lvl4pPr marL="1029335" indent="0">
              <a:buNone/>
              <a:defRPr sz="675"/>
            </a:lvl4pPr>
            <a:lvl5pPr marL="1372235" indent="0">
              <a:buNone/>
              <a:defRPr sz="675"/>
            </a:lvl5pPr>
            <a:lvl6pPr marL="1715135" indent="0">
              <a:buNone/>
              <a:defRPr sz="675"/>
            </a:lvl6pPr>
            <a:lvl7pPr marL="2058035" indent="0">
              <a:buNone/>
              <a:defRPr sz="675"/>
            </a:lvl7pPr>
            <a:lvl8pPr marL="2400935" indent="0">
              <a:buNone/>
              <a:defRPr sz="675"/>
            </a:lvl8pPr>
            <a:lvl9pPr marL="2744470"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55"/>
            <a:ext cx="2057400" cy="439026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55"/>
            <a:ext cx="6019800" cy="439026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411"/>
            <a:ext cx="7772400" cy="1102927"/>
          </a:xfrm>
        </p:spPr>
        <p:txBody>
          <a:bodyPr/>
          <a:lstStyle/>
          <a:p>
            <a:r>
              <a:rPr lang="zh-CN" altLang="en-US" noProof="1" smtClean="0"/>
              <a:t>单击此处编辑母版标题样式</a:t>
            </a:r>
            <a:endParaRPr lang="fr-FR" noProof="1"/>
          </a:p>
        </p:txBody>
      </p:sp>
      <p:sp>
        <p:nvSpPr>
          <p:cNvPr id="3" name="Sous-titre 2"/>
          <p:cNvSpPr>
            <a:spLocks noGrp="1"/>
          </p:cNvSpPr>
          <p:nvPr>
            <p:ph type="subTitle" idx="1"/>
          </p:nvPr>
        </p:nvSpPr>
        <p:spPr>
          <a:xfrm>
            <a:off x="1371600" y="2915730"/>
            <a:ext cx="6400800" cy="131493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9335" indent="0" algn="ctr">
              <a:buNone/>
              <a:defRPr>
                <a:solidFill>
                  <a:schemeClr val="tx1">
                    <a:tint val="75000"/>
                  </a:schemeClr>
                </a:solidFill>
              </a:defRPr>
            </a:lvl4pPr>
            <a:lvl5pPr marL="1372235" indent="0" algn="ctr">
              <a:buNone/>
              <a:defRPr>
                <a:solidFill>
                  <a:schemeClr val="tx1">
                    <a:tint val="75000"/>
                  </a:schemeClr>
                </a:solidFill>
              </a:defRPr>
            </a:lvl5pPr>
            <a:lvl6pPr marL="1715135"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4470" indent="0" algn="ctr">
              <a:buNone/>
              <a:defRPr>
                <a:solidFill>
                  <a:schemeClr val="tx1">
                    <a:tint val="75000"/>
                  </a:schemeClr>
                </a:solidFill>
              </a:defRPr>
            </a:lvl9pPr>
          </a:lstStyle>
          <a:p>
            <a:r>
              <a:rPr lang="zh-CN" altLang="en-US" noProof="1" smtClean="0"/>
              <a:t>单击此处编辑母版副标题样式</a:t>
            </a:r>
            <a:endParaRPr lang="fr-FR" noProof="1"/>
          </a:p>
        </p:txBody>
      </p:sp>
      <p:sp>
        <p:nvSpPr>
          <p:cNvPr id="7"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EB2EDBF8-3F69-42DE-95FF-77664E8CDA25}"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noProof="1" smtClean="0"/>
              <a:t>单击此处编辑母版标题样式</a:t>
            </a:r>
            <a:endParaRPr lang="fr-FR" noProof="1"/>
          </a:p>
        </p:txBody>
      </p:sp>
      <p:sp>
        <p:nvSpPr>
          <p:cNvPr id="3" name="Espace réservé du contenu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fr-FR" noProof="1"/>
          </a:p>
        </p:txBody>
      </p:sp>
      <p:sp>
        <p:nvSpPr>
          <p:cNvPr id="7"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B2FDB65A-2BF7-422E-9196-98B4F7794578}"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3306399"/>
            <a:ext cx="7772400" cy="1021935"/>
          </a:xfrm>
        </p:spPr>
        <p:txBody>
          <a:bodyPr anchor="t"/>
          <a:lstStyle>
            <a:lvl1pPr algn="l">
              <a:defRPr sz="3000" b="1" cap="all"/>
            </a:lvl1pPr>
          </a:lstStyle>
          <a:p>
            <a:r>
              <a:rPr lang="zh-CN" altLang="en-US" noProof="1" smtClean="0"/>
              <a:t>单击此处编辑母版标题样式</a:t>
            </a:r>
            <a:endParaRPr lang="fr-FR" noProof="1"/>
          </a:p>
        </p:txBody>
      </p:sp>
      <p:sp>
        <p:nvSpPr>
          <p:cNvPr id="3" name="Espace réservé du texte 2"/>
          <p:cNvSpPr>
            <a:spLocks noGrp="1"/>
          </p:cNvSpPr>
          <p:nvPr>
            <p:ph type="body" idx="1"/>
          </p:nvPr>
        </p:nvSpPr>
        <p:spPr>
          <a:xfrm>
            <a:off x="722313" y="2180842"/>
            <a:ext cx="7772400" cy="112555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9335" indent="0">
              <a:buNone/>
              <a:defRPr sz="1050">
                <a:solidFill>
                  <a:schemeClr val="tx1">
                    <a:tint val="75000"/>
                  </a:schemeClr>
                </a:solidFill>
              </a:defRPr>
            </a:lvl4pPr>
            <a:lvl5pPr marL="1372235" indent="0">
              <a:buNone/>
              <a:defRPr sz="1050">
                <a:solidFill>
                  <a:schemeClr val="tx1">
                    <a:tint val="75000"/>
                  </a:schemeClr>
                </a:solidFill>
              </a:defRPr>
            </a:lvl5pPr>
            <a:lvl6pPr marL="1715135"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4470" indent="0">
              <a:buNone/>
              <a:defRPr sz="105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7"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92667C86-BF6C-43C8-84A1-4A242C965F98}"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noProof="1" smtClean="0"/>
              <a:t>单击此处编辑母版标题样式</a:t>
            </a:r>
            <a:endParaRPr lang="fr-FR" noProof="1"/>
          </a:p>
        </p:txBody>
      </p:sp>
      <p:sp>
        <p:nvSpPr>
          <p:cNvPr id="3" name="Espace réservé du contenu 2"/>
          <p:cNvSpPr>
            <a:spLocks noGrp="1"/>
          </p:cNvSpPr>
          <p:nvPr>
            <p:ph sz="half" idx="1"/>
          </p:nvPr>
        </p:nvSpPr>
        <p:spPr>
          <a:xfrm>
            <a:off x="457200" y="1200595"/>
            <a:ext cx="4038600" cy="339572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fr-FR" noProof="1"/>
          </a:p>
        </p:txBody>
      </p:sp>
      <p:sp>
        <p:nvSpPr>
          <p:cNvPr id="4" name="Espace réservé du contenu 3"/>
          <p:cNvSpPr>
            <a:spLocks noGrp="1"/>
          </p:cNvSpPr>
          <p:nvPr>
            <p:ph sz="half" idx="2"/>
          </p:nvPr>
        </p:nvSpPr>
        <p:spPr>
          <a:xfrm>
            <a:off x="4648200" y="1200595"/>
            <a:ext cx="4038600" cy="339572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fr-FR" noProof="1"/>
          </a:p>
        </p:txBody>
      </p:sp>
      <p:sp>
        <p:nvSpPr>
          <p:cNvPr id="7" name="Espace réservé de la date 3"/>
          <p:cNvSpPr>
            <a:spLocks noGrp="1"/>
          </p:cNvSpPr>
          <p:nvPr>
            <p:ph type="dt" sz="half" idx="1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F320860F-9572-4B2D-A84B-738A7C3C98E6}"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CN" altLang="en-US" noProof="1" smtClean="0"/>
              <a:t>单击此处编辑母版标题样式</a:t>
            </a:r>
            <a:endParaRPr lang="fr-FR" noProof="1"/>
          </a:p>
        </p:txBody>
      </p:sp>
      <p:sp>
        <p:nvSpPr>
          <p:cNvPr id="3" name="Espace réservé du texte 2"/>
          <p:cNvSpPr>
            <a:spLocks noGrp="1"/>
          </p:cNvSpPr>
          <p:nvPr>
            <p:ph type="body" idx="1"/>
          </p:nvPr>
        </p:nvSpPr>
        <p:spPr>
          <a:xfrm>
            <a:off x="457200" y="1151761"/>
            <a:ext cx="4040188" cy="479999"/>
          </a:xfrm>
        </p:spPr>
        <p:txBody>
          <a:bodyPr anchor="b"/>
          <a:lstStyle>
            <a:lvl1pPr marL="0" indent="0">
              <a:buNone/>
              <a:defRPr sz="1800" b="1"/>
            </a:lvl1pPr>
            <a:lvl2pPr marL="342900" indent="0">
              <a:buNone/>
              <a:defRPr sz="1500" b="1"/>
            </a:lvl2pPr>
            <a:lvl3pPr marL="685800" indent="0">
              <a:buNone/>
              <a:defRPr sz="1350" b="1"/>
            </a:lvl3pPr>
            <a:lvl4pPr marL="1029335"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4470" indent="0">
              <a:buNone/>
              <a:defRPr sz="1200" b="1"/>
            </a:lvl9pPr>
          </a:lstStyle>
          <a:p>
            <a:pPr lvl="0"/>
            <a:r>
              <a:rPr lang="zh-CN" altLang="en-US" noProof="1" smtClean="0"/>
              <a:t>单击此处编辑母版文本样式</a:t>
            </a:r>
            <a:endParaRPr lang="zh-CN" altLang="en-US" noProof="1" smtClean="0"/>
          </a:p>
        </p:txBody>
      </p:sp>
      <p:sp>
        <p:nvSpPr>
          <p:cNvPr id="4" name="Espace réservé du contenu 3"/>
          <p:cNvSpPr>
            <a:spLocks noGrp="1"/>
          </p:cNvSpPr>
          <p:nvPr>
            <p:ph sz="half" idx="2"/>
          </p:nvPr>
        </p:nvSpPr>
        <p:spPr>
          <a:xfrm>
            <a:off x="457200" y="1631760"/>
            <a:ext cx="4040188" cy="296456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fr-FR" noProof="1"/>
          </a:p>
        </p:txBody>
      </p:sp>
      <p:sp>
        <p:nvSpPr>
          <p:cNvPr id="5" name="Espace réservé du texte 4"/>
          <p:cNvSpPr>
            <a:spLocks noGrp="1"/>
          </p:cNvSpPr>
          <p:nvPr>
            <p:ph type="body" sz="quarter" idx="3"/>
          </p:nvPr>
        </p:nvSpPr>
        <p:spPr>
          <a:xfrm>
            <a:off x="4645025" y="1151761"/>
            <a:ext cx="4041775" cy="479999"/>
          </a:xfrm>
        </p:spPr>
        <p:txBody>
          <a:bodyPr anchor="b"/>
          <a:lstStyle>
            <a:lvl1pPr marL="0" indent="0">
              <a:buNone/>
              <a:defRPr sz="1800" b="1"/>
            </a:lvl1pPr>
            <a:lvl2pPr marL="342900" indent="0">
              <a:buNone/>
              <a:defRPr sz="1500" b="1"/>
            </a:lvl2pPr>
            <a:lvl3pPr marL="685800" indent="0">
              <a:buNone/>
              <a:defRPr sz="1350" b="1"/>
            </a:lvl3pPr>
            <a:lvl4pPr marL="1029335"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4470" indent="0">
              <a:buNone/>
              <a:defRPr sz="1200" b="1"/>
            </a:lvl9pPr>
          </a:lstStyle>
          <a:p>
            <a:pPr lvl="0"/>
            <a:r>
              <a:rPr lang="zh-CN" altLang="en-US" noProof="1" smtClean="0"/>
              <a:t>单击此处编辑母版文本样式</a:t>
            </a:r>
            <a:endParaRPr lang="zh-CN" altLang="en-US" noProof="1" smtClean="0"/>
          </a:p>
        </p:txBody>
      </p:sp>
      <p:sp>
        <p:nvSpPr>
          <p:cNvPr id="6" name="Espace réservé du contenu 5"/>
          <p:cNvSpPr>
            <a:spLocks noGrp="1"/>
          </p:cNvSpPr>
          <p:nvPr>
            <p:ph sz="quarter" idx="4"/>
          </p:nvPr>
        </p:nvSpPr>
        <p:spPr>
          <a:xfrm>
            <a:off x="4645025" y="1631760"/>
            <a:ext cx="4041775" cy="296456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fr-FR" noProof="1"/>
          </a:p>
        </p:txBody>
      </p:sp>
      <p:sp>
        <p:nvSpPr>
          <p:cNvPr id="7" name="Espace réservé de la date 3"/>
          <p:cNvSpPr>
            <a:spLocks noGrp="1"/>
          </p:cNvSpPr>
          <p:nvPr>
            <p:ph type="dt" sz="half" idx="1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1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1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05CF3032-33A8-4CC3-838D-A4460AA94520}"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noProof="1" smtClean="0"/>
              <a:t>单击此处编辑母版标题样式</a:t>
            </a:r>
            <a:endParaRPr lang="fr-FR" noProof="1"/>
          </a:p>
        </p:txBody>
      </p:sp>
      <p:sp>
        <p:nvSpPr>
          <p:cNvPr id="7"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DFE96975-8AB9-4C03-8435-9F32396AC18F}"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E01908E6-9ABD-44E6-8F36-9D7F013D9196}"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04863"/>
            <a:ext cx="3008313" cy="871860"/>
          </a:xfrm>
        </p:spPr>
        <p:txBody>
          <a:bodyPr anchor="b"/>
          <a:lstStyle>
            <a:lvl1pPr algn="l">
              <a:defRPr sz="1500" b="1"/>
            </a:lvl1pPr>
          </a:lstStyle>
          <a:p>
            <a:r>
              <a:rPr lang="zh-CN" altLang="en-US" noProof="1" smtClean="0"/>
              <a:t>单击此处编辑母版标题样式</a:t>
            </a:r>
            <a:endParaRPr lang="fr-FR" noProof="1"/>
          </a:p>
        </p:txBody>
      </p:sp>
      <p:sp>
        <p:nvSpPr>
          <p:cNvPr id="3" name="Espace réservé du contenu 2"/>
          <p:cNvSpPr>
            <a:spLocks noGrp="1"/>
          </p:cNvSpPr>
          <p:nvPr>
            <p:ph idx="1"/>
          </p:nvPr>
        </p:nvSpPr>
        <p:spPr>
          <a:xfrm>
            <a:off x="3575050" y="204863"/>
            <a:ext cx="5111750" cy="43914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fr-FR" noProof="1"/>
          </a:p>
        </p:txBody>
      </p:sp>
      <p:sp>
        <p:nvSpPr>
          <p:cNvPr id="4" name="Espace réservé du texte 3"/>
          <p:cNvSpPr>
            <a:spLocks noGrp="1"/>
          </p:cNvSpPr>
          <p:nvPr>
            <p:ph type="body" sz="half" idx="2"/>
          </p:nvPr>
        </p:nvSpPr>
        <p:spPr>
          <a:xfrm>
            <a:off x="457200" y="1076724"/>
            <a:ext cx="3008313" cy="3519600"/>
          </a:xfrm>
        </p:spPr>
        <p:txBody>
          <a:bodyPr/>
          <a:lstStyle>
            <a:lvl1pPr marL="0" indent="0">
              <a:buNone/>
              <a:defRPr sz="1050"/>
            </a:lvl1pPr>
            <a:lvl2pPr marL="342900" indent="0">
              <a:buNone/>
              <a:defRPr sz="900"/>
            </a:lvl2pPr>
            <a:lvl3pPr marL="685800" indent="0">
              <a:buNone/>
              <a:defRPr sz="750"/>
            </a:lvl3pPr>
            <a:lvl4pPr marL="1029335" indent="0">
              <a:buNone/>
              <a:defRPr sz="675"/>
            </a:lvl4pPr>
            <a:lvl5pPr marL="1372235" indent="0">
              <a:buNone/>
              <a:defRPr sz="675"/>
            </a:lvl5pPr>
            <a:lvl6pPr marL="1715135" indent="0">
              <a:buNone/>
              <a:defRPr sz="675"/>
            </a:lvl6pPr>
            <a:lvl7pPr marL="2058035" indent="0">
              <a:buNone/>
              <a:defRPr sz="675"/>
            </a:lvl7pPr>
            <a:lvl8pPr marL="2400935" indent="0">
              <a:buNone/>
              <a:defRPr sz="675"/>
            </a:lvl8pPr>
            <a:lvl9pPr marL="2744470" indent="0">
              <a:buNone/>
              <a:defRPr sz="675"/>
            </a:lvl9pPr>
          </a:lstStyle>
          <a:p>
            <a:pPr lvl="0"/>
            <a:r>
              <a:rPr lang="zh-CN" altLang="en-US" noProof="1" smtClean="0"/>
              <a:t>单击此处编辑母版文本样式</a:t>
            </a:r>
            <a:endParaRPr lang="zh-CN" altLang="en-US" noProof="1" smtClean="0"/>
          </a:p>
        </p:txBody>
      </p:sp>
      <p:sp>
        <p:nvSpPr>
          <p:cNvPr id="7" name="Espace réservé de la date 3"/>
          <p:cNvSpPr>
            <a:spLocks noGrp="1"/>
          </p:cNvSpPr>
          <p:nvPr>
            <p:ph type="dt" sz="half" idx="1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D41F9351-DB1B-4A9C-9635-AE8E619A71EC}"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1784"/>
            <a:ext cx="5486400" cy="425211"/>
          </a:xfrm>
        </p:spPr>
        <p:txBody>
          <a:bodyPr anchor="b"/>
          <a:lstStyle>
            <a:lvl1pPr algn="l">
              <a:defRPr sz="1500" b="1"/>
            </a:lvl1pPr>
          </a:lstStyle>
          <a:p>
            <a:r>
              <a:rPr lang="zh-CN" altLang="en-US" noProof="1" smtClean="0"/>
              <a:t>单击此处编辑母版标题样式</a:t>
            </a:r>
            <a:endParaRPr lang="fr-FR" noProof="1"/>
          </a:p>
        </p:txBody>
      </p:sp>
      <p:sp>
        <p:nvSpPr>
          <p:cNvPr id="3" name="Espace réservé pour une image  2"/>
          <p:cNvSpPr>
            <a:spLocks noGrp="1"/>
          </p:cNvSpPr>
          <p:nvPr>
            <p:ph type="pic" idx="1"/>
          </p:nvPr>
        </p:nvSpPr>
        <p:spPr>
          <a:xfrm>
            <a:off x="1792288" y="459751"/>
            <a:ext cx="5486400" cy="3087243"/>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9335" indent="0">
              <a:buNone/>
              <a:defRPr sz="1500"/>
            </a:lvl4pPr>
            <a:lvl5pPr marL="1372235" indent="0">
              <a:buNone/>
              <a:defRPr sz="1500"/>
            </a:lvl5pPr>
            <a:lvl6pPr marL="1715135" indent="0">
              <a:buNone/>
              <a:defRPr sz="1500"/>
            </a:lvl6pPr>
            <a:lvl7pPr marL="2058035" indent="0">
              <a:buNone/>
              <a:defRPr sz="1500"/>
            </a:lvl7pPr>
            <a:lvl8pPr marL="2400935" indent="0">
              <a:buNone/>
              <a:defRPr sz="1500"/>
            </a:lvl8pPr>
            <a:lvl9pPr marL="274447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fr-F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Espace réservé du texte 3"/>
          <p:cNvSpPr>
            <a:spLocks noGrp="1"/>
          </p:cNvSpPr>
          <p:nvPr>
            <p:ph type="body" sz="half" idx="2"/>
          </p:nvPr>
        </p:nvSpPr>
        <p:spPr>
          <a:xfrm>
            <a:off x="1792288" y="4026994"/>
            <a:ext cx="5486400" cy="603870"/>
          </a:xfrm>
        </p:spPr>
        <p:txBody>
          <a:bodyPr/>
          <a:lstStyle>
            <a:lvl1pPr marL="0" indent="0">
              <a:buNone/>
              <a:defRPr sz="1050"/>
            </a:lvl1pPr>
            <a:lvl2pPr marL="342900" indent="0">
              <a:buNone/>
              <a:defRPr sz="900"/>
            </a:lvl2pPr>
            <a:lvl3pPr marL="685800" indent="0">
              <a:buNone/>
              <a:defRPr sz="750"/>
            </a:lvl3pPr>
            <a:lvl4pPr marL="1029335" indent="0">
              <a:buNone/>
              <a:defRPr sz="675"/>
            </a:lvl4pPr>
            <a:lvl5pPr marL="1372235" indent="0">
              <a:buNone/>
              <a:defRPr sz="675"/>
            </a:lvl5pPr>
            <a:lvl6pPr marL="1715135" indent="0">
              <a:buNone/>
              <a:defRPr sz="675"/>
            </a:lvl6pPr>
            <a:lvl7pPr marL="2058035" indent="0">
              <a:buNone/>
              <a:defRPr sz="675"/>
            </a:lvl7pPr>
            <a:lvl8pPr marL="2400935" indent="0">
              <a:buNone/>
              <a:defRPr sz="675"/>
            </a:lvl8pPr>
            <a:lvl9pPr marL="2744470" indent="0">
              <a:buNone/>
              <a:defRPr sz="675"/>
            </a:lvl9pPr>
          </a:lstStyle>
          <a:p>
            <a:pPr lvl="0"/>
            <a:r>
              <a:rPr lang="zh-CN" altLang="en-US" noProof="1" smtClean="0"/>
              <a:t>单击此处编辑母版文本样式</a:t>
            </a:r>
            <a:endParaRPr lang="zh-CN" altLang="en-US" noProof="1" smtClean="0"/>
          </a:p>
        </p:txBody>
      </p:sp>
      <p:sp>
        <p:nvSpPr>
          <p:cNvPr id="7" name="Espace réservé de la date 3"/>
          <p:cNvSpPr>
            <a:spLocks noGrp="1"/>
          </p:cNvSpPr>
          <p:nvPr>
            <p:ph type="dt" sz="half" idx="1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91CC294E-E215-46B5-8F12-9DE2FD6C331C}"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CN" altLang="en-US" noProof="1" smtClean="0"/>
              <a:t>单击此处编辑母版标题样式</a:t>
            </a:r>
            <a:endParaRPr lang="fr-FR" noProof="1"/>
          </a:p>
        </p:txBody>
      </p:sp>
      <p:sp>
        <p:nvSpPr>
          <p:cNvPr id="3" name="Espace réservé du texte vertical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fr-FR" noProof="1"/>
          </a:p>
        </p:txBody>
      </p:sp>
      <p:sp>
        <p:nvSpPr>
          <p:cNvPr id="7"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A5230614-0EDB-41B8-B067-415999572256}"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055"/>
            <a:ext cx="2057400" cy="4390269"/>
          </a:xfrm>
        </p:spPr>
        <p:txBody>
          <a:bodyPr vert="eaVert"/>
          <a:lstStyle/>
          <a:p>
            <a:r>
              <a:rPr lang="zh-CN" altLang="en-US" noProof="1" smtClean="0"/>
              <a:t>单击此处编辑母版标题样式</a:t>
            </a:r>
            <a:endParaRPr lang="fr-FR" noProof="1"/>
          </a:p>
        </p:txBody>
      </p:sp>
      <p:sp>
        <p:nvSpPr>
          <p:cNvPr id="3" name="Espace réservé du texte vertical 2"/>
          <p:cNvSpPr>
            <a:spLocks noGrp="1"/>
          </p:cNvSpPr>
          <p:nvPr>
            <p:ph type="body" orient="vert" idx="1"/>
          </p:nvPr>
        </p:nvSpPr>
        <p:spPr>
          <a:xfrm>
            <a:off x="457200" y="206055"/>
            <a:ext cx="6019800" cy="4390269"/>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fr-FR" noProof="1"/>
          </a:p>
        </p:txBody>
      </p:sp>
      <p:sp>
        <p:nvSpPr>
          <p:cNvPr id="7"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D15B8F5C-B711-4B07-8B59-40839E72087A}"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06055"/>
            <a:ext cx="8229600" cy="4390269"/>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defRPr/>
            </a:pPr>
            <a:endParaRPr kumimoji="0" lang="zh-CN" altLang="fr-FR" b="0" i="0" kern="1200" cap="none" spc="0" normalizeH="0" baseline="0" noProof="1">
              <a:latin typeface="Calibri" panose="020F0502020204030204" pitchFamily="34" charset="0"/>
              <a:ea typeface="+mn-ea"/>
              <a:cs typeface="+mn-cs"/>
            </a:endParaRPr>
          </a:p>
        </p:txBody>
      </p:sp>
      <p:sp>
        <p:nvSpPr>
          <p:cNvPr id="8"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endParaRPr kumimoji="0" lang="zh-CN" altLang="en-US" b="0" i="0" kern="1200" cap="none" spc="0" normalizeH="0" baseline="0" noProof="1">
              <a:latin typeface="Calibri" panose="020F0502020204030204" pitchFamily="34" charset="0"/>
              <a:ea typeface="+mn-ea"/>
              <a:cs typeface="+mn-cs"/>
            </a:endParaRPr>
          </a:p>
        </p:txBody>
      </p:sp>
      <p:sp>
        <p:nvSpPr>
          <p:cNvPr id="9"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defRPr/>
            </a:pPr>
            <a:fld id="{6F5C479F-A872-41AA-8488-3D0B31ABBD2B}" type="slidenum">
              <a:rPr kumimoji="0" lang="zh-CN" altLang="fr-FR" b="0" i="0" kern="1200" cap="none" spc="0" normalizeH="0" baseline="0" noProof="1">
                <a:latin typeface="Calibri" panose="020F0502020204030204" pitchFamily="34" charset="0"/>
                <a:ea typeface="+mn-ea"/>
                <a:cs typeface="+mn-ea"/>
              </a:rPr>
            </a:fld>
            <a:endParaRPr kumimoji="0" lang="zh-CN" altLang="fr-FR" b="0" i="0" kern="1200" cap="none" spc="0" normalizeH="0" baseline="0" noProof="1">
              <a:latin typeface="Calibri" panose="020F0502020204030204" pitchFamily="34" charset="0"/>
              <a:ea typeface="+mn-ea"/>
              <a:cs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7488"/>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4" Type="http://schemas.openxmlformats.org/officeDocument/2006/relationships/theme" Target="../theme/theme4.xml"/><Relationship Id="rId13" Type="http://schemas.openxmlformats.org/officeDocument/2006/relationships/image" Target="../media/image1.jpeg"/><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200150"/>
            <a:ext cx="8229600" cy="33956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200150"/>
            <a:ext cx="8229600" cy="33956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457200" y="206055"/>
            <a:ext cx="8229600" cy="857568"/>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200595"/>
            <a:ext cx="8229600" cy="3395729"/>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20616ED-B47E-4605-9559-EDE269A315A4}"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FC717F2-A096-45E9-95C5-F3DB3B0F2984}"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7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6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92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9335" algn="l" defTabSz="685800" rtl="0" eaLnBrk="1" latinLnBrk="0" hangingPunct="1">
        <a:defRPr sz="1350" kern="1200">
          <a:solidFill>
            <a:schemeClr val="tx1"/>
          </a:solidFill>
          <a:latin typeface="+mn-lt"/>
          <a:ea typeface="+mn-ea"/>
          <a:cs typeface="+mn-cs"/>
        </a:defRPr>
      </a:lvl4pPr>
      <a:lvl5pPr marL="1372235" algn="l" defTabSz="685800" rtl="0" eaLnBrk="1" latinLnBrk="0" hangingPunct="1">
        <a:defRPr sz="1350" kern="1200">
          <a:solidFill>
            <a:schemeClr val="tx1"/>
          </a:solidFill>
          <a:latin typeface="+mn-lt"/>
          <a:ea typeface="+mn-ea"/>
          <a:cs typeface="+mn-cs"/>
        </a:defRPr>
      </a:lvl5pPr>
      <a:lvl6pPr marL="1715135"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447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a:xfrm>
            <a:off x="457200" y="206055"/>
            <a:ext cx="8229600" cy="857568"/>
          </a:xfrm>
          <a:prstGeom prst="rect">
            <a:avLst/>
          </a:prstGeom>
          <a:noFill/>
          <a:ln w="9525">
            <a:noFill/>
          </a:ln>
        </p:spPr>
        <p:txBody>
          <a:bodyPr anchor="ctr"/>
          <a:lstStyle/>
          <a:p>
            <a:pPr lvl="0"/>
            <a:r>
              <a:rPr lang="fr-FR" altLang="zh-CN" dirty="0"/>
              <a:t>Cliquez pour modifier le style du titre</a:t>
            </a:r>
            <a:endParaRPr lang="fr-FR" altLang="zh-CN" dirty="0"/>
          </a:p>
        </p:txBody>
      </p:sp>
      <p:sp>
        <p:nvSpPr>
          <p:cNvPr id="1027" name="Espace réservé du texte 2"/>
          <p:cNvSpPr>
            <a:spLocks noGrp="1"/>
          </p:cNvSpPr>
          <p:nvPr>
            <p:ph type="body"/>
          </p:nvPr>
        </p:nvSpPr>
        <p:spPr>
          <a:xfrm>
            <a:off x="457200" y="1200595"/>
            <a:ext cx="8229600" cy="3395729"/>
          </a:xfrm>
          <a:prstGeom prst="rect">
            <a:avLst/>
          </a:prstGeom>
          <a:noFill/>
          <a:ln w="9525">
            <a:noFill/>
          </a:ln>
        </p:spPr>
        <p:txBody>
          <a:bodyPr/>
          <a:lstStyle/>
          <a:p>
            <a:pPr lvl="0"/>
            <a:r>
              <a:rPr lang="fr-FR" altLang="zh-CN" dirty="0"/>
              <a:t>Cliquez pour modifier les styles du texte du masque</a:t>
            </a:r>
            <a:endParaRPr lang="fr-FR" altLang="zh-CN" dirty="0"/>
          </a:p>
          <a:p>
            <a:pPr lvl="1"/>
            <a:r>
              <a:rPr lang="fr-FR" altLang="zh-CN" dirty="0"/>
              <a:t>Deuxième niveau</a:t>
            </a:r>
            <a:endParaRPr lang="fr-FR" altLang="zh-CN" dirty="0"/>
          </a:p>
          <a:p>
            <a:pPr lvl="2"/>
            <a:r>
              <a:rPr lang="fr-FR" altLang="zh-CN" dirty="0"/>
              <a:t>Troisième niveau</a:t>
            </a:r>
            <a:endParaRPr lang="fr-FR" altLang="zh-CN" dirty="0"/>
          </a:p>
          <a:p>
            <a:pPr lvl="3"/>
            <a:r>
              <a:rPr lang="fr-FR" altLang="zh-CN" dirty="0"/>
              <a:t>Quatrième niveau</a:t>
            </a:r>
            <a:endParaRPr lang="fr-FR" altLang="zh-CN" dirty="0"/>
          </a:p>
          <a:p>
            <a:pPr lvl="4"/>
            <a:r>
              <a:rPr lang="fr-FR" altLang="zh-CN" dirty="0"/>
              <a:t>Cinquième niveau</a:t>
            </a:r>
            <a:endParaRPr lang="fr-FR" altLang="zh-CN" dirty="0"/>
          </a:p>
        </p:txBody>
      </p:sp>
      <p:sp>
        <p:nvSpPr>
          <p:cNvPr id="4" name="Espace réservé de la date 3"/>
          <p:cNvSpPr>
            <a:spLocks noGrp="1"/>
          </p:cNvSpPr>
          <p:nvPr>
            <p:ph type="dt" sz="half" idx="2"/>
          </p:nvPr>
        </p:nvSpPr>
        <p:spPr>
          <a:xfrm>
            <a:off x="457200" y="4769028"/>
            <a:ext cx="2133600" cy="273945"/>
          </a:xfrm>
          <a:prstGeom prst="rect">
            <a:avLst/>
          </a:prstGeom>
        </p:spPr>
        <p:txBody>
          <a:bodyPr vert="horz" lIns="91440" tIns="45720" rIns="91440" bIns="45720" rtlCol="0" anchor="ctr"/>
          <a:lstStyle>
            <a:lvl1pPr eaLnBrk="1" hangingPunct="1">
              <a:buFont typeface="Arial" panose="020B0604020202020204" pitchFamily="34" charset="0"/>
              <a:buNone/>
              <a:defRPr sz="9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fr-FR" sz="1200" b="0" i="0" u="none" strike="noStrike" kern="1200" cap="none" spc="0" normalizeH="0" baseline="0" noProof="1">
              <a:ln>
                <a:noFill/>
              </a:ln>
              <a:solidFill>
                <a:srgbClr val="898989"/>
              </a:solidFill>
              <a:effectLst/>
              <a:uLnTx/>
              <a:uFillTx/>
              <a:latin typeface="Calibri" panose="020F0502020204030204" pitchFamily="34" charset="0"/>
              <a:ea typeface="+mn-ea"/>
              <a:cs typeface="+mn-cs"/>
            </a:endParaRPr>
          </a:p>
        </p:txBody>
      </p:sp>
      <p:sp>
        <p:nvSpPr>
          <p:cNvPr id="5" name="Espace réservé du pied de page 4"/>
          <p:cNvSpPr>
            <a:spLocks noGrp="1"/>
          </p:cNvSpPr>
          <p:nvPr>
            <p:ph type="ftr" sz="quarter" idx="3"/>
          </p:nvPr>
        </p:nvSpPr>
        <p:spPr>
          <a:xfrm>
            <a:off x="3124200" y="4769028"/>
            <a:ext cx="2895600" cy="273945"/>
          </a:xfrm>
          <a:prstGeom prst="rect">
            <a:avLst/>
          </a:prstGeom>
        </p:spPr>
        <p:txBody>
          <a:bodyPr vert="horz" lIns="91440" tIns="45720" rIns="91440" bIns="45720" rtlCol="0" anchor="ctr"/>
          <a:lstStyle>
            <a:lvl1pPr algn="ctr" eaLnBrk="1" hangingPunct="1">
              <a:buFont typeface="Arial" panose="020B0604020202020204" pitchFamily="34" charset="0"/>
              <a:buNone/>
              <a:defRPr sz="9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Calibri" panose="020F0502020204030204" pitchFamily="34" charset="0"/>
              <a:ea typeface="+mn-ea"/>
              <a:cs typeface="+mn-cs"/>
            </a:endParaRPr>
          </a:p>
        </p:txBody>
      </p:sp>
      <p:sp>
        <p:nvSpPr>
          <p:cNvPr id="6" name="Espace réservé du numéro de diapositive 5"/>
          <p:cNvSpPr>
            <a:spLocks noGrp="1"/>
          </p:cNvSpPr>
          <p:nvPr>
            <p:ph type="sldNum" sz="quarter" idx="4"/>
          </p:nvPr>
        </p:nvSpPr>
        <p:spPr>
          <a:xfrm>
            <a:off x="6553200" y="4769028"/>
            <a:ext cx="2133600" cy="273945"/>
          </a:xfrm>
          <a:prstGeom prst="rect">
            <a:avLst/>
          </a:prstGeom>
        </p:spPr>
        <p:txBody>
          <a:bodyPr vert="horz" lIns="91440" tIns="45720" rIns="91440" bIns="45720" rtlCol="0" anchor="ctr"/>
          <a:lstStyle>
            <a:lvl1pPr algn="r" eaLnBrk="1" hangingPunct="1">
              <a:buFont typeface="Arial" panose="020B0604020202020204" pitchFamily="34" charset="0"/>
              <a:buNone/>
              <a:defRPr sz="900" noProof="1">
                <a:solidFill>
                  <a:srgbClr val="898989"/>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820FB9D-16C5-4BDD-B459-6B674069812C}" type="slidenum">
              <a:rPr kumimoji="0" lang="zh-CN" altLang="fr-FR" sz="1200" b="0" i="0" u="none" strike="noStrike" kern="1200" cap="none" spc="0" normalizeH="0" baseline="0" noProof="1">
                <a:ln>
                  <a:noFill/>
                </a:ln>
                <a:solidFill>
                  <a:srgbClr val="898989"/>
                </a:solidFill>
                <a:effectLst/>
                <a:uLnTx/>
                <a:uFillTx/>
                <a:latin typeface="Calibri" panose="020F0502020204030204" pitchFamily="34" charset="0"/>
                <a:ea typeface="+mn-ea"/>
                <a:cs typeface="+mn-ea"/>
              </a:rPr>
            </a:fld>
            <a:endParaRPr kumimoji="0" lang="zh-CN" altLang="fr-FR" sz="1200" b="0" i="0" u="none" strike="noStrike" kern="1200" cap="none" spc="0" normalizeH="0" baseline="0" noProof="1">
              <a:ln>
                <a:noFill/>
              </a:ln>
              <a:solidFill>
                <a:srgbClr val="89898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257175" indent="-257175" algn="l" rtl="0" eaLnBrk="0" fontAlgn="base" hangingPunct="0">
        <a:spcBef>
          <a:spcPct val="15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rtl="0" eaLnBrk="0" fontAlgn="base" hangingPunct="0">
        <a:spcBef>
          <a:spcPct val="15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15000"/>
        </a:spcBef>
        <a:spcAft>
          <a:spcPct val="0"/>
        </a:spcAft>
        <a:buFont typeface="Arial" panose="020B0604020202020204" pitchFamily="34" charset="0"/>
        <a:buChar char="•"/>
        <a:defRPr sz="1800" kern="1200">
          <a:solidFill>
            <a:schemeClr val="tx1"/>
          </a:solidFill>
          <a:latin typeface="+mn-lt"/>
          <a:ea typeface="+mn-ea"/>
          <a:cs typeface="+mn-cs"/>
        </a:defRPr>
      </a:lvl3pPr>
      <a:lvl4pPr marL="1200785" indent="-171450" algn="l" rtl="0" eaLnBrk="0" fontAlgn="base"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4pPr>
      <a:lvl5pPr marL="1543685" indent="-171450" algn="l" rtl="0" eaLnBrk="0" fontAlgn="base"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92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9335" algn="l" defTabSz="685800" rtl="0" eaLnBrk="1" latinLnBrk="0" hangingPunct="1">
        <a:defRPr sz="1350" kern="1200">
          <a:solidFill>
            <a:schemeClr val="tx1"/>
          </a:solidFill>
          <a:latin typeface="+mn-lt"/>
          <a:ea typeface="+mn-ea"/>
          <a:cs typeface="+mn-cs"/>
        </a:defRPr>
      </a:lvl4pPr>
      <a:lvl5pPr marL="1372235" algn="l" defTabSz="685800" rtl="0" eaLnBrk="1" latinLnBrk="0" hangingPunct="1">
        <a:defRPr sz="1350" kern="1200">
          <a:solidFill>
            <a:schemeClr val="tx1"/>
          </a:solidFill>
          <a:latin typeface="+mn-lt"/>
          <a:ea typeface="+mn-ea"/>
          <a:cs typeface="+mn-cs"/>
        </a:defRPr>
      </a:lvl5pPr>
      <a:lvl6pPr marL="1715135"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447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6.GIF"/><Relationship Id="rId2" Type="http://schemas.openxmlformats.org/officeDocument/2006/relationships/slide" Target="slide2.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 Target="slide1.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1.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xml"/><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GIF"/><Relationship Id="rId3" Type="http://schemas.openxmlformats.org/officeDocument/2006/relationships/image" Target="../media/image18.GIF"/><Relationship Id="rId2" Type="http://schemas.openxmlformats.org/officeDocument/2006/relationships/slide" Target="slide32.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4.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 Target="slide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12.jpe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493095" y="412109"/>
            <a:ext cx="5787390" cy="421637"/>
          </a:xfrm>
        </p:spPr>
        <p:txBody>
          <a:bodyPr vert="horz" lIns="68605" tIns="34302" rIns="68605" bIns="34302"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chemeClr val="tx1"/>
                </a:solidFill>
                <a:effectLst/>
                <a:uLnTx/>
                <a:uFillTx/>
                <a:latin typeface="+mj-lt"/>
                <a:ea typeface="+mj-ea"/>
                <a:cs typeface="+mj-cs"/>
              </a:rPr>
              <a:t>做英语阅读时的感觉</a:t>
            </a:r>
            <a:r>
              <a:rPr kumimoji="0" lang="zh-CN" altLang="en-US" b="1" i="0" u="none" strike="noStrike" kern="1200" cap="none" spc="0" normalizeH="0" baseline="0" noProof="0" dirty="0" smtClean="0">
                <a:ln>
                  <a:noFill/>
                </a:ln>
                <a:solidFill>
                  <a:schemeClr val="tx1"/>
                </a:solidFill>
                <a:effectLst/>
                <a:uLnTx/>
                <a:uFillTx/>
                <a:latin typeface="+mj-lt"/>
                <a:ea typeface="+mj-ea"/>
                <a:cs typeface="+mj-cs"/>
              </a:rPr>
              <a:t>：</a:t>
            </a:r>
            <a:endParaRPr kumimoji="0" lang="zh-CN" altLang="en-US" b="1" i="0" u="none" strike="noStrike" kern="1200" cap="none" spc="0" normalizeH="0" baseline="0" noProof="0" dirty="0">
              <a:ln>
                <a:noFill/>
              </a:ln>
              <a:solidFill>
                <a:schemeClr val="tx1"/>
              </a:solidFill>
              <a:effectLst/>
              <a:uLnTx/>
              <a:uFillTx/>
              <a:latin typeface="+mj-lt"/>
              <a:ea typeface="+mj-ea"/>
              <a:cs typeface="+mj-cs"/>
            </a:endParaRPr>
          </a:p>
        </p:txBody>
      </p:sp>
      <p:sp>
        <p:nvSpPr>
          <p:cNvPr id="5" name="内容占位符 4"/>
          <p:cNvSpPr>
            <a:spLocks noGrp="1"/>
          </p:cNvSpPr>
          <p:nvPr>
            <p:ph idx="1"/>
          </p:nvPr>
        </p:nvSpPr>
        <p:spPr>
          <a:xfrm>
            <a:off x="1492518" y="951922"/>
            <a:ext cx="5996886" cy="3437335"/>
          </a:xfrm>
          <a:prstGeom prst="rect">
            <a:avLst/>
          </a:prstGeom>
          <a:noFill/>
          <a:ln w="9525" cmpd="sng">
            <a:noFill/>
            <a:prstDash val="solid"/>
          </a:ln>
          <a:effectLst>
            <a:glow rad="228600">
              <a:schemeClr val="accent2">
                <a:satMod val="175000"/>
                <a:alpha val="40000"/>
              </a:schemeClr>
            </a:glow>
          </a:effectLst>
          <a:scene3d>
            <a:camera prst="orthographicFront"/>
            <a:lightRig rig="balanced" dir="t"/>
          </a:scene3d>
          <a:sp3d prstMaterial="plastic"/>
        </p:spPr>
        <p:txBody>
          <a:bodyPr vert="horz" lIns="68605" tIns="34302" rIns="68605" bIns="34302"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b="0" i="0" u="none" strike="noStrike" kern="1200" cap="none" spc="0" normalizeH="0" baseline="0" noProof="0" dirty="0" smtClean="0">
                <a:ln>
                  <a:noFill/>
                </a:ln>
                <a:solidFill>
                  <a:schemeClr val="tx1"/>
                </a:solidFill>
                <a:effectLst/>
                <a:uLnTx/>
                <a:uFillTx/>
                <a:latin typeface="+mn-lt"/>
                <a:ea typeface="+mn-ea"/>
                <a:cs typeface="+mn-cs"/>
              </a:rPr>
              <a:t>Text A</a:t>
            </a:r>
            <a:endParaRPr kumimoji="0" lang="zh-CN" altLang="en-US"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b="0" i="0" u="none" strike="noStrike" kern="1200" cap="none" spc="0" normalizeH="0" baseline="0" noProof="0" dirty="0" smtClean="0">
                <a:ln>
                  <a:noFill/>
                </a:ln>
                <a:solidFill>
                  <a:schemeClr val="tx1"/>
                </a:solidFill>
                <a:effectLst/>
                <a:uLnTx/>
                <a:uFillTx/>
                <a:latin typeface="+mn-lt"/>
                <a:ea typeface="+mn-ea"/>
                <a:cs typeface="+mn-cs"/>
              </a:rPr>
              <a:t>        我们</a:t>
            </a:r>
            <a:r>
              <a:rPr kumimoji="0" lang="zh-CN" altLang="en-US" b="0" i="0" u="none" strike="noStrike" kern="1200" cap="none" spc="0" normalizeH="0" baseline="0" noProof="0" dirty="0">
                <a:ln>
                  <a:noFill/>
                </a:ln>
                <a:solidFill>
                  <a:schemeClr val="tx1"/>
                </a:solidFill>
                <a:effectLst/>
                <a:uLnTx/>
                <a:uFillTx/>
                <a:latin typeface="+mn-lt"/>
                <a:ea typeface="+mn-ea"/>
                <a:cs typeface="+mn-cs"/>
              </a:rPr>
              <a:t>知道贤鏛是在生活中很重要的。比如在鼙蛮和贎胡里，有彃燊在罅鸡那里蘩墝，之前他们链鴊恒闳嘑傡彚槩滼鞷蕻贱鬡艐倏雫宽裤湾旷隗谡坚镊蠵。</a:t>
            </a:r>
            <a:endParaRPr kumimoji="0" lang="zh-CN" altLang="en-US"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b="0" i="0" u="none" strike="noStrike" kern="1200" cap="none" spc="0" normalizeH="0" baseline="0" noProof="0" dirty="0" smtClean="0">
                <a:ln>
                  <a:noFill/>
                </a:ln>
                <a:solidFill>
                  <a:schemeClr val="tx1"/>
                </a:solidFill>
                <a:effectLst/>
                <a:uLnTx/>
                <a:uFillTx/>
                <a:latin typeface="+mn-lt"/>
                <a:ea typeface="+mn-ea"/>
                <a:cs typeface="+mn-cs"/>
              </a:rPr>
              <a:t>Questions</a:t>
            </a:r>
            <a:endParaRPr kumimoji="0" lang="zh-CN" altLang="en-US" b="0" i="0" u="none" strike="noStrike" kern="1200" cap="none" spc="0" normalizeH="0" baseline="0" noProof="0" dirty="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250" b="0" i="0" u="none" strike="noStrike" kern="1200" cap="none" spc="0" normalizeH="0" baseline="0" noProof="0" dirty="0">
                <a:ln>
                  <a:noFill/>
                </a:ln>
                <a:solidFill>
                  <a:schemeClr val="tx1"/>
                </a:solidFill>
                <a:effectLst/>
                <a:uLnTx/>
                <a:uFillTx/>
                <a:latin typeface="+mn-lt"/>
                <a:ea typeface="+mn-ea"/>
                <a:cs typeface="+mn-cs"/>
              </a:rPr>
              <a:t>1. </a:t>
            </a:r>
            <a:r>
              <a:rPr kumimoji="0" lang="zh-CN" altLang="en-US" sz="2250" b="0" i="0" u="none" strike="noStrike" kern="1200" cap="none" spc="0" normalizeH="0" baseline="0" noProof="0" dirty="0" smtClean="0">
                <a:ln>
                  <a:noFill/>
                </a:ln>
                <a:solidFill>
                  <a:schemeClr val="tx1"/>
                </a:solidFill>
                <a:effectLst/>
                <a:uLnTx/>
                <a:uFillTx/>
                <a:latin typeface="+mn-lt"/>
                <a:ea typeface="+mn-ea"/>
                <a:cs typeface="+mn-cs"/>
              </a:rPr>
              <a:t>“鞷”在</a:t>
            </a:r>
            <a:r>
              <a:rPr kumimoji="0" lang="zh-CN" altLang="en-US" sz="2250" b="0" i="0" u="none" strike="noStrike" kern="1200" cap="none" spc="0" normalizeH="0" baseline="0" noProof="0" dirty="0">
                <a:ln>
                  <a:noFill/>
                </a:ln>
                <a:solidFill>
                  <a:schemeClr val="tx1"/>
                </a:solidFill>
                <a:effectLst/>
                <a:uLnTx/>
                <a:uFillTx/>
                <a:latin typeface="+mn-lt"/>
                <a:ea typeface="+mn-ea"/>
                <a:cs typeface="+mn-cs"/>
              </a:rPr>
              <a:t>文中的意思？</a:t>
            </a:r>
            <a:endParaRPr kumimoji="0" lang="zh-CN" altLang="en-US" sz="2250" b="0" i="0" u="none" strike="noStrike" kern="1200" cap="none" spc="0" normalizeH="0" baseline="0" noProof="0" dirty="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250" b="0" i="0" u="none" strike="noStrike" kern="1200" cap="none" spc="0" normalizeH="0" baseline="0" noProof="0" dirty="0">
                <a:ln>
                  <a:noFill/>
                </a:ln>
                <a:solidFill>
                  <a:schemeClr val="tx1"/>
                </a:solidFill>
                <a:effectLst/>
                <a:uLnTx/>
                <a:uFillTx/>
                <a:latin typeface="+mn-lt"/>
                <a:ea typeface="+mn-ea"/>
                <a:cs typeface="+mn-cs"/>
              </a:rPr>
              <a:t>2. </a:t>
            </a:r>
            <a:r>
              <a:rPr kumimoji="0" lang="zh-CN" altLang="en-US" sz="2250" b="0" i="0" u="none" strike="noStrike" kern="1200" cap="none" spc="0" normalizeH="0" baseline="0" noProof="0" dirty="0">
                <a:ln>
                  <a:noFill/>
                </a:ln>
                <a:solidFill>
                  <a:schemeClr val="tx1"/>
                </a:solidFill>
                <a:effectLst/>
                <a:uLnTx/>
                <a:uFillTx/>
                <a:latin typeface="+mn-lt"/>
                <a:ea typeface="+mn-ea"/>
                <a:cs typeface="+mn-cs"/>
              </a:rPr>
              <a:t>这篇文章的最佳标题？</a:t>
            </a:r>
            <a:endParaRPr kumimoji="0" lang="zh-CN" altLang="en-US" sz="2250" b="0" i="0" u="none" strike="noStrike" kern="1200" cap="none" spc="0" normalizeH="0" baseline="0" noProof="0" dirty="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25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250" b="0" i="0" u="none" strike="noStrike" kern="1200" cap="none" spc="0" normalizeH="0" baseline="0" noProof="0" dirty="0">
                <a:ln>
                  <a:noFill/>
                </a:ln>
                <a:solidFill>
                  <a:schemeClr val="tx1"/>
                </a:solidFill>
                <a:effectLst/>
                <a:uLnTx/>
                <a:uFillTx/>
                <a:latin typeface="+mn-lt"/>
                <a:ea typeface="+mn-ea"/>
                <a:cs typeface="+mn-cs"/>
              </a:rPr>
              <a:t>作者没有告诉我们什么？</a:t>
            </a:r>
            <a:endParaRPr kumimoji="0" lang="zh-CN" altLang="en-US" sz="2250" b="0" i="0" u="none" strike="noStrike" kern="1200" cap="none" spc="0" normalizeH="0" baseline="0" noProof="0" dirty="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250" b="0" i="0" u="none" strike="noStrike" kern="1200" cap="none" spc="0" normalizeH="0" baseline="0" noProof="0" dirty="0">
                <a:ln>
                  <a:noFill/>
                </a:ln>
                <a:solidFill>
                  <a:schemeClr val="tx1"/>
                </a:solidFill>
                <a:effectLst/>
                <a:uLnTx/>
                <a:uFillTx/>
                <a:latin typeface="+mn-lt"/>
                <a:ea typeface="+mn-ea"/>
                <a:cs typeface="+mn-cs"/>
              </a:rPr>
              <a:t>4</a:t>
            </a:r>
            <a:r>
              <a:rPr kumimoji="0" lang="en-US" altLang="zh-CN" sz="225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250" b="0" i="0" u="none" strike="noStrike" kern="1200" cap="none" spc="0" normalizeH="0" baseline="0" noProof="0" dirty="0" smtClean="0">
                <a:ln>
                  <a:noFill/>
                </a:ln>
                <a:solidFill>
                  <a:schemeClr val="tx1"/>
                </a:solidFill>
                <a:effectLst/>
                <a:uLnTx/>
                <a:uFillTx/>
                <a:latin typeface="+mn-lt"/>
                <a:ea typeface="+mn-ea"/>
                <a:cs typeface="+mn-cs"/>
              </a:rPr>
              <a:t> 为什么“彚</a:t>
            </a:r>
            <a:r>
              <a:rPr kumimoji="0" lang="zh-CN" altLang="en-US" sz="2250" b="0" i="0" u="none" strike="noStrike" kern="1200" cap="none" spc="0" normalizeH="0" baseline="0" noProof="0" dirty="0">
                <a:ln>
                  <a:noFill/>
                </a:ln>
                <a:solidFill>
                  <a:schemeClr val="tx1"/>
                </a:solidFill>
                <a:effectLst/>
                <a:uLnTx/>
                <a:uFillTx/>
                <a:latin typeface="+mn-lt"/>
                <a:ea typeface="+mn-ea"/>
                <a:cs typeface="+mn-cs"/>
              </a:rPr>
              <a:t>槩滼</a:t>
            </a:r>
            <a:r>
              <a:rPr kumimoji="0" lang="zh-CN" altLang="en-US" sz="2250" b="0" i="0" u="none" strike="noStrike" kern="1200" cap="none" spc="0" normalizeH="0" baseline="0" noProof="0" dirty="0" smtClean="0">
                <a:ln>
                  <a:noFill/>
                </a:ln>
                <a:solidFill>
                  <a:schemeClr val="tx1"/>
                </a:solidFill>
                <a:effectLst/>
                <a:uLnTx/>
                <a:uFillTx/>
                <a:latin typeface="+mn-lt"/>
                <a:ea typeface="+mn-ea"/>
                <a:cs typeface="+mn-cs"/>
              </a:rPr>
              <a:t>鞷”是“镊蠵”的</a:t>
            </a:r>
            <a:r>
              <a:rPr kumimoji="0" lang="zh-CN" altLang="en-US" sz="2250"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225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矩形 3"/>
          <p:cNvSpPr/>
          <p:nvPr/>
        </p:nvSpPr>
        <p:spPr>
          <a:xfrm>
            <a:off x="4182522" y="3976970"/>
            <a:ext cx="3524885" cy="4603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en-US" altLang="zh-CN" sz="2400" b="1" i="0" u="none" strike="noStrike" kern="1200" cap="none" spc="0" normalizeH="0" baseline="0" noProof="0" dirty="0" smtClean="0">
                <a:ln>
                  <a:noFill/>
                </a:ln>
                <a:solidFill>
                  <a:srgbClr val="FF0000"/>
                </a:solidFill>
                <a:effectLst/>
                <a:uLnTx/>
                <a:uFillTx/>
                <a:latin typeface="+mn-lt"/>
                <a:ea typeface="+mn-ea"/>
                <a:cs typeface="+mn-cs"/>
              </a:rPr>
              <a:t>Adopt </a:t>
            </a:r>
            <a:r>
              <a:rPr kumimoji="0" lang="en-US" altLang="zh-CN" sz="2400" b="1" i="0" u="none" strike="noStrike" kern="1200" cap="none" spc="0" normalizeH="0" baseline="0" noProof="0" dirty="0">
                <a:ln>
                  <a:noFill/>
                </a:ln>
                <a:solidFill>
                  <a:srgbClr val="FF0000"/>
                </a:solidFill>
                <a:effectLst/>
                <a:uLnTx/>
                <a:uFillTx/>
                <a:latin typeface="+mn-lt"/>
                <a:ea typeface="+mn-ea"/>
                <a:cs typeface="+mn-cs"/>
              </a:rPr>
              <a:t>proper strategies</a:t>
            </a:r>
            <a:endParaRPr kumimoji="0" lang="en-US" altLang="zh-CN"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2" name="矩形 1"/>
          <p:cNvSpPr/>
          <p:nvPr/>
        </p:nvSpPr>
        <p:spPr>
          <a:xfrm>
            <a:off x="4031256" y="2248733"/>
            <a:ext cx="3728036" cy="460375"/>
          </a:xfrm>
          <a:prstGeom prst="rect">
            <a:avLst/>
          </a:prstGeom>
          <a:noFill/>
          <a:ln w="9525">
            <a:noFill/>
          </a:ln>
        </p:spPr>
        <p:txBody>
          <a:bodyPr>
            <a:spAutoFit/>
          </a:bodyPr>
          <a:p>
            <a:pPr marL="342900" indent="-342900" eaLnBrk="1" hangingPunct="1">
              <a:spcBef>
                <a:spcPct val="20000"/>
              </a:spcBef>
              <a:buFont typeface="Arial" panose="020B0604020202020204" pitchFamily="34" charset="0"/>
              <a:buChar char="•"/>
            </a:pPr>
            <a:r>
              <a:rPr lang="en-US" altLang="zh-CN" sz="2400" b="1" dirty="0">
                <a:solidFill>
                  <a:srgbClr val="FF0000"/>
                </a:solidFill>
                <a:latin typeface="Calibri" panose="020F0502020204030204" pitchFamily="34" charset="0"/>
              </a:rPr>
              <a:t>Build up your vocabulary.</a:t>
            </a:r>
            <a:endParaRPr lang="en-US" altLang="zh-CN" sz="2400" b="1" dirty="0">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4294967295" end="4294967295"/>
                                            </p:txEl>
                                          </p:spTgt>
                                        </p:tgtEl>
                                        <p:attrNameLst>
                                          <p:attrName>style.visibility</p:attrName>
                                        </p:attrNameLst>
                                      </p:cBhvr>
                                      <p:to>
                                        <p:strVal val="visible"/>
                                      </p:to>
                                    </p:set>
                                    <p:animEffect transition="in" filter="fade">
                                      <p:cBhvr>
                                        <p:cTn id="10" dur="500"/>
                                        <p:tgtEl>
                                          <p:spTgt spid="5">
                                            <p:txEl>
                                              <p:pRg st="4294967295" end="429496729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2291" name="TextBox 2"/>
          <p:cNvSpPr txBox="1"/>
          <p:nvPr/>
        </p:nvSpPr>
        <p:spPr>
          <a:xfrm>
            <a:off x="838200" y="820738"/>
            <a:ext cx="11430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QUIZ 1</a:t>
            </a:r>
            <a:endParaRPr lang="zh-CN" altLang="en-US" dirty="0">
              <a:solidFill>
                <a:schemeClr val="bg1"/>
              </a:solidFill>
              <a:latin typeface="Arial Black" panose="020B0A04020102020204" pitchFamily="34" charset="0"/>
              <a:ea typeface="Aharoni" panose="02010803020104030203" pitchFamily="2" charset="-79"/>
            </a:endParaRPr>
          </a:p>
        </p:txBody>
      </p:sp>
      <p:sp>
        <p:nvSpPr>
          <p:cNvPr id="12292" name="TextBox 3"/>
          <p:cNvSpPr txBox="1"/>
          <p:nvPr/>
        </p:nvSpPr>
        <p:spPr>
          <a:xfrm>
            <a:off x="914400" y="1354138"/>
            <a:ext cx="7162800" cy="1754187"/>
          </a:xfrm>
          <a:prstGeom prst="rect">
            <a:avLst/>
          </a:prstGeom>
          <a:noFill/>
          <a:ln w="9525">
            <a:noFill/>
          </a:ln>
        </p:spPr>
        <p:txBody>
          <a:bodyPr>
            <a:spAutoFit/>
          </a:bodyPr>
          <a:p>
            <a:pPr eaLnBrk="0" hangingPunct="0"/>
            <a:r>
              <a:rPr lang="en-US" altLang="zh-CN" dirty="0">
                <a:latin typeface="Arial" panose="020B0604020202020204" pitchFamily="34" charset="0"/>
              </a:rPr>
              <a:t>56. According to the Code, visitors should act _______.</a:t>
            </a:r>
            <a:endParaRPr lang="en-US" altLang="zh-CN" dirty="0">
              <a:latin typeface="Arial" panose="020B0604020202020204" pitchFamily="34" charset="0"/>
            </a:endParaRPr>
          </a:p>
          <a:p>
            <a:pPr eaLnBrk="0" hangingPunct="0"/>
            <a:r>
              <a:rPr lang="en-US" altLang="zh-CN" dirty="0">
                <a:latin typeface="Arial" panose="020B0604020202020204" pitchFamily="34" charset="0"/>
              </a:rPr>
              <a:t>    A. with care and respect			</a:t>
            </a:r>
            <a:endParaRPr lang="en-US" altLang="zh-CN" dirty="0">
              <a:latin typeface="Arial" panose="020B0604020202020204" pitchFamily="34" charset="0"/>
            </a:endParaRPr>
          </a:p>
          <a:p>
            <a:pPr eaLnBrk="0" hangingPunct="0"/>
            <a:r>
              <a:rPr lang="en-US" altLang="zh-CN" dirty="0">
                <a:latin typeface="Arial" panose="020B0604020202020204" pitchFamily="34" charset="0"/>
              </a:rPr>
              <a:t>    B. with relief and pleasure</a:t>
            </a:r>
            <a:endParaRPr lang="en-US" altLang="zh-CN" dirty="0">
              <a:latin typeface="Arial" panose="020B0604020202020204" pitchFamily="34" charset="0"/>
            </a:endParaRPr>
          </a:p>
          <a:p>
            <a:pPr eaLnBrk="0" hangingPunct="0"/>
            <a:r>
              <a:rPr lang="en-US" altLang="zh-CN" dirty="0">
                <a:latin typeface="Arial" panose="020B0604020202020204" pitchFamily="34" charset="0"/>
              </a:rPr>
              <a:t>    C. with caution and calmness			</a:t>
            </a:r>
            <a:endParaRPr lang="en-US" altLang="zh-CN" dirty="0">
              <a:latin typeface="Arial" panose="020B0604020202020204" pitchFamily="34" charset="0"/>
            </a:endParaRPr>
          </a:p>
          <a:p>
            <a:pPr eaLnBrk="0" hangingPunct="0"/>
            <a:r>
              <a:rPr lang="en-US" altLang="zh-CN" dirty="0">
                <a:latin typeface="Arial" panose="020B0604020202020204" pitchFamily="34" charset="0"/>
              </a:rPr>
              <a:t>    D. with attention and observation</a:t>
            </a:r>
            <a:endParaRPr lang="en-US" altLang="zh-CN" dirty="0">
              <a:latin typeface="Arial" panose="020B0604020202020204" pitchFamily="34" charset="0"/>
            </a:endParaRPr>
          </a:p>
          <a:p>
            <a:pPr eaLnBrk="0" hangingPunct="0"/>
            <a:endParaRPr lang="zh-CN" altLang="zh-CN" dirty="0">
              <a:latin typeface="Arial" panose="020B0604020202020204" pitchFamily="34" charset="0"/>
            </a:endParaRPr>
          </a:p>
        </p:txBody>
      </p:sp>
      <p:sp>
        <p:nvSpPr>
          <p:cNvPr id="12293" name="TextBox 3"/>
          <p:cNvSpPr txBox="1"/>
          <p:nvPr/>
        </p:nvSpPr>
        <p:spPr>
          <a:xfrm>
            <a:off x="2438400" y="820738"/>
            <a:ext cx="4267200" cy="368300"/>
          </a:xfrm>
          <a:prstGeom prst="rect">
            <a:avLst/>
          </a:prstGeom>
          <a:noFill/>
          <a:ln w="9525">
            <a:noFill/>
          </a:ln>
        </p:spPr>
        <p:txBody>
          <a:bodyPr>
            <a:spAutoFit/>
          </a:bodyPr>
          <a:p>
            <a:r>
              <a:rPr lang="zh-CN" altLang="en-US" dirty="0">
                <a:latin typeface="Arial" panose="020B0604020202020204" pitchFamily="34" charset="0"/>
              </a:rPr>
              <a:t>（</a:t>
            </a:r>
            <a:r>
              <a:rPr lang="en-US" altLang="zh-CN" dirty="0">
                <a:latin typeface="Arial" panose="020B0604020202020204" pitchFamily="34" charset="0"/>
              </a:rPr>
              <a:t>2015</a:t>
            </a:r>
            <a:r>
              <a:rPr lang="zh-CN" altLang="en-US" dirty="0">
                <a:latin typeface="Arial" panose="020B0604020202020204" pitchFamily="34" charset="0"/>
              </a:rPr>
              <a:t>年江苏高考真题阅读</a:t>
            </a:r>
            <a:r>
              <a:rPr lang="en-US" altLang="zh-CN" dirty="0">
                <a:latin typeface="Arial" panose="020B0604020202020204" pitchFamily="34" charset="0"/>
              </a:rPr>
              <a:t>A</a:t>
            </a:r>
            <a:r>
              <a:rPr lang="zh-CN" altLang="en-US" dirty="0">
                <a:latin typeface="Arial" panose="020B0604020202020204" pitchFamily="34" charset="0"/>
              </a:rPr>
              <a:t>篇）</a:t>
            </a:r>
            <a:endParaRPr lang="zh-CN" altLang="en-US" dirty="0">
              <a:latin typeface="Arial" panose="020B0604020202020204" pitchFamily="34" charset="0"/>
            </a:endParaRPr>
          </a:p>
        </p:txBody>
      </p:sp>
      <p:cxnSp>
        <p:nvCxnSpPr>
          <p:cNvPr id="7" name="直接连接符 6"/>
          <p:cNvCxnSpPr/>
          <p:nvPr/>
        </p:nvCxnSpPr>
        <p:spPr>
          <a:xfrm>
            <a:off x="3352800" y="2801938"/>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3107055"/>
            <a:ext cx="2450465"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3   </a:t>
            </a:r>
            <a:r>
              <a:rPr lang="zh-CN" altLang="en-US" b="1" dirty="0">
                <a:solidFill>
                  <a:srgbClr val="0070C0"/>
                </a:solidFill>
                <a:latin typeface="Berlin Sans FB Demi" pitchFamily="34" charset="0"/>
                <a:ea typeface="Aharoni" panose="02010803020104030203" pitchFamily="2" charset="-79"/>
              </a:rPr>
              <a:t>断章取义</a:t>
            </a:r>
            <a:endParaRPr lang="zh-CN" altLang="en-US" b="1" dirty="0">
              <a:solidFill>
                <a:srgbClr val="0070C0"/>
              </a:solidFill>
              <a:latin typeface="Berlin Sans FB Demi" pitchFamily="34" charset="0"/>
              <a:ea typeface="Aharoni" panose="02010803020104030203" pitchFamily="2" charset="-79"/>
            </a:endParaRPr>
          </a:p>
        </p:txBody>
      </p:sp>
      <p:sp>
        <p:nvSpPr>
          <p:cNvPr id="12296" name="TextBox 12"/>
          <p:cNvSpPr txBox="1"/>
          <p:nvPr/>
        </p:nvSpPr>
        <p:spPr>
          <a:xfrm>
            <a:off x="1066800" y="2417763"/>
            <a:ext cx="381000" cy="460375"/>
          </a:xfrm>
          <a:prstGeom prst="rect">
            <a:avLst/>
          </a:prstGeom>
          <a:noFill/>
          <a:ln w="9525">
            <a:noFill/>
          </a:ln>
        </p:spPr>
        <p:txBody>
          <a:bodyPr>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sp>
        <p:nvSpPr>
          <p:cNvPr id="12" name="TextBox 11"/>
          <p:cNvSpPr txBox="1"/>
          <p:nvPr/>
        </p:nvSpPr>
        <p:spPr>
          <a:xfrm>
            <a:off x="1066800" y="1582738"/>
            <a:ext cx="457200" cy="460375"/>
          </a:xfrm>
          <a:prstGeom prst="rect">
            <a:avLst/>
          </a:prstGeom>
          <a:noFill/>
          <a:ln w="9525">
            <a:noFill/>
          </a:ln>
        </p:spPr>
        <p:txBody>
          <a:bodyPr>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sp>
        <p:nvSpPr>
          <p:cNvPr id="14" name="TextBox 13"/>
          <p:cNvSpPr txBox="1"/>
          <p:nvPr/>
        </p:nvSpPr>
        <p:spPr>
          <a:xfrm>
            <a:off x="4419600" y="1811655"/>
            <a:ext cx="2499995" cy="368300"/>
          </a:xfrm>
          <a:prstGeom prst="rect">
            <a:avLst/>
          </a:prstGeom>
          <a:noFill/>
          <a:ln w="28575" cap="flat" cmpd="sng">
            <a:solidFill>
              <a:srgbClr val="0070C0"/>
            </a:solidFill>
            <a:prstDash val="solid"/>
            <a:miter/>
            <a:headEnd type="none" w="med" len="med"/>
            <a:tailEnd type="none" w="med" len="med"/>
          </a:ln>
        </p:spPr>
        <p:txBody>
          <a:bodyPr wrap="square">
            <a:spAutoFit/>
          </a:bodyPr>
          <a:p>
            <a:pPr algn="ctr"/>
            <a:r>
              <a:rPr lang="en-US" altLang="zh-CN" b="1" dirty="0">
                <a:solidFill>
                  <a:srgbClr val="0070C0"/>
                </a:solidFill>
                <a:latin typeface="Berlin Sans FB Demi" pitchFamily="34" charset="0"/>
                <a:ea typeface="Aharoni" panose="02010803020104030203" pitchFamily="2" charset="-79"/>
              </a:rPr>
              <a:t>Trick 2    </a:t>
            </a:r>
            <a:r>
              <a:rPr lang="zh-CN" altLang="en-US" b="1" dirty="0">
                <a:solidFill>
                  <a:srgbClr val="0070C0"/>
                </a:solidFill>
                <a:latin typeface="Berlin Sans FB Demi" pitchFamily="34" charset="0"/>
                <a:ea typeface="Aharoni" panose="02010803020104030203" pitchFamily="2" charset="-79"/>
              </a:rPr>
              <a:t>无中生有</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296" grpId="0"/>
      <p:bldP spid="12" grpId="0"/>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2291" name="TextBox 2"/>
          <p:cNvSpPr txBox="1"/>
          <p:nvPr/>
        </p:nvSpPr>
        <p:spPr>
          <a:xfrm>
            <a:off x="838200" y="820738"/>
            <a:ext cx="11430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QUIZ 1</a:t>
            </a:r>
            <a:endParaRPr lang="zh-CN" altLang="en-US" dirty="0">
              <a:solidFill>
                <a:schemeClr val="bg1"/>
              </a:solidFill>
              <a:latin typeface="Arial Black" panose="020B0A04020102020204" pitchFamily="34" charset="0"/>
              <a:ea typeface="Aharoni" panose="02010803020104030203" pitchFamily="2" charset="-79"/>
            </a:endParaRPr>
          </a:p>
        </p:txBody>
      </p:sp>
      <p:sp>
        <p:nvSpPr>
          <p:cNvPr id="12292" name="TextBox 3"/>
          <p:cNvSpPr txBox="1"/>
          <p:nvPr/>
        </p:nvSpPr>
        <p:spPr>
          <a:xfrm>
            <a:off x="914400" y="1354138"/>
            <a:ext cx="7162800" cy="1754187"/>
          </a:xfrm>
          <a:prstGeom prst="rect">
            <a:avLst/>
          </a:prstGeom>
          <a:noFill/>
          <a:ln w="9525">
            <a:noFill/>
          </a:ln>
        </p:spPr>
        <p:txBody>
          <a:bodyPr>
            <a:spAutoFit/>
          </a:bodyPr>
          <a:p>
            <a:pPr eaLnBrk="0" hangingPunct="0"/>
            <a:r>
              <a:rPr lang="en-US" altLang="zh-CN" dirty="0">
                <a:latin typeface="Arial" panose="020B0604020202020204" pitchFamily="34" charset="0"/>
              </a:rPr>
              <a:t>56. According to the Code, visitors should act _______.</a:t>
            </a:r>
            <a:endParaRPr lang="en-US" altLang="zh-CN" dirty="0">
              <a:latin typeface="Arial" panose="020B0604020202020204" pitchFamily="34" charset="0"/>
            </a:endParaRPr>
          </a:p>
          <a:p>
            <a:pPr eaLnBrk="0" hangingPunct="0"/>
            <a:r>
              <a:rPr lang="en-US" altLang="zh-CN" dirty="0">
                <a:latin typeface="Arial" panose="020B0604020202020204" pitchFamily="34" charset="0"/>
              </a:rPr>
              <a:t>    A. with care and respect			</a:t>
            </a:r>
            <a:endParaRPr lang="en-US" altLang="zh-CN" dirty="0">
              <a:latin typeface="Arial" panose="020B0604020202020204" pitchFamily="34" charset="0"/>
            </a:endParaRPr>
          </a:p>
          <a:p>
            <a:pPr eaLnBrk="0" hangingPunct="0"/>
            <a:r>
              <a:rPr lang="en-US" altLang="zh-CN" dirty="0">
                <a:latin typeface="Arial" panose="020B0604020202020204" pitchFamily="34" charset="0"/>
              </a:rPr>
              <a:t>    B. with relief and pleasure</a:t>
            </a:r>
            <a:endParaRPr lang="en-US" altLang="zh-CN" dirty="0">
              <a:latin typeface="Arial" panose="020B0604020202020204" pitchFamily="34" charset="0"/>
            </a:endParaRPr>
          </a:p>
          <a:p>
            <a:pPr eaLnBrk="0" hangingPunct="0"/>
            <a:r>
              <a:rPr lang="en-US" altLang="zh-CN" dirty="0">
                <a:latin typeface="Arial" panose="020B0604020202020204" pitchFamily="34" charset="0"/>
              </a:rPr>
              <a:t>    C. with caution and calmness			</a:t>
            </a:r>
            <a:endParaRPr lang="en-US" altLang="zh-CN" dirty="0">
              <a:latin typeface="Arial" panose="020B0604020202020204" pitchFamily="34" charset="0"/>
            </a:endParaRPr>
          </a:p>
          <a:p>
            <a:pPr eaLnBrk="0" hangingPunct="0"/>
            <a:r>
              <a:rPr lang="en-US" altLang="zh-CN" dirty="0">
                <a:latin typeface="Arial" panose="020B0604020202020204" pitchFamily="34" charset="0"/>
              </a:rPr>
              <a:t>    D. with attention and observation</a:t>
            </a:r>
            <a:endParaRPr lang="en-US" altLang="zh-CN" dirty="0">
              <a:latin typeface="Arial" panose="020B0604020202020204" pitchFamily="34" charset="0"/>
            </a:endParaRPr>
          </a:p>
          <a:p>
            <a:pPr eaLnBrk="0" hangingPunct="0"/>
            <a:endParaRPr lang="zh-CN" altLang="zh-CN" dirty="0">
              <a:latin typeface="Arial" panose="020B0604020202020204" pitchFamily="34" charset="0"/>
            </a:endParaRPr>
          </a:p>
        </p:txBody>
      </p:sp>
      <p:sp>
        <p:nvSpPr>
          <p:cNvPr id="12293" name="TextBox 3"/>
          <p:cNvSpPr txBox="1"/>
          <p:nvPr/>
        </p:nvSpPr>
        <p:spPr>
          <a:xfrm>
            <a:off x="2438400" y="820738"/>
            <a:ext cx="4267200" cy="368300"/>
          </a:xfrm>
          <a:prstGeom prst="rect">
            <a:avLst/>
          </a:prstGeom>
          <a:noFill/>
          <a:ln w="9525">
            <a:noFill/>
          </a:ln>
        </p:spPr>
        <p:txBody>
          <a:bodyPr>
            <a:spAutoFit/>
          </a:bodyPr>
          <a:p>
            <a:r>
              <a:rPr lang="zh-CN" altLang="en-US" dirty="0">
                <a:latin typeface="Arial" panose="020B0604020202020204" pitchFamily="34" charset="0"/>
              </a:rPr>
              <a:t>（</a:t>
            </a:r>
            <a:r>
              <a:rPr lang="en-US" altLang="zh-CN" dirty="0">
                <a:latin typeface="Arial" panose="020B0604020202020204" pitchFamily="34" charset="0"/>
              </a:rPr>
              <a:t>2015</a:t>
            </a:r>
            <a:r>
              <a:rPr lang="zh-CN" altLang="en-US" dirty="0">
                <a:latin typeface="Arial" panose="020B0604020202020204" pitchFamily="34" charset="0"/>
              </a:rPr>
              <a:t>年江苏高考真题阅读</a:t>
            </a:r>
            <a:r>
              <a:rPr lang="en-US" altLang="zh-CN" dirty="0">
                <a:latin typeface="Arial" panose="020B0604020202020204" pitchFamily="34" charset="0"/>
              </a:rPr>
              <a:t>A</a:t>
            </a:r>
            <a:r>
              <a:rPr lang="zh-CN" altLang="en-US" dirty="0">
                <a:latin typeface="Arial" panose="020B0604020202020204" pitchFamily="34" charset="0"/>
              </a:rPr>
              <a:t>篇）</a:t>
            </a:r>
            <a:endParaRPr lang="zh-CN" altLang="en-US" dirty="0">
              <a:latin typeface="Arial" panose="020B0604020202020204" pitchFamily="34" charset="0"/>
            </a:endParaRPr>
          </a:p>
        </p:txBody>
      </p:sp>
      <p:cxnSp>
        <p:nvCxnSpPr>
          <p:cNvPr id="7" name="直接连接符 6"/>
          <p:cNvCxnSpPr/>
          <p:nvPr/>
        </p:nvCxnSpPr>
        <p:spPr>
          <a:xfrm>
            <a:off x="3352800" y="2801938"/>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3030855"/>
            <a:ext cx="211709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3   </a:t>
            </a:r>
            <a:r>
              <a:rPr lang="zh-CN" altLang="en-US" b="1" dirty="0">
                <a:solidFill>
                  <a:srgbClr val="0070C0"/>
                </a:solidFill>
                <a:latin typeface="Berlin Sans FB Demi" pitchFamily="34" charset="0"/>
                <a:ea typeface="Aharoni" panose="02010803020104030203" pitchFamily="2" charset="-79"/>
              </a:rPr>
              <a:t>断章取义</a:t>
            </a:r>
            <a:endParaRPr lang="zh-CN" altLang="en-US" b="1" dirty="0">
              <a:solidFill>
                <a:srgbClr val="0070C0"/>
              </a:solidFill>
              <a:latin typeface="Berlin Sans FB Demi" pitchFamily="34" charset="0"/>
              <a:ea typeface="Aharoni" panose="02010803020104030203" pitchFamily="2" charset="-79"/>
            </a:endParaRPr>
          </a:p>
        </p:txBody>
      </p:sp>
      <p:sp>
        <p:nvSpPr>
          <p:cNvPr id="12296" name="TextBox 12"/>
          <p:cNvSpPr txBox="1"/>
          <p:nvPr/>
        </p:nvSpPr>
        <p:spPr>
          <a:xfrm>
            <a:off x="1066800" y="2417763"/>
            <a:ext cx="381000" cy="460375"/>
          </a:xfrm>
          <a:prstGeom prst="rect">
            <a:avLst/>
          </a:prstGeom>
          <a:noFill/>
          <a:ln w="9525">
            <a:noFill/>
          </a:ln>
        </p:spPr>
        <p:txBody>
          <a:bodyPr>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sp>
        <p:nvSpPr>
          <p:cNvPr id="12" name="TextBox 11"/>
          <p:cNvSpPr txBox="1"/>
          <p:nvPr/>
        </p:nvSpPr>
        <p:spPr>
          <a:xfrm>
            <a:off x="1066800" y="1582738"/>
            <a:ext cx="457200" cy="460375"/>
          </a:xfrm>
          <a:prstGeom prst="rect">
            <a:avLst/>
          </a:prstGeom>
          <a:noFill/>
          <a:ln w="9525">
            <a:noFill/>
          </a:ln>
        </p:spPr>
        <p:txBody>
          <a:bodyPr>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sp>
        <p:nvSpPr>
          <p:cNvPr id="14" name="TextBox 13"/>
          <p:cNvSpPr txBox="1"/>
          <p:nvPr/>
        </p:nvSpPr>
        <p:spPr>
          <a:xfrm>
            <a:off x="4419600" y="1811655"/>
            <a:ext cx="2595245" cy="368300"/>
          </a:xfrm>
          <a:prstGeom prst="rect">
            <a:avLst/>
          </a:prstGeom>
          <a:noFill/>
          <a:ln w="28575" cap="flat" cmpd="sng">
            <a:solidFill>
              <a:srgbClr val="0070C0"/>
            </a:solidFill>
            <a:prstDash val="solid"/>
            <a:miter/>
            <a:headEnd type="none" w="med" len="med"/>
            <a:tailEnd type="none" w="med" len="med"/>
          </a:ln>
        </p:spPr>
        <p:txBody>
          <a:bodyPr wrap="square">
            <a:spAutoFit/>
          </a:bodyPr>
          <a:p>
            <a:pPr algn="ctr"/>
            <a:r>
              <a:rPr lang="en-US" altLang="zh-CN" b="1" dirty="0">
                <a:solidFill>
                  <a:srgbClr val="0070C0"/>
                </a:solidFill>
                <a:latin typeface="Berlin Sans FB Demi" pitchFamily="34" charset="0"/>
                <a:ea typeface="Aharoni" panose="02010803020104030203" pitchFamily="2" charset="-79"/>
              </a:rPr>
              <a:t>Trick 2    </a:t>
            </a:r>
            <a:r>
              <a:rPr lang="zh-CN" altLang="en-US" b="1" dirty="0">
                <a:solidFill>
                  <a:srgbClr val="0070C0"/>
                </a:solidFill>
                <a:latin typeface="Berlin Sans FB Demi" pitchFamily="34" charset="0"/>
                <a:ea typeface="Aharoni" panose="02010803020104030203" pitchFamily="2" charset="-79"/>
              </a:rPr>
              <a:t>无中生有</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296" grpId="0"/>
      <p:bldP spid="12" grpId="0"/>
      <p:bldP spid="1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0243" name="TextBox 2"/>
          <p:cNvSpPr txBox="1"/>
          <p:nvPr/>
        </p:nvSpPr>
        <p:spPr>
          <a:xfrm>
            <a:off x="838200" y="710883"/>
            <a:ext cx="16002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B</a:t>
            </a:r>
            <a:endParaRPr lang="zh-CN" altLang="en-US" dirty="0">
              <a:solidFill>
                <a:schemeClr val="bg1"/>
              </a:solidFill>
              <a:latin typeface="Arial Black" panose="020B0A04020102020204" pitchFamily="34" charset="0"/>
              <a:ea typeface="Aharoni" panose="02010803020104030203" pitchFamily="2" charset="-79"/>
            </a:endParaRPr>
          </a:p>
        </p:txBody>
      </p:sp>
      <p:sp>
        <p:nvSpPr>
          <p:cNvPr id="10244" name="TextBox 3"/>
          <p:cNvSpPr txBox="1"/>
          <p:nvPr/>
        </p:nvSpPr>
        <p:spPr>
          <a:xfrm>
            <a:off x="609600" y="1094740"/>
            <a:ext cx="8534400" cy="2306955"/>
          </a:xfrm>
          <a:prstGeom prst="rect">
            <a:avLst/>
          </a:prstGeom>
          <a:noFill/>
          <a:ln w="9525">
            <a:noFill/>
          </a:ln>
        </p:spPr>
        <p:txBody>
          <a:bodyPr wrap="square">
            <a:spAutoFit/>
          </a:bodyPr>
          <a:p>
            <a:r>
              <a:rPr lang="en-US" altLang="zh-CN" dirty="0">
                <a:latin typeface="Arial" panose="020B0604020202020204" pitchFamily="34" charset="0"/>
              </a:rPr>
              <a:t>24.Why did the researchers studying Alzheimer's pay attention to glucose metabolism?( </a:t>
            </a:r>
            <a:r>
              <a:rPr lang="zh-CN" altLang="en-US" dirty="0">
                <a:latin typeface="Arial" panose="020B0604020202020204" pitchFamily="34" charset="0"/>
              </a:rPr>
              <a:t>关键词定位</a:t>
            </a:r>
            <a:r>
              <a:rPr lang="en-US" altLang="zh-CN" dirty="0">
                <a:latin typeface="Arial" panose="020B0604020202020204" pitchFamily="34" charset="0"/>
              </a:rPr>
              <a:t>Para1 line3)</a:t>
            </a:r>
            <a:endParaRPr lang="en-US" altLang="zh-CN" dirty="0">
              <a:latin typeface="Arial" panose="020B0604020202020204" pitchFamily="34" charset="0"/>
            </a:endParaRPr>
          </a:p>
          <a:p>
            <a:r>
              <a:rPr lang="en-US" altLang="zh-CN" dirty="0">
                <a:latin typeface="Arial" panose="020B0604020202020204" pitchFamily="34" charset="0"/>
              </a:rPr>
              <a:t>A. Because they found Alzheimer’s pay attention to glucose metabolism </a:t>
            </a:r>
            <a:endParaRPr lang="en-US" altLang="zh-CN" dirty="0">
              <a:latin typeface="Arial" panose="020B0604020202020204" pitchFamily="34" charset="0"/>
            </a:endParaRPr>
          </a:p>
          <a:p>
            <a:r>
              <a:rPr lang="en-US" altLang="zh-CN" dirty="0">
                <a:latin typeface="Arial" panose="020B0604020202020204" pitchFamily="34" charset="0"/>
              </a:rPr>
              <a:t>B. Because Alzheimer’s gave them the clue to study the process of glucose metabolism. </a:t>
            </a:r>
            <a:endParaRPr lang="en-US" altLang="zh-CN" dirty="0">
              <a:latin typeface="Arial" panose="020B0604020202020204" pitchFamily="34" charset="0"/>
            </a:endParaRPr>
          </a:p>
          <a:p>
            <a:r>
              <a:rPr lang="en-US" altLang="zh-CN" dirty="0">
                <a:latin typeface="Arial" panose="020B0604020202020204" pitchFamily="34" charset="0"/>
              </a:rPr>
              <a:t>C. Because glucose offers fuel to the brain cells of Alzheimer’s people. </a:t>
            </a:r>
            <a:endParaRPr lang="en-US" altLang="zh-CN" dirty="0">
              <a:latin typeface="Arial" panose="020B0604020202020204" pitchFamily="34" charset="0"/>
            </a:endParaRPr>
          </a:p>
          <a:p>
            <a:r>
              <a:rPr lang="en-US" altLang="zh-CN" dirty="0">
                <a:latin typeface="Arial" panose="020B0604020202020204" pitchFamily="34" charset="0"/>
              </a:rPr>
              <a:t>D. Because the process of glucose metabolism stops once Alzheimer’s disease begins.</a:t>
            </a:r>
            <a:endParaRPr lang="en-US" altLang="zh-CN" dirty="0">
              <a:latin typeface="Arial" panose="020B0604020202020204" pitchFamily="34" charset="0"/>
            </a:endParaRPr>
          </a:p>
        </p:txBody>
      </p:sp>
      <p:cxnSp>
        <p:nvCxnSpPr>
          <p:cNvPr id="5" name="直接连接符 4"/>
          <p:cNvCxnSpPr/>
          <p:nvPr/>
        </p:nvCxnSpPr>
        <p:spPr>
          <a:xfrm>
            <a:off x="6890385" y="1395730"/>
            <a:ext cx="1299210" cy="82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2150" y="3390900"/>
            <a:ext cx="8084185" cy="175323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Scientists studying Alzheimer’s（阿尔茨海默病） have found that staying moderately active can lead to healthier brain functions in those at risk of developing the disease, potentially giving us another clue how to beat the condition.In particular the research looked at glucose metabolism, the process that gives brain cells the right amount of fuel, and that also happens to break down with the onset (发生)of Alzheimer’s.</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1" name="直接连接符 10"/>
          <p:cNvCxnSpPr/>
          <p:nvPr/>
        </p:nvCxnSpPr>
        <p:spPr>
          <a:xfrm>
            <a:off x="3320415" y="4266883"/>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43805" y="1395730"/>
            <a:ext cx="2418715"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4: </a:t>
            </a:r>
            <a:r>
              <a:rPr lang="zh-CN" altLang="en-US" b="1" dirty="0">
                <a:solidFill>
                  <a:srgbClr val="0070C0"/>
                </a:solidFill>
                <a:latin typeface="Berlin Sans FB Demi" pitchFamily="34" charset="0"/>
              </a:rPr>
              <a:t>答非所问</a:t>
            </a:r>
            <a:endParaRPr lang="zh-CN" altLang="en-US" b="1" dirty="0">
              <a:solidFill>
                <a:srgbClr val="0070C0"/>
              </a:solidFill>
              <a:latin typeface="Berlin Sans FB Demi" pitchFamily="34" charset="0"/>
            </a:endParaRPr>
          </a:p>
        </p:txBody>
      </p:sp>
      <p:sp>
        <p:nvSpPr>
          <p:cNvPr id="13" name="矩形 12"/>
          <p:cNvSpPr/>
          <p:nvPr/>
        </p:nvSpPr>
        <p:spPr>
          <a:xfrm>
            <a:off x="3390261" y="696059"/>
            <a:ext cx="2689225" cy="398780"/>
          </a:xfrm>
          <a:prstGeom prst="rect">
            <a:avLst/>
          </a:prstGeom>
          <a:solidFill>
            <a:srgbClr val="FFFF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Alzheimer's </a:t>
            </a:r>
            <a:r>
              <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细节理解</a:t>
            </a:r>
            <a:endPar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cxnSp>
        <p:nvCxnSpPr>
          <p:cNvPr id="2" name="直接连接符 1"/>
          <p:cNvCxnSpPr/>
          <p:nvPr/>
        </p:nvCxnSpPr>
        <p:spPr>
          <a:xfrm>
            <a:off x="692150" y="1687830"/>
            <a:ext cx="1299210" cy="82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390265" y="455072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996950" y="504221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618865" y="224821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11"/>
          <p:cNvSpPr txBox="1"/>
          <p:nvPr/>
        </p:nvSpPr>
        <p:spPr>
          <a:xfrm>
            <a:off x="5943600" y="2166620"/>
            <a:ext cx="232410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1:   </a:t>
            </a:r>
            <a:r>
              <a:rPr lang="zh-CN" altLang="en-US" b="1" dirty="0">
                <a:solidFill>
                  <a:srgbClr val="0070C0"/>
                </a:solidFill>
                <a:latin typeface="Berlin Sans FB Demi" pitchFamily="34" charset="0"/>
              </a:rPr>
              <a:t>偷梁换柱</a:t>
            </a:r>
            <a:endParaRPr lang="zh-CN" altLang="en-US" b="1" dirty="0">
              <a:solidFill>
                <a:srgbClr val="0070C0"/>
              </a:solidFill>
              <a:latin typeface="Berlin Sans FB Demi" pitchFamily="34" charset="0"/>
            </a:endParaRPr>
          </a:p>
        </p:txBody>
      </p:sp>
      <p:cxnSp>
        <p:nvCxnSpPr>
          <p:cNvPr id="8" name="直接连接符 7"/>
          <p:cNvCxnSpPr/>
          <p:nvPr/>
        </p:nvCxnSpPr>
        <p:spPr>
          <a:xfrm flipV="1">
            <a:off x="5943600" y="2796540"/>
            <a:ext cx="172212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7171" name="TextBox 2"/>
          <p:cNvSpPr txBox="1"/>
          <p:nvPr/>
        </p:nvSpPr>
        <p:spPr>
          <a:xfrm>
            <a:off x="838200" y="820738"/>
            <a:ext cx="990600" cy="368300"/>
          </a:xfrm>
          <a:prstGeom prst="rect">
            <a:avLst/>
          </a:prstGeom>
          <a:solidFill>
            <a:schemeClr val="tx1"/>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Quiz 2</a:t>
            </a:r>
            <a:endParaRPr lang="zh-CN" altLang="en-US" dirty="0">
              <a:solidFill>
                <a:schemeClr val="bg1"/>
              </a:solidFill>
              <a:latin typeface="Arial Black" panose="020B0A04020102020204" pitchFamily="34" charset="0"/>
              <a:ea typeface="Aharoni" panose="02010803020104030203" pitchFamily="2" charset="-79"/>
            </a:endParaRPr>
          </a:p>
        </p:txBody>
      </p:sp>
      <p:sp>
        <p:nvSpPr>
          <p:cNvPr id="7172" name="TextBox 1"/>
          <p:cNvSpPr txBox="1"/>
          <p:nvPr/>
        </p:nvSpPr>
        <p:spPr>
          <a:xfrm>
            <a:off x="838200" y="1277938"/>
            <a:ext cx="7848600" cy="2862262"/>
          </a:xfrm>
          <a:prstGeom prst="rect">
            <a:avLst/>
          </a:prstGeom>
          <a:noFill/>
          <a:ln w="9525">
            <a:noFill/>
          </a:ln>
        </p:spPr>
        <p:txBody>
          <a:bodyPr>
            <a:spAutoFit/>
          </a:bodyPr>
          <a:p>
            <a:pPr eaLnBrk="0" hangingPunct="0"/>
            <a:r>
              <a:rPr lang="en-US" altLang="zh-CN" dirty="0">
                <a:latin typeface="Arial" panose="020B0604020202020204" pitchFamily="34" charset="0"/>
              </a:rPr>
              <a:t>    Brushing your teeth regularly could help to prevent bowel(</a:t>
            </a:r>
            <a:r>
              <a:rPr lang="zh-CN" altLang="zh-CN" dirty="0">
                <a:latin typeface="Arial" panose="020B0604020202020204" pitchFamily="34" charset="0"/>
              </a:rPr>
              <a:t>肠</a:t>
            </a:r>
            <a:r>
              <a:rPr lang="en-US" altLang="zh-CN" dirty="0">
                <a:latin typeface="Arial" panose="020B0604020202020204" pitchFamily="34" charset="0"/>
              </a:rPr>
              <a:t>) cancer, a study suggests. This is because the mouth bacteria that cause bleeding gums(</a:t>
            </a:r>
            <a:r>
              <a:rPr lang="zh-CN" altLang="zh-CN" dirty="0">
                <a:latin typeface="Arial" panose="020B0604020202020204" pitchFamily="34" charset="0"/>
              </a:rPr>
              <a:t>牙龈</a:t>
            </a:r>
            <a:r>
              <a:rPr lang="en-US" altLang="zh-CN" dirty="0">
                <a:latin typeface="Arial" panose="020B0604020202020204" pitchFamily="34" charset="0"/>
              </a:rPr>
              <a:t>) can travel via the blood to the bowel where they could result in cancer or worsen existing tumors(</a:t>
            </a:r>
            <a:r>
              <a:rPr lang="zh-CN" altLang="zh-CN" dirty="0">
                <a:latin typeface="Arial" panose="020B0604020202020204" pitchFamily="34" charset="0"/>
              </a:rPr>
              <a:t>肿瘤</a:t>
            </a:r>
            <a:r>
              <a:rPr lang="en-US" altLang="zh-CN" dirty="0">
                <a:latin typeface="Arial" panose="020B0604020202020204" pitchFamily="34" charset="0"/>
              </a:rPr>
              <a:t>).</a:t>
            </a:r>
            <a:endParaRPr lang="zh-CN" altLang="zh-CN" dirty="0">
              <a:latin typeface="Arial" panose="020B0604020202020204" pitchFamily="34" charset="0"/>
            </a:endParaRPr>
          </a:p>
          <a:p>
            <a:pPr eaLnBrk="0" hangingPunct="0"/>
            <a:r>
              <a:rPr lang="en-US" altLang="zh-CN" dirty="0">
                <a:latin typeface="Arial" panose="020B0604020202020204" pitchFamily="34" charset="0"/>
              </a:rPr>
              <a:t>    The bug fusobacterium(</a:t>
            </a:r>
            <a:r>
              <a:rPr lang="zh-CN" altLang="zh-CN" dirty="0">
                <a:latin typeface="Arial" panose="020B0604020202020204" pitchFamily="34" charset="0"/>
              </a:rPr>
              <a:t>梭杆菌</a:t>
            </a:r>
            <a:r>
              <a:rPr lang="en-US" altLang="zh-CN" dirty="0">
                <a:latin typeface="Arial" panose="020B0604020202020204" pitchFamily="34" charset="0"/>
              </a:rPr>
              <a:t>) has been found to be hundreds of times more common in cancerous tumors than in normal cells.</a:t>
            </a:r>
            <a:endParaRPr lang="zh-CN" altLang="zh-CN" dirty="0">
              <a:latin typeface="Arial" panose="020B0604020202020204" pitchFamily="34" charset="0"/>
            </a:endParaRPr>
          </a:p>
          <a:p>
            <a:pPr eaLnBrk="0" hangingPunct="0"/>
            <a:r>
              <a:rPr lang="en-US" altLang="zh-CN" dirty="0">
                <a:latin typeface="Arial" panose="020B0604020202020204" pitchFamily="34" charset="0"/>
              </a:rPr>
              <a:t>    Now researchers have found that the bacteria can make pre-cancerous growths in the bowel turn cancerous. They can also make any existing tumors in the bowel grow larger.</a:t>
            </a:r>
            <a:endParaRPr lang="zh-CN" altLang="zh-CN" dirty="0">
              <a:latin typeface="Arial" panose="020B0604020202020204" pitchFamily="34" charset="0"/>
            </a:endParaRPr>
          </a:p>
          <a:p>
            <a:pPr eaLnBrk="0" hangingPunct="0"/>
            <a:r>
              <a:rPr lang="en-US" altLang="zh-CN" dirty="0">
                <a:latin typeface="Arial" panose="020B0604020202020204" pitchFamily="34" charset="0"/>
              </a:rPr>
              <a:t>    … …</a:t>
            </a:r>
            <a:endParaRPr lang="zh-CN" altLang="zh-CN" dirty="0">
              <a:latin typeface="Arial" panose="020B0604020202020204" pitchFamily="34" charset="0"/>
            </a:endParaRPr>
          </a:p>
        </p:txBody>
      </p:sp>
      <p:sp>
        <p:nvSpPr>
          <p:cNvPr id="7173" name="TextBox 3"/>
          <p:cNvSpPr txBox="1"/>
          <p:nvPr/>
        </p:nvSpPr>
        <p:spPr>
          <a:xfrm>
            <a:off x="1981200" y="820738"/>
            <a:ext cx="4267200" cy="368300"/>
          </a:xfrm>
          <a:prstGeom prst="rect">
            <a:avLst/>
          </a:prstGeom>
          <a:noFill/>
          <a:ln w="9525">
            <a:noFill/>
          </a:ln>
        </p:spPr>
        <p:txBody>
          <a:bodyPr>
            <a:spAutoFit/>
          </a:bodyPr>
          <a:p>
            <a:r>
              <a:rPr lang="zh-CN" altLang="en-US" dirty="0">
                <a:latin typeface="Arial" panose="020B0604020202020204" pitchFamily="34" charset="0"/>
              </a:rPr>
              <a:t>（</a:t>
            </a:r>
            <a:r>
              <a:rPr lang="en-US" altLang="zh-CN" dirty="0">
                <a:latin typeface="Arial" panose="020B0604020202020204" pitchFamily="34" charset="0"/>
              </a:rPr>
              <a:t>2017</a:t>
            </a:r>
            <a:r>
              <a:rPr lang="zh-CN" altLang="en-US" dirty="0">
                <a:latin typeface="Arial" panose="020B0604020202020204" pitchFamily="34" charset="0"/>
              </a:rPr>
              <a:t>届无锡市高三上学期期中卷）</a:t>
            </a:r>
            <a:endParaRPr lang="zh-CN"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8195" name="TextBox 2"/>
          <p:cNvSpPr txBox="1"/>
          <p:nvPr/>
        </p:nvSpPr>
        <p:spPr>
          <a:xfrm>
            <a:off x="838200" y="820738"/>
            <a:ext cx="990600" cy="368300"/>
          </a:xfrm>
          <a:prstGeom prst="rect">
            <a:avLst/>
          </a:prstGeom>
          <a:solidFill>
            <a:schemeClr val="tx1"/>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Quiz </a:t>
            </a:r>
            <a:r>
              <a:rPr lang="en-US" dirty="0">
                <a:solidFill>
                  <a:schemeClr val="bg1"/>
                </a:solidFill>
                <a:latin typeface="Arial Black" panose="020B0A04020102020204" pitchFamily="34" charset="0"/>
                <a:ea typeface="Aharoni" panose="02010803020104030203" pitchFamily="2" charset="-79"/>
              </a:rPr>
              <a:t>2</a:t>
            </a:r>
            <a:endParaRPr lang="en-US" dirty="0">
              <a:solidFill>
                <a:schemeClr val="bg1"/>
              </a:solidFill>
              <a:latin typeface="Arial Black" panose="020B0A04020102020204" pitchFamily="34" charset="0"/>
              <a:ea typeface="Aharoni" panose="02010803020104030203" pitchFamily="2" charset="-79"/>
            </a:endParaRPr>
          </a:p>
        </p:txBody>
      </p:sp>
      <p:sp>
        <p:nvSpPr>
          <p:cNvPr id="8196" name="TextBox 1"/>
          <p:cNvSpPr txBox="1"/>
          <p:nvPr/>
        </p:nvSpPr>
        <p:spPr>
          <a:xfrm>
            <a:off x="838200" y="1277938"/>
            <a:ext cx="7848600" cy="2030412"/>
          </a:xfrm>
          <a:prstGeom prst="rect">
            <a:avLst/>
          </a:prstGeom>
          <a:noFill/>
          <a:ln w="9525">
            <a:noFill/>
          </a:ln>
        </p:spPr>
        <p:txBody>
          <a:bodyPr>
            <a:spAutoFit/>
          </a:bodyPr>
          <a:p>
            <a:r>
              <a:rPr lang="en-US" altLang="zh-CN" dirty="0">
                <a:latin typeface="Arial" panose="020B0604020202020204" pitchFamily="34" charset="0"/>
              </a:rPr>
              <a:t>62. According to researchers, if a person suffers from bleeding gums, _________________.</a:t>
            </a:r>
            <a:endParaRPr lang="zh-CN" altLang="zh-CN" dirty="0">
              <a:latin typeface="Arial" panose="020B0604020202020204" pitchFamily="34" charset="0"/>
            </a:endParaRPr>
          </a:p>
          <a:p>
            <a:r>
              <a:rPr lang="en-US" altLang="zh-CN" dirty="0">
                <a:latin typeface="Arial" panose="020B0604020202020204" pitchFamily="34" charset="0"/>
              </a:rPr>
              <a:t>  A. bacteria may enter the bowel with blood and increase the risk of cancer</a:t>
            </a:r>
            <a:endParaRPr lang="zh-CN" altLang="zh-CN" dirty="0">
              <a:latin typeface="Arial" panose="020B0604020202020204" pitchFamily="34" charset="0"/>
            </a:endParaRPr>
          </a:p>
          <a:p>
            <a:r>
              <a:rPr lang="en-US" altLang="zh-CN" dirty="0">
                <a:latin typeface="Arial" panose="020B0604020202020204" pitchFamily="34" charset="0"/>
              </a:rPr>
              <a:t>  B. the bug fusobacterium may decrease in the cells</a:t>
            </a:r>
            <a:endParaRPr lang="zh-CN" altLang="zh-CN" dirty="0">
              <a:latin typeface="Arial" panose="020B0604020202020204" pitchFamily="34" charset="0"/>
            </a:endParaRPr>
          </a:p>
          <a:p>
            <a:r>
              <a:rPr lang="en-US" altLang="zh-CN" dirty="0">
                <a:latin typeface="Arial" panose="020B0604020202020204" pitchFamily="34" charset="0"/>
              </a:rPr>
              <a:t>  C. measures must be taken to prevent blood flowing into bowel</a:t>
            </a:r>
            <a:endParaRPr lang="zh-CN" altLang="zh-CN" dirty="0">
              <a:latin typeface="Arial" panose="020B0604020202020204" pitchFamily="34" charset="0"/>
            </a:endParaRPr>
          </a:p>
          <a:p>
            <a:r>
              <a:rPr lang="en-US" altLang="zh-CN" dirty="0">
                <a:latin typeface="Arial" panose="020B0604020202020204" pitchFamily="34" charset="0"/>
              </a:rPr>
              <a:t>  D. he should go to the dentist to have the teeth pulled out</a:t>
            </a:r>
            <a:endParaRPr lang="zh-CN" altLang="zh-CN" dirty="0">
              <a:latin typeface="Arial" panose="020B0604020202020204" pitchFamily="34" charset="0"/>
            </a:endParaRPr>
          </a:p>
          <a:p>
            <a:endParaRPr lang="zh-CN" altLang="en-US" dirty="0">
              <a:latin typeface="Arial" panose="020B0604020202020204" pitchFamily="34" charset="0"/>
            </a:endParaRPr>
          </a:p>
        </p:txBody>
      </p:sp>
      <p:sp>
        <p:nvSpPr>
          <p:cNvPr id="8197" name="TextBox 3"/>
          <p:cNvSpPr txBox="1"/>
          <p:nvPr/>
        </p:nvSpPr>
        <p:spPr>
          <a:xfrm>
            <a:off x="1981200" y="820738"/>
            <a:ext cx="4267200" cy="368300"/>
          </a:xfrm>
          <a:prstGeom prst="rect">
            <a:avLst/>
          </a:prstGeom>
          <a:noFill/>
          <a:ln w="9525">
            <a:noFill/>
          </a:ln>
        </p:spPr>
        <p:txBody>
          <a:bodyPr>
            <a:spAutoFit/>
          </a:bodyPr>
          <a:p>
            <a:r>
              <a:rPr lang="zh-CN" altLang="en-US" dirty="0">
                <a:latin typeface="Arial" panose="020B0604020202020204" pitchFamily="34" charset="0"/>
              </a:rPr>
              <a:t>（</a:t>
            </a:r>
            <a:r>
              <a:rPr lang="en-US" altLang="zh-CN" dirty="0">
                <a:latin typeface="Arial" panose="020B0604020202020204" pitchFamily="34" charset="0"/>
              </a:rPr>
              <a:t>2017</a:t>
            </a:r>
            <a:r>
              <a:rPr lang="zh-CN" altLang="en-US" dirty="0">
                <a:latin typeface="Arial" panose="020B0604020202020204" pitchFamily="34" charset="0"/>
              </a:rPr>
              <a:t>届无锡市高三上学期期中卷）</a:t>
            </a:r>
            <a:endParaRPr lang="zh-CN" altLang="en-US" dirty="0">
              <a:latin typeface="Arial" panose="020B0604020202020204" pitchFamily="34" charset="0"/>
            </a:endParaRPr>
          </a:p>
        </p:txBody>
      </p:sp>
      <p:sp>
        <p:nvSpPr>
          <p:cNvPr id="6" name="TextBox 5"/>
          <p:cNvSpPr txBox="1"/>
          <p:nvPr/>
        </p:nvSpPr>
        <p:spPr>
          <a:xfrm>
            <a:off x="838200" y="1811338"/>
            <a:ext cx="457200" cy="460375"/>
          </a:xfrm>
          <a:prstGeom prst="rect">
            <a:avLst/>
          </a:prstGeom>
          <a:noFill/>
          <a:ln w="9525">
            <a:noFill/>
          </a:ln>
        </p:spPr>
        <p:txBody>
          <a:bodyPr>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cxnSp>
        <p:nvCxnSpPr>
          <p:cNvPr id="7" name="直接连接符 6"/>
          <p:cNvCxnSpPr/>
          <p:nvPr/>
        </p:nvCxnSpPr>
        <p:spPr>
          <a:xfrm>
            <a:off x="4114800" y="2420938"/>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53000" y="2649538"/>
            <a:ext cx="631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2"/>
          <a:stretch>
            <a:fillRect/>
          </a:stretch>
        </p:blipFill>
        <p:spPr>
          <a:xfrm>
            <a:off x="6858000" y="2647950"/>
            <a:ext cx="495300" cy="496888"/>
          </a:xfrm>
          <a:prstGeom prst="rect">
            <a:avLst/>
          </a:prstGeom>
          <a:noFill/>
          <a:ln w="9525">
            <a:noFill/>
          </a:ln>
        </p:spPr>
      </p:pic>
      <p:pic>
        <p:nvPicPr>
          <p:cNvPr id="21507" name="Picture 3"/>
          <p:cNvPicPr>
            <a:picLocks noChangeAspect="1"/>
          </p:cNvPicPr>
          <p:nvPr/>
        </p:nvPicPr>
        <p:blipFill>
          <a:blip r:embed="rId3"/>
          <a:srcRect t="23361" b="31155"/>
          <a:stretch>
            <a:fillRect/>
          </a:stretch>
        </p:blipFill>
        <p:spPr>
          <a:xfrm>
            <a:off x="2134553" y="3145155"/>
            <a:ext cx="6267450" cy="1300163"/>
          </a:xfrm>
          <a:prstGeom prst="rect">
            <a:avLst/>
          </a:prstGeom>
          <a:noFill/>
          <a:ln w="9525">
            <a:noFill/>
          </a:ln>
        </p:spPr>
      </p:pic>
      <p:sp>
        <p:nvSpPr>
          <p:cNvPr id="14" name="TextBox 13"/>
          <p:cNvSpPr txBox="1"/>
          <p:nvPr/>
        </p:nvSpPr>
        <p:spPr>
          <a:xfrm>
            <a:off x="7329170" y="2387600"/>
            <a:ext cx="181483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a:t>
            </a:r>
            <a:r>
              <a:rPr lang="zh-CN" altLang="en-US" b="1" dirty="0">
                <a:solidFill>
                  <a:srgbClr val="0070C0"/>
                </a:solidFill>
                <a:latin typeface="Berlin Sans FB Demi" pitchFamily="34" charset="0"/>
              </a:rPr>
              <a:t>答非所问</a:t>
            </a:r>
            <a:endParaRPr lang="zh-CN" altLang="en-US" b="1" dirty="0">
              <a:solidFill>
                <a:srgbClr val="0070C0"/>
              </a:solidFill>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par>
                                <p:cTn id="24" presetID="21" presetClass="entr" presetSubtype="1" fill="hold" nodeType="withEffect">
                                  <p:stCondLst>
                                    <p:cond delay="0"/>
                                  </p:stCondLst>
                                  <p:childTnLst>
                                    <p:set>
                                      <p:cBhvr>
                                        <p:cTn id="25" dur="1" fill="hold">
                                          <p:stCondLst>
                                            <p:cond delay="0"/>
                                          </p:stCondLst>
                                        </p:cTn>
                                        <p:tgtEl>
                                          <p:spTgt spid="21507"/>
                                        </p:tgtEl>
                                        <p:attrNameLst>
                                          <p:attrName>style.visibility</p:attrName>
                                        </p:attrNameLst>
                                      </p:cBhvr>
                                      <p:to>
                                        <p:strVal val="visible"/>
                                      </p:to>
                                    </p:set>
                                    <p:animEffect transition="in" filter="wheel(1)">
                                      <p:cBhvr>
                                        <p:cTn id="26"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laozihao"/>
          <p:cNvPicPr>
            <a:picLocks noChangeAspect="1"/>
          </p:cNvPicPr>
          <p:nvPr/>
        </p:nvPicPr>
        <p:blipFill>
          <a:blip r:embed="rId1"/>
          <a:stretch>
            <a:fillRect/>
          </a:stretch>
        </p:blipFill>
        <p:spPr>
          <a:xfrm>
            <a:off x="-180975" y="1905"/>
            <a:ext cx="9144000" cy="5143500"/>
          </a:xfrm>
          <a:prstGeom prst="rect">
            <a:avLst/>
          </a:prstGeom>
          <a:noFill/>
          <a:ln w="9525">
            <a:noFill/>
          </a:ln>
        </p:spPr>
      </p:pic>
      <p:sp>
        <p:nvSpPr>
          <p:cNvPr id="10243" name="TextBox 2"/>
          <p:cNvSpPr txBox="1"/>
          <p:nvPr/>
        </p:nvSpPr>
        <p:spPr>
          <a:xfrm>
            <a:off x="838200" y="820738"/>
            <a:ext cx="16002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a:t>
            </a:r>
            <a:r>
              <a:rPr lang="en-US" dirty="0">
                <a:solidFill>
                  <a:schemeClr val="bg1"/>
                </a:solidFill>
                <a:latin typeface="Arial Black" panose="020B0A04020102020204" pitchFamily="34" charset="0"/>
                <a:ea typeface="Aharoni" panose="02010803020104030203" pitchFamily="2" charset="-79"/>
              </a:rPr>
              <a:t>B</a:t>
            </a:r>
            <a:endParaRPr lang="en-US" dirty="0">
              <a:solidFill>
                <a:schemeClr val="bg1"/>
              </a:solidFill>
              <a:latin typeface="Arial Black" panose="020B0A04020102020204" pitchFamily="34" charset="0"/>
              <a:ea typeface="Aharoni" panose="02010803020104030203" pitchFamily="2" charset="-79"/>
            </a:endParaRPr>
          </a:p>
        </p:txBody>
      </p:sp>
      <p:sp>
        <p:nvSpPr>
          <p:cNvPr id="10244" name="TextBox 3"/>
          <p:cNvSpPr txBox="1"/>
          <p:nvPr/>
        </p:nvSpPr>
        <p:spPr>
          <a:xfrm>
            <a:off x="609600" y="1189038"/>
            <a:ext cx="8534400" cy="922020"/>
          </a:xfrm>
          <a:prstGeom prst="rect">
            <a:avLst/>
          </a:prstGeom>
          <a:noFill/>
          <a:ln w="9525">
            <a:noFill/>
          </a:ln>
        </p:spPr>
        <p:txBody>
          <a:bodyPr>
            <a:spAutoFit/>
          </a:bodyPr>
          <a:p>
            <a:endParaRPr lang="en-US" altLang="zh-CN" dirty="0">
              <a:latin typeface="Arial" panose="020B0604020202020204" pitchFamily="34" charset="0"/>
            </a:endParaRPr>
          </a:p>
          <a:p>
            <a:r>
              <a:rPr lang="en-US" altLang="zh-CN" dirty="0">
                <a:latin typeface="Arial" panose="020B0604020202020204" pitchFamily="34" charset="0"/>
              </a:rPr>
              <a:t>27. What's the author's attitude towards the result of the research ? </a:t>
            </a:r>
            <a:endParaRPr lang="en-US" altLang="zh-CN" dirty="0">
              <a:latin typeface="Arial" panose="020B0604020202020204" pitchFamily="34" charset="0"/>
            </a:endParaRPr>
          </a:p>
          <a:p>
            <a:r>
              <a:rPr lang="en-US" altLang="zh-CN" dirty="0">
                <a:latin typeface="Arial" panose="020B0604020202020204" pitchFamily="34" charset="0"/>
              </a:rPr>
              <a:t>A. Indifferent   B. subjective   C. Objective       D.Negative</a:t>
            </a:r>
            <a:endParaRPr lang="en-US" altLang="zh-CN" dirty="0">
              <a:latin typeface="Arial" panose="020B0604020202020204" pitchFamily="34" charset="0"/>
            </a:endParaRPr>
          </a:p>
        </p:txBody>
      </p:sp>
      <p:cxnSp>
        <p:nvCxnSpPr>
          <p:cNvPr id="5" name="直接连接符 4"/>
          <p:cNvCxnSpPr/>
          <p:nvPr/>
        </p:nvCxnSpPr>
        <p:spPr>
          <a:xfrm>
            <a:off x="2928620" y="1782445"/>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3182144"/>
            <a:ext cx="7799294" cy="119888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Para 3 last sentence(the researchers found......)</a:t>
            </a:r>
            <a:endParaRPr kumimoji="0" lang="en-US" altLang="zh-CN" sz="18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para 4  The link is enough for the researchers to suggest physical exercise is an “important contributor” to brain.......though they also stress that further research is required to establish how staying active ........</a:t>
            </a:r>
            <a:endParaRPr kumimoji="0" lang="en-US" altLang="zh-CN"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1" name="直接连接符 10"/>
          <p:cNvCxnSpPr/>
          <p:nvPr/>
        </p:nvCxnSpPr>
        <p:spPr>
          <a:xfrm flipV="1">
            <a:off x="1066800" y="4380230"/>
            <a:ext cx="2160905" cy="215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2590800" y="3748405"/>
            <a:ext cx="4104640" cy="43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7966075" y="4069715"/>
            <a:ext cx="685800"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5835" y="2242820"/>
            <a:ext cx="2886710" cy="119888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Tip:</a:t>
            </a:r>
            <a:r>
              <a:rPr lang="en-US" altLang="zh-CN" b="1" dirty="0">
                <a:solidFill>
                  <a:srgbClr val="0070C0"/>
                </a:solidFill>
                <a:latin typeface="Berlin Sans FB Demi" pitchFamily="34" charset="0"/>
                <a:ea typeface="Aharoni" panose="02010803020104030203" pitchFamily="2" charset="-79"/>
                <a:sym typeface="+mn-ea"/>
              </a:rPr>
              <a:t>  </a:t>
            </a:r>
            <a:r>
              <a:rPr lang="zh-CN" altLang="en-US" b="1" dirty="0">
                <a:solidFill>
                  <a:srgbClr val="0070C0"/>
                </a:solidFill>
                <a:latin typeface="Berlin Sans FB Demi" pitchFamily="34" charset="0"/>
                <a:sym typeface="+mn-ea"/>
              </a:rPr>
              <a:t>定位态度词</a:t>
            </a:r>
            <a:r>
              <a:rPr lang="en-US" altLang="zh-CN" b="1" dirty="0">
                <a:latin typeface="+mn-lt"/>
                <a:ea typeface="+mn-ea"/>
                <a:sym typeface="+mn-ea"/>
              </a:rPr>
              <a:t>locate words revealing attitudes</a:t>
            </a:r>
            <a:endParaRPr lang="en-US" altLang="zh-CN" dirty="0">
              <a:latin typeface="Arial" panose="020B0604020202020204" pitchFamily="34" charset="0"/>
            </a:endParaRPr>
          </a:p>
          <a:p>
            <a:r>
              <a:rPr lang="en-US" altLang="zh-CN" b="1" dirty="0">
                <a:solidFill>
                  <a:srgbClr val="0070C0"/>
                </a:solidFill>
                <a:latin typeface="Berlin Sans FB Demi" pitchFamily="34" charset="0"/>
                <a:ea typeface="Aharoni" panose="02010803020104030203" pitchFamily="2" charset="-79"/>
                <a:sym typeface="+mn-ea"/>
              </a:rPr>
              <a:t>        </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cxnSp>
        <p:nvCxnSpPr>
          <p:cNvPr id="6" name="直接连接符 5"/>
          <p:cNvCxnSpPr/>
          <p:nvPr/>
        </p:nvCxnSpPr>
        <p:spPr>
          <a:xfrm>
            <a:off x="5052695" y="1782445"/>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11"/>
          <p:cNvSpPr txBox="1"/>
          <p:nvPr/>
        </p:nvSpPr>
        <p:spPr>
          <a:xfrm>
            <a:off x="3432175" y="1782445"/>
            <a:ext cx="457200" cy="460375"/>
          </a:xfrm>
          <a:prstGeom prst="rect">
            <a:avLst/>
          </a:prstGeom>
          <a:noFill/>
          <a:ln w="9525">
            <a:noFill/>
          </a:ln>
        </p:spPr>
        <p:txBody>
          <a:bodyPr wrap="square">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cxnSp>
        <p:nvCxnSpPr>
          <p:cNvPr id="4" name="直接连接符 3"/>
          <p:cNvCxnSpPr/>
          <p:nvPr/>
        </p:nvCxnSpPr>
        <p:spPr>
          <a:xfrm>
            <a:off x="5052695" y="4069715"/>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052445" y="790575"/>
            <a:ext cx="2879725" cy="398780"/>
          </a:xfrm>
          <a:prstGeom prst="rect">
            <a:avLst/>
          </a:prstGeom>
          <a:solidFill>
            <a:srgbClr val="FFFF00"/>
          </a:solidFill>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000" b="1" dirty="0">
                <a:solidFill>
                  <a:srgbClr val="0000FF"/>
                </a:solidFill>
                <a:latin typeface="+mn-lt"/>
                <a:ea typeface="+mn-ea"/>
                <a:sym typeface="+mn-ea"/>
              </a:rPr>
              <a:t>Tips for </a:t>
            </a:r>
            <a:r>
              <a:rPr lang="en-US" sz="2000" b="1" dirty="0">
                <a:solidFill>
                  <a:srgbClr val="0000FF"/>
                </a:solidFill>
                <a:latin typeface="+mn-lt"/>
                <a:ea typeface="+mn-ea"/>
                <a:sym typeface="+mn-ea"/>
              </a:rPr>
              <a:t>Attitudes</a:t>
            </a:r>
            <a:endParaRPr kumimoji="0" 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0243" name="TextBox 2"/>
          <p:cNvSpPr txBox="1"/>
          <p:nvPr/>
        </p:nvSpPr>
        <p:spPr>
          <a:xfrm>
            <a:off x="838200" y="696913"/>
            <a:ext cx="16002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a:t>
            </a:r>
            <a:r>
              <a:rPr lang="en-US" dirty="0">
                <a:solidFill>
                  <a:schemeClr val="bg1"/>
                </a:solidFill>
                <a:latin typeface="Arial Black" panose="020B0A04020102020204" pitchFamily="34" charset="0"/>
                <a:ea typeface="Aharoni" panose="02010803020104030203" pitchFamily="2" charset="-79"/>
              </a:rPr>
              <a:t>B</a:t>
            </a:r>
            <a:endParaRPr lang="en-US" dirty="0">
              <a:solidFill>
                <a:schemeClr val="bg1"/>
              </a:solidFill>
              <a:latin typeface="Arial Black" panose="020B0A04020102020204" pitchFamily="34" charset="0"/>
              <a:ea typeface="Aharoni" panose="02010803020104030203" pitchFamily="2" charset="-79"/>
            </a:endParaRPr>
          </a:p>
        </p:txBody>
      </p:sp>
      <p:cxnSp>
        <p:nvCxnSpPr>
          <p:cNvPr id="5" name="直接连接符 4"/>
          <p:cNvCxnSpPr/>
          <p:nvPr/>
        </p:nvCxnSpPr>
        <p:spPr>
          <a:xfrm>
            <a:off x="3132455" y="2095500"/>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52525" y="2095500"/>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227701" y="682089"/>
            <a:ext cx="2689225" cy="398780"/>
          </a:xfrm>
          <a:prstGeom prst="rect">
            <a:avLst/>
          </a:prstGeom>
          <a:solidFill>
            <a:srgbClr val="FFFF00"/>
          </a:solidFill>
        </p:spPr>
        <p:txBody>
          <a:bodyPr wrap="non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Alzheimer's </a:t>
            </a:r>
            <a:r>
              <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观点态度</a:t>
            </a:r>
            <a:endPar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sp>
        <p:nvSpPr>
          <p:cNvPr id="7" name="TextBox 11"/>
          <p:cNvSpPr txBox="1"/>
          <p:nvPr/>
        </p:nvSpPr>
        <p:spPr>
          <a:xfrm>
            <a:off x="3432175" y="1782445"/>
            <a:ext cx="457200" cy="460375"/>
          </a:xfrm>
          <a:prstGeom prst="rect">
            <a:avLst/>
          </a:prstGeom>
          <a:noFill/>
          <a:ln w="9525">
            <a:noFill/>
          </a:ln>
        </p:spPr>
        <p:txBody>
          <a:bodyPr wrap="square">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sp>
        <p:nvSpPr>
          <p:cNvPr id="8" name="TextBox 3"/>
          <p:cNvSpPr txBox="1"/>
          <p:nvPr/>
        </p:nvSpPr>
        <p:spPr>
          <a:xfrm>
            <a:off x="1152525" y="1142048"/>
            <a:ext cx="8534400" cy="1014730"/>
          </a:xfrm>
          <a:prstGeom prst="rect">
            <a:avLst/>
          </a:prstGeom>
          <a:noFill/>
          <a:ln w="9525">
            <a:noFill/>
          </a:ln>
        </p:spPr>
        <p:txBody>
          <a:bodyPr wrap="square">
            <a:spAutoFit/>
          </a:bodyPr>
          <a:p>
            <a:r>
              <a:rPr lang="en-US" altLang="zh-CN" sz="2000" b="1" dirty="0">
                <a:solidFill>
                  <a:srgbClr val="FF0000"/>
                </a:solidFill>
                <a:latin typeface="+mn-lt"/>
                <a:ea typeface="+mn-ea"/>
                <a:sym typeface="+mn-ea"/>
              </a:rPr>
              <a:t>read the question and choices</a:t>
            </a:r>
            <a:br>
              <a:rPr lang="en-US" altLang="zh-CN" sz="2000" b="1" dirty="0">
                <a:solidFill>
                  <a:srgbClr val="FF0000"/>
                </a:solidFill>
                <a:latin typeface="+mn-lt"/>
                <a:ea typeface="+mn-ea"/>
                <a:sym typeface="+mn-ea"/>
              </a:rPr>
            </a:br>
            <a:r>
              <a:rPr lang="en-US" altLang="zh-CN" sz="2000" b="1" dirty="0">
                <a:solidFill>
                  <a:srgbClr val="FF0000"/>
                </a:solidFill>
                <a:latin typeface="+mn-lt"/>
                <a:ea typeface="+mn-ea"/>
                <a:sym typeface="+mn-ea"/>
              </a:rPr>
              <a:t> ↓</a:t>
            </a:r>
            <a:br>
              <a:rPr lang="en-US" altLang="zh-CN" sz="2000" b="1" dirty="0">
                <a:solidFill>
                  <a:srgbClr val="FF0000"/>
                </a:solidFill>
                <a:latin typeface="+mn-lt"/>
                <a:ea typeface="+mn-ea"/>
                <a:sym typeface="+mn-ea"/>
              </a:rPr>
            </a:br>
            <a:r>
              <a:rPr lang="en-US" altLang="zh-CN" sz="2000" b="1" dirty="0">
                <a:latin typeface="+mn-lt"/>
                <a:ea typeface="+mn-ea"/>
                <a:sym typeface="+mn-ea"/>
              </a:rPr>
              <a:t>locate words revealing attitudes</a:t>
            </a:r>
            <a:endParaRPr lang="en-US" altLang="zh-CN" sz="2000" dirty="0">
              <a:latin typeface="Arial" panose="020B0604020202020204" pitchFamily="34" charset="0"/>
            </a:endParaRPr>
          </a:p>
        </p:txBody>
      </p:sp>
      <p:graphicFrame>
        <p:nvGraphicFramePr>
          <p:cNvPr id="43026" name="表格 43025"/>
          <p:cNvGraphicFramePr>
            <a:graphicFrameLocks noGrp="1"/>
          </p:cNvGraphicFramePr>
          <p:nvPr>
            <p:custDataLst>
              <p:tags r:id="rId2"/>
            </p:custDataLst>
          </p:nvPr>
        </p:nvGraphicFramePr>
        <p:xfrm>
          <a:off x="1084580" y="2403475"/>
          <a:ext cx="7275830" cy="2224405"/>
        </p:xfrm>
        <a:graphic>
          <a:graphicData uri="http://schemas.openxmlformats.org/drawingml/2006/table">
            <a:tbl>
              <a:tblPr/>
              <a:tblGrid>
                <a:gridCol w="2474595"/>
                <a:gridCol w="2556510"/>
                <a:gridCol w="2244725"/>
              </a:tblGrid>
              <a:tr h="617220">
                <a:tc>
                  <a:txBody>
                    <a:bodyPr/>
                    <a:p>
                      <a:pPr marL="0" lvl="0" indent="0" algn="ctr" eaLnBrk="1" hangingPunct="1">
                        <a:buNone/>
                      </a:pPr>
                      <a:r>
                        <a:rPr lang="zh-CN" altLang="en-US" sz="1800" b="1" dirty="0">
                          <a:solidFill>
                            <a:srgbClr val="0000FF"/>
                          </a:solidFill>
                          <a:ea typeface="宋体" panose="02010600030101010101" pitchFamily="2" charset="-122"/>
                        </a:rPr>
                        <a:t>褒义词</a:t>
                      </a:r>
                      <a:r>
                        <a:rPr lang="en-US" altLang="zh-CN" sz="1800" b="1" dirty="0">
                          <a:solidFill>
                            <a:srgbClr val="0000FF"/>
                          </a:solidFill>
                          <a:ea typeface="宋体" panose="02010600030101010101" pitchFamily="2" charset="-122"/>
                        </a:rPr>
                        <a:t>commendatory </a:t>
                      </a:r>
                      <a:endParaRPr lang="zh-CN" altLang="en-US" sz="1800" b="1" dirty="0">
                        <a:solidFill>
                          <a:srgbClr val="0000FF"/>
                        </a:solidFill>
                        <a:ea typeface="宋体" panose="02010600030101010101" pitchFamily="2" charset="-122"/>
                      </a:endParaRPr>
                    </a:p>
                  </a:txBody>
                  <a:tcPr marL="68605" marR="68605" marT="34302" marB="3430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eaLnBrk="1" hangingPunct="1">
                        <a:buNone/>
                      </a:pPr>
                      <a:r>
                        <a:rPr lang="zh-CN" altLang="en-US" sz="1800" b="1" dirty="0">
                          <a:solidFill>
                            <a:srgbClr val="0000FF"/>
                          </a:solidFill>
                          <a:ea typeface="宋体" panose="02010600030101010101" pitchFamily="2" charset="-122"/>
                        </a:rPr>
                        <a:t>中性词</a:t>
                      </a:r>
                      <a:r>
                        <a:rPr lang="en-US" altLang="zh-CN" sz="1800" b="1" dirty="0">
                          <a:solidFill>
                            <a:srgbClr val="0000FF"/>
                          </a:solidFill>
                          <a:ea typeface="宋体" panose="02010600030101010101" pitchFamily="2" charset="-122"/>
                        </a:rPr>
                        <a:t>neuter</a:t>
                      </a:r>
                      <a:endParaRPr lang="zh-CN" altLang="en-US" sz="1800" b="1" dirty="0">
                        <a:solidFill>
                          <a:srgbClr val="0000FF"/>
                        </a:solidFill>
                        <a:ea typeface="宋体" panose="02010600030101010101" pitchFamily="2" charset="-122"/>
                      </a:endParaRPr>
                    </a:p>
                  </a:txBody>
                  <a:tcPr marL="68605" marR="68605" marT="34302" marB="3430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marL="0" lvl="0" indent="0" algn="ctr" eaLnBrk="1" hangingPunct="1">
                        <a:buNone/>
                      </a:pPr>
                      <a:r>
                        <a:rPr lang="zh-CN" altLang="en-US" sz="1800" b="1" dirty="0">
                          <a:solidFill>
                            <a:srgbClr val="0000FF"/>
                          </a:solidFill>
                          <a:ea typeface="宋体" panose="02010600030101010101" pitchFamily="2" charset="-122"/>
                        </a:rPr>
                        <a:t>贬义词</a:t>
                      </a:r>
                      <a:r>
                        <a:rPr lang="en-US" altLang="zh-CN" sz="1800" b="1" dirty="0">
                          <a:solidFill>
                            <a:srgbClr val="0000FF"/>
                          </a:solidFill>
                          <a:ea typeface="宋体" panose="02010600030101010101" pitchFamily="2" charset="-122"/>
                        </a:rPr>
                        <a:t>derogatory</a:t>
                      </a:r>
                      <a:endParaRPr lang="en-US" altLang="zh-CN" sz="1800" b="1" dirty="0">
                        <a:solidFill>
                          <a:srgbClr val="0000FF"/>
                        </a:solidFill>
                        <a:ea typeface="宋体" panose="02010600030101010101" pitchFamily="2" charset="-122"/>
                      </a:endParaRPr>
                    </a:p>
                    <a:p>
                      <a:pPr marL="0" lvl="0" indent="0" algn="ctr" eaLnBrk="1" hangingPunct="1">
                        <a:buNone/>
                      </a:pPr>
                      <a:endParaRPr lang="zh-CN" altLang="en-US" sz="1800" b="1" dirty="0">
                        <a:solidFill>
                          <a:srgbClr val="0000FF"/>
                        </a:solidFill>
                        <a:ea typeface="宋体" panose="02010600030101010101" pitchFamily="2" charset="-122"/>
                      </a:endParaRPr>
                    </a:p>
                  </a:txBody>
                  <a:tcPr marL="68605" marR="68605" marT="34302" marB="3430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07185">
                <a:tc>
                  <a:txBody>
                    <a:bodyPr/>
                    <a:p>
                      <a:pPr marL="0" lvl="0" indent="0" eaLnBrk="1" hangingPunct="1">
                        <a:buNone/>
                      </a:pPr>
                      <a:r>
                        <a:rPr lang="en-US" altLang="zh-CN" sz="1800" b="1">
                          <a:ea typeface="宋体" panose="02010600030101010101" pitchFamily="2" charset="-122"/>
                        </a:rPr>
                        <a:t>positive</a:t>
                      </a:r>
                      <a:r>
                        <a:rPr lang="zh-CN" altLang="en-US" sz="1800" b="1" dirty="0">
                          <a:ea typeface="宋体" panose="02010600030101010101" pitchFamily="2" charset="-122"/>
                        </a:rPr>
                        <a:t>肯定、积极的</a:t>
                      </a:r>
                      <a:endParaRPr lang="zh-CN" altLang="en-US" sz="1800" b="1" dirty="0">
                        <a:ea typeface="宋体" panose="02010600030101010101" pitchFamily="2" charset="-122"/>
                      </a:endParaRPr>
                    </a:p>
                    <a:p>
                      <a:pPr marL="0" lvl="0" indent="0" eaLnBrk="1" hangingPunct="1">
                        <a:buNone/>
                      </a:pPr>
                      <a:r>
                        <a:rPr lang="en-US" altLang="zh-CN" sz="1800" b="1">
                          <a:ea typeface="宋体" panose="02010600030101010101" pitchFamily="2" charset="-122"/>
                        </a:rPr>
                        <a:t>supportive </a:t>
                      </a:r>
                      <a:r>
                        <a:rPr lang="zh-CN" altLang="en-US" sz="1800" b="1" dirty="0">
                          <a:ea typeface="宋体" panose="02010600030101010101" pitchFamily="2" charset="-122"/>
                        </a:rPr>
                        <a:t>支持的</a:t>
                      </a:r>
                      <a:endParaRPr lang="zh-CN" altLang="en-US" sz="1800" b="1" dirty="0">
                        <a:ea typeface="宋体" panose="02010600030101010101" pitchFamily="2" charset="-122"/>
                      </a:endParaRPr>
                    </a:p>
                    <a:p>
                      <a:pPr marL="0" lvl="0" indent="0" eaLnBrk="1" hangingPunct="1">
                        <a:buNone/>
                      </a:pPr>
                      <a:r>
                        <a:rPr lang="en-US" altLang="zh-CN" sz="1800" b="1">
                          <a:ea typeface="宋体" panose="02010600030101010101" pitchFamily="2" charset="-122"/>
                        </a:rPr>
                        <a:t>optimistic  </a:t>
                      </a:r>
                      <a:r>
                        <a:rPr lang="zh-CN" altLang="en-US" sz="1800" b="1" dirty="0">
                          <a:ea typeface="宋体" panose="02010600030101010101" pitchFamily="2" charset="-122"/>
                        </a:rPr>
                        <a:t>乐观的</a:t>
                      </a:r>
                      <a:endParaRPr lang="zh-CN" altLang="en-US" sz="1800" b="1" dirty="0">
                        <a:ea typeface="宋体" panose="02010600030101010101" pitchFamily="2" charset="-122"/>
                      </a:endParaRPr>
                    </a:p>
                    <a:p>
                      <a:pPr marL="0" lvl="0" indent="0" eaLnBrk="1" hangingPunct="1">
                        <a:buNone/>
                      </a:pPr>
                      <a:r>
                        <a:rPr lang="en-US" altLang="zh-CN" sz="1800" b="1">
                          <a:ea typeface="宋体" panose="02010600030101010101" pitchFamily="2" charset="-122"/>
                        </a:rPr>
                        <a:t>concerned   </a:t>
                      </a:r>
                      <a:r>
                        <a:rPr lang="zh-CN" altLang="en-US" sz="1800" b="1" dirty="0">
                          <a:ea typeface="宋体" panose="02010600030101010101" pitchFamily="2" charset="-122"/>
                        </a:rPr>
                        <a:t>关切的</a:t>
                      </a:r>
                      <a:endParaRPr lang="zh-CN" altLang="en-US" sz="1800" b="1" dirty="0">
                        <a:ea typeface="宋体" panose="02010600030101010101" pitchFamily="2" charset="-122"/>
                      </a:endParaRPr>
                    </a:p>
                    <a:p>
                      <a:pPr marL="0" lvl="0" indent="0" eaLnBrk="1" hangingPunct="1">
                        <a:buNone/>
                      </a:pPr>
                      <a:r>
                        <a:rPr lang="en-US" altLang="zh-CN" sz="1800" b="1">
                          <a:ea typeface="宋体" panose="02010600030101010101" pitchFamily="2" charset="-122"/>
                        </a:rPr>
                        <a:t>admiring    </a:t>
                      </a:r>
                      <a:r>
                        <a:rPr lang="zh-CN" altLang="en-US" sz="1800" b="1" dirty="0">
                          <a:ea typeface="宋体" panose="02010600030101010101" pitchFamily="2" charset="-122"/>
                        </a:rPr>
                        <a:t>羡慕的</a:t>
                      </a:r>
                      <a:endParaRPr lang="zh-CN" altLang="en-US" sz="1800" b="1" dirty="0">
                        <a:ea typeface="宋体" panose="02010600030101010101" pitchFamily="2" charset="-122"/>
                      </a:endParaRPr>
                    </a:p>
                  </a:txBody>
                  <a:tcPr marL="68605" marR="68605" marT="34302" marB="34302">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eaLnBrk="1" hangingPunct="1">
                        <a:buNone/>
                      </a:pPr>
                      <a:r>
                        <a:rPr lang="en-US" altLang="zh-CN" sz="1800" b="1">
                          <a:solidFill>
                            <a:srgbClr val="FF0000"/>
                          </a:solidFill>
                          <a:ea typeface="宋体" panose="02010600030101010101" pitchFamily="2" charset="-122"/>
                        </a:rPr>
                        <a:t>indifferent </a:t>
                      </a:r>
                      <a:r>
                        <a:rPr lang="zh-CN" altLang="en-US" sz="1800" b="1" dirty="0">
                          <a:solidFill>
                            <a:srgbClr val="FF0000"/>
                          </a:solidFill>
                          <a:ea typeface="宋体" panose="02010600030101010101" pitchFamily="2" charset="-122"/>
                        </a:rPr>
                        <a:t>不感兴趣的</a:t>
                      </a:r>
                      <a:endParaRPr lang="zh-CN" altLang="en-US" sz="1800" b="1" dirty="0">
                        <a:solidFill>
                          <a:srgbClr val="FF0000"/>
                        </a:solidFill>
                        <a:ea typeface="宋体" panose="02010600030101010101" pitchFamily="2" charset="-122"/>
                      </a:endParaRPr>
                    </a:p>
                    <a:p>
                      <a:pPr marL="0" lvl="0" indent="0" eaLnBrk="1" hangingPunct="1">
                        <a:buNone/>
                      </a:pPr>
                      <a:r>
                        <a:rPr lang="en-US" altLang="zh-CN" sz="1800" b="1">
                          <a:ea typeface="宋体" panose="02010600030101010101" pitchFamily="2" charset="-122"/>
                        </a:rPr>
                        <a:t>neutral </a:t>
                      </a:r>
                      <a:r>
                        <a:rPr lang="zh-CN" altLang="en-US" sz="1800" b="1" dirty="0">
                          <a:ea typeface="宋体" panose="02010600030101010101" pitchFamily="2" charset="-122"/>
                        </a:rPr>
                        <a:t>中立的</a:t>
                      </a:r>
                      <a:endParaRPr lang="zh-CN" altLang="en-US" sz="1800" b="1" dirty="0">
                        <a:ea typeface="宋体" panose="02010600030101010101" pitchFamily="2" charset="-122"/>
                      </a:endParaRPr>
                    </a:p>
                    <a:p>
                      <a:pPr marL="0" lvl="0" indent="0" eaLnBrk="1" hangingPunct="1">
                        <a:buNone/>
                      </a:pPr>
                      <a:r>
                        <a:rPr lang="en-US" altLang="zh-CN" sz="1800" b="1">
                          <a:ea typeface="宋体" panose="02010600030101010101" pitchFamily="2" charset="-122"/>
                        </a:rPr>
                        <a:t>subjective </a:t>
                      </a:r>
                      <a:r>
                        <a:rPr lang="zh-CN" altLang="en-US" sz="1800" b="1" dirty="0">
                          <a:ea typeface="宋体" panose="02010600030101010101" pitchFamily="2" charset="-122"/>
                        </a:rPr>
                        <a:t>主观的</a:t>
                      </a:r>
                      <a:endParaRPr lang="zh-CN" altLang="en-US" sz="1800" b="1" dirty="0">
                        <a:ea typeface="宋体" panose="02010600030101010101" pitchFamily="2" charset="-122"/>
                      </a:endParaRPr>
                    </a:p>
                    <a:p>
                      <a:pPr marL="0" lvl="0" indent="0" eaLnBrk="1" hangingPunct="1">
                        <a:buNone/>
                      </a:pPr>
                      <a:r>
                        <a:rPr lang="en-US" altLang="zh-CN" sz="1800" b="1">
                          <a:ea typeface="宋体" panose="02010600030101010101" pitchFamily="2" charset="-122"/>
                        </a:rPr>
                        <a:t>objective  </a:t>
                      </a:r>
                      <a:r>
                        <a:rPr lang="zh-CN" altLang="en-US" sz="1800" b="1" dirty="0">
                          <a:ea typeface="宋体" panose="02010600030101010101" pitchFamily="2" charset="-122"/>
                        </a:rPr>
                        <a:t>客观的</a:t>
                      </a:r>
                      <a:endParaRPr lang="zh-CN" altLang="en-US" sz="1800" b="1" dirty="0">
                        <a:ea typeface="宋体" panose="02010600030101010101" pitchFamily="2" charset="-122"/>
                      </a:endParaRPr>
                    </a:p>
                    <a:p>
                      <a:pPr marL="0" lvl="0" indent="0" eaLnBrk="1" hangingPunct="1">
                        <a:buNone/>
                      </a:pPr>
                      <a:endParaRPr lang="zh-CN" altLang="en-US" sz="1800" b="1" dirty="0">
                        <a:ea typeface="宋体" panose="02010600030101010101" pitchFamily="2" charset="-122"/>
                      </a:endParaRPr>
                    </a:p>
                  </a:txBody>
                  <a:tcPr marL="68605" marR="68605" marT="34302" marB="34302">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eaLnBrk="1" hangingPunct="1">
                        <a:buNone/>
                      </a:pPr>
                      <a:r>
                        <a:rPr lang="en-US" altLang="zh-CN" sz="1800" b="1" dirty="0">
                          <a:solidFill>
                            <a:srgbClr val="FF0000"/>
                          </a:solidFill>
                          <a:ea typeface="宋体" panose="02010600030101010101" pitchFamily="2" charset="-122"/>
                        </a:rPr>
                        <a:t>critical </a:t>
                      </a:r>
                      <a:r>
                        <a:rPr lang="zh-CN" altLang="en-US" sz="1800" b="1" dirty="0">
                          <a:solidFill>
                            <a:srgbClr val="FF0000"/>
                          </a:solidFill>
                          <a:ea typeface="宋体" panose="02010600030101010101" pitchFamily="2" charset="-122"/>
                        </a:rPr>
                        <a:t>批评的</a:t>
                      </a:r>
                      <a:endParaRPr lang="zh-CN" altLang="en-US" sz="1800" b="1" dirty="0">
                        <a:solidFill>
                          <a:srgbClr val="FF0000"/>
                        </a:solidFill>
                        <a:ea typeface="宋体" panose="02010600030101010101" pitchFamily="2" charset="-122"/>
                      </a:endParaRPr>
                    </a:p>
                    <a:p>
                      <a:pPr marL="0" lvl="0" indent="0" eaLnBrk="1" hangingPunct="1">
                        <a:buNone/>
                      </a:pPr>
                      <a:r>
                        <a:rPr lang="en-US" altLang="zh-CN" sz="1800" b="1" dirty="0">
                          <a:ea typeface="宋体" panose="02010600030101010101" pitchFamily="2" charset="-122"/>
                        </a:rPr>
                        <a:t>negative </a:t>
                      </a:r>
                      <a:r>
                        <a:rPr lang="zh-CN" altLang="en-US" sz="1800" b="1" dirty="0">
                          <a:ea typeface="宋体" panose="02010600030101010101" pitchFamily="2" charset="-122"/>
                        </a:rPr>
                        <a:t>否定的</a:t>
                      </a:r>
                      <a:endParaRPr lang="zh-CN" altLang="en-US" sz="1800" b="1" dirty="0">
                        <a:ea typeface="宋体" panose="02010600030101010101" pitchFamily="2" charset="-122"/>
                      </a:endParaRPr>
                    </a:p>
                    <a:p>
                      <a:pPr marL="0" lvl="0" indent="0" eaLnBrk="1" hangingPunct="1">
                        <a:buNone/>
                      </a:pPr>
                      <a:r>
                        <a:rPr lang="en-US" altLang="zh-CN" sz="1800" b="1" dirty="0">
                          <a:ea typeface="宋体" panose="02010600030101010101" pitchFamily="2" charset="-122"/>
                        </a:rPr>
                        <a:t>suspicious </a:t>
                      </a:r>
                      <a:r>
                        <a:rPr lang="zh-CN" altLang="en-US" sz="1800" b="1" dirty="0">
                          <a:ea typeface="宋体" panose="02010600030101010101" pitchFamily="2" charset="-122"/>
                        </a:rPr>
                        <a:t>怀疑的</a:t>
                      </a:r>
                      <a:endParaRPr lang="zh-CN" altLang="en-US" sz="1800" b="1" dirty="0">
                        <a:ea typeface="宋体" panose="02010600030101010101" pitchFamily="2" charset="-122"/>
                      </a:endParaRPr>
                    </a:p>
                    <a:p>
                      <a:pPr marL="0" lvl="0" indent="0" eaLnBrk="1" hangingPunct="1">
                        <a:buNone/>
                      </a:pPr>
                      <a:r>
                        <a:rPr lang="en-US" altLang="zh-CN" sz="1800" b="1" dirty="0">
                          <a:ea typeface="宋体" panose="02010600030101010101" pitchFamily="2" charset="-122"/>
                        </a:rPr>
                        <a:t>pessimistic </a:t>
                      </a:r>
                      <a:r>
                        <a:rPr lang="zh-CN" altLang="en-US" sz="1800" b="1" dirty="0">
                          <a:ea typeface="宋体" panose="02010600030101010101" pitchFamily="2" charset="-122"/>
                        </a:rPr>
                        <a:t>悲观的</a:t>
                      </a:r>
                      <a:endParaRPr lang="zh-CN" altLang="en-US" sz="1800" b="1" dirty="0">
                        <a:ea typeface="宋体" panose="02010600030101010101" pitchFamily="2" charset="-122"/>
                      </a:endParaRPr>
                    </a:p>
                    <a:p>
                      <a:pPr marL="0" lvl="0" indent="0" eaLnBrk="1" hangingPunct="1">
                        <a:buNone/>
                      </a:pPr>
                      <a:r>
                        <a:rPr lang="en-US" altLang="zh-CN" sz="1800" b="1" dirty="0">
                          <a:solidFill>
                            <a:srgbClr val="FF0000"/>
                          </a:solidFill>
                          <a:ea typeface="宋体" panose="02010600030101010101" pitchFamily="2" charset="-122"/>
                        </a:rPr>
                        <a:t>ironic</a:t>
                      </a:r>
                      <a:r>
                        <a:rPr lang="zh-CN" altLang="en-US" sz="1800" b="1" dirty="0">
                          <a:solidFill>
                            <a:srgbClr val="FF0000"/>
                          </a:solidFill>
                          <a:ea typeface="宋体" panose="02010600030101010101" pitchFamily="2" charset="-122"/>
                        </a:rPr>
                        <a:t>讽刺的</a:t>
                      </a:r>
                      <a:endParaRPr lang="zh-CN" altLang="en-US" sz="1800" b="1" dirty="0">
                        <a:solidFill>
                          <a:srgbClr val="FF0000"/>
                        </a:solidFill>
                        <a:ea typeface="宋体" panose="02010600030101010101" pitchFamily="2" charset="-122"/>
                      </a:endParaRPr>
                    </a:p>
                  </a:txBody>
                  <a:tcPr marL="68605" marR="68605" marT="34302" marB="34302">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laozihao"/>
          <p:cNvPicPr>
            <a:picLocks noChangeAspect="1"/>
          </p:cNvPicPr>
          <p:nvPr/>
        </p:nvPicPr>
        <p:blipFill>
          <a:blip r:embed="rId1"/>
          <a:stretch>
            <a:fillRect/>
          </a:stretch>
        </p:blipFill>
        <p:spPr>
          <a:xfrm>
            <a:off x="0" y="1905"/>
            <a:ext cx="9144000" cy="5143500"/>
          </a:xfrm>
          <a:prstGeom prst="rect">
            <a:avLst/>
          </a:prstGeom>
          <a:noFill/>
          <a:ln w="9525">
            <a:noFill/>
          </a:ln>
        </p:spPr>
      </p:pic>
      <p:sp>
        <p:nvSpPr>
          <p:cNvPr id="10243" name="TextBox 2"/>
          <p:cNvSpPr txBox="1"/>
          <p:nvPr/>
        </p:nvSpPr>
        <p:spPr>
          <a:xfrm>
            <a:off x="838200" y="820738"/>
            <a:ext cx="16002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a:t>
            </a:r>
            <a:r>
              <a:rPr lang="en-US" dirty="0">
                <a:solidFill>
                  <a:schemeClr val="bg1"/>
                </a:solidFill>
                <a:latin typeface="Arial Black" panose="020B0A04020102020204" pitchFamily="34" charset="0"/>
                <a:ea typeface="Aharoni" panose="02010803020104030203" pitchFamily="2" charset="-79"/>
              </a:rPr>
              <a:t>C</a:t>
            </a:r>
            <a:endParaRPr lang="en-US" dirty="0">
              <a:solidFill>
                <a:schemeClr val="bg1"/>
              </a:solidFill>
              <a:latin typeface="Arial Black" panose="020B0A04020102020204" pitchFamily="34" charset="0"/>
              <a:ea typeface="Aharoni" panose="02010803020104030203" pitchFamily="2" charset="-79"/>
            </a:endParaRPr>
          </a:p>
        </p:txBody>
      </p:sp>
      <p:sp>
        <p:nvSpPr>
          <p:cNvPr id="10244" name="TextBox 3"/>
          <p:cNvSpPr txBox="1"/>
          <p:nvPr/>
        </p:nvSpPr>
        <p:spPr>
          <a:xfrm>
            <a:off x="609600" y="1189038"/>
            <a:ext cx="8534400" cy="1753235"/>
          </a:xfrm>
          <a:prstGeom prst="rect">
            <a:avLst/>
          </a:prstGeom>
          <a:noFill/>
          <a:ln w="9525">
            <a:noFill/>
          </a:ln>
        </p:spPr>
        <p:txBody>
          <a:bodyPr>
            <a:spAutoFit/>
          </a:bodyPr>
          <a:p>
            <a:endParaRPr lang="en-US" altLang="zh-CN" dirty="0">
              <a:latin typeface="Arial" panose="020B0604020202020204" pitchFamily="34" charset="0"/>
            </a:endParaRPr>
          </a:p>
          <a:p>
            <a:r>
              <a:rPr lang="en-US" altLang="zh-CN" dirty="0">
                <a:latin typeface="Arial" panose="020B0604020202020204" pitchFamily="34" charset="0"/>
              </a:rPr>
              <a:t>31. Which of the following is the best title ? </a:t>
            </a:r>
            <a:endParaRPr lang="en-US" altLang="zh-CN" dirty="0">
              <a:latin typeface="Arial" panose="020B0604020202020204" pitchFamily="34" charset="0"/>
            </a:endParaRPr>
          </a:p>
          <a:p>
            <a:r>
              <a:rPr lang="en-US" altLang="zh-CN" dirty="0">
                <a:latin typeface="Arial" panose="020B0604020202020204" pitchFamily="34" charset="0"/>
              </a:rPr>
              <a:t>A. Multitasking helps you build up confidence </a:t>
            </a:r>
            <a:endParaRPr lang="en-US" altLang="zh-CN" dirty="0">
              <a:latin typeface="Arial" panose="020B0604020202020204" pitchFamily="34" charset="0"/>
            </a:endParaRPr>
          </a:p>
          <a:p>
            <a:r>
              <a:rPr lang="en-US" altLang="zh-CN" dirty="0">
                <a:latin typeface="Arial" panose="020B0604020202020204" pitchFamily="34" charset="0"/>
              </a:rPr>
              <a:t>B. The high price of multitasking when driving </a:t>
            </a:r>
            <a:endParaRPr lang="en-US" altLang="zh-CN" dirty="0">
              <a:latin typeface="Arial" panose="020B0604020202020204" pitchFamily="34" charset="0"/>
            </a:endParaRPr>
          </a:p>
          <a:p>
            <a:r>
              <a:rPr lang="en-US" altLang="zh-CN" dirty="0">
                <a:latin typeface="Arial" panose="020B0604020202020204" pitchFamily="34" charset="0"/>
              </a:rPr>
              <a:t>C. Why do you multitask ? </a:t>
            </a:r>
            <a:endParaRPr lang="en-US" altLang="zh-CN" dirty="0">
              <a:latin typeface="Arial" panose="020B0604020202020204" pitchFamily="34" charset="0"/>
            </a:endParaRPr>
          </a:p>
          <a:p>
            <a:r>
              <a:rPr lang="en-US" altLang="zh-CN" dirty="0">
                <a:latin typeface="Arial" panose="020B0604020202020204" pitchFamily="34" charset="0"/>
              </a:rPr>
              <a:t>D. States ban multitasking</a:t>
            </a:r>
            <a:endParaRPr lang="en-US" altLang="zh-CN" dirty="0">
              <a:latin typeface="Arial" panose="020B0604020202020204" pitchFamily="34" charset="0"/>
            </a:endParaRPr>
          </a:p>
        </p:txBody>
      </p:sp>
      <p:cxnSp>
        <p:nvCxnSpPr>
          <p:cNvPr id="5" name="直接连接符 4"/>
          <p:cNvCxnSpPr/>
          <p:nvPr/>
        </p:nvCxnSpPr>
        <p:spPr>
          <a:xfrm>
            <a:off x="3590925" y="1789430"/>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3182144"/>
            <a:ext cx="7799294" cy="120032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Follow your passion in college. … … Steve Jobs says when you are in college, your passion will create many dots, and later in your life you will connect them. Enjoy picking your dots, and be assured one day you will find your calling, and connect a beautiful curve through the dots.</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1" name="直接连接符 10"/>
          <p:cNvCxnSpPr/>
          <p:nvPr/>
        </p:nvCxnSpPr>
        <p:spPr>
          <a:xfrm>
            <a:off x="3276600" y="432593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32175" y="2813685"/>
            <a:ext cx="2648585"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5: </a:t>
            </a:r>
            <a:r>
              <a:rPr lang="zh-CN" b="1" dirty="0">
                <a:solidFill>
                  <a:srgbClr val="0070C0"/>
                </a:solidFill>
                <a:latin typeface="Berlin Sans FB Demi" pitchFamily="34" charset="0"/>
              </a:rPr>
              <a:t>扩缩范围</a:t>
            </a:r>
            <a:endParaRPr lang="zh-CN" altLang="en-US" b="1" dirty="0">
              <a:solidFill>
                <a:srgbClr val="0070C0"/>
              </a:solidFill>
              <a:latin typeface="Berlin Sans FB Demi" pitchFamily="34" charset="0"/>
              <a:ea typeface="Aharoni" panose="02010803020104030203" pitchFamily="2" charset="-79"/>
            </a:endParaRPr>
          </a:p>
        </p:txBody>
      </p:sp>
      <p:cxnSp>
        <p:nvCxnSpPr>
          <p:cNvPr id="2" name="直接连接符 1"/>
          <p:cNvCxnSpPr/>
          <p:nvPr/>
        </p:nvCxnSpPr>
        <p:spPr>
          <a:xfrm flipV="1">
            <a:off x="3432175" y="2039620"/>
            <a:ext cx="1825625" cy="2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924560" y="2566670"/>
            <a:ext cx="685800" cy="1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70830" y="1697990"/>
            <a:ext cx="217297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2</a:t>
            </a:r>
            <a:r>
              <a:rPr lang="en-US" altLang="zh-CN" b="1" dirty="0">
                <a:solidFill>
                  <a:srgbClr val="0070C0"/>
                </a:solidFill>
                <a:latin typeface="Berlin Sans FB Demi" pitchFamily="34" charset="0"/>
                <a:ea typeface="Aharoni" panose="02010803020104030203" pitchFamily="2" charset="-79"/>
                <a:sym typeface="+mn-ea"/>
              </a:rPr>
              <a:t>  </a:t>
            </a:r>
            <a:r>
              <a:rPr lang="zh-CN" altLang="en-US" b="1" dirty="0">
                <a:solidFill>
                  <a:srgbClr val="0070C0"/>
                </a:solidFill>
                <a:latin typeface="Berlin Sans FB Demi" pitchFamily="34" charset="0"/>
                <a:ea typeface="Aharoni" panose="02010803020104030203" pitchFamily="2" charset="-79"/>
                <a:sym typeface="+mn-ea"/>
              </a:rPr>
              <a:t>无中生有</a:t>
            </a:r>
            <a:r>
              <a:rPr lang="en-US" altLang="zh-CN" b="1" dirty="0">
                <a:solidFill>
                  <a:srgbClr val="0070C0"/>
                </a:solidFill>
                <a:latin typeface="Berlin Sans FB Demi" pitchFamily="34" charset="0"/>
                <a:ea typeface="Aharoni" panose="02010803020104030203" pitchFamily="2" charset="-79"/>
                <a:sym typeface="+mn-ea"/>
              </a:rPr>
              <a:t>        </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sp>
        <p:nvSpPr>
          <p:cNvPr id="4" name="TextBox 11"/>
          <p:cNvSpPr txBox="1"/>
          <p:nvPr/>
        </p:nvSpPr>
        <p:spPr>
          <a:xfrm>
            <a:off x="3576320" y="2301875"/>
            <a:ext cx="250444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4: </a:t>
            </a:r>
            <a:r>
              <a:rPr lang="zh-CN" altLang="en-US" b="1" dirty="0">
                <a:solidFill>
                  <a:srgbClr val="0070C0"/>
                </a:solidFill>
                <a:latin typeface="Berlin Sans FB Demi" pitchFamily="34" charset="0"/>
              </a:rPr>
              <a:t>答非所问</a:t>
            </a:r>
            <a:endParaRPr lang="zh-CN" altLang="en-US" b="1" dirty="0">
              <a:solidFill>
                <a:srgbClr val="0070C0"/>
              </a:solidFill>
              <a:latin typeface="Berlin Sans FB Demi" pitchFamily="34" charset="0"/>
            </a:endParaRPr>
          </a:p>
        </p:txBody>
      </p:sp>
      <p:sp>
        <p:nvSpPr>
          <p:cNvPr id="6" name="TextBox 11"/>
          <p:cNvSpPr txBox="1"/>
          <p:nvPr/>
        </p:nvSpPr>
        <p:spPr>
          <a:xfrm>
            <a:off x="533400" y="2039303"/>
            <a:ext cx="457200" cy="460375"/>
          </a:xfrm>
          <a:prstGeom prst="rect">
            <a:avLst/>
          </a:prstGeom>
          <a:noFill/>
          <a:ln w="9525">
            <a:noFill/>
          </a:ln>
        </p:spPr>
        <p:txBody>
          <a:bodyPr>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sp>
        <p:nvSpPr>
          <p:cNvPr id="8" name="矩形 7"/>
          <p:cNvSpPr/>
          <p:nvPr/>
        </p:nvSpPr>
        <p:spPr>
          <a:xfrm>
            <a:off x="3069590" y="790575"/>
            <a:ext cx="2879725" cy="398780"/>
          </a:xfrm>
          <a:prstGeom prst="rect">
            <a:avLst/>
          </a:prstGeom>
          <a:solidFill>
            <a:srgbClr val="FFFF00"/>
          </a:solidFill>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主旨大意</a:t>
            </a:r>
            <a:endPar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8" grpId="0" bldLvl="0" animBg="1"/>
      <p:bldP spid="4" grpId="0" bldLvl="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178415" y="4764"/>
            <a:ext cx="7889621" cy="994540"/>
          </a:xfrm>
          <a:prstGeom prst="rect">
            <a:avLst/>
          </a:prstGeom>
        </p:spPr>
        <p:txBody>
          <a:bodyPr vert="horz" lIns="68605" tIns="34302" rIns="68605" bIns="3430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solidFill>
                  <a:srgbClr val="0000FF"/>
                </a:solidFill>
                <a:latin typeface="+mn-lt"/>
                <a:ea typeface="+mn-ea"/>
                <a:cs typeface="+mn-cs"/>
                <a:sym typeface="+mn-ea"/>
              </a:rPr>
              <a:t>Tips for Main idea</a:t>
            </a:r>
            <a:endParaRPr lang="en-US" altLang="zh-CN" sz="2400" b="1" dirty="0">
              <a:solidFill>
                <a:srgbClr val="0000FF"/>
              </a:solidFill>
              <a:latin typeface="+mn-lt"/>
              <a:ea typeface="+mn-ea"/>
              <a:cs typeface="+mn-cs"/>
              <a:sym typeface="+mn-ea"/>
            </a:endParaRPr>
          </a:p>
        </p:txBody>
      </p:sp>
      <p:sp>
        <p:nvSpPr>
          <p:cNvPr id="3" name="内容占位符 2"/>
          <p:cNvSpPr>
            <a:spLocks noGrp="1"/>
          </p:cNvSpPr>
          <p:nvPr/>
        </p:nvSpPr>
        <p:spPr>
          <a:xfrm>
            <a:off x="1124579" y="1089587"/>
            <a:ext cx="9354156" cy="3264950"/>
          </a:xfrm>
          <a:prstGeom prst="rect">
            <a:avLst/>
          </a:prstGeom>
        </p:spPr>
        <p:txBody>
          <a:bodyPr vert="horz" lIns="68605" tIns="34302" rIns="68605" bIns="3430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altLang="zh-CN" sz="2400" dirty="0">
                <a:solidFill>
                  <a:schemeClr val="tx1"/>
                </a:solidFill>
                <a:sym typeface="+mn-ea"/>
              </a:rPr>
              <a:t>①</a:t>
            </a:r>
            <a:r>
              <a:rPr lang="en-US" altLang="zh-CN" sz="2400" dirty="0">
                <a:solidFill>
                  <a:srgbClr val="FF0000"/>
                </a:solidFill>
                <a:sym typeface="+mn-ea"/>
              </a:rPr>
              <a:t>read the first and last paragraphs for the main idea.</a:t>
            </a:r>
            <a:r>
              <a:rPr lang="en-US" altLang="zh-CN" sz="2400" dirty="0">
                <a:solidFill>
                  <a:schemeClr val="tx1"/>
                </a:solidFill>
                <a:sym typeface="+mn-ea"/>
              </a:rPr>
              <a:t> </a:t>
            </a:r>
            <a:endParaRPr lang="en-US" altLang="zh-CN" sz="2400" dirty="0">
              <a:solidFill>
                <a:schemeClr val="tx1"/>
              </a:solidFill>
              <a:sym typeface="+mn-ea"/>
            </a:endParaRPr>
          </a:p>
          <a:p>
            <a:pPr marL="0" indent="0">
              <a:spcBef>
                <a:spcPct val="0"/>
              </a:spcBef>
              <a:buNone/>
            </a:pPr>
            <a:endParaRPr lang="en-US" altLang="zh-CN" sz="2400" dirty="0">
              <a:solidFill>
                <a:schemeClr val="tx1"/>
              </a:solidFill>
              <a:sym typeface="+mn-ea"/>
            </a:endParaRPr>
          </a:p>
          <a:p>
            <a:pPr marL="0" indent="0">
              <a:spcBef>
                <a:spcPct val="0"/>
              </a:spcBef>
              <a:buNone/>
            </a:pPr>
            <a:r>
              <a:rPr lang="en-US" altLang="zh-CN" sz="2400" dirty="0">
                <a:solidFill>
                  <a:schemeClr val="tx1"/>
                </a:solidFill>
                <a:sym typeface="+mn-ea"/>
              </a:rPr>
              <a:t>②look for connectives(but,yet)</a:t>
            </a:r>
            <a:endParaRPr lang="en-US" altLang="zh-CN" sz="2400" dirty="0">
              <a:solidFill>
                <a:schemeClr val="tx1"/>
              </a:solidFill>
              <a:sym typeface="+mn-ea"/>
            </a:endParaRPr>
          </a:p>
          <a:p>
            <a:pPr marL="0" indent="0">
              <a:spcBef>
                <a:spcPct val="0"/>
              </a:spcBef>
              <a:buNone/>
            </a:pPr>
            <a:endParaRPr lang="en-US" altLang="zh-CN" sz="2400" dirty="0">
              <a:solidFill>
                <a:schemeClr val="tx1"/>
              </a:solidFill>
              <a:sym typeface="+mn-ea"/>
            </a:endParaRPr>
          </a:p>
          <a:p>
            <a:pPr marL="0" indent="0">
              <a:buNone/>
            </a:pPr>
            <a:r>
              <a:rPr lang="en-US" altLang="zh-CN" sz="2400" dirty="0">
                <a:solidFill>
                  <a:schemeClr val="tx1"/>
                </a:solidFill>
                <a:sym typeface="+mn-ea"/>
              </a:rPr>
              <a:t>③</a:t>
            </a:r>
            <a:r>
              <a:rPr lang="en-US" altLang="zh-CN" sz="2400" dirty="0">
                <a:solidFill>
                  <a:srgbClr val="FF0000"/>
                </a:solidFill>
                <a:sym typeface="+mn-ea"/>
              </a:rPr>
              <a:t>high-frequency vocabulary</a:t>
            </a:r>
            <a:endParaRPr lang="en-US" altLang="zh-CN" sz="2400" dirty="0">
              <a:solidFill>
                <a:srgbClr val="FF0000"/>
              </a:solidFill>
              <a:latin typeface="Comic Sans MS" panose="030F0702030302020204" pitchFamily="66" charset="0"/>
              <a:sym typeface="+mn-ea"/>
            </a:endParaRPr>
          </a:p>
          <a:p>
            <a:endParaRPr lang="en-GB" altLang="zh-CN" sz="2400" b="1" dirty="0">
              <a:solidFill>
                <a:schemeClr val="tx1"/>
              </a:solidFill>
              <a:latin typeface="Comic Sans MS" panose="030F0702030302020204" pitchFamily="66" charset="0"/>
              <a:ea typeface="宋体" panose="02010600030101010101" pitchFamily="2" charset="-122"/>
              <a:sym typeface="+mn-ea"/>
            </a:endParaRPr>
          </a:p>
          <a:p>
            <a:endParaRPr lang="zh-CN" altLang="en-US" sz="2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laozihao"/>
          <p:cNvPicPr>
            <a:picLocks noChangeAspect="1"/>
          </p:cNvPicPr>
          <p:nvPr/>
        </p:nvPicPr>
        <p:blipFill>
          <a:blip r:embed="rId1"/>
          <a:stretch>
            <a:fillRect/>
          </a:stretch>
        </p:blipFill>
        <p:spPr>
          <a:xfrm>
            <a:off x="0" y="-66040"/>
            <a:ext cx="9144000" cy="5143500"/>
          </a:xfrm>
          <a:prstGeom prst="rect">
            <a:avLst/>
          </a:prstGeom>
          <a:noFill/>
          <a:ln w="9525">
            <a:noFill/>
          </a:ln>
        </p:spPr>
      </p:pic>
      <p:sp>
        <p:nvSpPr>
          <p:cNvPr id="10243" name="TextBox 2"/>
          <p:cNvSpPr txBox="1"/>
          <p:nvPr/>
        </p:nvSpPr>
        <p:spPr>
          <a:xfrm>
            <a:off x="838200" y="820738"/>
            <a:ext cx="16002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a:t>
            </a:r>
            <a:r>
              <a:rPr lang="en-US" dirty="0">
                <a:solidFill>
                  <a:schemeClr val="bg1"/>
                </a:solidFill>
                <a:latin typeface="Arial Black" panose="020B0A04020102020204" pitchFamily="34" charset="0"/>
                <a:ea typeface="Aharoni" panose="02010803020104030203" pitchFamily="2" charset="-79"/>
              </a:rPr>
              <a:t>D</a:t>
            </a:r>
            <a:endParaRPr lang="en-US" dirty="0">
              <a:solidFill>
                <a:schemeClr val="bg1"/>
              </a:solidFill>
              <a:latin typeface="Arial Black" panose="020B0A04020102020204" pitchFamily="34" charset="0"/>
              <a:ea typeface="Aharoni" panose="02010803020104030203" pitchFamily="2" charset="-79"/>
            </a:endParaRPr>
          </a:p>
        </p:txBody>
      </p:sp>
      <p:sp>
        <p:nvSpPr>
          <p:cNvPr id="10244" name="TextBox 3"/>
          <p:cNvSpPr txBox="1"/>
          <p:nvPr/>
        </p:nvSpPr>
        <p:spPr>
          <a:xfrm>
            <a:off x="609600" y="1189038"/>
            <a:ext cx="8534400" cy="2306955"/>
          </a:xfrm>
          <a:prstGeom prst="rect">
            <a:avLst/>
          </a:prstGeom>
          <a:noFill/>
          <a:ln w="9525">
            <a:noFill/>
          </a:ln>
        </p:spPr>
        <p:txBody>
          <a:bodyPr>
            <a:spAutoFit/>
          </a:bodyPr>
          <a:p>
            <a:endParaRPr lang="en-US" altLang="zh-CN" dirty="0">
              <a:latin typeface="Arial" panose="020B0604020202020204" pitchFamily="34" charset="0"/>
            </a:endParaRPr>
          </a:p>
          <a:p>
            <a:r>
              <a:rPr lang="en-US" altLang="zh-CN" dirty="0">
                <a:latin typeface="Arial" panose="020B0604020202020204" pitchFamily="34" charset="0"/>
              </a:rPr>
              <a:t>32.What can you infer from the passage?</a:t>
            </a:r>
            <a:endParaRPr lang="en-US" altLang="zh-CN" dirty="0">
              <a:latin typeface="Arial" panose="020B0604020202020204" pitchFamily="34" charset="0"/>
            </a:endParaRPr>
          </a:p>
          <a:p>
            <a:r>
              <a:rPr lang="en-US" altLang="zh-CN" dirty="0">
                <a:latin typeface="Arial" panose="020B0604020202020204" pitchFamily="34" charset="0"/>
              </a:rPr>
              <a:t>A. The passage is a final letter to his colleagues from Jack Ma.</a:t>
            </a:r>
            <a:endParaRPr lang="en-US" altLang="zh-CN" dirty="0">
              <a:latin typeface="Arial" panose="020B0604020202020204" pitchFamily="34" charset="0"/>
            </a:endParaRPr>
          </a:p>
          <a:p>
            <a:r>
              <a:rPr lang="en-US" altLang="zh-CN" dirty="0">
                <a:latin typeface="Arial" panose="020B0604020202020204" pitchFamily="34" charset="0"/>
              </a:rPr>
              <a:t>B. After retirement, Jack Ma will only focus on education</a:t>
            </a:r>
            <a:endParaRPr lang="en-US" altLang="zh-CN" dirty="0">
              <a:latin typeface="Arial" panose="020B0604020202020204" pitchFamily="34" charset="0"/>
            </a:endParaRPr>
          </a:p>
          <a:p>
            <a:r>
              <a:rPr lang="en-US" altLang="zh-CN" dirty="0">
                <a:latin typeface="Arial" panose="020B0604020202020204" pitchFamily="34" charset="0"/>
              </a:rPr>
              <a:t>C. Alibaba is aimed at becoming a manufacturer with the help of artificial intelligence and so on.</a:t>
            </a:r>
            <a:endParaRPr lang="en-US" altLang="zh-CN" dirty="0">
              <a:latin typeface="Arial" panose="020B0604020202020204" pitchFamily="34" charset="0"/>
            </a:endParaRPr>
          </a:p>
          <a:p>
            <a:r>
              <a:rPr lang="en-US" altLang="zh-CN" dirty="0">
                <a:latin typeface="Arial" panose="020B0604020202020204" pitchFamily="34" charset="0"/>
              </a:rPr>
              <a:t>D. Alibaba will spare no efforts to live up to its promise to make it easy to do business anywhere.</a:t>
            </a:r>
            <a:endParaRPr lang="en-US" altLang="zh-CN" dirty="0">
              <a:latin typeface="Arial" panose="020B0604020202020204" pitchFamily="34" charset="0"/>
            </a:endParaRPr>
          </a:p>
        </p:txBody>
      </p:sp>
      <p:cxnSp>
        <p:nvCxnSpPr>
          <p:cNvPr id="5" name="直接连接符 4"/>
          <p:cNvCxnSpPr/>
          <p:nvPr/>
        </p:nvCxnSpPr>
        <p:spPr>
          <a:xfrm>
            <a:off x="2438400" y="1799590"/>
            <a:ext cx="533400"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0430" y="3424079"/>
            <a:ext cx="7799294" cy="36830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A.  Para2 line1 I am writing .......as Chairman of the Board of Alibaba.</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1" name="直接连接符 10"/>
          <p:cNvCxnSpPr/>
          <p:nvPr/>
        </p:nvCxnSpPr>
        <p:spPr>
          <a:xfrm>
            <a:off x="3276600" y="4325938"/>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48805" y="1431290"/>
            <a:ext cx="2259965"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3 </a:t>
            </a:r>
            <a:r>
              <a:rPr lang="zh-CN" altLang="en-US" b="1" dirty="0">
                <a:solidFill>
                  <a:srgbClr val="0070C0"/>
                </a:solidFill>
                <a:latin typeface="Berlin Sans FB Demi" pitchFamily="34" charset="0"/>
                <a:ea typeface="Aharoni" panose="02010803020104030203" pitchFamily="2" charset="-79"/>
              </a:rPr>
              <a:t>断章取义</a:t>
            </a:r>
            <a:endParaRPr lang="zh-CN" altLang="en-US" b="1" dirty="0">
              <a:solidFill>
                <a:srgbClr val="0070C0"/>
              </a:solidFill>
              <a:latin typeface="Berlin Sans FB Demi" pitchFamily="34" charset="0"/>
              <a:ea typeface="Aharoni" panose="02010803020104030203" pitchFamily="2" charset="-79"/>
            </a:endParaRPr>
          </a:p>
        </p:txBody>
      </p:sp>
      <p:sp>
        <p:nvSpPr>
          <p:cNvPr id="13" name="矩形 12"/>
          <p:cNvSpPr/>
          <p:nvPr/>
        </p:nvSpPr>
        <p:spPr>
          <a:xfrm>
            <a:off x="3150549" y="805914"/>
            <a:ext cx="3798570" cy="398780"/>
          </a:xfrm>
          <a:prstGeom prst="rect">
            <a:avLst/>
          </a:prstGeom>
          <a:solidFill>
            <a:srgbClr val="FFFF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a letter from Jack Ma </a:t>
            </a:r>
            <a:r>
              <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推理判断</a:t>
            </a:r>
            <a:endPar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cxnSp>
        <p:nvCxnSpPr>
          <p:cNvPr id="2" name="直接连接符 1"/>
          <p:cNvCxnSpPr/>
          <p:nvPr/>
        </p:nvCxnSpPr>
        <p:spPr>
          <a:xfrm>
            <a:off x="3905885" y="2336800"/>
            <a:ext cx="533400"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191000" y="264922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11"/>
          <p:cNvSpPr txBox="1"/>
          <p:nvPr/>
        </p:nvSpPr>
        <p:spPr>
          <a:xfrm>
            <a:off x="6410325" y="2055495"/>
            <a:ext cx="228981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5: </a:t>
            </a:r>
            <a:r>
              <a:rPr lang="zh-CN" b="1" dirty="0">
                <a:solidFill>
                  <a:srgbClr val="0070C0"/>
                </a:solidFill>
                <a:latin typeface="Berlin Sans FB Demi" pitchFamily="34" charset="0"/>
              </a:rPr>
              <a:t>扩缩范围</a:t>
            </a:r>
            <a:endParaRPr lang="zh-CN" altLang="en-US" b="1" dirty="0">
              <a:solidFill>
                <a:srgbClr val="0070C0"/>
              </a:solidFill>
              <a:latin typeface="Berlin Sans FB Demi" pitchFamily="34" charset="0"/>
              <a:ea typeface="Aharoni" panose="02010803020104030203" pitchFamily="2" charset="-79"/>
            </a:endParaRPr>
          </a:p>
        </p:txBody>
      </p:sp>
      <p:sp>
        <p:nvSpPr>
          <p:cNvPr id="18" name="TextBox 17"/>
          <p:cNvSpPr txBox="1"/>
          <p:nvPr/>
        </p:nvSpPr>
        <p:spPr>
          <a:xfrm>
            <a:off x="5562600" y="2555875"/>
            <a:ext cx="218186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2</a:t>
            </a:r>
            <a:r>
              <a:rPr lang="en-US" altLang="zh-CN" b="1" dirty="0">
                <a:solidFill>
                  <a:srgbClr val="0070C0"/>
                </a:solidFill>
                <a:latin typeface="Berlin Sans FB Demi" pitchFamily="34" charset="0"/>
                <a:ea typeface="Aharoni" panose="02010803020104030203" pitchFamily="2" charset="-79"/>
                <a:sym typeface="+mn-ea"/>
              </a:rPr>
              <a:t>  </a:t>
            </a:r>
            <a:r>
              <a:rPr lang="zh-CN" altLang="en-US" b="1" dirty="0">
                <a:solidFill>
                  <a:srgbClr val="0070C0"/>
                </a:solidFill>
                <a:latin typeface="Berlin Sans FB Demi" pitchFamily="34" charset="0"/>
                <a:ea typeface="Aharoni" panose="02010803020104030203" pitchFamily="2" charset="-79"/>
                <a:sym typeface="+mn-ea"/>
              </a:rPr>
              <a:t>无中生有</a:t>
            </a:r>
            <a:r>
              <a:rPr lang="en-US" altLang="zh-CN" b="1" dirty="0">
                <a:solidFill>
                  <a:srgbClr val="0070C0"/>
                </a:solidFill>
                <a:latin typeface="Berlin Sans FB Demi" pitchFamily="34" charset="0"/>
                <a:ea typeface="Aharoni" panose="02010803020104030203" pitchFamily="2" charset="-79"/>
                <a:sym typeface="+mn-ea"/>
              </a:rPr>
              <a:t>        </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sp>
        <p:nvSpPr>
          <p:cNvPr id="6" name="TextBox 9"/>
          <p:cNvSpPr txBox="1"/>
          <p:nvPr/>
        </p:nvSpPr>
        <p:spPr>
          <a:xfrm>
            <a:off x="899795" y="3874770"/>
            <a:ext cx="8244205" cy="36830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B.  Para3 line1 I </a:t>
            </a:r>
            <a:r>
              <a:rPr kumimoji="0" lang="en-US" sz="1800" b="0" i="0" u="none" strike="noStrike" kern="1200" cap="none" spc="0" normalizeH="0" baseline="0" noProof="0" dirty="0">
                <a:ln>
                  <a:noFill/>
                </a:ln>
                <a:solidFill>
                  <a:schemeClr val="lt1"/>
                </a:solidFill>
                <a:effectLst/>
                <a:uLnTx/>
                <a:uFillTx/>
                <a:latin typeface="+mn-lt"/>
                <a:ea typeface="+mn-ea"/>
                <a:cs typeface="+mn-cs"/>
              </a:rPr>
              <a:t>will devote........to ducation, philanthropy and the environment.</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TextBox 9"/>
          <p:cNvSpPr txBox="1"/>
          <p:nvPr/>
        </p:nvSpPr>
        <p:spPr>
          <a:xfrm>
            <a:off x="899795" y="4326255"/>
            <a:ext cx="7985760" cy="64516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C.  Para7 line1 Since then, we have truly transformed ....techonology company.</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 grpId="0" bldLvl="0" animBg="1"/>
      <p:bldP spid="1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4000500" y="515938"/>
            <a:ext cx="800100" cy="4038600"/>
          </a:xfrm>
          <a:prstGeom prst="rect">
            <a:avLst/>
          </a:prstGeom>
          <a:noFill/>
          <a:ln w="9525">
            <a:noFill/>
          </a:ln>
        </p:spPr>
        <p:txBody>
          <a:bodyPr vert="eaVert">
            <a:spAutoFit/>
          </a:bodyPr>
          <a:p>
            <a:r>
              <a:rPr lang="zh-CN" altLang="en-US" sz="4000" dirty="0">
                <a:solidFill>
                  <a:schemeClr val="bg1"/>
                </a:solidFill>
                <a:latin typeface="隶书" pitchFamily="49" charset="-122"/>
                <a:ea typeface="隶书" pitchFamily="49" charset="-122"/>
              </a:rPr>
              <a:t>得阅读者得天下</a:t>
            </a:r>
            <a:endParaRPr lang="zh-CN" altLang="en-US" sz="4000" dirty="0">
              <a:solidFill>
                <a:schemeClr val="bg1"/>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0243" name="TextBox 2"/>
          <p:cNvSpPr txBox="1"/>
          <p:nvPr/>
        </p:nvSpPr>
        <p:spPr>
          <a:xfrm>
            <a:off x="838200" y="820738"/>
            <a:ext cx="16002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a:t>
            </a:r>
            <a:r>
              <a:rPr lang="en-US" dirty="0">
                <a:solidFill>
                  <a:schemeClr val="bg1"/>
                </a:solidFill>
                <a:latin typeface="Arial Black" panose="020B0A04020102020204" pitchFamily="34" charset="0"/>
                <a:ea typeface="Aharoni" panose="02010803020104030203" pitchFamily="2" charset="-79"/>
              </a:rPr>
              <a:t>D</a:t>
            </a:r>
            <a:endParaRPr lang="en-US" dirty="0">
              <a:solidFill>
                <a:schemeClr val="bg1"/>
              </a:solidFill>
              <a:latin typeface="Arial Black" panose="020B0A04020102020204" pitchFamily="34" charset="0"/>
              <a:ea typeface="Aharoni" panose="02010803020104030203" pitchFamily="2" charset="-79"/>
            </a:endParaRPr>
          </a:p>
        </p:txBody>
      </p:sp>
      <p:sp>
        <p:nvSpPr>
          <p:cNvPr id="10244" name="TextBox 3"/>
          <p:cNvSpPr txBox="1"/>
          <p:nvPr/>
        </p:nvSpPr>
        <p:spPr>
          <a:xfrm>
            <a:off x="609600" y="1189038"/>
            <a:ext cx="8534400" cy="1198880"/>
          </a:xfrm>
          <a:prstGeom prst="rect">
            <a:avLst/>
          </a:prstGeom>
          <a:noFill/>
          <a:ln w="9525">
            <a:noFill/>
          </a:ln>
        </p:spPr>
        <p:txBody>
          <a:bodyPr>
            <a:spAutoFit/>
          </a:bodyPr>
          <a:p>
            <a:endParaRPr lang="en-US" altLang="zh-CN" dirty="0">
              <a:latin typeface="Arial" panose="020B0604020202020204" pitchFamily="34" charset="0"/>
            </a:endParaRPr>
          </a:p>
          <a:p>
            <a:endParaRPr lang="en-US" altLang="zh-CN" dirty="0">
              <a:latin typeface="Arial" panose="020B0604020202020204" pitchFamily="34" charset="0"/>
            </a:endParaRPr>
          </a:p>
          <a:p>
            <a:r>
              <a:rPr lang="en-US" altLang="zh-CN" dirty="0">
                <a:latin typeface="Arial" panose="020B0604020202020204" pitchFamily="34" charset="0"/>
              </a:rPr>
              <a:t>33.What does the underlined word in paragraph 5 mean ? </a:t>
            </a:r>
            <a:endParaRPr lang="en-US" altLang="zh-CN" dirty="0">
              <a:latin typeface="Arial" panose="020B0604020202020204" pitchFamily="34" charset="0"/>
            </a:endParaRPr>
          </a:p>
          <a:p>
            <a:r>
              <a:rPr lang="en-US" altLang="zh-CN" dirty="0">
                <a:latin typeface="Arial" panose="020B0604020202020204" pitchFamily="34" charset="0"/>
              </a:rPr>
              <a:t>A. Disorder. B.Failure. C. Hope. D. Success</a:t>
            </a:r>
            <a:endParaRPr lang="en-US" altLang="zh-CN" dirty="0">
              <a:latin typeface="Arial" panose="020B0604020202020204" pitchFamily="34" charset="0"/>
            </a:endParaRPr>
          </a:p>
        </p:txBody>
      </p:sp>
      <p:cxnSp>
        <p:nvCxnSpPr>
          <p:cNvPr id="5" name="直接连接符 4"/>
          <p:cNvCxnSpPr/>
          <p:nvPr/>
        </p:nvCxnSpPr>
        <p:spPr>
          <a:xfrm>
            <a:off x="3091180" y="2343785"/>
            <a:ext cx="947420"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9795" y="3467894"/>
            <a:ext cx="7799294" cy="64516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Para5 line1 Recently,........in a state of turmoil. Uncertainties abound in trade relations, consumer trends, stock markets and ....</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1" name="直接连接符 10"/>
          <p:cNvCxnSpPr/>
          <p:nvPr/>
        </p:nvCxnSpPr>
        <p:spPr>
          <a:xfrm>
            <a:off x="5093970" y="3790315"/>
            <a:ext cx="2221230" cy="19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12160" y="2625090"/>
            <a:ext cx="254508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6: </a:t>
            </a:r>
            <a:r>
              <a:rPr lang="zh-CN" altLang="en-US" b="1" dirty="0">
                <a:solidFill>
                  <a:srgbClr val="0070C0"/>
                </a:solidFill>
                <a:latin typeface="Berlin Sans FB Demi" pitchFamily="34" charset="0"/>
              </a:rPr>
              <a:t>近义再现</a:t>
            </a:r>
            <a:endParaRPr lang="zh-CN" altLang="en-US" b="1" dirty="0">
              <a:solidFill>
                <a:srgbClr val="0070C0"/>
              </a:solidFill>
              <a:latin typeface="Berlin Sans FB Demi" pitchFamily="34" charset="0"/>
            </a:endParaRPr>
          </a:p>
        </p:txBody>
      </p:sp>
      <p:sp>
        <p:nvSpPr>
          <p:cNvPr id="13" name="矩形 12"/>
          <p:cNvSpPr/>
          <p:nvPr/>
        </p:nvSpPr>
        <p:spPr>
          <a:xfrm>
            <a:off x="4197664" y="800834"/>
            <a:ext cx="1203960" cy="398780"/>
          </a:xfrm>
          <a:prstGeom prst="rect">
            <a:avLst/>
          </a:prstGeom>
          <a:solidFill>
            <a:srgbClr val="FFFF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词义推测</a:t>
            </a:r>
            <a:endParaRPr kumimoji="0" lang="zh-CN"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cxnSp>
        <p:nvCxnSpPr>
          <p:cNvPr id="2" name="直接连接符 1"/>
          <p:cNvCxnSpPr/>
          <p:nvPr/>
        </p:nvCxnSpPr>
        <p:spPr>
          <a:xfrm>
            <a:off x="4146550" y="2344420"/>
            <a:ext cx="947420"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5362"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5363" name="TextBox 2">
            <a:hlinkClick r:id="rId2" action="ppaction://hlinksldjump"/>
          </p:cNvPr>
          <p:cNvSpPr txBox="1"/>
          <p:nvPr/>
        </p:nvSpPr>
        <p:spPr>
          <a:xfrm>
            <a:off x="805180" y="513080"/>
            <a:ext cx="2180590" cy="368300"/>
          </a:xfrm>
          <a:prstGeom prst="rect">
            <a:avLst/>
          </a:prstGeom>
          <a:solidFill>
            <a:schemeClr val="tx1"/>
          </a:solidFill>
          <a:ln w="9525">
            <a:noFill/>
          </a:ln>
        </p:spPr>
        <p:txBody>
          <a:bodyPr wrap="square">
            <a:spAutoFit/>
          </a:bodyPr>
          <a:p>
            <a:r>
              <a:rPr lang="zh-CN" altLang="en-US" dirty="0">
                <a:solidFill>
                  <a:srgbClr val="FFFF00"/>
                </a:solidFill>
                <a:latin typeface="Arial Black" panose="020B0A04020102020204" pitchFamily="34" charset="0"/>
              </a:rPr>
              <a:t>词义猜测技巧点拨</a:t>
            </a:r>
            <a:endParaRPr lang="zh-CN" altLang="en-US" dirty="0">
              <a:solidFill>
                <a:srgbClr val="FFFF00"/>
              </a:solidFill>
              <a:latin typeface="Arial Black" panose="020B0A04020102020204" pitchFamily="34" charset="0"/>
            </a:endParaRPr>
          </a:p>
        </p:txBody>
      </p:sp>
      <p:pic>
        <p:nvPicPr>
          <p:cNvPr id="2" name="图片 1"/>
          <p:cNvPicPr>
            <a:picLocks noChangeAspect="1"/>
          </p:cNvPicPr>
          <p:nvPr/>
        </p:nvPicPr>
        <p:blipFill>
          <a:blip r:embed="rId3"/>
          <a:stretch>
            <a:fillRect/>
          </a:stretch>
        </p:blipFill>
        <p:spPr>
          <a:xfrm>
            <a:off x="1739265" y="881380"/>
            <a:ext cx="5665470" cy="3614420"/>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5362"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5363" name="TextBox 2">
            <a:hlinkClick r:id="rId2" action="ppaction://hlinksldjump"/>
          </p:cNvPr>
          <p:cNvSpPr txBox="1"/>
          <p:nvPr/>
        </p:nvSpPr>
        <p:spPr>
          <a:xfrm>
            <a:off x="805180" y="425450"/>
            <a:ext cx="1257935" cy="368300"/>
          </a:xfrm>
          <a:prstGeom prst="rect">
            <a:avLst/>
          </a:prstGeom>
          <a:solidFill>
            <a:schemeClr val="tx1"/>
          </a:solidFill>
          <a:ln w="9525">
            <a:noFill/>
          </a:ln>
        </p:spPr>
        <p:txBody>
          <a:bodyPr wrap="square">
            <a:spAutoFit/>
          </a:bodyPr>
          <a:p>
            <a:r>
              <a:rPr lang="en-US" altLang="zh-CN" dirty="0">
                <a:solidFill>
                  <a:srgbClr val="FFFF00"/>
                </a:solidFill>
                <a:latin typeface="Arial Black" panose="020B0A04020102020204" pitchFamily="34" charset="0"/>
              </a:rPr>
              <a:t>Quiz3</a:t>
            </a:r>
            <a:endParaRPr lang="en-US" altLang="zh-CN" dirty="0">
              <a:solidFill>
                <a:srgbClr val="FFFF00"/>
              </a:solidFill>
              <a:latin typeface="Arial Black" panose="020B0A04020102020204" pitchFamily="34" charset="0"/>
            </a:endParaRPr>
          </a:p>
        </p:txBody>
      </p:sp>
      <p:sp>
        <p:nvSpPr>
          <p:cNvPr id="3" name="内容占位符 2"/>
          <p:cNvSpPr>
            <a:spLocks noGrp="1"/>
          </p:cNvSpPr>
          <p:nvPr/>
        </p:nvSpPr>
        <p:spPr>
          <a:xfrm>
            <a:off x="1232535" y="793750"/>
            <a:ext cx="7390765" cy="2513330"/>
          </a:xfrm>
          <a:prstGeom prst="rect">
            <a:avLst/>
          </a:prstGeom>
        </p:spPr>
        <p:txBody>
          <a:bodyPr vert="horz" lIns="68605" tIns="34302" rIns="68605" bIns="3430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100" b="1" dirty="0" smtClean="0"/>
              <a:t> </a:t>
            </a:r>
            <a:r>
              <a:rPr lang="en-US" altLang="zh-CN" sz="2000" b="1" dirty="0" smtClean="0">
                <a:latin typeface="Times New Roman" panose="02020603050405020304" pitchFamily="18" charset="0"/>
                <a:cs typeface="Times New Roman" panose="02020603050405020304" pitchFamily="18" charset="0"/>
              </a:rPr>
              <a:t>1.So the trains are still one of the safest modes of  </a:t>
            </a:r>
            <a:r>
              <a:rPr lang="en-US" altLang="zh-CN" sz="2000" b="1" dirty="0" err="1" smtClean="0">
                <a:latin typeface="Times New Roman" panose="02020603050405020304" pitchFamily="18" charset="0"/>
                <a:cs typeface="Times New Roman" panose="02020603050405020304" pitchFamily="18" charset="0"/>
              </a:rPr>
              <a:t>transport;in</a:t>
            </a:r>
            <a:r>
              <a:rPr lang="en-US" altLang="zh-CN" sz="2000" b="1" dirty="0" smtClean="0">
                <a:latin typeface="Times New Roman" panose="02020603050405020304" pitchFamily="18" charset="0"/>
                <a:cs typeface="Times New Roman" panose="02020603050405020304" pitchFamily="18" charset="0"/>
              </a:rPr>
              <a:t> 2013, 891 US </a:t>
            </a:r>
            <a:r>
              <a:rPr lang="en-US" altLang="zh-CN" sz="2000" b="1" u="sng" dirty="0" smtClean="0">
                <a:latin typeface="Times New Roman" panose="02020603050405020304" pitchFamily="18" charset="0"/>
                <a:cs typeface="Times New Roman" panose="02020603050405020304" pitchFamily="18" charset="0"/>
              </a:rPr>
              <a:t>fatalities  </a:t>
            </a:r>
            <a:r>
              <a:rPr lang="en-US" altLang="zh-CN" sz="2000" b="1" dirty="0" smtClean="0">
                <a:latin typeface="Times New Roman" panose="02020603050405020304" pitchFamily="18" charset="0"/>
                <a:cs typeface="Times New Roman" panose="02020603050405020304" pitchFamily="18" charset="0"/>
              </a:rPr>
              <a:t>were linked to rail </a:t>
            </a:r>
            <a:r>
              <a:rPr lang="en-US" altLang="zh-CN" sz="2000" b="1" dirty="0" err="1" smtClean="0">
                <a:latin typeface="Times New Roman" panose="02020603050405020304" pitchFamily="18" charset="0"/>
                <a:cs typeface="Times New Roman" panose="02020603050405020304" pitchFamily="18" charset="0"/>
              </a:rPr>
              <a:t>travel,</a:t>
            </a:r>
            <a:r>
              <a:rPr lang="en-US" altLang="zh-CN" sz="2000" b="1" dirty="0" err="1" smtClean="0">
                <a:solidFill>
                  <a:schemeClr val="tx1">
                    <a:lumMod val="95000"/>
                    <a:lumOff val="5000"/>
                  </a:schemeClr>
                </a:solidFill>
                <a:latin typeface="Times New Roman" panose="02020603050405020304" pitchFamily="18" charset="0"/>
                <a:cs typeface="Times New Roman" panose="02020603050405020304" pitchFamily="18" charset="0"/>
              </a:rPr>
              <a:t>while</a:t>
            </a:r>
            <a:r>
              <a:rPr lang="en-US" altLang="zh-CN" sz="20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302,700 people were killed in highway accidents.</a:t>
            </a:r>
            <a:endParaRPr lang="en-US" altLang="zh-CN" sz="2000" b="1" dirty="0" smtClean="0">
              <a:latin typeface="Times New Roman" panose="02020603050405020304" pitchFamily="18" charset="0"/>
              <a:cs typeface="Times New Roman" panose="02020603050405020304" pitchFamily="18" charset="0"/>
            </a:endParaRPr>
          </a:p>
          <a:p>
            <a:pPr marL="0" indent="0">
              <a:buNone/>
            </a:pPr>
            <a:r>
              <a:rPr lang="en-US" altLang="zh-CN" sz="2000" b="1" dirty="0">
                <a:latin typeface="Times New Roman" panose="02020603050405020304" pitchFamily="18" charset="0"/>
                <a:cs typeface="Times New Roman" panose="02020603050405020304" pitchFamily="18" charset="0"/>
              </a:rPr>
              <a:t> </a:t>
            </a:r>
            <a:r>
              <a:rPr lang="en-US" altLang="zh-CN" sz="2000" b="1" dirty="0">
                <a:solidFill>
                  <a:srgbClr val="0000FF"/>
                </a:solidFill>
                <a:latin typeface="Times New Roman" panose="02020603050405020304" pitchFamily="18" charset="0"/>
                <a:cs typeface="Times New Roman" panose="02020603050405020304" pitchFamily="18" charset="0"/>
              </a:rPr>
              <a:t>1.What does the underlined word “</a:t>
            </a:r>
            <a:r>
              <a:rPr lang="en-US" altLang="zh-CN" sz="2000" b="1" dirty="0" err="1">
                <a:solidFill>
                  <a:srgbClr val="0000FF"/>
                </a:solidFill>
                <a:latin typeface="Times New Roman" panose="02020603050405020304" pitchFamily="18" charset="0"/>
                <a:cs typeface="Times New Roman" panose="02020603050405020304" pitchFamily="18" charset="0"/>
              </a:rPr>
              <a:t>fatalities”mean</a:t>
            </a:r>
            <a:r>
              <a:rPr lang="en-US" altLang="zh-CN" sz="2000" b="1" dirty="0">
                <a:solidFill>
                  <a:srgbClr val="0000FF"/>
                </a:solidFill>
                <a:latin typeface="Times New Roman" panose="02020603050405020304" pitchFamily="18" charset="0"/>
                <a:cs typeface="Times New Roman" panose="02020603050405020304" pitchFamily="18" charset="0"/>
              </a:rPr>
              <a:t>?</a:t>
            </a:r>
            <a:endParaRPr lang="en-US" altLang="zh-CN" sz="2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zh-CN" sz="2000" b="1" dirty="0" err="1">
                <a:latin typeface="Times New Roman" panose="02020603050405020304" pitchFamily="18" charset="0"/>
                <a:cs typeface="Times New Roman" panose="02020603050405020304" pitchFamily="18" charset="0"/>
              </a:rPr>
              <a:t>A.</a:t>
            </a:r>
            <a:r>
              <a:rPr lang="en-US" altLang="zh-CN" sz="2000" b="1" dirty="0" err="1">
                <a:latin typeface="Times New Roman" panose="02020603050405020304" pitchFamily="18" charset="0"/>
                <a:cs typeface="Times New Roman" panose="02020603050405020304" pitchFamily="18" charset="0"/>
                <a:sym typeface="+mn-ea"/>
              </a:rPr>
              <a:t>accidents</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B.rate</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C.</a:t>
            </a:r>
            <a:r>
              <a:rPr lang="en-US" altLang="zh-CN" sz="2000" b="1" dirty="0" err="1">
                <a:latin typeface="Times New Roman" panose="02020603050405020304" pitchFamily="18" charset="0"/>
                <a:cs typeface="Times New Roman" panose="02020603050405020304" pitchFamily="18" charset="0"/>
                <a:sym typeface="+mn-ea"/>
              </a:rPr>
              <a:t>deaths</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D.carriages</a:t>
            </a:r>
            <a:endParaRPr lang="en-US" altLang="zh-CN" sz="2000" b="1" dirty="0">
              <a:latin typeface="Times New Roman" panose="02020603050405020304" pitchFamily="18" charset="0"/>
              <a:cs typeface="Times New Roman" panose="02020603050405020304" pitchFamily="18" charset="0"/>
            </a:endParaRPr>
          </a:p>
          <a:p>
            <a:pPr marL="0" indent="0">
              <a:buNone/>
            </a:pPr>
            <a:endParaRPr lang="zh-CN" altLang="en-US" sz="2000" b="1" dirty="0">
              <a:latin typeface="Times New Roman" panose="02020603050405020304" pitchFamily="18" charset="0"/>
              <a:cs typeface="Times New Roman" panose="02020603050405020304" pitchFamily="18" charset="0"/>
            </a:endParaRPr>
          </a:p>
        </p:txBody>
      </p:sp>
      <p:sp>
        <p:nvSpPr>
          <p:cNvPr id="4" name="内容占位符 2"/>
          <p:cNvSpPr>
            <a:spLocks noGrp="1"/>
          </p:cNvSpPr>
          <p:nvPr/>
        </p:nvSpPr>
        <p:spPr>
          <a:xfrm>
            <a:off x="1254366" y="2711273"/>
            <a:ext cx="7889621" cy="3264712"/>
          </a:xfrm>
          <a:prstGeom prst="rect">
            <a:avLst/>
          </a:prstGeom>
        </p:spPr>
        <p:txBody>
          <a:bodyPr vert="horz" lIns="68605" tIns="34302" rIns="68605" bIns="3430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90000"/>
              </a:lnSpc>
              <a:spcBef>
                <a:spcPct val="20000"/>
              </a:spcBef>
              <a:buNone/>
            </a:pPr>
            <a:r>
              <a:rPr lang="en-US" altLang="zh-CN" sz="2100" b="1">
                <a:solidFill>
                  <a:schemeClr val="hlink"/>
                </a:solidFill>
                <a:latin typeface="Times New Roman" panose="02020603050405020304" pitchFamily="18" charset="0"/>
                <a:ea typeface="宋体" panose="02010600030101010101" pitchFamily="2" charset="-122"/>
                <a:cs typeface="Times New Roman" panose="02020603050405020304" pitchFamily="18" charset="0"/>
                <a:sym typeface="+mn-ea"/>
              </a:rPr>
              <a:t>2.It will be very hard but also very </a:t>
            </a:r>
            <a:r>
              <a:rPr lang="en-US" altLang="zh-CN" sz="2100" b="1" u="sng">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brittle</a:t>
            </a:r>
            <a:r>
              <a:rPr lang="en-US" altLang="zh-CN" sz="2100" b="1">
                <a:solidFill>
                  <a:schemeClr val="hlink"/>
                </a:solidFill>
                <a:latin typeface="Times New Roman" panose="02020603050405020304" pitchFamily="18" charset="0"/>
                <a:ea typeface="宋体" panose="02010600030101010101" pitchFamily="2" charset="-122"/>
                <a:cs typeface="Times New Roman" panose="02020603050405020304" pitchFamily="18" charset="0"/>
                <a:sym typeface="+mn-ea"/>
              </a:rPr>
              <a:t> — that is, </a:t>
            </a:r>
            <a:endParaRPr lang="en-US" altLang="zh-CN" sz="2100" b="1">
              <a:solidFill>
                <a:schemeClr val="hlink"/>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0">
              <a:lnSpc>
                <a:spcPct val="90000"/>
              </a:lnSpc>
              <a:spcBef>
                <a:spcPct val="20000"/>
              </a:spcBef>
              <a:buNone/>
            </a:pPr>
            <a:r>
              <a:rPr lang="en-US" altLang="zh-CN" sz="2100" b="1">
                <a:solidFill>
                  <a:schemeClr val="hlink"/>
                </a:solidFill>
                <a:latin typeface="Times New Roman" panose="02020603050405020304" pitchFamily="18" charset="0"/>
                <a:ea typeface="宋体" panose="02010600030101010101" pitchFamily="2" charset="-122"/>
                <a:cs typeface="Times New Roman" panose="02020603050405020304" pitchFamily="18" charset="0"/>
                <a:sym typeface="+mn-ea"/>
              </a:rPr>
              <a:t>it will break easily.</a:t>
            </a:r>
            <a:endParaRPr lang="en-US" altLang="zh-CN" sz="2100" b="1">
              <a:solidFill>
                <a:schemeClr val="hlink"/>
              </a:solidFill>
              <a:latin typeface="Times New Roman" panose="02020603050405020304" pitchFamily="18" charset="0"/>
              <a:ea typeface="宋体" panose="02010600030101010101" pitchFamily="2" charset="-122"/>
              <a:cs typeface="Times New Roman" panose="02020603050405020304" pitchFamily="18" charset="0"/>
            </a:endParaRPr>
          </a:p>
          <a:p>
            <a:pPr marL="0" lvl="0" indent="0">
              <a:buNone/>
            </a:pPr>
            <a:r>
              <a:rPr lang="en-US" altLang="zh-CN" sz="2100" b="1">
                <a:solidFill>
                  <a:srgbClr val="660033"/>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b="1">
                <a:solidFill>
                  <a:srgbClr val="660033"/>
                </a:solidFill>
                <a:latin typeface="Times New Roman" panose="02020603050405020304" pitchFamily="18" charset="0"/>
                <a:ea typeface="宋体" panose="02010600030101010101" pitchFamily="2" charset="-122"/>
                <a:cs typeface="Times New Roman" panose="02020603050405020304" pitchFamily="18" charset="0"/>
                <a:sym typeface="+mn-ea"/>
              </a:rPr>
              <a:t> A  easily broken   B  hot inside   C  very hard        D  expensive</a:t>
            </a:r>
            <a:endParaRPr lang="zh-CN" altLang="en-US" sz="2000" dirty="0">
              <a:latin typeface="Times New Roman" panose="02020603050405020304" pitchFamily="18" charset="0"/>
              <a:cs typeface="Times New Roman" panose="02020603050405020304" pitchFamily="18" charset="0"/>
            </a:endParaRPr>
          </a:p>
        </p:txBody>
      </p:sp>
      <p:sp>
        <p:nvSpPr>
          <p:cNvPr id="5" name="矩形 4"/>
          <p:cNvSpPr/>
          <p:nvPr/>
        </p:nvSpPr>
        <p:spPr>
          <a:xfrm>
            <a:off x="1232679" y="3889986"/>
            <a:ext cx="7852581" cy="1060450"/>
          </a:xfrm>
          <a:prstGeom prst="rect">
            <a:avLst/>
          </a:prstGeom>
        </p:spPr>
        <p:txBody>
          <a:bodyPr wrap="square">
            <a:spAutoFit/>
          </a:bodyPr>
          <a:p>
            <a:pPr lvl="0"/>
            <a:r>
              <a:rPr lang="en-US" altLang="zh-CN" sz="2100" b="1" dirty="0">
                <a:latin typeface="Times New Roman" panose="02020603050405020304" pitchFamily="18" charset="0"/>
                <a:cs typeface="Times New Roman" panose="02020603050405020304" pitchFamily="18" charset="0"/>
              </a:rPr>
              <a:t>3.The teacher did not hear the knock at  the door</a:t>
            </a:r>
            <a:endParaRPr lang="en-US" altLang="zh-CN" sz="2100" b="1" dirty="0">
              <a:latin typeface="Times New Roman" panose="02020603050405020304" pitchFamily="18" charset="0"/>
              <a:cs typeface="Times New Roman" panose="02020603050405020304" pitchFamily="18" charset="0"/>
            </a:endParaRPr>
          </a:p>
          <a:p>
            <a:pPr lvl="0"/>
            <a:r>
              <a:rPr lang="en-US" altLang="zh-CN" sz="2100" b="1" dirty="0">
                <a:latin typeface="Times New Roman" panose="02020603050405020304" pitchFamily="18" charset="0"/>
                <a:cs typeface="Times New Roman" panose="02020603050405020304" pitchFamily="18" charset="0"/>
              </a:rPr>
              <a:t>because he was completely </a:t>
            </a:r>
            <a:r>
              <a:rPr lang="en-US" altLang="zh-CN" sz="2100" b="1" u="sng" dirty="0">
                <a:latin typeface="Times New Roman" panose="02020603050405020304" pitchFamily="18" charset="0"/>
                <a:cs typeface="Times New Roman" panose="02020603050405020304" pitchFamily="18" charset="0"/>
              </a:rPr>
              <a:t>engrossed</a:t>
            </a:r>
            <a:r>
              <a:rPr lang="en-US" altLang="zh-CN" sz="2100" b="1" dirty="0">
                <a:latin typeface="Times New Roman" panose="02020603050405020304" pitchFamily="18" charset="0"/>
                <a:cs typeface="Times New Roman" panose="02020603050405020304" pitchFamily="18" charset="0"/>
              </a:rPr>
              <a:t> in his reading.</a:t>
            </a:r>
            <a:endParaRPr lang="en-US" altLang="zh-CN" sz="2100" b="1" dirty="0">
              <a:latin typeface="Times New Roman" panose="02020603050405020304" pitchFamily="18" charset="0"/>
              <a:cs typeface="Times New Roman" panose="02020603050405020304" pitchFamily="18" charset="0"/>
            </a:endParaRPr>
          </a:p>
          <a:p>
            <a:pPr lvl="0"/>
            <a:endParaRPr lang="en-US" altLang="zh-CN" sz="2100" b="1" dirty="0">
              <a:latin typeface="Times New Roman" panose="02020603050405020304" pitchFamily="18" charset="0"/>
              <a:cs typeface="Times New Roman" panose="02020603050405020304" pitchFamily="18" charset="0"/>
            </a:endParaRPr>
          </a:p>
        </p:txBody>
      </p:sp>
      <p:pic>
        <p:nvPicPr>
          <p:cNvPr id="59400" name="Picture 8" descr="AG00317_"/>
          <p:cNvPicPr>
            <a:picLocks noChangeAspect="1"/>
          </p:cNvPicPr>
          <p:nvPr/>
        </p:nvPicPr>
        <p:blipFill>
          <a:blip r:embed="rId3"/>
          <a:stretch>
            <a:fillRect/>
          </a:stretch>
        </p:blipFill>
        <p:spPr>
          <a:xfrm>
            <a:off x="8077428" y="2069231"/>
            <a:ext cx="783721" cy="1006451"/>
          </a:xfrm>
          <a:prstGeom prst="rect">
            <a:avLst/>
          </a:prstGeom>
          <a:noFill/>
          <a:ln w="9525">
            <a:noFill/>
          </a:ln>
        </p:spPr>
      </p:pic>
      <p:sp>
        <p:nvSpPr>
          <p:cNvPr id="6" name="AutoShape 8"/>
          <p:cNvSpPr/>
          <p:nvPr/>
        </p:nvSpPr>
        <p:spPr>
          <a:xfrm rot="10800000">
            <a:off x="5565775" y="4620895"/>
            <a:ext cx="2709545" cy="524510"/>
          </a:xfrm>
          <a:prstGeom prst="wedgeEllipseCallout">
            <a:avLst>
              <a:gd name="adj1" fmla="val 68037"/>
              <a:gd name="adj2" fmla="val 92444"/>
            </a:avLst>
          </a:prstGeom>
          <a:solidFill>
            <a:srgbClr val="FFFF00"/>
          </a:solidFill>
          <a:ln w="9525" cap="flat" cmpd="sng">
            <a:solidFill>
              <a:schemeClr val="tx1"/>
            </a:solidFill>
            <a:prstDash val="solid"/>
            <a:miter/>
            <a:headEnd type="none" w="med" len="med"/>
            <a:tailEnd type="none" w="med" len="med"/>
          </a:ln>
        </p:spPr>
        <p:txBody>
          <a:bodyPr rot="10800000"/>
          <a:p>
            <a:pPr lvl="0" algn="ctr"/>
            <a:endParaRPr lang="zh-CN" altLang="zh-CN" sz="1350" dirty="0">
              <a:latin typeface="Arial" panose="020B0604020202020204" pitchFamily="34" charset="0"/>
              <a:ea typeface="宋体" panose="02010600030101010101" pitchFamily="2" charset="-122"/>
            </a:endParaRPr>
          </a:p>
        </p:txBody>
      </p:sp>
      <p:sp>
        <p:nvSpPr>
          <p:cNvPr id="7" name="Text Box 7"/>
          <p:cNvSpPr txBox="1"/>
          <p:nvPr/>
        </p:nvSpPr>
        <p:spPr>
          <a:xfrm>
            <a:off x="5782060" y="4676080"/>
            <a:ext cx="2840844" cy="414020"/>
          </a:xfrm>
          <a:prstGeom prst="rect">
            <a:avLst/>
          </a:prstGeom>
          <a:noFill/>
          <a:ln w="9525">
            <a:noFill/>
          </a:ln>
        </p:spPr>
        <p:txBody>
          <a:bodyPr wrap="square">
            <a:spAutoFit/>
          </a:bodyPr>
          <a:p>
            <a:pPr lvl="0">
              <a:spcBef>
                <a:spcPct val="50000"/>
              </a:spcBef>
            </a:pPr>
            <a:r>
              <a:rPr lang="en-US" altLang="zh-CN" sz="2100" b="1" dirty="0">
                <a:solidFill>
                  <a:srgbClr val="000099"/>
                </a:solidFill>
                <a:latin typeface="Arial" panose="020B0604020202020204" pitchFamily="34" charset="0"/>
                <a:ea typeface="宋体" panose="02010600030101010101" pitchFamily="2" charset="-122"/>
              </a:rPr>
              <a:t>absorbed/devoted</a:t>
            </a:r>
            <a:endParaRPr lang="en-US" altLang="zh-CN" sz="2100" b="1" dirty="0">
              <a:solidFill>
                <a:srgbClr val="000099"/>
              </a:solidFill>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0243" name="TextBox 2"/>
          <p:cNvSpPr txBox="1"/>
          <p:nvPr/>
        </p:nvSpPr>
        <p:spPr>
          <a:xfrm>
            <a:off x="838200" y="820738"/>
            <a:ext cx="16002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a:t>
            </a:r>
            <a:r>
              <a:rPr lang="en-US" dirty="0">
                <a:solidFill>
                  <a:schemeClr val="bg1"/>
                </a:solidFill>
                <a:latin typeface="Arial Black" panose="020B0A04020102020204" pitchFamily="34" charset="0"/>
                <a:ea typeface="Aharoni" panose="02010803020104030203" pitchFamily="2" charset="-79"/>
              </a:rPr>
              <a:t>D</a:t>
            </a:r>
            <a:endParaRPr lang="en-US" dirty="0">
              <a:solidFill>
                <a:schemeClr val="bg1"/>
              </a:solidFill>
              <a:latin typeface="Arial Black" panose="020B0A04020102020204" pitchFamily="34" charset="0"/>
              <a:ea typeface="Aharoni" panose="02010803020104030203" pitchFamily="2" charset="-79"/>
            </a:endParaRPr>
          </a:p>
        </p:txBody>
      </p:sp>
      <p:sp>
        <p:nvSpPr>
          <p:cNvPr id="10244" name="TextBox 3"/>
          <p:cNvSpPr txBox="1"/>
          <p:nvPr/>
        </p:nvSpPr>
        <p:spPr>
          <a:xfrm>
            <a:off x="838200" y="1057593"/>
            <a:ext cx="8534400" cy="2030095"/>
          </a:xfrm>
          <a:prstGeom prst="rect">
            <a:avLst/>
          </a:prstGeom>
          <a:noFill/>
          <a:ln w="9525">
            <a:noFill/>
          </a:ln>
        </p:spPr>
        <p:txBody>
          <a:bodyPr>
            <a:spAutoFit/>
          </a:bodyPr>
          <a:p>
            <a:endParaRPr lang="en-US" altLang="zh-CN" dirty="0">
              <a:latin typeface="Arial" panose="020B0604020202020204" pitchFamily="34" charset="0"/>
            </a:endParaRPr>
          </a:p>
          <a:p>
            <a:endParaRPr lang="en-US" altLang="zh-CN" dirty="0">
              <a:latin typeface="Arial" panose="020B0604020202020204" pitchFamily="34" charset="0"/>
            </a:endParaRPr>
          </a:p>
          <a:p>
            <a:r>
              <a:rPr lang="en-US" altLang="zh-CN" dirty="0">
                <a:latin typeface="Arial" panose="020B0604020202020204" pitchFamily="34" charset="0"/>
              </a:rPr>
              <a:t>35.How does the author develop paragraph7? </a:t>
            </a:r>
            <a:endParaRPr lang="en-US" altLang="zh-CN" dirty="0">
              <a:latin typeface="Arial" panose="020B0604020202020204" pitchFamily="34" charset="0"/>
            </a:endParaRPr>
          </a:p>
          <a:p>
            <a:r>
              <a:rPr lang="en-US" altLang="zh-CN" dirty="0">
                <a:latin typeface="Arial" panose="020B0604020202020204" pitchFamily="34" charset="0"/>
              </a:rPr>
              <a:t>A. By making comparisons</a:t>
            </a:r>
            <a:endParaRPr lang="en-US" altLang="zh-CN" dirty="0">
              <a:latin typeface="Arial" panose="020B0604020202020204" pitchFamily="34" charset="0"/>
            </a:endParaRPr>
          </a:p>
          <a:p>
            <a:r>
              <a:rPr lang="en-US" altLang="zh-CN" dirty="0">
                <a:latin typeface="Arial" panose="020B0604020202020204" pitchFamily="34" charset="0"/>
              </a:rPr>
              <a:t>B. By listing some data</a:t>
            </a:r>
            <a:endParaRPr lang="en-US" altLang="zh-CN" dirty="0">
              <a:latin typeface="Arial" panose="020B0604020202020204" pitchFamily="34" charset="0"/>
            </a:endParaRPr>
          </a:p>
          <a:p>
            <a:r>
              <a:rPr lang="en-US" altLang="zh-CN" dirty="0">
                <a:latin typeface="Arial" panose="020B0604020202020204" pitchFamily="34" charset="0"/>
              </a:rPr>
              <a:t>C. By making classifications</a:t>
            </a:r>
            <a:endParaRPr lang="en-US" altLang="zh-CN" dirty="0">
              <a:latin typeface="Arial" panose="020B0604020202020204" pitchFamily="34" charset="0"/>
            </a:endParaRPr>
          </a:p>
          <a:p>
            <a:r>
              <a:rPr lang="en-US" altLang="zh-CN" dirty="0">
                <a:latin typeface="Arial" panose="020B0604020202020204" pitchFamily="34" charset="0"/>
              </a:rPr>
              <a:t>D. By giving examples</a:t>
            </a:r>
            <a:endParaRPr lang="en-US" altLang="zh-CN" dirty="0">
              <a:latin typeface="Arial" panose="020B0604020202020204" pitchFamily="34" charset="0"/>
            </a:endParaRPr>
          </a:p>
        </p:txBody>
      </p:sp>
      <p:cxnSp>
        <p:nvCxnSpPr>
          <p:cNvPr id="5" name="直接连接符 4"/>
          <p:cNvCxnSpPr/>
          <p:nvPr/>
        </p:nvCxnSpPr>
        <p:spPr>
          <a:xfrm>
            <a:off x="2438400" y="2244725"/>
            <a:ext cx="947420"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4210" y="3563144"/>
            <a:ext cx="7799294" cy="119888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Para7  Since then, we have truly....... Our strategic focus in data science, cloud computing, artificial intelligience and the Internet of Things have laid the foundation. We aim to use our techonology to .....for the manufacturing, retail and financial sectors.....</a:t>
            </a:r>
            <a:endParaRPr kumimoji="0" lang="en-US" altLang="zh-CN"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1" name="直接连接符 10"/>
          <p:cNvCxnSpPr/>
          <p:nvPr/>
        </p:nvCxnSpPr>
        <p:spPr>
          <a:xfrm>
            <a:off x="949960" y="4076065"/>
            <a:ext cx="5908040" cy="209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61435" y="2851150"/>
            <a:ext cx="254508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rPr>
              <a:t>Trick7</a:t>
            </a:r>
            <a:r>
              <a:rPr lang="zh-CN" altLang="en-US" b="1" dirty="0">
                <a:solidFill>
                  <a:srgbClr val="0070C0"/>
                </a:solidFill>
                <a:latin typeface="Berlin Sans FB Demi" pitchFamily="34" charset="0"/>
              </a:rPr>
              <a:t>：</a:t>
            </a:r>
            <a:r>
              <a:rPr lang="zh-CN" altLang="en-US" b="1" dirty="0">
                <a:solidFill>
                  <a:srgbClr val="0070C0"/>
                </a:solidFill>
                <a:latin typeface="Berlin Sans FB Demi" pitchFamily="34" charset="0"/>
              </a:rPr>
              <a:t>指鹿为马</a:t>
            </a:r>
            <a:endParaRPr lang="zh-CN" altLang="en-US" b="1" dirty="0">
              <a:solidFill>
                <a:srgbClr val="0070C0"/>
              </a:solidFill>
              <a:latin typeface="Berlin Sans FB Demi" pitchFamily="34" charset="0"/>
            </a:endParaRPr>
          </a:p>
        </p:txBody>
      </p:sp>
      <p:sp>
        <p:nvSpPr>
          <p:cNvPr id="13" name="矩形 12"/>
          <p:cNvSpPr/>
          <p:nvPr/>
        </p:nvSpPr>
        <p:spPr>
          <a:xfrm>
            <a:off x="4197664" y="800834"/>
            <a:ext cx="1203960" cy="398780"/>
          </a:xfrm>
          <a:prstGeom prst="rect">
            <a:avLst/>
          </a:prstGeom>
          <a:solidFill>
            <a:srgbClr val="FFFF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写作手法</a:t>
            </a:r>
            <a:endPar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cxnSp>
        <p:nvCxnSpPr>
          <p:cNvPr id="3" name="直接连接符 2"/>
          <p:cNvCxnSpPr/>
          <p:nvPr/>
        </p:nvCxnSpPr>
        <p:spPr>
          <a:xfrm>
            <a:off x="2557780" y="2484120"/>
            <a:ext cx="947420"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452370" y="2736850"/>
            <a:ext cx="1205230" cy="2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976755" y="3088005"/>
            <a:ext cx="1205230" cy="2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258050" y="4375150"/>
            <a:ext cx="1205230" cy="2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949960" y="4630420"/>
            <a:ext cx="270764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5362"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5363" name="TextBox 2">
            <a:hlinkClick r:id="rId2" action="ppaction://hlinksldjump"/>
          </p:cNvPr>
          <p:cNvSpPr txBox="1"/>
          <p:nvPr/>
        </p:nvSpPr>
        <p:spPr>
          <a:xfrm>
            <a:off x="805180" y="512763"/>
            <a:ext cx="6477000" cy="368300"/>
          </a:xfrm>
          <a:prstGeom prst="rect">
            <a:avLst/>
          </a:prstGeom>
          <a:solidFill>
            <a:schemeClr val="tx1"/>
          </a:solidFill>
          <a:ln w="9525">
            <a:noFill/>
          </a:ln>
        </p:spPr>
        <p:txBody>
          <a:bodyPr>
            <a:spAutoFit/>
          </a:bodyPr>
          <a:p>
            <a:r>
              <a:rPr lang="en-US" dirty="0">
                <a:solidFill>
                  <a:srgbClr val="FFFF00"/>
                </a:solidFill>
                <a:latin typeface="Arial Black" panose="020B0A04020102020204" pitchFamily="34" charset="0"/>
                <a:ea typeface="Aharoni" panose="02010803020104030203" pitchFamily="2" charset="-79"/>
              </a:rPr>
              <a:t>Quiz 4: Match (different ways of writing)</a:t>
            </a:r>
            <a:endParaRPr lang="en-US" dirty="0">
              <a:solidFill>
                <a:srgbClr val="FFFF00"/>
              </a:solidFill>
              <a:latin typeface="Arial Black" panose="020B0A04020102020204" pitchFamily="34" charset="0"/>
              <a:ea typeface="Aharoni" panose="02010803020104030203" pitchFamily="2" charset="-79"/>
            </a:endParaRPr>
          </a:p>
        </p:txBody>
      </p:sp>
      <p:sp>
        <p:nvSpPr>
          <p:cNvPr id="15364" name="TextBox 3"/>
          <p:cNvSpPr txBox="1"/>
          <p:nvPr/>
        </p:nvSpPr>
        <p:spPr>
          <a:xfrm>
            <a:off x="1020445" y="881380"/>
            <a:ext cx="7897495" cy="3599815"/>
          </a:xfrm>
          <a:prstGeom prst="rect">
            <a:avLst/>
          </a:prstGeom>
          <a:noFill/>
          <a:ln w="9525">
            <a:noFill/>
          </a:ln>
        </p:spPr>
        <p:txBody>
          <a:bodyPr wrap="square">
            <a:spAutoFit/>
          </a:bodyPr>
          <a:p>
            <a:pPr marL="342900" indent="-342900">
              <a:lnSpc>
                <a:spcPct val="150000"/>
              </a:lnSpc>
              <a:buAutoNum type="arabicPeriod"/>
            </a:pPr>
            <a:r>
              <a:rPr lang="en-US" altLang="zh-CN" sz="2000" b="1" dirty="0">
                <a:solidFill>
                  <a:srgbClr val="0070C0"/>
                </a:solidFill>
                <a:latin typeface="Calibri" panose="020F0502020204030204" pitchFamily="34" charset="0"/>
                <a:cs typeface="Calibri" panose="020F0502020204030204" pitchFamily="34" charset="0"/>
              </a:rPr>
              <a:t>comparison  2.data  3.classification  4.examples</a:t>
            </a:r>
            <a:endParaRPr lang="en-US" altLang="zh-CN" sz="2000" b="1" dirty="0">
              <a:solidFill>
                <a:srgbClr val="0070C0"/>
              </a:solidFill>
              <a:latin typeface="Calibri" panose="020F0502020204030204" pitchFamily="34" charset="0"/>
              <a:cs typeface="Calibri" panose="020F0502020204030204" pitchFamily="34" charset="0"/>
            </a:endParaRPr>
          </a:p>
          <a:p>
            <a:pPr>
              <a:lnSpc>
                <a:spcPct val="100000"/>
              </a:lnSpc>
            </a:pPr>
            <a:r>
              <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Ther are </a:t>
            </a:r>
            <a:r>
              <a:rPr lang="zh-CN" alt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many games which boys and girls can play after school ， for instance， football， tennis， and kite-flying. Other </a:t>
            </a:r>
            <a:r>
              <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forms</a:t>
            </a:r>
            <a:r>
              <a:rPr lang="zh-CN" alt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of recreation are boating， fishing， gardening， cycling， walking</a:t>
            </a:r>
            <a:r>
              <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,etc.</a:t>
            </a:r>
            <a:endPar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 Some boo</a:t>
            </a:r>
            <a:r>
              <a:rPr lang="zh-CN" alt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ks are to be tasted， others to be swallowed， and some few to be chewed and digested， that is， some books are to be read only in parts， others to be read，  and some few to be read wholly.</a:t>
            </a:r>
            <a:endParaRPr lang="zh-CN" alt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C.Although they are different in length （长度）， the paragraph and the essay are quite similar in structure （结构）。 Foremost， the paragraph starts with either a topic sentence （主题句） or a topic introducer followed by a topic sentence.</a:t>
            </a:r>
            <a:endPar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D.The survey reveals that about the population is declining at a speed of  20%  in the year 2018 and 2019. It will go down to 10% by next year.</a:t>
            </a:r>
            <a:endParaRPr lang="en-US" altLang="zh-CN"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0" y="0"/>
            <a:ext cx="9144000" cy="5143500"/>
            <a:chOff x="0" y="0"/>
            <a:chExt cx="9144000" cy="5143500"/>
          </a:xfrm>
        </p:grpSpPr>
        <p:pic>
          <p:nvPicPr>
            <p:cNvPr id="19459"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pic>
          <p:nvPicPr>
            <p:cNvPr id="19460" name="Picture 3"/>
            <p:cNvPicPr>
              <a:picLocks noChangeAspect="1"/>
            </p:cNvPicPr>
            <p:nvPr/>
          </p:nvPicPr>
          <p:blipFill>
            <a:blip r:embed="rId2"/>
            <a:srcRect t="19760" b="18987"/>
            <a:stretch>
              <a:fillRect/>
            </a:stretch>
          </p:blipFill>
          <p:spPr>
            <a:xfrm>
              <a:off x="2133600" y="2527021"/>
              <a:ext cx="5181600" cy="1874323"/>
            </a:xfrm>
            <a:prstGeom prst="rect">
              <a:avLst/>
            </a:prstGeom>
            <a:noFill/>
            <a:ln w="9525">
              <a:noFill/>
            </a:ln>
          </p:spPr>
        </p:pic>
        <p:sp>
          <p:nvSpPr>
            <p:cNvPr id="2" name="矩形 1"/>
            <p:cNvSpPr/>
            <p:nvPr/>
          </p:nvSpPr>
          <p:spPr>
            <a:xfrm>
              <a:off x="1600200" y="742018"/>
              <a:ext cx="60198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54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panose="020B0604020202020204" pitchFamily="34" charset="0"/>
                  <a:ea typeface="宋体" panose="02010600030101010101" pitchFamily="2" charset="-122"/>
                  <a:cs typeface="+mn-cs"/>
                </a:rPr>
                <a:t>March to the BATTLEFIELD</a:t>
              </a:r>
              <a:endParaRPr kumimoji="0" lang="zh-CN" altLang="en-US" sz="54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panose="020B0604020202020204" pitchFamily="34" charset="0"/>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2519012" y="44051"/>
            <a:ext cx="6174486" cy="421637"/>
          </a:xfrm>
          <a:prstGeom prst="rect">
            <a:avLst/>
          </a:prstGeom>
        </p:spPr>
        <p:txBody>
          <a:bodyPr vert="horz" wrap="square" lIns="68605" tIns="34302" rIns="68605" bIns="34302" numCol="1" rtlCol="0" anchor="ctr" anchorCtr="0" compatLnSpc="1">
            <a:normAutofit fontScale="7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eaLnBrk="1" hangingPunct="1"/>
            <a:r>
              <a:rPr lang="en-US" sz="3000" b="1" dirty="0">
                <a:solidFill>
                  <a:srgbClr val="0D5202"/>
                </a:solidFill>
                <a:ea typeface="宋体" panose="02010600030101010101" pitchFamily="2" charset="-122"/>
              </a:rPr>
              <a:t>tips for reading comprehension</a:t>
            </a:r>
            <a:endParaRPr lang="en-US" sz="3000" b="1" dirty="0">
              <a:solidFill>
                <a:srgbClr val="0D5202"/>
              </a:solidFill>
              <a:ea typeface="宋体" panose="02010600030101010101" pitchFamily="2" charset="-122"/>
            </a:endParaRPr>
          </a:p>
        </p:txBody>
      </p:sp>
      <p:graphicFrame>
        <p:nvGraphicFramePr>
          <p:cNvPr id="19480" name="表格 19479"/>
          <p:cNvGraphicFramePr/>
          <p:nvPr>
            <p:custDataLst>
              <p:tags r:id="rId1"/>
            </p:custDataLst>
          </p:nvPr>
        </p:nvGraphicFramePr>
        <p:xfrm>
          <a:off x="1254167" y="520258"/>
          <a:ext cx="6630035" cy="4540250"/>
        </p:xfrm>
        <a:graphic>
          <a:graphicData uri="http://schemas.openxmlformats.org/drawingml/2006/table">
            <a:tbl>
              <a:tblPr/>
              <a:tblGrid>
                <a:gridCol w="1562735"/>
                <a:gridCol w="5067300"/>
              </a:tblGrid>
              <a:tr h="113411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endParaRPr lang="en-US" altLang="zh-CN" sz="2100" b="1" dirty="0" smtClean="0">
                        <a:solidFill>
                          <a:srgbClr val="000000"/>
                        </a:solidFill>
                        <a:ea typeface="宋体" panose="02010600030101010101" pitchFamily="2" charset="-122"/>
                        <a:sym typeface="+mn-ea"/>
                      </a:endParaRPr>
                    </a:p>
                    <a:p>
                      <a:pPr marL="0" lvl="0" indent="0" algn="ctr" eaLnBrk="1" hangingPunct="1">
                        <a:spcBef>
                          <a:spcPct val="0"/>
                        </a:spcBef>
                        <a:buNone/>
                      </a:pPr>
                      <a:r>
                        <a:rPr lang="en-US" altLang="zh-CN" sz="2100" b="1" dirty="0" smtClean="0">
                          <a:solidFill>
                            <a:srgbClr val="000000"/>
                          </a:solidFill>
                          <a:ea typeface="宋体" panose="02010600030101010101" pitchFamily="2" charset="-122"/>
                          <a:sym typeface="+mn-ea"/>
                        </a:rPr>
                        <a:t>Main idea</a:t>
                      </a:r>
                      <a:endParaRPr lang="en-US" altLang="zh-CN" sz="2100" b="1" dirty="0">
                        <a:solidFill>
                          <a:srgbClr val="000000"/>
                        </a:solidFill>
                        <a:ea typeface="宋体" panose="02010600030101010101" pitchFamily="2" charset="-122"/>
                        <a:sym typeface="+mn-ea"/>
                      </a:endParaRPr>
                    </a:p>
                  </a:txBody>
                  <a:tcPr marL="68603" marR="68603" marT="34299" marB="3429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3">
                        <a:lumMod val="60000"/>
                        <a:lumOff val="40000"/>
                      </a:schemeClr>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indent="0">
                        <a:spcBef>
                          <a:spcPct val="0"/>
                        </a:spcBef>
                        <a:buNone/>
                      </a:pPr>
                      <a:r>
                        <a:rPr lang="en-US" altLang="zh-CN" sz="2100" dirty="0">
                          <a:solidFill>
                            <a:srgbClr val="7030A0"/>
                          </a:solidFill>
                          <a:sym typeface="+mn-ea"/>
                        </a:rPr>
                        <a:t>the first and last paragraphs </a:t>
                      </a:r>
                      <a:endParaRPr lang="en-US" altLang="zh-CN" sz="2100" dirty="0">
                        <a:solidFill>
                          <a:srgbClr val="7030A0"/>
                        </a:solidFill>
                        <a:sym typeface="+mn-ea"/>
                      </a:endParaRPr>
                    </a:p>
                    <a:p>
                      <a:pPr marL="0" indent="0">
                        <a:spcBef>
                          <a:spcPct val="0"/>
                        </a:spcBef>
                        <a:buNone/>
                      </a:pPr>
                      <a:r>
                        <a:rPr lang="en-GB" altLang="zh-CN" sz="2100" dirty="0" smtClean="0">
                          <a:solidFill>
                            <a:srgbClr val="7030A0"/>
                          </a:solidFill>
                          <a:sym typeface="+mn-ea"/>
                        </a:rPr>
                        <a:t>look </a:t>
                      </a:r>
                      <a:r>
                        <a:rPr lang="en-GB" altLang="zh-CN" sz="2100" dirty="0">
                          <a:solidFill>
                            <a:srgbClr val="7030A0"/>
                          </a:solidFill>
                          <a:sym typeface="+mn-ea"/>
                        </a:rPr>
                        <a:t>for </a:t>
                      </a:r>
                      <a:r>
                        <a:rPr lang="en-US" altLang="en-GB" sz="2100" dirty="0">
                          <a:solidFill>
                            <a:srgbClr val="7030A0"/>
                          </a:solidFill>
                          <a:sym typeface="+mn-ea"/>
                        </a:rPr>
                        <a:t>c</a:t>
                      </a:r>
                      <a:r>
                        <a:rPr lang="en-GB" altLang="zh-CN" sz="2100" dirty="0" err="1" smtClean="0">
                          <a:solidFill>
                            <a:srgbClr val="7030A0"/>
                          </a:solidFill>
                          <a:sym typeface="+mn-ea"/>
                        </a:rPr>
                        <a:t>onnectives  </a:t>
                      </a:r>
                      <a:endParaRPr lang="en-GB" altLang="zh-CN" sz="2100" dirty="0" err="1" smtClean="0">
                        <a:solidFill>
                          <a:srgbClr val="7030A0"/>
                        </a:solidFill>
                        <a:sym typeface="+mn-ea"/>
                      </a:endParaRPr>
                    </a:p>
                    <a:p>
                      <a:pPr marL="0" indent="0">
                        <a:spcBef>
                          <a:spcPct val="0"/>
                        </a:spcBef>
                        <a:buNone/>
                      </a:pPr>
                      <a:r>
                        <a:rPr lang="en-GB" altLang="zh-CN" sz="2100" dirty="0" smtClean="0">
                          <a:solidFill>
                            <a:srgbClr val="7030A0"/>
                          </a:solidFill>
                          <a:sym typeface="+mn-ea"/>
                        </a:rPr>
                        <a:t>high-frequency</a:t>
                      </a:r>
                      <a:r>
                        <a:rPr lang="en-GB" altLang="zh-CN" sz="2100" b="1" kern="0" noProof="0" dirty="0" smtClean="0">
                          <a:ln>
                            <a:noFill/>
                          </a:ln>
                          <a:solidFill>
                            <a:srgbClr val="7030A0"/>
                          </a:solidFill>
                          <a:effectLst/>
                          <a:uLnTx/>
                          <a:uFillTx/>
                          <a:latin typeface="Arial Black" panose="020B0A04020102020204" pitchFamily="34" charset="0"/>
                          <a:sym typeface="+mn-ea"/>
                        </a:rPr>
                        <a:t> </a:t>
                      </a:r>
                      <a:r>
                        <a:rPr lang="en-GB" altLang="zh-CN" sz="2100" dirty="0">
                          <a:solidFill>
                            <a:srgbClr val="7030A0"/>
                          </a:solidFill>
                          <a:sym typeface="+mn-ea"/>
                        </a:rPr>
                        <a:t>vocabulary</a:t>
                      </a:r>
                      <a:endParaRPr lang="en-US" altLang="zh-CN" sz="2100" b="1" dirty="0">
                        <a:solidFill>
                          <a:srgbClr val="7030A0"/>
                        </a:solidFill>
                        <a:latin typeface="Times New Roman" panose="02020603050405020304" pitchFamily="18" charset="0"/>
                        <a:ea typeface="宋体" panose="02010600030101010101" pitchFamily="2" charset="-122"/>
                      </a:endParaRPr>
                    </a:p>
                  </a:txBody>
                  <a:tcPr marL="68603" marR="68603" marT="34299" marB="3429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3">
                        <a:lumMod val="60000"/>
                        <a:lumOff val="40000"/>
                      </a:schemeClr>
                    </a:solidFill>
                  </a:tcPr>
                </a:tc>
              </a:tr>
              <a:tr h="166878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endParaRPr lang="en-US" altLang="zh-CN" sz="2100" b="1" dirty="0" smtClean="0">
                        <a:solidFill>
                          <a:schemeClr val="tx1"/>
                        </a:solidFill>
                        <a:ea typeface="宋体" panose="02010600030101010101" pitchFamily="2" charset="-122"/>
                        <a:sym typeface="+mn-ea"/>
                      </a:endParaRPr>
                    </a:p>
                    <a:p>
                      <a:pPr marL="0" lvl="0" indent="0" algn="ctr" eaLnBrk="1" hangingPunct="1">
                        <a:spcBef>
                          <a:spcPct val="0"/>
                        </a:spcBef>
                        <a:buNone/>
                      </a:pPr>
                      <a:r>
                        <a:rPr lang="en-US" altLang="zh-CN" sz="2100" b="1" dirty="0" smtClean="0">
                          <a:solidFill>
                            <a:schemeClr val="tx1"/>
                          </a:solidFill>
                          <a:ea typeface="宋体" panose="02010600030101010101" pitchFamily="2" charset="-122"/>
                          <a:sym typeface="+mn-ea"/>
                        </a:rPr>
                        <a:t>Details</a:t>
                      </a:r>
                      <a:endParaRPr lang="en-US" altLang="zh-CN" sz="2100" b="1" dirty="0" smtClean="0">
                        <a:solidFill>
                          <a:schemeClr val="tx1"/>
                        </a:solidFill>
                        <a:ea typeface="宋体" panose="02010600030101010101" pitchFamily="2" charset="-122"/>
                        <a:sym typeface="+mn-ea"/>
                      </a:endParaRPr>
                    </a:p>
                    <a:p>
                      <a:pPr marL="0" lvl="0" indent="0" algn="ctr" eaLnBrk="1" hangingPunct="1">
                        <a:spcBef>
                          <a:spcPct val="0"/>
                        </a:spcBef>
                        <a:buNone/>
                      </a:pPr>
                      <a:r>
                        <a:rPr lang="en-US" altLang="zh-CN" sz="2100" b="1" dirty="0" smtClean="0">
                          <a:solidFill>
                            <a:srgbClr val="000000"/>
                          </a:solidFill>
                          <a:ea typeface="宋体" panose="02010600030101010101" pitchFamily="2" charset="-122"/>
                          <a:sym typeface="+mn-ea"/>
                        </a:rPr>
                        <a:t>Inference</a:t>
                      </a:r>
                      <a:endParaRPr lang="en-US" altLang="zh-CN" sz="2100" b="1" dirty="0" smtClean="0">
                        <a:solidFill>
                          <a:srgbClr val="000000"/>
                        </a:solidFill>
                        <a:ea typeface="宋体" panose="02010600030101010101" pitchFamily="2" charset="-122"/>
                        <a:sym typeface="+mn-ea"/>
                      </a:endParaRPr>
                    </a:p>
                    <a:p>
                      <a:pPr marL="0" lvl="0" indent="0" algn="ctr" eaLnBrk="1" hangingPunct="1">
                        <a:spcBef>
                          <a:spcPct val="0"/>
                        </a:spcBef>
                        <a:buNone/>
                      </a:pPr>
                      <a:endParaRPr lang="en-US" altLang="zh-CN" sz="2100" b="1" dirty="0" smtClean="0">
                        <a:solidFill>
                          <a:srgbClr val="000000"/>
                        </a:solidFill>
                        <a:ea typeface="宋体" panose="02010600030101010101" pitchFamily="2" charset="-122"/>
                        <a:sym typeface="+mn-ea"/>
                      </a:endParaRPr>
                    </a:p>
                    <a:p>
                      <a:pPr marL="0" lvl="0" indent="0" algn="ctr" eaLnBrk="1" hangingPunct="1">
                        <a:spcBef>
                          <a:spcPct val="0"/>
                        </a:spcBef>
                        <a:buNone/>
                      </a:pPr>
                      <a:endParaRPr lang="en-US" altLang="zh-CN" sz="2100" b="1" dirty="0">
                        <a:solidFill>
                          <a:srgbClr val="000000"/>
                        </a:solidFill>
                        <a:ea typeface="宋体" panose="02010600030101010101" pitchFamily="2" charset="-122"/>
                        <a:sym typeface="+mn-ea"/>
                      </a:endParaRPr>
                    </a:p>
                  </a:txBody>
                  <a:tcPr marL="68603" marR="68603" marT="34299" marB="3429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eaLnBrk="1" hangingPunct="1">
                        <a:spcBef>
                          <a:spcPct val="0"/>
                        </a:spcBef>
                        <a:buNone/>
                      </a:pPr>
                      <a:r>
                        <a:rPr lang="en-US" altLang="zh-CN" sz="2100" b="1" dirty="0" smtClean="0">
                          <a:ea typeface="宋体" panose="02010600030101010101" pitchFamily="2" charset="-122"/>
                          <a:sym typeface="+mn-ea"/>
                        </a:rPr>
                        <a:t>read </a:t>
                      </a:r>
                      <a:r>
                        <a:rPr lang="en-US" altLang="zh-CN" sz="2100" b="1" dirty="0">
                          <a:ea typeface="宋体" panose="02010600030101010101" pitchFamily="2" charset="-122"/>
                          <a:sym typeface="+mn-ea"/>
                        </a:rPr>
                        <a:t>the question and choices</a:t>
                      </a:r>
                      <a:br>
                        <a:rPr lang="en-US" altLang="zh-CN" sz="2100" b="1" dirty="0">
                          <a:ea typeface="宋体" panose="02010600030101010101" pitchFamily="2" charset="-122"/>
                          <a:sym typeface="+mn-ea"/>
                        </a:rPr>
                      </a:br>
                      <a:r>
                        <a:rPr lang="en-US" altLang="zh-CN" sz="2100" b="1" dirty="0">
                          <a:solidFill>
                            <a:srgbClr val="FF0000"/>
                          </a:solidFill>
                          <a:ea typeface="宋体" panose="02010600030101010101" pitchFamily="2" charset="-122"/>
                          <a:sym typeface="+mn-ea"/>
                        </a:rPr>
                        <a:t>locate relevant clues in the text</a:t>
                      </a:r>
                      <a:br>
                        <a:rPr lang="en-US" altLang="zh-CN" sz="2100" b="1" dirty="0">
                          <a:solidFill>
                            <a:srgbClr val="FF0000"/>
                          </a:solidFill>
                          <a:ea typeface="宋体" panose="02010600030101010101" pitchFamily="2" charset="-122"/>
                          <a:sym typeface="+mn-ea"/>
                        </a:rPr>
                      </a:br>
                      <a:r>
                        <a:rPr lang="en-US" altLang="zh-CN" sz="2100" b="1" dirty="0">
                          <a:ea typeface="宋体" panose="02010600030101010101" pitchFamily="2" charset="-122"/>
                          <a:sym typeface="+mn-ea"/>
                        </a:rPr>
                        <a:t>think and compare the differences</a:t>
                      </a:r>
                      <a:br>
                        <a:rPr lang="en-US" altLang="zh-CN" sz="2100" b="1" dirty="0">
                          <a:ea typeface="宋体" panose="02010600030101010101" pitchFamily="2" charset="-122"/>
                          <a:sym typeface="+mn-ea"/>
                        </a:rPr>
                      </a:br>
                      <a:r>
                        <a:rPr lang="en-US" altLang="zh-CN" sz="2100" b="1" dirty="0">
                          <a:solidFill>
                            <a:srgbClr val="FF0000"/>
                          </a:solidFill>
                          <a:ea typeface="宋体" panose="02010600030101010101" pitchFamily="2" charset="-122"/>
                          <a:sym typeface="+mn-ea"/>
                        </a:rPr>
                        <a:t>rule out  the false choices</a:t>
                      </a:r>
                      <a:endParaRPr lang="en-US" altLang="zh-CN" sz="2100" b="1" dirty="0">
                        <a:solidFill>
                          <a:srgbClr val="FF0000"/>
                        </a:solidFill>
                        <a:latin typeface="Times New Roman" panose="02020603050405020304" pitchFamily="18" charset="0"/>
                        <a:ea typeface="宋体" panose="02010600030101010101" pitchFamily="2" charset="-122"/>
                        <a:sym typeface="+mn-ea"/>
                      </a:endParaRPr>
                    </a:p>
                  </a:txBody>
                  <a:tcPr marL="68603" marR="68603" marT="34299" marB="3429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70866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en-US" altLang="zh-CN" sz="2100" b="1" kern="1200" dirty="0" smtClean="0">
                          <a:solidFill>
                            <a:srgbClr val="000000"/>
                          </a:solidFill>
                          <a:latin typeface="+mn-lt"/>
                          <a:ea typeface="宋体" panose="02010600030101010101" pitchFamily="2" charset="-122"/>
                          <a:cs typeface="+mn-cs"/>
                        </a:rPr>
                        <a:t>Vocabulary</a:t>
                      </a:r>
                      <a:endParaRPr lang="zh-CN" altLang="en-US" sz="2100" b="1" kern="1200" dirty="0">
                        <a:solidFill>
                          <a:srgbClr val="000000"/>
                        </a:solidFill>
                        <a:latin typeface="+mn-lt"/>
                        <a:ea typeface="宋体" panose="02010600030101010101" pitchFamily="2" charset="-122"/>
                        <a:cs typeface="+mn-cs"/>
                      </a:endParaRPr>
                    </a:p>
                    <a:p>
                      <a:pPr marL="0" lvl="0" indent="0" algn="ctr" eaLnBrk="1" hangingPunct="1">
                        <a:spcBef>
                          <a:spcPct val="0"/>
                        </a:spcBef>
                        <a:buNone/>
                      </a:pPr>
                      <a:endParaRPr lang="zh-CN" altLang="en-US" sz="2100" b="1" dirty="0">
                        <a:solidFill>
                          <a:srgbClr val="000000"/>
                        </a:solidFill>
                        <a:ea typeface="宋体" panose="02010600030101010101" pitchFamily="2" charset="-122"/>
                      </a:endParaRPr>
                    </a:p>
                  </a:txBody>
                  <a:tcPr marL="68603" marR="68603" marT="34299" marB="3429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eaLnBrk="1" hangingPunct="1">
                        <a:spcBef>
                          <a:spcPct val="0"/>
                        </a:spcBef>
                        <a:buNone/>
                      </a:pPr>
                      <a:r>
                        <a:rPr lang="en-US" altLang="zh-CN" sz="2100" b="1" dirty="0">
                          <a:solidFill>
                            <a:srgbClr val="0D5202"/>
                          </a:solidFill>
                          <a:latin typeface="Times New Roman" panose="02020603050405020304" pitchFamily="18" charset="0"/>
                          <a:ea typeface="宋体" panose="02010600030101010101" pitchFamily="2" charset="-122"/>
                          <a:sym typeface="+mn-ea"/>
                        </a:rPr>
                        <a:t>definition    common sense    context  etc</a:t>
                      </a:r>
                      <a:r>
                        <a:rPr lang="en-US" altLang="zh-CN" sz="2100" b="1" dirty="0" smtClean="0">
                          <a:solidFill>
                            <a:srgbClr val="0D5202"/>
                          </a:solidFill>
                          <a:latin typeface="Times New Roman" panose="02020603050405020304" pitchFamily="18" charset="0"/>
                          <a:ea typeface="宋体" panose="02010600030101010101" pitchFamily="2" charset="-122"/>
                          <a:sym typeface="+mn-ea"/>
                        </a:rPr>
                        <a:t>.</a:t>
                      </a:r>
                      <a:endParaRPr lang="en-US" altLang="zh-CN" sz="2100" b="1" dirty="0">
                        <a:solidFill>
                          <a:srgbClr val="0D5202"/>
                        </a:solidFill>
                        <a:latin typeface="Times New Roman" panose="02020603050405020304" pitchFamily="18" charset="0"/>
                        <a:ea typeface="宋体" panose="02010600030101010101" pitchFamily="2" charset="-122"/>
                        <a:sym typeface="+mn-ea"/>
                      </a:endParaRPr>
                    </a:p>
                  </a:txBody>
                  <a:tcPr marL="68603" marR="68603" marT="34299" marB="3429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6">
                        <a:lumMod val="60000"/>
                        <a:lumOff val="40000"/>
                      </a:schemeClr>
                    </a:solidFill>
                  </a:tcPr>
                </a:tc>
              </a:tr>
              <a:tr h="10287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defTabSz="914400" rtl="0" eaLnBrk="1" fontAlgn="base" latinLnBrk="0" hangingPunct="1">
                        <a:spcBef>
                          <a:spcPct val="0"/>
                        </a:spcBef>
                        <a:spcAft>
                          <a:spcPct val="0"/>
                        </a:spcAft>
                        <a:buFont typeface="Arial" panose="020B0604020202020204" pitchFamily="34" charset="0"/>
                        <a:buNone/>
                      </a:pPr>
                      <a:endParaRPr lang="en-US" altLang="zh-CN" sz="2100" b="1" kern="1200" dirty="0" smtClean="0">
                        <a:solidFill>
                          <a:srgbClr val="000000"/>
                        </a:solidFill>
                        <a:latin typeface="+mn-lt"/>
                        <a:ea typeface="宋体" panose="02010600030101010101" pitchFamily="2" charset="-122"/>
                        <a:cs typeface="+mn-cs"/>
                      </a:endParaRPr>
                    </a:p>
                    <a:p>
                      <a:pPr marL="0" lvl="0" indent="0" algn="ctr" defTabSz="914400" rtl="0" eaLnBrk="1" fontAlgn="base" latinLnBrk="0" hangingPunct="1">
                        <a:spcBef>
                          <a:spcPct val="0"/>
                        </a:spcBef>
                        <a:spcAft>
                          <a:spcPct val="0"/>
                        </a:spcAft>
                        <a:buFont typeface="Arial" panose="020B0604020202020204" pitchFamily="34" charset="0"/>
                        <a:buNone/>
                      </a:pPr>
                      <a:r>
                        <a:rPr lang="en-US" altLang="zh-CN" sz="2100" b="1" kern="1200" dirty="0" smtClean="0">
                          <a:solidFill>
                            <a:srgbClr val="000000"/>
                          </a:solidFill>
                          <a:latin typeface="+mn-lt"/>
                          <a:ea typeface="宋体" panose="02010600030101010101" pitchFamily="2" charset="-122"/>
                          <a:cs typeface="+mn-cs"/>
                        </a:rPr>
                        <a:t>Emotion</a:t>
                      </a:r>
                      <a:endParaRPr lang="zh-CN" altLang="en-US" sz="2100" b="1" kern="1200" dirty="0">
                        <a:solidFill>
                          <a:srgbClr val="000000"/>
                        </a:solidFill>
                        <a:latin typeface="+mn-lt"/>
                        <a:ea typeface="宋体" panose="02010600030101010101" pitchFamily="2" charset="-122"/>
                        <a:cs typeface="+mn-cs"/>
                      </a:endParaRPr>
                    </a:p>
                  </a:txBody>
                  <a:tcPr marL="68603" marR="68603" marT="34299" marB="3429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5">
                        <a:lumMod val="40000"/>
                        <a:lumOff val="60000"/>
                      </a:schemeClr>
                    </a:solid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eaLnBrk="1" hangingPunct="1">
                        <a:spcBef>
                          <a:spcPct val="0"/>
                        </a:spcBef>
                        <a:buNone/>
                      </a:pPr>
                      <a:r>
                        <a:rPr lang="en-US" altLang="zh-CN" sz="2100" b="1" dirty="0" smtClean="0">
                          <a:ea typeface="宋体" panose="02010600030101010101" pitchFamily="2" charset="-122"/>
                          <a:sym typeface="+mn-ea"/>
                        </a:rPr>
                        <a:t>read </a:t>
                      </a:r>
                      <a:r>
                        <a:rPr lang="en-US" altLang="zh-CN" sz="2100" b="1" dirty="0">
                          <a:ea typeface="宋体" panose="02010600030101010101" pitchFamily="2" charset="-122"/>
                          <a:sym typeface="+mn-ea"/>
                        </a:rPr>
                        <a:t>the question and choices</a:t>
                      </a:r>
                      <a:br>
                        <a:rPr lang="en-US" altLang="zh-CN" sz="2100" b="1" dirty="0">
                          <a:ea typeface="宋体" panose="02010600030101010101" pitchFamily="2" charset="-122"/>
                          <a:sym typeface="+mn-ea"/>
                        </a:rPr>
                      </a:br>
                      <a:r>
                        <a:rPr lang="en-US" altLang="zh-CN" sz="2100" b="1" dirty="0">
                          <a:solidFill>
                            <a:srgbClr val="FF0000"/>
                          </a:solidFill>
                          <a:ea typeface="宋体" panose="02010600030101010101" pitchFamily="2" charset="-122"/>
                          <a:sym typeface="+mn-ea"/>
                        </a:rPr>
                        <a:t>locate words revealing attitudes</a:t>
                      </a:r>
                      <a:endParaRPr lang="zh-CN" altLang="en-US" sz="2100" b="1" dirty="0">
                        <a:solidFill>
                          <a:srgbClr val="FF0000"/>
                        </a:solidFill>
                        <a:ea typeface="宋体" panose="02010600030101010101" pitchFamily="2" charset="-122"/>
                        <a:sym typeface="+mn-ea"/>
                      </a:endParaRPr>
                    </a:p>
                    <a:p>
                      <a:pPr marL="0" lvl="0" indent="0" eaLnBrk="1" hangingPunct="1">
                        <a:spcBef>
                          <a:spcPct val="0"/>
                        </a:spcBef>
                        <a:buNone/>
                      </a:pPr>
                      <a:endParaRPr lang="en-US" altLang="zh-CN" sz="2100" b="1" dirty="0">
                        <a:solidFill>
                          <a:srgbClr val="C00000"/>
                        </a:solidFill>
                        <a:ea typeface="宋体" panose="02010600030101010101" pitchFamily="2" charset="-122"/>
                      </a:endParaRPr>
                    </a:p>
                  </a:txBody>
                  <a:tcPr marL="68603" marR="68603" marT="34299" marB="34299">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4" descr="轴"/>
          <p:cNvPicPr>
            <a:picLocks noChangeAspect="1"/>
          </p:cNvPicPr>
          <p:nvPr/>
        </p:nvPicPr>
        <p:blipFill>
          <a:blip r:embed="rId1"/>
          <a:srcRect r="78329"/>
          <a:stretch>
            <a:fillRect/>
          </a:stretch>
        </p:blipFill>
        <p:spPr>
          <a:xfrm>
            <a:off x="0" y="0"/>
            <a:ext cx="1981200" cy="5143500"/>
          </a:xfrm>
          <a:prstGeom prst="rect">
            <a:avLst/>
          </a:prstGeom>
          <a:noFill/>
          <a:ln w="9525">
            <a:noFill/>
          </a:ln>
        </p:spPr>
      </p:pic>
      <p:sp>
        <p:nvSpPr>
          <p:cNvPr id="6" name="TextBox 5"/>
          <p:cNvSpPr txBox="1"/>
          <p:nvPr/>
        </p:nvSpPr>
        <p:spPr>
          <a:xfrm>
            <a:off x="762000" y="908050"/>
            <a:ext cx="5334000" cy="369888"/>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chemeClr val="bg1"/>
                </a:solidFill>
                <a:latin typeface="Berlin Sans FB Demi" pitchFamily="34" charset="0"/>
                <a:ea typeface="Aharoni" panose="02010803020104030203" pitchFamily="2" charset="-79"/>
              </a:rPr>
              <a:t>Trick 1:  Replace a concept with another   </a:t>
            </a:r>
            <a:r>
              <a:rPr lang="zh-CN" altLang="en-US" b="1" dirty="0">
                <a:solidFill>
                  <a:schemeClr val="bg1"/>
                </a:solidFill>
                <a:latin typeface="Berlin Sans FB Demi" pitchFamily="34" charset="0"/>
                <a:ea typeface="Aharoni" panose="02010803020104030203" pitchFamily="2" charset="-79"/>
              </a:rPr>
              <a:t>偷梁换柱</a:t>
            </a:r>
            <a:endParaRPr lang="zh-CN" altLang="en-US" b="1" dirty="0">
              <a:solidFill>
                <a:schemeClr val="bg1"/>
              </a:solidFill>
              <a:latin typeface="Berlin Sans FB Demi" pitchFamily="34" charset="0"/>
              <a:ea typeface="Aharoni" panose="02010803020104030203" pitchFamily="2" charset="-79"/>
            </a:endParaRPr>
          </a:p>
        </p:txBody>
      </p:sp>
      <p:sp>
        <p:nvSpPr>
          <p:cNvPr id="7" name="TextBox 6"/>
          <p:cNvSpPr txBox="1"/>
          <p:nvPr/>
        </p:nvSpPr>
        <p:spPr>
          <a:xfrm>
            <a:off x="4914900" y="1441450"/>
            <a:ext cx="4076700" cy="369888"/>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chemeClr val="bg1"/>
                </a:solidFill>
                <a:latin typeface="Berlin Sans FB Demi" pitchFamily="34" charset="0"/>
                <a:ea typeface="Aharoni" panose="02010803020104030203" pitchFamily="2" charset="-79"/>
              </a:rPr>
              <a:t>Trick 2: Call white black         </a:t>
            </a:r>
            <a:r>
              <a:rPr lang="zh-CN" altLang="en-US" b="1" dirty="0">
                <a:solidFill>
                  <a:schemeClr val="bg1"/>
                </a:solidFill>
                <a:latin typeface="Berlin Sans FB Demi" pitchFamily="34" charset="0"/>
                <a:ea typeface="Aharoni" panose="02010803020104030203" pitchFamily="2" charset="-79"/>
              </a:rPr>
              <a:t>指鹿为马</a:t>
            </a:r>
            <a:r>
              <a:rPr lang="en-US" altLang="zh-CN" b="1" dirty="0">
                <a:solidFill>
                  <a:schemeClr val="bg1"/>
                </a:solidFill>
                <a:latin typeface="Berlin Sans FB Demi" pitchFamily="34" charset="0"/>
                <a:ea typeface="Aharoni" panose="02010803020104030203" pitchFamily="2" charset="-79"/>
              </a:rPr>
              <a:t>         </a:t>
            </a:r>
            <a:endParaRPr lang="zh-CN" altLang="en-US" b="1" dirty="0">
              <a:solidFill>
                <a:schemeClr val="bg1"/>
              </a:solidFill>
              <a:latin typeface="Berlin Sans FB Demi" pitchFamily="34" charset="0"/>
              <a:ea typeface="Aharoni" panose="02010803020104030203" pitchFamily="2" charset="-79"/>
            </a:endParaRPr>
          </a:p>
        </p:txBody>
      </p:sp>
      <p:sp>
        <p:nvSpPr>
          <p:cNvPr id="8" name="TextBox 7"/>
          <p:cNvSpPr txBox="1"/>
          <p:nvPr/>
        </p:nvSpPr>
        <p:spPr>
          <a:xfrm>
            <a:off x="773113" y="1973263"/>
            <a:ext cx="4141787" cy="369887"/>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chemeClr val="bg1"/>
                </a:solidFill>
                <a:latin typeface="Berlin Sans FB Demi" pitchFamily="34" charset="0"/>
                <a:ea typeface="Aharoni" panose="02010803020104030203" pitchFamily="2" charset="-79"/>
              </a:rPr>
              <a:t>Trick 3:  Change the scope     </a:t>
            </a:r>
            <a:r>
              <a:rPr lang="zh-CN" altLang="en-US" b="1" dirty="0">
                <a:solidFill>
                  <a:schemeClr val="bg1"/>
                </a:solidFill>
                <a:latin typeface="Berlin Sans FB Demi" pitchFamily="34" charset="0"/>
                <a:ea typeface="Aharoni" panose="02010803020104030203" pitchFamily="2" charset="-79"/>
              </a:rPr>
              <a:t>扩缩范围</a:t>
            </a:r>
            <a:r>
              <a:rPr lang="en-US" altLang="zh-CN" b="1" dirty="0">
                <a:solidFill>
                  <a:schemeClr val="bg1"/>
                </a:solidFill>
                <a:latin typeface="Berlin Sans FB Demi" pitchFamily="34" charset="0"/>
                <a:ea typeface="Aharoni" panose="02010803020104030203" pitchFamily="2" charset="-79"/>
              </a:rPr>
              <a:t>        </a:t>
            </a:r>
            <a:endParaRPr lang="zh-CN" altLang="en-US" b="1" dirty="0">
              <a:solidFill>
                <a:schemeClr val="bg1"/>
              </a:solidFill>
              <a:latin typeface="Berlin Sans FB Demi" pitchFamily="34" charset="0"/>
              <a:ea typeface="Aharoni" panose="02010803020104030203" pitchFamily="2" charset="-79"/>
            </a:endParaRPr>
          </a:p>
        </p:txBody>
      </p:sp>
      <p:sp>
        <p:nvSpPr>
          <p:cNvPr id="9" name="TextBox 8"/>
          <p:cNvSpPr txBox="1"/>
          <p:nvPr/>
        </p:nvSpPr>
        <p:spPr>
          <a:xfrm>
            <a:off x="3505200" y="2497138"/>
            <a:ext cx="5486400" cy="369887"/>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chemeClr val="bg1"/>
                </a:solidFill>
                <a:latin typeface="Berlin Sans FB Demi" pitchFamily="34" charset="0"/>
                <a:ea typeface="Aharoni" panose="02010803020104030203" pitchFamily="2" charset="-79"/>
              </a:rPr>
              <a:t>Trick 4: Create something out of nothing    </a:t>
            </a:r>
            <a:r>
              <a:rPr lang="zh-CN" altLang="en-US" b="1" dirty="0">
                <a:solidFill>
                  <a:schemeClr val="bg1"/>
                </a:solidFill>
                <a:latin typeface="Berlin Sans FB Demi" pitchFamily="34" charset="0"/>
                <a:ea typeface="Aharoni" panose="02010803020104030203" pitchFamily="2" charset="-79"/>
              </a:rPr>
              <a:t>无中生有</a:t>
            </a:r>
            <a:r>
              <a:rPr lang="en-US" altLang="zh-CN" b="1" dirty="0">
                <a:solidFill>
                  <a:schemeClr val="bg1"/>
                </a:solidFill>
                <a:latin typeface="Berlin Sans FB Demi" pitchFamily="34" charset="0"/>
                <a:ea typeface="Aharoni" panose="02010803020104030203" pitchFamily="2" charset="-79"/>
              </a:rPr>
              <a:t>        </a:t>
            </a:r>
            <a:endParaRPr lang="zh-CN" altLang="en-US" b="1" dirty="0">
              <a:solidFill>
                <a:schemeClr val="bg1"/>
              </a:solidFill>
              <a:latin typeface="Berlin Sans FB Demi" pitchFamily="34" charset="0"/>
              <a:ea typeface="Aharoni" panose="02010803020104030203" pitchFamily="2" charset="-79"/>
            </a:endParaRPr>
          </a:p>
        </p:txBody>
      </p:sp>
      <p:sp>
        <p:nvSpPr>
          <p:cNvPr id="10" name="TextBox 9"/>
          <p:cNvSpPr txBox="1"/>
          <p:nvPr/>
        </p:nvSpPr>
        <p:spPr>
          <a:xfrm>
            <a:off x="762000" y="3030538"/>
            <a:ext cx="5029200" cy="369887"/>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chemeClr val="bg1"/>
                </a:solidFill>
                <a:latin typeface="Berlin Sans FB Demi" pitchFamily="34" charset="0"/>
                <a:ea typeface="Aharoni" panose="02010803020104030203" pitchFamily="2" charset="-79"/>
              </a:rPr>
              <a:t>Trick 5: </a:t>
            </a:r>
            <a:r>
              <a:rPr lang="en-US" altLang="zh-CN" b="1" dirty="0">
                <a:solidFill>
                  <a:srgbClr val="FF0000"/>
                </a:solidFill>
                <a:latin typeface="Berlin Sans FB Demi" pitchFamily="34" charset="0"/>
                <a:ea typeface="Aharoni" panose="02010803020104030203" pitchFamily="2" charset="-79"/>
              </a:rPr>
              <a:t> </a:t>
            </a:r>
            <a:r>
              <a:rPr lang="en-US" altLang="zh-CN" b="1" dirty="0">
                <a:solidFill>
                  <a:schemeClr val="bg1"/>
                </a:solidFill>
                <a:latin typeface="Berlin Sans FB Demi" pitchFamily="34" charset="0"/>
                <a:ea typeface="Aharoni" panose="02010803020104030203" pitchFamily="2" charset="-79"/>
              </a:rPr>
              <a:t>Take the words too literally    </a:t>
            </a:r>
            <a:r>
              <a:rPr lang="zh-CN" altLang="en-US" b="1" dirty="0">
                <a:solidFill>
                  <a:schemeClr val="bg1"/>
                </a:solidFill>
                <a:latin typeface="Berlin Sans FB Demi" pitchFamily="34" charset="0"/>
                <a:ea typeface="Aharoni" panose="02010803020104030203" pitchFamily="2" charset="-79"/>
              </a:rPr>
              <a:t>断章取义</a:t>
            </a:r>
            <a:endParaRPr lang="zh-CN" altLang="en-US" b="1" dirty="0">
              <a:solidFill>
                <a:schemeClr val="bg1"/>
              </a:solidFill>
              <a:latin typeface="Berlin Sans FB Demi" pitchFamily="34" charset="0"/>
              <a:ea typeface="Aharoni" panose="02010803020104030203" pitchFamily="2" charset="-79"/>
            </a:endParaRPr>
          </a:p>
        </p:txBody>
      </p:sp>
      <p:sp>
        <p:nvSpPr>
          <p:cNvPr id="11" name="TextBox 10"/>
          <p:cNvSpPr txBox="1"/>
          <p:nvPr/>
        </p:nvSpPr>
        <p:spPr>
          <a:xfrm>
            <a:off x="4648200" y="3576638"/>
            <a:ext cx="4343400" cy="369887"/>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chemeClr val="bg1"/>
                </a:solidFill>
                <a:latin typeface="Berlin Sans FB Demi" pitchFamily="34" charset="0"/>
                <a:ea typeface="Aharoni" panose="02010803020104030203" pitchFamily="2" charset="-79"/>
              </a:rPr>
              <a:t>Trick 6:  Shift the  main focus     </a:t>
            </a:r>
            <a:r>
              <a:rPr lang="zh-CN" altLang="en-US" b="1" dirty="0">
                <a:solidFill>
                  <a:schemeClr val="bg1"/>
                </a:solidFill>
                <a:latin typeface="Berlin Sans FB Demi" pitchFamily="34" charset="0"/>
                <a:ea typeface="Aharoni" panose="02010803020104030203" pitchFamily="2" charset="-79"/>
              </a:rPr>
              <a:t>反客为主</a:t>
            </a:r>
            <a:endParaRPr lang="zh-CN" altLang="en-US" b="1" dirty="0">
              <a:solidFill>
                <a:schemeClr val="bg1"/>
              </a:solidFill>
              <a:latin typeface="Berlin Sans FB Demi" pitchFamily="34" charset="0"/>
              <a:ea typeface="Aharoni" panose="02010803020104030203" pitchFamily="2" charset="-79"/>
            </a:endParaRPr>
          </a:p>
        </p:txBody>
      </p:sp>
      <p:sp>
        <p:nvSpPr>
          <p:cNvPr id="12" name="TextBox 11"/>
          <p:cNvSpPr txBox="1"/>
          <p:nvPr/>
        </p:nvSpPr>
        <p:spPr>
          <a:xfrm>
            <a:off x="773113" y="4106863"/>
            <a:ext cx="4865687" cy="368300"/>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chemeClr val="bg1"/>
                </a:solidFill>
                <a:latin typeface="Berlin Sans FB Demi" pitchFamily="34" charset="0"/>
                <a:ea typeface="Aharoni" panose="02010803020104030203" pitchFamily="2" charset="-79"/>
              </a:rPr>
              <a:t>Trick 7:  </a:t>
            </a:r>
            <a:r>
              <a:rPr lang="zh-CN" altLang="en-US" b="1" dirty="0">
                <a:solidFill>
                  <a:schemeClr val="bg1"/>
                </a:solidFill>
                <a:latin typeface="Berlin Sans FB Demi" pitchFamily="34" charset="0"/>
              </a:rPr>
              <a:t>指鹿为马</a:t>
            </a:r>
            <a:endParaRPr lang="zh-CN" altLang="en-US" b="1" dirty="0">
              <a:solidFill>
                <a:schemeClr val="bg1"/>
              </a:solidFill>
              <a:latin typeface="Berlin Sans FB Demi" pitchFamily="34" charset="0"/>
            </a:endParaRPr>
          </a:p>
        </p:txBody>
      </p:sp>
      <p:sp>
        <p:nvSpPr>
          <p:cNvPr id="20491" name="TextBox 1"/>
          <p:cNvSpPr txBox="1"/>
          <p:nvPr/>
        </p:nvSpPr>
        <p:spPr>
          <a:xfrm>
            <a:off x="1981200" y="211138"/>
            <a:ext cx="5867400" cy="522287"/>
          </a:xfrm>
          <a:prstGeom prst="rect">
            <a:avLst/>
          </a:prstGeom>
          <a:noFill/>
          <a:ln w="9525">
            <a:noFill/>
          </a:ln>
        </p:spPr>
        <p:txBody>
          <a:bodyPr>
            <a:spAutoFit/>
          </a:bodyPr>
          <a:p>
            <a:r>
              <a:rPr lang="zh-CN" altLang="en-US" sz="2800" dirty="0">
                <a:solidFill>
                  <a:srgbClr val="FF2121"/>
                </a:solidFill>
                <a:latin typeface="华文琥珀" pitchFamily="2" charset="-122"/>
                <a:ea typeface="华文琥珀" pitchFamily="2" charset="-122"/>
              </a:rPr>
              <a:t>高考阅读理解题中的“三十六计”</a:t>
            </a:r>
            <a:endParaRPr lang="zh-CN" altLang="en-US" sz="2800" dirty="0">
              <a:solidFill>
                <a:srgbClr val="FF2121"/>
              </a:solidFill>
              <a:latin typeface="华文琥珀" pitchFamily="2" charset="-122"/>
              <a:ea typeface="华文琥珀"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1507" name="矩形 1"/>
          <p:cNvSpPr/>
          <p:nvPr/>
        </p:nvSpPr>
        <p:spPr>
          <a:xfrm>
            <a:off x="685800" y="1277938"/>
            <a:ext cx="8458200" cy="3000375"/>
          </a:xfrm>
          <a:prstGeom prst="rect">
            <a:avLst/>
          </a:prstGeom>
          <a:noFill/>
          <a:ln w="9525">
            <a:noFill/>
          </a:ln>
        </p:spPr>
        <p:txBody>
          <a:bodyPr>
            <a:spAutoFit/>
          </a:bodyPr>
          <a:p>
            <a:pPr>
              <a:lnSpc>
                <a:spcPct val="150000"/>
              </a:lnSpc>
            </a:pPr>
            <a:r>
              <a:rPr lang="en-US" altLang="zh-CN" b="1" dirty="0">
                <a:solidFill>
                  <a:srgbClr val="FF0000"/>
                </a:solidFill>
                <a:latin typeface="Arial" panose="020B0604020202020204" pitchFamily="34" charset="0"/>
              </a:rPr>
              <a:t>Use the tricks we have learnt to design </a:t>
            </a:r>
            <a:r>
              <a:rPr lang="en-US" altLang="zh-CN" b="1" i="1" dirty="0">
                <a:solidFill>
                  <a:srgbClr val="FF0000"/>
                </a:solidFill>
                <a:latin typeface="Arial" panose="020B0604020202020204" pitchFamily="34" charset="0"/>
              </a:rPr>
              <a:t>2016 Jiangsu Test Paper</a:t>
            </a:r>
            <a:endParaRPr lang="en-US" altLang="zh-CN" b="1" i="1" dirty="0">
              <a:solidFill>
                <a:srgbClr val="FF0000"/>
              </a:solidFill>
              <a:latin typeface="Arial" panose="020B0604020202020204" pitchFamily="34" charset="0"/>
            </a:endParaRPr>
          </a:p>
          <a:p>
            <a:pPr>
              <a:lnSpc>
                <a:spcPct val="150000"/>
              </a:lnSpc>
            </a:pPr>
            <a:r>
              <a:rPr lang="en-US" altLang="zh-CN" b="1" dirty="0">
                <a:latin typeface="Arial" panose="020B0604020202020204" pitchFamily="34" charset="0"/>
              </a:rPr>
              <a:t>1. Read Passage A in </a:t>
            </a:r>
            <a:r>
              <a:rPr lang="en-US" altLang="zh-CN" b="1" i="1" dirty="0">
                <a:latin typeface="Arial" panose="020B0604020202020204" pitchFamily="34" charset="0"/>
              </a:rPr>
              <a:t>2016 Jiangsu Test Paper</a:t>
            </a:r>
            <a:endParaRPr lang="en-US" altLang="zh-CN" b="1" dirty="0">
              <a:latin typeface="Arial" panose="020B0604020202020204" pitchFamily="34" charset="0"/>
            </a:endParaRPr>
          </a:p>
          <a:p>
            <a:pPr>
              <a:lnSpc>
                <a:spcPct val="150000"/>
              </a:lnSpc>
            </a:pPr>
            <a:r>
              <a:rPr lang="en-US" altLang="zh-CN" b="1" dirty="0">
                <a:latin typeface="Arial" panose="020B0604020202020204" pitchFamily="34" charset="0"/>
              </a:rPr>
              <a:t>2. Form a group of 4 and design four choices for the given question: </a:t>
            </a:r>
            <a:endParaRPr lang="en-US" altLang="zh-CN" b="1" dirty="0">
              <a:latin typeface="Arial" panose="020B0604020202020204" pitchFamily="34" charset="0"/>
            </a:endParaRPr>
          </a:p>
          <a:p>
            <a:pPr>
              <a:lnSpc>
                <a:spcPct val="150000"/>
              </a:lnSpc>
            </a:pPr>
            <a:r>
              <a:rPr lang="en-US" altLang="zh-CN" b="1" dirty="0">
                <a:latin typeface="Arial" panose="020B0604020202020204" pitchFamily="34" charset="0"/>
              </a:rPr>
              <a:t>    </a:t>
            </a:r>
            <a:r>
              <a:rPr lang="en-US" altLang="zh-CN" b="1" i="1" dirty="0">
                <a:solidFill>
                  <a:srgbClr val="0070C0"/>
                </a:solidFill>
                <a:latin typeface="Arial" panose="020B0604020202020204" pitchFamily="34" charset="0"/>
              </a:rPr>
              <a:t>E-Learning courses are different from other TDSB courses in that______.</a:t>
            </a:r>
            <a:endParaRPr lang="en-US" altLang="zh-CN" b="1" i="1" dirty="0">
              <a:solidFill>
                <a:srgbClr val="0070C0"/>
              </a:solidFill>
              <a:latin typeface="Arial" panose="020B0604020202020204" pitchFamily="34" charset="0"/>
            </a:endParaRPr>
          </a:p>
          <a:p>
            <a:pPr>
              <a:lnSpc>
                <a:spcPct val="150000"/>
              </a:lnSpc>
            </a:pPr>
            <a:r>
              <a:rPr lang="en-US" altLang="zh-CN" b="1" dirty="0">
                <a:latin typeface="Arial" panose="020B0604020202020204" pitchFamily="34" charset="0"/>
              </a:rPr>
              <a:t>3. Each group member only needs to design one choice and the whole group will have four.</a:t>
            </a:r>
            <a:endParaRPr lang="en-US" altLang="zh-CN" b="1" dirty="0">
              <a:latin typeface="Arial" panose="020B0604020202020204" pitchFamily="34" charset="0"/>
            </a:endParaRPr>
          </a:p>
          <a:p>
            <a:pPr>
              <a:lnSpc>
                <a:spcPct val="150000"/>
              </a:lnSpc>
            </a:pPr>
            <a:r>
              <a:rPr lang="en-US" altLang="zh-CN" b="1" dirty="0">
                <a:latin typeface="Arial" panose="020B0604020202020204" pitchFamily="34" charset="0"/>
              </a:rPr>
              <a:t>4. Take your designed question to challenge other groups.</a:t>
            </a:r>
            <a:endParaRPr lang="en-US" altLang="zh-CN" b="1" dirty="0">
              <a:latin typeface="Arial" panose="020B0604020202020204" pitchFamily="34" charset="0"/>
            </a:endParaRPr>
          </a:p>
        </p:txBody>
      </p:sp>
      <p:sp>
        <p:nvSpPr>
          <p:cNvPr id="13" name="TextBox 12"/>
          <p:cNvSpPr txBox="1">
            <a:spLocks noChangeArrowheads="1"/>
          </p:cNvSpPr>
          <p:nvPr/>
        </p:nvSpPr>
        <p:spPr bwMode="auto">
          <a:xfrm>
            <a:off x="838200" y="820738"/>
            <a:ext cx="1066800" cy="36830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QUIZ </a:t>
            </a:r>
            <a:r>
              <a:rPr kumimoji="0" 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5</a:t>
            </a:r>
            <a:endParaRPr kumimoji="0" 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2531" name="矩形 1"/>
          <p:cNvSpPr/>
          <p:nvPr/>
        </p:nvSpPr>
        <p:spPr>
          <a:xfrm>
            <a:off x="914400" y="1254125"/>
            <a:ext cx="8077200" cy="369888"/>
          </a:xfrm>
          <a:prstGeom prst="rect">
            <a:avLst/>
          </a:prstGeom>
          <a:noFill/>
          <a:ln w="9525">
            <a:noFill/>
          </a:ln>
        </p:spPr>
        <p:txBody>
          <a:bodyPr>
            <a:spAutoFit/>
          </a:bodyPr>
          <a:p>
            <a:r>
              <a:rPr lang="en-US" altLang="zh-CN" dirty="0">
                <a:latin typeface="Arial" panose="020B0604020202020204" pitchFamily="34" charset="0"/>
              </a:rPr>
              <a:t>56. E-Learning courses are different from other TDSB courses in that______.</a:t>
            </a:r>
            <a:endParaRPr lang="en-US" altLang="zh-CN" dirty="0">
              <a:latin typeface="Arial" panose="020B0604020202020204" pitchFamily="34" charset="0"/>
            </a:endParaRPr>
          </a:p>
        </p:txBody>
      </p:sp>
      <p:sp>
        <p:nvSpPr>
          <p:cNvPr id="22532" name="矩形 4"/>
          <p:cNvSpPr/>
          <p:nvPr/>
        </p:nvSpPr>
        <p:spPr>
          <a:xfrm>
            <a:off x="1219200" y="1735138"/>
            <a:ext cx="5562600" cy="369887"/>
          </a:xfrm>
          <a:prstGeom prst="rect">
            <a:avLst/>
          </a:prstGeom>
          <a:noFill/>
          <a:ln w="9525">
            <a:noFill/>
          </a:ln>
        </p:spPr>
        <p:txBody>
          <a:bodyPr>
            <a:spAutoFit/>
          </a:bodyPr>
          <a:p>
            <a:r>
              <a:rPr lang="en-US" altLang="zh-CN" dirty="0">
                <a:latin typeface="Arial" panose="020B0604020202020204" pitchFamily="34" charset="0"/>
              </a:rPr>
              <a:t>A. ________________________________________.</a:t>
            </a:r>
            <a:endParaRPr lang="en-US" altLang="zh-CN" dirty="0">
              <a:latin typeface="Arial" panose="020B0604020202020204" pitchFamily="34" charset="0"/>
            </a:endParaRPr>
          </a:p>
        </p:txBody>
      </p:sp>
      <p:sp>
        <p:nvSpPr>
          <p:cNvPr id="22533" name="矩形 5"/>
          <p:cNvSpPr/>
          <p:nvPr/>
        </p:nvSpPr>
        <p:spPr>
          <a:xfrm>
            <a:off x="1219200" y="3727450"/>
            <a:ext cx="7772400" cy="369888"/>
          </a:xfrm>
          <a:prstGeom prst="rect">
            <a:avLst/>
          </a:prstGeom>
          <a:noFill/>
          <a:ln w="9525">
            <a:noFill/>
          </a:ln>
        </p:spPr>
        <p:txBody>
          <a:bodyPr>
            <a:spAutoFit/>
          </a:bodyPr>
          <a:p>
            <a:r>
              <a:rPr lang="en-US" altLang="zh-CN" dirty="0">
                <a:latin typeface="Arial" panose="020B0604020202020204" pitchFamily="34" charset="0"/>
              </a:rPr>
              <a:t>D. ________________________________________.</a:t>
            </a:r>
            <a:endParaRPr lang="en-US" altLang="zh-CN" dirty="0">
              <a:latin typeface="Arial" panose="020B0604020202020204" pitchFamily="34" charset="0"/>
            </a:endParaRPr>
          </a:p>
        </p:txBody>
      </p:sp>
      <p:sp>
        <p:nvSpPr>
          <p:cNvPr id="22534" name="矩形 6"/>
          <p:cNvSpPr/>
          <p:nvPr/>
        </p:nvSpPr>
        <p:spPr>
          <a:xfrm>
            <a:off x="1219200" y="2344738"/>
            <a:ext cx="7772400" cy="369887"/>
          </a:xfrm>
          <a:prstGeom prst="rect">
            <a:avLst/>
          </a:prstGeom>
          <a:noFill/>
          <a:ln w="9525">
            <a:noFill/>
          </a:ln>
        </p:spPr>
        <p:txBody>
          <a:bodyPr>
            <a:spAutoFit/>
          </a:bodyPr>
          <a:p>
            <a:r>
              <a:rPr lang="en-US" altLang="zh-CN" dirty="0">
                <a:latin typeface="Arial" panose="020B0604020202020204" pitchFamily="34" charset="0"/>
              </a:rPr>
              <a:t>B. ________________________________________.    </a:t>
            </a:r>
            <a:endParaRPr lang="zh-CN" altLang="en-US" dirty="0">
              <a:latin typeface="Arial" panose="020B0604020202020204" pitchFamily="34" charset="0"/>
            </a:endParaRPr>
          </a:p>
        </p:txBody>
      </p:sp>
      <p:sp>
        <p:nvSpPr>
          <p:cNvPr id="22535" name="矩形 7"/>
          <p:cNvSpPr/>
          <p:nvPr/>
        </p:nvSpPr>
        <p:spPr>
          <a:xfrm>
            <a:off x="1219200" y="3041650"/>
            <a:ext cx="7772400" cy="369888"/>
          </a:xfrm>
          <a:prstGeom prst="rect">
            <a:avLst/>
          </a:prstGeom>
          <a:noFill/>
          <a:ln w="9525">
            <a:noFill/>
          </a:ln>
        </p:spPr>
        <p:txBody>
          <a:bodyPr>
            <a:spAutoFit/>
          </a:bodyPr>
          <a:p>
            <a:r>
              <a:rPr lang="en-US" altLang="zh-CN" dirty="0">
                <a:latin typeface="Arial" panose="020B0604020202020204" pitchFamily="34" charset="0"/>
              </a:rPr>
              <a:t>C. ________________________________________.</a:t>
            </a:r>
            <a:endParaRPr lang="en-US" altLang="zh-CN" dirty="0">
              <a:latin typeface="Arial" panose="020B0604020202020204" pitchFamily="34" charset="0"/>
            </a:endParaRPr>
          </a:p>
        </p:txBody>
      </p:sp>
      <p:sp>
        <p:nvSpPr>
          <p:cNvPr id="13" name="TextBox 12"/>
          <p:cNvSpPr txBox="1">
            <a:spLocks noChangeArrowheads="1"/>
          </p:cNvSpPr>
          <p:nvPr/>
        </p:nvSpPr>
        <p:spPr bwMode="auto">
          <a:xfrm>
            <a:off x="838200" y="820738"/>
            <a:ext cx="2895600" cy="36830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2016</a:t>
            </a:r>
            <a:r>
              <a:rPr kumimoji="0" lang="zh-CN" alt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江苏高考阅读理解</a:t>
            </a:r>
            <a:r>
              <a:rPr kumimoji="0" lang="en-US" altLang="zh-CN"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A</a:t>
            </a:r>
            <a:r>
              <a:rPr kumimoji="0" lang="zh-CN" alt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篇</a:t>
            </a:r>
            <a:endParaRPr kumimoji="0" lang="zh-CN" alt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9" name="Picture 9" descr="卷轴纸"/>
          <p:cNvPicPr>
            <a:picLocks noChangeAspect="1"/>
          </p:cNvPicPr>
          <p:nvPr/>
        </p:nvPicPr>
        <p:blipFill>
          <a:blip r:embed="rId1"/>
          <a:stretch>
            <a:fillRect/>
          </a:stretch>
        </p:blipFill>
        <p:spPr>
          <a:xfrm>
            <a:off x="0" y="0"/>
            <a:ext cx="9142413" cy="5143500"/>
          </a:xfrm>
          <a:prstGeom prst="rect">
            <a:avLst/>
          </a:prstGeom>
          <a:noFill/>
          <a:ln w="9525">
            <a:noFill/>
          </a:ln>
        </p:spPr>
      </p:pic>
      <p:pic>
        <p:nvPicPr>
          <p:cNvPr id="5124" name="Picture 4" descr="卷轴"/>
          <p:cNvPicPr>
            <a:picLocks noChangeAspect="1"/>
          </p:cNvPicPr>
          <p:nvPr/>
        </p:nvPicPr>
        <p:blipFill>
          <a:blip r:embed="rId2"/>
          <a:srcRect r="64160"/>
          <a:stretch>
            <a:fillRect/>
          </a:stretch>
        </p:blipFill>
        <p:spPr>
          <a:xfrm>
            <a:off x="0" y="0"/>
            <a:ext cx="3276600" cy="5143500"/>
          </a:xfrm>
          <a:prstGeom prst="rect">
            <a:avLst/>
          </a:prstGeom>
          <a:noFill/>
          <a:ln w="9525">
            <a:noFill/>
          </a:ln>
        </p:spPr>
      </p:pic>
      <p:pic>
        <p:nvPicPr>
          <p:cNvPr id="5128" name="Picture 8" descr="毛笔2"/>
          <p:cNvPicPr>
            <a:picLocks noChangeAspect="1"/>
          </p:cNvPicPr>
          <p:nvPr/>
        </p:nvPicPr>
        <p:blipFill>
          <a:blip r:embed="rId3"/>
          <a:srcRect l="48750" t="22501" r="13750" b="42500"/>
          <a:stretch>
            <a:fillRect/>
          </a:stretch>
        </p:blipFill>
        <p:spPr>
          <a:xfrm>
            <a:off x="1295400" y="74613"/>
            <a:ext cx="3352800" cy="2346325"/>
          </a:xfrm>
          <a:prstGeom prst="rect">
            <a:avLst/>
          </a:prstGeom>
          <a:noFill/>
          <a:ln w="9525">
            <a:noFill/>
          </a:ln>
        </p:spPr>
      </p:pic>
      <p:pic>
        <p:nvPicPr>
          <p:cNvPr id="2055" name="Picture 7"/>
          <p:cNvPicPr>
            <a:picLocks noChangeAspect="1"/>
          </p:cNvPicPr>
          <p:nvPr/>
        </p:nvPicPr>
        <p:blipFill>
          <a:blip r:embed="rId4">
            <a:clrChange>
              <a:clrFrom>
                <a:srgbClr val="FFFFFF"/>
              </a:clrFrom>
              <a:clrTo>
                <a:srgbClr val="FFFFFF">
                  <a:alpha val="0"/>
                </a:srgbClr>
              </a:clrTo>
            </a:clrChange>
          </a:blip>
          <a:srcRect r="4980"/>
          <a:stretch>
            <a:fillRect/>
          </a:stretch>
        </p:blipFill>
        <p:spPr>
          <a:xfrm>
            <a:off x="877888" y="2420938"/>
            <a:ext cx="8053387" cy="703262"/>
          </a:xfrm>
          <a:prstGeom prst="rect">
            <a:avLst/>
          </a:prstGeom>
          <a:noFill/>
          <a:ln w="9525">
            <a:noFill/>
          </a:ln>
        </p:spPr>
      </p:pic>
      <p:pic>
        <p:nvPicPr>
          <p:cNvPr id="2056" name="Picture 8"/>
          <p:cNvPicPr>
            <a:picLocks noChangeAspect="1"/>
          </p:cNvPicPr>
          <p:nvPr/>
        </p:nvPicPr>
        <p:blipFill>
          <a:blip r:embed="rId5"/>
          <a:stretch>
            <a:fillRect/>
          </a:stretch>
        </p:blipFill>
        <p:spPr>
          <a:xfrm>
            <a:off x="742950" y="4057650"/>
            <a:ext cx="1112838" cy="400050"/>
          </a:xfrm>
          <a:prstGeom prst="rect">
            <a:avLst/>
          </a:prstGeom>
          <a:noFill/>
          <a:ln w="9525">
            <a:noFill/>
          </a:ln>
        </p:spPr>
      </p:pic>
      <p:sp>
        <p:nvSpPr>
          <p:cNvPr id="2" name="TextBox 1"/>
          <p:cNvSpPr txBox="1"/>
          <p:nvPr/>
        </p:nvSpPr>
        <p:spPr>
          <a:xfrm>
            <a:off x="3419475" y="1468120"/>
            <a:ext cx="6096000" cy="953135"/>
          </a:xfrm>
          <a:prstGeom prst="rect">
            <a:avLst/>
          </a:prstGeom>
          <a:noFill/>
          <a:ln w="9525">
            <a:noFill/>
          </a:ln>
        </p:spPr>
        <p:txBody>
          <a:bodyPr wrap="square">
            <a:spAutoFit/>
          </a:bodyPr>
          <a:p>
            <a:r>
              <a:rPr lang="en-US" altLang="zh-CN" sz="2800" dirty="0">
                <a:latin typeface="Berlin Sans FB Demi" pitchFamily="34" charset="0"/>
              </a:rPr>
              <a:t>Tips and Tricks in English </a:t>
            </a:r>
            <a:endParaRPr lang="en-US" altLang="zh-CN" sz="2800" dirty="0">
              <a:latin typeface="Berlin Sans FB Demi" pitchFamily="34" charset="0"/>
            </a:endParaRPr>
          </a:p>
          <a:p>
            <a:r>
              <a:rPr lang="en-US" altLang="zh-CN" sz="2800" dirty="0">
                <a:latin typeface="Berlin Sans FB Demi" pitchFamily="34" charset="0"/>
              </a:rPr>
              <a:t>Reading Comprehension</a:t>
            </a:r>
            <a:endParaRPr lang="zh-CN" altLang="en-US" sz="2800" dirty="0">
              <a:latin typeface="Berlin Sans FB Demi" pitchFamily="34" charset="0"/>
            </a:endParaRPr>
          </a:p>
        </p:txBody>
      </p:sp>
      <p:pic>
        <p:nvPicPr>
          <p:cNvPr id="4" name="图片 3"/>
          <p:cNvPicPr>
            <a:picLocks noChangeAspect="1"/>
          </p:cNvPicPr>
          <p:nvPr/>
        </p:nvPicPr>
        <p:blipFill>
          <a:blip r:embed="rId6"/>
          <a:stretch>
            <a:fillRect/>
          </a:stretch>
        </p:blipFill>
        <p:spPr>
          <a:xfrm>
            <a:off x="676910" y="372745"/>
            <a:ext cx="2677160" cy="19043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3000" fill="hold"/>
                                        <p:tgtEl>
                                          <p:spTgt spid="5124"/>
                                        </p:tgtEl>
                                        <p:attrNameLst>
                                          <p:attrName>ppt_x</p:attrName>
                                        </p:attrNameLst>
                                      </p:cBhvr>
                                      <p:tavLst>
                                        <p:tav tm="0">
                                          <p:val>
                                            <p:strVal val="1+#ppt_w/2"/>
                                          </p:val>
                                        </p:tav>
                                        <p:tav tm="100000">
                                          <p:val>
                                            <p:strVal val="#ppt_x"/>
                                          </p:val>
                                        </p:tav>
                                      </p:tavLst>
                                    </p:anim>
                                    <p:anim calcmode="lin" valueType="num">
                                      <p:cBhvr additive="base">
                                        <p:cTn id="8" dur="3000" fill="hold"/>
                                        <p:tgtEl>
                                          <p:spTgt spid="5124"/>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5129"/>
                                        </p:tgtEl>
                                        <p:attrNameLst>
                                          <p:attrName>style.visibility</p:attrName>
                                        </p:attrNameLst>
                                      </p:cBhvr>
                                      <p:to>
                                        <p:strVal val="visible"/>
                                      </p:to>
                                    </p:set>
                                    <p:animEffect transition="in" filter="wipe(right)">
                                      <p:cBhvr>
                                        <p:cTn id="11" dur="3250"/>
                                        <p:tgtEl>
                                          <p:spTgt spid="5129"/>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wipe(left)">
                                      <p:cBhvr>
                                        <p:cTn id="15" dur="5000"/>
                                        <p:tgtEl>
                                          <p:spTgt spid="2055"/>
                                        </p:tgtEl>
                                      </p:cBhvr>
                                    </p:animEffect>
                                  </p:childTnLst>
                                </p:cTn>
                              </p:par>
                              <p:par>
                                <p:cTn id="16" presetID="1" presetClass="entr" presetSubtype="0" fill="hold" nodeType="withEffect">
                                  <p:stCondLst>
                                    <p:cond delay="0"/>
                                  </p:stCondLst>
                                  <p:childTnLst>
                                    <p:set>
                                      <p:cBhvr>
                                        <p:cTn id="17" dur="1" fill="hold">
                                          <p:stCondLst>
                                            <p:cond delay="0"/>
                                          </p:stCondLst>
                                        </p:cTn>
                                        <p:tgtEl>
                                          <p:spTgt spid="5128"/>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0.01875 -0.05215 C -0.01267 -0.04968 -0.01024 -0.04505 -0.00712 -0.03764 C -0.01111 -0.0287 -0.00903 -0.03086 -0.01875 -0.02715 C -0.02066 -0.02654 -0.02639 -0.02499 -0.02448 -0.02499 C -0.02153 -0.02499 -0.01875 -0.02654 -0.01562 -0.02715 C -0.00833 -0.02654 -0.00104 -0.02777 0.00608 -0.02499 C 0.00816 -0.02407 0.00226 -0.02253 0.00035 -0.02098 C -0.00538 -0.01636 -0.01094 -0.01142 -0.01719 -0.00833 C -0.02187 0.0108 -0.00399 -0.00617 0.00035 -0.00833 C 0.00486 0.01697 -0.02587 0.00555 -0.03611 0.00617 C -0.03663 0.01141 -0.03993 0.03394 -0.0349 0.0398 C -0.03316 0.04165 -0.03212 0.03517 -0.03038 0.03332 C -0.025 0.02653 -0.02587 0.02777 -0.02014 0.02499 C 0.00052 0.02746 0.0026 0.02098 -0.00122 0.04813 C -0.00729 0.04659 -0.0191 0.04597 -0.00851 0.03548 C -0.00816 0.03764 -0.00556 0.04134 -0.00712 0.04196 C -0.00972 0.04289 -0.01302 0.04073 -0.01441 0.03764 C -0.01528 0.03579 -0.01128 0.0361 -0.0099 0.03548 C -0.00833 0.03332 -0.00729 0.03085 -0.00556 0.02931 C -0.00434 0.02808 -0.0026 0.02838 -0.00122 0.02715 C 0.00365 0.0219 0.00816 0.01573 0.01337 0.01049 C 0.01597 0.00524 0.02865 -0.01821 0.03229 -0.01882 C 0.04358 -0.02067 0.05486 -0.02037 0.06597 -0.02098 C 0.06267 -0.02777 0.05903 -0.03178 0.05712 -0.0398 C 0.04896 -0.02067 0.05521 -0.00617 0.03976 0.00833 C 0.03733 0.00617 0.03177 0.00617 0.03229 0.00216 C 0.03299 -0.00185 0.03837 0.00123 0.04115 2.25856E-6 C 0.04375 -0.00093 0.04601 -0.00309 0.04861 -0.00401 C 0.05139 -0.00525 0.05434 -0.00525 0.05712 -0.00617 C 0.06128 -0.00741 0.0651 -0.0108 0.06892 -0.01265 C 0.07101 -0.01358 0.07483 -0.0145 0.07483 -0.0142 C 0.06493 -0.01049 0.07587 -0.01605 0.06597 -0.00617 C 0.06302 -0.00309 0.05903 -0.00247 0.0559 2.25856E-6 C 0.04896 0.00555 0.04618 0.01172 0.03976 0.02098 C 0.03663 0.0253 0.0309 0.03332 0.0309 0.03363 C 0.03472 0.01728 0.04705 0.0074 0.05712 2.25856E-6 C 0.05278 0.01265 0.04774 0.0145 0.04392 0.02931 C 0.06024 0.03671 0.04983 0.03301 0.07604 0.03548 C 0.07326 0.05338 0.06267 0.06047 0.05139 0.06479 C 0.04601 0.07035 0.04271 0.07683 0.03976 0.06479 C 0.0401 0.05708 0.03993 0.04937 0.04115 0.04196 C 0.04184 0.03795 0.04427 0.03517 0.04549 0.03147 C 0.05521 0.00308 0.0533 0.0108 0.07917 0.00833 C 0.0875 0.00401 0.09462 -0.00309 0.09965 -0.0145 C 0.10243 -0.02098 0.10851 -0.03333 0.10851 -0.03302 C 0.11094 -0.0503 0.11701 -0.04104 0.12587 -0.03764 C 0.13021 -0.03826 0.1349 -0.03734 0.13906 -0.0398 C 0.14115 -0.04104 0.14219 -0.05122 0.1434 -0.04814 C 0.14462 -0.04412 0.14219 -0.03919 0.14045 -0.03549 C 0.13715 -0.02777 0.12257 -0.02253 0.11701 -0.02098 C 0.12865 -0.02037 0.14045 -0.02037 0.15208 -0.01882 C 0.15365 -0.01852 0.14913 -0.01759 0.14792 -0.01666 C 0.14635 -0.01543 0.14479 -0.01389 0.1434 -0.01265 C 0.13733 -0.00772 0.13125 -0.00432 0.12431 -0.00216 C 0.11788 0.00277 0.11406 0.00802 0.10972 0.01666 C 0.11788 0.01974 0.11424 0.02036 0.12292 0.01265 C 0.12587 0.00987 0.13177 0.00432 0.13177 0.00463 C 0.13403 0.00493 0.13802 0.00277 0.13906 0.00617 C 0.14462 0.02437 0.12969 0.03702 0.12014 0.0398 C 0.10764 0.0361 0.11163 0.03857 0.12587 0.03548 C 0.13125 0.03425 0.13281 0.03363 0.1375 0.03147 C 0.13906 0.02499 0.13837 0.00956 0.13594 0.00432 C 0.1349 0.00185 0.13212 0.00277 0.13021 0.00216 C 0.12517 0.00679 0.12257 0.01203 0.11701 0.01481 C 0.1092 0.02592 0.10139 0.04103 0.09219 0.05029 C 0.09115 0.05245 0.08802 0.05492 0.08924 0.05646 C 0.09063 0.058 0.09219 0.05338 0.09375 0.05214 C 0.09566 0.0506 0.09757 0.04906 0.09965 0.04813 C 0.10799 0.04412 0.11719 0.04196 0.12587 0.0398 C 0.12743 0.04042 0.12917 0.04042 0.13021 0.04196 C 0.13542 0.04937 0.13108 0.05677 0.13594 0.04196 C 0.13646 0.03363 0.13594 0.02499 0.1375 0.01666 C 0.13819 0.01327 0.14045 0.01141 0.14184 0.00833 C 0.14757 -0.00586 0.14826 -0.02253 0.16076 -0.02715 C 0.16267 -0.02654 0.16615 -0.02777 0.16684 -0.02499 C 0.17083 -0.00802 0.16042 -0.00185 0.15208 0.00216 C 0.15365 0.00524 0.15642 0.01049 0.15642 0.01481 C 0.15642 0.04906 0.14722 0.04813 0.16233 0.04381 C 0.16597 0.03641 0.17135 0.02931 0.17396 0.02098 C 0.17517 0.01697 0.17483 0.01141 0.17691 0.00833 C 0.18247 0.00031 0.18021 0.00463 0.18403 -0.00401 C 0.18681 -0.01481 0.18455 -0.02345 0.17691 -0.02715 C 0.17865 -0.03734 0.18021 -0.03888 0.18681 -0.04166 C 0.18368 -0.02685 0.17986 -0.01852 0.17986 -0.00216 C 0.17986 0.00154 0.17986 -0.00957 0.18108 -0.01265 C 0.18194 -0.0145 0.18403 -0.01389 0.18576 -0.0145 C 0.18733 -0.01512 0.18993 -0.01882 0.18993 -0.01666 C 0.18993 -0.0142 0.18681 -0.0142 0.18576 -0.01265 C 0.18281 -0.00864 0.18073 -0.00185 0.17691 2.25856E-6 C 0.17396 0.00154 0.17066 0.00185 0.16806 0.00432 C 0.16667 0.00555 0.16198 0.00802 0.16372 0.00833 C 0.17153 0.00895 0.17934 0.00679 0.18681 0.00617 C 0.18941 0.00679 0.19288 0.00524 0.19444 0.00833 C 0.19549 0.01049 0.19097 0.0108 0.18993 0.01265 C 0.18767 0.01635 0.18403 0.02499 0.18403 0.0253 C 0.18385 0.02777 0.18385 0.03085 0.18281 0.03332 C 0.17587 0.04751 0.16771 0.04782 0.18108 0.04381 C 0.18559 0.03486 0.18906 0.03085 0.19583 0.02499 C 0.19774 0.03455 0.19549 0.03641 0.18993 0.04196 C 0.19167 0.04258 0.19288 0.04474 0.19444 0.04381 C 0.19566 0.04289 0.19531 0.03949 0.19583 0.03764 C 0.19931 0.02653 0.20347 0.01543 0.20625 0.00432 C 0.2066 -0.00278 0.20694 -0.00957 0.20747 -0.01666 C 0.20781 -0.02098 0.20625 -0.02777 0.20885 -0.02931 C 0.21493 -0.0324 0.2217 -0.02777 0.22778 -0.02715 C 0.22569 -0.01821 0.22448 -0.01018 0.22066 -0.00216 C 0.21979 0.00555 0.21875 0.01327 0.21771 0.02098 C 0.21736 0.02437 0.21372 0.03054 0.21632 0.03147 C 0.21944 0.0327 0.22135 0.02592 0.22361 0.02314 C 0.22569 0.00987 0.22778 -0.00309 0.22951 -0.01666 C 0.23056 -0.02654 0.23021 -0.03209 0.23663 -0.03549 C 0.25642 -0.02962 0.25104 -0.02993 0.2526 2.25856E-6 C 0.25226 0.02499 0.25347 0.05029 0.25139 0.07528 C 0.25122 0.07744 0.2474 0.07528 0.24688 0.07312 C 0.23351 -0.00309 0.2526 0.06664 0.24271 0.03147 C 0.24219 0.02314 0.24358 0.01388 0.24115 0.00617 C 0.23958 0.00154 0.23247 -0.00216 0.23247 -0.00185 C 0.23837 -0.00772 0.23767 -0.00833 0.24688 -0.00833 C 0.24844 -0.00833 0.24375 -0.0071 0.24271 -0.00617 C 0.24115 -0.00494 0.23958 -0.0037 0.23837 -0.00216 C 0.2342 0.00277 0.23281 0.00648 0.22951 0.01265 C 0.2316 0.01388 0.2342 0.01666 0.23663 0.01666 C 0.23854 0.01666 0.24045 0.01049 0.24115 0.01265 C 0.24236 0.01635 0.23958 0.02499 0.23958 0.0253 C 0.23767 0.03702 0.24028 0.03116 0.23247 0.03764 C 0.23073 0.03887 0.22622 0.04196 0.22778 0.04196 C 0.23073 0.04196 0.23663 0.03764 0.23663 0.03795 C 0.24149 0.02684 0.23663 0.03332 0.2441 0.03332 C 0.24653 0.03332 0.24913 0.03209 0.25139 0.03147 C 0.25451 0.01357 0.26146 -0.0324 0.27622 -0.0398 C 0.27587 -0.03086 0.27622 -0.0216 0.27448 -0.01265 C 0.27396 -0.00772 0.26997 -0.00463 0.26892 2.25856E-6 C 0.28316 0.00432 0.27847 -0.00062 0.27448 0.03548 C 0.27431 0.03795 0.27188 0.04443 0.27188 0.04196 C 0.27188 0.03887 0.27344 0.0361 0.27448 0.03332 C 0.27847 0.02499 0.28333 0.01789 0.28785 0.01049 C 0.29219 0.00339 0.29149 -0.00309 0.29809 -0.00617 C 0.29722 -0.01049 0.29392 -0.01481 0.29514 -0.01882 C 0.29826 -0.02715 0.30833 -0.02623 0.31267 -0.02715 C 0.31424 -0.02777 0.31701 -0.02715 0.31719 -0.02931 C 0.31753 -0.0324 0.31632 -0.03703 0.31424 -0.03764 C 0.3125 -0.03826 0.31215 -0.03363 0.31111 -0.03147 C 0.31007 -0.02098 0.31128 -0.01204 0.30399 -0.00833 C 0.31042 -0.00525 0.31806 -0.00772 0.32431 -0.00401 C 0.3276 -0.00216 0.32188 0.00401 0.3184 0.00617 C 0.3125 0.00987 0.3059 0.01296 0.29948 0.01481 C 0.30139 0.01543 0.30347 0.01543 0.30538 0.01666 C 0.30764 0.01789 0.31337 0.0219 0.30833 0.02715 C 0.30573 0.02962 0.29653 0.03209 0.29948 0.03147 C 0.30382 0.03085 0.30833 0.03024 0.31267 0.02931 C 0.31563 0.02869 0.3184 0.02777 0.32153 0.02715 C 0.31076 0.02314 0.30365 0.029 0.29375 0.03332 C 0.28889 0.04412 0.27951 0.0435 0.29514 0.0398 C 0.30903 0.03301 0.30972 0.03887 0.32431 0.04196 C 0.32674 0.04134 0.33003 0.04258 0.3316 0.0398 C 0.3349 0.03394 0.3375 0.01882 0.3375 0.01913 C 0.33576 -0.0037 0.33455 -0.00586 0.33611 -0.03147 C 0.33663 -0.02654 0.33594 -0.02129 0.3375 -0.01666 C 0.33802 -0.01481 0.33837 -0.02098 0.33889 -0.02283 C 0.3434 -0.03795 0.34063 -0.02499 0.3434 -0.0398 C 0.34549 -0.02962 0.34427 -0.02037 0.34201 -0.01049 C 0.3408 -0.01512 0.33767 -0.03209 0.34479 -0.01666 C 0.34427 -0.01389 0.34479 -0.01049 0.3434 -0.00833 C 0.34115 -0.00463 0.33455 2.25856E-6 0.33455 0.00031 C 0.3408 0.00308 0.34392 0.00092 0.34931 -0.00401 C 0.34965 0.00154 0.34913 0.0074 0.35052 0.01265 C 0.35122 0.01481 0.3566 0.0145 0.35503 0.01481 C 0.34774 0.01635 0.34045 0.01604 0.33316 0.01666 C 0.33924 0.02838 0.34705 0.02962 0.35503 0.03764 C 0.37448 0.05677 0.39306 0.07436 0.41615 0.08145 C 0.42083 0.08547 0.42691 0.09194 0.43247 0.09194 C 0.4342 0.09194 0.42917 0.08948 0.42813 0.08793 C 0.42378 0.08269 0.41892 0.07868 0.41493 0.07312 C 0.4059 0.06016 0.39497 0.05091 0.38576 0.03764 C 0.38229 0.0327 0.37552 0.02314 0.37552 0.02345 C 0.37517 0.02098 0.37465 0.01882 0.37413 0.01666 C 0.37326 0.0145 0.3717 0.01265 0.37101 0.01049 C 0.36806 0.00031 0.36875 -0.00309 0.36372 -0.01265 C 0.36198 -0.02067 0.36094 -0.01852 0.36667 -0.02098 C 0.3717 -0.02314 0.38611 -0.02931 0.38142 -0.02715 C 0.37639 -0.02469 0.37691 -0.02561 0.37257 -0.02098 C 0.36997 -0.01821 0.36753 -0.01543 0.36528 -0.01265 C 0.36441 -0.01049 0.36267 -0.00864 0.3625 -0.00617 C 0.35712 0.04011 0.3599 0.02869 0.36528 0.01265 C 0.3658 0.01049 0.36563 0.00771 0.36667 0.00617 C 0.36788 0.00463 0.36962 0.00493 0.37101 0.00432 C 0.37535 0.00493 0.38194 0.00061 0.3842 0.00617 C 0.3875 0.01388 0.38403 0.02437 0.38281 0.03332 C 0.38247 0.03764 0.37986 0.04597 0.37986 0.04628 C 0.37882 0.04381 0.37726 0.04227 0.37691 0.0398 C 0.37587 0.03517 0.37865 0.02777 0.37552 0.02499 C 0.37326 0.02283 0.37188 0.03085 0.36979 0.03332 C 0.36753 0.03579 0.3625 0.0398 0.3625 0.04011 C 0.36927 0.04073 0.37882 0.04505 0.38576 0.04196 C 0.39288 0.03363 0.39983 0.02777 0.40469 0.01666 C 0.40573 0.01882 0.4059 0.02345 0.40764 0.02314 C 0.41285 0.0219 0.41111 0.01234 0.41319 0.00833 C 0.41458 0.00648 0.41615 0.00555 0.41771 0.00432 C 0.42031 0.01512 0.4158 0.01697 0.42083 0.02715 C 0.41007 0.03733 0.39392 0.03918 0.42205 0.03548 C 0.42361 0.03332 0.42604 0.03209 0.42656 0.02931 C 0.42778 0.02499 0.4217 0.01851 0.42083 0.01666 C 0.41771 0.01049 0.41753 0.00709 0.41615 2.25856E-6 C 0.41458 -0.02901 0.41563 -0.02623 0.41319 -0.00216 C 0.41215 0.01327 0.41007 0.02838 0.40903 0.04381 C 0.40938 0.05153 0.40764 0.06047 0.41042 0.06695 C 0.41215 0.07065 0.41215 0.05831 0.41319 0.0543 C 0.41615 0.04597 0.41823 0.03671 0.42205 0.02931 C 0.4316 0.01172 0.43698 -0.0142 0.44983 -0.02715 C 0.45226 -0.02654 0.45503 -0.02685 0.45729 -0.02499 C 0.46146 -0.02098 0.45642 -0.00926 0.45434 -0.00617 C 0.44653 0.00679 0.4408 0.00802 0.44983 0.00432 C 0.45278 0.01543 0.44583 0.02931 0.44983 0.0398 C 0.45156 0.04443 0.45677 0.03517 0.46007 0.03332 C 0.46215 0.0324 0.46389 0.03209 0.46597 0.03147 C 0.46649 0.02931 0.46944 0.00956 0.47604 0.02715 C 0.47917 0.03517 0.47448 0.04412 0.4717 0.05029 C 0.46997 0.04967 0.46667 0.0506 0.46597 0.04813 C 0.46476 0.04474 0.46823 0.03425 0.47031 0.03147 C 0.47656 0.02283 0.48368 0.0145 0.49236 0.01049 C 0.49358 0.00833 0.49531 0.00648 0.49635 0.00432 C 0.49688 0.0037 0.49549 0.00555 0.49514 0.00617 C 0.49358 0.00771 0.4908 0.01049 0.4908 0.0108 C 0.48924 0.01697 0.48715 0.01944 0.49514 0.02098 C 0.50677 0.02345 0.5184 0.02376 0.53021 0.02499 C 0.5276 0.03795 0.52031 0.04875 0.51285 0.05646 C 0.51059 0.05584 0.50851 0.05615 0.50677 0.0543 C 0.50556 0.05245 0.50434 0.04103 0.50677 0.0398 C 0.51458 0.03671 0.52222 0.03826 0.53021 0.03764 C 0.53333 0.0361 0.53646 0.03486 0.53906 0.03147 C 0.54045 0.02962 0.54045 0.02653 0.54184 0.02499 C 0.54427 0.0216 0.54757 0.01944 0.55069 0.01666 C 0.55226 0.01543 0.55503 0.01265 0.55503 0.01296 C 0.56024 0.00092 0.56337 0.00463 0.57396 0.00617 C 0.58212 0.02376 0.57396 0.02345 0.5651 0.02931 C 0.55521 0.0361 0.56667 0.03116 0.55503 0.03548 C 0.5599 0.03918 0.56458 0.04319 0.56944 0.04597 C 0.57014 0.04813 0.57118 0.04998 0.57118 0.05214 C 0.57101 0.05461 0.56944 0.05708 0.56788 0.05862 C 0.56701 0.05986 0.56233 0.06078 0.56389 0.06078 C 0.57205 0.06078 0.58038 0.05924 0.58872 0.05862 C 0.58976 0.05646 0.59167 0.05461 0.59167 0.05214 C 0.59167 0.04258 0.58438 0.04566 0.58993 0.03548 C 0.59097 0.03394 0.59983 0.03147 0.60035 0.03147 C 0.61198 0.02684 0.62153 0.02283 0.63385 0.02098 C 0.63038 0.00709 0.62951 -0.0071 0.62656 -0.02098 C 0.62049 0.00524 0.62222 0.0324 0.61615 0.05862 C 0.6158 0.06356 0.6158 0.0685 0.61476 0.07312 C 0.61406 0.07744 0.61198 0.08577 0.61198 0.08608 C 0.61476 0.05399 0.62049 0.05492 0.63108 0.02931 C 0.63715 0.01481 0.64549 -0.00741 0.6559 -0.01666 C 0.65764 0.03641 0.65017 0.02838 0.68351 0.02499 C 0.68542 0.02376 0.69167 0.02067 0.68941 0.02098 C 0.67917 0.0219 0.65868 0.02715 0.65868 0.02746 C 0.6526 0.03024 0.64913 0.03209 0.64549 0.0398 C 0.64826 0.05122 0.65243 0.05677 0.66024 0.06078 C 0.66788 0.05831 0.6724 0.05739 0.67917 0.05029 C 0.68281 0.05091 0.68715 0.04998 0.69063 0.05214 C 0.69219 0.05307 0.69201 0.06078 0.69219 0.05862 C 0.69427 0.04196 0.69826 0.03301 0.70365 0.01882 C 0.70642 0.01172 0.70712 0.00277 0.70972 -0.00401 C 0.71146 -0.00833 0.7158 -0.01666 0.7158 -0.01636 C 0.71597 -0.0179 0.71701 -0.02962 0.72135 -0.02499 C 0.72309 -0.02345 0.7224 -0.01944 0.72292 -0.01666 C 0.72118 -0.00278 0.71788 0.00216 0.70816 0.00617 C 0.71076 0.00771 0.71319 0.00956 0.7158 0.01049 C 0.72014 0.01172 0.72622 0.0074 0.72882 0.01265 C 0.73125 0.01758 0.72309 0.04134 0.72135 0.04813 C 0.72066 0.05245 0.71528 0.06202 0.71858 0.06078 C 0.72031 0.06016 0.7224 0.05924 0.72413 0.05862 C 0.7342 0.04937 0.73056 0.029 0.74479 0.02715 C 0.76042 0.0253 0.77604 0.02561 0.79167 0.02499 C 0.78958 0.01666 0.78576 2.25856E-6 0.78576 0.00031 C 0.7842 -0.01173 0.78108 -0.01852 0.77847 -0.02931 C 0.77743 -0.04227 0.77604 -0.0506 0.77413 -0.06264 C 0.76771 -0.03579 0.7717 -0.05647 0.76962 -0.00617 C 0.76858 0.01944 0.76615 0.04875 0.76094 0.07312 C 0.76007 0.09256 0.75799 0.11046 0.75799 0.12959 " pathEditMode="relative" rAng="0" ptsTypes="fffffffffffffffffffffffffffffffffffffffffffffffffffffffffffffffffffffffffffffffffffffffffffffffffffffffffffffffffffffffffffffffffffffffffffffffffffffffffffffffffffffffffffffffffffffffffffffffffffffffffffffffffffffffffffffffffffffffffffffffffffffffffffffffffffffffffffffffffffffA">
                                      <p:cBhvr>
                                        <p:cTn id="19" dur="5000" fill="hold"/>
                                        <p:tgtEl>
                                          <p:spTgt spid="5128"/>
                                        </p:tgtEl>
                                        <p:attrNameLst>
                                          <p:attrName>ppt_x</p:attrName>
                                          <p:attrName>ppt_y</p:attrName>
                                        </p:attrNameLst>
                                      </p:cBhvr>
                                      <p:rCtr x="39500" y="8500"/>
                                    </p:animMotion>
                                  </p:childTnLst>
                                </p:cTn>
                              </p:par>
                              <p:par>
                                <p:cTn id="20" presetID="6"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par>
                          <p:cTn id="23" fill="hold">
                            <p:stCondLst>
                              <p:cond delay="8000"/>
                            </p:stCondLst>
                            <p:childTnLst>
                              <p:par>
                                <p:cTn id="24" presetID="2" presetClass="entr" presetSubtype="2" fill="hold" nodeType="afterEffect">
                                  <p:stCondLst>
                                    <p:cond delay="0"/>
                                  </p:stCondLst>
                                  <p:childTnLst>
                                    <p:set>
                                      <p:cBhvr>
                                        <p:cTn id="25" dur="1" fill="hold">
                                          <p:stCondLst>
                                            <p:cond delay="0"/>
                                          </p:stCondLst>
                                        </p:cTn>
                                        <p:tgtEl>
                                          <p:spTgt spid="2056"/>
                                        </p:tgtEl>
                                        <p:attrNameLst>
                                          <p:attrName>style.visibility</p:attrName>
                                        </p:attrNameLst>
                                      </p:cBhvr>
                                      <p:to>
                                        <p:strVal val="visible"/>
                                      </p:to>
                                    </p:set>
                                    <p:anim calcmode="lin" valueType="num">
                                      <p:cBhvr additive="base">
                                        <p:cTn id="26" dur="500" fill="hold"/>
                                        <p:tgtEl>
                                          <p:spTgt spid="2056"/>
                                        </p:tgtEl>
                                        <p:attrNameLst>
                                          <p:attrName>ppt_x</p:attrName>
                                        </p:attrNameLst>
                                      </p:cBhvr>
                                      <p:tavLst>
                                        <p:tav tm="0">
                                          <p:val>
                                            <p:strVal val="1+#ppt_w/2"/>
                                          </p:val>
                                        </p:tav>
                                        <p:tav tm="100000">
                                          <p:val>
                                            <p:strVal val="#ppt_x"/>
                                          </p:val>
                                        </p:tav>
                                      </p:tavLst>
                                    </p:anim>
                                    <p:anim calcmode="lin" valueType="num">
                                      <p:cBhvr additive="base">
                                        <p:cTn id="27"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23555" name="矩形 1"/>
          <p:cNvSpPr/>
          <p:nvPr/>
        </p:nvSpPr>
        <p:spPr>
          <a:xfrm>
            <a:off x="914400" y="1254125"/>
            <a:ext cx="8077200" cy="369888"/>
          </a:xfrm>
          <a:prstGeom prst="rect">
            <a:avLst/>
          </a:prstGeom>
          <a:noFill/>
          <a:ln w="9525">
            <a:noFill/>
          </a:ln>
        </p:spPr>
        <p:txBody>
          <a:bodyPr>
            <a:spAutoFit/>
          </a:bodyPr>
          <a:p>
            <a:r>
              <a:rPr lang="en-US" altLang="zh-CN" dirty="0">
                <a:latin typeface="Arial" panose="020B0604020202020204" pitchFamily="34" charset="0"/>
              </a:rPr>
              <a:t>56. E-Learning courses are different from other TDSB courses in that______.</a:t>
            </a:r>
            <a:endParaRPr lang="en-US" altLang="zh-CN" dirty="0">
              <a:latin typeface="Arial" panose="020B0604020202020204" pitchFamily="34" charset="0"/>
            </a:endParaRPr>
          </a:p>
        </p:txBody>
      </p:sp>
      <p:sp>
        <p:nvSpPr>
          <p:cNvPr id="5" name="矩形 4"/>
          <p:cNvSpPr/>
          <p:nvPr/>
        </p:nvSpPr>
        <p:spPr>
          <a:xfrm>
            <a:off x="1219200" y="1735138"/>
            <a:ext cx="5562600" cy="368300"/>
          </a:xfrm>
          <a:prstGeom prst="rect">
            <a:avLst/>
          </a:prstGeom>
          <a:noFill/>
          <a:ln w="9525">
            <a:noFill/>
          </a:ln>
        </p:spPr>
        <p:txBody>
          <a:bodyPr>
            <a:spAutoFit/>
          </a:bodyPr>
          <a:p>
            <a:r>
              <a:rPr lang="en-US" altLang="zh-CN" dirty="0">
                <a:latin typeface="Arial" panose="020B0604020202020204" pitchFamily="34" charset="0"/>
              </a:rPr>
              <a:t>A. they are given by best TDSB teachers.</a:t>
            </a:r>
            <a:endParaRPr lang="en-US" altLang="zh-CN" dirty="0">
              <a:latin typeface="Arial" panose="020B0604020202020204" pitchFamily="34" charset="0"/>
            </a:endParaRPr>
          </a:p>
        </p:txBody>
      </p:sp>
      <p:sp>
        <p:nvSpPr>
          <p:cNvPr id="6" name="矩形 5"/>
          <p:cNvSpPr/>
          <p:nvPr/>
        </p:nvSpPr>
        <p:spPr>
          <a:xfrm>
            <a:off x="1219200" y="3727450"/>
            <a:ext cx="7772400" cy="369888"/>
          </a:xfrm>
          <a:prstGeom prst="rect">
            <a:avLst/>
          </a:prstGeom>
          <a:noFill/>
          <a:ln w="9525">
            <a:noFill/>
          </a:ln>
        </p:spPr>
        <p:txBody>
          <a:bodyPr>
            <a:spAutoFit/>
          </a:bodyPr>
          <a:p>
            <a:r>
              <a:rPr lang="en-US" altLang="zh-CN" dirty="0">
                <a:latin typeface="Arial" panose="020B0604020202020204" pitchFamily="34" charset="0"/>
              </a:rPr>
              <a:t>D. they are an addition to TDSB courses.</a:t>
            </a:r>
            <a:endParaRPr lang="en-US" altLang="zh-CN" dirty="0">
              <a:latin typeface="Arial" panose="020B0604020202020204" pitchFamily="34" charset="0"/>
            </a:endParaRPr>
          </a:p>
        </p:txBody>
      </p:sp>
      <p:sp>
        <p:nvSpPr>
          <p:cNvPr id="7" name="矩形 6"/>
          <p:cNvSpPr/>
          <p:nvPr/>
        </p:nvSpPr>
        <p:spPr>
          <a:xfrm>
            <a:off x="1219200" y="2344738"/>
            <a:ext cx="7772400" cy="369887"/>
          </a:xfrm>
          <a:prstGeom prst="rect">
            <a:avLst/>
          </a:prstGeom>
          <a:noFill/>
          <a:ln w="9525">
            <a:noFill/>
          </a:ln>
        </p:spPr>
        <p:txBody>
          <a:bodyPr>
            <a:spAutoFit/>
          </a:bodyPr>
          <a:p>
            <a:r>
              <a:rPr lang="en-US" altLang="zh-CN" dirty="0">
                <a:latin typeface="Arial" panose="020B0604020202020204" pitchFamily="34" charset="0"/>
              </a:rPr>
              <a:t>B. they are not on the day school timetable.    </a:t>
            </a:r>
            <a:endParaRPr lang="zh-CN" altLang="en-US" dirty="0">
              <a:latin typeface="Arial" panose="020B0604020202020204" pitchFamily="34" charset="0"/>
            </a:endParaRPr>
          </a:p>
        </p:txBody>
      </p:sp>
      <p:sp>
        <p:nvSpPr>
          <p:cNvPr id="8" name="矩形 7"/>
          <p:cNvSpPr/>
          <p:nvPr/>
        </p:nvSpPr>
        <p:spPr>
          <a:xfrm>
            <a:off x="1219200" y="3041650"/>
            <a:ext cx="7772400" cy="369888"/>
          </a:xfrm>
          <a:prstGeom prst="rect">
            <a:avLst/>
          </a:prstGeom>
          <a:noFill/>
          <a:ln w="9525">
            <a:noFill/>
          </a:ln>
        </p:spPr>
        <p:txBody>
          <a:bodyPr>
            <a:spAutoFit/>
          </a:bodyPr>
          <a:p>
            <a:r>
              <a:rPr lang="en-US" altLang="zh-CN" dirty="0">
                <a:latin typeface="Arial" panose="020B0604020202020204" pitchFamily="34" charset="0"/>
              </a:rPr>
              <a:t>C. they are not included on students’ reports.</a:t>
            </a:r>
            <a:endParaRPr lang="en-US" altLang="zh-CN" dirty="0">
              <a:latin typeface="Arial" panose="020B0604020202020204" pitchFamily="34" charset="0"/>
            </a:endParaRPr>
          </a:p>
        </p:txBody>
      </p:sp>
      <p:sp>
        <p:nvSpPr>
          <p:cNvPr id="9" name="TextBox 8"/>
          <p:cNvSpPr txBox="1"/>
          <p:nvPr/>
        </p:nvSpPr>
        <p:spPr>
          <a:xfrm>
            <a:off x="1143000" y="3681413"/>
            <a:ext cx="457200" cy="460375"/>
          </a:xfrm>
          <a:prstGeom prst="rect">
            <a:avLst/>
          </a:prstGeom>
          <a:noFill/>
          <a:ln w="9525">
            <a:noFill/>
          </a:ln>
        </p:spPr>
        <p:txBody>
          <a:bodyPr>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sp>
        <p:nvSpPr>
          <p:cNvPr id="13" name="TextBox 12">
            <a:hlinkClick r:id="rId2" action="ppaction://hlinksldjump"/>
          </p:cNvPr>
          <p:cNvSpPr txBox="1">
            <a:spLocks noChangeArrowheads="1"/>
          </p:cNvSpPr>
          <p:nvPr/>
        </p:nvSpPr>
        <p:spPr bwMode="auto">
          <a:xfrm>
            <a:off x="838200" y="820738"/>
            <a:ext cx="2895600" cy="36830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2016</a:t>
            </a:r>
            <a:r>
              <a:rPr kumimoji="0" lang="zh-CN" alt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江苏高考阅读理解</a:t>
            </a:r>
            <a:r>
              <a:rPr kumimoji="0" lang="en-US" altLang="zh-CN"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A</a:t>
            </a:r>
            <a:r>
              <a:rPr kumimoji="0" lang="zh-CN" alt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rPr>
              <a:t>篇</a:t>
            </a:r>
            <a:endParaRPr kumimoji="0" lang="zh-CN" altLang="en-US" sz="1800" b="1" i="0" u="none" strike="noStrike" kern="1200" cap="none" spc="0" normalizeH="0" baseline="0" noProof="0" dirty="0" smtClean="0">
              <a:ln>
                <a:noFill/>
              </a:ln>
              <a:solidFill>
                <a:srgbClr val="FF0000"/>
              </a:solidFill>
              <a:effectLst/>
              <a:uLnTx/>
              <a:uFillTx/>
              <a:latin typeface="华文楷体" pitchFamily="2" charset="-122"/>
              <a:ea typeface="华文楷体" pitchFamily="2" charset="-122"/>
              <a:cs typeface="Aharoni" panose="02010803020104030203" pitchFamily="2" charset="-79"/>
            </a:endParaRPr>
          </a:p>
        </p:txBody>
      </p:sp>
      <p:sp>
        <p:nvSpPr>
          <p:cNvPr id="14" name="TextBox 13"/>
          <p:cNvSpPr txBox="1"/>
          <p:nvPr/>
        </p:nvSpPr>
        <p:spPr>
          <a:xfrm>
            <a:off x="1371600" y="2039938"/>
            <a:ext cx="5638800" cy="369887"/>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rgbClr val="0070C0"/>
                </a:solidFill>
                <a:latin typeface="Berlin Sans FB Demi" pitchFamily="34" charset="0"/>
                <a:ea typeface="Aharoni" panose="02010803020104030203" pitchFamily="2" charset="-79"/>
              </a:rPr>
              <a:t>Trick 4:  Create something out of nothing    </a:t>
            </a:r>
            <a:r>
              <a:rPr lang="zh-CN" altLang="en-US" b="1" dirty="0">
                <a:solidFill>
                  <a:srgbClr val="0070C0"/>
                </a:solidFill>
                <a:latin typeface="Berlin Sans FB Demi" pitchFamily="34" charset="0"/>
                <a:ea typeface="Aharoni" panose="02010803020104030203" pitchFamily="2" charset="-79"/>
              </a:rPr>
              <a:t>无中生有</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sp>
        <p:nvSpPr>
          <p:cNvPr id="15" name="TextBox 14"/>
          <p:cNvSpPr txBox="1"/>
          <p:nvPr/>
        </p:nvSpPr>
        <p:spPr>
          <a:xfrm>
            <a:off x="1371600" y="2725738"/>
            <a:ext cx="4191000" cy="369887"/>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rgbClr val="0070C0"/>
                </a:solidFill>
                <a:latin typeface="Berlin Sans FB Demi" pitchFamily="34" charset="0"/>
                <a:ea typeface="Aharoni" panose="02010803020104030203" pitchFamily="2" charset="-79"/>
              </a:rPr>
              <a:t>Trick 2:  Call white black         </a:t>
            </a:r>
            <a:r>
              <a:rPr lang="zh-CN" altLang="en-US" b="1" dirty="0">
                <a:solidFill>
                  <a:srgbClr val="0070C0"/>
                </a:solidFill>
                <a:latin typeface="Berlin Sans FB Demi" pitchFamily="34" charset="0"/>
                <a:ea typeface="Aharoni" panose="02010803020104030203" pitchFamily="2" charset="-79"/>
              </a:rPr>
              <a:t>指鹿为马</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sp>
        <p:nvSpPr>
          <p:cNvPr id="16" name="TextBox 15"/>
          <p:cNvSpPr txBox="1"/>
          <p:nvPr/>
        </p:nvSpPr>
        <p:spPr>
          <a:xfrm>
            <a:off x="1389063" y="3411538"/>
            <a:ext cx="4173537" cy="369887"/>
          </a:xfrm>
          <a:prstGeom prst="rect">
            <a:avLst/>
          </a:prstGeom>
          <a:noFill/>
          <a:ln w="28575" cap="flat" cmpd="sng">
            <a:solidFill>
              <a:srgbClr val="0070C0"/>
            </a:solidFill>
            <a:prstDash val="solid"/>
            <a:miter/>
            <a:headEnd type="none" w="med" len="med"/>
            <a:tailEnd type="none" w="med" len="med"/>
          </a:ln>
        </p:spPr>
        <p:txBody>
          <a:bodyPr>
            <a:spAutoFit/>
          </a:bodyPr>
          <a:p>
            <a:r>
              <a:rPr lang="en-US" altLang="zh-CN" b="1" dirty="0">
                <a:solidFill>
                  <a:srgbClr val="0070C0"/>
                </a:solidFill>
                <a:latin typeface="Berlin Sans FB Demi" pitchFamily="34" charset="0"/>
                <a:ea typeface="Aharoni" panose="02010803020104030203" pitchFamily="2" charset="-79"/>
              </a:rPr>
              <a:t>Trick 2:  Call white black         </a:t>
            </a:r>
            <a:r>
              <a:rPr lang="zh-CN" altLang="en-US" b="1" dirty="0">
                <a:solidFill>
                  <a:srgbClr val="0070C0"/>
                </a:solidFill>
                <a:latin typeface="Berlin Sans FB Demi" pitchFamily="34" charset="0"/>
                <a:ea typeface="Aharoni" panose="02010803020104030203" pitchFamily="2" charset="-79"/>
              </a:rPr>
              <a:t>指鹿为马</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9" grpId="0"/>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4" descr="轴"/>
          <p:cNvPicPr>
            <a:picLocks noChangeAspect="1"/>
          </p:cNvPicPr>
          <p:nvPr/>
        </p:nvPicPr>
        <p:blipFill>
          <a:blip r:embed="rId1"/>
          <a:srcRect r="78329"/>
          <a:stretch>
            <a:fillRect/>
          </a:stretch>
        </p:blipFill>
        <p:spPr>
          <a:xfrm>
            <a:off x="0" y="0"/>
            <a:ext cx="1981200" cy="5143500"/>
          </a:xfrm>
          <a:prstGeom prst="rect">
            <a:avLst/>
          </a:prstGeom>
          <a:noFill/>
          <a:ln w="9525">
            <a:noFill/>
          </a:ln>
        </p:spPr>
      </p:pic>
      <p:pic>
        <p:nvPicPr>
          <p:cNvPr id="24579" name="图片 2">
            <a:hlinkClick r:id="rId2" action="ppaction://hlinksldjump"/>
          </p:cNvPr>
          <p:cNvPicPr>
            <a:picLocks noChangeAspect="1"/>
          </p:cNvPicPr>
          <p:nvPr/>
        </p:nvPicPr>
        <p:blipFill>
          <a:blip r:embed="rId3"/>
          <a:stretch>
            <a:fillRect/>
          </a:stretch>
        </p:blipFill>
        <p:spPr>
          <a:xfrm>
            <a:off x="7119938" y="133350"/>
            <a:ext cx="1965325" cy="1431925"/>
          </a:xfrm>
          <a:prstGeom prst="rect">
            <a:avLst/>
          </a:prstGeom>
          <a:noFill/>
          <a:ln w="9525">
            <a:noFill/>
          </a:ln>
        </p:spPr>
      </p:pic>
      <p:pic>
        <p:nvPicPr>
          <p:cNvPr id="24580" name="图片 3"/>
          <p:cNvPicPr>
            <a:picLocks noChangeAspect="1"/>
          </p:cNvPicPr>
          <p:nvPr/>
        </p:nvPicPr>
        <p:blipFill>
          <a:blip r:embed="rId4"/>
          <a:stretch>
            <a:fillRect/>
          </a:stretch>
        </p:blipFill>
        <p:spPr>
          <a:xfrm>
            <a:off x="717550" y="3308350"/>
            <a:ext cx="2330450" cy="1695450"/>
          </a:xfrm>
          <a:prstGeom prst="rect">
            <a:avLst/>
          </a:prstGeom>
          <a:noFill/>
          <a:ln w="9525">
            <a:noFill/>
          </a:ln>
        </p:spPr>
      </p:pic>
      <p:sp>
        <p:nvSpPr>
          <p:cNvPr id="2" name="TextBox 1"/>
          <p:cNvSpPr txBox="1"/>
          <p:nvPr/>
        </p:nvSpPr>
        <p:spPr>
          <a:xfrm>
            <a:off x="1143000" y="792163"/>
            <a:ext cx="4876800" cy="1568450"/>
          </a:xfrm>
          <a:prstGeom prst="rect">
            <a:avLst/>
          </a:prstGeom>
          <a:noFill/>
          <a:ln w="9525">
            <a:noFill/>
          </a:ln>
        </p:spPr>
        <p:txBody>
          <a:bodyPr>
            <a:spAutoFit/>
          </a:bodyPr>
          <a:p>
            <a:r>
              <a:rPr lang="en-US" altLang="zh-CN" sz="2400" dirty="0">
                <a:solidFill>
                  <a:schemeClr val="bg1"/>
                </a:solidFill>
                <a:latin typeface="Arial" panose="020B0604020202020204" pitchFamily="34" charset="0"/>
              </a:rPr>
              <a:t>“… the material taught isn’t as important as you gaining the ability to learn a new subject, and the ability to analyze a new problem.”</a:t>
            </a:r>
            <a:endParaRPr lang="zh-CN" altLang="en-US" sz="2400" dirty="0">
              <a:solidFill>
                <a:schemeClr val="bg1"/>
              </a:solidFill>
              <a:latin typeface="Arial" panose="020B0604020202020204" pitchFamily="34" charset="0"/>
            </a:endParaRPr>
          </a:p>
        </p:txBody>
      </p:sp>
      <p:sp>
        <p:nvSpPr>
          <p:cNvPr id="7" name="TextBox 6"/>
          <p:cNvSpPr txBox="1"/>
          <p:nvPr/>
        </p:nvSpPr>
        <p:spPr>
          <a:xfrm>
            <a:off x="3810000" y="2563813"/>
            <a:ext cx="4876800" cy="1568450"/>
          </a:xfrm>
          <a:prstGeom prst="rect">
            <a:avLst/>
          </a:prstGeom>
          <a:noFill/>
          <a:ln w="9525">
            <a:noFill/>
          </a:ln>
        </p:spPr>
        <p:txBody>
          <a:bodyPr>
            <a:spAutoFit/>
          </a:bodyPr>
          <a:p>
            <a:r>
              <a:rPr lang="en-US" altLang="zh-CN" dirty="0">
                <a:solidFill>
                  <a:schemeClr val="bg1"/>
                </a:solidFill>
                <a:latin typeface="Arial" panose="020B0604020202020204" pitchFamily="34" charset="0"/>
              </a:rPr>
              <a:t>“</a:t>
            </a:r>
            <a:r>
              <a:rPr lang="en-US" altLang="zh-CN" sz="2400" dirty="0">
                <a:solidFill>
                  <a:schemeClr val="bg1"/>
                </a:solidFill>
                <a:latin typeface="Arial" panose="020B0604020202020204" pitchFamily="34" charset="0"/>
              </a:rPr>
              <a:t>… -- this will be the period where you go from teacher-taught to master-inspired, after which you must become self-learner.”</a:t>
            </a:r>
            <a:endParaRPr lang="zh-CN" altLang="en-US" sz="2400" dirty="0">
              <a:solidFill>
                <a:schemeClr val="bg1"/>
              </a:solidFill>
              <a:latin typeface="Arial" panose="020B0604020202020204"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81025" y="487363"/>
            <a:ext cx="8534400" cy="411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椭圆 4"/>
          <p:cNvSpPr/>
          <p:nvPr/>
        </p:nvSpPr>
        <p:spPr>
          <a:xfrm>
            <a:off x="4267200" y="1735138"/>
            <a:ext cx="1219200" cy="1219200"/>
          </a:xfrm>
          <a:prstGeom prst="ellipse">
            <a:avLst/>
          </a:prstGeom>
          <a:solidFill>
            <a:schemeClr val="bg1">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等腰三角形 5"/>
          <p:cNvSpPr/>
          <p:nvPr/>
        </p:nvSpPr>
        <p:spPr>
          <a:xfrm rot="5400000">
            <a:off x="4684713" y="2152650"/>
            <a:ext cx="533400" cy="460375"/>
          </a:xfrm>
          <a:prstGeom prst="triangle">
            <a:avLst/>
          </a:prstGeom>
          <a:solidFill>
            <a:schemeClr val="bg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3300189" y="1974612"/>
            <a:ext cx="3493265"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5400" b="0" i="1"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cs typeface="+mn-cs"/>
              </a:rPr>
              <a:t>Stay tuned</a:t>
            </a:r>
            <a:endParaRPr kumimoji="0" lang="zh-CN" altLang="en-US" sz="5400" b="0" i="1"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宋体" panose="02010600030101010101" pitchFamily="2" charset="-122"/>
              <a:cs typeface="+mn-cs"/>
            </a:endParaRPr>
          </a:p>
        </p:txBody>
      </p:sp>
      <p:sp>
        <p:nvSpPr>
          <p:cNvPr id="8" name="TextBox 7"/>
          <p:cNvSpPr txBox="1"/>
          <p:nvPr/>
        </p:nvSpPr>
        <p:spPr>
          <a:xfrm>
            <a:off x="1219200" y="744538"/>
            <a:ext cx="1143000" cy="368300"/>
          </a:xfrm>
          <a:prstGeom prst="rect">
            <a:avLst/>
          </a:prstGeom>
          <a:solidFill>
            <a:schemeClr val="tx1"/>
          </a:solidFill>
          <a:ln w="9525" cap="flat" cmpd="sng">
            <a:solidFill>
              <a:schemeClr val="bg1"/>
            </a:solidFill>
            <a:prstDash val="solid"/>
            <a:miter/>
            <a:headEnd type="none" w="med" len="med"/>
            <a:tailEnd type="none" w="med" len="med"/>
          </a:ln>
        </p:spPr>
        <p:txBody>
          <a:bodyPr>
            <a:spAutoFit/>
          </a:bodyPr>
          <a:p>
            <a:r>
              <a:rPr lang="zh-CN" altLang="en-US" b="1" dirty="0">
                <a:solidFill>
                  <a:schemeClr val="bg1"/>
                </a:solidFill>
                <a:latin typeface="Arial" panose="020B0604020202020204" pitchFamily="34" charset="0"/>
              </a:rPr>
              <a:t>移花接木</a:t>
            </a:r>
            <a:endParaRPr lang="zh-CN" altLang="en-US" b="1" dirty="0">
              <a:solidFill>
                <a:schemeClr val="bg1"/>
              </a:solidFill>
              <a:latin typeface="Arial" panose="020B0604020202020204" pitchFamily="34" charset="0"/>
            </a:endParaRPr>
          </a:p>
        </p:txBody>
      </p:sp>
      <p:sp>
        <p:nvSpPr>
          <p:cNvPr id="10" name="TextBox 9"/>
          <p:cNvSpPr txBox="1"/>
          <p:nvPr/>
        </p:nvSpPr>
        <p:spPr>
          <a:xfrm>
            <a:off x="1219200" y="1365250"/>
            <a:ext cx="1143000" cy="369888"/>
          </a:xfrm>
          <a:prstGeom prst="rect">
            <a:avLst/>
          </a:prstGeom>
          <a:solidFill>
            <a:schemeClr val="tx1"/>
          </a:solidFill>
          <a:ln w="9525" cap="flat" cmpd="sng">
            <a:solidFill>
              <a:schemeClr val="bg1"/>
            </a:solidFill>
            <a:prstDash val="solid"/>
            <a:miter/>
            <a:headEnd type="none" w="med" len="med"/>
            <a:tailEnd type="none" w="med" len="med"/>
          </a:ln>
        </p:spPr>
        <p:txBody>
          <a:bodyPr>
            <a:spAutoFit/>
          </a:bodyPr>
          <a:p>
            <a:r>
              <a:rPr lang="zh-CN" altLang="en-US" b="1" dirty="0">
                <a:solidFill>
                  <a:schemeClr val="bg1"/>
                </a:solidFill>
                <a:latin typeface="Arial" panose="020B0604020202020204" pitchFamily="34" charset="0"/>
              </a:rPr>
              <a:t>滥竽充数</a:t>
            </a:r>
            <a:endParaRPr lang="zh-CN" altLang="en-US" b="1" dirty="0">
              <a:solidFill>
                <a:schemeClr val="bg1"/>
              </a:solidFill>
              <a:latin typeface="Arial" panose="020B0604020202020204" pitchFamily="34" charset="0"/>
            </a:endParaRPr>
          </a:p>
        </p:txBody>
      </p:sp>
      <p:sp>
        <p:nvSpPr>
          <p:cNvPr id="11" name="TextBox 10"/>
          <p:cNvSpPr txBox="1"/>
          <p:nvPr/>
        </p:nvSpPr>
        <p:spPr>
          <a:xfrm>
            <a:off x="1219200" y="1974850"/>
            <a:ext cx="1143000" cy="369888"/>
          </a:xfrm>
          <a:prstGeom prst="rect">
            <a:avLst/>
          </a:prstGeom>
          <a:solidFill>
            <a:schemeClr val="tx1"/>
          </a:solidFill>
          <a:ln w="9525" cap="flat" cmpd="sng">
            <a:solidFill>
              <a:schemeClr val="bg1"/>
            </a:solidFill>
            <a:prstDash val="solid"/>
            <a:miter/>
            <a:headEnd type="none" w="med" len="med"/>
            <a:tailEnd type="none" w="med" len="med"/>
          </a:ln>
        </p:spPr>
        <p:txBody>
          <a:bodyPr>
            <a:spAutoFit/>
          </a:bodyPr>
          <a:p>
            <a:r>
              <a:rPr lang="zh-CN" altLang="en-US" b="1" dirty="0">
                <a:solidFill>
                  <a:schemeClr val="bg1"/>
                </a:solidFill>
                <a:latin typeface="Arial" panose="020B0604020202020204" pitchFamily="34" charset="0"/>
              </a:rPr>
              <a:t>张冠李戴</a:t>
            </a:r>
            <a:endParaRPr lang="zh-CN" altLang="en-US" b="1" dirty="0">
              <a:solidFill>
                <a:schemeClr val="bg1"/>
              </a:solidFill>
              <a:latin typeface="Arial" panose="020B0604020202020204" pitchFamily="34" charset="0"/>
            </a:endParaRPr>
          </a:p>
        </p:txBody>
      </p:sp>
      <p:sp>
        <p:nvSpPr>
          <p:cNvPr id="12" name="TextBox 11"/>
          <p:cNvSpPr txBox="1"/>
          <p:nvPr/>
        </p:nvSpPr>
        <p:spPr>
          <a:xfrm>
            <a:off x="1219200" y="2584450"/>
            <a:ext cx="1143000" cy="369888"/>
          </a:xfrm>
          <a:prstGeom prst="rect">
            <a:avLst/>
          </a:prstGeom>
          <a:solidFill>
            <a:schemeClr val="tx1"/>
          </a:solidFill>
          <a:ln w="9525" cap="flat" cmpd="sng">
            <a:solidFill>
              <a:schemeClr val="bg1"/>
            </a:solidFill>
            <a:prstDash val="solid"/>
            <a:miter/>
            <a:headEnd type="none" w="med" len="med"/>
            <a:tailEnd type="none" w="med" len="med"/>
          </a:ln>
        </p:spPr>
        <p:txBody>
          <a:bodyPr>
            <a:spAutoFit/>
          </a:bodyPr>
          <a:p>
            <a:r>
              <a:rPr lang="zh-CN" altLang="en-US" b="1" dirty="0">
                <a:solidFill>
                  <a:schemeClr val="bg1"/>
                </a:solidFill>
                <a:latin typeface="Arial" panose="020B0604020202020204" pitchFamily="34" charset="0"/>
              </a:rPr>
              <a:t>不当比较</a:t>
            </a:r>
            <a:endParaRPr lang="zh-CN" altLang="en-US" b="1" dirty="0">
              <a:solidFill>
                <a:schemeClr val="bg1"/>
              </a:solidFill>
              <a:latin typeface="Arial" panose="020B0604020202020204" pitchFamily="34" charset="0"/>
            </a:endParaRPr>
          </a:p>
        </p:txBody>
      </p:sp>
      <p:sp>
        <p:nvSpPr>
          <p:cNvPr id="13" name="TextBox 12"/>
          <p:cNvSpPr txBox="1"/>
          <p:nvPr/>
        </p:nvSpPr>
        <p:spPr>
          <a:xfrm>
            <a:off x="1219200" y="3270250"/>
            <a:ext cx="1371600" cy="369888"/>
          </a:xfrm>
          <a:prstGeom prst="rect">
            <a:avLst/>
          </a:prstGeom>
          <a:solidFill>
            <a:schemeClr val="tx1"/>
          </a:solidFill>
          <a:ln w="9525" cap="flat" cmpd="sng">
            <a:solidFill>
              <a:schemeClr val="bg1"/>
            </a:solidFill>
            <a:prstDash val="solid"/>
            <a:miter/>
            <a:headEnd type="none" w="med" len="med"/>
            <a:tailEnd type="none" w="med" len="med"/>
          </a:ln>
        </p:spPr>
        <p:txBody>
          <a:bodyPr>
            <a:spAutoFit/>
          </a:bodyPr>
          <a:p>
            <a:r>
              <a:rPr lang="zh-CN" altLang="en-US" b="1" dirty="0">
                <a:solidFill>
                  <a:schemeClr val="bg1"/>
                </a:solidFill>
                <a:latin typeface="Arial" panose="020B0604020202020204" pitchFamily="34" charset="0"/>
              </a:rPr>
              <a:t>未然当已然</a:t>
            </a:r>
            <a:endParaRPr lang="zh-CN" altLang="en-US" b="1" dirty="0">
              <a:solidFill>
                <a:schemeClr val="bg1"/>
              </a:solidFill>
              <a:latin typeface="Arial" panose="020B0604020202020204" pitchFamily="34" charset="0"/>
            </a:endParaRPr>
          </a:p>
        </p:txBody>
      </p:sp>
      <p:sp>
        <p:nvSpPr>
          <p:cNvPr id="14" name="TextBox 13"/>
          <p:cNvSpPr txBox="1"/>
          <p:nvPr/>
        </p:nvSpPr>
        <p:spPr>
          <a:xfrm>
            <a:off x="1219200" y="3879850"/>
            <a:ext cx="1371600" cy="369888"/>
          </a:xfrm>
          <a:prstGeom prst="rect">
            <a:avLst/>
          </a:prstGeom>
          <a:solidFill>
            <a:schemeClr val="tx1"/>
          </a:solidFill>
          <a:ln w="9525" cap="flat" cmpd="sng">
            <a:solidFill>
              <a:schemeClr val="bg1"/>
            </a:solidFill>
            <a:prstDash val="solid"/>
            <a:miter/>
            <a:headEnd type="none" w="med" len="med"/>
            <a:tailEnd type="none" w="med" len="med"/>
          </a:ln>
        </p:spPr>
        <p:txBody>
          <a:bodyPr>
            <a:spAutoFit/>
          </a:bodyPr>
          <a:p>
            <a:r>
              <a:rPr lang="en-US" altLang="zh-CN" b="1" dirty="0">
                <a:solidFill>
                  <a:schemeClr val="bg1"/>
                </a:solidFill>
                <a:latin typeface="Arial" panose="020B0604020202020204" pitchFamily="34" charset="0"/>
              </a:rPr>
              <a:t>… …</a:t>
            </a:r>
            <a:endParaRPr lang="zh-CN" altLang="en-US" b="1" dirty="0">
              <a:solidFill>
                <a:schemeClr val="bg1"/>
              </a:solidFill>
              <a:latin typeface="Arial" panose="020B0604020202020204" pitchFamily="34" charset="0"/>
            </a:endParaRPr>
          </a:p>
        </p:txBody>
      </p:sp>
      <p:pic>
        <p:nvPicPr>
          <p:cNvPr id="26636" name="Picture 4" descr="轴"/>
          <p:cNvPicPr>
            <a:picLocks noChangeAspect="1"/>
          </p:cNvPicPr>
          <p:nvPr/>
        </p:nvPicPr>
        <p:blipFill>
          <a:blip r:embed="rId1"/>
          <a:srcRect r="78329"/>
          <a:stretch>
            <a:fillRect/>
          </a:stretch>
        </p:blipFill>
        <p:spPr>
          <a:xfrm>
            <a:off x="0" y="0"/>
            <a:ext cx="1981200" cy="5143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1+#ppt_w/2"/>
                                          </p:val>
                                        </p:tav>
                                        <p:tav tm="100000">
                                          <p:val>
                                            <p:strVal val="#ppt_x"/>
                                          </p:val>
                                        </p:tav>
                                      </p:tavLst>
                                    </p:anim>
                                    <p:anim calcmode="lin" valueType="num">
                                      <p:cBhvr additive="base">
                                        <p:cTn id="8" dur="5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1+#ppt_w/2"/>
                                          </p:val>
                                        </p:tav>
                                        <p:tav tm="100000">
                                          <p:val>
                                            <p:strVal val="#ppt_x"/>
                                          </p:val>
                                        </p:tav>
                                      </p:tavLst>
                                    </p:anim>
                                    <p:anim calcmode="lin" valueType="num">
                                      <p:cBhvr additive="base">
                                        <p:cTn id="13" dur="5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0" fill="hold"/>
                                        <p:tgtEl>
                                          <p:spTgt spid="11"/>
                                        </p:tgtEl>
                                        <p:attrNameLst>
                                          <p:attrName>ppt_x</p:attrName>
                                        </p:attrNameLst>
                                      </p:cBhvr>
                                      <p:tavLst>
                                        <p:tav tm="0">
                                          <p:val>
                                            <p:strVal val="1+#ppt_w/2"/>
                                          </p:val>
                                        </p:tav>
                                        <p:tav tm="100000">
                                          <p:val>
                                            <p:strVal val="#ppt_x"/>
                                          </p:val>
                                        </p:tav>
                                      </p:tavLst>
                                    </p:anim>
                                    <p:anim calcmode="lin" valueType="num">
                                      <p:cBhvr additive="base">
                                        <p:cTn id="18" dur="5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0" fill="hold"/>
                                        <p:tgtEl>
                                          <p:spTgt spid="12"/>
                                        </p:tgtEl>
                                        <p:attrNameLst>
                                          <p:attrName>ppt_x</p:attrName>
                                        </p:attrNameLst>
                                      </p:cBhvr>
                                      <p:tavLst>
                                        <p:tav tm="0">
                                          <p:val>
                                            <p:strVal val="1+#ppt_w/2"/>
                                          </p:val>
                                        </p:tav>
                                        <p:tav tm="100000">
                                          <p:val>
                                            <p:strVal val="#ppt_x"/>
                                          </p:val>
                                        </p:tav>
                                      </p:tavLst>
                                    </p:anim>
                                    <p:anim calcmode="lin" valueType="num">
                                      <p:cBhvr additive="base">
                                        <p:cTn id="23" dur="50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0" fill="hold"/>
                                        <p:tgtEl>
                                          <p:spTgt spid="13"/>
                                        </p:tgtEl>
                                        <p:attrNameLst>
                                          <p:attrName>ppt_x</p:attrName>
                                        </p:attrNameLst>
                                      </p:cBhvr>
                                      <p:tavLst>
                                        <p:tav tm="0">
                                          <p:val>
                                            <p:strVal val="1+#ppt_w/2"/>
                                          </p:val>
                                        </p:tav>
                                        <p:tav tm="100000">
                                          <p:val>
                                            <p:strVal val="#ppt_x"/>
                                          </p:val>
                                        </p:tav>
                                      </p:tavLst>
                                    </p:anim>
                                    <p:anim calcmode="lin" valueType="num">
                                      <p:cBhvr additive="base">
                                        <p:cTn id="28" dur="50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0"/>
                            </p:stCondLst>
                            <p:childTnLst>
                              <p:par>
                                <p:cTn id="30" presetID="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0" fill="hold"/>
                                        <p:tgtEl>
                                          <p:spTgt spid="14"/>
                                        </p:tgtEl>
                                        <p:attrNameLst>
                                          <p:attrName>ppt_x</p:attrName>
                                        </p:attrNameLst>
                                      </p:cBhvr>
                                      <p:tavLst>
                                        <p:tav tm="0">
                                          <p:val>
                                            <p:strVal val="1+#ppt_w/2"/>
                                          </p:val>
                                        </p:tav>
                                        <p:tav tm="100000">
                                          <p:val>
                                            <p:strVal val="#ppt_x"/>
                                          </p:val>
                                        </p:tav>
                                      </p:tavLst>
                                    </p:anim>
                                    <p:anim calcmode="lin" valueType="num">
                                      <p:cBhvr additive="base">
                                        <p:cTn id="33" dur="5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p:cNvSpPr>
            <a:spLocks noGrp="1"/>
          </p:cNvSpPr>
          <p:nvPr/>
        </p:nvSpPr>
        <p:spPr>
          <a:xfrm>
            <a:off x="1620539" y="467200"/>
            <a:ext cx="7889621" cy="994540"/>
          </a:xfrm>
          <a:prstGeom prst="rect">
            <a:avLst/>
          </a:prstGeom>
        </p:spPr>
        <p:txBody>
          <a:bodyPr vert="horz" lIns="68605" tIns="34302" rIns="68605" bIns="34302"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b="1" dirty="0">
                <a:latin typeface="Times New Roman" panose="02020603050405020304" pitchFamily="18" charset="0"/>
                <a:ea typeface="宋体" panose="02010600030101010101" pitchFamily="2" charset="-122"/>
                <a:sym typeface="+mn-ea"/>
              </a:rPr>
              <a:t>What are the factors that contribute to the </a:t>
            </a:r>
            <a:endParaRPr lang="en-US" altLang="zh-CN" sz="2400" b="1" dirty="0">
              <a:latin typeface="Times New Roman" panose="02020603050405020304" pitchFamily="18" charset="0"/>
              <a:ea typeface="宋体" panose="02010600030101010101" pitchFamily="2" charset="-122"/>
              <a:sym typeface="+mn-ea"/>
            </a:endParaRPr>
          </a:p>
          <a:p>
            <a:r>
              <a:rPr lang="en-US" altLang="zh-CN" sz="2400" b="1" dirty="0">
                <a:latin typeface="Times New Roman" panose="02020603050405020304" pitchFamily="18" charset="0"/>
                <a:ea typeface="宋体" panose="02010600030101010101" pitchFamily="2" charset="-122"/>
                <a:sym typeface="+mn-ea"/>
              </a:rPr>
              <a:t>efficiency of reading comprehension? </a:t>
            </a:r>
            <a:br>
              <a:rPr lang="en-US" altLang="zh-CN" sz="2400" b="1" dirty="0">
                <a:latin typeface="Times New Roman" panose="02020603050405020304" pitchFamily="18" charset="0"/>
                <a:ea typeface="宋体" panose="02010600030101010101" pitchFamily="2" charset="-122"/>
              </a:rPr>
            </a:br>
            <a:endParaRPr lang="zh-CN" altLang="en-US" sz="2400" dirty="0"/>
          </a:p>
        </p:txBody>
      </p:sp>
      <p:sp>
        <p:nvSpPr>
          <p:cNvPr id="3" name="内容占位符 2"/>
          <p:cNvSpPr>
            <a:spLocks noGrp="1"/>
          </p:cNvSpPr>
          <p:nvPr/>
        </p:nvSpPr>
        <p:spPr>
          <a:xfrm>
            <a:off x="1620539" y="1369726"/>
            <a:ext cx="6424911" cy="2620983"/>
          </a:xfrm>
          <a:prstGeom prst="rect">
            <a:avLst/>
          </a:prstGeom>
        </p:spPr>
        <p:txBody>
          <a:bodyPr vert="horz" lIns="68605" tIns="34302" rIns="68605" bIns="3430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har char="•"/>
            </a:pPr>
            <a:r>
              <a:rPr lang="en-US" altLang="zh-CN" sz="2700" dirty="0" smtClean="0">
                <a:solidFill>
                  <a:srgbClr val="FF0000"/>
                </a:solidFill>
                <a:latin typeface="Times New Roman" panose="02020603050405020304" pitchFamily="18" charset="0"/>
                <a:ea typeface="宋体" panose="02010600030101010101" pitchFamily="2" charset="-122"/>
                <a:sym typeface="+mn-ea"/>
              </a:rPr>
              <a:t>Large </a:t>
            </a:r>
            <a:r>
              <a:rPr lang="en-US" altLang="zh-CN" sz="2700" dirty="0">
                <a:solidFill>
                  <a:srgbClr val="FF0000"/>
                </a:solidFill>
                <a:latin typeface="Times New Roman" panose="02020603050405020304" pitchFamily="18" charset="0"/>
                <a:ea typeface="宋体" panose="02010600030101010101" pitchFamily="2" charset="-122"/>
                <a:sym typeface="+mn-ea"/>
              </a:rPr>
              <a:t>vocabulary.</a:t>
            </a:r>
            <a:endParaRPr lang="en-US" altLang="zh-CN" sz="2700" dirty="0">
              <a:solidFill>
                <a:srgbClr val="FF0000"/>
              </a:solidFill>
              <a:latin typeface="Times New Roman" panose="02020603050405020304" pitchFamily="18" charset="0"/>
              <a:ea typeface="宋体" panose="02010600030101010101" pitchFamily="2" charset="-122"/>
            </a:endParaRPr>
          </a:p>
          <a:p>
            <a:pPr>
              <a:lnSpc>
                <a:spcPct val="150000"/>
              </a:lnSpc>
              <a:buChar char="•"/>
            </a:pPr>
            <a:r>
              <a:rPr lang="en-US" altLang="zh-CN" sz="2700" dirty="0">
                <a:solidFill>
                  <a:srgbClr val="FF0000"/>
                </a:solidFill>
                <a:latin typeface="Times New Roman" panose="02020603050405020304" pitchFamily="18" charset="0"/>
                <a:ea typeface="宋体" panose="02010600030101010101" pitchFamily="2" charset="-122"/>
                <a:sym typeface="+mn-ea"/>
              </a:rPr>
              <a:t>Effective strategies.</a:t>
            </a:r>
            <a:endParaRPr lang="en-US" altLang="zh-CN" sz="2700" dirty="0">
              <a:solidFill>
                <a:srgbClr val="FF0000"/>
              </a:solidFill>
              <a:latin typeface="Times New Roman" panose="02020603050405020304" pitchFamily="18" charset="0"/>
              <a:ea typeface="宋体" panose="02010600030101010101" pitchFamily="2" charset="-122"/>
              <a:sym typeface="+mn-ea"/>
            </a:endParaRPr>
          </a:p>
          <a:p>
            <a:pPr>
              <a:lnSpc>
                <a:spcPct val="150000"/>
              </a:lnSpc>
              <a:buChar char="•"/>
            </a:pPr>
            <a:r>
              <a:rPr lang="en-US" altLang="zh-CN" sz="2700" dirty="0">
                <a:solidFill>
                  <a:srgbClr val="FF0000"/>
                </a:solidFill>
                <a:latin typeface="Times New Roman" panose="02020603050405020304" pitchFamily="18" charset="0"/>
                <a:ea typeface="宋体" panose="02010600030101010101" pitchFamily="2" charset="-122"/>
                <a:sym typeface="+mn-ea"/>
              </a:rPr>
              <a:t>Make reading your daily routine</a:t>
            </a:r>
            <a:endParaRPr lang="en-US" altLang="zh-CN" sz="2700" dirty="0">
              <a:solidFill>
                <a:srgbClr val="FF0000"/>
              </a:solidFill>
              <a:latin typeface="Times New Roman" panose="02020603050405020304" pitchFamily="18" charset="0"/>
              <a:ea typeface="宋体" panose="02010600030101010101" pitchFamily="2" charset="-122"/>
              <a:sym typeface="+mn-ea"/>
            </a:endParaRPr>
          </a:p>
          <a:p>
            <a:endParaRPr lang="zh-CN" altLang="en-US" sz="2100" dirty="0"/>
          </a:p>
        </p:txBody>
      </p:sp>
      <p:pic>
        <p:nvPicPr>
          <p:cNvPr id="4" name="Picture 4" descr="校园-书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08884" y="3801714"/>
            <a:ext cx="1244571" cy="1140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Picture 4" descr="C:\Users\Virginia\AppData\Local\Microsoft\Windows\Temporary Internet Files\Content.IE5\U869UP0H\MP900443608[1].jpg"/>
          <p:cNvPicPr>
            <a:picLocks noChangeAspect="1"/>
          </p:cNvPicPr>
          <p:nvPr/>
        </p:nvPicPr>
        <p:blipFill>
          <a:blip r:embed="rId1"/>
          <a:stretch>
            <a:fillRect/>
          </a:stretch>
        </p:blipFill>
        <p:spPr>
          <a:xfrm>
            <a:off x="635" y="0"/>
            <a:ext cx="9143365" cy="5145405"/>
          </a:xfrm>
          <a:prstGeom prst="rect">
            <a:avLst/>
          </a:prstGeom>
          <a:noFill/>
          <a:ln w="9525">
            <a:noFill/>
          </a:ln>
        </p:spPr>
      </p:pic>
      <p:sp>
        <p:nvSpPr>
          <p:cNvPr id="12291" name="1 Título"/>
          <p:cNvSpPr>
            <a:spLocks noGrp="1"/>
          </p:cNvSpPr>
          <p:nvPr>
            <p:ph type="title"/>
          </p:nvPr>
        </p:nvSpPr>
        <p:spPr/>
        <p:txBody>
          <a:bodyPr vert="horz" wrap="square" lIns="68605" tIns="34302" rIns="68605" bIns="34302" anchor="ctr"/>
          <a:p>
            <a:pPr eaLnBrk="1" hangingPunct="1"/>
            <a:r>
              <a:rPr lang="es-MX" altLang="zh-CN" b="1" dirty="0">
                <a:latin typeface="Arial Black" panose="020B0A04020102020204" pitchFamily="34" charset="0"/>
              </a:rPr>
              <a:t>Vocabulary </a:t>
            </a:r>
            <a:r>
              <a:rPr lang="es-MX" altLang="zh-CN" b="1" dirty="0">
                <a:solidFill>
                  <a:srgbClr val="FF0000"/>
                </a:solidFill>
                <a:latin typeface="Arial Black" panose="020B0A04020102020204" pitchFamily="34" charset="0"/>
              </a:rPr>
              <a:t>matters</a:t>
            </a:r>
            <a:endParaRPr lang="es-MX" altLang="zh-CN" b="1" dirty="0">
              <a:solidFill>
                <a:srgbClr val="FF0000"/>
              </a:solidFill>
              <a:latin typeface="Arial Black" panose="020B0A04020102020204" pitchFamily="34" charset="0"/>
            </a:endParaRPr>
          </a:p>
        </p:txBody>
      </p:sp>
      <p:pic>
        <p:nvPicPr>
          <p:cNvPr id="12293" name="5 Imagen" descr="ReadingKi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2438" y="1168026"/>
            <a:ext cx="3698394" cy="24689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13279" r="10838"/>
          <a:stretch>
            <a:fillRect/>
          </a:stretch>
        </p:blipFill>
        <p:spPr>
          <a:xfrm rot="19884426">
            <a:off x="1330599" y="345458"/>
            <a:ext cx="845421" cy="1114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2" name="2 Marcador de contenido"/>
          <p:cNvSpPr>
            <a:spLocks noGrp="1"/>
          </p:cNvSpPr>
          <p:nvPr>
            <p:ph idx="1" hasCustomPrompt="1"/>
          </p:nvPr>
        </p:nvSpPr>
        <p:spPr bwMode="auto">
          <a:xfrm>
            <a:off x="2248882" y="3707249"/>
            <a:ext cx="5456626" cy="810390"/>
          </a:xfrm>
          <a:prstGeom prst="rect">
            <a:avLst/>
          </a:prstGeom>
          <a:noFill/>
          <a:ln w="9525" cmpd="sng">
            <a:noFill/>
            <a:prstDash val="solid"/>
          </a:ln>
          <a:effectLst/>
          <a:scene3d>
            <a:camera prst="orthographicFront">
              <a:rot lat="0" lon="0" rev="0"/>
            </a:camera>
            <a:lightRig rig="threePt" dir="t">
              <a:rot lat="0" lon="0" rev="1200000"/>
            </a:lightRig>
          </a:scene3d>
          <a:sp3d>
            <a:bevelT w="63500" h="254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68605" tIns="34302" rIns="68605" bIns="34302" numCol="1" anchor="ctr" anchorCtr="0" compatLnSpc="1"/>
          <a:lstStyle/>
          <a:p>
            <a:pPr marL="342900" marR="0" lvl="0" indent="-342900" algn="l"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3300" b="1" i="0" u="none" strike="noStrike" kern="1200" cap="none" spc="0" normalizeH="0" baseline="0" noProof="0" dirty="0" smtClean="0">
                <a:ln>
                  <a:noFill/>
                </a:ln>
                <a:solidFill>
                  <a:schemeClr val="tx1"/>
                </a:solidFill>
                <a:effectLst/>
                <a:uLnTx/>
                <a:uFillTx/>
                <a:latin typeface="Arial Black" panose="020B0A04020102020204" pitchFamily="34" charset="0"/>
                <a:ea typeface="+mn-ea"/>
                <a:cs typeface="+mn-cs"/>
              </a:rPr>
              <a:t>Apply </a:t>
            </a:r>
            <a:r>
              <a:rPr kumimoji="0" lang="en-US" altLang="zh-CN" sz="3300" b="1" i="0" u="none" strike="noStrike" kern="1200" cap="none" spc="0" normalizeH="0" baseline="0" noProof="0" dirty="0" smtClean="0">
                <a:ln>
                  <a:noFill/>
                </a:ln>
                <a:solidFill>
                  <a:srgbClr val="0000FF"/>
                </a:solidFill>
                <a:effectLst/>
                <a:uLnTx/>
                <a:uFillTx/>
                <a:latin typeface="Arial Black" panose="020B0A04020102020204" pitchFamily="34" charset="0"/>
                <a:ea typeface="+mn-ea"/>
                <a:cs typeface="+mn-cs"/>
              </a:rPr>
              <a:t>reading strategies </a:t>
            </a:r>
            <a:r>
              <a:rPr kumimoji="0" lang="en-US" altLang="zh-CN" sz="3300" b="1" i="0" u="none" strike="noStrike" kern="1200" cap="none" spc="0" normalizeH="0" baseline="0" noProof="0" dirty="0" smtClean="0">
                <a:ln>
                  <a:noFill/>
                </a:ln>
                <a:solidFill>
                  <a:schemeClr val="tx1"/>
                </a:solidFill>
                <a:effectLst/>
                <a:uLnTx/>
                <a:uFillTx/>
                <a:latin typeface="Arial Black" panose="020B0A04020102020204" pitchFamily="34" charset="0"/>
                <a:ea typeface="+mn-ea"/>
                <a:cs typeface="+mn-cs"/>
              </a:rPr>
              <a:t>wisely</a:t>
            </a:r>
            <a:endParaRPr kumimoji="0" lang="en-US" altLang="zh-CN" sz="3300" b="1" i="0" u="none" strike="noStrike" kern="1200" cap="none" spc="0" normalizeH="0" baseline="0" noProof="0" dirty="0" smtClean="0">
              <a:ln>
                <a:noFill/>
              </a:ln>
              <a:solidFill>
                <a:schemeClr val="tx1"/>
              </a:solidFill>
              <a:effectLst/>
              <a:uLnTx/>
              <a:uFillTx/>
              <a:latin typeface="Arial Black" panose="020B0A040201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2">
                                            <p:txEl>
                                              <p:pRg st="4294967295" end="4294967295"/>
                                            </p:txEl>
                                          </p:spTgt>
                                        </p:tgtEl>
                                        <p:attrNameLst>
                                          <p:attrName>style.visibility</p:attrName>
                                        </p:attrNameLst>
                                      </p:cBhvr>
                                      <p:to>
                                        <p:strVal val="visible"/>
                                      </p:to>
                                    </p:set>
                                    <p:animEffect transition="in" filter="wipe(down)">
                                      <p:cBhvr>
                                        <p:cTn id="17" dur="500"/>
                                        <p:tgtEl>
                                          <p:spTgt spid="12292">
                                            <p:txEl>
                                              <p:pRg st="4294967295" end="429496729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2">
                                            <p:txEl>
                                              <p:pRg st="4294967295" end="4294967295"/>
                                            </p:txEl>
                                          </p:spTgt>
                                        </p:tgtEl>
                                        <p:attrNameLst>
                                          <p:attrName>style.visibility</p:attrName>
                                        </p:attrNameLst>
                                      </p:cBhvr>
                                      <p:to>
                                        <p:strVal val="visible"/>
                                      </p:to>
                                    </p:set>
                                    <p:animEffect transition="in" filter="wipe(down)">
                                      <p:cBhvr>
                                        <p:cTn id="22" dur="500"/>
                                        <p:tgtEl>
                                          <p:spTgt spid="12292">
                                            <p:txEl>
                                              <p:pRg st="4294967295" end="429496729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2">
                                            <p:txEl>
                                              <p:pRg st="0" end="0"/>
                                            </p:txEl>
                                          </p:spTgt>
                                        </p:tgtEl>
                                        <p:attrNameLst>
                                          <p:attrName>style.visibility</p:attrName>
                                        </p:attrNameLst>
                                      </p:cBhvr>
                                      <p:to>
                                        <p:strVal val="visible"/>
                                      </p:to>
                                    </p:set>
                                    <p:animEffect transition="in" filter="wipe(down)">
                                      <p:cBhvr>
                                        <p:cTn id="27" dur="500"/>
                                        <p:tgtEl>
                                          <p:spTgt spid="12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4099" name="TextBox 1"/>
          <p:cNvSpPr txBox="1"/>
          <p:nvPr/>
        </p:nvSpPr>
        <p:spPr>
          <a:xfrm>
            <a:off x="1676400" y="821055"/>
            <a:ext cx="6292850" cy="829945"/>
          </a:xfrm>
          <a:prstGeom prst="rect">
            <a:avLst/>
          </a:prstGeom>
          <a:noFill/>
          <a:ln w="9525">
            <a:noFill/>
          </a:ln>
        </p:spPr>
        <p:txBody>
          <a:bodyPr wrap="square">
            <a:spAutoFit/>
          </a:bodyPr>
          <a:p>
            <a:pPr algn="ctr"/>
            <a:r>
              <a:rPr lang="zh-CN" sz="2400" dirty="0">
                <a:latin typeface="华文宋体" pitchFamily="2" charset="-122"/>
                <a:ea typeface="华文宋体" pitchFamily="2" charset="-122"/>
              </a:rPr>
              <a:t>常武地区高二期中</a:t>
            </a:r>
            <a:r>
              <a:rPr lang="zh-CN" altLang="en-US" sz="2400" dirty="0">
                <a:latin typeface="华文宋体" pitchFamily="2" charset="-122"/>
                <a:ea typeface="华文宋体" pitchFamily="2" charset="-122"/>
              </a:rPr>
              <a:t>调研测试阅读理解题</a:t>
            </a:r>
            <a:endParaRPr lang="en-US" altLang="zh-CN" sz="2400" dirty="0">
              <a:latin typeface="华文宋体" pitchFamily="2" charset="-122"/>
              <a:ea typeface="华文宋体" pitchFamily="2" charset="-122"/>
            </a:endParaRPr>
          </a:p>
          <a:p>
            <a:pPr algn="ctr"/>
            <a:r>
              <a:rPr lang="en-US" altLang="zh-CN" sz="2400" dirty="0">
                <a:latin typeface="Aharoni" panose="02010803020104030203" pitchFamily="2" charset="-79"/>
                <a:ea typeface="华文宋体" pitchFamily="2" charset="-122"/>
              </a:rPr>
              <a:t>Keys</a:t>
            </a:r>
            <a:endParaRPr lang="zh-CN" altLang="en-US" sz="2400" dirty="0">
              <a:latin typeface="Aharoni" panose="02010803020104030203" pitchFamily="2" charset="-79"/>
              <a:ea typeface="华文宋体" pitchFamily="2" charset="-122"/>
            </a:endParaRPr>
          </a:p>
        </p:txBody>
      </p:sp>
      <p:sp>
        <p:nvSpPr>
          <p:cNvPr id="4100" name="TextBox 2"/>
          <p:cNvSpPr txBox="1"/>
          <p:nvPr/>
        </p:nvSpPr>
        <p:spPr>
          <a:xfrm>
            <a:off x="1141730" y="1735455"/>
            <a:ext cx="6039485" cy="368300"/>
          </a:xfrm>
          <a:prstGeom prst="rect">
            <a:avLst/>
          </a:prstGeom>
          <a:noFill/>
          <a:ln w="9525">
            <a:noFill/>
          </a:ln>
        </p:spPr>
        <p:txBody>
          <a:bodyPr wrap="square">
            <a:spAutoFit/>
          </a:bodyPr>
          <a:p>
            <a:r>
              <a:rPr lang="en-US" altLang="zh-CN" b="1" dirty="0">
                <a:solidFill>
                  <a:srgbClr val="0070C0"/>
                </a:solidFill>
                <a:latin typeface="Arial" panose="020B0604020202020204" pitchFamily="34" charset="0"/>
              </a:rPr>
              <a:t>Passage A       </a:t>
            </a:r>
            <a:r>
              <a:rPr lang="en-US" altLang="zh-CN" b="1" dirty="0">
                <a:solidFill>
                  <a:srgbClr val="FF0000"/>
                </a:solidFill>
                <a:latin typeface="Arial" panose="020B0604020202020204" pitchFamily="34" charset="0"/>
              </a:rPr>
              <a:t>21. </a:t>
            </a:r>
            <a:r>
              <a:rPr lang="en-US" altLang="zh-CN" b="1" dirty="0">
                <a:solidFill>
                  <a:srgbClr val="FF0000"/>
                </a:solidFill>
                <a:sym typeface="+mn-ea"/>
              </a:rPr>
              <a:t>? </a:t>
            </a:r>
            <a:r>
              <a:rPr lang="zh-CN" altLang="en-US" b="1" dirty="0">
                <a:solidFill>
                  <a:srgbClr val="FF0000"/>
                </a:solidFill>
                <a:sym typeface="+mn-ea"/>
              </a:rPr>
              <a:t>（</a:t>
            </a:r>
            <a:r>
              <a:rPr lang="en-US" altLang="zh-CN" b="1" dirty="0">
                <a:solidFill>
                  <a:srgbClr val="FF0000"/>
                </a:solidFill>
                <a:sym typeface="+mn-ea"/>
              </a:rPr>
              <a:t>54%</a:t>
            </a:r>
            <a:r>
              <a:rPr lang="zh-CN" altLang="en-US" b="1" dirty="0">
                <a:solidFill>
                  <a:srgbClr val="FF0000"/>
                </a:solidFill>
                <a:sym typeface="+mn-ea"/>
              </a:rPr>
              <a:t>）</a:t>
            </a:r>
            <a:r>
              <a:rPr lang="en-US" altLang="zh-CN" b="1" dirty="0">
                <a:solidFill>
                  <a:srgbClr val="FF0000"/>
                </a:solidFill>
                <a:sym typeface="+mn-ea"/>
              </a:rPr>
              <a:t>    </a:t>
            </a:r>
            <a:r>
              <a:rPr lang="en-US" altLang="zh-CN" b="1" dirty="0">
                <a:solidFill>
                  <a:schemeClr val="tx1"/>
                </a:solidFill>
                <a:sym typeface="+mn-ea"/>
              </a:rPr>
              <a:t>22.C       23.</a:t>
            </a:r>
            <a:r>
              <a:rPr lang="en-US" altLang="zh-CN" b="1" dirty="0">
                <a:solidFill>
                  <a:schemeClr val="tx1"/>
                </a:solidFill>
                <a:latin typeface="Arial" panose="020B0604020202020204" pitchFamily="34" charset="0"/>
              </a:rPr>
              <a:t>D </a:t>
            </a:r>
            <a:r>
              <a:rPr lang="en-US" altLang="zh-CN" b="1" dirty="0">
                <a:latin typeface="Arial" panose="020B0604020202020204" pitchFamily="34" charset="0"/>
              </a:rPr>
              <a:t>      </a:t>
            </a:r>
            <a:endParaRPr lang="zh-CN" altLang="en-US" b="1" dirty="0">
              <a:solidFill>
                <a:srgbClr val="FF0000"/>
              </a:solidFill>
              <a:latin typeface="Arial" panose="020B0604020202020204" pitchFamily="34" charset="0"/>
            </a:endParaRPr>
          </a:p>
        </p:txBody>
      </p:sp>
      <p:sp>
        <p:nvSpPr>
          <p:cNvPr id="4101" name="TextBox 4"/>
          <p:cNvSpPr txBox="1"/>
          <p:nvPr/>
        </p:nvSpPr>
        <p:spPr>
          <a:xfrm>
            <a:off x="1143000" y="2273300"/>
            <a:ext cx="7231380" cy="368300"/>
          </a:xfrm>
          <a:prstGeom prst="rect">
            <a:avLst/>
          </a:prstGeom>
          <a:noFill/>
          <a:ln w="9525">
            <a:noFill/>
          </a:ln>
        </p:spPr>
        <p:txBody>
          <a:bodyPr wrap="square">
            <a:spAutoFit/>
          </a:bodyPr>
          <a:p>
            <a:r>
              <a:rPr lang="en-US" altLang="zh-CN" b="1" dirty="0">
                <a:solidFill>
                  <a:srgbClr val="0070C0"/>
                </a:solidFill>
                <a:latin typeface="Arial" panose="020B0604020202020204" pitchFamily="34" charset="0"/>
              </a:rPr>
              <a:t>Passage B       </a:t>
            </a:r>
            <a:r>
              <a:rPr lang="en-US" altLang="zh-CN" b="1" dirty="0">
                <a:solidFill>
                  <a:srgbClr val="FF0000"/>
                </a:solidFill>
                <a:latin typeface="Arial" panose="020B0604020202020204" pitchFamily="34" charset="0"/>
              </a:rPr>
              <a:t>24. ? </a:t>
            </a:r>
            <a:r>
              <a:rPr lang="zh-CN" altLang="en-US" b="1" dirty="0">
                <a:solidFill>
                  <a:srgbClr val="FF0000"/>
                </a:solidFill>
                <a:latin typeface="Arial" panose="020B0604020202020204" pitchFamily="34" charset="0"/>
              </a:rPr>
              <a:t>（</a:t>
            </a:r>
            <a:r>
              <a:rPr lang="en-US" altLang="zh-CN" b="1" dirty="0">
                <a:solidFill>
                  <a:srgbClr val="FF0000"/>
                </a:solidFill>
                <a:latin typeface="Arial" panose="020B0604020202020204" pitchFamily="34" charset="0"/>
              </a:rPr>
              <a:t>24%</a:t>
            </a:r>
            <a:r>
              <a:rPr lang="zh-CN" altLang="en-US" b="1" dirty="0">
                <a:solidFill>
                  <a:srgbClr val="FF0000"/>
                </a:solidFill>
                <a:latin typeface="Arial" panose="020B0604020202020204" pitchFamily="34" charset="0"/>
              </a:rPr>
              <a:t>）</a:t>
            </a:r>
            <a:r>
              <a:rPr lang="en-US" altLang="zh-CN" b="1" dirty="0">
                <a:solidFill>
                  <a:srgbClr val="FF0000"/>
                </a:solidFill>
                <a:latin typeface="Arial" panose="020B0604020202020204" pitchFamily="34" charset="0"/>
              </a:rPr>
              <a:t>      </a:t>
            </a:r>
            <a:r>
              <a:rPr lang="en-US" altLang="zh-CN" b="1" dirty="0">
                <a:latin typeface="Arial" panose="020B0604020202020204" pitchFamily="34" charset="0"/>
              </a:rPr>
              <a:t>25. B        </a:t>
            </a:r>
            <a:r>
              <a:rPr lang="en-US" altLang="zh-CN" b="1" dirty="0">
                <a:solidFill>
                  <a:schemeClr val="tx1"/>
                </a:solidFill>
                <a:latin typeface="Arial" panose="020B0604020202020204" pitchFamily="34" charset="0"/>
              </a:rPr>
              <a:t>26. C        </a:t>
            </a:r>
            <a:r>
              <a:rPr lang="zh-CN" altLang="en-US" sz="1800" b="1" dirty="0">
                <a:solidFill>
                  <a:srgbClr val="FF0000"/>
                </a:solidFill>
                <a:latin typeface="Arial" panose="020B0604020202020204" pitchFamily="34" charset="0"/>
              </a:rPr>
              <a:t>27. C（55%）</a:t>
            </a:r>
            <a:endParaRPr lang="zh-CN" altLang="en-US" sz="1800" b="1" dirty="0">
              <a:solidFill>
                <a:srgbClr val="FF0000"/>
              </a:solidFill>
              <a:latin typeface="Arial" panose="020B0604020202020204" pitchFamily="34" charset="0"/>
            </a:endParaRPr>
          </a:p>
        </p:txBody>
      </p:sp>
      <p:sp>
        <p:nvSpPr>
          <p:cNvPr id="4102" name="TextBox 5"/>
          <p:cNvSpPr txBox="1"/>
          <p:nvPr/>
        </p:nvSpPr>
        <p:spPr>
          <a:xfrm>
            <a:off x="1141730" y="2936240"/>
            <a:ext cx="6826885" cy="368300"/>
          </a:xfrm>
          <a:prstGeom prst="rect">
            <a:avLst/>
          </a:prstGeom>
          <a:noFill/>
          <a:ln w="9525">
            <a:noFill/>
          </a:ln>
        </p:spPr>
        <p:txBody>
          <a:bodyPr wrap="square">
            <a:spAutoFit/>
          </a:bodyPr>
          <a:p>
            <a:r>
              <a:rPr lang="en-US" altLang="zh-CN" b="1" dirty="0">
                <a:solidFill>
                  <a:srgbClr val="0070C0"/>
                </a:solidFill>
                <a:latin typeface="Arial" panose="020B0604020202020204" pitchFamily="34" charset="0"/>
              </a:rPr>
              <a:t>Passage C       </a:t>
            </a:r>
            <a:r>
              <a:rPr lang="en-US" altLang="zh-CN" sz="1800" b="1" dirty="0">
                <a:latin typeface="Arial" panose="020B0604020202020204" pitchFamily="34" charset="0"/>
              </a:rPr>
              <a:t>28. B  </a:t>
            </a:r>
            <a:r>
              <a:rPr lang="en-US" altLang="zh-CN" b="1" dirty="0">
                <a:latin typeface="Arial" panose="020B0604020202020204" pitchFamily="34" charset="0"/>
              </a:rPr>
              <a:t>     </a:t>
            </a:r>
            <a:r>
              <a:rPr lang="en-US" altLang="zh-CN" b="1" dirty="0">
                <a:solidFill>
                  <a:schemeClr val="tx1"/>
                </a:solidFill>
                <a:latin typeface="Arial" panose="020B0604020202020204" pitchFamily="34" charset="0"/>
              </a:rPr>
              <a:t>29. D      </a:t>
            </a:r>
            <a:r>
              <a:rPr lang="en-US" altLang="zh-CN" b="1" dirty="0">
                <a:latin typeface="Arial" panose="020B0604020202020204" pitchFamily="34" charset="0"/>
              </a:rPr>
              <a:t>30. C       </a:t>
            </a:r>
            <a:r>
              <a:rPr lang="en-US" altLang="zh-CN" b="1" dirty="0">
                <a:solidFill>
                  <a:srgbClr val="FF0000"/>
                </a:solidFill>
                <a:latin typeface="Arial" panose="020B0604020202020204" pitchFamily="34" charset="0"/>
              </a:rPr>
              <a:t> 31. </a:t>
            </a:r>
            <a:r>
              <a:rPr lang="zh-CN" b="1" dirty="0">
                <a:solidFill>
                  <a:srgbClr val="FF0000"/>
                </a:solidFill>
                <a:latin typeface="Arial" panose="020B0604020202020204" pitchFamily="34" charset="0"/>
              </a:rPr>
              <a:t>？（</a:t>
            </a:r>
            <a:r>
              <a:rPr lang="en-US" altLang="zh-CN" b="1" dirty="0">
                <a:solidFill>
                  <a:srgbClr val="FF0000"/>
                </a:solidFill>
                <a:latin typeface="Arial" panose="020B0604020202020204" pitchFamily="34" charset="0"/>
              </a:rPr>
              <a:t>38%</a:t>
            </a:r>
            <a:r>
              <a:rPr lang="zh-CN" b="1" dirty="0">
                <a:solidFill>
                  <a:srgbClr val="FF0000"/>
                </a:solidFill>
                <a:latin typeface="Arial" panose="020B0604020202020204" pitchFamily="34" charset="0"/>
              </a:rPr>
              <a:t>）</a:t>
            </a:r>
            <a:endParaRPr lang="zh-CN" b="1" dirty="0">
              <a:solidFill>
                <a:srgbClr val="FF0000"/>
              </a:solidFill>
              <a:latin typeface="Arial" panose="020B0604020202020204" pitchFamily="34" charset="0"/>
            </a:endParaRPr>
          </a:p>
        </p:txBody>
      </p:sp>
      <p:sp>
        <p:nvSpPr>
          <p:cNvPr id="4103" name="TextBox 6"/>
          <p:cNvSpPr txBox="1"/>
          <p:nvPr/>
        </p:nvSpPr>
        <p:spPr>
          <a:xfrm>
            <a:off x="1143000" y="3551555"/>
            <a:ext cx="9156700" cy="368300"/>
          </a:xfrm>
          <a:prstGeom prst="rect">
            <a:avLst/>
          </a:prstGeom>
          <a:noFill/>
          <a:ln w="9525">
            <a:noFill/>
          </a:ln>
        </p:spPr>
        <p:txBody>
          <a:bodyPr wrap="square">
            <a:spAutoFit/>
          </a:bodyPr>
          <a:p>
            <a:r>
              <a:rPr lang="en-US" altLang="zh-CN" b="1" dirty="0">
                <a:solidFill>
                  <a:srgbClr val="FF0000"/>
                </a:solidFill>
                <a:latin typeface="Arial" panose="020B0604020202020204" pitchFamily="34" charset="0"/>
              </a:rPr>
              <a:t>Passage D</a:t>
            </a:r>
            <a:r>
              <a:rPr lang="en-US" altLang="zh-CN" b="1" dirty="0">
                <a:solidFill>
                  <a:srgbClr val="0070C0"/>
                </a:solidFill>
                <a:latin typeface="Arial" panose="020B0604020202020204" pitchFamily="34" charset="0"/>
              </a:rPr>
              <a:t>       </a:t>
            </a:r>
            <a:r>
              <a:rPr lang="en-US" altLang="zh-CN" sz="1800" b="1" dirty="0">
                <a:solidFill>
                  <a:srgbClr val="FF0000"/>
                </a:solidFill>
                <a:latin typeface="Arial" panose="020B0604020202020204" pitchFamily="34" charset="0"/>
              </a:rPr>
              <a:t>32.</a:t>
            </a:r>
            <a:r>
              <a:rPr lang="zh-CN" altLang="en-US" sz="1800" b="1" dirty="0">
                <a:solidFill>
                  <a:srgbClr val="FF0000"/>
                </a:solidFill>
                <a:latin typeface="Arial" panose="020B0604020202020204" pitchFamily="34" charset="0"/>
              </a:rPr>
              <a:t>？</a:t>
            </a:r>
            <a:r>
              <a:rPr lang="en-US" altLang="zh-CN" sz="1800" b="1" dirty="0">
                <a:solidFill>
                  <a:srgbClr val="FF0000"/>
                </a:solidFill>
                <a:latin typeface="Arial" panose="020B0604020202020204" pitchFamily="34" charset="0"/>
              </a:rPr>
              <a:t> </a:t>
            </a:r>
            <a:r>
              <a:rPr lang="zh-CN" altLang="en-US" sz="1800" b="1" dirty="0">
                <a:solidFill>
                  <a:srgbClr val="FF0000"/>
                </a:solidFill>
                <a:latin typeface="Arial" panose="020B0604020202020204" pitchFamily="34" charset="0"/>
              </a:rPr>
              <a:t>（</a:t>
            </a:r>
            <a:r>
              <a:rPr lang="en-US" altLang="zh-CN" sz="1800" b="1" dirty="0">
                <a:solidFill>
                  <a:srgbClr val="FF0000"/>
                </a:solidFill>
                <a:latin typeface="Arial" panose="020B0604020202020204" pitchFamily="34" charset="0"/>
              </a:rPr>
              <a:t>17%</a:t>
            </a:r>
            <a:r>
              <a:rPr lang="zh-CN" altLang="en-US" sz="1800" b="1" dirty="0">
                <a:solidFill>
                  <a:srgbClr val="FF0000"/>
                </a:solidFill>
                <a:latin typeface="Arial" panose="020B0604020202020204" pitchFamily="34" charset="0"/>
              </a:rPr>
              <a:t>）</a:t>
            </a:r>
            <a:r>
              <a:rPr lang="en-US" altLang="zh-CN" sz="1800" b="1" dirty="0">
                <a:solidFill>
                  <a:srgbClr val="FF0000"/>
                </a:solidFill>
                <a:latin typeface="Arial" panose="020B0604020202020204" pitchFamily="34" charset="0"/>
              </a:rPr>
              <a:t> </a:t>
            </a:r>
            <a:r>
              <a:rPr lang="en-US" altLang="zh-CN" b="1" dirty="0">
                <a:latin typeface="Arial" panose="020B0604020202020204" pitchFamily="34" charset="0"/>
              </a:rPr>
              <a:t>  </a:t>
            </a:r>
            <a:r>
              <a:rPr lang="en-US" altLang="zh-CN" b="1" dirty="0">
                <a:solidFill>
                  <a:srgbClr val="FF0000"/>
                </a:solidFill>
                <a:latin typeface="Arial" panose="020B0604020202020204" pitchFamily="34" charset="0"/>
              </a:rPr>
              <a:t>33. ?</a:t>
            </a:r>
            <a:r>
              <a:rPr lang="zh-CN" altLang="en-US" b="1" dirty="0">
                <a:solidFill>
                  <a:srgbClr val="FF0000"/>
                </a:solidFill>
                <a:latin typeface="Arial" panose="020B0604020202020204" pitchFamily="34" charset="0"/>
              </a:rPr>
              <a:t>（</a:t>
            </a:r>
            <a:r>
              <a:rPr lang="en-US" altLang="zh-CN" b="1" dirty="0">
                <a:solidFill>
                  <a:srgbClr val="FF0000"/>
                </a:solidFill>
                <a:latin typeface="Arial" panose="020B0604020202020204" pitchFamily="34" charset="0"/>
              </a:rPr>
              <a:t>37%</a:t>
            </a:r>
            <a:r>
              <a:rPr lang="zh-CN" altLang="en-US" b="1" dirty="0">
                <a:solidFill>
                  <a:srgbClr val="FF0000"/>
                </a:solidFill>
                <a:latin typeface="Arial" panose="020B0604020202020204" pitchFamily="34" charset="0"/>
              </a:rPr>
              <a:t>）</a:t>
            </a:r>
            <a:r>
              <a:rPr lang="en-US" altLang="zh-CN" b="1" dirty="0">
                <a:solidFill>
                  <a:srgbClr val="FF0000"/>
                </a:solidFill>
                <a:latin typeface="Arial" panose="020B0604020202020204" pitchFamily="34" charset="0"/>
              </a:rPr>
              <a:t>   </a:t>
            </a:r>
            <a:r>
              <a:rPr lang="en-US" altLang="zh-CN" b="1" dirty="0">
                <a:solidFill>
                  <a:schemeClr val="tx1"/>
                </a:solidFill>
                <a:latin typeface="Arial" panose="020B0604020202020204" pitchFamily="34" charset="0"/>
              </a:rPr>
              <a:t> 34. C </a:t>
            </a:r>
            <a:r>
              <a:rPr lang="en-US" altLang="zh-CN" b="1" dirty="0">
                <a:solidFill>
                  <a:srgbClr val="FF0000"/>
                </a:solidFill>
                <a:latin typeface="Arial" panose="020B0604020202020204" pitchFamily="34" charset="0"/>
              </a:rPr>
              <a:t>     35. </a:t>
            </a:r>
            <a:r>
              <a:rPr lang="zh-CN" altLang="en-US" b="1" dirty="0">
                <a:solidFill>
                  <a:srgbClr val="FF0000"/>
                </a:solidFill>
                <a:latin typeface="Arial" panose="020B0604020202020204" pitchFamily="34" charset="0"/>
              </a:rPr>
              <a:t>？（</a:t>
            </a:r>
            <a:r>
              <a:rPr lang="en-US" altLang="zh-CN" b="1" dirty="0">
                <a:solidFill>
                  <a:srgbClr val="FF0000"/>
                </a:solidFill>
                <a:latin typeface="Arial" panose="020B0604020202020204" pitchFamily="34" charset="0"/>
              </a:rPr>
              <a:t>41%</a:t>
            </a:r>
            <a:r>
              <a:rPr lang="zh-CN" altLang="en-US" b="1" dirty="0">
                <a:solidFill>
                  <a:srgbClr val="FF0000"/>
                </a:solidFill>
                <a:latin typeface="Arial" panose="020B0604020202020204" pitchFamily="34" charset="0"/>
              </a:rPr>
              <a:t>）</a:t>
            </a:r>
            <a:r>
              <a:rPr lang="en-US" altLang="zh-CN" b="1" dirty="0">
                <a:solidFill>
                  <a:srgbClr val="FF0000"/>
                </a:solidFill>
                <a:latin typeface="Arial" panose="020B0604020202020204" pitchFamily="34" charset="0"/>
              </a:rPr>
              <a:t>      </a:t>
            </a:r>
            <a:endParaRPr lang="en-US" altLang="zh-CN" b="1" dirty="0">
              <a:solidFill>
                <a:srgbClr val="FF0000"/>
              </a:solidFill>
              <a:latin typeface="Arial" panose="020B0604020202020204" pitchFamily="34" charset="0"/>
            </a:endParaRPr>
          </a:p>
        </p:txBody>
      </p:sp>
      <p:sp>
        <p:nvSpPr>
          <p:cNvPr id="2" name="文本框 1"/>
          <p:cNvSpPr txBox="1"/>
          <p:nvPr/>
        </p:nvSpPr>
        <p:spPr>
          <a:xfrm>
            <a:off x="6960235" y="1196975"/>
            <a:ext cx="1545590" cy="1198880"/>
          </a:xfrm>
          <a:prstGeom prst="rect">
            <a:avLst/>
          </a:prstGeom>
          <a:noFill/>
        </p:spPr>
        <p:txBody>
          <a:bodyPr wrap="square" rtlCol="0">
            <a:spAutoFit/>
          </a:bodyPr>
          <a:p>
            <a:r>
              <a:rPr lang="zh-CN" altLang="en-US" b="1"/>
              <a:t>班级</a:t>
            </a:r>
            <a:endParaRPr lang="zh-CN" altLang="en-US" b="1"/>
          </a:p>
          <a:p>
            <a:r>
              <a:rPr lang="zh-CN" altLang="en-US" b="1"/>
              <a:t>最高分 </a:t>
            </a:r>
            <a:r>
              <a:rPr lang="en-US" altLang="zh-CN" b="1"/>
              <a:t>28</a:t>
            </a:r>
            <a:r>
              <a:rPr lang="zh-CN" altLang="en-US" b="1"/>
              <a:t>分最低分 </a:t>
            </a:r>
            <a:r>
              <a:rPr lang="en-US" altLang="zh-CN" b="1"/>
              <a:t>10</a:t>
            </a:r>
            <a:r>
              <a:rPr lang="zh-CN" altLang="en-US" b="1"/>
              <a:t>分</a:t>
            </a:r>
            <a:endParaRPr lang="zh-CN" altLang="en-US" b="1"/>
          </a:p>
          <a:p>
            <a:r>
              <a:rPr lang="zh-CN" altLang="en-US" b="1"/>
              <a:t>平均分 19.44</a:t>
            </a:r>
            <a:endParaRPr lang="zh-CN" alt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5362"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5363" name="TextBox 2">
            <a:hlinkClick r:id="rId2" action="ppaction://hlinksldjump"/>
          </p:cNvPr>
          <p:cNvSpPr txBox="1"/>
          <p:nvPr/>
        </p:nvSpPr>
        <p:spPr>
          <a:xfrm>
            <a:off x="805180" y="512763"/>
            <a:ext cx="6477000" cy="521970"/>
          </a:xfrm>
          <a:prstGeom prst="rect">
            <a:avLst/>
          </a:prstGeom>
          <a:solidFill>
            <a:schemeClr val="tx1"/>
          </a:solidFill>
          <a:ln w="9525">
            <a:noFill/>
          </a:ln>
        </p:spPr>
        <p:txBody>
          <a:bodyPr>
            <a:spAutoFit/>
          </a:bodyPr>
          <a:p>
            <a:r>
              <a:rPr lang="en-US" altLang="zh-CN" sz="2800" b="1" dirty="0">
                <a:solidFill>
                  <a:srgbClr val="FFFF00"/>
                </a:solidFill>
                <a:sym typeface="+mn-ea"/>
              </a:rPr>
              <a:t>D</a:t>
            </a:r>
            <a:r>
              <a:rPr lang="en-US" altLang="zh-CN" sz="2800" b="1" dirty="0" smtClean="0">
                <a:solidFill>
                  <a:srgbClr val="FFFF00"/>
                </a:solidFill>
                <a:sym typeface="+mn-ea"/>
              </a:rPr>
              <a:t>iscuss and find out the reasons</a:t>
            </a:r>
            <a:endParaRPr lang="en-US" altLang="zh-CN" sz="2800" b="1" dirty="0" smtClean="0">
              <a:solidFill>
                <a:srgbClr val="FFFF00"/>
              </a:solidFill>
              <a:latin typeface="Arial Black" panose="020B0A04020102020204" pitchFamily="34" charset="0"/>
              <a:ea typeface="Aharoni" panose="02010803020104030203" pitchFamily="2" charset="-79"/>
              <a:sym typeface="+mn-ea"/>
            </a:endParaRPr>
          </a:p>
        </p:txBody>
      </p:sp>
      <p:sp>
        <p:nvSpPr>
          <p:cNvPr id="4" name="TextBox 3"/>
          <p:cNvSpPr txBox="1"/>
          <p:nvPr/>
        </p:nvSpPr>
        <p:spPr>
          <a:xfrm>
            <a:off x="1698169" y="1245606"/>
            <a:ext cx="5682345" cy="3046095"/>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p>
            <a:pPr>
              <a:lnSpc>
                <a:spcPct val="150000"/>
              </a:lnSpc>
            </a:pPr>
            <a:r>
              <a:rPr lang="en-US" altLang="zh-CN" sz="3200" dirty="0" smtClean="0">
                <a:latin typeface="Times New Roman" panose="02020603050405020304" pitchFamily="18" charset="0"/>
                <a:cs typeface="Times New Roman" panose="02020603050405020304" pitchFamily="18" charset="0"/>
              </a:rPr>
              <a:t>  1.Which’s your original choice? </a:t>
            </a:r>
            <a:endParaRPr lang="en-US" altLang="zh-CN" sz="3200" dirty="0" smtClean="0">
              <a:latin typeface="Times New Roman" panose="02020603050405020304" pitchFamily="18" charset="0"/>
              <a:cs typeface="Times New Roman" panose="02020603050405020304" pitchFamily="18" charset="0"/>
            </a:endParaRPr>
          </a:p>
          <a:p>
            <a:pPr>
              <a:lnSpc>
                <a:spcPct val="150000"/>
              </a:lnSpc>
            </a:pPr>
            <a:r>
              <a:rPr lang="en-US" altLang="zh-CN" sz="3200" dirty="0" smtClean="0">
                <a:latin typeface="Times New Roman" panose="02020603050405020304" pitchFamily="18" charset="0"/>
                <a:cs typeface="Times New Roman" panose="02020603050405020304" pitchFamily="18" charset="0"/>
              </a:rPr>
              <a:t>      Why is it wrong?</a:t>
            </a:r>
            <a:endParaRPr lang="en-US" altLang="zh-CN" sz="3200" dirty="0" smtClean="0">
              <a:latin typeface="Times New Roman" panose="02020603050405020304" pitchFamily="18" charset="0"/>
              <a:cs typeface="Times New Roman" panose="02020603050405020304" pitchFamily="18" charset="0"/>
            </a:endParaRPr>
          </a:p>
          <a:p>
            <a:pPr>
              <a:lnSpc>
                <a:spcPct val="150000"/>
              </a:lnSpc>
            </a:pPr>
            <a:r>
              <a:rPr lang="en-US" altLang="zh-CN" sz="3200" dirty="0" smtClean="0">
                <a:latin typeface="Times New Roman" panose="02020603050405020304" pitchFamily="18" charset="0"/>
                <a:cs typeface="Times New Roman" panose="02020603050405020304" pitchFamily="18" charset="0"/>
              </a:rPr>
              <a:t>  2.Which’s the right choice?  </a:t>
            </a:r>
            <a:endParaRPr lang="en-US" altLang="zh-CN" sz="3200" dirty="0" smtClean="0">
              <a:latin typeface="Times New Roman" panose="02020603050405020304" pitchFamily="18" charset="0"/>
              <a:cs typeface="Times New Roman" panose="02020603050405020304" pitchFamily="18" charset="0"/>
            </a:endParaRPr>
          </a:p>
          <a:p>
            <a:pPr>
              <a:lnSpc>
                <a:spcPct val="150000"/>
              </a:lnSpc>
            </a:pPr>
            <a:r>
              <a:rPr lang="en-US" altLang="zh-CN" sz="3200" dirty="0" smtClean="0">
                <a:latin typeface="Times New Roman" panose="02020603050405020304" pitchFamily="18" charset="0"/>
                <a:cs typeface="Times New Roman" panose="02020603050405020304" pitchFamily="18" charset="0"/>
              </a:rPr>
              <a:t>      Why is it right?</a:t>
            </a:r>
            <a:endParaRPr lang="en-US" altLang="zh-CN" sz="3200" dirty="0" smtClean="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4" descr="laozihao"/>
          <p:cNvPicPr>
            <a:picLocks noChangeAspect="1"/>
          </p:cNvPicPr>
          <p:nvPr/>
        </p:nvPicPr>
        <p:blipFill>
          <a:blip r:embed="rId1"/>
          <a:stretch>
            <a:fillRect/>
          </a:stretch>
        </p:blipFill>
        <p:spPr>
          <a:xfrm>
            <a:off x="20638" y="-11112"/>
            <a:ext cx="9144000" cy="5143500"/>
          </a:xfrm>
          <a:prstGeom prst="rect">
            <a:avLst/>
          </a:prstGeom>
          <a:noFill/>
          <a:ln w="9525">
            <a:noFill/>
          </a:ln>
        </p:spPr>
      </p:pic>
      <p:sp>
        <p:nvSpPr>
          <p:cNvPr id="5123" name="TextBox 1"/>
          <p:cNvSpPr txBox="1"/>
          <p:nvPr/>
        </p:nvSpPr>
        <p:spPr>
          <a:xfrm>
            <a:off x="838200" y="820738"/>
            <a:ext cx="1600200" cy="368300"/>
          </a:xfrm>
          <a:prstGeom prst="rect">
            <a:avLst/>
          </a:prstGeom>
          <a:solidFill>
            <a:schemeClr val="tx1"/>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A</a:t>
            </a:r>
            <a:endParaRPr lang="zh-CN" altLang="en-US" dirty="0">
              <a:solidFill>
                <a:schemeClr val="bg1"/>
              </a:solidFill>
              <a:latin typeface="Arial Black" panose="020B0A04020102020204" pitchFamily="34" charset="0"/>
              <a:ea typeface="Aharoni" panose="02010803020104030203" pitchFamily="2" charset="-79"/>
            </a:endParaRPr>
          </a:p>
        </p:txBody>
      </p:sp>
      <p:sp>
        <p:nvSpPr>
          <p:cNvPr id="5124" name="TextBox 2"/>
          <p:cNvSpPr txBox="1"/>
          <p:nvPr/>
        </p:nvSpPr>
        <p:spPr>
          <a:xfrm>
            <a:off x="1039813" y="1371600"/>
            <a:ext cx="7391400" cy="368300"/>
          </a:xfrm>
          <a:prstGeom prst="rect">
            <a:avLst/>
          </a:prstGeom>
          <a:noFill/>
          <a:ln w="9525">
            <a:noFill/>
          </a:ln>
        </p:spPr>
        <p:txBody>
          <a:bodyPr>
            <a:spAutoFit/>
          </a:bodyPr>
          <a:p>
            <a:r>
              <a:rPr lang="en-US" altLang="zh-CN" dirty="0">
                <a:latin typeface="Arial" panose="020B0604020202020204" pitchFamily="34" charset="0"/>
              </a:rPr>
              <a:t>21. What can you learn from the passage ?</a:t>
            </a:r>
            <a:endParaRPr lang="zh-CN" altLang="en-US" dirty="0">
              <a:latin typeface="Arial" panose="020B0604020202020204" pitchFamily="34" charset="0"/>
            </a:endParaRPr>
          </a:p>
        </p:txBody>
      </p:sp>
      <p:sp>
        <p:nvSpPr>
          <p:cNvPr id="7" name="TextBox 6"/>
          <p:cNvSpPr txBox="1"/>
          <p:nvPr/>
        </p:nvSpPr>
        <p:spPr>
          <a:xfrm>
            <a:off x="1447800" y="1792288"/>
            <a:ext cx="6019800" cy="368300"/>
          </a:xfrm>
          <a:prstGeom prst="rect">
            <a:avLst/>
          </a:prstGeom>
          <a:noFill/>
          <a:ln w="9525">
            <a:noFill/>
          </a:ln>
        </p:spPr>
        <p:txBody>
          <a:bodyPr>
            <a:spAutoFit/>
          </a:bodyPr>
          <a:p>
            <a:r>
              <a:rPr lang="en-US" altLang="zh-CN" dirty="0">
                <a:latin typeface="Arial" panose="020B0604020202020204" pitchFamily="34" charset="0"/>
              </a:rPr>
              <a:t>C. Print out Form DS-160.</a:t>
            </a:r>
            <a:endParaRPr lang="en-US" altLang="zh-CN" dirty="0">
              <a:latin typeface="Arial" panose="020B0604020202020204" pitchFamily="34" charset="0"/>
            </a:endParaRPr>
          </a:p>
        </p:txBody>
      </p:sp>
      <p:sp>
        <p:nvSpPr>
          <p:cNvPr id="5" name="TextBox 4"/>
          <p:cNvSpPr txBox="1"/>
          <p:nvPr/>
        </p:nvSpPr>
        <p:spPr>
          <a:xfrm>
            <a:off x="990600" y="3182144"/>
            <a:ext cx="7799294" cy="120032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3. Print the DS-160 confirmation page.</a:t>
            </a:r>
            <a:endParaRPr kumimoji="0" lang="en-US" altLang="zh-CN" sz="1800" b="1"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    After successfully completing the application, the applicant will receive a confirmation with a 10-digit barcode. Take a printout of this page. This page is required to schedule a visa interview.</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0" name="直接连接符 9"/>
          <p:cNvCxnSpPr/>
          <p:nvPr/>
        </p:nvCxnSpPr>
        <p:spPr>
          <a:xfrm>
            <a:off x="4889500" y="4097338"/>
            <a:ext cx="2654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13288" y="1766888"/>
            <a:ext cx="1665287" cy="369887"/>
          </a:xfrm>
          <a:prstGeom prst="rect">
            <a:avLst/>
          </a:prstGeom>
          <a:noFill/>
          <a:ln w="9525">
            <a:noFill/>
          </a:ln>
        </p:spPr>
        <p:txBody>
          <a:bodyPr>
            <a:spAutoFit/>
          </a:bodyPr>
          <a:p>
            <a:r>
              <a:rPr lang="zh-CN" altLang="en-US" dirty="0">
                <a:solidFill>
                  <a:srgbClr val="FF0000"/>
                </a:solidFill>
                <a:latin typeface="Arial" panose="020B0604020202020204" pitchFamily="34" charset="0"/>
              </a:rPr>
              <a:t>高频错误选项</a:t>
            </a:r>
            <a:endParaRPr lang="zh-CN" altLang="en-US" dirty="0">
              <a:solidFill>
                <a:srgbClr val="FF0000"/>
              </a:solidFill>
              <a:latin typeface="Arial" panose="020B0604020202020204" pitchFamily="34" charset="0"/>
            </a:endParaRPr>
          </a:p>
        </p:txBody>
      </p:sp>
      <p:cxnSp>
        <p:nvCxnSpPr>
          <p:cNvPr id="13" name="直接连接符 12"/>
          <p:cNvCxnSpPr/>
          <p:nvPr/>
        </p:nvCxnSpPr>
        <p:spPr>
          <a:xfrm>
            <a:off x="1524000" y="3487738"/>
            <a:ext cx="3886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p:cNvPicPr>
          <p:nvPr/>
        </p:nvPicPr>
        <p:blipFill>
          <a:blip r:embed="rId2"/>
          <a:srcRect t="31467" b="21317"/>
          <a:stretch>
            <a:fillRect/>
          </a:stretch>
        </p:blipFill>
        <p:spPr>
          <a:xfrm>
            <a:off x="838200" y="2778125"/>
            <a:ext cx="8077200" cy="1673225"/>
          </a:xfrm>
          <a:prstGeom prst="rect">
            <a:avLst/>
          </a:prstGeom>
          <a:noFill/>
          <a:ln w="9525">
            <a:noFill/>
          </a:ln>
        </p:spPr>
      </p:pic>
      <p:sp>
        <p:nvSpPr>
          <p:cNvPr id="14" name="TextBox 13"/>
          <p:cNvSpPr txBox="1"/>
          <p:nvPr/>
        </p:nvSpPr>
        <p:spPr>
          <a:xfrm>
            <a:off x="1913890" y="2202180"/>
            <a:ext cx="645541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1: Replace a concept with another   </a:t>
            </a:r>
            <a:r>
              <a:rPr lang="zh-CN" altLang="en-US" b="1" dirty="0">
                <a:solidFill>
                  <a:srgbClr val="0070C0"/>
                </a:solidFill>
                <a:latin typeface="Berlin Sans FB Demi" pitchFamily="34" charset="0"/>
                <a:ea typeface="Aharoni" panose="02010803020104030203" pitchFamily="2" charset="-79"/>
              </a:rPr>
              <a:t>偷梁换柱</a:t>
            </a:r>
            <a:endParaRPr lang="zh-CN" altLang="en-US" b="1" dirty="0">
              <a:solidFill>
                <a:srgbClr val="0070C0"/>
              </a:solidFill>
              <a:latin typeface="Berlin Sans FB Demi" pitchFamily="34" charset="0"/>
              <a:ea typeface="Aharoni" panose="02010803020104030203" pitchFamily="2" charset="-79"/>
            </a:endParaRPr>
          </a:p>
        </p:txBody>
      </p:sp>
      <p:sp>
        <p:nvSpPr>
          <p:cNvPr id="2" name="矩形 1"/>
          <p:cNvSpPr/>
          <p:nvPr/>
        </p:nvSpPr>
        <p:spPr>
          <a:xfrm>
            <a:off x="2337112" y="821154"/>
            <a:ext cx="5807710" cy="398780"/>
          </a:xfrm>
          <a:prstGeom prst="rect">
            <a:avLst/>
          </a:prstGeom>
          <a:solidFill>
            <a:srgbClr val="FFFF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How to save money during Covid-19 pandemic </a:t>
            </a:r>
            <a:endPar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pic>
        <p:nvPicPr>
          <p:cNvPr id="39946" name="Picture 2"/>
          <p:cNvPicPr>
            <a:picLocks noChangeAspect="1"/>
          </p:cNvPicPr>
          <p:nvPr/>
        </p:nvPicPr>
        <p:blipFill>
          <a:blip r:embed="rId3"/>
          <a:stretch>
            <a:fillRect/>
          </a:stretch>
        </p:blipFill>
        <p:spPr>
          <a:xfrm>
            <a:off x="6853238" y="1171575"/>
            <a:ext cx="2311400" cy="24288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2" presetClass="entr" presetSubtype="4" fill="hold" nodeType="withEffect">
                                  <p:stCondLst>
                                    <p:cond delay="0"/>
                                  </p:stCondLst>
                                  <p:childTnLst>
                                    <p:set>
                                      <p:cBhvr>
                                        <p:cTn id="32" dur="1" fill="hold">
                                          <p:stCondLst>
                                            <p:cond delay="0"/>
                                          </p:stCondLst>
                                        </p:cTn>
                                        <p:tgtEl>
                                          <p:spTgt spid="20482"/>
                                        </p:tgtEl>
                                        <p:attrNameLst>
                                          <p:attrName>style.visibility</p:attrName>
                                        </p:attrNameLst>
                                      </p:cBhvr>
                                      <p:to>
                                        <p:strVal val="visible"/>
                                      </p:to>
                                    </p:set>
                                    <p:animEffect transition="in" filter="wipe(down)">
                                      <p:cBhvr>
                                        <p:cTn id="33"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4" descr="laozihao"/>
          <p:cNvPicPr>
            <a:picLocks noChangeAspect="1"/>
          </p:cNvPicPr>
          <p:nvPr/>
        </p:nvPicPr>
        <p:blipFill>
          <a:blip r:embed="rId1"/>
          <a:stretch>
            <a:fillRect/>
          </a:stretch>
        </p:blipFill>
        <p:spPr>
          <a:xfrm>
            <a:off x="20638" y="-11112"/>
            <a:ext cx="9144000" cy="5143500"/>
          </a:xfrm>
          <a:prstGeom prst="rect">
            <a:avLst/>
          </a:prstGeom>
          <a:noFill/>
          <a:ln w="9525">
            <a:noFill/>
          </a:ln>
        </p:spPr>
      </p:pic>
      <p:sp>
        <p:nvSpPr>
          <p:cNvPr id="6147" name="TextBox 1"/>
          <p:cNvSpPr txBox="1"/>
          <p:nvPr/>
        </p:nvSpPr>
        <p:spPr>
          <a:xfrm>
            <a:off x="661670" y="790258"/>
            <a:ext cx="1600200" cy="368300"/>
          </a:xfrm>
          <a:prstGeom prst="rect">
            <a:avLst/>
          </a:prstGeom>
          <a:solidFill>
            <a:schemeClr val="tx1"/>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Passage A</a:t>
            </a:r>
            <a:endParaRPr lang="zh-CN" altLang="en-US" dirty="0">
              <a:solidFill>
                <a:schemeClr val="bg1"/>
              </a:solidFill>
              <a:latin typeface="Arial Black" panose="020B0A04020102020204" pitchFamily="34" charset="0"/>
              <a:ea typeface="Aharoni" panose="02010803020104030203" pitchFamily="2" charset="-79"/>
            </a:endParaRPr>
          </a:p>
        </p:txBody>
      </p:sp>
      <p:sp>
        <p:nvSpPr>
          <p:cNvPr id="6148" name="TextBox 2"/>
          <p:cNvSpPr txBox="1"/>
          <p:nvPr/>
        </p:nvSpPr>
        <p:spPr>
          <a:xfrm>
            <a:off x="1039813" y="1371600"/>
            <a:ext cx="7391400" cy="645160"/>
          </a:xfrm>
          <a:prstGeom prst="rect">
            <a:avLst/>
          </a:prstGeom>
          <a:noFill/>
          <a:ln w="9525">
            <a:noFill/>
          </a:ln>
        </p:spPr>
        <p:txBody>
          <a:bodyPr>
            <a:spAutoFit/>
          </a:bodyPr>
          <a:p>
            <a:r>
              <a:rPr lang="en-US" altLang="zh-CN" b="1" dirty="0">
                <a:sym typeface="+mn-ea"/>
              </a:rPr>
              <a:t>21. What can you learn from the passage ?</a:t>
            </a:r>
            <a:endParaRPr lang="zh-CN" altLang="en-US" b="1" dirty="0">
              <a:latin typeface="Arial" panose="020B0604020202020204" pitchFamily="34" charset="0"/>
            </a:endParaRPr>
          </a:p>
          <a:p>
            <a:endParaRPr lang="zh-CN" altLang="en-US" b="1" dirty="0">
              <a:latin typeface="Arial" panose="020B0604020202020204" pitchFamily="34" charset="0"/>
            </a:endParaRPr>
          </a:p>
        </p:txBody>
      </p:sp>
      <p:sp>
        <p:nvSpPr>
          <p:cNvPr id="6149" name="TextBox 3"/>
          <p:cNvSpPr txBox="1"/>
          <p:nvPr/>
        </p:nvSpPr>
        <p:spPr>
          <a:xfrm>
            <a:off x="1228725" y="1670050"/>
            <a:ext cx="7654925" cy="922020"/>
          </a:xfrm>
          <a:prstGeom prst="rect">
            <a:avLst/>
          </a:prstGeom>
          <a:noFill/>
          <a:ln w="9525">
            <a:noFill/>
          </a:ln>
        </p:spPr>
        <p:txBody>
          <a:bodyPr wrap="square">
            <a:spAutoFit/>
          </a:bodyPr>
          <a:p>
            <a:r>
              <a:rPr lang="en-US" altLang="zh-CN" dirty="0">
                <a:latin typeface="Arial" panose="020B0604020202020204" pitchFamily="34" charset="0"/>
              </a:rPr>
              <a:t>A.You can save much money if you order takeaway</a:t>
            </a:r>
            <a:endParaRPr lang="en-US" altLang="zh-CN" dirty="0">
              <a:latin typeface="Arial" panose="020B0604020202020204" pitchFamily="34" charset="0"/>
            </a:endParaRPr>
          </a:p>
          <a:p>
            <a:r>
              <a:rPr lang="en-US" altLang="zh-CN" dirty="0">
                <a:latin typeface="Arial" panose="020B0604020202020204" pitchFamily="34" charset="0"/>
              </a:rPr>
              <a:t>B.You and your family have enough time to clean the house for the sake of your health and finance.</a:t>
            </a:r>
            <a:endParaRPr lang="zh-CN" altLang="en-US" dirty="0">
              <a:latin typeface="Arial" panose="020B0604020202020204" pitchFamily="34" charset="0"/>
            </a:endParaRPr>
          </a:p>
        </p:txBody>
      </p:sp>
      <p:sp>
        <p:nvSpPr>
          <p:cNvPr id="6151" name="TextBox 6"/>
          <p:cNvSpPr txBox="1"/>
          <p:nvPr/>
        </p:nvSpPr>
        <p:spPr>
          <a:xfrm>
            <a:off x="1228725" y="2546985"/>
            <a:ext cx="8623935" cy="645160"/>
          </a:xfrm>
          <a:prstGeom prst="rect">
            <a:avLst/>
          </a:prstGeom>
          <a:noFill/>
          <a:ln w="9525">
            <a:noFill/>
          </a:ln>
        </p:spPr>
        <p:txBody>
          <a:bodyPr wrap="square">
            <a:spAutoFit/>
          </a:bodyPr>
          <a:p>
            <a:r>
              <a:rPr lang="en-US" altLang="zh-CN" dirty="0">
                <a:latin typeface="Arial" panose="020B0604020202020204" pitchFamily="34" charset="0"/>
              </a:rPr>
              <a:t>C.Working and learning from home can benefit your health physically and</a:t>
            </a:r>
            <a:endParaRPr lang="en-US" altLang="zh-CN" dirty="0">
              <a:latin typeface="Arial" panose="020B0604020202020204" pitchFamily="34" charset="0"/>
            </a:endParaRPr>
          </a:p>
          <a:p>
            <a:r>
              <a:rPr lang="en-US" altLang="zh-CN" dirty="0">
                <a:latin typeface="Arial" panose="020B0604020202020204" pitchFamily="34" charset="0"/>
              </a:rPr>
              <a:t> mentally</a:t>
            </a:r>
            <a:endParaRPr lang="en-US" altLang="zh-CN" dirty="0">
              <a:latin typeface="Arial" panose="020B0604020202020204" pitchFamily="34" charset="0"/>
            </a:endParaRPr>
          </a:p>
        </p:txBody>
      </p:sp>
      <p:sp>
        <p:nvSpPr>
          <p:cNvPr id="6152" name="TextBox 7"/>
          <p:cNvSpPr txBox="1"/>
          <p:nvPr/>
        </p:nvSpPr>
        <p:spPr>
          <a:xfrm>
            <a:off x="1228725" y="3192145"/>
            <a:ext cx="7217410" cy="368300"/>
          </a:xfrm>
          <a:prstGeom prst="rect">
            <a:avLst/>
          </a:prstGeom>
          <a:noFill/>
          <a:ln w="9525">
            <a:noFill/>
          </a:ln>
        </p:spPr>
        <p:txBody>
          <a:bodyPr wrap="square">
            <a:spAutoFit/>
          </a:bodyPr>
          <a:p>
            <a:r>
              <a:rPr lang="en-US" altLang="zh-CN" dirty="0">
                <a:latin typeface="Arial" panose="020B0604020202020204" pitchFamily="34" charset="0"/>
              </a:rPr>
              <a:t>D. You needn’t buy any clothes because you won’t go anywhere.</a:t>
            </a:r>
            <a:endParaRPr lang="zh-CN" altLang="en-US" dirty="0">
              <a:latin typeface="Arial" panose="020B0604020202020204" pitchFamily="34" charset="0"/>
            </a:endParaRPr>
          </a:p>
        </p:txBody>
      </p:sp>
      <p:sp>
        <p:nvSpPr>
          <p:cNvPr id="6153" name="TextBox 10"/>
          <p:cNvSpPr txBox="1"/>
          <p:nvPr/>
        </p:nvSpPr>
        <p:spPr>
          <a:xfrm>
            <a:off x="7478713" y="2991803"/>
            <a:ext cx="1665287" cy="368300"/>
          </a:xfrm>
          <a:prstGeom prst="rect">
            <a:avLst/>
          </a:prstGeom>
          <a:noFill/>
          <a:ln w="9525">
            <a:noFill/>
          </a:ln>
        </p:spPr>
        <p:txBody>
          <a:bodyPr>
            <a:spAutoFit/>
          </a:bodyPr>
          <a:p>
            <a:r>
              <a:rPr lang="zh-CN" altLang="en-US" dirty="0">
                <a:solidFill>
                  <a:srgbClr val="FF0000"/>
                </a:solidFill>
                <a:latin typeface="Arial" panose="020B0604020202020204" pitchFamily="34" charset="0"/>
              </a:rPr>
              <a:t>高频错误选项</a:t>
            </a:r>
            <a:endParaRPr lang="zh-CN" altLang="en-US" dirty="0">
              <a:solidFill>
                <a:srgbClr val="FF0000"/>
              </a:solidFill>
              <a:latin typeface="Arial" panose="020B0604020202020204" pitchFamily="34" charset="0"/>
            </a:endParaRPr>
          </a:p>
        </p:txBody>
      </p:sp>
      <p:sp>
        <p:nvSpPr>
          <p:cNvPr id="9" name="TextBox 8"/>
          <p:cNvSpPr txBox="1"/>
          <p:nvPr/>
        </p:nvSpPr>
        <p:spPr>
          <a:xfrm>
            <a:off x="1149350" y="1992630"/>
            <a:ext cx="624840" cy="460375"/>
          </a:xfrm>
          <a:prstGeom prst="rect">
            <a:avLst/>
          </a:prstGeom>
          <a:noFill/>
          <a:ln w="9525">
            <a:noFill/>
          </a:ln>
        </p:spPr>
        <p:txBody>
          <a:bodyPr wrap="square">
            <a:spAutoFit/>
          </a:bodyPr>
          <a:p>
            <a:r>
              <a:rPr lang="zh-CN" altLang="en-US" sz="2400" b="1" dirty="0">
                <a:solidFill>
                  <a:srgbClr val="FF0000"/>
                </a:solidFill>
                <a:latin typeface="华文琥珀" pitchFamily="2" charset="-122"/>
                <a:ea typeface="华文琥珀" pitchFamily="2" charset="-122"/>
              </a:rPr>
              <a:t>√</a:t>
            </a:r>
            <a:endParaRPr lang="zh-CN" altLang="en-US" sz="2400" b="1" dirty="0">
              <a:solidFill>
                <a:srgbClr val="FF0000"/>
              </a:solidFill>
              <a:latin typeface="华文琥珀" pitchFamily="2" charset="-122"/>
              <a:ea typeface="华文琥珀" pitchFamily="2" charset="-122"/>
            </a:endParaRPr>
          </a:p>
        </p:txBody>
      </p:sp>
      <p:cxnSp>
        <p:nvCxnSpPr>
          <p:cNvPr id="14" name="直接连接符 13"/>
          <p:cNvCxnSpPr/>
          <p:nvPr/>
        </p:nvCxnSpPr>
        <p:spPr>
          <a:xfrm>
            <a:off x="2438400" y="1992630"/>
            <a:ext cx="53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75180" y="3565525"/>
            <a:ext cx="585470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2: </a:t>
            </a:r>
            <a:r>
              <a:rPr lang="en-US" altLang="zh-CN" b="1" dirty="0">
                <a:solidFill>
                  <a:srgbClr val="0070C0"/>
                </a:solidFill>
                <a:latin typeface="Berlin Sans FB Demi" pitchFamily="34" charset="0"/>
                <a:ea typeface="Aharoni" panose="02010803020104030203" pitchFamily="2" charset="-79"/>
                <a:sym typeface="+mn-ea"/>
              </a:rPr>
              <a:t>Create something out of nothing    </a:t>
            </a:r>
            <a:r>
              <a:rPr lang="zh-CN" altLang="en-US" b="1" dirty="0">
                <a:solidFill>
                  <a:srgbClr val="0070C0"/>
                </a:solidFill>
                <a:latin typeface="Berlin Sans FB Demi" pitchFamily="34" charset="0"/>
                <a:ea typeface="Aharoni" panose="02010803020104030203" pitchFamily="2" charset="-79"/>
                <a:sym typeface="+mn-ea"/>
              </a:rPr>
              <a:t>无中生有</a:t>
            </a:r>
            <a:r>
              <a:rPr lang="en-US" altLang="zh-CN" b="1" dirty="0">
                <a:solidFill>
                  <a:srgbClr val="0070C0"/>
                </a:solidFill>
                <a:latin typeface="Berlin Sans FB Demi" pitchFamily="34" charset="0"/>
                <a:ea typeface="Aharoni" panose="02010803020104030203" pitchFamily="2" charset="-79"/>
                <a:sym typeface="+mn-ea"/>
              </a:rPr>
              <a:t>        </a:t>
            </a:r>
            <a:r>
              <a:rPr lang="en-US" altLang="zh-CN" b="1" dirty="0">
                <a:solidFill>
                  <a:srgbClr val="0070C0"/>
                </a:solidFill>
                <a:latin typeface="Berlin Sans FB Demi" pitchFamily="34" charset="0"/>
                <a:ea typeface="Aharoni" panose="02010803020104030203" pitchFamily="2" charset="-79"/>
              </a:rPr>
              <a:t>       </a:t>
            </a:r>
            <a:endParaRPr lang="zh-CN" altLang="en-US" b="1" dirty="0">
              <a:solidFill>
                <a:srgbClr val="0070C0"/>
              </a:solidFill>
              <a:latin typeface="Berlin Sans FB Demi" pitchFamily="34" charset="0"/>
              <a:ea typeface="Aharoni" panose="02010803020104030203" pitchFamily="2" charset="-79"/>
            </a:endParaRPr>
          </a:p>
        </p:txBody>
      </p:sp>
      <p:cxnSp>
        <p:nvCxnSpPr>
          <p:cNvPr id="19" name="直接连接符 18"/>
          <p:cNvCxnSpPr/>
          <p:nvPr/>
        </p:nvCxnSpPr>
        <p:spPr>
          <a:xfrm>
            <a:off x="7086600" y="2953385"/>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75180" y="4210685"/>
            <a:ext cx="5282565"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3:  </a:t>
            </a:r>
            <a:r>
              <a:rPr lang="en-US" altLang="zh-CN" b="1" dirty="0">
                <a:solidFill>
                  <a:srgbClr val="0070C0"/>
                </a:solidFill>
                <a:latin typeface="Berlin Sans FB Demi" pitchFamily="34" charset="0"/>
                <a:ea typeface="Aharoni" panose="02010803020104030203" pitchFamily="2" charset="-79"/>
                <a:sym typeface="+mn-ea"/>
              </a:rPr>
              <a:t>Take the words too literally    </a:t>
            </a:r>
            <a:r>
              <a:rPr lang="zh-CN" altLang="en-US" b="1" dirty="0">
                <a:solidFill>
                  <a:srgbClr val="0070C0"/>
                </a:solidFill>
                <a:latin typeface="Berlin Sans FB Demi" pitchFamily="34" charset="0"/>
                <a:ea typeface="Aharoni" panose="02010803020104030203" pitchFamily="2" charset="-79"/>
                <a:sym typeface="+mn-ea"/>
              </a:rPr>
              <a:t>断章取义</a:t>
            </a:r>
            <a:endParaRPr lang="zh-CN" altLang="en-US" b="1" dirty="0">
              <a:solidFill>
                <a:srgbClr val="0070C0"/>
              </a:solidFill>
              <a:latin typeface="Berlin Sans FB Demi" pitchFamily="34" charset="0"/>
              <a:ea typeface="Aharoni" panose="02010803020104030203" pitchFamily="2" charset="-79"/>
            </a:endParaRPr>
          </a:p>
        </p:txBody>
      </p:sp>
      <p:sp>
        <p:nvSpPr>
          <p:cNvPr id="2" name="矩形 1"/>
          <p:cNvSpPr/>
          <p:nvPr/>
        </p:nvSpPr>
        <p:spPr>
          <a:xfrm>
            <a:off x="2075174" y="790674"/>
            <a:ext cx="6899275" cy="398780"/>
          </a:xfrm>
          <a:prstGeom prst="rect">
            <a:avLst/>
          </a:prstGeom>
          <a:solidFill>
            <a:srgbClr val="FFFF00"/>
          </a:solidFill>
        </p:spPr>
        <p:txBody>
          <a:bodyPr wrap="none">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How to save money during Covid-19 pandemic </a:t>
            </a:r>
            <a:r>
              <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rPr>
              <a:t>细节理解</a:t>
            </a:r>
            <a:endParaRPr kumimoji="0" lang="zh-CN" altLang="en-US" sz="2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Arial" panose="020B0604020202020204" pitchFamily="34" charset="0"/>
              <a:ea typeface="宋体" panose="02010600030101010101" pitchFamily="2" charset="-122"/>
              <a:cs typeface="+mn-cs"/>
            </a:endParaRPr>
          </a:p>
        </p:txBody>
      </p:sp>
      <p:sp>
        <p:nvSpPr>
          <p:cNvPr id="3" name="TextBox 13"/>
          <p:cNvSpPr txBox="1"/>
          <p:nvPr/>
        </p:nvSpPr>
        <p:spPr>
          <a:xfrm>
            <a:off x="3397250" y="1189355"/>
            <a:ext cx="6455410" cy="368300"/>
          </a:xfrm>
          <a:prstGeom prst="rect">
            <a:avLst/>
          </a:prstGeom>
          <a:noFill/>
          <a:ln w="28575" cap="flat" cmpd="sng">
            <a:solidFill>
              <a:srgbClr val="0070C0"/>
            </a:solidFill>
            <a:prstDash val="solid"/>
            <a:miter/>
            <a:headEnd type="none" w="med" len="med"/>
            <a:tailEnd type="none" w="med" len="med"/>
          </a:ln>
        </p:spPr>
        <p:txBody>
          <a:bodyPr wrap="square">
            <a:spAutoFit/>
          </a:bodyPr>
          <a:p>
            <a:r>
              <a:rPr lang="en-US" altLang="zh-CN" b="1" dirty="0">
                <a:solidFill>
                  <a:srgbClr val="0070C0"/>
                </a:solidFill>
                <a:latin typeface="Berlin Sans FB Demi" pitchFamily="34" charset="0"/>
                <a:ea typeface="Aharoni" panose="02010803020104030203" pitchFamily="2" charset="-79"/>
              </a:rPr>
              <a:t>Trick 1: Replace a concept with another   </a:t>
            </a:r>
            <a:r>
              <a:rPr lang="zh-CN" altLang="en-US" b="1" dirty="0">
                <a:solidFill>
                  <a:srgbClr val="0070C0"/>
                </a:solidFill>
                <a:latin typeface="Berlin Sans FB Demi" pitchFamily="34" charset="0"/>
                <a:ea typeface="Aharoni" panose="02010803020104030203" pitchFamily="2" charset="-79"/>
              </a:rPr>
              <a:t>偷梁换柱</a:t>
            </a:r>
            <a:endParaRPr lang="zh-CN" altLang="en-US" b="1" dirty="0">
              <a:solidFill>
                <a:srgbClr val="0070C0"/>
              </a:solidFill>
              <a:latin typeface="Berlin Sans FB Demi" pitchFamily="34" charset="0"/>
              <a:ea typeface="Aharoni" panose="02010803020104030203" pitchFamily="2" charset="-79"/>
            </a:endParaRPr>
          </a:p>
        </p:txBody>
      </p:sp>
      <p:pic>
        <p:nvPicPr>
          <p:cNvPr id="39946" name="Picture 2"/>
          <p:cNvPicPr>
            <a:picLocks noChangeAspect="1"/>
          </p:cNvPicPr>
          <p:nvPr/>
        </p:nvPicPr>
        <p:blipFill>
          <a:blip r:embed="rId2"/>
          <a:stretch>
            <a:fillRect/>
          </a:stretch>
        </p:blipFill>
        <p:spPr>
          <a:xfrm>
            <a:off x="130810" y="2376170"/>
            <a:ext cx="1944370" cy="239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bldLvl="0" animBg="1"/>
      <p:bldP spid="20"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title"/>
          </p:nvPr>
        </p:nvSpPr>
        <p:spPr>
          <a:xfrm>
            <a:off x="1287040" y="357320"/>
            <a:ext cx="6174486" cy="857568"/>
          </a:xfrm>
        </p:spPr>
        <p:txBody>
          <a:bodyPr vert="horz" wrap="square" lIns="68605" tIns="34302" rIns="68605" bIns="34302" anchor="ctr"/>
          <a:p>
            <a:pPr>
              <a:buNone/>
            </a:pPr>
            <a:r>
              <a:rPr lang="en-US" altLang="zh-CN" dirty="0"/>
              <a:t>Tips for Details</a:t>
            </a:r>
            <a:endParaRPr lang="zh-CN" altLang="en-US" dirty="0"/>
          </a:p>
        </p:txBody>
      </p:sp>
      <p:sp>
        <p:nvSpPr>
          <p:cNvPr id="3" name="内容占位符 2"/>
          <p:cNvSpPr>
            <a:spLocks noGrp="1"/>
          </p:cNvSpPr>
          <p:nvPr>
            <p:ph idx="1"/>
          </p:nvPr>
        </p:nvSpPr>
        <p:spPr>
          <a:xfrm>
            <a:off x="2950845" y="1546225"/>
            <a:ext cx="4511675" cy="2323465"/>
          </a:xfrm>
        </p:spPr>
        <p:txBody>
          <a:bodyPr vert="horz" wrap="square" lIns="68605" tIns="34302" rIns="68605" bIns="34302" anchor="t"/>
          <a:p>
            <a:r>
              <a:rPr lang="en-US" altLang="zh-CN" sz="3200" b="1" dirty="0"/>
              <a:t>Look for the </a:t>
            </a:r>
            <a:r>
              <a:rPr lang="en-US" altLang="zh-CN" sz="3200" b="1" dirty="0">
                <a:solidFill>
                  <a:srgbClr val="FF0000"/>
                </a:solidFill>
              </a:rPr>
              <a:t>key</a:t>
            </a:r>
            <a:endParaRPr lang="en-US" altLang="zh-CN" sz="3200" b="1" dirty="0">
              <a:solidFill>
                <a:srgbClr val="FF0000"/>
              </a:solidFill>
            </a:endParaRPr>
          </a:p>
          <a:p>
            <a:r>
              <a:rPr lang="en-US" altLang="zh-CN" sz="3200" b="1" dirty="0"/>
              <a:t>Locate context </a:t>
            </a:r>
            <a:r>
              <a:rPr lang="en-US" altLang="zh-CN" sz="3200" b="1" dirty="0">
                <a:solidFill>
                  <a:srgbClr val="FF0000"/>
                </a:solidFill>
              </a:rPr>
              <a:t>clue</a:t>
            </a:r>
            <a:endParaRPr lang="en-US" altLang="zh-CN" sz="3200" b="1" dirty="0">
              <a:solidFill>
                <a:srgbClr val="FF0000"/>
              </a:solidFill>
            </a:endParaRPr>
          </a:p>
          <a:p>
            <a:r>
              <a:rPr lang="en-US" altLang="zh-CN" sz="3200" b="1" dirty="0">
                <a:solidFill>
                  <a:srgbClr val="FF0000"/>
                </a:solidFill>
              </a:rPr>
              <a:t>Think</a:t>
            </a:r>
            <a:r>
              <a:rPr lang="en-US" altLang="zh-CN" sz="3200" b="1" dirty="0"/>
              <a:t> and </a:t>
            </a:r>
            <a:r>
              <a:rPr lang="en-US" altLang="zh-CN" sz="3200" b="1" dirty="0">
                <a:solidFill>
                  <a:srgbClr val="FF0000"/>
                </a:solidFill>
              </a:rPr>
              <a:t>compare</a:t>
            </a:r>
            <a:endParaRPr lang="en-US" altLang="zh-CN" sz="3200" b="1" dirty="0">
              <a:solidFill>
                <a:srgbClr val="FF0000"/>
              </a:solidFill>
            </a:endParaRPr>
          </a:p>
          <a:p>
            <a:r>
              <a:rPr lang="en-US" altLang="zh-CN" sz="3200" b="1" dirty="0"/>
              <a:t>Watch out for</a:t>
            </a:r>
            <a:r>
              <a:rPr lang="en-US" altLang="zh-CN" sz="3200" b="1" u="sng" dirty="0"/>
              <a:t> </a:t>
            </a:r>
            <a:r>
              <a:rPr lang="en-US" altLang="zh-CN" sz="3200" b="1" u="sng" dirty="0">
                <a:solidFill>
                  <a:srgbClr val="FF0000"/>
                </a:solidFill>
              </a:rPr>
              <a:t>tricks </a:t>
            </a:r>
            <a:endParaRPr lang="en-US" altLang="zh-CN" sz="3200" b="1" dirty="0">
              <a:solidFill>
                <a:srgbClr val="FF0000"/>
              </a:solidFill>
            </a:endParaRPr>
          </a:p>
          <a:p>
            <a:r>
              <a:rPr lang="en-US" altLang="zh-CN" sz="3200" b="1" dirty="0">
                <a:solidFill>
                  <a:srgbClr val="FF0000"/>
                </a:solidFill>
              </a:rPr>
              <a:t>Rule out </a:t>
            </a:r>
            <a:r>
              <a:rPr lang="en-US" altLang="zh-CN" sz="3200" b="1" dirty="0"/>
              <a:t>false choices</a:t>
            </a:r>
            <a:endParaRPr lang="en-US" altLang="zh-CN" sz="3200" b="1" dirty="0"/>
          </a:p>
          <a:p>
            <a:endParaRPr lang="zh-CN" altLang="en-US" sz="3200" b="1" dirty="0"/>
          </a:p>
        </p:txBody>
      </p:sp>
      <p:pic>
        <p:nvPicPr>
          <p:cNvPr id="38916" name="Picture 2"/>
          <p:cNvPicPr>
            <a:picLocks noChangeAspect="1"/>
          </p:cNvPicPr>
          <p:nvPr/>
        </p:nvPicPr>
        <p:blipFill>
          <a:blip r:embed="rId1"/>
          <a:srcRect l="26369" r="30267"/>
          <a:stretch>
            <a:fillRect/>
          </a:stretch>
        </p:blipFill>
        <p:spPr>
          <a:xfrm>
            <a:off x="1287145" y="1546225"/>
            <a:ext cx="1293495" cy="2431415"/>
          </a:xfrm>
          <a:prstGeom prst="rect">
            <a:avLst/>
          </a:prstGeom>
          <a:noFill/>
          <a:ln w="9525">
            <a:noFill/>
          </a:ln>
        </p:spPr>
      </p:pic>
      <p:pic>
        <p:nvPicPr>
          <p:cNvPr id="38917" name="图片 4"/>
          <p:cNvPicPr>
            <a:picLocks noChangeAspect="1"/>
          </p:cNvPicPr>
          <p:nvPr/>
        </p:nvPicPr>
        <p:blipFill>
          <a:blip r:embed="rId2"/>
          <a:stretch>
            <a:fillRect/>
          </a:stretch>
        </p:blipFill>
        <p:spPr>
          <a:xfrm>
            <a:off x="7689020" y="80992"/>
            <a:ext cx="235831" cy="2751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0" end="17"/>
                                            </p:txEl>
                                          </p:spTgt>
                                        </p:tgtEl>
                                        <p:attrNameLst>
                                          <p:attrName>style.visibility</p:attrName>
                                        </p:attrNameLst>
                                      </p:cBhvr>
                                      <p:to>
                                        <p:strVal val="visible"/>
                                      </p:to>
                                    </p:set>
                                    <p:animEffect transition="in" filter="fade">
                                      <p:cBhvr>
                                        <p:cTn id="7" dur="500"/>
                                        <p:tgtEl>
                                          <p:spTgt spid="3">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charRg st="17" end="37"/>
                                            </p:txEl>
                                          </p:spTgt>
                                        </p:tgtEl>
                                        <p:attrNameLst>
                                          <p:attrName>style.visibility</p:attrName>
                                        </p:attrNameLst>
                                      </p:cBhvr>
                                      <p:to>
                                        <p:strVal val="visible"/>
                                      </p:to>
                                    </p:set>
                                    <p:animEffect transition="in" filter="fade">
                                      <p:cBhvr>
                                        <p:cTn id="12" dur="500"/>
                                        <p:tgtEl>
                                          <p:spTgt spid="3">
                                            <p:txEl>
                                              <p:charRg st="17" end="3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charRg st="37" end="55"/>
                                            </p:txEl>
                                          </p:spTgt>
                                        </p:tgtEl>
                                        <p:attrNameLst>
                                          <p:attrName>style.visibility</p:attrName>
                                        </p:attrNameLst>
                                      </p:cBhvr>
                                      <p:to>
                                        <p:strVal val="visible"/>
                                      </p:to>
                                    </p:set>
                                    <p:animEffect transition="in" filter="fade">
                                      <p:cBhvr>
                                        <p:cTn id="17" dur="500"/>
                                        <p:tgtEl>
                                          <p:spTgt spid="3">
                                            <p:txEl>
                                              <p:charRg st="37" end="5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charRg st="55" end="77"/>
                                            </p:txEl>
                                          </p:spTgt>
                                        </p:tgtEl>
                                        <p:attrNameLst>
                                          <p:attrName>style.visibility</p:attrName>
                                        </p:attrNameLst>
                                      </p:cBhvr>
                                      <p:to>
                                        <p:strVal val="visible"/>
                                      </p:to>
                                    </p:set>
                                    <p:animEffect transition="in" filter="fade">
                                      <p:cBhvr>
                                        <p:cTn id="22" dur="500"/>
                                        <p:tgtEl>
                                          <p:spTgt spid="3">
                                            <p:txEl>
                                              <p:charRg st="55" end="7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charRg st="77" end="101"/>
                                            </p:txEl>
                                          </p:spTgt>
                                        </p:tgtEl>
                                        <p:attrNameLst>
                                          <p:attrName>style.visibility</p:attrName>
                                        </p:attrNameLst>
                                      </p:cBhvr>
                                      <p:to>
                                        <p:strVal val="visible"/>
                                      </p:to>
                                    </p:set>
                                    <p:animEffect transition="in" filter="fade">
                                      <p:cBhvr>
                                        <p:cTn id="27" dur="500"/>
                                        <p:tgtEl>
                                          <p:spTgt spid="3">
                                            <p:txEl>
                                              <p:charRg st="77" end="1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4" descr="laozihao"/>
          <p:cNvPicPr>
            <a:picLocks noChangeAspect="1"/>
          </p:cNvPicPr>
          <p:nvPr/>
        </p:nvPicPr>
        <p:blipFill>
          <a:blip r:embed="rId1"/>
          <a:stretch>
            <a:fillRect/>
          </a:stretch>
        </p:blipFill>
        <p:spPr>
          <a:xfrm>
            <a:off x="0" y="0"/>
            <a:ext cx="9144000" cy="5143500"/>
          </a:xfrm>
          <a:prstGeom prst="rect">
            <a:avLst/>
          </a:prstGeom>
          <a:noFill/>
          <a:ln w="9525">
            <a:noFill/>
          </a:ln>
        </p:spPr>
      </p:pic>
      <p:sp>
        <p:nvSpPr>
          <p:cNvPr id="11267" name="TextBox 2"/>
          <p:cNvSpPr txBox="1"/>
          <p:nvPr/>
        </p:nvSpPr>
        <p:spPr>
          <a:xfrm>
            <a:off x="838200" y="820738"/>
            <a:ext cx="1143000" cy="368300"/>
          </a:xfrm>
          <a:prstGeom prst="rect">
            <a:avLst/>
          </a:prstGeom>
          <a:solidFill>
            <a:srgbClr val="FF0000"/>
          </a:solidFill>
          <a:ln w="9525">
            <a:noFill/>
          </a:ln>
        </p:spPr>
        <p:txBody>
          <a:bodyPr>
            <a:spAutoFit/>
          </a:bodyPr>
          <a:p>
            <a:r>
              <a:rPr lang="en-US" altLang="zh-CN" dirty="0">
                <a:solidFill>
                  <a:schemeClr val="bg1"/>
                </a:solidFill>
                <a:latin typeface="Arial Black" panose="020B0A04020102020204" pitchFamily="34" charset="0"/>
                <a:ea typeface="Aharoni" panose="02010803020104030203" pitchFamily="2" charset="-79"/>
              </a:rPr>
              <a:t>QUIZ </a:t>
            </a:r>
            <a:r>
              <a:rPr lang="en-US" dirty="0">
                <a:solidFill>
                  <a:schemeClr val="bg1"/>
                </a:solidFill>
                <a:latin typeface="Arial Black" panose="020B0A04020102020204" pitchFamily="34" charset="0"/>
                <a:ea typeface="Aharoni" panose="02010803020104030203" pitchFamily="2" charset="-79"/>
              </a:rPr>
              <a:t>1</a:t>
            </a:r>
            <a:endParaRPr lang="en-US" dirty="0">
              <a:solidFill>
                <a:schemeClr val="bg1"/>
              </a:solidFill>
              <a:latin typeface="Arial Black" panose="020B0A04020102020204" pitchFamily="34" charset="0"/>
              <a:ea typeface="Aharoni" panose="02010803020104030203" pitchFamily="2" charset="-79"/>
            </a:endParaRPr>
          </a:p>
        </p:txBody>
      </p:sp>
      <p:sp>
        <p:nvSpPr>
          <p:cNvPr id="11268" name="TextBox 3"/>
          <p:cNvSpPr txBox="1"/>
          <p:nvPr/>
        </p:nvSpPr>
        <p:spPr>
          <a:xfrm>
            <a:off x="762000" y="1277938"/>
            <a:ext cx="3962400" cy="3140075"/>
          </a:xfrm>
          <a:prstGeom prst="rect">
            <a:avLst/>
          </a:prstGeom>
          <a:noFill/>
          <a:ln w="9525" cap="flat" cmpd="sng">
            <a:solidFill>
              <a:srgbClr val="000000"/>
            </a:solidFill>
            <a:prstDash val="solid"/>
            <a:miter/>
            <a:headEnd type="none" w="med" len="med"/>
            <a:tailEnd type="none" w="med" len="med"/>
          </a:ln>
        </p:spPr>
        <p:txBody>
          <a:bodyPr>
            <a:spAutoFit/>
          </a:bodyPr>
          <a:p>
            <a:pPr algn="ctr" eaLnBrk="0" hangingPunct="0"/>
            <a:r>
              <a:rPr lang="en-US" altLang="zh-CN" b="1" dirty="0">
                <a:latin typeface="Arial" panose="020B0604020202020204" pitchFamily="34" charset="0"/>
              </a:rPr>
              <a:t>Visitor Code</a:t>
            </a:r>
            <a:endParaRPr lang="zh-CN" altLang="zh-CN" dirty="0">
              <a:latin typeface="Arial" panose="020B0604020202020204" pitchFamily="34" charset="0"/>
            </a:endParaRPr>
          </a:p>
          <a:p>
            <a:pPr eaLnBrk="0" hangingPunct="0"/>
            <a:r>
              <a:rPr lang="en-US" altLang="zh-CN" b="1" dirty="0">
                <a:latin typeface="Arial" panose="020B0604020202020204" pitchFamily="34" charset="0"/>
              </a:rPr>
              <a:t>Arrive with nothing that can harm New Zealand</a:t>
            </a:r>
            <a:endParaRPr lang="zh-CN" altLang="zh-CN" dirty="0">
              <a:latin typeface="Arial" panose="020B0604020202020204" pitchFamily="34" charset="0"/>
            </a:endParaRPr>
          </a:p>
          <a:p>
            <a:pPr eaLnBrk="0" hangingPunct="0"/>
            <a:r>
              <a:rPr lang="en-US" altLang="zh-CN" dirty="0">
                <a:latin typeface="Arial" panose="020B0604020202020204" pitchFamily="34" charset="0"/>
              </a:rPr>
              <a:t>…</a:t>
            </a:r>
            <a:endParaRPr lang="zh-CN" altLang="zh-CN" dirty="0">
              <a:latin typeface="Arial" panose="020B0604020202020204" pitchFamily="34" charset="0"/>
            </a:endParaRPr>
          </a:p>
          <a:p>
            <a:pPr eaLnBrk="0" hangingPunct="0"/>
            <a:r>
              <a:rPr lang="en-US" altLang="zh-CN" b="1" dirty="0">
                <a:latin typeface="Arial" panose="020B0604020202020204" pitchFamily="34" charset="0"/>
              </a:rPr>
              <a:t>Protect plants and animals</a:t>
            </a:r>
            <a:endParaRPr lang="zh-CN" altLang="zh-CN" dirty="0">
              <a:latin typeface="Arial" panose="020B0604020202020204" pitchFamily="34" charset="0"/>
            </a:endParaRPr>
          </a:p>
          <a:p>
            <a:pPr eaLnBrk="0" hangingPunct="0"/>
            <a:r>
              <a:rPr lang="en-US" altLang="zh-CN" dirty="0">
                <a:latin typeface="Arial" panose="020B0604020202020204" pitchFamily="34" charset="0"/>
              </a:rPr>
              <a:t>…</a:t>
            </a:r>
            <a:endParaRPr lang="zh-CN" altLang="zh-CN" dirty="0">
              <a:latin typeface="Arial" panose="020B0604020202020204" pitchFamily="34" charset="0"/>
            </a:endParaRPr>
          </a:p>
          <a:p>
            <a:pPr eaLnBrk="0" hangingPunct="0"/>
            <a:r>
              <a:rPr lang="en-US" altLang="zh-CN" b="1" dirty="0">
                <a:latin typeface="Arial" panose="020B0604020202020204" pitchFamily="34" charset="0"/>
              </a:rPr>
              <a:t>Get rid of rubbish</a:t>
            </a:r>
            <a:endParaRPr lang="zh-CN" altLang="zh-CN" dirty="0">
              <a:latin typeface="Arial" panose="020B0604020202020204" pitchFamily="34" charset="0"/>
            </a:endParaRPr>
          </a:p>
          <a:p>
            <a:pPr eaLnBrk="0" hangingPunct="0"/>
            <a:r>
              <a:rPr lang="en-US" altLang="zh-CN" dirty="0">
                <a:latin typeface="Arial" panose="020B0604020202020204" pitchFamily="34" charset="0"/>
              </a:rPr>
              <a:t>…</a:t>
            </a:r>
            <a:endParaRPr lang="zh-CN" altLang="zh-CN" dirty="0">
              <a:latin typeface="Arial" panose="020B0604020202020204" pitchFamily="34" charset="0"/>
            </a:endParaRPr>
          </a:p>
          <a:p>
            <a:pPr eaLnBrk="0" hangingPunct="0"/>
            <a:r>
              <a:rPr lang="en-US" altLang="zh-CN" b="1" dirty="0">
                <a:latin typeface="Arial" panose="020B0604020202020204" pitchFamily="34" charset="0"/>
              </a:rPr>
              <a:t>Be considerate with other waste</a:t>
            </a:r>
            <a:endParaRPr lang="zh-CN" altLang="zh-CN" dirty="0">
              <a:latin typeface="Arial" panose="020B0604020202020204" pitchFamily="34" charset="0"/>
            </a:endParaRPr>
          </a:p>
          <a:p>
            <a:pPr eaLnBrk="0" hangingPunct="0"/>
            <a:r>
              <a:rPr lang="en-US" altLang="zh-CN" dirty="0">
                <a:latin typeface="Arial" panose="020B0604020202020204" pitchFamily="34" charset="0"/>
              </a:rPr>
              <a:t>…</a:t>
            </a:r>
            <a:endParaRPr lang="en-US" altLang="zh-CN" dirty="0">
              <a:latin typeface="Arial" panose="020B0604020202020204" pitchFamily="34" charset="0"/>
            </a:endParaRPr>
          </a:p>
          <a:p>
            <a:pPr eaLnBrk="0" hangingPunct="0"/>
            <a:r>
              <a:rPr lang="en-US" altLang="zh-CN" b="1" dirty="0">
                <a:latin typeface="Arial" panose="020B0604020202020204" pitchFamily="34" charset="0"/>
              </a:rPr>
              <a:t>Keep New Zealand’s water clean</a:t>
            </a:r>
            <a:endParaRPr lang="zh-CN" altLang="zh-CN" dirty="0">
              <a:latin typeface="Arial" panose="020B0604020202020204" pitchFamily="34" charset="0"/>
            </a:endParaRPr>
          </a:p>
        </p:txBody>
      </p:sp>
      <p:sp>
        <p:nvSpPr>
          <p:cNvPr id="11269" name="TextBox 3"/>
          <p:cNvSpPr txBox="1"/>
          <p:nvPr/>
        </p:nvSpPr>
        <p:spPr>
          <a:xfrm>
            <a:off x="4800600" y="1277938"/>
            <a:ext cx="3962400" cy="3138487"/>
          </a:xfrm>
          <a:prstGeom prst="rect">
            <a:avLst/>
          </a:prstGeom>
          <a:noFill/>
          <a:ln w="9525" cap="flat" cmpd="sng">
            <a:solidFill>
              <a:srgbClr val="000000"/>
            </a:solidFill>
            <a:prstDash val="solid"/>
            <a:miter/>
            <a:headEnd type="none" w="med" len="med"/>
            <a:tailEnd type="none" w="med" len="med"/>
          </a:ln>
        </p:spPr>
        <p:txBody>
          <a:bodyPr>
            <a:spAutoFit/>
          </a:bodyPr>
          <a:p>
            <a:pPr eaLnBrk="0" hangingPunct="0"/>
            <a:r>
              <a:rPr lang="en-US" altLang="zh-CN" b="1" dirty="0">
                <a:latin typeface="Arial" panose="020B0604020202020204" pitchFamily="34" charset="0"/>
              </a:rPr>
              <a:t>Take care with fires</a:t>
            </a:r>
            <a:endParaRPr lang="zh-CN" altLang="zh-CN" dirty="0">
              <a:latin typeface="Arial" panose="020B0604020202020204" pitchFamily="34" charset="0"/>
            </a:endParaRPr>
          </a:p>
          <a:p>
            <a:pPr eaLnBrk="0" hangingPunct="0"/>
            <a:r>
              <a:rPr lang="en-US" altLang="zh-CN" dirty="0">
                <a:latin typeface="Arial" panose="020B0604020202020204" pitchFamily="34" charset="0"/>
              </a:rPr>
              <a:t>Always observe district fire bans. Be careful if you smoke or have an outdoor fire or barbecue-- make sure ashes are cold before leaving.</a:t>
            </a:r>
            <a:endParaRPr lang="zh-CN" altLang="zh-CN" dirty="0">
              <a:latin typeface="Arial" panose="020B0604020202020204" pitchFamily="34" charset="0"/>
            </a:endParaRPr>
          </a:p>
          <a:p>
            <a:pPr eaLnBrk="0" hangingPunct="0"/>
            <a:r>
              <a:rPr lang="en-US" altLang="zh-CN" b="1" dirty="0">
                <a:latin typeface="Arial" panose="020B0604020202020204" pitchFamily="34" charset="0"/>
              </a:rPr>
              <a:t>Camp or picnic carefully</a:t>
            </a:r>
            <a:endParaRPr lang="zh-CN" altLang="zh-CN" dirty="0">
              <a:latin typeface="Arial" panose="020B0604020202020204" pitchFamily="34" charset="0"/>
            </a:endParaRPr>
          </a:p>
          <a:p>
            <a:pPr eaLnBrk="0" hangingPunct="0"/>
            <a:r>
              <a:rPr lang="en-US" altLang="zh-CN" dirty="0">
                <a:latin typeface="Arial" panose="020B0604020202020204" pitchFamily="34" charset="0"/>
              </a:rPr>
              <a:t>…</a:t>
            </a:r>
            <a:endParaRPr lang="zh-CN" altLang="zh-CN" dirty="0">
              <a:latin typeface="Arial" panose="020B0604020202020204" pitchFamily="34" charset="0"/>
            </a:endParaRPr>
          </a:p>
          <a:p>
            <a:pPr eaLnBrk="0" hangingPunct="0"/>
            <a:r>
              <a:rPr lang="en-US" altLang="zh-CN" b="1" dirty="0">
                <a:latin typeface="Arial" panose="020B0604020202020204" pitchFamily="34" charset="0"/>
              </a:rPr>
              <a:t>Keep to the track</a:t>
            </a:r>
            <a:endParaRPr lang="zh-CN" altLang="zh-CN" dirty="0">
              <a:latin typeface="Arial" panose="020B0604020202020204" pitchFamily="34" charset="0"/>
            </a:endParaRPr>
          </a:p>
          <a:p>
            <a:pPr eaLnBrk="0" hangingPunct="0"/>
            <a:r>
              <a:rPr lang="en-US" altLang="zh-CN" dirty="0">
                <a:latin typeface="Arial" panose="020B0604020202020204" pitchFamily="34" charset="0"/>
              </a:rPr>
              <a:t>…</a:t>
            </a:r>
            <a:endParaRPr lang="zh-CN" altLang="zh-CN" dirty="0">
              <a:latin typeface="Arial" panose="020B0604020202020204" pitchFamily="34" charset="0"/>
            </a:endParaRPr>
          </a:p>
          <a:p>
            <a:pPr eaLnBrk="0" hangingPunct="0"/>
            <a:r>
              <a:rPr lang="en-US" altLang="zh-CN" b="1" dirty="0">
                <a:latin typeface="Arial" panose="020B0604020202020204" pitchFamily="34" charset="0"/>
              </a:rPr>
              <a:t>Be considerate</a:t>
            </a:r>
            <a:endParaRPr lang="zh-CN" altLang="zh-CN" dirty="0">
              <a:latin typeface="Arial" panose="020B0604020202020204" pitchFamily="34" charset="0"/>
            </a:endParaRPr>
          </a:p>
          <a:p>
            <a:pPr eaLnBrk="0" hangingPunct="0"/>
            <a:r>
              <a:rPr lang="en-US" altLang="zh-CN" dirty="0">
                <a:latin typeface="Arial" panose="020B0604020202020204" pitchFamily="34" charset="0"/>
              </a:rPr>
              <a:t>…</a:t>
            </a:r>
            <a:endParaRPr lang="zh-CN" altLang="en-US" dirty="0">
              <a:latin typeface="Arial" panose="020B0604020202020204" pitchFamily="34" charset="0"/>
            </a:endParaRPr>
          </a:p>
        </p:txBody>
      </p:sp>
      <p:sp>
        <p:nvSpPr>
          <p:cNvPr id="11270" name="TextBox 3"/>
          <p:cNvSpPr txBox="1"/>
          <p:nvPr/>
        </p:nvSpPr>
        <p:spPr>
          <a:xfrm>
            <a:off x="2438400" y="820738"/>
            <a:ext cx="4267200" cy="368300"/>
          </a:xfrm>
          <a:prstGeom prst="rect">
            <a:avLst/>
          </a:prstGeom>
          <a:noFill/>
          <a:ln w="9525">
            <a:noFill/>
          </a:ln>
        </p:spPr>
        <p:txBody>
          <a:bodyPr>
            <a:spAutoFit/>
          </a:bodyPr>
          <a:p>
            <a:r>
              <a:rPr lang="zh-CN" altLang="en-US" dirty="0">
                <a:latin typeface="Arial" panose="020B0604020202020204" pitchFamily="34" charset="0"/>
              </a:rPr>
              <a:t>（</a:t>
            </a:r>
            <a:r>
              <a:rPr lang="en-US" altLang="zh-CN" dirty="0">
                <a:latin typeface="Arial" panose="020B0604020202020204" pitchFamily="34" charset="0"/>
              </a:rPr>
              <a:t>2015</a:t>
            </a:r>
            <a:r>
              <a:rPr lang="zh-CN" altLang="en-US" dirty="0">
                <a:latin typeface="Arial" panose="020B0604020202020204" pitchFamily="34" charset="0"/>
              </a:rPr>
              <a:t>年江苏高考真题阅读</a:t>
            </a:r>
            <a:r>
              <a:rPr lang="en-US" altLang="zh-CN" dirty="0">
                <a:latin typeface="Arial" panose="020B0604020202020204" pitchFamily="34" charset="0"/>
              </a:rPr>
              <a:t>A</a:t>
            </a:r>
            <a:r>
              <a:rPr lang="zh-CN" altLang="en-US" dirty="0">
                <a:latin typeface="Arial" panose="020B0604020202020204" pitchFamily="34" charset="0"/>
              </a:rPr>
              <a:t>篇）</a:t>
            </a:r>
            <a:endParaRPr lang="zh-CN" altLang="en-US" dirty="0">
              <a:latin typeface="Arial" panose="020B0604020202020204" pitchFamily="34" charset="0"/>
            </a:endParaRPr>
          </a:p>
        </p:txBody>
      </p:sp>
      <p:cxnSp>
        <p:nvCxnSpPr>
          <p:cNvPr id="14" name="直接连接符 13"/>
          <p:cNvCxnSpPr/>
          <p:nvPr/>
        </p:nvCxnSpPr>
        <p:spPr>
          <a:xfrm>
            <a:off x="5638800" y="1887538"/>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629400" y="2986088"/>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2da6324b-da17-4f19-8f64-7827406ec838}"/>
</p:tagLst>
</file>

<file path=ppt/tags/tag2.xml><?xml version="1.0" encoding="utf-8"?>
<p:tagLst xmlns:p="http://schemas.openxmlformats.org/presentationml/2006/main">
  <p:tag name="KSO_WM_UNIT_TABLE_BEAUTIFY" val="smartTable{19d9e770-f0d9-487c-bf83-c940aaeecc57}"/>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alpha val="8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11084</Words>
  <Application>WPS 演示</Application>
  <PresentationFormat>自定义</PresentationFormat>
  <Paragraphs>460</Paragraphs>
  <Slides>34</Slides>
  <Notes>1</Notes>
  <HiddenSlides>1</HiddenSlides>
  <MMClips>0</MMClips>
  <ScaleCrop>false</ScaleCrop>
  <HeadingPairs>
    <vt:vector size="6" baseType="variant">
      <vt:variant>
        <vt:lpstr>已用的字体</vt:lpstr>
      </vt:variant>
      <vt:variant>
        <vt:i4>29</vt:i4>
      </vt:variant>
      <vt:variant>
        <vt:lpstr>主题</vt:lpstr>
      </vt:variant>
      <vt:variant>
        <vt:i4>4</vt:i4>
      </vt:variant>
      <vt:variant>
        <vt:lpstr>幻灯片标题</vt:lpstr>
      </vt:variant>
      <vt:variant>
        <vt:i4>34</vt:i4>
      </vt:variant>
    </vt:vector>
  </HeadingPairs>
  <TitlesOfParts>
    <vt:vector size="67" baseType="lpstr">
      <vt:lpstr>Arial</vt:lpstr>
      <vt:lpstr>宋体</vt:lpstr>
      <vt:lpstr>Wingdings</vt:lpstr>
      <vt:lpstr>Arial Unicode MS</vt:lpstr>
      <vt:lpstr>微软雅黑</vt:lpstr>
      <vt:lpstr>Wingdings 2</vt:lpstr>
      <vt:lpstr>Wingdings</vt:lpstr>
      <vt:lpstr>Arial</vt:lpstr>
      <vt:lpstr>Calibri</vt:lpstr>
      <vt:lpstr>隶书</vt:lpstr>
      <vt:lpstr>Berlin Sans FB Demi</vt:lpstr>
      <vt:lpstr>Segoe Print</vt:lpstr>
      <vt:lpstr>华文宋体</vt:lpstr>
      <vt:lpstr>Aharoni</vt:lpstr>
      <vt:lpstr>Arial Black</vt:lpstr>
      <vt:lpstr>Times New Roman</vt:lpstr>
      <vt:lpstr>华文琥珀</vt:lpstr>
      <vt:lpstr>Arial Unicode MS</vt:lpstr>
      <vt:lpstr>Comic Sans MS</vt:lpstr>
      <vt:lpstr>华文楷体</vt:lpstr>
      <vt:lpstr>方正粗黑宋简体</vt:lpstr>
      <vt:lpstr>黑体</vt:lpstr>
      <vt:lpstr>Rockwell Extra Bold</vt:lpstr>
      <vt:lpstr>宋体-18030</vt:lpstr>
      <vt:lpstr>Monotype Corsiva</vt:lpstr>
      <vt:lpstr>Mongolian Baiti</vt:lpstr>
      <vt:lpstr>Franklin Gothic Book</vt:lpstr>
      <vt:lpstr>Franklin Gothic Medium</vt:lpstr>
      <vt:lpstr>新宋体</vt:lpstr>
      <vt:lpstr>默认设计模板</vt:lpstr>
      <vt:lpstr>1_默认设计模板</vt:lpstr>
      <vt:lpstr>Office 主题​​</vt:lpstr>
      <vt:lpstr>Thème Office</vt:lpstr>
      <vt:lpstr>做英语阅读时的感觉：</vt:lpstr>
      <vt:lpstr>PowerPoint 演示文稿</vt:lpstr>
      <vt:lpstr>PowerPoint 演示文稿</vt:lpstr>
      <vt:lpstr>PowerPoint 演示文稿</vt:lpstr>
      <vt:lpstr>PowerPoint 演示文稿</vt:lpstr>
      <vt:lpstr>PowerPoint 演示文稿</vt:lpstr>
      <vt:lpstr>PowerPoint 演示文稿</vt:lpstr>
      <vt:lpstr>Tips for Details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Vocabulary matters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HPZC</dc:creator>
  <cp:lastModifiedBy>jasmine</cp:lastModifiedBy>
  <cp:revision>98</cp:revision>
  <dcterms:created xsi:type="dcterms:W3CDTF">2020-05-21T13:12:00Z</dcterms:created>
  <dcterms:modified xsi:type="dcterms:W3CDTF">2020-07-05T01:54:48Z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2052-11.1.0.9739</vt:lpwstr>
  </property>
</Properties>
</file>