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0" r:id="rId3"/>
    <p:sldId id="421" r:id="rId5"/>
    <p:sldId id="411" r:id="rId6"/>
    <p:sldId id="422" r:id="rId7"/>
    <p:sldId id="412" r:id="rId8"/>
    <p:sldId id="413" r:id="rId9"/>
    <p:sldId id="414" r:id="rId10"/>
    <p:sldId id="415" r:id="rId11"/>
    <p:sldId id="418" r:id="rId12"/>
    <p:sldId id="417" r:id="rId13"/>
    <p:sldId id="416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5" Type="http://schemas.openxmlformats.org/officeDocument/2006/relationships/image" Target="../media/image23.wmf"/><Relationship Id="rId4" Type="http://schemas.openxmlformats.org/officeDocument/2006/relationships/image" Target="../media/image22.wmf"/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>
              <a:sym typeface="+mn-e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6.xml"/><Relationship Id="rId8" Type="http://schemas.openxmlformats.org/officeDocument/2006/relationships/tags" Target="../tags/tag5.xml"/><Relationship Id="rId7" Type="http://schemas.openxmlformats.org/officeDocument/2006/relationships/tags" Target="../tags/tag4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image" Target="file:///C:\Users\1V994W2\PycharmProjects\PPT_Background_Generation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2" Type="http://schemas.openxmlformats.org/officeDocument/2006/relationships/tags" Target="../tags/tag9.xml"/><Relationship Id="rId11" Type="http://schemas.openxmlformats.org/officeDocument/2006/relationships/tags" Target="../tags/tag8.xml"/><Relationship Id="rId10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67.xml"/><Relationship Id="rId8" Type="http://schemas.openxmlformats.org/officeDocument/2006/relationships/tags" Target="../tags/tag66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65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64.xml"/><Relationship Id="rId11" Type="http://schemas.openxmlformats.org/officeDocument/2006/relationships/tags" Target="../tags/tag69.xml"/><Relationship Id="rId10" Type="http://schemas.openxmlformats.org/officeDocument/2006/relationships/tags" Target="../tags/tag6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75.xml"/><Relationship Id="rId8" Type="http://schemas.openxmlformats.org/officeDocument/2006/relationships/tags" Target="../tags/tag74.xml"/><Relationship Id="rId7" Type="http://schemas.openxmlformats.org/officeDocument/2006/relationships/tags" Target="../tags/tag73.xml"/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image" Target="file:///C:\Users\1V994W2\PycharmProjects\PPT_Background_Generation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70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77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76.xml"/><Relationship Id="rId11" Type="http://schemas.openxmlformats.org/officeDocument/2006/relationships/tags" Target="../tags/tag81.xml"/><Relationship Id="rId10" Type="http://schemas.openxmlformats.org/officeDocument/2006/relationships/tags" Target="../tags/tag80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85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84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3" Type="http://schemas.openxmlformats.org/officeDocument/2006/relationships/tags" Target="../tags/tag89.xml"/><Relationship Id="rId12" Type="http://schemas.openxmlformats.org/officeDocument/2006/relationships/tags" Target="../tags/tag88.xml"/><Relationship Id="rId11" Type="http://schemas.openxmlformats.org/officeDocument/2006/relationships/tags" Target="../tags/tag87.xml"/><Relationship Id="rId10" Type="http://schemas.openxmlformats.org/officeDocument/2006/relationships/tags" Target="../tags/tag86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95.xml"/><Relationship Id="rId8" Type="http://schemas.openxmlformats.org/officeDocument/2006/relationships/tags" Target="../tags/tag94.xml"/><Relationship Id="rId7" Type="http://schemas.openxmlformats.org/officeDocument/2006/relationships/tags" Target="../tags/tag93.xml"/><Relationship Id="rId6" Type="http://schemas.openxmlformats.org/officeDocument/2006/relationships/tags" Target="../tags/tag92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91.xml"/><Relationship Id="rId2" Type="http://schemas.openxmlformats.org/officeDocument/2006/relationships/tags" Target="../tags/tag90.xml"/><Relationship Id="rId11" Type="http://schemas.openxmlformats.org/officeDocument/2006/relationships/tags" Target="../tags/tag97.xml"/><Relationship Id="rId10" Type="http://schemas.openxmlformats.org/officeDocument/2006/relationships/tags" Target="../tags/tag96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01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100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4" Type="http://schemas.openxmlformats.org/officeDocument/2006/relationships/tags" Target="../tags/tag106.xml"/><Relationship Id="rId13" Type="http://schemas.openxmlformats.org/officeDocument/2006/relationships/tags" Target="../tags/tag105.xml"/><Relationship Id="rId12" Type="http://schemas.openxmlformats.org/officeDocument/2006/relationships/tags" Target="../tags/tag104.xml"/><Relationship Id="rId11" Type="http://schemas.openxmlformats.org/officeDocument/2006/relationships/tags" Target="../tags/tag103.xml"/><Relationship Id="rId10" Type="http://schemas.openxmlformats.org/officeDocument/2006/relationships/tags" Target="../tags/tag102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10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109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4" Type="http://schemas.openxmlformats.org/officeDocument/2006/relationships/tags" Target="../tags/tag115.xml"/><Relationship Id="rId13" Type="http://schemas.openxmlformats.org/officeDocument/2006/relationships/tags" Target="../tags/tag114.xml"/><Relationship Id="rId12" Type="http://schemas.openxmlformats.org/officeDocument/2006/relationships/tags" Target="../tags/tag113.xml"/><Relationship Id="rId11" Type="http://schemas.openxmlformats.org/officeDocument/2006/relationships/tags" Target="../tags/tag112.xml"/><Relationship Id="rId10" Type="http://schemas.openxmlformats.org/officeDocument/2006/relationships/tags" Target="../tags/tag111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19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118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6" Type="http://schemas.openxmlformats.org/officeDocument/2006/relationships/tags" Target="../tags/tag126.xml"/><Relationship Id="rId15" Type="http://schemas.openxmlformats.org/officeDocument/2006/relationships/tags" Target="../tags/tag125.xml"/><Relationship Id="rId14" Type="http://schemas.openxmlformats.org/officeDocument/2006/relationships/tags" Target="../tags/tag124.xml"/><Relationship Id="rId13" Type="http://schemas.openxmlformats.org/officeDocument/2006/relationships/tags" Target="../tags/tag123.xml"/><Relationship Id="rId12" Type="http://schemas.openxmlformats.org/officeDocument/2006/relationships/tags" Target="../tags/tag122.xml"/><Relationship Id="rId11" Type="http://schemas.openxmlformats.org/officeDocument/2006/relationships/tags" Target="../tags/tag121.xml"/><Relationship Id="rId10" Type="http://schemas.openxmlformats.org/officeDocument/2006/relationships/tags" Target="../tags/tag120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30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129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3" Type="http://schemas.openxmlformats.org/officeDocument/2006/relationships/tags" Target="../tags/tag134.xml"/><Relationship Id="rId12" Type="http://schemas.openxmlformats.org/officeDocument/2006/relationships/tags" Target="../tags/tag133.xml"/><Relationship Id="rId11" Type="http://schemas.openxmlformats.org/officeDocument/2006/relationships/tags" Target="../tags/tag132.xml"/><Relationship Id="rId10" Type="http://schemas.openxmlformats.org/officeDocument/2006/relationships/tags" Target="../tags/tag13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tags" Target="../tags/tag12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11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10.xml"/><Relationship Id="rId12" Type="http://schemas.openxmlformats.org/officeDocument/2006/relationships/tags" Target="../tags/tag16.xml"/><Relationship Id="rId11" Type="http://schemas.openxmlformats.org/officeDocument/2006/relationships/tags" Target="../tags/tag15.xml"/><Relationship Id="rId10" Type="http://schemas.openxmlformats.org/officeDocument/2006/relationships/tags" Target="../tags/tag14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image" Target="file:///C:\Users\1V994W2\PycharmProjects\PPT_Background_Generation/pic_temp/pic_half_left.png" TargetMode="External"/><Relationship Id="rId3" Type="http://schemas.openxmlformats.org/officeDocument/2006/relationships/image" Target="../media/image4.png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25.xml"/><Relationship Id="rId8" Type="http://schemas.openxmlformats.org/officeDocument/2006/relationships/tags" Target="../tags/tag24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23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22.xml"/><Relationship Id="rId13" Type="http://schemas.openxmlformats.org/officeDocument/2006/relationships/tags" Target="../tags/tag29.xml"/><Relationship Id="rId12" Type="http://schemas.openxmlformats.org/officeDocument/2006/relationships/tags" Target="../tags/tag28.xml"/><Relationship Id="rId11" Type="http://schemas.openxmlformats.org/officeDocument/2006/relationships/tags" Target="../tags/tag27.xml"/><Relationship Id="rId10" Type="http://schemas.openxmlformats.org/officeDocument/2006/relationships/tags" Target="../tags/tag2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3.xml"/><Relationship Id="rId8" Type="http://schemas.openxmlformats.org/officeDocument/2006/relationships/tags" Target="../tags/tag32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31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30.xml"/><Relationship Id="rId15" Type="http://schemas.openxmlformats.org/officeDocument/2006/relationships/tags" Target="../tags/tag39.xml"/><Relationship Id="rId14" Type="http://schemas.openxmlformats.org/officeDocument/2006/relationships/tags" Target="../tags/tag38.xml"/><Relationship Id="rId13" Type="http://schemas.openxmlformats.org/officeDocument/2006/relationships/tags" Target="../tags/tag37.xml"/><Relationship Id="rId12" Type="http://schemas.openxmlformats.org/officeDocument/2006/relationships/tags" Target="../tags/tag36.xml"/><Relationship Id="rId11" Type="http://schemas.openxmlformats.org/officeDocument/2006/relationships/tags" Target="../tags/tag35.xml"/><Relationship Id="rId10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45.xml"/><Relationship Id="rId8" Type="http://schemas.openxmlformats.org/officeDocument/2006/relationships/tags" Target="../tags/tag44.xml"/><Relationship Id="rId7" Type="http://schemas.openxmlformats.org/officeDocument/2006/relationships/tags" Target="../tags/tag43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image" Target="file:///C:\Users\1V994W2\Documents\Tencent%20Files\574576071\FileRecv\&#25340;&#35013;&#32032;&#26448;\forleft%201-23\\18\subject_holdright_40,65,115_0_staid_full_0.png" TargetMode="External"/><Relationship Id="rId3" Type="http://schemas.openxmlformats.org/officeDocument/2006/relationships/image" Target="../media/image5.png"/><Relationship Id="rId2" Type="http://schemas.openxmlformats.org/officeDocument/2006/relationships/tags" Target="../tags/tag4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52.xml"/><Relationship Id="rId8" Type="http://schemas.openxmlformats.org/officeDocument/2006/relationships/tags" Target="../tags/tag51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50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49.xml"/><Relationship Id="rId13" Type="http://schemas.openxmlformats.org/officeDocument/2006/relationships/tags" Target="../tags/tag56.xml"/><Relationship Id="rId12" Type="http://schemas.openxmlformats.org/officeDocument/2006/relationships/tags" Target="../tags/tag55.xml"/><Relationship Id="rId11" Type="http://schemas.openxmlformats.org/officeDocument/2006/relationships/tags" Target="../tags/tag54.xml"/><Relationship Id="rId10" Type="http://schemas.openxmlformats.org/officeDocument/2006/relationships/tags" Target="../tags/tag53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60.xml"/><Relationship Id="rId8" Type="http://schemas.openxmlformats.org/officeDocument/2006/relationships/tags" Target="../tags/tag59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58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57.xml"/><Relationship Id="rId12" Type="http://schemas.openxmlformats.org/officeDocument/2006/relationships/tags" Target="../tags/tag63.xml"/><Relationship Id="rId11" Type="http://schemas.openxmlformats.org/officeDocument/2006/relationships/tags" Target="../tags/tag62.xml"/><Relationship Id="rId10" Type="http://schemas.openxmlformats.org/officeDocument/2006/relationships/tags" Target="../tags/tag6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6" hasCustomPrompt="1"/>
            <p:custDataLst>
              <p:tags r:id="rId8"/>
            </p:custDataLst>
          </p:nvPr>
        </p:nvSpPr>
        <p:spPr>
          <a:xfrm>
            <a:off x="989330" y="4318635"/>
            <a:ext cx="1705610" cy="408940"/>
          </a:xfrm>
          <a:prstGeom prst="rect">
            <a:avLst/>
          </a:prstGeom>
        </p:spPr>
        <p:txBody>
          <a:bodyPr vert="horz" wrap="square" lIns="90170" tIns="46990" rIns="90170" bIns="46990" anchor="t" anchorCtr="0">
            <a:normAutofit/>
          </a:bodyPr>
          <a:lstStyle>
            <a:lvl1pPr marL="342900" marR="0" indent="-342900" algn="l" rtl="0" eaLnBrk="1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Pts val="1600"/>
              <a:buFont typeface="Arial" panose="020B0604020202020204" pitchFamily="34" charset="0"/>
              <a:buNone/>
              <a:defRPr sz="1600" b="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100000"/>
                </a:schemeClr>
              </a:buClr>
              <a:buSzPts val="1600"/>
              <a:buFont typeface="Arial" panose="020B0604020202020204" pitchFamily="34" charset="0"/>
              <a:buNone/>
            </a:pPr>
            <a:r>
              <a:rPr lang="zh-CN" altLang="en-US"/>
              <a:t>编辑文本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5" hasCustomPrompt="1"/>
            <p:custDataLst>
              <p:tags r:id="rId9"/>
            </p:custDataLst>
          </p:nvPr>
        </p:nvSpPr>
        <p:spPr>
          <a:xfrm>
            <a:off x="989330" y="4727575"/>
            <a:ext cx="1705610" cy="408940"/>
          </a:xfrm>
          <a:prstGeom prst="rect">
            <a:avLst/>
          </a:prstGeom>
        </p:spPr>
        <p:txBody>
          <a:bodyPr vert="horz" wrap="square" lIns="90170" tIns="46990" rIns="90170" bIns="46990" anchor="t" anchorCtr="0">
            <a:normAutofit/>
          </a:bodyPr>
          <a:lstStyle>
            <a:lvl1pPr marL="342900" marR="0" indent="-342900" algn="l" rtl="0" eaLnBrk="1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Pts val="1600"/>
              <a:buFont typeface="Arial" panose="020B0604020202020204" pitchFamily="34" charset="0"/>
              <a:buNone/>
              <a:defRPr sz="1600" b="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100000"/>
                </a:schemeClr>
              </a:buClr>
              <a:buSzPts val="1600"/>
              <a:buFont typeface="Arial" panose="020B0604020202020204" pitchFamily="34" charset="0"/>
              <a:buNone/>
            </a:pPr>
            <a:r>
              <a:rPr lang="zh-CN" altLang="en-US"/>
              <a:t>编辑文本</a:t>
            </a:r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ctrTitle" idx="14" hasCustomPrompt="1"/>
            <p:custDataLst>
              <p:tags r:id="rId10"/>
            </p:custDataLst>
          </p:nvPr>
        </p:nvSpPr>
        <p:spPr>
          <a:xfrm>
            <a:off x="989330" y="2360930"/>
            <a:ext cx="4509135" cy="970915"/>
          </a:xfrm>
        </p:spPr>
        <p:txBody>
          <a:bodyPr vert="horz" wrap="square" lIns="90170" tIns="46990" rIns="90170" bIns="46990" anchor="b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5400"/>
              <a:buFont typeface="Arial" panose="020B0604020202020204" pitchFamily="34" charset="0"/>
              <a:buNone/>
              <a:defRPr sz="5400" b="0" spc="600">
                <a:solidFill>
                  <a:schemeClr val="bg1"/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/>
              <a:t>编辑标题</a:t>
            </a:r>
            <a:endParaRPr lang="zh-CN" altLang="en-US"/>
          </a:p>
        </p:txBody>
      </p:sp>
      <p:sp>
        <p:nvSpPr>
          <p:cNvPr id="2" name="副标题 1"/>
          <p:cNvSpPr>
            <a:spLocks noGrp="1"/>
          </p:cNvSpPr>
          <p:nvPr>
            <p:ph type="subTitle" idx="13" hasCustomPrompt="1"/>
            <p:custDataLst>
              <p:tags r:id="rId11"/>
            </p:custDataLst>
          </p:nvPr>
        </p:nvSpPr>
        <p:spPr>
          <a:xfrm>
            <a:off x="989330" y="3568065"/>
            <a:ext cx="4403725" cy="370205"/>
          </a:xfrm>
        </p:spPr>
        <p:txBody>
          <a:bodyPr vert="horz" wrap="square" lIns="90170" tIns="46990" rIns="90170" bIns="4699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000"/>
              <a:buFont typeface="Arial" panose="020B0604020202020204" pitchFamily="34" charset="0"/>
              <a:buNone/>
              <a:defRPr sz="2000" b="0" spc="2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cxnSp>
        <p:nvCxnSpPr>
          <p:cNvPr id="10" name="直接连接符 9"/>
          <p:cNvCxnSpPr/>
          <p:nvPr userDrawn="1">
            <p:custDataLst>
              <p:tags r:id="rId12"/>
            </p:custDataLst>
          </p:nvPr>
        </p:nvCxnSpPr>
        <p:spPr>
          <a:xfrm>
            <a:off x="989330" y="4122738"/>
            <a:ext cx="450913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69930" y="952508"/>
            <a:ext cx="10852237" cy="5388907"/>
          </a:xfrm>
        </p:spPr>
        <p:txBody>
          <a:bodyPr wrap="square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/>
          <p:nvPr userDrawn="1">
            <p:custDataLst>
              <p:tags r:id="rId2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4" hasCustomPrompt="1"/>
            <p:custDataLst>
              <p:tags r:id="rId8"/>
            </p:custDataLst>
          </p:nvPr>
        </p:nvSpPr>
        <p:spPr>
          <a:xfrm>
            <a:off x="1305560" y="4144010"/>
            <a:ext cx="4000500" cy="445770"/>
          </a:xfrm>
        </p:spPr>
        <p:txBody>
          <a:bodyPr vert="horz" wrap="square" lIns="90170" tIns="46990" rIns="90170" bIns="46990" anchor="t" anchorCtr="0">
            <a:normAutofit/>
          </a:bodyPr>
          <a:lstStyle>
            <a:lvl1pPr marL="457200" marR="0" indent="-457200" algn="l" rtl="0" eaLnBrk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000"/>
              <a:buFont typeface="Arial" panose="020B0604020202020204" pitchFamily="34" charset="0"/>
              <a:buNone/>
              <a:defRPr sz="2000" b="0" spc="2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ts val="2000"/>
              <a:buFont typeface="Arial" panose="020B0604020202020204" pitchFamily="34" charset="0"/>
              <a:buNone/>
            </a:pPr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idx="13" hasCustomPrompt="1"/>
            <p:custDataLst>
              <p:tags r:id="rId9"/>
            </p:custDataLst>
          </p:nvPr>
        </p:nvSpPr>
        <p:spPr>
          <a:xfrm>
            <a:off x="1305560" y="2842895"/>
            <a:ext cx="4000500" cy="1172210"/>
          </a:xfrm>
        </p:spPr>
        <p:txBody>
          <a:bodyPr vert="horz" wrap="square" lIns="90170" tIns="46990" rIns="90170" bIns="46990" anchor="b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6600"/>
              <a:buFont typeface="Arial" panose="020B0604020202020204" pitchFamily="34" charset="0"/>
              <a:buNone/>
              <a:defRPr sz="6600" b="0" spc="700">
                <a:solidFill>
                  <a:schemeClr val="bg1"/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0"/>
            <a:ext cx="10852237" cy="441964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292075" y="303809"/>
            <a:ext cx="11607851" cy="6250382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/>
          <p:nvPr userDrawn="1">
            <p:custDataLst>
              <p:tags r:id="rId3"/>
            </p:custDataLst>
          </p:nvPr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281600" y="1249200"/>
            <a:ext cx="9626400" cy="723600"/>
          </a:xfrm>
        </p:spPr>
        <p:txBody>
          <a:bodyPr wrap="square" anchor="ctr">
            <a:normAutofit/>
          </a:bodyPr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0"/>
            </p:custDataLst>
          </p:nvPr>
        </p:nvSpPr>
        <p:spPr>
          <a:xfrm>
            <a:off x="1281113" y="2163600"/>
            <a:ext cx="9626600" cy="3445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4603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/>
          <p:nvPr userDrawn="1">
            <p:custDataLst>
              <p:tags r:id="rId3"/>
            </p:custDataLst>
          </p:nvPr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583200" y="770400"/>
            <a:ext cx="3960000" cy="882000"/>
          </a:xfrm>
        </p:spPr>
        <p:txBody>
          <a:bodyPr wrap="square" anchor="ctr" anchorCtr="0">
            <a:normAutofit/>
          </a:bodyPr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586800" y="1764000"/>
            <a:ext cx="3956400" cy="4093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1"/>
            </p:custDataLst>
          </p:nvPr>
        </p:nvSpPr>
        <p:spPr>
          <a:xfrm>
            <a:off x="5101200" y="769938"/>
            <a:ext cx="6480000" cy="5087937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33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/>
          <p:nvPr userDrawn="1">
            <p:custDataLst>
              <p:tags r:id="rId3"/>
            </p:custDataLst>
          </p:nvPr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12000" y="781200"/>
            <a:ext cx="10976400" cy="626400"/>
          </a:xfrm>
        </p:spPr>
        <p:txBody>
          <a:bodyPr wrap="square" anchor="ctr">
            <a:normAutofit/>
          </a:bodyPr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612000" y="1659600"/>
            <a:ext cx="10975975" cy="828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12775" y="2808000"/>
            <a:ext cx="10965600" cy="34308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5028971"/>
            <a:ext cx="12192000" cy="182902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/>
          <p:nvPr userDrawn="1">
            <p:custDataLst>
              <p:tags r:id="rId3"/>
            </p:custDataLst>
          </p:nvPr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04800" y="669600"/>
            <a:ext cx="10976400" cy="565200"/>
          </a:xfrm>
        </p:spPr>
        <p:txBody>
          <a:bodyPr wrap="square" anchor="ctr" anchorCtr="0">
            <a:normAutofit/>
          </a:bodyPr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604837" y="1681200"/>
            <a:ext cx="10990800" cy="321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4"/>
            </p:custDataLst>
          </p:nvPr>
        </p:nvSpPr>
        <p:spPr>
          <a:xfrm>
            <a:off x="594000" y="5180400"/>
            <a:ext cx="11001600" cy="10116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/>
          <p:nvPr userDrawn="1">
            <p:custDataLst>
              <p:tags r:id="rId3"/>
            </p:custDataLst>
          </p:nvPr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6256246"/>
            <a:ext cx="720090" cy="601754"/>
          </a:xfrm>
          <a:prstGeom prst="rect">
            <a:avLst/>
          </a:prstGeom>
        </p:spPr>
      </p:pic>
      <p:pic>
        <p:nvPicPr>
          <p:cNvPr id="10" name="图片 9"/>
          <p:cNvPicPr/>
          <p:nvPr userDrawn="1">
            <p:custDataLst>
              <p:tags r:id="rId6"/>
            </p:custDataLst>
          </p:nvPr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6246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79600" y="237600"/>
            <a:ext cx="11037600" cy="441964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579600" y="1663200"/>
            <a:ext cx="5342400" cy="2894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242400" y="1663200"/>
            <a:ext cx="5367600" cy="2894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5"/>
            </p:custDataLst>
          </p:nvPr>
        </p:nvSpPr>
        <p:spPr>
          <a:xfrm>
            <a:off x="572400" y="4816800"/>
            <a:ext cx="5342400" cy="78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6"/>
            </p:custDataLst>
          </p:nvPr>
        </p:nvSpPr>
        <p:spPr>
          <a:xfrm>
            <a:off x="6253200" y="4813200"/>
            <a:ext cx="5367600" cy="78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3691"/>
            <a:ext cx="12192000" cy="4950618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/>
          <p:nvPr userDrawn="1">
            <p:custDataLst>
              <p:tags r:id="rId3"/>
            </p:custDataLst>
          </p:nvPr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797" y="5504055"/>
            <a:ext cx="1620202" cy="1353945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4055"/>
            <a:ext cx="1620202" cy="135394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522800" y="1339200"/>
            <a:ext cx="9144000" cy="2386800"/>
          </a:xfrm>
        </p:spPr>
        <p:txBody>
          <a:bodyPr wrap="square" anchor="b">
            <a:normAutofit/>
          </a:bodyPr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1522413" y="3862800"/>
            <a:ext cx="9144000" cy="1656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7" name="图片 6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9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7000"/>
            <a:ext cx="3612445" cy="406400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idx="13" hasCustomPrompt="1"/>
            <p:custDataLst>
              <p:tags r:id="rId8"/>
            </p:custDataLst>
          </p:nvPr>
        </p:nvSpPr>
        <p:spPr>
          <a:xfrm>
            <a:off x="3254375" y="2543224"/>
            <a:ext cx="5683250" cy="971550"/>
          </a:xfrm>
        </p:spPr>
        <p:txBody>
          <a:bodyPr vert="horz" wrap="square" lIns="90170" tIns="46990" rIns="90170" bIns="46990"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4800"/>
              <a:buFont typeface="Arial" panose="020B0604020202020204" pitchFamily="34" charset="0"/>
              <a:buNone/>
              <a:defRPr sz="4800" b="0" spc="5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/>
              <a:t>编辑标题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238877" y="952508"/>
            <a:ext cx="5283242" cy="5388907"/>
          </a:xfrm>
        </p:spPr>
        <p:txBody>
          <a:bodyPr wrap="square" lIns="90170" tIns="46990" rIns="90170" bIns="46990">
            <a:normAutofit/>
          </a:bodyPr>
          <a:lstStyle>
            <a:lvl1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10" name="图片 9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9"/>
            </p:custDataLst>
          </p:nvPr>
        </p:nvSpPr>
        <p:spPr>
          <a:xfrm>
            <a:off x="669930" y="952508"/>
            <a:ext cx="5283242" cy="381003"/>
          </a:xfrm>
        </p:spPr>
        <p:txBody>
          <a:bodyPr wrap="square" lIns="90170" tIns="46990" rIns="90170" bIns="46990" anchor="ctr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1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2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0" y="2194560"/>
            <a:ext cx="4389120" cy="2468880"/>
          </a:xfrm>
          <a:prstGeom prst="rect">
            <a:avLst/>
          </a:prstGeom>
        </p:spPr>
      </p:pic>
      <p:sp>
        <p:nvSpPr>
          <p:cNvPr id="6" name="矩形 5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7315200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0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0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7" name="图片 6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8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9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 wrap="square">
            <a:normAutofit/>
          </a:bodyPr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40.xml"/><Relationship Id="rId23" Type="http://schemas.openxmlformats.org/officeDocument/2006/relationships/tags" Target="../tags/tag139.xml"/><Relationship Id="rId22" Type="http://schemas.openxmlformats.org/officeDocument/2006/relationships/tags" Target="../tags/tag138.xml"/><Relationship Id="rId21" Type="http://schemas.openxmlformats.org/officeDocument/2006/relationships/tags" Target="../tags/tag137.xml"/><Relationship Id="rId20" Type="http://schemas.openxmlformats.org/officeDocument/2006/relationships/tags" Target="../tags/tag136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35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61398"/>
            <a:ext cx="10852237" cy="5388907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42.xml"/><Relationship Id="rId1" Type="http://schemas.openxmlformats.org/officeDocument/2006/relationships/tags" Target="../tags/tag14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.xml"/><Relationship Id="rId8" Type="http://schemas.openxmlformats.org/officeDocument/2006/relationships/tags" Target="../tags/tag151.xml"/><Relationship Id="rId7" Type="http://schemas.openxmlformats.org/officeDocument/2006/relationships/hyperlink" Target="file:///C:\Users\lenovo\Documents\&#21608;&#19977;&#20844;&#24320;&#35838;&#31532;17&#39064;.ggb" TargetMode="Externa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8.wmf"/><Relationship Id="rId3" Type="http://schemas.openxmlformats.org/officeDocument/2006/relationships/oleObject" Target="../embeddings/oleObject23.bin"/><Relationship Id="rId2" Type="http://schemas.openxmlformats.org/officeDocument/2006/relationships/image" Target="../media/image27.wmf"/><Relationship Id="rId10" Type="http://schemas.openxmlformats.org/officeDocument/2006/relationships/vmlDrawing" Target="../drawings/vmlDrawing8.vml"/><Relationship Id="rId1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3.xml"/><Relationship Id="rId6" Type="http://schemas.openxmlformats.org/officeDocument/2006/relationships/tags" Target="../tags/tag143.xml"/><Relationship Id="rId5" Type="http://schemas.openxmlformats.org/officeDocument/2006/relationships/hyperlink" Target="file:///C:\Users\lenovo\Documents\&#21608;&#19977;&#20844;&#24320;&#35838;&#31532;&#22235;&#39064;.ggb" TargetMode="External"/><Relationship Id="rId4" Type="http://schemas.openxmlformats.org/officeDocument/2006/relationships/image" Target="../media/image7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6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44.xml"/><Relationship Id="rId4" Type="http://schemas.openxmlformats.org/officeDocument/2006/relationships/hyperlink" Target="file:///C:\Users\lenovo\Documents\&#21608;&#19977;&#20844;&#24320;&#35838;&#31532;5.ggb" TargetMode="External"/><Relationship Id="rId3" Type="http://schemas.openxmlformats.org/officeDocument/2006/relationships/image" Target="../media/image9.emf"/><Relationship Id="rId2" Type="http://schemas.openxmlformats.org/officeDocument/2006/relationships/image" Target="../media/image8.wmf"/><Relationship Id="rId1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.bin"/><Relationship Id="rId8" Type="http://schemas.openxmlformats.org/officeDocument/2006/relationships/image" Target="../media/image13.wmf"/><Relationship Id="rId7" Type="http://schemas.openxmlformats.org/officeDocument/2006/relationships/oleObject" Target="../embeddings/oleObject7.bin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10.wmf"/><Relationship Id="rId15" Type="http://schemas.openxmlformats.org/officeDocument/2006/relationships/vmlDrawing" Target="../drawings/vmlDrawing3.vml"/><Relationship Id="rId14" Type="http://schemas.openxmlformats.org/officeDocument/2006/relationships/slideLayout" Target="../slideLayouts/slideLayout3.xml"/><Relationship Id="rId13" Type="http://schemas.openxmlformats.org/officeDocument/2006/relationships/tags" Target="../tags/tag145.xml"/><Relationship Id="rId12" Type="http://schemas.openxmlformats.org/officeDocument/2006/relationships/hyperlink" Target="file:///C:\Users\lenovo\Documents\&#21608;&#19977;%20&#20844;&#24320;&#35838;&#31532;6&#39064;.ggb" TargetMode="External"/><Relationship Id="rId11" Type="http://schemas.openxmlformats.org/officeDocument/2006/relationships/image" Target="../media/image14.wmf"/><Relationship Id="rId10" Type="http://schemas.openxmlformats.org/officeDocument/2006/relationships/oleObject" Target="../embeddings/oleObject9.bin"/><Relationship Id="rId1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4.vml"/><Relationship Id="rId7" Type="http://schemas.openxmlformats.org/officeDocument/2006/relationships/slideLayout" Target="../slideLayouts/slideLayout3.xml"/><Relationship Id="rId6" Type="http://schemas.openxmlformats.org/officeDocument/2006/relationships/tags" Target="../tags/tag146.xml"/><Relationship Id="rId5" Type="http://schemas.openxmlformats.org/officeDocument/2006/relationships/hyperlink" Target="file:///C:\Users\lenovo\Documents\&#21608;&#19977;&#31532;7&#39064;.ggb" TargetMode="External"/><Relationship Id="rId4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15.wmf"/><Relationship Id="rId1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5.vml"/><Relationship Id="rId7" Type="http://schemas.openxmlformats.org/officeDocument/2006/relationships/slideLayout" Target="../slideLayouts/slideLayout3.xml"/><Relationship Id="rId6" Type="http://schemas.openxmlformats.org/officeDocument/2006/relationships/tags" Target="../tags/tag147.xml"/><Relationship Id="rId5" Type="http://schemas.openxmlformats.org/officeDocument/2006/relationships/hyperlink" Target="file:///C:\Users\lenovo\Documents\&#21608;&#19977;&#31532;8&#39064;.ggb" TargetMode="External"/><Relationship Id="rId4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17.wmf"/><Relationship Id="rId1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hyperlink" Target="file:///C:\Users\lenovo\Documents\&#21608;&#19977;&#20844;&#24320;&#35838;&#31532;10&#39064;.ggb" TargetMode="External"/><Relationship Id="rId8" Type="http://schemas.openxmlformats.org/officeDocument/2006/relationships/image" Target="../media/image22.wmf"/><Relationship Id="rId7" Type="http://schemas.openxmlformats.org/officeDocument/2006/relationships/oleObject" Target="../embeddings/oleObject17.bin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2" Type="http://schemas.openxmlformats.org/officeDocument/2006/relationships/image" Target="../media/image19.wmf"/><Relationship Id="rId14" Type="http://schemas.openxmlformats.org/officeDocument/2006/relationships/vmlDrawing" Target="../drawings/vmlDrawing6.v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148.xml"/><Relationship Id="rId11" Type="http://schemas.openxmlformats.org/officeDocument/2006/relationships/image" Target="../media/image23.wmf"/><Relationship Id="rId10" Type="http://schemas.openxmlformats.org/officeDocument/2006/relationships/oleObject" Target="../embeddings/oleObject18.bin"/><Relationship Id="rId1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49.xml"/><Relationship Id="rId1" Type="http://schemas.openxmlformats.org/officeDocument/2006/relationships/hyperlink" Target="file:///C:\Users\lenovo\Documents\&#21608;&#19977;&#20844;&#24320;&#35838;&#31532;12&#39064;.ggb" TargetMode="Externa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.xml"/><Relationship Id="rId8" Type="http://schemas.openxmlformats.org/officeDocument/2006/relationships/tags" Target="../tags/tag150.xml"/><Relationship Id="rId7" Type="http://schemas.openxmlformats.org/officeDocument/2006/relationships/hyperlink" Target="file:///C:\Users\lenovo\Documents\&#21608;&#19977;&#20844;&#24320;&#35838;&#31532;16&#39064;.ggb" TargetMode="Externa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5.w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24.wmf"/><Relationship Id="rId10" Type="http://schemas.openxmlformats.org/officeDocument/2006/relationships/vmlDrawing" Target="../drawings/vmlDrawing7.vml"/><Relationship Id="rId1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13"/>
            <p:custDataLst>
              <p:tags r:id="rId1"/>
            </p:custDataLst>
          </p:nvPr>
        </p:nvSpPr>
        <p:spPr>
          <a:xfrm>
            <a:off x="1219200" y="1198880"/>
            <a:ext cx="10688320" cy="2313305"/>
          </a:xfrm>
        </p:spPr>
        <p:txBody>
          <a:bodyPr wrap="square">
            <a:normAutofit fontScale="90000"/>
          </a:bodyPr>
          <a:lstStyle/>
          <a:p>
            <a:r>
              <a:rPr lang="zh-CN" altLang="zh-CN" sz="6665">
                <a:sym typeface="+mn-ea"/>
              </a:rPr>
              <a:t>平面解析几何专题复习（二）</a:t>
            </a:r>
            <a:br>
              <a:rPr lang="zh-CN" altLang="zh-CN" sz="6665"/>
            </a:br>
            <a:endParaRPr lang="zh-CN" altLang="en-US" sz="6665">
              <a:solidFill>
                <a:schemeClr val="tx1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973455" y="894080"/>
            <a:ext cx="1090930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17．已知圆C过点                      ，圆心在直线        上.</a:t>
            </a:r>
            <a:endParaRPr lang="zh-CN" altLang="en-US" sz="3600"/>
          </a:p>
          <a:p>
            <a:r>
              <a:rPr lang="zh-CN" altLang="en-US" sz="3600"/>
              <a:t>（1）求圆C的方程；</a:t>
            </a:r>
            <a:endParaRPr lang="zh-CN" altLang="en-US" sz="3600"/>
          </a:p>
          <a:p>
            <a:r>
              <a:rPr lang="zh-CN" altLang="en-US" sz="3600"/>
              <a:t>（2）过圆O</a:t>
            </a:r>
            <a:r>
              <a:rPr lang="zh-CN" altLang="en-US" sz="3600" baseline="-25000"/>
              <a:t>1</a:t>
            </a:r>
            <a:r>
              <a:rPr lang="zh-CN" altLang="en-US" sz="3600"/>
              <a:t>：                    上任一点P作圆C的两条切线，切点分别为Q，T，求四边形PQCT面积的取值范围.</a:t>
            </a:r>
            <a:endParaRPr lang="zh-CN" altLang="en-US" sz="3600"/>
          </a:p>
        </p:txBody>
      </p:sp>
      <p:graphicFrame>
        <p:nvGraphicFramePr>
          <p:cNvPr id="2" name="对象 -2147482523" descr="eqId7b39cac15fe94c65aee6c0ee5c423b04"/>
          <p:cNvGraphicFramePr>
            <a:graphicFrameLocks noChangeAspect="1"/>
          </p:cNvGraphicFramePr>
          <p:nvPr/>
        </p:nvGraphicFramePr>
        <p:xfrm>
          <a:off x="4719320" y="894080"/>
          <a:ext cx="2754630" cy="708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002665" imgH="254000" progId="Equation.DSMT4">
                  <p:embed/>
                </p:oleObj>
              </mc:Choice>
              <mc:Fallback>
                <p:oleObj name="" r:id="rId1" imgW="1002665" imgH="2540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719320" y="894080"/>
                        <a:ext cx="2754630" cy="7086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-2147482522" descr="eqIdcae57d0c6c30486ea5bfdef5135c731d"/>
          <p:cNvGraphicFramePr>
            <a:graphicFrameLocks noChangeAspect="1"/>
          </p:cNvGraphicFramePr>
          <p:nvPr/>
        </p:nvGraphicFramePr>
        <p:xfrm>
          <a:off x="10150475" y="1050925"/>
          <a:ext cx="1151255" cy="502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3" imgW="368300" imgH="165100" progId="Equation.DSMT4">
                  <p:embed/>
                </p:oleObj>
              </mc:Choice>
              <mc:Fallback>
                <p:oleObj name="" r:id="rId3" imgW="368300" imgH="165100" progId="Equation.DSMT4">
                  <p:embed/>
                  <p:pic>
                    <p:nvPicPr>
                      <p:cNvPr id="0" name="图片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50475" y="1050925"/>
                        <a:ext cx="1151255" cy="5022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-2147482521" descr="eqId1be9edd68e7d4696b7fdd8b32a30d201"/>
          <p:cNvGraphicFramePr>
            <a:graphicFrameLocks noChangeAspect="1"/>
          </p:cNvGraphicFramePr>
          <p:nvPr/>
        </p:nvGraphicFramePr>
        <p:xfrm>
          <a:off x="4043680" y="2006600"/>
          <a:ext cx="2682875" cy="635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5" imgW="965200" imgH="228600" progId="Equation.DSMT4">
                  <p:embed/>
                </p:oleObj>
              </mc:Choice>
              <mc:Fallback>
                <p:oleObj name="" r:id="rId5" imgW="965200" imgH="228600" progId="Equation.DSMT4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43680" y="2006600"/>
                        <a:ext cx="2682875" cy="63563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虚尾箭头 12">
            <a:hlinkClick r:id="rId7" action="ppaction://hlinkfile"/>
          </p:cNvPr>
          <p:cNvSpPr/>
          <p:nvPr/>
        </p:nvSpPr>
        <p:spPr>
          <a:xfrm>
            <a:off x="9083675" y="4530090"/>
            <a:ext cx="1856105" cy="67881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8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569085" y="515620"/>
            <a:ext cx="180975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>
                <a:sym typeface="+mn-ea"/>
              </a:rPr>
              <a:t>总结：</a:t>
            </a:r>
            <a:endParaRPr lang="zh-CN" altLang="en-US" sz="4400"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50160" y="1421765"/>
            <a:ext cx="7498080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ym typeface="+mn-ea"/>
              </a:rPr>
              <a:t>带参数的解析</a:t>
            </a:r>
            <a:r>
              <a:rPr lang="zh-CN" altLang="en-US" sz="3600">
                <a:sym typeface="+mn-ea"/>
              </a:rPr>
              <a:t>几何</a:t>
            </a:r>
            <a:r>
              <a:rPr lang="zh-CN" altLang="en-US" sz="3200">
                <a:sym typeface="+mn-ea"/>
              </a:rPr>
              <a:t>问题中，如何求解参数的范围或者最值？</a:t>
            </a:r>
            <a:br>
              <a:rPr lang="zh-CN" altLang="en-US" sz="3200">
                <a:sym typeface="+mn-ea"/>
              </a:rPr>
            </a:br>
            <a:endParaRPr lang="zh-CN" altLang="en-US" sz="3200"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719580" y="1164590"/>
            <a:ext cx="931037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/>
              <a:t>4</a:t>
            </a:r>
            <a:r>
              <a:rPr lang="zh-CN" altLang="en-US" sz="4000"/>
              <a:t>、若圆</a:t>
            </a:r>
            <a:r>
              <a:rPr lang="en-US" altLang="zh-CN" sz="4000"/>
              <a:t>C</a:t>
            </a:r>
            <a:r>
              <a:rPr lang="zh-CN" altLang="en-US" sz="4000"/>
              <a:t>：                                  上有四个不同的点到直线</a:t>
            </a:r>
            <a:r>
              <a:rPr lang="en-US" altLang="zh-CN" sz="4000"/>
              <a:t>l</a:t>
            </a:r>
            <a:r>
              <a:rPr lang="zh-CN" altLang="en-US" sz="4000"/>
              <a:t>：                        的距离为</a:t>
            </a:r>
            <a:r>
              <a:rPr lang="en-US" altLang="zh-CN" sz="4000"/>
              <a:t>2</a:t>
            </a:r>
            <a:r>
              <a:rPr lang="zh-CN" altLang="en-US" sz="4000"/>
              <a:t>，则</a:t>
            </a:r>
            <a:r>
              <a:rPr lang="en-US" altLang="zh-CN" sz="4000"/>
              <a:t>c</a:t>
            </a:r>
            <a:r>
              <a:rPr lang="zh-CN" altLang="en-US" sz="4000"/>
              <a:t>的取值范围是（   ）</a:t>
            </a:r>
            <a:endParaRPr lang="zh-CN" altLang="en-US" sz="4000"/>
          </a:p>
        </p:txBody>
      </p:sp>
      <p:graphicFrame>
        <p:nvGraphicFramePr>
          <p:cNvPr id="-2147482611" name="对象 -2147482612" descr="eqId96422826576f48c3a29f9eb4607d3041"/>
          <p:cNvGraphicFramePr>
            <a:graphicFrameLocks noChangeAspect="1"/>
          </p:cNvGraphicFramePr>
          <p:nvPr/>
        </p:nvGraphicFramePr>
        <p:xfrm>
          <a:off x="4517390" y="1164590"/>
          <a:ext cx="4693920" cy="687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562100" imgH="228600" progId="Equation.DSMT4">
                  <p:embed/>
                </p:oleObj>
              </mc:Choice>
              <mc:Fallback>
                <p:oleObj name="" r:id="rId1" imgW="1562100" imgH="2286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17390" y="1164590"/>
                        <a:ext cx="4693920" cy="6870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-2147482609" name="对象 -2147482610" descr="eqIda9708eb5b63946638498b0d848737eb4"/>
          <p:cNvGraphicFramePr>
            <a:graphicFrameLocks noChangeAspect="1"/>
          </p:cNvGraphicFramePr>
          <p:nvPr/>
        </p:nvGraphicFramePr>
        <p:xfrm>
          <a:off x="6445885" y="1806575"/>
          <a:ext cx="323342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3" imgW="926465" imgH="203200" progId="Equation.DSMT4">
                  <p:embed/>
                </p:oleObj>
              </mc:Choice>
              <mc:Fallback>
                <p:oleObj name="" r:id="rId3" imgW="926465" imgH="203200" progId="Equation.DSMT4">
                  <p:embed/>
                  <p:pic>
                    <p:nvPicPr>
                      <p:cNvPr id="0" name="图片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45885" y="1806575"/>
                        <a:ext cx="3233420" cy="692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1584325" y="3609340"/>
            <a:ext cx="102577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A．</a:t>
            </a:r>
            <a:r>
              <a:rPr lang="en-US" altLang="zh-CN" sz="3600"/>
              <a:t>(-12,8)</a:t>
            </a:r>
            <a:r>
              <a:rPr lang="zh-CN" altLang="en-US" sz="3600"/>
              <a:t>	B．</a:t>
            </a:r>
            <a:r>
              <a:rPr lang="en-US" altLang="zh-CN" sz="3600"/>
              <a:t>(-8,12)</a:t>
            </a:r>
            <a:r>
              <a:rPr lang="zh-CN" altLang="en-US" sz="3600"/>
              <a:t>	C．</a:t>
            </a:r>
            <a:r>
              <a:rPr lang="en-US" altLang="zh-CN" sz="3600"/>
              <a:t>(-7,3)      </a:t>
            </a:r>
            <a:r>
              <a:rPr lang="zh-CN" altLang="en-US" sz="3600"/>
              <a:t>D．</a:t>
            </a:r>
            <a:r>
              <a:rPr lang="en-US" altLang="zh-CN" sz="3600"/>
              <a:t>(-3,7)</a:t>
            </a:r>
            <a:endParaRPr lang="en-US" altLang="zh-CN" sz="3600"/>
          </a:p>
        </p:txBody>
      </p:sp>
      <p:sp>
        <p:nvSpPr>
          <p:cNvPr id="13" name="虚尾箭头 12">
            <a:hlinkClick r:id="rId5" tooltip="" action="ppaction://hlinkfile"/>
          </p:cNvPr>
          <p:cNvSpPr/>
          <p:nvPr/>
        </p:nvSpPr>
        <p:spPr>
          <a:xfrm>
            <a:off x="8796655" y="4846955"/>
            <a:ext cx="1856105" cy="67881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6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/>
        </p:nvSpPr>
        <p:spPr>
          <a:xfrm>
            <a:off x="1453515" y="641350"/>
            <a:ext cx="1037209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5</a:t>
            </a:r>
            <a:r>
              <a:rPr lang="zh-CN" altLang="en-US" sz="4400"/>
              <a:t>、若函数                        的图象与直线有公共点，则实数的取值范围为（   ）</a:t>
            </a:r>
            <a:endParaRPr lang="zh-CN" altLang="en-US" sz="4400"/>
          </a:p>
        </p:txBody>
      </p:sp>
      <p:graphicFrame>
        <p:nvGraphicFramePr>
          <p:cNvPr id="2" name="对象 -2147482603" descr="eqIdda03e1027b5c46d28def47f88cb84a0c"/>
          <p:cNvGraphicFramePr>
            <a:graphicFrameLocks noChangeAspect="1"/>
          </p:cNvGraphicFramePr>
          <p:nvPr/>
        </p:nvGraphicFramePr>
        <p:xfrm>
          <a:off x="4140835" y="431800"/>
          <a:ext cx="3672205" cy="1061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143000" imgH="330200" progId="Equation.DSMT4">
                  <p:embed/>
                </p:oleObj>
              </mc:Choice>
              <mc:Fallback>
                <p:oleObj name="" r:id="rId1" imgW="1143000" imgH="3302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40835" y="431800"/>
                        <a:ext cx="3672205" cy="10610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265" y="2578100"/>
            <a:ext cx="12311380" cy="1863090"/>
          </a:xfrm>
          <a:prstGeom prst="rect">
            <a:avLst/>
          </a:prstGeom>
        </p:spPr>
      </p:pic>
      <p:sp>
        <p:nvSpPr>
          <p:cNvPr id="13" name="虚尾箭头 12">
            <a:hlinkClick r:id="rId4" action="ppaction://hlinkfile"/>
          </p:cNvPr>
          <p:cNvSpPr/>
          <p:nvPr/>
        </p:nvSpPr>
        <p:spPr>
          <a:xfrm>
            <a:off x="8796655" y="4846955"/>
            <a:ext cx="1856105" cy="67881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5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096645" y="874395"/>
            <a:ext cx="1041336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6</a:t>
            </a:r>
            <a:r>
              <a:rPr lang="zh-CN" altLang="en-US" sz="3600"/>
              <a:t>、已知圆           </a:t>
            </a:r>
            <a:r>
              <a:rPr lang="en-US" altLang="zh-CN" sz="3600"/>
              <a:t>    </a:t>
            </a:r>
            <a:r>
              <a:rPr lang="zh-CN" altLang="en-US" sz="3600"/>
              <a:t>                           与</a:t>
            </a:r>
            <a:endParaRPr lang="zh-CN" altLang="en-US" sz="3600"/>
          </a:p>
          <a:p>
            <a:r>
              <a:rPr lang="zh-CN" altLang="en-US" sz="3600"/>
              <a:t>圆                                       有3条公切线，则      （ ）</a:t>
            </a:r>
            <a:endParaRPr lang="zh-CN" altLang="en-US" sz="3600"/>
          </a:p>
          <a:p>
            <a:endParaRPr lang="zh-CN" altLang="en-US" sz="3600"/>
          </a:p>
          <a:p>
            <a:r>
              <a:rPr lang="zh-CN" altLang="en-US" sz="3600"/>
              <a:t>A．</a:t>
            </a:r>
            <a:r>
              <a:rPr lang="en-US" altLang="zh-CN" sz="3600"/>
              <a:t>-1  </a:t>
            </a:r>
            <a:r>
              <a:rPr lang="zh-CN" altLang="en-US" sz="3600"/>
              <a:t>	B．</a:t>
            </a:r>
            <a:r>
              <a:rPr lang="en-US" altLang="zh-CN" sz="3600"/>
              <a:t>1</a:t>
            </a:r>
            <a:r>
              <a:rPr lang="zh-CN" altLang="en-US" sz="3600"/>
              <a:t>或	      C．	      D．</a:t>
            </a:r>
            <a:r>
              <a:rPr lang="en-US" altLang="zh-CN" sz="3600"/>
              <a:t>-</a:t>
            </a:r>
            <a:r>
              <a:rPr lang="en-US" altLang="zh-CN" sz="3600"/>
              <a:t>1</a:t>
            </a:r>
            <a:r>
              <a:rPr lang="zh-CN" altLang="en-US" sz="3600"/>
              <a:t>或</a:t>
            </a:r>
            <a:endParaRPr lang="zh-CN" altLang="en-US" sz="3600"/>
          </a:p>
        </p:txBody>
      </p:sp>
      <p:graphicFrame>
        <p:nvGraphicFramePr>
          <p:cNvPr id="-2147482595" name="对象 -2147482596" descr="eqId226dafb1c801472aaadda31963b833cb"/>
          <p:cNvGraphicFramePr>
            <a:graphicFrameLocks noChangeAspect="1"/>
          </p:cNvGraphicFramePr>
          <p:nvPr/>
        </p:nvGraphicFramePr>
        <p:xfrm>
          <a:off x="3385820" y="673100"/>
          <a:ext cx="5205095" cy="903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1" imgW="1625600" imgH="279400" progId="Equation.DSMT4">
                  <p:embed/>
                </p:oleObj>
              </mc:Choice>
              <mc:Fallback>
                <p:oleObj name="" r:id="rId1" imgW="1625600" imgH="279400" progId="Equation.DSMT4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385820" y="673100"/>
                        <a:ext cx="5205095" cy="9036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-2147482594" name="对象 -2147482595" descr="eqIdc810a8bd73ae4cd59fc4b820a4f10be6"/>
          <p:cNvGraphicFramePr>
            <a:graphicFrameLocks noChangeAspect="1"/>
          </p:cNvGraphicFramePr>
          <p:nvPr/>
        </p:nvGraphicFramePr>
        <p:xfrm>
          <a:off x="1789430" y="1356995"/>
          <a:ext cx="4833620" cy="788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1727200" imgH="279400" progId="Equation.DSMT4">
                  <p:embed/>
                </p:oleObj>
              </mc:Choice>
              <mc:Fallback>
                <p:oleObj name="" r:id="rId3" imgW="1727200" imgH="279400" progId="Equation.DSMT4">
                  <p:embed/>
                  <p:pic>
                    <p:nvPicPr>
                      <p:cNvPr id="0" name="图片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9430" y="1356995"/>
                        <a:ext cx="4833620" cy="78803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-2147482519" name="对象 -2147482520" descr="eqIdd33c7c1015944e2b81de4ff8695de842"/>
          <p:cNvGraphicFramePr>
            <a:graphicFrameLocks noChangeAspect="1"/>
          </p:cNvGraphicFramePr>
          <p:nvPr/>
        </p:nvGraphicFramePr>
        <p:xfrm>
          <a:off x="10106660" y="1576705"/>
          <a:ext cx="82169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5" imgW="279400" imgH="139700" progId="Equation.DSMT4">
                  <p:embed/>
                </p:oleObj>
              </mc:Choice>
              <mc:Fallback>
                <p:oleObj name="" r:id="rId5" imgW="279400" imgH="139700" progId="Equation.DSMT4">
                  <p:embed/>
                  <p:pic>
                    <p:nvPicPr>
                      <p:cNvPr id="0" name="图片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06660" y="1576705"/>
                        <a:ext cx="821690" cy="425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-2147482590" name="对象 -2147482591" descr="eqId0bc769c9237e4c40b37e8e788d8251eb"/>
          <p:cNvGraphicFramePr>
            <a:graphicFrameLocks noChangeAspect="1"/>
          </p:cNvGraphicFramePr>
          <p:nvPr/>
        </p:nvGraphicFramePr>
        <p:xfrm>
          <a:off x="4537710" y="2426335"/>
          <a:ext cx="73279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7" imgW="317500" imgH="393065" progId="Equation.DSMT4">
                  <p:embed/>
                </p:oleObj>
              </mc:Choice>
              <mc:Fallback>
                <p:oleObj name="" r:id="rId7" imgW="317500" imgH="393065" progId="Equation.DSMT4">
                  <p:embed/>
                  <p:pic>
                    <p:nvPicPr>
                      <p:cNvPr id="0" name="图片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37710" y="2426335"/>
                        <a:ext cx="732790" cy="828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-2147482589" name="对象 -2147482590" descr="eqId0bc769c9237e4c40b37e8e788d8251eb"/>
          <p:cNvGraphicFramePr>
            <a:graphicFrameLocks noChangeAspect="1"/>
          </p:cNvGraphicFramePr>
          <p:nvPr/>
        </p:nvGraphicFramePr>
        <p:xfrm>
          <a:off x="6258560" y="2426335"/>
          <a:ext cx="74866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9" imgW="317500" imgH="393065" progId="Equation.DSMT4">
                  <p:embed/>
                </p:oleObj>
              </mc:Choice>
              <mc:Fallback>
                <p:oleObj name="" r:id="rId9" imgW="317500" imgH="393065" progId="Equation.DSMT4">
                  <p:embed/>
                  <p:pic>
                    <p:nvPicPr>
                      <p:cNvPr id="0" name="图片 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58560" y="2426335"/>
                        <a:ext cx="748665" cy="828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-2147482587" name="对象 -2147482588" descr="eqIdb7fe0bdce0af414a87db28c105daede6"/>
          <p:cNvGraphicFramePr>
            <a:graphicFrameLocks noChangeAspect="1"/>
          </p:cNvGraphicFramePr>
          <p:nvPr/>
        </p:nvGraphicFramePr>
        <p:xfrm>
          <a:off x="9228455" y="2447925"/>
          <a:ext cx="679450" cy="828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10" imgW="215900" imgH="393065" progId="Equation.DSMT4">
                  <p:embed/>
                </p:oleObj>
              </mc:Choice>
              <mc:Fallback>
                <p:oleObj name="" r:id="rId10" imgW="215900" imgH="393065" progId="Equation.DSMT4">
                  <p:embed/>
                  <p:pic>
                    <p:nvPicPr>
                      <p:cNvPr id="0" name="图片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228455" y="2447925"/>
                        <a:ext cx="679450" cy="82804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虚尾箭头 12">
            <a:hlinkClick r:id="rId12" tooltip="" action="ppaction://hlinkfile"/>
          </p:cNvPr>
          <p:cNvSpPr/>
          <p:nvPr/>
        </p:nvSpPr>
        <p:spPr>
          <a:xfrm>
            <a:off x="8796655" y="4846955"/>
            <a:ext cx="1856105" cy="67881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对象 -2147482587" descr="eqId767f8d86d39649f1ada606afecbd2fcb"/>
          <p:cNvGraphicFramePr>
            <a:graphicFrameLocks noChangeAspect="1"/>
          </p:cNvGraphicFramePr>
          <p:nvPr/>
        </p:nvGraphicFramePr>
        <p:xfrm>
          <a:off x="4994910" y="880110"/>
          <a:ext cx="5751195" cy="1035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282700" imgH="228600" progId="Equation.DSMT4">
                  <p:embed/>
                </p:oleObj>
              </mc:Choice>
              <mc:Fallback>
                <p:oleObj name="" r:id="rId1" imgW="1282700" imgH="2286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994910" y="880110"/>
                        <a:ext cx="5751195" cy="10356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036320" y="1059180"/>
            <a:ext cx="106857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7．已知圆方程为：                                             与直线x+my-m-2=0，下列选项正确的是（    ）</a:t>
            </a:r>
            <a:endParaRPr lang="zh-CN" altLang="en-US" sz="3600"/>
          </a:p>
        </p:txBody>
      </p:sp>
      <p:sp>
        <p:nvSpPr>
          <p:cNvPr id="5" name="文本框 4"/>
          <p:cNvSpPr txBox="1"/>
          <p:nvPr/>
        </p:nvSpPr>
        <p:spPr>
          <a:xfrm>
            <a:off x="2155190" y="2521585"/>
            <a:ext cx="883920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A．直线与圆必相交	    </a:t>
            </a:r>
            <a:endParaRPr lang="zh-CN" altLang="en-US" sz="2800"/>
          </a:p>
          <a:p>
            <a:r>
              <a:rPr lang="zh-CN" altLang="en-US" sz="2800"/>
              <a:t>B．直线与圆不一定相交</a:t>
            </a:r>
            <a:endParaRPr lang="zh-CN" altLang="en-US" sz="2800"/>
          </a:p>
          <a:p>
            <a:r>
              <a:rPr lang="zh-CN" altLang="en-US" sz="2800"/>
              <a:t>C．直线与圆相交且所截最短弦长为	</a:t>
            </a:r>
            <a:endParaRPr lang="zh-CN" altLang="en-US" sz="2800"/>
          </a:p>
          <a:p>
            <a:r>
              <a:rPr lang="zh-CN" altLang="en-US" sz="2800"/>
              <a:t>D．直线与圆可以相切</a:t>
            </a:r>
            <a:endParaRPr lang="zh-CN" altLang="en-US" sz="2800"/>
          </a:p>
        </p:txBody>
      </p:sp>
      <p:graphicFrame>
        <p:nvGraphicFramePr>
          <p:cNvPr id="3" name="对象 -2147482586" descr="eqId7bcd573cee334383ad72cc4b179fcfb3"/>
          <p:cNvGraphicFramePr>
            <a:graphicFrameLocks noChangeAspect="1"/>
          </p:cNvGraphicFramePr>
          <p:nvPr/>
        </p:nvGraphicFramePr>
        <p:xfrm>
          <a:off x="7951470" y="3350260"/>
          <a:ext cx="7493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304800" imgH="228600" progId="Equation.DSMT4">
                  <p:embed/>
                </p:oleObj>
              </mc:Choice>
              <mc:Fallback>
                <p:oleObj name="" r:id="rId3" imgW="304800" imgH="228600" progId="Equation.DSMT4">
                  <p:embed/>
                  <p:pic>
                    <p:nvPicPr>
                      <p:cNvPr id="0" name="图片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51470" y="3350260"/>
                        <a:ext cx="749300" cy="571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虚尾箭头 12">
            <a:hlinkClick r:id="rId5" action="ppaction://hlinkfile"/>
          </p:cNvPr>
          <p:cNvSpPr/>
          <p:nvPr/>
        </p:nvSpPr>
        <p:spPr>
          <a:xfrm>
            <a:off x="8796655" y="4846955"/>
            <a:ext cx="1856105" cy="67881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6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37285" y="591820"/>
            <a:ext cx="1075563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8．已知点A(0，2)，O(0，0)，</a:t>
            </a:r>
            <a:endParaRPr lang="zh-CN" altLang="en-US" sz="3600"/>
          </a:p>
          <a:p>
            <a:r>
              <a:rPr lang="zh-CN" altLang="en-US" sz="3600"/>
              <a:t>若圆上                                  存在点</a:t>
            </a:r>
            <a:r>
              <a:rPr lang="en-US" altLang="zh-CN" sz="3600"/>
              <a:t>M</a:t>
            </a:r>
            <a:r>
              <a:rPr lang="zh-CN" altLang="en-US" sz="3600"/>
              <a:t>，使</a:t>
            </a:r>
            <a:endParaRPr lang="zh-CN" altLang="en-US" sz="3600"/>
          </a:p>
          <a:p>
            <a:r>
              <a:rPr lang="zh-CN" altLang="en-US" sz="3600"/>
              <a:t>则圆心</a:t>
            </a:r>
            <a:r>
              <a:rPr lang="en-US" altLang="zh-CN" sz="3600"/>
              <a:t>C</a:t>
            </a:r>
            <a:r>
              <a:rPr lang="zh-CN" altLang="en-US" sz="3600"/>
              <a:t>的横坐标</a:t>
            </a:r>
            <a:r>
              <a:rPr lang="en-US" altLang="zh-CN" sz="3600"/>
              <a:t>a</a:t>
            </a:r>
            <a:r>
              <a:rPr lang="zh-CN" altLang="en-US" sz="3600"/>
              <a:t>的取值范围为_______________.</a:t>
            </a:r>
            <a:endParaRPr lang="zh-CN" altLang="en-US" sz="3600"/>
          </a:p>
        </p:txBody>
      </p:sp>
      <p:graphicFrame>
        <p:nvGraphicFramePr>
          <p:cNvPr id="2" name="对象 -2147482585" descr="eqId17071a64f0bb42f0a1f20ff9e8c87612"/>
          <p:cNvGraphicFramePr>
            <a:graphicFrameLocks noChangeAspect="1"/>
          </p:cNvGraphicFramePr>
          <p:nvPr/>
        </p:nvGraphicFramePr>
        <p:xfrm>
          <a:off x="2594610" y="1141095"/>
          <a:ext cx="4105275" cy="654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752600" imgH="279400" progId="Equation.DSMT4">
                  <p:embed/>
                </p:oleObj>
              </mc:Choice>
              <mc:Fallback>
                <p:oleObj name="" r:id="rId1" imgW="1752600" imgH="2794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594610" y="1141095"/>
                        <a:ext cx="4105275" cy="6546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-2147482583" descr="eqId888c47644ea24e14a481821b071634f7"/>
          <p:cNvGraphicFramePr>
            <a:graphicFrameLocks noChangeAspect="1"/>
          </p:cNvGraphicFramePr>
          <p:nvPr/>
        </p:nvGraphicFramePr>
        <p:xfrm>
          <a:off x="9657080" y="1249045"/>
          <a:ext cx="2000885" cy="535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3" imgW="812165" imgH="215900" progId="Equation.DSMT4">
                  <p:embed/>
                </p:oleObj>
              </mc:Choice>
              <mc:Fallback>
                <p:oleObj name="" r:id="rId3" imgW="812165" imgH="215900" progId="Equation.DSMT4">
                  <p:embed/>
                  <p:pic>
                    <p:nvPicPr>
                      <p:cNvPr id="0" name="图片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57080" y="1249045"/>
                        <a:ext cx="2000885" cy="5353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虚尾箭头 12">
            <a:hlinkClick r:id="rId5" action="ppaction://hlinkfile"/>
          </p:cNvPr>
          <p:cNvSpPr/>
          <p:nvPr/>
        </p:nvSpPr>
        <p:spPr>
          <a:xfrm>
            <a:off x="8796655" y="4846955"/>
            <a:ext cx="1856105" cy="67881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6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508125" y="712470"/>
            <a:ext cx="986790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10</a:t>
            </a:r>
            <a:r>
              <a:rPr lang="zh-CN" altLang="en-US" sz="3600"/>
              <a:t>、已知直线                        与</a:t>
            </a:r>
            <a:endParaRPr lang="zh-CN" altLang="en-US" sz="3600"/>
          </a:p>
          <a:p>
            <a:r>
              <a:rPr lang="zh-CN" altLang="en-US" sz="3600"/>
              <a:t>圆                                                    ，交于</a:t>
            </a:r>
            <a:r>
              <a:rPr lang="en-US" altLang="zh-CN" sz="3600"/>
              <a:t>A</a:t>
            </a:r>
            <a:r>
              <a:rPr lang="zh-CN" altLang="en-US" sz="3600"/>
              <a:t>，</a:t>
            </a:r>
            <a:r>
              <a:rPr lang="en-US" altLang="zh-CN" sz="3600"/>
              <a:t>B</a:t>
            </a:r>
            <a:r>
              <a:rPr lang="zh-CN" altLang="en-US" sz="3600"/>
              <a:t>两点，若             的面积的最大值为</a:t>
            </a:r>
            <a:r>
              <a:rPr lang="en-US" altLang="zh-CN" sz="3600"/>
              <a:t>4</a:t>
            </a:r>
            <a:r>
              <a:rPr lang="zh-CN" altLang="en-US" sz="3600"/>
              <a:t> ，</a:t>
            </a:r>
            <a:endParaRPr lang="zh-CN" altLang="en-US" sz="3600"/>
          </a:p>
          <a:p>
            <a:r>
              <a:rPr lang="zh-CN" altLang="en-US" sz="3600"/>
              <a:t>求此时       ______．</a:t>
            </a:r>
            <a:endParaRPr lang="zh-CN" altLang="en-US" sz="3600"/>
          </a:p>
        </p:txBody>
      </p:sp>
      <p:graphicFrame>
        <p:nvGraphicFramePr>
          <p:cNvPr id="2" name="对象 -2147482577" descr="eqId9290e2a3564443dda70664ff08dd42be"/>
          <p:cNvGraphicFramePr>
            <a:graphicFrameLocks noChangeAspect="1"/>
          </p:cNvGraphicFramePr>
          <p:nvPr/>
        </p:nvGraphicFramePr>
        <p:xfrm>
          <a:off x="4441190" y="712470"/>
          <a:ext cx="302387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040765" imgH="203200" progId="Equation.DSMT4">
                  <p:embed/>
                </p:oleObj>
              </mc:Choice>
              <mc:Fallback>
                <p:oleObj name="" r:id="rId1" imgW="1040765" imgH="2032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441190" y="712470"/>
                        <a:ext cx="3023870" cy="600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-2147482576" descr="eqId831ee85583384b98b41735397eebbac3"/>
          <p:cNvGraphicFramePr>
            <a:graphicFrameLocks noChangeAspect="1"/>
          </p:cNvGraphicFramePr>
          <p:nvPr/>
        </p:nvGraphicFramePr>
        <p:xfrm>
          <a:off x="1930400" y="1260475"/>
          <a:ext cx="523684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3" imgW="1689100" imgH="228600" progId="Equation.DSMT4">
                  <p:embed/>
                </p:oleObj>
              </mc:Choice>
              <mc:Fallback>
                <p:oleObj name="" r:id="rId3" imgW="1689100" imgH="228600" progId="Equation.DSMT4">
                  <p:embed/>
                  <p:pic>
                    <p:nvPicPr>
                      <p:cNvPr id="0" name="图片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30400" y="1260475"/>
                        <a:ext cx="5236845" cy="701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-2147482575" descr="eqId14c34892d004420f94ff18257f6549e0"/>
          <p:cNvGraphicFramePr>
            <a:graphicFrameLocks noChangeAspect="1"/>
          </p:cNvGraphicFramePr>
          <p:nvPr/>
        </p:nvGraphicFramePr>
        <p:xfrm>
          <a:off x="7359650" y="1364615"/>
          <a:ext cx="1467485" cy="597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5" imgW="622300" imgH="254000" progId="Equation.DSMT4">
                  <p:embed/>
                </p:oleObj>
              </mc:Choice>
              <mc:Fallback>
                <p:oleObj name="" r:id="rId5" imgW="622300" imgH="254000" progId="Equation.DSMT4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59650" y="1364615"/>
                        <a:ext cx="1467485" cy="59753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-2147482570" descr="eqId33a0ce6604174813962deaf49d68ee80"/>
          <p:cNvGraphicFramePr>
            <a:graphicFrameLocks noChangeAspect="1"/>
          </p:cNvGraphicFramePr>
          <p:nvPr/>
        </p:nvGraphicFramePr>
        <p:xfrm>
          <a:off x="2964815" y="2546350"/>
          <a:ext cx="81534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7" imgW="316865" imgH="177800" progId="Equation.DSMT4">
                  <p:embed/>
                </p:oleObj>
              </mc:Choice>
              <mc:Fallback>
                <p:oleObj name="" r:id="rId7" imgW="316865" imgH="177800" progId="Equation.DSMT4">
                  <p:embed/>
                  <p:pic>
                    <p:nvPicPr>
                      <p:cNvPr id="0" name="图片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64815" y="2546350"/>
                        <a:ext cx="815340" cy="473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虚尾箭头 12">
            <a:hlinkClick r:id="rId9" action="ppaction://hlinkfile"/>
          </p:cNvPr>
          <p:cNvSpPr/>
          <p:nvPr/>
        </p:nvSpPr>
        <p:spPr>
          <a:xfrm>
            <a:off x="8796655" y="4846955"/>
            <a:ext cx="1856105" cy="67881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10" name="对象 -2147482572" descr="eqId64b9b599fdb6481e9f8d9a94c102300b"/>
          <p:cNvGraphicFramePr>
            <a:graphicFrameLocks noChangeAspect="1"/>
          </p:cNvGraphicFramePr>
          <p:nvPr/>
        </p:nvGraphicFramePr>
        <p:xfrm>
          <a:off x="3538855" y="1826895"/>
          <a:ext cx="1537335" cy="569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10" imgW="431165" imgH="177800" progId="Equation.DSMT4">
                  <p:embed/>
                </p:oleObj>
              </mc:Choice>
              <mc:Fallback>
                <p:oleObj name="" r:id="rId10" imgW="431165" imgH="177800" progId="Equation.DSMT4">
                  <p:embed/>
                  <p:pic>
                    <p:nvPicPr>
                      <p:cNvPr id="0" name="图片 5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538855" y="1826895"/>
                        <a:ext cx="1537335" cy="5695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056640" y="727075"/>
            <a:ext cx="1054481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12．已知直线l：3x+4y+m=0，圆C：x</a:t>
            </a:r>
            <a:r>
              <a:rPr lang="zh-CN" altLang="en-US" sz="3600" baseline="30000"/>
              <a:t>2</a:t>
            </a:r>
            <a:r>
              <a:rPr lang="zh-CN" altLang="en-US" sz="3600"/>
              <a:t>+y</a:t>
            </a:r>
            <a:r>
              <a:rPr lang="zh-CN" altLang="en-US" sz="3600" baseline="30000"/>
              <a:t>2</a:t>
            </a:r>
            <a:r>
              <a:rPr lang="en-US" altLang="zh-CN" sz="3600">
                <a:sym typeface="+mn-ea"/>
              </a:rPr>
              <a:t>-</a:t>
            </a:r>
            <a:r>
              <a:rPr lang="zh-CN" altLang="en-US" sz="3600"/>
              <a:t>4x+2=0，则圆C的半径r=_____；若在圆C上存在两点A，B，在直线l上存在一点P，使得∠APB=90°，则实数m的取值范围是 </a:t>
            </a:r>
            <a:r>
              <a:rPr lang="zh-CN" altLang="en-US" sz="3600" u="sng"/>
              <a:t>                   </a:t>
            </a:r>
            <a:r>
              <a:rPr lang="zh-CN" altLang="en-US" sz="3600" u="sng">
                <a:noFill/>
              </a:rPr>
              <a:t>  </a:t>
            </a:r>
            <a:r>
              <a:rPr lang="zh-CN" altLang="en-US" sz="3600" u="sng">
                <a:noFill/>
              </a:rPr>
              <a:t>        ．</a:t>
            </a:r>
            <a:endParaRPr lang="zh-CN" altLang="en-US" sz="3600" u="sng">
              <a:noFill/>
            </a:endParaRPr>
          </a:p>
        </p:txBody>
      </p:sp>
      <p:sp>
        <p:nvSpPr>
          <p:cNvPr id="13" name="虚尾箭头 12">
            <a:hlinkClick r:id="rId1" action="ppaction://hlinkfile"/>
          </p:cNvPr>
          <p:cNvSpPr/>
          <p:nvPr/>
        </p:nvSpPr>
        <p:spPr>
          <a:xfrm>
            <a:off x="8796655" y="4846955"/>
            <a:ext cx="1856105" cy="67881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3" grpId="0" animBg="1"/>
      <p:bldP spid="1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" name="文本框 17"/>
          <p:cNvSpPr txBox="1"/>
          <p:nvPr/>
        </p:nvSpPr>
        <p:spPr>
          <a:xfrm>
            <a:off x="996950" y="427355"/>
            <a:ext cx="1063688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16．在平面直角坐标系中，已知圆</a:t>
            </a:r>
            <a:r>
              <a:rPr lang="en-US" altLang="zh-CN" sz="3600"/>
              <a:t>C</a:t>
            </a:r>
            <a:r>
              <a:rPr lang="zh-CN" altLang="en-US" sz="3600"/>
              <a:t>的方程为：                             ，</a:t>
            </a:r>
            <a:endParaRPr lang="zh-CN" altLang="en-US" sz="3600"/>
          </a:p>
          <a:p>
            <a:r>
              <a:rPr lang="zh-CN" altLang="en-US" sz="3600"/>
              <a:t>直线的方程为</a:t>
            </a:r>
            <a:r>
              <a:rPr lang="en-US" altLang="zh-CN" sz="3600"/>
              <a:t>:</a:t>
            </a:r>
            <a:endParaRPr lang="zh-CN" altLang="en-US" sz="3600"/>
          </a:p>
          <a:p>
            <a:r>
              <a:rPr lang="zh-CN" altLang="en-US" sz="3600"/>
              <a:t>（1）求证：直线</a:t>
            </a:r>
            <a:r>
              <a:rPr lang="en-US" altLang="zh-CN" sz="3600"/>
              <a:t>l</a:t>
            </a:r>
            <a:r>
              <a:rPr lang="zh-CN" altLang="en-US" sz="3600"/>
              <a:t>恒过定点；</a:t>
            </a:r>
            <a:endParaRPr lang="zh-CN" altLang="en-US" sz="3600"/>
          </a:p>
          <a:p>
            <a:r>
              <a:rPr lang="zh-CN" altLang="en-US" sz="3600"/>
              <a:t>（2）当直线</a:t>
            </a:r>
            <a:r>
              <a:rPr lang="en-US" altLang="zh-CN" sz="3600"/>
              <a:t>	l</a:t>
            </a:r>
            <a:r>
              <a:rPr lang="zh-CN" altLang="en-US" sz="3600"/>
              <a:t>被圆</a:t>
            </a:r>
            <a:r>
              <a:rPr lang="en-US" altLang="zh-CN" sz="3600"/>
              <a:t>C</a:t>
            </a:r>
            <a:r>
              <a:rPr lang="zh-CN" altLang="en-US" sz="3600"/>
              <a:t>截得的弦长最短时，求直线</a:t>
            </a:r>
            <a:r>
              <a:rPr lang="en-US" altLang="zh-CN" sz="3600"/>
              <a:t>l</a:t>
            </a:r>
            <a:r>
              <a:rPr lang="zh-CN" altLang="en-US" sz="3600"/>
              <a:t>的方程；</a:t>
            </a:r>
            <a:endParaRPr lang="zh-CN" altLang="en-US" sz="3600"/>
          </a:p>
          <a:p>
            <a:r>
              <a:rPr lang="zh-CN" altLang="en-US" sz="3600"/>
              <a:t>（3）在（2）的前提下，若</a:t>
            </a:r>
            <a:r>
              <a:rPr lang="en-US" altLang="zh-CN" sz="3600"/>
              <a:t>P</a:t>
            </a:r>
            <a:r>
              <a:rPr lang="zh-CN" altLang="en-US" sz="3600"/>
              <a:t>为直线</a:t>
            </a:r>
            <a:r>
              <a:rPr lang="en-US" altLang="zh-CN" sz="3600"/>
              <a:t>l</a:t>
            </a:r>
            <a:r>
              <a:rPr lang="zh-CN" altLang="en-US" sz="3600"/>
              <a:t>上的动点，且圆</a:t>
            </a:r>
            <a:r>
              <a:rPr lang="en-US" altLang="zh-CN" sz="3600"/>
              <a:t>C</a:t>
            </a:r>
            <a:r>
              <a:rPr lang="zh-CN" altLang="en-US" sz="3600"/>
              <a:t>上存在两个不同的点到点</a:t>
            </a:r>
            <a:r>
              <a:rPr lang="en-US" altLang="zh-CN" sz="3600"/>
              <a:t>P</a:t>
            </a:r>
            <a:r>
              <a:rPr lang="zh-CN" altLang="en-US" sz="3600"/>
              <a:t>的距离为      ，求点</a:t>
            </a:r>
            <a:r>
              <a:rPr lang="en-US" altLang="zh-CN" sz="3600"/>
              <a:t>P</a:t>
            </a:r>
            <a:r>
              <a:rPr lang="zh-CN" altLang="en-US" sz="3600"/>
              <a:t>的横坐标的取值范围.</a:t>
            </a:r>
            <a:endParaRPr lang="zh-CN" altLang="en-US" sz="3600"/>
          </a:p>
        </p:txBody>
      </p:sp>
      <p:graphicFrame>
        <p:nvGraphicFramePr>
          <p:cNvPr id="2" name="对象 -2147482536" descr="eqIdcee59357f2a446f3b3417a5f6ecc9558"/>
          <p:cNvGraphicFramePr>
            <a:graphicFrameLocks noChangeAspect="1"/>
          </p:cNvGraphicFramePr>
          <p:nvPr/>
        </p:nvGraphicFramePr>
        <p:xfrm>
          <a:off x="2122805" y="1006475"/>
          <a:ext cx="3469005" cy="635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244600" imgH="228600" progId="Equation.DSMT4">
                  <p:embed/>
                </p:oleObj>
              </mc:Choice>
              <mc:Fallback>
                <p:oleObj name="" r:id="rId1" imgW="1244600" imgH="2286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22805" y="1006475"/>
                        <a:ext cx="3469005" cy="63563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-2147482520" descr="eqId276bb869c90e420c831ce549481511c0"/>
          <p:cNvGraphicFramePr>
            <a:graphicFrameLocks noChangeAspect="1"/>
          </p:cNvGraphicFramePr>
          <p:nvPr/>
        </p:nvGraphicFramePr>
        <p:xfrm>
          <a:off x="4166235" y="1551305"/>
          <a:ext cx="4298315" cy="661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" name="" r:id="rId3" imgW="1841500" imgH="215900" progId="Equation.DSMT4">
                  <p:embed/>
                </p:oleObj>
              </mc:Choice>
              <mc:Fallback>
                <p:oleObj name="" r:id="rId3" imgW="1841500" imgH="215900" progId="Equation.DSMT4">
                  <p:embed/>
                  <p:pic>
                    <p:nvPicPr>
                      <p:cNvPr id="0" name="图片 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66235" y="1551305"/>
                        <a:ext cx="4298315" cy="6616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-2147482525" descr="eqIdcd9b24a6a6e5426ab775be20461174e3"/>
          <p:cNvGraphicFramePr>
            <a:graphicFrameLocks noChangeAspect="1"/>
          </p:cNvGraphicFramePr>
          <p:nvPr/>
        </p:nvGraphicFramePr>
        <p:xfrm>
          <a:off x="9029065" y="4264660"/>
          <a:ext cx="817880" cy="817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" name="" r:id="rId5" imgW="228600" imgH="228600" progId="Equation.DSMT4">
                  <p:embed/>
                </p:oleObj>
              </mc:Choice>
              <mc:Fallback>
                <p:oleObj name="" r:id="rId5" imgW="228600" imgH="228600" progId="Equation.DSMT4">
                  <p:embed/>
                  <p:pic>
                    <p:nvPicPr>
                      <p:cNvPr id="0" name="图片 1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029065" y="4264660"/>
                        <a:ext cx="817880" cy="8178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虚尾箭头 20">
            <a:hlinkClick r:id="rId7" action="ppaction://hlinkfile"/>
          </p:cNvPr>
          <p:cNvSpPr/>
          <p:nvPr/>
        </p:nvSpPr>
        <p:spPr>
          <a:xfrm>
            <a:off x="9128125" y="5504815"/>
            <a:ext cx="1856105" cy="67881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8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444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444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TEMPLATE_THUMBS_INDEX" val="1、4、7、9、12、15、16、18、19、20、21、24、29、33、36、37"/>
  <p:tag name="KSO_WM_TEMPLATE_SUBCATEGORY" val="0"/>
  <p:tag name="KSO_WM_TEMPLATE_MASTER_TYPE" val="1"/>
  <p:tag name="KSO_WM_TEMPLATE_COLOR_TYPE" val="1"/>
  <p:tag name="KSO_WM_TEMPLATE_MASTER_THUMB_INDEX" val="12"/>
  <p:tag name="KSO_WM_TAG_VERSION" val="1.0"/>
  <p:tag name="KSO_WM_BEAUTIFY_FLAG" val="#wm#"/>
  <p:tag name="KSO_WM_TEMPLATE_CATEGORY" val="custom"/>
  <p:tag name="KSO_WM_TEMPLATE_INDEX" val="20204444"/>
</p:tagLst>
</file>

<file path=ppt/tags/tag14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444_7*a*1"/>
  <p:tag name="KSO_WM_TEMPLATE_CATEGORY" val="custom"/>
  <p:tag name="KSO_WM_TEMPLATE_INDEX" val="20204444"/>
  <p:tag name="KSO_WM_UNIT_LAYERLEVEL" val="1"/>
  <p:tag name="KSO_WM_TAG_VERSION" val="1.0"/>
  <p:tag name="KSO_WM_BEAUTIFY_FLAG" val="#wm#"/>
  <p:tag name="KSO_WM_UNIT_PRESET_TEXT" val="单击此处添加标题"/>
</p:tagLst>
</file>

<file path=ppt/tags/tag142.xml><?xml version="1.0" encoding="utf-8"?>
<p:tagLst xmlns:p="http://schemas.openxmlformats.org/presentationml/2006/main">
  <p:tag name="KSO_WM_SLIDE_ID" val="custom20204444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4444"/>
  <p:tag name="KSO_WM_SLIDE_LAYOUT" val="a_e"/>
  <p:tag name="KSO_WM_SLIDE_LAYOUT_CNT" val="1_1"/>
</p:tagLst>
</file>

<file path=ppt/tags/tag143.xml><?xml version="1.0" encoding="utf-8"?>
<p:tagLst xmlns:p="http://schemas.openxmlformats.org/presentationml/2006/main">
  <p:tag name="KSO_WM_BEAUTIFY_FLAG" val="#wm#"/>
  <p:tag name="KSO_WM_TEMPLATE_CATEGORY" val="custom"/>
  <p:tag name="KSO_WM_TEMPLATE_INDEX" val="20204444"/>
</p:tagLst>
</file>

<file path=ppt/tags/tag144.xml><?xml version="1.0" encoding="utf-8"?>
<p:tagLst xmlns:p="http://schemas.openxmlformats.org/presentationml/2006/main">
  <p:tag name="KSO_WM_BEAUTIFY_FLAG" val="#wm#"/>
  <p:tag name="KSO_WM_TEMPLATE_CATEGORY" val="custom"/>
  <p:tag name="KSO_WM_TEMPLATE_INDEX" val="20204444"/>
</p:tagLst>
</file>

<file path=ppt/tags/tag145.xml><?xml version="1.0" encoding="utf-8"?>
<p:tagLst xmlns:p="http://schemas.openxmlformats.org/presentationml/2006/main">
  <p:tag name="KSO_WM_BEAUTIFY_FLAG" val="#wm#"/>
  <p:tag name="KSO_WM_TEMPLATE_CATEGORY" val="custom"/>
  <p:tag name="KSO_WM_TEMPLATE_INDEX" val="20204444"/>
</p:tagLst>
</file>

<file path=ppt/tags/tag146.xml><?xml version="1.0" encoding="utf-8"?>
<p:tagLst xmlns:p="http://schemas.openxmlformats.org/presentationml/2006/main">
  <p:tag name="KSO_WM_BEAUTIFY_FLAG" val="#wm#"/>
  <p:tag name="KSO_WM_TEMPLATE_CATEGORY" val="custom"/>
  <p:tag name="KSO_WM_TEMPLATE_INDEX" val="20204444"/>
</p:tagLst>
</file>

<file path=ppt/tags/tag147.xml><?xml version="1.0" encoding="utf-8"?>
<p:tagLst xmlns:p="http://schemas.openxmlformats.org/presentationml/2006/main">
  <p:tag name="KSO_WM_BEAUTIFY_FLAG" val="#wm#"/>
  <p:tag name="KSO_WM_TEMPLATE_CATEGORY" val="custom"/>
  <p:tag name="KSO_WM_TEMPLATE_INDEX" val="20204444"/>
</p:tagLst>
</file>

<file path=ppt/tags/tag148.xml><?xml version="1.0" encoding="utf-8"?>
<p:tagLst xmlns:p="http://schemas.openxmlformats.org/presentationml/2006/main">
  <p:tag name="KSO_WM_BEAUTIFY_FLAG" val="#wm#"/>
  <p:tag name="KSO_WM_TEMPLATE_CATEGORY" val="custom"/>
  <p:tag name="KSO_WM_TEMPLATE_INDEX" val="20204444"/>
</p:tagLst>
</file>

<file path=ppt/tags/tag149.xml><?xml version="1.0" encoding="utf-8"?>
<p:tagLst xmlns:p="http://schemas.openxmlformats.org/presentationml/2006/main">
  <p:tag name="KSO_WM_BEAUTIFY_FLAG" val="#wm#"/>
  <p:tag name="KSO_WM_TEMPLATE_CATEGORY" val="custom"/>
  <p:tag name="KSO_WM_TEMPLATE_INDEX" val="20204444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BEAUTIFY_FLAG" val="#wm#"/>
  <p:tag name="KSO_WM_TEMPLATE_CATEGORY" val="custom"/>
  <p:tag name="KSO_WM_TEMPLATE_INDEX" val="20204444"/>
</p:tagLst>
</file>

<file path=ppt/tags/tag151.xml><?xml version="1.0" encoding="utf-8"?>
<p:tagLst xmlns:p="http://schemas.openxmlformats.org/presentationml/2006/main">
  <p:tag name="KSO_WM_BEAUTIFY_FLAG" val="#wm#"/>
  <p:tag name="KSO_WM_TEMPLATE_CATEGORY" val="custom"/>
  <p:tag name="KSO_WM_TEMPLATE_INDEX" val="20204444"/>
</p:tagLst>
</file>

<file path=ppt/tags/tag152.xml><?xml version="1.0" encoding="utf-8"?>
<p:tagLst xmlns:p="http://schemas.openxmlformats.org/presentationml/2006/main">
  <p:tag name="KSO_WM_BEAUTIFY_FLAG" val="#wm#"/>
  <p:tag name="KSO_WM_TEMPLATE_CATEGORY" val="custom"/>
  <p:tag name="KSO_WM_TEMPLATE_INDEX" val="20204444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9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4444">
      <a:dk1>
        <a:srgbClr val="000000"/>
      </a:dk1>
      <a:lt1>
        <a:srgbClr val="FFFFFF"/>
      </a:lt1>
      <a:dk2>
        <a:srgbClr val="EAECEF"/>
      </a:dk2>
      <a:lt2>
        <a:srgbClr val="FBFBFC"/>
      </a:lt2>
      <a:accent1>
        <a:srgbClr val="1E3768"/>
      </a:accent1>
      <a:accent2>
        <a:srgbClr val="2D3959"/>
      </a:accent2>
      <a:accent3>
        <a:srgbClr val="3C2F4A"/>
      </a:accent3>
      <a:accent4>
        <a:srgbClr val="4A2C3C"/>
      </a:accent4>
      <a:accent5>
        <a:srgbClr val="59282D"/>
      </a:accent5>
      <a:accent6>
        <a:srgbClr val="68241E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1148</Words>
  <Application>WPS 演示</Application>
  <PresentationFormat>宽屏</PresentationFormat>
  <Paragraphs>44</Paragraphs>
  <Slides>11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24</vt:i4>
      </vt:variant>
      <vt:variant>
        <vt:lpstr>幻灯片标题</vt:lpstr>
      </vt:variant>
      <vt:variant>
        <vt:i4>11</vt:i4>
      </vt:variant>
    </vt:vector>
  </HeadingPairs>
  <TitlesOfParts>
    <vt:vector size="44" baseType="lpstr">
      <vt:lpstr>Arial</vt:lpstr>
      <vt:lpstr>宋体</vt:lpstr>
      <vt:lpstr>Wingdings</vt:lpstr>
      <vt:lpstr>微软雅黑</vt:lpstr>
      <vt:lpstr>汉仪旗黑-85S</vt:lpstr>
      <vt:lpstr>黑体</vt:lpstr>
      <vt:lpstr>Arial Unicode MS</vt:lpstr>
      <vt:lpstr>Calibri</vt:lpstr>
      <vt:lpstr>1_Office 主题​​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平面解析几何专题复习（二）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王……小二♀</cp:lastModifiedBy>
  <cp:revision>175</cp:revision>
  <dcterms:created xsi:type="dcterms:W3CDTF">2019-06-19T02:08:00Z</dcterms:created>
  <dcterms:modified xsi:type="dcterms:W3CDTF">2020-07-01T03:48:47Z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