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14"/>
  </p:notesMasterIdLst>
  <p:sldIdLst>
    <p:sldId id="256" r:id="rId3"/>
    <p:sldId id="292" r:id="rId4"/>
    <p:sldId id="291" r:id="rId5"/>
    <p:sldId id="257" r:id="rId6"/>
    <p:sldId id="298" r:id="rId7"/>
    <p:sldId id="299" r:id="rId8"/>
    <p:sldId id="300" r:id="rId9"/>
    <p:sldId id="307" r:id="rId10"/>
    <p:sldId id="301" r:id="rId11"/>
    <p:sldId id="289" r:id="rId12"/>
    <p:sldId id="302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F58D"/>
    <a:srgbClr val="808080"/>
    <a:srgbClr val="FCFCFC"/>
    <a:srgbClr val="E8E8E8"/>
    <a:srgbClr val="FFD84B"/>
    <a:srgbClr val="CC3300"/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-750" y="-96"/>
      </p:cViewPr>
      <p:guideLst>
        <p:guide orient="horz" pos="2113"/>
        <p:guide pos="29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40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4099" name="日期占位符 409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r"/>
            <a:endParaRPr lang="en-US" altLang="x-none" sz="1200" dirty="0">
              <a:ea typeface="宋体" panose="02010600030101010101" pitchFamily="2" charset="-122"/>
            </a:endParaRPr>
          </a:p>
        </p:txBody>
      </p:sp>
      <p:sp>
        <p:nvSpPr>
          <p:cNvPr id="4100" name="幻灯片图像占位符 40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01" name="文本占位符 4100"/>
          <p:cNvSpPr>
            <a:spLocks noGrp="1" noRot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102" name="页脚占位符 410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/>
            <a:endParaRPr lang="en-US" altLang="x-none" sz="1200" dirty="0">
              <a:ea typeface="宋体" panose="02010600030101010101" pitchFamily="2" charset="-122"/>
            </a:endParaRPr>
          </a:p>
        </p:txBody>
      </p:sp>
      <p:sp>
        <p:nvSpPr>
          <p:cNvPr id="4103" name="灯片编号占位符 410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pPr lvl="0" algn="r"/>
              <a:t>‹#›</a:t>
            </a:fld>
            <a:endParaRPr lang="en-US" altLang="x-none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未知"/>
          <p:cNvSpPr/>
          <p:nvPr/>
        </p:nvSpPr>
        <p:spPr>
          <a:xfrm>
            <a:off x="0" y="6048375"/>
            <a:ext cx="2762250" cy="809625"/>
          </a:xfrm>
          <a:custGeom>
            <a:avLst/>
            <a:gdLst/>
            <a:ahLst/>
            <a:cxnLst/>
            <a:rect l="0" t="0" r="0" b="0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1" name="未知"/>
          <p:cNvSpPr/>
          <p:nvPr/>
        </p:nvSpPr>
        <p:spPr>
          <a:xfrm>
            <a:off x="2590800" y="4705350"/>
            <a:ext cx="6400800" cy="2152650"/>
          </a:xfrm>
          <a:custGeom>
            <a:avLst/>
            <a:gdLst/>
            <a:ahLst/>
            <a:cxnLst/>
            <a:rect l="0" t="0" r="0" b="0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2" name="未知"/>
          <p:cNvSpPr/>
          <p:nvPr/>
        </p:nvSpPr>
        <p:spPr>
          <a:xfrm>
            <a:off x="4400550" y="781050"/>
            <a:ext cx="4743450" cy="5048250"/>
          </a:xfrm>
          <a:custGeom>
            <a:avLst/>
            <a:gdLst/>
            <a:ahLst/>
            <a:cxnLst/>
            <a:rect l="0" t="0" r="0" b="0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3" name="未知"/>
          <p:cNvSpPr/>
          <p:nvPr/>
        </p:nvSpPr>
        <p:spPr>
          <a:xfrm>
            <a:off x="4800600" y="0"/>
            <a:ext cx="3276600" cy="2409825"/>
          </a:xfrm>
          <a:custGeom>
            <a:avLst/>
            <a:gdLst/>
            <a:ahLst/>
            <a:cxnLst/>
            <a:rect l="0" t="0" r="0" b="0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4" name="未知"/>
          <p:cNvSpPr/>
          <p:nvPr/>
        </p:nvSpPr>
        <p:spPr>
          <a:xfrm>
            <a:off x="0" y="0"/>
            <a:ext cx="6583363" cy="7267575"/>
          </a:xfrm>
          <a:custGeom>
            <a:avLst/>
            <a:gdLst/>
            <a:ahLst/>
            <a:cxnLst/>
            <a:rect l="0" t="0" r="0" b="0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5" name="未知"/>
          <p:cNvSpPr/>
          <p:nvPr/>
        </p:nvSpPr>
        <p:spPr>
          <a:xfrm>
            <a:off x="0" y="0"/>
            <a:ext cx="6372225" cy="7072313"/>
          </a:xfrm>
          <a:custGeom>
            <a:avLst/>
            <a:gdLst/>
            <a:ahLst/>
            <a:cxnLst/>
            <a:rect l="0" t="0" r="0" b="0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6" name="直接连接符 2055"/>
          <p:cNvSpPr/>
          <p:nvPr/>
        </p:nvSpPr>
        <p:spPr>
          <a:xfrm>
            <a:off x="250825" y="1588"/>
            <a:ext cx="0" cy="6015037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57" name="直接连接符 2056"/>
          <p:cNvSpPr/>
          <p:nvPr/>
        </p:nvSpPr>
        <p:spPr>
          <a:xfrm>
            <a:off x="1293813" y="1588"/>
            <a:ext cx="0" cy="6207125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58" name="直接连接符 2057"/>
          <p:cNvSpPr/>
          <p:nvPr/>
        </p:nvSpPr>
        <p:spPr>
          <a:xfrm>
            <a:off x="2338388" y="1588"/>
            <a:ext cx="0" cy="6183312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59" name="直接连接符 2058"/>
          <p:cNvSpPr/>
          <p:nvPr/>
        </p:nvSpPr>
        <p:spPr>
          <a:xfrm>
            <a:off x="3382963" y="1588"/>
            <a:ext cx="0" cy="5972175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60" name="直接连接符 2059"/>
          <p:cNvSpPr/>
          <p:nvPr/>
        </p:nvSpPr>
        <p:spPr>
          <a:xfrm>
            <a:off x="4427538" y="1588"/>
            <a:ext cx="0" cy="5449887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61" name="直接连接符 2060"/>
          <p:cNvSpPr/>
          <p:nvPr/>
        </p:nvSpPr>
        <p:spPr>
          <a:xfrm rot="5400000">
            <a:off x="2913063" y="-2654300"/>
            <a:ext cx="0" cy="5813425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62" name="直接连接符 2061"/>
          <p:cNvSpPr/>
          <p:nvPr/>
        </p:nvSpPr>
        <p:spPr>
          <a:xfrm rot="5400000">
            <a:off x="3006725" y="-1682750"/>
            <a:ext cx="0" cy="6000750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63" name="直接连接符 2062"/>
          <p:cNvSpPr/>
          <p:nvPr/>
        </p:nvSpPr>
        <p:spPr>
          <a:xfrm rot="5400000">
            <a:off x="3011488" y="-622300"/>
            <a:ext cx="0" cy="6010275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64" name="直接连接符 2063"/>
          <p:cNvSpPr/>
          <p:nvPr/>
        </p:nvSpPr>
        <p:spPr>
          <a:xfrm rot="5400000">
            <a:off x="2906713" y="547688"/>
            <a:ext cx="0" cy="5802312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65" name="直接连接符 2064"/>
          <p:cNvSpPr/>
          <p:nvPr/>
        </p:nvSpPr>
        <p:spPr>
          <a:xfrm rot="5400000">
            <a:off x="2665413" y="1854200"/>
            <a:ext cx="0" cy="5319713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66" name="直接连接符 2065"/>
          <p:cNvSpPr/>
          <p:nvPr/>
        </p:nvSpPr>
        <p:spPr>
          <a:xfrm rot="5400000">
            <a:off x="2114550" y="3471863"/>
            <a:ext cx="0" cy="4217987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67" name="矩形 2066"/>
          <p:cNvSpPr/>
          <p:nvPr/>
        </p:nvSpPr>
        <p:spPr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68" name="矩形 2067"/>
          <p:cNvSpPr/>
          <p:nvPr/>
        </p:nvSpPr>
        <p:spPr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69" name="矩形 2068"/>
          <p:cNvSpPr/>
          <p:nvPr/>
        </p:nvSpPr>
        <p:spPr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0" name="矩形 2069"/>
          <p:cNvSpPr/>
          <p:nvPr/>
        </p:nvSpPr>
        <p:spPr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1" name="未知"/>
          <p:cNvSpPr/>
          <p:nvPr/>
        </p:nvSpPr>
        <p:spPr>
          <a:xfrm>
            <a:off x="2365375" y="4541838"/>
            <a:ext cx="1009650" cy="1033462"/>
          </a:xfrm>
          <a:custGeom>
            <a:avLst/>
            <a:gdLst/>
            <a:ahLst/>
            <a:cxnLst/>
            <a:rect l="0" t="0" r="0" b="0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2" name="矩形 2071"/>
          <p:cNvSpPr/>
          <p:nvPr/>
        </p:nvSpPr>
        <p:spPr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29999"/>
            </a:srgbClr>
          </a:solidFill>
          <a:ln w="9525">
            <a:noFill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3" name="副标题 2072"/>
          <p:cNvSpPr>
            <a:spLocks noGrp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sz="1600" kern="1200">
                <a:latin typeface="Times New Roman" panose="02020603050405020304" pitchFamily="2" charset="0"/>
              </a:defRPr>
            </a:lvl1pPr>
            <a:lvl2pPr marL="457200" lvl="1" indent="-457200" algn="ctr">
              <a:buNone/>
              <a:defRPr sz="1600" kern="1200">
                <a:latin typeface="Times New Roman" panose="02020603050405020304" pitchFamily="2" charset="0"/>
              </a:defRPr>
            </a:lvl2pPr>
            <a:lvl3pPr marL="914400" lvl="2" indent="-914400" algn="ctr">
              <a:buNone/>
              <a:defRPr sz="1600" kern="1200">
                <a:latin typeface="Times New Roman" panose="02020603050405020304" pitchFamily="2" charset="0"/>
              </a:defRPr>
            </a:lvl3pPr>
            <a:lvl4pPr marL="1371600" lvl="3" indent="-1371600" algn="ctr">
              <a:buNone/>
              <a:defRPr sz="1600" kern="1200">
                <a:latin typeface="Times New Roman" panose="02020603050405020304" pitchFamily="2" charset="0"/>
              </a:defRPr>
            </a:lvl4pPr>
            <a:lvl5pPr marL="1828800" lvl="4" indent="-1828800" algn="ctr">
              <a:buNone/>
              <a:defRPr sz="1600" kern="1200">
                <a:latin typeface="Times New Roman" panose="02020603050405020304" pitchFamily="2" charset="0"/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</a:p>
        </p:txBody>
      </p:sp>
      <p:sp>
        <p:nvSpPr>
          <p:cNvPr id="2074" name="日期占位符 2073"/>
          <p:cNvSpPr>
            <a:spLocks noGrp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endParaRPr lang="en-US" altLang="x-none" dirty="0">
              <a:ea typeface="宋体" panose="02010600030101010101" pitchFamily="2" charset="-122"/>
            </a:endParaRPr>
          </a:p>
        </p:txBody>
      </p:sp>
      <p:sp>
        <p:nvSpPr>
          <p:cNvPr id="2075" name="页脚占位符 2074"/>
          <p:cNvSpPr>
            <a:spLocks noGrp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endParaRPr lang="en-US" altLang="x-none" dirty="0">
              <a:ea typeface="宋体" panose="02010600030101010101" pitchFamily="2" charset="-122"/>
            </a:endParaRPr>
          </a:p>
        </p:txBody>
      </p:sp>
      <p:sp>
        <p:nvSpPr>
          <p:cNvPr id="2076" name="灯片编号占位符 2075"/>
          <p:cNvSpPr>
            <a:spLocks noGrp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  <a:pPr/>
              <a:t>‹#›</a:t>
            </a:fld>
            <a:endParaRPr lang="en-US" altLang="x-none" dirty="0">
              <a:ea typeface="宋体" panose="02010600030101010101" pitchFamily="2" charset="-122"/>
            </a:endParaRPr>
          </a:p>
        </p:txBody>
      </p:sp>
      <p:grpSp>
        <p:nvGrpSpPr>
          <p:cNvPr id="2077" name="组合 2076"/>
          <p:cNvGrpSpPr/>
          <p:nvPr/>
        </p:nvGrpSpPr>
        <p:grpSpPr>
          <a:xfrm>
            <a:off x="8077200" y="0"/>
            <a:ext cx="1076325" cy="6858000"/>
            <a:chOff x="0" y="0"/>
            <a:chExt cx="678" cy="4320"/>
          </a:xfrm>
        </p:grpSpPr>
        <p:sp>
          <p:nvSpPr>
            <p:cNvPr id="2078" name="未知"/>
            <p:cNvSpPr/>
            <p:nvPr userDrawn="1"/>
          </p:nvSpPr>
          <p:spPr>
            <a:xfrm>
              <a:off x="0" y="0"/>
              <a:ext cx="672" cy="702"/>
            </a:xfrm>
            <a:custGeom>
              <a:avLst/>
              <a:gdLst/>
              <a:ahLst/>
              <a:cxnLst/>
              <a:rect l="0" t="0" r="0" b="0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9" name="未知"/>
            <p:cNvSpPr/>
            <p:nvPr userDrawn="1"/>
          </p:nvSpPr>
          <p:spPr>
            <a:xfrm>
              <a:off x="514" y="3496"/>
              <a:ext cx="164" cy="824"/>
            </a:xfrm>
            <a:custGeom>
              <a:avLst/>
              <a:gdLst/>
              <a:ahLst/>
              <a:cxnLst/>
              <a:rect l="0" t="0" r="0" b="0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80" name="矩形 2079"/>
          <p:cNvSpPr/>
          <p:nvPr/>
        </p:nvSpPr>
        <p:spPr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81" name="直接连接符 2080"/>
          <p:cNvSpPr/>
          <p:nvPr/>
        </p:nvSpPr>
        <p:spPr>
          <a:xfrm>
            <a:off x="5480050" y="1588"/>
            <a:ext cx="0" cy="4238625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82" name="矩形 2081"/>
          <p:cNvSpPr/>
          <p:nvPr/>
        </p:nvSpPr>
        <p:spPr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29999"/>
            </a:srgbClr>
          </a:solidFill>
          <a:ln w="9525">
            <a:noFill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83" name="标题 2082"/>
          <p:cNvSpPr>
            <a:spLocks noGrp="1"/>
          </p:cNvSpPr>
          <p:nvPr>
            <p:ph type="ctrTitle"/>
          </p:nvPr>
        </p:nvSpPr>
        <p:spPr>
          <a:xfrm>
            <a:off x="333375" y="1884363"/>
            <a:ext cx="8229600" cy="14700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>
              <a:defRPr sz="4800" kern="1200"/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2084" name="图片 2083" descr="water"/>
          <p:cNvPicPr>
            <a:picLocks noChangeAspect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>
          <a:xfrm rot="393398">
            <a:off x="2667000" y="609600"/>
            <a:ext cx="2663825" cy="21971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52930" cy="5800725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未知"/>
          <p:cNvSpPr/>
          <p:nvPr/>
        </p:nvSpPr>
        <p:spPr>
          <a:xfrm>
            <a:off x="-6350" y="-6350"/>
            <a:ext cx="9153525" cy="6869113"/>
          </a:xfrm>
          <a:custGeom>
            <a:avLst/>
            <a:gdLst/>
            <a:ahLst/>
            <a:cxnLst/>
            <a:rect l="0" t="0" r="0" b="0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  <a:alpha val="100000"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7" name="未知"/>
          <p:cNvSpPr/>
          <p:nvPr/>
        </p:nvSpPr>
        <p:spPr>
          <a:xfrm>
            <a:off x="-1587" y="5500688"/>
            <a:ext cx="1438275" cy="1358900"/>
          </a:xfrm>
          <a:custGeom>
            <a:avLst/>
            <a:gdLst/>
            <a:ahLst/>
            <a:cxnLst/>
            <a:rect l="0" t="0" r="0" b="0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直接连接符 1027"/>
          <p:cNvSpPr/>
          <p:nvPr/>
        </p:nvSpPr>
        <p:spPr>
          <a:xfrm>
            <a:off x="527050" y="0"/>
            <a:ext cx="0" cy="5910263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29" name="直接连接符 1028"/>
          <p:cNvSpPr/>
          <p:nvPr/>
        </p:nvSpPr>
        <p:spPr>
          <a:xfrm>
            <a:off x="1677988" y="0"/>
            <a:ext cx="0" cy="6832600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30" name="直接连接符 1029"/>
          <p:cNvSpPr/>
          <p:nvPr/>
        </p:nvSpPr>
        <p:spPr>
          <a:xfrm>
            <a:off x="2830513" y="0"/>
            <a:ext cx="0" cy="6861175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31" name="直接连接符 1030"/>
          <p:cNvSpPr/>
          <p:nvPr/>
        </p:nvSpPr>
        <p:spPr>
          <a:xfrm>
            <a:off x="3983038" y="0"/>
            <a:ext cx="0" cy="6875463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32" name="直接连接符 1031"/>
          <p:cNvSpPr/>
          <p:nvPr/>
        </p:nvSpPr>
        <p:spPr>
          <a:xfrm>
            <a:off x="5133975" y="388938"/>
            <a:ext cx="0" cy="6486525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33" name="直接连接符 1032"/>
          <p:cNvSpPr/>
          <p:nvPr/>
        </p:nvSpPr>
        <p:spPr>
          <a:xfrm>
            <a:off x="6286500" y="619125"/>
            <a:ext cx="0" cy="6256338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34" name="直接连接符 1033"/>
          <p:cNvSpPr/>
          <p:nvPr/>
        </p:nvSpPr>
        <p:spPr>
          <a:xfrm>
            <a:off x="7439025" y="773113"/>
            <a:ext cx="0" cy="6102350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35" name="直接连接符 1034"/>
          <p:cNvSpPr/>
          <p:nvPr/>
        </p:nvSpPr>
        <p:spPr>
          <a:xfrm>
            <a:off x="8591550" y="900113"/>
            <a:ext cx="0" cy="5975350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36" name="直接连接符 1035"/>
          <p:cNvSpPr/>
          <p:nvPr/>
        </p:nvSpPr>
        <p:spPr>
          <a:xfrm rot="5400000">
            <a:off x="2595563" y="-2176462"/>
            <a:ext cx="0" cy="5191125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37" name="直接连接符 1036"/>
          <p:cNvSpPr/>
          <p:nvPr/>
        </p:nvSpPr>
        <p:spPr>
          <a:xfrm rot="5400000">
            <a:off x="4578350" y="-303688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38" name="直接连接符 1037"/>
          <p:cNvSpPr/>
          <p:nvPr/>
        </p:nvSpPr>
        <p:spPr>
          <a:xfrm rot="5400000">
            <a:off x="4578350" y="-191293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39" name="直接连接符 1038"/>
          <p:cNvSpPr/>
          <p:nvPr/>
        </p:nvSpPr>
        <p:spPr>
          <a:xfrm rot="5400000">
            <a:off x="4579938" y="-788987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40" name="直接连接符 1039"/>
          <p:cNvSpPr/>
          <p:nvPr/>
        </p:nvSpPr>
        <p:spPr>
          <a:xfrm rot="5400000">
            <a:off x="4579938" y="334963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41" name="直接连接符 1040"/>
          <p:cNvSpPr/>
          <p:nvPr/>
        </p:nvSpPr>
        <p:spPr>
          <a:xfrm rot="5400000">
            <a:off x="4905375" y="1824038"/>
            <a:ext cx="0" cy="8423275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42" name="矩形 1041"/>
          <p:cNvSpPr/>
          <p:nvPr/>
        </p:nvSpPr>
        <p:spPr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3" name="矩形 1042"/>
          <p:cNvSpPr/>
          <p:nvPr/>
        </p:nvSpPr>
        <p:spPr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29999"/>
            </a:srgbClr>
          </a:solidFill>
          <a:ln w="9525">
            <a:noFill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4" name="矩形 1043"/>
          <p:cNvSpPr/>
          <p:nvPr/>
        </p:nvSpPr>
        <p:spPr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5" name="矩形 1044"/>
          <p:cNvSpPr/>
          <p:nvPr/>
        </p:nvSpPr>
        <p:spPr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6" name="矩形 1045"/>
          <p:cNvSpPr/>
          <p:nvPr/>
        </p:nvSpPr>
        <p:spPr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7" name="矩形 1046"/>
          <p:cNvSpPr/>
          <p:nvPr/>
        </p:nvSpPr>
        <p:spPr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29999"/>
            </a:srgbClr>
          </a:solidFill>
          <a:ln w="9525">
            <a:noFill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" name="矩形 1047"/>
          <p:cNvSpPr/>
          <p:nvPr/>
        </p:nvSpPr>
        <p:spPr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29999"/>
            </a:srgbClr>
          </a:solidFill>
          <a:ln w="9525">
            <a:noFill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9" name="文本占位符 104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50" name="日期占位符 1049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51" name="页脚占位符 105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52" name="灯片编号占位符 105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/>
          </a:p>
        </p:txBody>
      </p:sp>
      <p:sp>
        <p:nvSpPr>
          <p:cNvPr id="1053" name="未知"/>
          <p:cNvSpPr/>
          <p:nvPr/>
        </p:nvSpPr>
        <p:spPr>
          <a:xfrm>
            <a:off x="4041775" y="0"/>
            <a:ext cx="5105400" cy="739775"/>
          </a:xfrm>
          <a:custGeom>
            <a:avLst/>
            <a:gdLst/>
            <a:ahLst/>
            <a:cxnLst/>
            <a:rect l="0" t="0" r="0" b="0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4" name="标题 1053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/>
          </a:ln>
          <a:effectLst>
            <a:outerShdw dist="35921" dir="2699999" algn="ctr" rotWithShape="0">
              <a:srgbClr val="FFFFFF"/>
            </a:outerShdw>
          </a:effectLst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055" name="图片 1054" descr="water"/>
          <p:cNvPicPr>
            <a:picLocks noChangeAspect="1"/>
          </p:cNvPicPr>
          <p:nvPr/>
        </p:nvPicPr>
        <p:blipFill>
          <a:blip r:embed="rId16"/>
          <a:srcRect l="22409" t="16374" b="27486"/>
          <a:stretch>
            <a:fillRect/>
          </a:stretch>
        </p:blipFill>
        <p:spPr>
          <a:xfrm rot="786797">
            <a:off x="6629400" y="-377825"/>
            <a:ext cx="2417763" cy="199231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56" name="图片 1055" descr="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-859267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44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07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307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6" name="日期占位符 3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3077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3078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jpeg"/><Relationship Id="rId7" Type="http://schemas.openxmlformats.org/officeDocument/2006/relationships/image" Target="../media/image14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10" Type="http://schemas.openxmlformats.org/officeDocument/2006/relationships/image" Target="../media/image17.wmf"/><Relationship Id="rId4" Type="http://schemas.openxmlformats.org/officeDocument/2006/relationships/image" Target="../media/image11.jpeg"/><Relationship Id="rId9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1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&#30416;&#21644;&#31958;&#21738;&#20799;&#21435;&#20102;%20&#25140;&#33402;\1.mp4" TargetMode="External"/><Relationship Id="rId6" Type="http://schemas.openxmlformats.org/officeDocument/2006/relationships/image" Target="../media/image21.png"/><Relationship Id="rId5" Type="http://schemas.microsoft.com/office/2007/relationships/media" Target="file:///C:\Users\Administrator\Desktop\&#30416;&#21644;&#31958;&#21738;&#20799;&#21435;&#20102;\1.mp4" TargetMode="External"/><Relationship Id="rId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3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&#30416;&#21644;&#31958;&#21738;&#20799;&#21435;&#20102;%20&#25140;&#33402;\3.mp4" TargetMode="External"/><Relationship Id="rId6" Type="http://schemas.openxmlformats.org/officeDocument/2006/relationships/image" Target="../media/image25.png"/><Relationship Id="rId5" Type="http://schemas.microsoft.com/office/2007/relationships/media" Target="file:///H:\&#30416;&#21644;&#31958;&#21738;&#20799;&#21435;&#20102;\3.mp4" TargetMode="External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hyperlink" Target="2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r="75918" b="-3968"/>
          <a:stretch>
            <a:fillRect/>
          </a:stretch>
        </p:blipFill>
        <p:spPr>
          <a:xfrm>
            <a:off x="730885" y="1962785"/>
            <a:ext cx="6525260" cy="2136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Administrator\Desktop\奶粉.jpg奶粉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2615" y="1040765"/>
            <a:ext cx="3142615" cy="2192655"/>
          </a:xfrm>
          <a:prstGeom prst="rect">
            <a:avLst/>
          </a:prstGeom>
        </p:spPr>
      </p:pic>
      <p:pic>
        <p:nvPicPr>
          <p:cNvPr id="7" name="图片 6" descr="冲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475" y="1040765"/>
            <a:ext cx="3142615" cy="2192655"/>
          </a:xfrm>
          <a:prstGeom prst="rect">
            <a:avLst/>
          </a:prstGeom>
        </p:spPr>
      </p:pic>
      <p:pic>
        <p:nvPicPr>
          <p:cNvPr id="9" name="图片 8" descr="喝咖啡加糖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475" y="3889375"/>
            <a:ext cx="3142615" cy="2192655"/>
          </a:xfrm>
          <a:prstGeom prst="rect">
            <a:avLst/>
          </a:prstGeom>
        </p:spPr>
      </p:pic>
      <p:pic>
        <p:nvPicPr>
          <p:cNvPr id="3" name="图片 2" descr="鸡精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15" y="4229735"/>
            <a:ext cx="3142615" cy="2192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rcRect r="73198" b="-3968"/>
          <a:stretch>
            <a:fillRect/>
          </a:stretch>
        </p:blipFill>
        <p:spPr>
          <a:xfrm>
            <a:off x="446405" y="205105"/>
            <a:ext cx="4015740" cy="1076325"/>
          </a:xfrm>
          <a:prstGeom prst="rect">
            <a:avLst/>
          </a:prstGeom>
        </p:spPr>
      </p:pic>
      <p:pic>
        <p:nvPicPr>
          <p:cNvPr id="8" name="图片 7" descr="C:\Users\Administrator\Desktop\盐到哪里去了\生活中的溶解现象\洗衣粉溶解.jpg洗衣粉溶解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638425" y="2875280"/>
            <a:ext cx="3142615" cy="21926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70" y="1446530"/>
            <a:ext cx="6132830" cy="4191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r="89578" b="-3968"/>
          <a:stretch>
            <a:fillRect/>
          </a:stretch>
        </p:blipFill>
        <p:spPr>
          <a:xfrm>
            <a:off x="433070" y="153035"/>
            <a:ext cx="1677035" cy="11499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tim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85" y="3950335"/>
            <a:ext cx="3017520" cy="2007870"/>
          </a:xfrm>
          <a:prstGeom prst="rect">
            <a:avLst/>
          </a:prstGeom>
        </p:spPr>
      </p:pic>
      <p:pic>
        <p:nvPicPr>
          <p:cNvPr id="7" name="图片 6" descr="u=2358863427,1442323356&amp;fm=27&amp;gp=0"/>
          <p:cNvPicPr>
            <a:picLocks noChangeAspect="1"/>
          </p:cNvPicPr>
          <p:nvPr/>
        </p:nvPicPr>
        <p:blipFill>
          <a:blip r:embed="rId4"/>
          <a:srcRect b="11291"/>
          <a:stretch>
            <a:fillRect/>
          </a:stretch>
        </p:blipFill>
        <p:spPr>
          <a:xfrm>
            <a:off x="476885" y="1420495"/>
            <a:ext cx="3017520" cy="20078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r="90938" b="-3968"/>
          <a:stretch>
            <a:fillRect/>
          </a:stretch>
        </p:blipFill>
        <p:spPr>
          <a:xfrm>
            <a:off x="549275" y="161290"/>
            <a:ext cx="1414145" cy="1229995"/>
          </a:xfrm>
          <a:prstGeom prst="rect">
            <a:avLst/>
          </a:prstGeom>
        </p:spPr>
      </p:pic>
      <p:sp>
        <p:nvSpPr>
          <p:cNvPr id="3" name="右箭头 2"/>
          <p:cNvSpPr/>
          <p:nvPr/>
        </p:nvSpPr>
        <p:spPr>
          <a:xfrm>
            <a:off x="4211955" y="2369820"/>
            <a:ext cx="720090" cy="36004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5725" y="1420495"/>
            <a:ext cx="2974975" cy="2017395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4211955" y="4774565"/>
            <a:ext cx="720090" cy="36004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timg"/>
          <p:cNvPicPr>
            <a:picLocks noChangeAspect="1"/>
          </p:cNvPicPr>
          <p:nvPr/>
        </p:nvPicPr>
        <p:blipFill>
          <a:blip r:embed="rId7"/>
          <a:srcRect r="16265"/>
          <a:stretch>
            <a:fillRect/>
          </a:stretch>
        </p:blipFill>
        <p:spPr>
          <a:xfrm>
            <a:off x="5165725" y="3945890"/>
            <a:ext cx="2974975" cy="2017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img (1)"/>
          <p:cNvPicPr>
            <a:picLocks noChangeAspect="1"/>
          </p:cNvPicPr>
          <p:nvPr/>
        </p:nvPicPr>
        <p:blipFill>
          <a:blip r:embed="rId2"/>
          <a:srcRect l="7103" t="-1416" r="15332" b="2056"/>
          <a:stretch>
            <a:fillRect/>
          </a:stretch>
        </p:blipFill>
        <p:spPr>
          <a:xfrm>
            <a:off x="618490" y="1174115"/>
            <a:ext cx="3155950" cy="2414270"/>
          </a:xfrm>
          <a:prstGeom prst="rect">
            <a:avLst/>
          </a:prstGeom>
        </p:spPr>
      </p:pic>
      <p:pic>
        <p:nvPicPr>
          <p:cNvPr id="11" name="图片 10" descr="u=2061814139,4112136356&amp;fm=27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795" y="1174115"/>
            <a:ext cx="3155950" cy="2414270"/>
          </a:xfrm>
          <a:prstGeom prst="rect">
            <a:avLst/>
          </a:prstGeom>
        </p:spPr>
      </p:pic>
      <p:pic>
        <p:nvPicPr>
          <p:cNvPr id="13" name="图片 12" descr="timg (3)"/>
          <p:cNvPicPr>
            <a:picLocks noChangeAspect="1"/>
          </p:cNvPicPr>
          <p:nvPr/>
        </p:nvPicPr>
        <p:blipFill>
          <a:blip r:embed="rId4"/>
          <a:srcRect b="6076"/>
          <a:stretch>
            <a:fillRect/>
          </a:stretch>
        </p:blipFill>
        <p:spPr>
          <a:xfrm>
            <a:off x="618490" y="3942080"/>
            <a:ext cx="3155950" cy="2414905"/>
          </a:xfrm>
          <a:prstGeom prst="rect">
            <a:avLst/>
          </a:prstGeom>
        </p:spPr>
      </p:pic>
      <p:pic>
        <p:nvPicPr>
          <p:cNvPr id="15" name="图片 14" descr="timg (2)"/>
          <p:cNvPicPr>
            <a:picLocks noChangeAspect="1"/>
          </p:cNvPicPr>
          <p:nvPr/>
        </p:nvPicPr>
        <p:blipFill>
          <a:blip r:embed="rId5"/>
          <a:srcRect b="5264"/>
          <a:stretch>
            <a:fillRect/>
          </a:stretch>
        </p:blipFill>
        <p:spPr>
          <a:xfrm>
            <a:off x="4963795" y="3942080"/>
            <a:ext cx="3155950" cy="24142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rcRect r="85474" b="13968"/>
          <a:stretch>
            <a:fillRect/>
          </a:stretch>
        </p:blipFill>
        <p:spPr>
          <a:xfrm>
            <a:off x="618490" y="0"/>
            <a:ext cx="2614295" cy="1174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rcRect r="93670" b="-3968"/>
          <a:stretch>
            <a:fillRect/>
          </a:stretch>
        </p:blipFill>
        <p:spPr>
          <a:xfrm>
            <a:off x="3843020" y="1948815"/>
            <a:ext cx="846455" cy="1054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rcRect r="92298" b="-3968"/>
          <a:stretch>
            <a:fillRect/>
          </a:stretch>
        </p:blipFill>
        <p:spPr>
          <a:xfrm>
            <a:off x="8175625" y="2021205"/>
            <a:ext cx="959485" cy="9817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rcRect r="93670" b="-3968"/>
          <a:stretch>
            <a:fillRect/>
          </a:stretch>
        </p:blipFill>
        <p:spPr>
          <a:xfrm>
            <a:off x="3903345" y="4660265"/>
            <a:ext cx="786130" cy="97917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rcRect r="92298" b="13968"/>
          <a:stretch>
            <a:fillRect/>
          </a:stretch>
        </p:blipFill>
        <p:spPr>
          <a:xfrm>
            <a:off x="8175625" y="4660265"/>
            <a:ext cx="971550" cy="823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45" y="1810385"/>
            <a:ext cx="8348345" cy="2459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r="89578" b="-3968"/>
          <a:stretch>
            <a:fillRect/>
          </a:stretch>
        </p:blipFill>
        <p:spPr>
          <a:xfrm>
            <a:off x="368935" y="419100"/>
            <a:ext cx="1838960" cy="139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rcRect r="88206" b="13968"/>
          <a:stretch>
            <a:fillRect/>
          </a:stretch>
        </p:blipFill>
        <p:spPr>
          <a:xfrm>
            <a:off x="251460" y="248920"/>
            <a:ext cx="2007870" cy="1110615"/>
          </a:xfrm>
          <a:prstGeom prst="rect">
            <a:avLst/>
          </a:prstGeom>
        </p:spPr>
      </p:pic>
      <p:pic>
        <p:nvPicPr>
          <p:cNvPr id="3" name="1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460" y="1359535"/>
            <a:ext cx="8750300" cy="4952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88206" b="-3968"/>
          <a:stretch>
            <a:fillRect/>
          </a:stretch>
        </p:blipFill>
        <p:spPr>
          <a:xfrm>
            <a:off x="464820" y="210820"/>
            <a:ext cx="2180590" cy="1457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5" y="1773555"/>
            <a:ext cx="7785735" cy="4258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rcRect r="80022" b="-3968"/>
          <a:stretch>
            <a:fillRect/>
          </a:stretch>
        </p:blipFill>
        <p:spPr>
          <a:xfrm>
            <a:off x="187960" y="202565"/>
            <a:ext cx="4156710" cy="1640205"/>
          </a:xfrm>
          <a:prstGeom prst="rect">
            <a:avLst/>
          </a:prstGeom>
        </p:spPr>
      </p:pic>
      <p:pic>
        <p:nvPicPr>
          <p:cNvPr id="4" name="3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6095" y="1409700"/>
            <a:ext cx="8131175" cy="467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 r="80022" b="-3968"/>
          <a:stretch>
            <a:fillRect/>
          </a:stretch>
        </p:blipFill>
        <p:spPr>
          <a:xfrm>
            <a:off x="187960" y="202565"/>
            <a:ext cx="4156710" cy="16402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95" y="1629410"/>
            <a:ext cx="7938135" cy="4012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r="92298" b="-3968"/>
          <a:stretch>
            <a:fillRect/>
          </a:stretch>
        </p:blipFill>
        <p:spPr>
          <a:xfrm>
            <a:off x="379730" y="39370"/>
            <a:ext cx="1489075" cy="13061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r="25370" b="-5083"/>
          <a:stretch>
            <a:fillRect/>
          </a:stretch>
        </p:blipFill>
        <p:spPr>
          <a:xfrm>
            <a:off x="104140" y="1805305"/>
            <a:ext cx="8935085" cy="178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0TGp_general_light">
  <a:themeElements>
    <a:clrScheme name="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FF2EB"/>
      </a:accent3>
      <a:accent4>
        <a:srgbClr val="000000"/>
      </a:accent4>
      <a:accent5>
        <a:srgbClr val="B6D4FF"/>
      </a:accent5>
      <a:accent6>
        <a:srgbClr val="E56868"/>
      </a:accent6>
      <a:hlink>
        <a:srgbClr val="FFC319"/>
      </a:hlink>
      <a:folHlink>
        <a:srgbClr val="A8D02A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5AF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DF8E8"/>
        </a:accent3>
        <a:accent4>
          <a:srgbClr val="000000"/>
        </a:accent4>
        <a:accent5>
          <a:srgbClr val="FFDDAA"/>
        </a:accent5>
        <a:accent6>
          <a:srgbClr val="96BA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FF2EB"/>
        </a:accent3>
        <a:accent4>
          <a:srgbClr val="000000"/>
        </a:accent4>
        <a:accent5>
          <a:srgbClr val="B6D4FF"/>
        </a:accent5>
        <a:accent6>
          <a:srgbClr val="E56868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</Template>
  <TotalTime>10</TotalTime>
  <Words>0</Words>
  <Application>WPS 演示</Application>
  <PresentationFormat>全屏显示(4:3)</PresentationFormat>
  <Paragraphs>0</Paragraphs>
  <Slides>11</Slides>
  <Notes>0</Notes>
  <HiddenSlides>0</HiddenSlides>
  <MMClips>2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580TGp_general_light</vt:lpstr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www.pptbz.com</dc:title>
  <dc:creator>微软用户</dc:creator>
  <cp:lastModifiedBy>微软用户</cp:lastModifiedBy>
  <cp:revision>21</cp:revision>
  <dcterms:created xsi:type="dcterms:W3CDTF">2009-12-11T08:42:00Z</dcterms:created>
  <dcterms:modified xsi:type="dcterms:W3CDTF">2020-06-11T00:36:39Z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