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gif" ContentType="image/gif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03" r:id="rId3"/>
    <p:sldId id="302" r:id="rId4"/>
    <p:sldId id="285" r:id="rId5"/>
    <p:sldId id="286" r:id="rId6"/>
    <p:sldId id="304" r:id="rId7"/>
    <p:sldId id="357" r:id="rId8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424" r:id="rId22"/>
    <p:sldId id="423" r:id="rId23"/>
    <p:sldId id="370" r:id="rId24"/>
    <p:sldId id="371" r:id="rId25"/>
    <p:sldId id="453" r:id="rId26"/>
    <p:sldId id="397" r:id="rId27"/>
    <p:sldId id="454" r:id="rId28"/>
    <p:sldId id="305" r:id="rId29"/>
    <p:sldId id="306" r:id="rId30"/>
    <p:sldId id="320" r:id="rId31"/>
    <p:sldId id="307" r:id="rId32"/>
    <p:sldId id="336" r:id="rId33"/>
    <p:sldId id="308" r:id="rId34"/>
    <p:sldId id="309" r:id="rId35"/>
    <p:sldId id="311" r:id="rId36"/>
    <p:sldId id="481" r:id="rId37"/>
    <p:sldId id="337" r:id="rId38"/>
    <p:sldId id="338" r:id="rId39"/>
    <p:sldId id="339" r:id="rId40"/>
    <p:sldId id="340" r:id="rId41"/>
    <p:sldId id="315" r:id="rId42"/>
    <p:sldId id="316" r:id="rId43"/>
    <p:sldId id="314" r:id="rId44"/>
    <p:sldId id="342" r:id="rId45"/>
    <p:sldId id="321" r:id="rId46"/>
    <p:sldId id="341" r:id="rId47"/>
    <p:sldId id="322" r:id="rId48"/>
    <p:sldId id="343" r:id="rId49"/>
    <p:sldId id="356" r:id="rId50"/>
    <p:sldId id="319" r:id="rId51"/>
    <p:sldId id="325" r:id="rId52"/>
    <p:sldId id="323" r:id="rId53"/>
    <p:sldId id="324" r:id="rId5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>
      <p:cViewPr varScale="1">
        <p:scale>
          <a:sx n="41" d="100"/>
          <a:sy n="41" d="100"/>
        </p:scale>
        <p:origin x="4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BCD88-34B6-492E-98E4-931813CA1E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1B822-9B5D-4958-BAF9-B561D54B87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FD5B-8CAB-4D34-82DC-60B4550860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DC27-869E-4F8B-B53E-64F3C7FDD6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DDD1-A5CE-445F-B91F-9C032CE9A5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DC27-869E-4F8B-B53E-64F3C7FDD6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DDD1-A5CE-445F-B91F-9C032CE9A5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DC27-869E-4F8B-B53E-64F3C7FDD6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DDD1-A5CE-445F-B91F-9C032CE9A5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:\下载\清新树叶装饰标签矢量素材\56f33ebe31d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8"/>
            <a:ext cx="12192000" cy="686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481334-54E2-4FFA-BCAF-5A8D46DEA3F3}" type="datetime1">
              <a:rPr lang="zh-CN" altLang="zh-CN"/>
            </a:fld>
            <a:endParaRPr lang="zh-CN" altLang="zh-CN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628F4-F5E5-4FB8-A2B3-43E63C34F0E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DC27-869E-4F8B-B53E-64F3C7FDD6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DDD1-A5CE-445F-B91F-9C032CE9A5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DC27-869E-4F8B-B53E-64F3C7FDD6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DDD1-A5CE-445F-B91F-9C032CE9A5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DC27-869E-4F8B-B53E-64F3C7FDD6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DDD1-A5CE-445F-B91F-9C032CE9A5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DC27-869E-4F8B-B53E-64F3C7FDD6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DDD1-A5CE-445F-B91F-9C032CE9A5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DC27-869E-4F8B-B53E-64F3C7FDD6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DDD1-A5CE-445F-B91F-9C032CE9A5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DC27-869E-4F8B-B53E-64F3C7FDD6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DDD1-A5CE-445F-B91F-9C032CE9A5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DC27-869E-4F8B-B53E-64F3C7FDD6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DDD1-A5CE-445F-B91F-9C032CE9A5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DC27-869E-4F8B-B53E-64F3C7FDD6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DDD1-A5CE-445F-B91F-9C032CE9A5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EDC27-869E-4F8B-B53E-64F3C7FDD6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2DDD1-A5CE-445F-B91F-9C032CE9A50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tags" Target="../tags/tag4.xml"/><Relationship Id="rId1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emf"/><Relationship Id="rId8" Type="http://schemas.openxmlformats.org/officeDocument/2006/relationships/image" Target="../media/image12.emf"/><Relationship Id="rId7" Type="http://schemas.openxmlformats.org/officeDocument/2006/relationships/image" Target="../media/image11.emf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GIF"/><Relationship Id="rId3" Type="http://schemas.openxmlformats.org/officeDocument/2006/relationships/image" Target="../media/image7.jpeg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2.png"/><Relationship Id="rId2" Type="http://schemas.openxmlformats.org/officeDocument/2006/relationships/image" Target="../media/image6.jpeg"/><Relationship Id="rId19" Type="http://schemas.microsoft.com/office/2007/relationships/media" Target="../media/media1.mp3"/><Relationship Id="rId18" Type="http://schemas.openxmlformats.org/officeDocument/2006/relationships/audio" Target="../media/media1.mp3"/><Relationship Id="rId17" Type="http://schemas.openxmlformats.org/officeDocument/2006/relationships/image" Target="../media/image21.emf"/><Relationship Id="rId16" Type="http://schemas.openxmlformats.org/officeDocument/2006/relationships/image" Target="../media/image20.GIF"/><Relationship Id="rId15" Type="http://schemas.openxmlformats.org/officeDocument/2006/relationships/image" Target="../media/image19.png"/><Relationship Id="rId14" Type="http://schemas.openxmlformats.org/officeDocument/2006/relationships/image" Target="../media/image18.png"/><Relationship Id="rId13" Type="http://schemas.openxmlformats.org/officeDocument/2006/relationships/image" Target="../media/image17.png"/><Relationship Id="rId12" Type="http://schemas.openxmlformats.org/officeDocument/2006/relationships/image" Target="../media/image16.emf"/><Relationship Id="rId11" Type="http://schemas.openxmlformats.org/officeDocument/2006/relationships/image" Target="../media/image15.emf"/><Relationship Id="rId10" Type="http://schemas.openxmlformats.org/officeDocument/2006/relationships/image" Target="../media/image14.emf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3.jpeg"/><Relationship Id="rId1" Type="http://schemas.openxmlformats.org/officeDocument/2006/relationships/hyperlink" Target="&#21451;&#35850;&#22320;&#20037;&#22825;&#38271;.mp4" TargetMode="Externa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tags" Target="../tags/tag6.xml"/><Relationship Id="rId3" Type="http://schemas.openxmlformats.org/officeDocument/2006/relationships/image" Target="../media/image45.png"/><Relationship Id="rId2" Type="http://schemas.openxmlformats.org/officeDocument/2006/relationships/tags" Target="../tags/tag5.xml"/><Relationship Id="rId1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50.jpeg"/><Relationship Id="rId7" Type="http://schemas.openxmlformats.org/officeDocument/2006/relationships/tags" Target="../tags/tag10.xml"/><Relationship Id="rId6" Type="http://schemas.openxmlformats.org/officeDocument/2006/relationships/image" Target="../media/image49.jpeg"/><Relationship Id="rId5" Type="http://schemas.openxmlformats.org/officeDocument/2006/relationships/tags" Target="../tags/tag9.xml"/><Relationship Id="rId4" Type="http://schemas.openxmlformats.org/officeDocument/2006/relationships/image" Target="../media/image48.jpeg"/><Relationship Id="rId3" Type="http://schemas.openxmlformats.org/officeDocument/2006/relationships/tags" Target="../tags/tag8.xml"/><Relationship Id="rId2" Type="http://schemas.openxmlformats.org/officeDocument/2006/relationships/image" Target="../media/image47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51.jpeg"/><Relationship Id="rId1" Type="http://schemas.openxmlformats.org/officeDocument/2006/relationships/tags" Target="../tags/tag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1" Type="http://schemas.openxmlformats.org/officeDocument/2006/relationships/tags" Target="../tags/tag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" Target="slide42.xml"/><Relationship Id="rId8" Type="http://schemas.openxmlformats.org/officeDocument/2006/relationships/slide" Target="slide44.xml"/><Relationship Id="rId7" Type="http://schemas.openxmlformats.org/officeDocument/2006/relationships/slide" Target="slide40.xml"/><Relationship Id="rId6" Type="http://schemas.openxmlformats.org/officeDocument/2006/relationships/slide" Target="slide38.xml"/><Relationship Id="rId5" Type="http://schemas.openxmlformats.org/officeDocument/2006/relationships/slide" Target="slide43.xml"/><Relationship Id="rId4" Type="http://schemas.openxmlformats.org/officeDocument/2006/relationships/slide" Target="slide41.xml"/><Relationship Id="rId3" Type="http://schemas.openxmlformats.org/officeDocument/2006/relationships/slide" Target="slide39.xml"/><Relationship Id="rId2" Type="http://schemas.openxmlformats.org/officeDocument/2006/relationships/slide" Target="slide37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5.png"/><Relationship Id="rId10" Type="http://schemas.openxmlformats.org/officeDocument/2006/relationships/slide" Target="slide45.xml"/><Relationship Id="rId1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slide" Target="slide36.xml"/><Relationship Id="rId4" Type="http://schemas.openxmlformats.org/officeDocument/2006/relationships/image" Target="../media/image59.pn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36.xml"/><Relationship Id="rId1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36.xml"/><Relationship Id="rId1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GIF"/><Relationship Id="rId3" Type="http://schemas.openxmlformats.org/officeDocument/2006/relationships/image" Target="../media/image8.GIF"/><Relationship Id="rId2" Type="http://schemas.openxmlformats.org/officeDocument/2006/relationships/image" Target="../media/image24.GIF"/><Relationship Id="rId1" Type="http://schemas.openxmlformats.org/officeDocument/2006/relationships/image" Target="../media/image23.jpe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slide" Target="slide36.xml"/><Relationship Id="rId3" Type="http://schemas.openxmlformats.org/officeDocument/2006/relationships/image" Target="../media/image27.png"/><Relationship Id="rId2" Type="http://schemas.openxmlformats.org/officeDocument/2006/relationships/tags" Target="../tags/tag13.xml"/><Relationship Id="rId1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slide" Target="slide36.xml"/><Relationship Id="rId3" Type="http://schemas.openxmlformats.org/officeDocument/2006/relationships/image" Target="../media/image45.png"/><Relationship Id="rId2" Type="http://schemas.openxmlformats.org/officeDocument/2006/relationships/tags" Target="../tags/tag14.xml"/><Relationship Id="rId1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slide" Target="slide36.xml"/><Relationship Id="rId3" Type="http://schemas.openxmlformats.org/officeDocument/2006/relationships/image" Target="../media/image46.png"/><Relationship Id="rId2" Type="http://schemas.openxmlformats.org/officeDocument/2006/relationships/tags" Target="../tags/tag15.xml"/><Relationship Id="rId1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slide" Target="slide36.xml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36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tags" Target="../tags/tag16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media" Target="../media/media4.m4a"/><Relationship Id="rId3" Type="http://schemas.openxmlformats.org/officeDocument/2006/relationships/audio" Target="../media/media4.m4a"/><Relationship Id="rId2" Type="http://schemas.openxmlformats.org/officeDocument/2006/relationships/image" Target="../media/image65.jpeg"/><Relationship Id="rId1" Type="http://schemas.openxmlformats.org/officeDocument/2006/relationships/image" Target="../media/image64.GIF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64.GIF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64.GIF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image" Target="../media/image69.jpeg"/><Relationship Id="rId7" Type="http://schemas.openxmlformats.org/officeDocument/2006/relationships/tags" Target="../tags/tag20.xml"/><Relationship Id="rId6" Type="http://schemas.openxmlformats.org/officeDocument/2006/relationships/image" Target="../media/image68.jpeg"/><Relationship Id="rId5" Type="http://schemas.openxmlformats.org/officeDocument/2006/relationships/tags" Target="../tags/tag19.xml"/><Relationship Id="rId4" Type="http://schemas.openxmlformats.org/officeDocument/2006/relationships/image" Target="../media/image67.jpeg"/><Relationship Id="rId3" Type="http://schemas.openxmlformats.org/officeDocument/2006/relationships/tags" Target="../tags/tag18.xml"/><Relationship Id="rId2" Type="http://schemas.openxmlformats.org/officeDocument/2006/relationships/image" Target="../media/image66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7.png"/><Relationship Id="rId11" Type="http://schemas.openxmlformats.org/officeDocument/2006/relationships/tags" Target="../tags/tag22.xml"/><Relationship Id="rId10" Type="http://schemas.openxmlformats.org/officeDocument/2006/relationships/image" Target="../media/image70.jpeg"/><Relationship Id="rId1" Type="http://schemas.openxmlformats.org/officeDocument/2006/relationships/tags" Target="../tags/tag17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microsoft.com/office/2007/relationships/media" Target="../media/media2.m4a"/><Relationship Id="rId1" Type="http://schemas.openxmlformats.org/officeDocument/2006/relationships/audio" Target="../media/media2.m4a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2" descr="http://bpic.ooopic.com/16/06/03/16060319-bb1e217f5110a9a36db1a025732dd0d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8255" y="0"/>
            <a:ext cx="1220978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A_宗次郎 - いつも何度でも">
            <a:hlinkClick r:id="" action="ppaction://media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0800" y="-2800349"/>
            <a:ext cx="812800" cy="81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AutoShape 3"/>
          <p:cNvSpPr/>
          <p:nvPr/>
        </p:nvSpPr>
        <p:spPr>
          <a:xfrm flipH="1">
            <a:off x="-1120774" y="103929"/>
            <a:ext cx="14687551" cy="1229377"/>
          </a:xfrm>
          <a:prstGeom prst="roundRect">
            <a:avLst>
              <a:gd name="adj" fmla="val 16667"/>
            </a:avLst>
          </a:prstGeom>
          <a:noFill/>
          <a:ln w="28575">
            <a:noFill/>
          </a:ln>
        </p:spPr>
        <p:txBody>
          <a:bodyPr wrap="square" lIns="120225" tIns="62652" rIns="120225" bIns="62652">
            <a:spAutoFit/>
          </a:bodyPr>
          <a:p>
            <a:pPr lvl="0" algn="ctr" eaLnBrk="1" fontAlgn="auto" latinLnBrk="1" hangingPunct="1"/>
            <a:r>
              <a:rPr lang="en-US" altLang="zh-CN" sz="4000" strike="noStrike" noProof="1" dirty="0">
                <a:solidFill>
                  <a:srgbClr val="CE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ea typeface="方正兰亭粗黑_GBK" pitchFamily="2" charset="-122"/>
                <a:cs typeface="+mn-cs"/>
                <a:sym typeface="Kozuka Gothic Pr6N EL" pitchFamily="34" charset="-128"/>
              </a:rPr>
              <a:t>M8 Unit1 Project</a:t>
            </a:r>
            <a:r>
              <a:rPr lang="en-US" altLang="zh-CN" sz="5400" strike="noStrike" noProof="1" dirty="0">
                <a:solidFill>
                  <a:srgbClr val="CE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ea typeface="方正兰亭粗黑_GBK" pitchFamily="2" charset="-122"/>
                <a:cs typeface="+mn-cs"/>
                <a:sym typeface="Kozuka Gothic Pr6N EL" pitchFamily="34" charset="-128"/>
              </a:rPr>
              <a:t> </a:t>
            </a:r>
            <a:r>
              <a:rPr lang="en-US" altLang="zh-CN" sz="6400" strike="noStrike" noProof="1" dirty="0">
                <a:solidFill>
                  <a:srgbClr val="CE52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ea typeface="方正兰亭粗黑_GBK" pitchFamily="2" charset="-122"/>
                <a:cs typeface="+mn-cs"/>
                <a:sym typeface="Kozuka Gothic Pr6N EL" pitchFamily="34" charset="-128"/>
              </a:rPr>
              <a:t>Reciting a poem </a:t>
            </a:r>
            <a:endParaRPr lang="en-US" altLang="zh-CN" sz="6400" strike="noStrike" noProof="1" dirty="0">
              <a:solidFill>
                <a:srgbClr val="CE52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ea typeface="方正兰亭粗黑_GBK" pitchFamily="2" charset="-122"/>
              <a:sym typeface="Kozuka Gothic Pr6N EL" pitchFamily="34" charset="-128"/>
            </a:endParaRPr>
          </a:p>
        </p:txBody>
      </p:sp>
      <p:sp>
        <p:nvSpPr>
          <p:cNvPr id="2052" name="TextBox 21313"/>
          <p:cNvSpPr/>
          <p:nvPr/>
        </p:nvSpPr>
        <p:spPr>
          <a:xfrm flipH="1">
            <a:off x="615527" y="3820372"/>
            <a:ext cx="8707967" cy="1241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 eaLnBrk="1" fontAlgn="auto" latinLnBrk="1" hangingPunct="1"/>
            <a:r>
              <a:rPr lang="en-US" altLang="zh-CN" sz="3735" b="1" strike="noStrike" noProof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EL" pitchFamily="34" charset="-128"/>
                <a:ea typeface="宋体" panose="02010600030101010101" pitchFamily="2" charset="-122"/>
                <a:cs typeface="+mn-cs"/>
                <a:sym typeface="Kozuka Gothic Pr6N EL" pitchFamily="34" charset="-128"/>
              </a:rPr>
              <a:t>                   Mia </a:t>
            </a:r>
            <a:endParaRPr lang="en-US" altLang="zh-CN" sz="3735" b="1" strike="noStrike" noProof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EL" pitchFamily="34" charset="-128"/>
              <a:ea typeface="宋体" panose="02010600030101010101" pitchFamily="2" charset="-122"/>
              <a:sym typeface="Kozuka Gothic Pr6N EL" pitchFamily="34" charset="-128"/>
            </a:endParaRPr>
          </a:p>
          <a:p>
            <a:pPr lvl="0" algn="ctr" eaLnBrk="1" fontAlgn="auto" latinLnBrk="1" hangingPunct="1"/>
            <a:r>
              <a:rPr lang="en-US" altLang="zh-CN" sz="3735" b="1" strike="noStrike" noProof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EL" pitchFamily="34" charset="-128"/>
                <a:ea typeface="宋体" panose="02010600030101010101" pitchFamily="2" charset="-122"/>
                <a:sym typeface="Kozuka Gothic Pr6N EL" pitchFamily="34" charset="-128"/>
              </a:rPr>
              <a:t>                    No.1 Middle School of Linli</a:t>
            </a:r>
            <a:endParaRPr lang="en-US" altLang="zh-CN" sz="3735" b="1" strike="noStrike" noProof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EL" pitchFamily="34" charset="-128"/>
              <a:ea typeface="宋体" panose="02010600030101010101" pitchFamily="2" charset="-122"/>
              <a:sym typeface="Kozuka Gothic Pr6N EL" pitchFamily="34" charset="-128"/>
            </a:endParaRPr>
          </a:p>
        </p:txBody>
      </p:sp>
      <p:sp>
        <p:nvSpPr>
          <p:cNvPr id="71684" name="矩形 71683"/>
          <p:cNvSpPr/>
          <p:nvPr/>
        </p:nvSpPr>
        <p:spPr>
          <a:xfrm>
            <a:off x="2195195" y="1433195"/>
            <a:ext cx="78009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Poetry is a deal of joy and pain and wonder, with a dash of the dictionary. 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—</a:t>
            </a:r>
            <a:r>
              <a:rPr lang="en-US" altLang="zh-CN" sz="24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Kahlil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Gibran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86" name="矩形 71685"/>
          <p:cNvSpPr/>
          <p:nvPr/>
        </p:nvSpPr>
        <p:spPr>
          <a:xfrm>
            <a:off x="2527300" y="2632075"/>
            <a:ext cx="7391400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诗是大量的欢乐、痛苦和奇迹，再加上少许文辞。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----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纪伯伦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zh-CN" altLang="en-US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142260" y="3075057"/>
            <a:ext cx="18592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tx1"/>
                </a:solidFill>
                <a:ea typeface="微软雅黑" panose="020B0503020204020204" charset="-122"/>
              </a:rPr>
              <a:t>你们</a:t>
            </a:r>
            <a:endParaRPr lang="zh-CN" altLang="en-US" sz="6600" b="1" dirty="0">
              <a:solidFill>
                <a:schemeClr val="tx1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"/>
    </mc:Choice>
    <mc:Fallback>
      <p:transition spd="slow" advTm="6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97713" y="3075057"/>
            <a:ext cx="632968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tx1"/>
                </a:solidFill>
                <a:ea typeface="微软雅黑" panose="020B0503020204020204" charset="-122"/>
              </a:rPr>
              <a:t>如何表达爱意</a:t>
            </a:r>
            <a:r>
              <a:rPr lang="zh-CN" altLang="en-US" sz="8800" b="1" dirty="0">
                <a:solidFill>
                  <a:schemeClr val="tx1"/>
                </a:solidFill>
                <a:ea typeface="微软雅黑" panose="020B0503020204020204" charset="-122"/>
              </a:rPr>
              <a:t>？</a:t>
            </a:r>
            <a:endParaRPr lang="zh-CN" altLang="en-US" sz="8800" b="1" dirty="0">
              <a:solidFill>
                <a:schemeClr val="tx1"/>
              </a:solidFill>
              <a:ea typeface="微软雅黑" panose="020B0503020204020204" charset="-122"/>
            </a:endParaRPr>
          </a:p>
        </p:txBody>
      </p:sp>
      <p:pic>
        <p:nvPicPr>
          <p:cNvPr id="3" name="图片 2" descr="微信图片_201905211333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9540" y="1593215"/>
            <a:ext cx="3190875" cy="3019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"/>
    </mc:Choice>
    <mc:Fallback>
      <p:transition spd="slow" advTm="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11375" y="1768624"/>
            <a:ext cx="35356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tx1"/>
                </a:solidFill>
                <a:ea typeface="微软雅黑" panose="020B0503020204020204" charset="-122"/>
              </a:rPr>
              <a:t>送礼物？</a:t>
            </a:r>
            <a:endParaRPr lang="zh-CN" altLang="en-US" sz="6600" b="1" dirty="0">
              <a:solidFill>
                <a:schemeClr val="tx1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" advTm="600"/>
    </mc:Choice>
    <mc:Fallback>
      <p:transition spd="slow" advTm="6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21860" y="2459504"/>
            <a:ext cx="438150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tx1"/>
                </a:solidFill>
                <a:ea typeface="微软雅黑" panose="020B0503020204020204" charset="-122"/>
              </a:rPr>
              <a:t>为</a:t>
            </a:r>
            <a:r>
              <a:rPr lang="en-US" altLang="zh-CN" sz="6600" b="1" dirty="0">
                <a:solidFill>
                  <a:schemeClr val="tx1"/>
                </a:solidFill>
                <a:ea typeface="微软雅黑" panose="020B0503020204020204" charset="-122"/>
              </a:rPr>
              <a:t>ta</a:t>
            </a:r>
            <a:r>
              <a:rPr lang="zh-CN" altLang="en-US" sz="6600" b="1" dirty="0">
                <a:solidFill>
                  <a:schemeClr val="tx1"/>
                </a:solidFill>
                <a:ea typeface="微软雅黑" panose="020B0503020204020204" charset="-122"/>
              </a:rPr>
              <a:t>唱</a:t>
            </a:r>
            <a:r>
              <a:rPr lang="zh-CN" altLang="en-US" sz="6600" b="1" dirty="0">
                <a:solidFill>
                  <a:schemeClr val="tx1"/>
                </a:solidFill>
                <a:ea typeface="微软雅黑" panose="020B0503020204020204" charset="-122"/>
              </a:rPr>
              <a:t>歌？</a:t>
            </a:r>
            <a:endParaRPr lang="zh-CN" altLang="en-US" sz="6600" b="1" dirty="0">
              <a:solidFill>
                <a:schemeClr val="tx1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" advTm="600"/>
    </mc:Choice>
    <mc:Fallback>
      <p:transition spd="slow" advTm="6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879044" y="1661963"/>
            <a:ext cx="26974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tx1"/>
                </a:solidFill>
                <a:ea typeface="微软雅黑" panose="020B0503020204020204" charset="-122"/>
              </a:rPr>
              <a:t>写信？</a:t>
            </a:r>
            <a:endParaRPr lang="zh-CN" altLang="en-US" sz="6600" b="1" dirty="0">
              <a:solidFill>
                <a:schemeClr val="tx1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" advTm="600"/>
    </mc:Choice>
    <mc:Fallback>
      <p:transition spd="slow" advTm="6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6058" y="3075057"/>
            <a:ext cx="43738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tx1"/>
                </a:solidFill>
                <a:ea typeface="微软雅黑" panose="020B0503020204020204" charset="-122"/>
              </a:rPr>
              <a:t>还是比心？</a:t>
            </a:r>
            <a:endParaRPr lang="zh-CN" altLang="en-US" sz="6600" b="1" dirty="0">
              <a:solidFill>
                <a:schemeClr val="tx1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600"/>
    </mc:Choice>
    <mc:Fallback>
      <p:transition spd="slow" advTm="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45648" y="2415180"/>
            <a:ext cx="576516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No</a:t>
            </a:r>
            <a:r>
              <a:rPr lang="zh-CN" alt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！</a:t>
            </a:r>
            <a:r>
              <a:rPr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No</a:t>
            </a:r>
            <a:r>
              <a:rPr lang="zh-CN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！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No!</a:t>
            </a:r>
            <a:endParaRPr lang="en-US" altLang="zh-CN" sz="5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微信图片_201905211337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20" y="422275"/>
            <a:ext cx="4972050" cy="487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600"/>
    </mc:Choice>
    <mc:Fallback>
      <p:transition spd="slow" advTm="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1233" y="2443559"/>
            <a:ext cx="6673215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dirty="0">
                <a:solidFill>
                  <a:schemeClr val="tx1"/>
                </a:solidFill>
                <a:ea typeface="微软雅黑" panose="020B0503020204020204" charset="-122"/>
              </a:rPr>
              <a:t>这</a:t>
            </a:r>
            <a:r>
              <a:rPr lang="zh-CN" altLang="en-US" sz="4800" b="1" dirty="0">
                <a:solidFill>
                  <a:schemeClr val="tx1"/>
                </a:solidFill>
                <a:ea typeface="微软雅黑" panose="020B0503020204020204" charset="-122"/>
              </a:rPr>
              <a:t>些都太</a:t>
            </a:r>
            <a:r>
              <a:rPr lang="en-US" altLang="zh-CN" sz="8800" b="1" dirty="0">
                <a:solidFill>
                  <a:schemeClr val="accent2"/>
                </a:solidFill>
                <a:ea typeface="微软雅黑" panose="020B0503020204020204" charset="-122"/>
              </a:rPr>
              <a:t>low</a:t>
            </a:r>
            <a:r>
              <a:rPr lang="zh-CN" altLang="en-US" sz="4800" b="1" dirty="0">
                <a:solidFill>
                  <a:schemeClr val="tx1"/>
                </a:solidFill>
                <a:ea typeface="微软雅黑" panose="020B0503020204020204" charset="-122"/>
              </a:rPr>
              <a:t>了！</a:t>
            </a:r>
            <a:endParaRPr lang="zh-CN" altLang="en-US" sz="4800" b="1" dirty="0">
              <a:solidFill>
                <a:schemeClr val="tx1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600"/>
    </mc:Choice>
    <mc:Fallback>
      <p:transition spd="slow" advTm="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45694" y="2721114"/>
            <a:ext cx="43738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ea typeface="微软雅黑" panose="020B0503020204020204" charset="-122"/>
              </a:rPr>
              <a:t>不够洋气！</a:t>
            </a:r>
            <a:endParaRPr lang="zh-CN" altLang="en-US" sz="6600" b="1" dirty="0"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"/>
    </mc:Choice>
    <mc:Fallback>
      <p:transition spd="slow" advTm="6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98689" y="2093982"/>
            <a:ext cx="43738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tx1"/>
                </a:solidFill>
                <a:ea typeface="微软雅黑" panose="020B0503020204020204" charset="-122"/>
              </a:rPr>
              <a:t>不符合我们</a:t>
            </a:r>
            <a:endParaRPr lang="zh-CN" altLang="en-US" sz="6600" b="1" dirty="0">
              <a:solidFill>
                <a:schemeClr val="tx1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"/>
    </mc:Choice>
    <mc:Fallback>
      <p:transition spd="slow" advTm="6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Text Box 3"/>
          <p:cNvSpPr txBox="1"/>
          <p:nvPr/>
        </p:nvSpPr>
        <p:spPr>
          <a:xfrm>
            <a:off x="2086928" y="4144010"/>
            <a:ext cx="82169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Enjoy a song</a:t>
            </a:r>
            <a:endParaRPr lang="en-US" altLang="zh-CN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5"/>
          <p:cNvSpPr>
            <a:spLocks noGrp="1"/>
          </p:cNvSpPr>
          <p:nvPr>
            <p:ph type="title"/>
          </p:nvPr>
        </p:nvSpPr>
        <p:spPr>
          <a:xfrm>
            <a:off x="211455" y="1747203"/>
            <a:ext cx="4392613" cy="1127125"/>
          </a:xfrm>
        </p:spPr>
        <p:txBody>
          <a:bodyPr vert="horz" wrap="square" lIns="91440" tIns="45720" rIns="91440" bIns="45720" anchor="ctr"/>
          <a:p>
            <a:pPr algn="l" eaLnBrk="1" hangingPunct="1"/>
            <a:r>
              <a:rPr lang="zh-CN" altLang="en-US" sz="6000" i="1" dirty="0">
                <a:latin typeface="Arial Black" panose="020B0A04020102020204" pitchFamily="34" charset="0"/>
              </a:rPr>
              <a:t>   Lead-in</a:t>
            </a:r>
            <a:endParaRPr lang="zh-CN" altLang="en-US" sz="6000" i="1" dirty="0">
              <a:latin typeface="Arial Black" panose="020B0A04020102020204" pitchFamily="34" charset="0"/>
            </a:endParaRPr>
          </a:p>
        </p:txBody>
      </p:sp>
      <p:pic>
        <p:nvPicPr>
          <p:cNvPr id="4097" name="PA_图片 2" descr="D:\1稻壳模板\ppt\2016.4\小清新水彩花卉毕业答辩模板\小清新水彩花卉毕业答辩模板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91895" y="-30480"/>
            <a:ext cx="9808845" cy="1975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81763" y="831929"/>
            <a:ext cx="800608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ea typeface="微软雅黑" panose="020B0503020204020204" charset="-122"/>
              </a:rPr>
              <a:t>共产主义接班人</a:t>
            </a:r>
            <a:endParaRPr lang="zh-CN" altLang="en-US" sz="8800" b="1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08963" y="3841889"/>
            <a:ext cx="2468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6000" b="1" dirty="0">
                <a:ea typeface="微软雅黑" panose="020B0503020204020204" charset="-122"/>
              </a:rPr>
              <a:t>的身份</a:t>
            </a:r>
            <a:endParaRPr lang="zh-CN" altLang="en-US" sz="6000" b="1" dirty="0"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600"/>
    </mc:Choice>
    <mc:Fallback>
      <p:transition spd="slow" advTm="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28398" y="3047504"/>
            <a:ext cx="18592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ea typeface="微软雅黑" panose="020B0503020204020204" charset="-122"/>
              </a:rPr>
              <a:t>你们</a:t>
            </a:r>
            <a:endParaRPr lang="zh-CN" altLang="en-US" sz="6600" b="1" dirty="0"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54864" y="2032774"/>
            <a:ext cx="2468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ea typeface="微软雅黑" panose="020B0503020204020204" charset="-122"/>
              </a:rPr>
              <a:t>今天给</a:t>
            </a:r>
            <a:endParaRPr lang="zh-CN" altLang="en-US" sz="6000" b="1" dirty="0"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"/>
    </mc:Choice>
    <mc:Fallback>
      <p:transition spd="slow" advTm="6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8919" y="1800225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a typeface="微软雅黑" panose="020B0503020204020204" charset="-122"/>
              </a:rPr>
              <a:t>介绍一种</a:t>
            </a:r>
            <a:endParaRPr lang="zh-CN" altLang="en-US" sz="4000" b="1" dirty="0"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72143" y="2751594"/>
            <a:ext cx="15544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5400" b="1" dirty="0">
                <a:solidFill>
                  <a:srgbClr val="FF0000"/>
                </a:solidFill>
                <a:ea typeface="微软雅黑" panose="020B0503020204020204" charset="-122"/>
              </a:rPr>
              <a:t>高端</a:t>
            </a:r>
            <a:endParaRPr lang="zh-CN" altLang="en-US" sz="5400" b="1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76558" y="2414409"/>
            <a:ext cx="1706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ea typeface="微软雅黑" panose="020B0503020204020204" charset="-122"/>
              </a:rPr>
              <a:t>大气</a:t>
            </a:r>
            <a:endParaRPr lang="zh-CN" altLang="en-US" sz="6000" b="1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54683" y="2168029"/>
            <a:ext cx="2468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ea typeface="微软雅黑" panose="020B0503020204020204" charset="-122"/>
              </a:rPr>
              <a:t>上档次</a:t>
            </a:r>
            <a:endParaRPr lang="zh-CN" altLang="en-US" sz="6000" b="1" dirty="0">
              <a:solidFill>
                <a:srgbClr val="FF0000"/>
              </a:solidFill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41419" y="4752340"/>
            <a:ext cx="170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 dirty="0">
                <a:ea typeface="微软雅黑" panose="020B0503020204020204" charset="-122"/>
              </a:rPr>
              <a:t>的方式</a:t>
            </a:r>
            <a:endParaRPr lang="zh-CN" altLang="en-US" sz="4000" b="1" dirty="0">
              <a:ea typeface="微软雅黑" panose="020B0503020204020204" charset="-122"/>
            </a:endParaRPr>
          </a:p>
        </p:txBody>
      </p:sp>
      <p:pic>
        <p:nvPicPr>
          <p:cNvPr id="7" name="图片 6" descr="微信图片_201905211333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465" y="3673475"/>
            <a:ext cx="3106420" cy="3106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"/>
    </mc:Choice>
    <mc:Fallback>
      <p:transition spd="slow" advTm="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81898" y="2829064"/>
            <a:ext cx="270510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ea typeface="微软雅黑" panose="020B0503020204020204" charset="-122"/>
              </a:rPr>
              <a:t>快跟着</a:t>
            </a:r>
            <a:r>
              <a:rPr lang="en-US" altLang="zh-CN" sz="4400" b="1" dirty="0">
                <a:ea typeface="微软雅黑" panose="020B0503020204020204" charset="-122"/>
              </a:rPr>
              <a:t>Mia</a:t>
            </a:r>
            <a:endParaRPr lang="en-US" altLang="zh-CN" sz="4400" b="1" dirty="0"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"/>
    </mc:Choice>
    <mc:Fallback>
      <p:transition spd="slow" advTm="6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13293" y="2324874"/>
            <a:ext cx="40436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ea typeface="微软雅黑" panose="020B0503020204020204" charset="-122"/>
              </a:rPr>
              <a:t>认真</a:t>
            </a:r>
            <a:r>
              <a:rPr lang="zh-CN" altLang="en-US" sz="7200" b="1" dirty="0">
                <a:ea typeface="微软雅黑" panose="020B0503020204020204" charset="-122"/>
              </a:rPr>
              <a:t>学习</a:t>
            </a:r>
            <a:r>
              <a:rPr lang="zh-CN" altLang="en-US" sz="4000" b="1" dirty="0">
                <a:ea typeface="微软雅黑" panose="020B0503020204020204" charset="-122"/>
              </a:rPr>
              <a:t>吧！</a:t>
            </a:r>
            <a:endParaRPr lang="zh-CN" altLang="en-US" sz="4000" b="1" dirty="0"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"/>
    </mc:Choice>
    <mc:Fallback>
      <p:transition spd="slow" advTm="6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微信图片_2019052113301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25800" y="365125"/>
            <a:ext cx="5941060" cy="582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42" name="图片 39941" descr="zhiyenanxing2_00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48" y="43180"/>
            <a:ext cx="2139950" cy="2376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1" name="矩形 39940"/>
          <p:cNvSpPr/>
          <p:nvPr/>
        </p:nvSpPr>
        <p:spPr>
          <a:xfrm>
            <a:off x="2096135" y="1132205"/>
            <a:ext cx="10257155" cy="45573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defTabSz="914400">
              <a:lnSpc>
                <a:spcPct val="120000"/>
              </a:lnSpc>
              <a:tabLst>
                <a:tab pos="2057400" algn="l"/>
                <a:tab pos="3860800" algn="l"/>
              </a:tabLst>
            </a:pPr>
            <a:endParaRPr lang="en-US" altLang="zh-CN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defTabSz="914400">
              <a:lnSpc>
                <a:spcPct val="120000"/>
              </a:lnSpc>
              <a:tabLst>
                <a:tab pos="2057400" algn="l"/>
                <a:tab pos="3860800" algn="l"/>
              </a:tabLst>
            </a:pPr>
            <a:r>
              <a:rPr lang="en-US" altLang="zh-CN" sz="4400" err="1">
                <a:solidFill>
                  <a:srgbClr val="0000FF"/>
                </a:solidFill>
                <a:latin typeface="Times New Roman" panose="02020603050405020304" pitchFamily="18" charset="0"/>
              </a:rPr>
              <a:t>To Wang Lun</a:t>
            </a:r>
            <a:r>
              <a:rPr lang="en-US" altLang="zh-CN" sz="4400">
                <a:latin typeface="Times New Roman" panose="02020603050405020304" pitchFamily="18" charset="0"/>
              </a:rPr>
              <a:t> </a:t>
            </a:r>
            <a:r>
              <a:rPr lang="en-US" altLang="zh-CN" sz="3600">
                <a:latin typeface="Times New Roman" panose="02020603050405020304" pitchFamily="18" charset="0"/>
              </a:rPr>
              <a:t>   </a:t>
            </a:r>
            <a:r>
              <a:rPr lang="en-US" altLang="zh-CN" sz="2800" i="1" err="1">
                <a:latin typeface="Times New Roman" panose="02020603050405020304" pitchFamily="18" charset="0"/>
              </a:rPr>
              <a:t>by Li Bai</a:t>
            </a:r>
            <a:r>
              <a:rPr lang="en-US" altLang="zh-CN" sz="3600" i="1">
                <a:latin typeface="Times New Roman" panose="02020603050405020304" pitchFamily="18" charset="0"/>
              </a:rPr>
              <a:t>  </a:t>
            </a:r>
            <a:endParaRPr lang="en-US" altLang="zh-CN" sz="3600" i="1">
              <a:latin typeface="Times New Roman" panose="02020603050405020304" pitchFamily="18" charset="0"/>
            </a:endParaRPr>
          </a:p>
          <a:p>
            <a:pPr algn="l" defTabSz="914400">
              <a:lnSpc>
                <a:spcPct val="120000"/>
              </a:lnSpc>
              <a:tabLst>
                <a:tab pos="2057400" algn="l"/>
                <a:tab pos="3860800" algn="l"/>
              </a:tabLst>
            </a:pPr>
            <a:r>
              <a:rPr lang="en-US" altLang="zh-CN" sz="3600">
                <a:latin typeface="Times New Roman" panose="02020603050405020304" pitchFamily="18" charset="0"/>
              </a:rPr>
              <a:t>I’m on board; We’re about to sail, </a:t>
            </a:r>
            <a:br>
              <a:rPr lang="en-US" altLang="zh-CN" sz="3600">
                <a:latin typeface="Times New Roman" panose="02020603050405020304" pitchFamily="18" charset="0"/>
              </a:rPr>
            </a:br>
            <a:r>
              <a:rPr lang="en-US" altLang="zh-CN" sz="3600">
                <a:latin typeface="Times New Roman" panose="02020603050405020304" pitchFamily="18" charset="0"/>
              </a:rPr>
              <a:t>When there’s stamping and singing on shore, </a:t>
            </a:r>
            <a:br>
              <a:rPr lang="en-US" altLang="zh-CN" sz="3600">
                <a:latin typeface="Times New Roman" panose="02020603050405020304" pitchFamily="18" charset="0"/>
              </a:rPr>
            </a:br>
            <a:r>
              <a:rPr lang="en-US" altLang="zh-CN" sz="3600">
                <a:latin typeface="Times New Roman" panose="02020603050405020304" pitchFamily="18" charset="0"/>
              </a:rPr>
              <a:t>Peach Blossom Pool is a thousand </a:t>
            </a:r>
            <a:endParaRPr lang="en-US" altLang="zh-CN" sz="3600">
              <a:latin typeface="Times New Roman" panose="02020603050405020304" pitchFamily="18" charset="0"/>
            </a:endParaRPr>
          </a:p>
          <a:p>
            <a:pPr algn="l" defTabSz="914400">
              <a:lnSpc>
                <a:spcPct val="120000"/>
              </a:lnSpc>
              <a:tabLst>
                <a:tab pos="2057400" algn="l"/>
                <a:tab pos="3860800" algn="l"/>
              </a:tabLst>
            </a:pPr>
            <a:r>
              <a:rPr lang="en-US" altLang="zh-CN" sz="3600" err="1">
                <a:latin typeface="Times New Roman" panose="02020603050405020304" pitchFamily="18" charset="0"/>
              </a:rPr>
              <a:t>feet deep, </a:t>
            </a:r>
            <a:br>
              <a:rPr lang="en-US" altLang="zh-CN" sz="3600" err="1">
                <a:latin typeface="Times New Roman" panose="02020603050405020304" pitchFamily="18" charset="0"/>
              </a:rPr>
            </a:br>
            <a:r>
              <a:rPr lang="en-US" altLang="zh-CN" sz="3600" err="1">
                <a:latin typeface="Times New Roman" panose="02020603050405020304" pitchFamily="18" charset="0"/>
              </a:rPr>
              <a:t>Yet not so deep, Wang Lun</a:t>
            </a:r>
            <a:r>
              <a:rPr lang="en-US" altLang="zh-CN" sz="3600">
                <a:latin typeface="Times New Roman" panose="02020603050405020304" pitchFamily="18" charset="0"/>
              </a:rPr>
              <a:t>, as your love for me. </a:t>
            </a:r>
            <a:endParaRPr lang="en-US" altLang="zh-CN" sz="3600">
              <a:latin typeface="Times New Roman" panose="02020603050405020304" pitchFamily="18" charset="0"/>
            </a:endParaRPr>
          </a:p>
        </p:txBody>
      </p:sp>
      <p:pic>
        <p:nvPicPr>
          <p:cNvPr id="6150" name="PA_图片 2" descr="D:\1稻壳模板\ppt\2016.4\小清新水彩花卉毕业答辩模板\未标题-5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73990" y="5337175"/>
            <a:ext cx="1646555" cy="15405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907" name="图片 37906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80" y="-17145"/>
            <a:ext cx="12158980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905" name="折角形 37904"/>
          <p:cNvSpPr/>
          <p:nvPr/>
        </p:nvSpPr>
        <p:spPr>
          <a:xfrm>
            <a:off x="2351088" y="1773238"/>
            <a:ext cx="4465637" cy="4681537"/>
          </a:xfrm>
          <a:prstGeom prst="foldedCorner">
            <a:avLst>
              <a:gd name="adj" fmla="val 14380"/>
            </a:avLst>
          </a:prstGeom>
          <a:solidFill>
            <a:srgbClr val="FFFFFF">
              <a:alpha val="71001"/>
            </a:srgbClr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897" name="文本框 37896"/>
          <p:cNvSpPr txBox="1"/>
          <p:nvPr/>
        </p:nvSpPr>
        <p:spPr>
          <a:xfrm>
            <a:off x="3432175" y="1801813"/>
            <a:ext cx="17068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赠汪伦</a:t>
            </a:r>
            <a:endParaRPr lang="zh-CN" altLang="en-US" sz="4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8" name="文本框 37897"/>
          <p:cNvSpPr txBox="1"/>
          <p:nvPr/>
        </p:nvSpPr>
        <p:spPr>
          <a:xfrm>
            <a:off x="2424113" y="3078163"/>
            <a:ext cx="4608512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lnSpc>
                <a:spcPct val="12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李白乘舟将欲行，</a:t>
            </a:r>
            <a:endParaRPr lang="zh-CN" altLang="en-US" sz="4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9" name="文本框 37898"/>
          <p:cNvSpPr txBox="1"/>
          <p:nvPr/>
        </p:nvSpPr>
        <p:spPr>
          <a:xfrm>
            <a:off x="2398713" y="3840163"/>
            <a:ext cx="4849812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lnSpc>
                <a:spcPct val="12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忽闻岸上踏歌声。</a:t>
            </a:r>
            <a:endParaRPr lang="zh-CN" altLang="en-US" sz="4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00" name="文本框 37899"/>
          <p:cNvSpPr txBox="1"/>
          <p:nvPr/>
        </p:nvSpPr>
        <p:spPr>
          <a:xfrm>
            <a:off x="2398713" y="4641850"/>
            <a:ext cx="4849812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lnSpc>
                <a:spcPct val="12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桃花潭水深千尺，</a:t>
            </a:r>
            <a:endParaRPr lang="zh-CN" altLang="en-US" sz="4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01" name="文本框 37900"/>
          <p:cNvSpPr txBox="1"/>
          <p:nvPr/>
        </p:nvSpPr>
        <p:spPr>
          <a:xfrm>
            <a:off x="2351088" y="5554663"/>
            <a:ext cx="489743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lnSpc>
                <a:spcPct val="12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不及汪伦送我情。</a:t>
            </a:r>
            <a:endParaRPr lang="zh-CN" altLang="en-US" sz="4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02" name="文本框 37901"/>
          <p:cNvSpPr txBox="1"/>
          <p:nvPr/>
        </p:nvSpPr>
        <p:spPr>
          <a:xfrm>
            <a:off x="5195888" y="2333625"/>
            <a:ext cx="140493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lnSpc>
                <a:spcPct val="12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_GB2312" pitchFamily="49" charset="-122"/>
              </a:rPr>
              <a:t>李白</a:t>
            </a:r>
            <a:endParaRPr lang="zh-CN" altLang="en-US" sz="4000">
              <a:latin typeface="Times New Roman" panose="02020603050405020304" pitchFamily="18" charset="0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QQ图片201905132009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1025" y="1461135"/>
            <a:ext cx="6376035" cy="523938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3964940" y="2444115"/>
            <a:ext cx="213360" cy="1638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538855" y="2220595"/>
            <a:ext cx="426085" cy="2400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01675" y="504190"/>
            <a:ext cx="3263265" cy="171640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 b="1"/>
              <a:t>Goodbye!Li Bai!</a:t>
            </a:r>
            <a:endParaRPr lang="en-US" altLang="zh-CN" sz="2800" b="1"/>
          </a:p>
        </p:txBody>
      </p:sp>
      <p:sp>
        <p:nvSpPr>
          <p:cNvPr id="8" name="椭圆 7"/>
          <p:cNvSpPr/>
          <p:nvPr/>
        </p:nvSpPr>
        <p:spPr>
          <a:xfrm>
            <a:off x="7997190" y="2296795"/>
            <a:ext cx="213360" cy="1638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341360" y="2040890"/>
            <a:ext cx="296545" cy="25590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8637905" y="1067435"/>
            <a:ext cx="3180715" cy="13938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 b="1"/>
              <a:t>I will miss you ,Wang Lun!</a:t>
            </a:r>
            <a:endParaRPr lang="en-US" altLang="zh-CN" sz="28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20" name="图片 34819" descr="235016-1210131K55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830830"/>
            <a:ext cx="2297430" cy="4027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8" name="矩形 3087"/>
          <p:cNvSpPr/>
          <p:nvPr/>
        </p:nvSpPr>
        <p:spPr>
          <a:xfrm>
            <a:off x="3574098" y="2435543"/>
            <a:ext cx="8027987" cy="2195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l">
              <a:lnSpc>
                <a:spcPct val="120000"/>
              </a:lnSpc>
              <a:buNone/>
            </a:pPr>
            <a:r>
              <a:rPr lang="en-US" altLang="zh-CN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</a:rPr>
              <a:t>What’s poetry?</a:t>
            </a:r>
            <a:endParaRPr lang="en-US" altLang="zh-CN">
              <a:latin typeface="Times New Roman" panose="02020603050405020304" pitchFamily="18" charset="0"/>
            </a:endParaRPr>
          </a:p>
          <a:p>
            <a:pPr marL="457200" indent="-457200" algn="l">
              <a:lnSpc>
                <a:spcPct val="120000"/>
              </a:lnSpc>
              <a:buAutoNum type="arabicPeriod"/>
            </a:pPr>
            <a:endParaRPr lang="en-US" altLang="zh-CN">
              <a:latin typeface="Times New Roman" panose="02020603050405020304" pitchFamily="18" charset="0"/>
            </a:endParaRPr>
          </a:p>
          <a:p>
            <a:pPr marL="457200" indent="-457200" algn="l">
              <a:lnSpc>
                <a:spcPct val="120000"/>
              </a:lnSpc>
              <a:buAutoNum type="arabicPeriod"/>
            </a:pPr>
            <a:endParaRPr lang="en-US" altLang="zh-CN">
              <a:latin typeface="Times New Roman" panose="02020603050405020304" pitchFamily="18" charset="0"/>
            </a:endParaRPr>
          </a:p>
          <a:p>
            <a:pPr marL="457200" indent="-457200" algn="l">
              <a:lnSpc>
                <a:spcPct val="120000"/>
              </a:lnSpc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Grp="1"/>
          </p:cNvSpPr>
          <p:nvPr/>
        </p:nvSpPr>
        <p:spPr>
          <a:xfrm>
            <a:off x="50800" y="57785"/>
            <a:ext cx="3364230" cy="8915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1" hangingPunct="1"/>
            <a:r>
              <a:rPr lang="en-US" altLang="zh-CN" sz="4000" i="1" dirty="0">
                <a:latin typeface="Arial Black" panose="020B0A04020102020204" pitchFamily="34" charset="0"/>
              </a:rPr>
              <a:t>Brainstorming</a:t>
            </a:r>
            <a:endParaRPr lang="en-US" altLang="zh-CN" sz="4000" i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3101410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8" r="38681"/>
          <a:stretch>
            <a:fillRect/>
          </a:stretch>
        </p:blipFill>
        <p:spPr bwMode="auto">
          <a:xfrm>
            <a:off x="17916525" y="4437064"/>
            <a:ext cx="1122363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Redocn_20120323064756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11505" r="76166" b="56168"/>
          <a:stretch>
            <a:fillRect/>
          </a:stretch>
        </p:blipFill>
        <p:spPr bwMode="auto">
          <a:xfrm>
            <a:off x="16549688" y="4581525"/>
            <a:ext cx="1103312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W4yJQsqAQKeCKN2HDcPUth!mi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t="-2516" r="18425" b="12691"/>
          <a:stretch>
            <a:fillRect/>
          </a:stretch>
        </p:blipFill>
        <p:spPr bwMode="auto">
          <a:xfrm>
            <a:off x="14389100" y="4797425"/>
            <a:ext cx="957263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矩形 13"/>
          <p:cNvSpPr>
            <a:spLocks noChangeArrowheads="1"/>
          </p:cNvSpPr>
          <p:nvPr/>
        </p:nvSpPr>
        <p:spPr bwMode="auto">
          <a:xfrm>
            <a:off x="1416050" y="6597651"/>
            <a:ext cx="30956250" cy="142875"/>
          </a:xfrm>
          <a:prstGeom prst="rect">
            <a:avLst/>
          </a:prstGeom>
          <a:solidFill>
            <a:srgbClr val="99CB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zh-CN" altLang="en-US" b="1" i="1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0486" name="Picture 6" descr="u=1208883016,442729509&amp;fm=21&amp;gp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76663" y="3717925"/>
            <a:ext cx="36004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图片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925" y="1708151"/>
            <a:ext cx="2946400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8" name="z2"/>
          <p:cNvPicPr>
            <a:picLocks noChangeAspect="1" noChangeArrowheads="1"/>
          </p:cNvPicPr>
          <p:nvPr/>
        </p:nvPicPr>
        <p:blipFill>
          <a:blip r:embed="rId6">
            <a:lum bright="14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10" y="4189414"/>
            <a:ext cx="630238" cy="167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9" name="z3"/>
          <p:cNvPicPr>
            <a:picLocks noChangeAspect="1" noChangeArrowheads="1"/>
          </p:cNvPicPr>
          <p:nvPr/>
        </p:nvPicPr>
        <p:blipFill>
          <a:blip r:embed="rId7">
            <a:lum bright="14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265931"/>
            <a:ext cx="630238" cy="163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0" name="z4"/>
          <p:cNvPicPr>
            <a:picLocks noChangeAspect="1" noChangeArrowheads="1"/>
          </p:cNvPicPr>
          <p:nvPr/>
        </p:nvPicPr>
        <p:blipFill>
          <a:blip r:embed="rId8">
            <a:lum bright="14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0" y="4234181"/>
            <a:ext cx="998538" cy="166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1" name="z5"/>
          <p:cNvPicPr>
            <a:picLocks noChangeAspect="1" noChangeArrowheads="1"/>
          </p:cNvPicPr>
          <p:nvPr/>
        </p:nvPicPr>
        <p:blipFill>
          <a:blip r:embed="rId9">
            <a:lum bright="14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31" y="4141788"/>
            <a:ext cx="1266825" cy="16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2" name="z6"/>
          <p:cNvPicPr>
            <a:picLocks noChangeAspect="1" noChangeArrowheads="1"/>
          </p:cNvPicPr>
          <p:nvPr/>
        </p:nvPicPr>
        <p:blipFill>
          <a:blip r:embed="rId10">
            <a:lum bright="14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6" y="4104006"/>
            <a:ext cx="1095375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3" name="图片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644525"/>
            <a:ext cx="2454275" cy="13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4" name="图片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0639" y="300039"/>
            <a:ext cx="1444625" cy="6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5" name="图片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914" y="1077913"/>
            <a:ext cx="143192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6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5" y="1841500"/>
            <a:ext cx="3457575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7" name="图片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1" y="-42863"/>
            <a:ext cx="1293813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8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950" y="1844676"/>
            <a:ext cx="3349625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9" name="Picture 19" descr="图片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1355"/>
            <a:ext cx="3630104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0" name="Picture 20" descr="d833c895d143ad4b311179fe80025aafa40f06d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168275" y="4437063"/>
            <a:ext cx="2433638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01" name="任意多边形 124"/>
          <p:cNvSpPr>
            <a:spLocks noChangeArrowheads="1"/>
          </p:cNvSpPr>
          <p:nvPr/>
        </p:nvSpPr>
        <p:spPr bwMode="auto">
          <a:xfrm>
            <a:off x="5448301" y="6597651"/>
            <a:ext cx="504825" cy="360363"/>
          </a:xfrm>
          <a:custGeom>
            <a:avLst/>
            <a:gdLst>
              <a:gd name="T0" fmla="*/ 0 w 1887824"/>
              <a:gd name="T1" fmla="*/ 0 h 1564618"/>
              <a:gd name="T2" fmla="*/ 1887824 w 1887824"/>
              <a:gd name="T3" fmla="*/ 1564618 h 1564618"/>
            </a:gdLst>
            <a:ahLst/>
            <a:cxnLst/>
            <a:rect l="T0" t="T1" r="T2" b="T3"/>
            <a:pathLst>
              <a:path w="1887824" h="1564618">
                <a:moveTo>
                  <a:pt x="199651" y="879"/>
                </a:moveTo>
                <a:cubicBezTo>
                  <a:pt x="206481" y="-444"/>
                  <a:pt x="214818" y="-313"/>
                  <a:pt x="224836" y="1534"/>
                </a:cubicBezTo>
                <a:cubicBezTo>
                  <a:pt x="283889" y="14198"/>
                  <a:pt x="482139" y="161940"/>
                  <a:pt x="507448" y="216816"/>
                </a:cubicBezTo>
                <a:cubicBezTo>
                  <a:pt x="532756" y="273802"/>
                  <a:pt x="636099" y="364558"/>
                  <a:pt x="636099" y="364558"/>
                </a:cubicBezTo>
                <a:cubicBezTo>
                  <a:pt x="756314" y="419433"/>
                  <a:pt x="876530" y="624162"/>
                  <a:pt x="876530" y="624162"/>
                </a:cubicBezTo>
                <a:lnTo>
                  <a:pt x="874717" y="630432"/>
                </a:lnTo>
                <a:lnTo>
                  <a:pt x="883616" y="615538"/>
                </a:lnTo>
                <a:cubicBezTo>
                  <a:pt x="892197" y="603770"/>
                  <a:pt x="901009" y="594803"/>
                  <a:pt x="909952" y="590583"/>
                </a:cubicBezTo>
                <a:cubicBezTo>
                  <a:pt x="945724" y="571595"/>
                  <a:pt x="949932" y="575814"/>
                  <a:pt x="952037" y="563156"/>
                </a:cubicBezTo>
                <a:cubicBezTo>
                  <a:pt x="952037" y="550497"/>
                  <a:pt x="935203" y="550497"/>
                  <a:pt x="935203" y="527289"/>
                </a:cubicBezTo>
                <a:cubicBezTo>
                  <a:pt x="937307" y="501971"/>
                  <a:pt x="947828" y="478763"/>
                  <a:pt x="970975" y="478763"/>
                </a:cubicBezTo>
                <a:cubicBezTo>
                  <a:pt x="994122" y="478763"/>
                  <a:pt x="996226" y="480873"/>
                  <a:pt x="996226" y="480873"/>
                </a:cubicBezTo>
                <a:cubicBezTo>
                  <a:pt x="996226" y="480873"/>
                  <a:pt x="1019899" y="458324"/>
                  <a:pt x="1045052" y="463071"/>
                </a:cubicBezTo>
                <a:cubicBezTo>
                  <a:pt x="1053436" y="464653"/>
                  <a:pt x="1061984" y="469269"/>
                  <a:pt x="1069875" y="478763"/>
                </a:cubicBezTo>
                <a:cubicBezTo>
                  <a:pt x="1101439" y="514630"/>
                  <a:pt x="1080396" y="525179"/>
                  <a:pt x="1080396" y="525179"/>
                </a:cubicBezTo>
                <a:cubicBezTo>
                  <a:pt x="1080396" y="525179"/>
                  <a:pt x="1103543" y="531508"/>
                  <a:pt x="1095126" y="556826"/>
                </a:cubicBezTo>
                <a:cubicBezTo>
                  <a:pt x="1088813" y="580034"/>
                  <a:pt x="1074084" y="626450"/>
                  <a:pt x="1038311" y="605352"/>
                </a:cubicBezTo>
                <a:cubicBezTo>
                  <a:pt x="1004643" y="586364"/>
                  <a:pt x="1025686" y="611681"/>
                  <a:pt x="1025686" y="622231"/>
                </a:cubicBezTo>
                <a:cubicBezTo>
                  <a:pt x="1025686" y="634889"/>
                  <a:pt x="1021477" y="681306"/>
                  <a:pt x="996226" y="721392"/>
                </a:cubicBezTo>
                <a:lnTo>
                  <a:pt x="990252" y="731697"/>
                </a:lnTo>
                <a:lnTo>
                  <a:pt x="1003993" y="715224"/>
                </a:lnTo>
                <a:cubicBezTo>
                  <a:pt x="1008374" y="710384"/>
                  <a:pt x="1011274" y="707486"/>
                  <a:pt x="1011274" y="707486"/>
                </a:cubicBezTo>
                <a:cubicBezTo>
                  <a:pt x="1011274" y="707486"/>
                  <a:pt x="1251649" y="715915"/>
                  <a:pt x="1357077" y="793882"/>
                </a:cubicBezTo>
                <a:cubicBezTo>
                  <a:pt x="1357077" y="793882"/>
                  <a:pt x="1487808" y="840241"/>
                  <a:pt x="1546848" y="833919"/>
                </a:cubicBezTo>
                <a:cubicBezTo>
                  <a:pt x="1607996" y="829705"/>
                  <a:pt x="1833612" y="930851"/>
                  <a:pt x="1873675" y="977210"/>
                </a:cubicBezTo>
                <a:cubicBezTo>
                  <a:pt x="1924280" y="1040427"/>
                  <a:pt x="1829395" y="1061499"/>
                  <a:pt x="1742944" y="1055177"/>
                </a:cubicBezTo>
                <a:cubicBezTo>
                  <a:pt x="1656493" y="1048856"/>
                  <a:pt x="1534196" y="1019355"/>
                  <a:pt x="1489917" y="1031998"/>
                </a:cubicBezTo>
                <a:cubicBezTo>
                  <a:pt x="1445637" y="1042534"/>
                  <a:pt x="1371837" y="1017247"/>
                  <a:pt x="1302255" y="979317"/>
                </a:cubicBezTo>
                <a:cubicBezTo>
                  <a:pt x="1232672" y="939280"/>
                  <a:pt x="960668" y="817061"/>
                  <a:pt x="962777" y="785453"/>
                </a:cubicBezTo>
                <a:lnTo>
                  <a:pt x="967715" y="770571"/>
                </a:lnTo>
                <a:lnTo>
                  <a:pt x="953878" y="794445"/>
                </a:lnTo>
                <a:lnTo>
                  <a:pt x="953008" y="795668"/>
                </a:lnTo>
                <a:lnTo>
                  <a:pt x="959136" y="799531"/>
                </a:lnTo>
                <a:cubicBezTo>
                  <a:pt x="989330" y="818561"/>
                  <a:pt x="1113099" y="896526"/>
                  <a:pt x="1161039" y="926051"/>
                </a:cubicBezTo>
                <a:cubicBezTo>
                  <a:pt x="1213720" y="959794"/>
                  <a:pt x="1544561" y="1122183"/>
                  <a:pt x="1576170" y="1160144"/>
                </a:cubicBezTo>
                <a:cubicBezTo>
                  <a:pt x="1609886" y="1198105"/>
                  <a:pt x="1713142" y="1307770"/>
                  <a:pt x="1683640" y="1335186"/>
                </a:cubicBezTo>
                <a:cubicBezTo>
                  <a:pt x="1656246" y="1362602"/>
                  <a:pt x="1531917" y="1364711"/>
                  <a:pt x="1432876" y="1311988"/>
                </a:cubicBezTo>
                <a:cubicBezTo>
                  <a:pt x="1333834" y="1257155"/>
                  <a:pt x="1201077" y="1206540"/>
                  <a:pt x="1163146" y="1204432"/>
                </a:cubicBezTo>
                <a:cubicBezTo>
                  <a:pt x="1125216" y="1204432"/>
                  <a:pt x="910274" y="1065241"/>
                  <a:pt x="895523" y="1018845"/>
                </a:cubicBezTo>
                <a:cubicBezTo>
                  <a:pt x="882880" y="970339"/>
                  <a:pt x="887094" y="877546"/>
                  <a:pt x="903952" y="850129"/>
                </a:cubicBezTo>
                <a:lnTo>
                  <a:pt x="904152" y="849665"/>
                </a:lnTo>
                <a:lnTo>
                  <a:pt x="903639" y="850091"/>
                </a:lnTo>
                <a:cubicBezTo>
                  <a:pt x="865762" y="864860"/>
                  <a:pt x="855241" y="856421"/>
                  <a:pt x="844720" y="875409"/>
                </a:cubicBezTo>
                <a:cubicBezTo>
                  <a:pt x="834198" y="894397"/>
                  <a:pt x="676380" y="1177114"/>
                  <a:pt x="636399" y="1217200"/>
                </a:cubicBezTo>
                <a:cubicBezTo>
                  <a:pt x="598522" y="1255177"/>
                  <a:pt x="503831" y="1440841"/>
                  <a:pt x="489101" y="1459829"/>
                </a:cubicBezTo>
                <a:cubicBezTo>
                  <a:pt x="474371" y="1478818"/>
                  <a:pt x="449120" y="1487257"/>
                  <a:pt x="428078" y="1508355"/>
                </a:cubicBezTo>
                <a:cubicBezTo>
                  <a:pt x="409140" y="1527344"/>
                  <a:pt x="388097" y="1582199"/>
                  <a:pt x="385993" y="1558991"/>
                </a:cubicBezTo>
                <a:cubicBezTo>
                  <a:pt x="385993" y="1535783"/>
                  <a:pt x="417557" y="1512575"/>
                  <a:pt x="417557" y="1491477"/>
                </a:cubicBezTo>
                <a:cubicBezTo>
                  <a:pt x="417557" y="1470379"/>
                  <a:pt x="411244" y="1453500"/>
                  <a:pt x="434391" y="1428182"/>
                </a:cubicBezTo>
                <a:cubicBezTo>
                  <a:pt x="457537" y="1402864"/>
                  <a:pt x="529082" y="1316362"/>
                  <a:pt x="569063" y="1240408"/>
                </a:cubicBezTo>
                <a:cubicBezTo>
                  <a:pt x="609043" y="1164455"/>
                  <a:pt x="588001" y="1221420"/>
                  <a:pt x="600626" y="1196102"/>
                </a:cubicBezTo>
                <a:cubicBezTo>
                  <a:pt x="613252" y="1168674"/>
                  <a:pt x="735299" y="959802"/>
                  <a:pt x="764758" y="919715"/>
                </a:cubicBezTo>
                <a:cubicBezTo>
                  <a:pt x="794218" y="879629"/>
                  <a:pt x="800530" y="871189"/>
                  <a:pt x="808947" y="835323"/>
                </a:cubicBezTo>
                <a:cubicBezTo>
                  <a:pt x="811052" y="827938"/>
                  <a:pt x="805791" y="816862"/>
                  <a:pt x="803424" y="801829"/>
                </a:cubicBezTo>
                <a:lnTo>
                  <a:pt x="803387" y="792324"/>
                </a:lnTo>
                <a:lnTo>
                  <a:pt x="781702" y="814848"/>
                </a:lnTo>
                <a:cubicBezTo>
                  <a:pt x="749773" y="841145"/>
                  <a:pt x="695601" y="871594"/>
                  <a:pt x="659222" y="879503"/>
                </a:cubicBezTo>
                <a:cubicBezTo>
                  <a:pt x="610718" y="890048"/>
                  <a:pt x="387176" y="769834"/>
                  <a:pt x="366087" y="736089"/>
                </a:cubicBezTo>
                <a:cubicBezTo>
                  <a:pt x="347107" y="704454"/>
                  <a:pt x="239554" y="613766"/>
                  <a:pt x="142545" y="552604"/>
                </a:cubicBezTo>
                <a:cubicBezTo>
                  <a:pt x="47646" y="491442"/>
                  <a:pt x="-9294" y="379664"/>
                  <a:pt x="1250" y="343810"/>
                </a:cubicBezTo>
                <a:cubicBezTo>
                  <a:pt x="11795" y="305848"/>
                  <a:pt x="155199" y="341701"/>
                  <a:pt x="205812" y="352247"/>
                </a:cubicBezTo>
                <a:cubicBezTo>
                  <a:pt x="254316" y="362792"/>
                  <a:pt x="555887" y="573694"/>
                  <a:pt x="610718" y="603221"/>
                </a:cubicBezTo>
                <a:cubicBezTo>
                  <a:pt x="660540" y="630902"/>
                  <a:pt x="789479" y="700565"/>
                  <a:pt x="820935" y="717549"/>
                </a:cubicBezTo>
                <a:lnTo>
                  <a:pt x="827222" y="720942"/>
                </a:lnTo>
                <a:lnTo>
                  <a:pt x="834801" y="705952"/>
                </a:lnTo>
                <a:lnTo>
                  <a:pt x="834349" y="706475"/>
                </a:lnTo>
                <a:cubicBezTo>
                  <a:pt x="809040" y="723360"/>
                  <a:pt x="566501" y="543959"/>
                  <a:pt x="499012" y="501747"/>
                </a:cubicBezTo>
                <a:cubicBezTo>
                  <a:pt x="431522" y="459535"/>
                  <a:pt x="374578" y="406770"/>
                  <a:pt x="364033" y="364558"/>
                </a:cubicBezTo>
                <a:cubicBezTo>
                  <a:pt x="351379" y="320235"/>
                  <a:pt x="267017" y="225258"/>
                  <a:pt x="218509" y="153498"/>
                </a:cubicBezTo>
                <a:cubicBezTo>
                  <a:pt x="177910" y="90707"/>
                  <a:pt x="151844" y="10142"/>
                  <a:pt x="199651" y="879"/>
                </a:cubicBezTo>
                <a:close/>
              </a:path>
            </a:pathLst>
          </a:custGeom>
          <a:solidFill>
            <a:srgbClr val="E8787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b="1" i="1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20502" name="任意多边形 124"/>
          <p:cNvSpPr>
            <a:spLocks noChangeArrowheads="1"/>
          </p:cNvSpPr>
          <p:nvPr/>
        </p:nvSpPr>
        <p:spPr bwMode="auto">
          <a:xfrm>
            <a:off x="5859463" y="6294438"/>
            <a:ext cx="609600" cy="531812"/>
          </a:xfrm>
          <a:custGeom>
            <a:avLst/>
            <a:gdLst>
              <a:gd name="T0" fmla="*/ 0 w 1887824"/>
              <a:gd name="T1" fmla="*/ 0 h 1564618"/>
              <a:gd name="T2" fmla="*/ 1887824 w 1887824"/>
              <a:gd name="T3" fmla="*/ 1564618 h 1564618"/>
            </a:gdLst>
            <a:ahLst/>
            <a:cxnLst/>
            <a:rect l="T0" t="T1" r="T2" b="T3"/>
            <a:pathLst>
              <a:path w="1887824" h="1564618">
                <a:moveTo>
                  <a:pt x="199651" y="879"/>
                </a:moveTo>
                <a:cubicBezTo>
                  <a:pt x="206481" y="-444"/>
                  <a:pt x="214818" y="-313"/>
                  <a:pt x="224836" y="1534"/>
                </a:cubicBezTo>
                <a:cubicBezTo>
                  <a:pt x="283889" y="14198"/>
                  <a:pt x="482139" y="161940"/>
                  <a:pt x="507448" y="216816"/>
                </a:cubicBezTo>
                <a:cubicBezTo>
                  <a:pt x="532756" y="273802"/>
                  <a:pt x="636099" y="364558"/>
                  <a:pt x="636099" y="364558"/>
                </a:cubicBezTo>
                <a:cubicBezTo>
                  <a:pt x="756314" y="419433"/>
                  <a:pt x="876530" y="624162"/>
                  <a:pt x="876530" y="624162"/>
                </a:cubicBezTo>
                <a:lnTo>
                  <a:pt x="874717" y="630432"/>
                </a:lnTo>
                <a:lnTo>
                  <a:pt x="883616" y="615538"/>
                </a:lnTo>
                <a:cubicBezTo>
                  <a:pt x="892197" y="603770"/>
                  <a:pt x="901009" y="594803"/>
                  <a:pt x="909952" y="590583"/>
                </a:cubicBezTo>
                <a:cubicBezTo>
                  <a:pt x="945724" y="571595"/>
                  <a:pt x="949932" y="575814"/>
                  <a:pt x="952037" y="563156"/>
                </a:cubicBezTo>
                <a:cubicBezTo>
                  <a:pt x="952037" y="550497"/>
                  <a:pt x="935203" y="550497"/>
                  <a:pt x="935203" y="527289"/>
                </a:cubicBezTo>
                <a:cubicBezTo>
                  <a:pt x="937307" y="501971"/>
                  <a:pt x="947828" y="478763"/>
                  <a:pt x="970975" y="478763"/>
                </a:cubicBezTo>
                <a:cubicBezTo>
                  <a:pt x="994122" y="478763"/>
                  <a:pt x="996226" y="480873"/>
                  <a:pt x="996226" y="480873"/>
                </a:cubicBezTo>
                <a:cubicBezTo>
                  <a:pt x="996226" y="480873"/>
                  <a:pt x="1019899" y="458324"/>
                  <a:pt x="1045052" y="463071"/>
                </a:cubicBezTo>
                <a:cubicBezTo>
                  <a:pt x="1053436" y="464653"/>
                  <a:pt x="1061984" y="469269"/>
                  <a:pt x="1069875" y="478763"/>
                </a:cubicBezTo>
                <a:cubicBezTo>
                  <a:pt x="1101439" y="514630"/>
                  <a:pt x="1080396" y="525179"/>
                  <a:pt x="1080396" y="525179"/>
                </a:cubicBezTo>
                <a:cubicBezTo>
                  <a:pt x="1080396" y="525179"/>
                  <a:pt x="1103543" y="531508"/>
                  <a:pt x="1095126" y="556826"/>
                </a:cubicBezTo>
                <a:cubicBezTo>
                  <a:pt x="1088813" y="580034"/>
                  <a:pt x="1074084" y="626450"/>
                  <a:pt x="1038311" y="605352"/>
                </a:cubicBezTo>
                <a:cubicBezTo>
                  <a:pt x="1004643" y="586364"/>
                  <a:pt x="1025686" y="611681"/>
                  <a:pt x="1025686" y="622231"/>
                </a:cubicBezTo>
                <a:cubicBezTo>
                  <a:pt x="1025686" y="634889"/>
                  <a:pt x="1021477" y="681306"/>
                  <a:pt x="996226" y="721392"/>
                </a:cubicBezTo>
                <a:lnTo>
                  <a:pt x="990252" y="731697"/>
                </a:lnTo>
                <a:lnTo>
                  <a:pt x="1003993" y="715224"/>
                </a:lnTo>
                <a:cubicBezTo>
                  <a:pt x="1008374" y="710384"/>
                  <a:pt x="1011274" y="707486"/>
                  <a:pt x="1011274" y="707486"/>
                </a:cubicBezTo>
                <a:cubicBezTo>
                  <a:pt x="1011274" y="707486"/>
                  <a:pt x="1251649" y="715915"/>
                  <a:pt x="1357077" y="793882"/>
                </a:cubicBezTo>
                <a:cubicBezTo>
                  <a:pt x="1357077" y="793882"/>
                  <a:pt x="1487808" y="840241"/>
                  <a:pt x="1546848" y="833919"/>
                </a:cubicBezTo>
                <a:cubicBezTo>
                  <a:pt x="1607996" y="829705"/>
                  <a:pt x="1833612" y="930851"/>
                  <a:pt x="1873675" y="977210"/>
                </a:cubicBezTo>
                <a:cubicBezTo>
                  <a:pt x="1924280" y="1040427"/>
                  <a:pt x="1829395" y="1061499"/>
                  <a:pt x="1742944" y="1055177"/>
                </a:cubicBezTo>
                <a:cubicBezTo>
                  <a:pt x="1656493" y="1048856"/>
                  <a:pt x="1534196" y="1019355"/>
                  <a:pt x="1489917" y="1031998"/>
                </a:cubicBezTo>
                <a:cubicBezTo>
                  <a:pt x="1445637" y="1042534"/>
                  <a:pt x="1371837" y="1017247"/>
                  <a:pt x="1302255" y="979317"/>
                </a:cubicBezTo>
                <a:cubicBezTo>
                  <a:pt x="1232672" y="939280"/>
                  <a:pt x="960668" y="817061"/>
                  <a:pt x="962777" y="785453"/>
                </a:cubicBezTo>
                <a:lnTo>
                  <a:pt x="967715" y="770571"/>
                </a:lnTo>
                <a:lnTo>
                  <a:pt x="953878" y="794445"/>
                </a:lnTo>
                <a:lnTo>
                  <a:pt x="953008" y="795668"/>
                </a:lnTo>
                <a:lnTo>
                  <a:pt x="959136" y="799531"/>
                </a:lnTo>
                <a:cubicBezTo>
                  <a:pt x="989330" y="818561"/>
                  <a:pt x="1113099" y="896526"/>
                  <a:pt x="1161039" y="926051"/>
                </a:cubicBezTo>
                <a:cubicBezTo>
                  <a:pt x="1213720" y="959794"/>
                  <a:pt x="1544561" y="1122183"/>
                  <a:pt x="1576170" y="1160144"/>
                </a:cubicBezTo>
                <a:cubicBezTo>
                  <a:pt x="1609886" y="1198105"/>
                  <a:pt x="1713142" y="1307770"/>
                  <a:pt x="1683640" y="1335186"/>
                </a:cubicBezTo>
                <a:cubicBezTo>
                  <a:pt x="1656246" y="1362602"/>
                  <a:pt x="1531917" y="1364711"/>
                  <a:pt x="1432876" y="1311988"/>
                </a:cubicBezTo>
                <a:cubicBezTo>
                  <a:pt x="1333834" y="1257155"/>
                  <a:pt x="1201077" y="1206540"/>
                  <a:pt x="1163146" y="1204432"/>
                </a:cubicBezTo>
                <a:cubicBezTo>
                  <a:pt x="1125216" y="1204432"/>
                  <a:pt x="910274" y="1065241"/>
                  <a:pt x="895523" y="1018845"/>
                </a:cubicBezTo>
                <a:cubicBezTo>
                  <a:pt x="882880" y="970339"/>
                  <a:pt x="887094" y="877546"/>
                  <a:pt x="903952" y="850129"/>
                </a:cubicBezTo>
                <a:lnTo>
                  <a:pt x="904152" y="849665"/>
                </a:lnTo>
                <a:lnTo>
                  <a:pt x="903639" y="850091"/>
                </a:lnTo>
                <a:cubicBezTo>
                  <a:pt x="865762" y="864860"/>
                  <a:pt x="855241" y="856421"/>
                  <a:pt x="844720" y="875409"/>
                </a:cubicBezTo>
                <a:cubicBezTo>
                  <a:pt x="834198" y="894397"/>
                  <a:pt x="676380" y="1177114"/>
                  <a:pt x="636399" y="1217200"/>
                </a:cubicBezTo>
                <a:cubicBezTo>
                  <a:pt x="598522" y="1255177"/>
                  <a:pt x="503831" y="1440841"/>
                  <a:pt x="489101" y="1459829"/>
                </a:cubicBezTo>
                <a:cubicBezTo>
                  <a:pt x="474371" y="1478818"/>
                  <a:pt x="449120" y="1487257"/>
                  <a:pt x="428078" y="1508355"/>
                </a:cubicBezTo>
                <a:cubicBezTo>
                  <a:pt x="409140" y="1527344"/>
                  <a:pt x="388097" y="1582199"/>
                  <a:pt x="385993" y="1558991"/>
                </a:cubicBezTo>
                <a:cubicBezTo>
                  <a:pt x="385993" y="1535783"/>
                  <a:pt x="417557" y="1512575"/>
                  <a:pt x="417557" y="1491477"/>
                </a:cubicBezTo>
                <a:cubicBezTo>
                  <a:pt x="417557" y="1470379"/>
                  <a:pt x="411244" y="1453500"/>
                  <a:pt x="434391" y="1428182"/>
                </a:cubicBezTo>
                <a:cubicBezTo>
                  <a:pt x="457537" y="1402864"/>
                  <a:pt x="529082" y="1316362"/>
                  <a:pt x="569063" y="1240408"/>
                </a:cubicBezTo>
                <a:cubicBezTo>
                  <a:pt x="609043" y="1164455"/>
                  <a:pt x="588001" y="1221420"/>
                  <a:pt x="600626" y="1196102"/>
                </a:cubicBezTo>
                <a:cubicBezTo>
                  <a:pt x="613252" y="1168674"/>
                  <a:pt x="735299" y="959802"/>
                  <a:pt x="764758" y="919715"/>
                </a:cubicBezTo>
                <a:cubicBezTo>
                  <a:pt x="794218" y="879629"/>
                  <a:pt x="800530" y="871189"/>
                  <a:pt x="808947" y="835323"/>
                </a:cubicBezTo>
                <a:cubicBezTo>
                  <a:pt x="811052" y="827938"/>
                  <a:pt x="805791" y="816862"/>
                  <a:pt x="803424" y="801829"/>
                </a:cubicBezTo>
                <a:lnTo>
                  <a:pt x="803387" y="792324"/>
                </a:lnTo>
                <a:lnTo>
                  <a:pt x="781702" y="814848"/>
                </a:lnTo>
                <a:cubicBezTo>
                  <a:pt x="749773" y="841145"/>
                  <a:pt x="695601" y="871594"/>
                  <a:pt x="659222" y="879503"/>
                </a:cubicBezTo>
                <a:cubicBezTo>
                  <a:pt x="610718" y="890048"/>
                  <a:pt x="387176" y="769834"/>
                  <a:pt x="366087" y="736089"/>
                </a:cubicBezTo>
                <a:cubicBezTo>
                  <a:pt x="347107" y="704454"/>
                  <a:pt x="239554" y="613766"/>
                  <a:pt x="142545" y="552604"/>
                </a:cubicBezTo>
                <a:cubicBezTo>
                  <a:pt x="47646" y="491442"/>
                  <a:pt x="-9294" y="379664"/>
                  <a:pt x="1250" y="343810"/>
                </a:cubicBezTo>
                <a:cubicBezTo>
                  <a:pt x="11795" y="305848"/>
                  <a:pt x="155199" y="341701"/>
                  <a:pt x="205812" y="352247"/>
                </a:cubicBezTo>
                <a:cubicBezTo>
                  <a:pt x="254316" y="362792"/>
                  <a:pt x="555887" y="573694"/>
                  <a:pt x="610718" y="603221"/>
                </a:cubicBezTo>
                <a:cubicBezTo>
                  <a:pt x="660540" y="630902"/>
                  <a:pt x="789479" y="700565"/>
                  <a:pt x="820935" y="717549"/>
                </a:cubicBezTo>
                <a:lnTo>
                  <a:pt x="827222" y="720942"/>
                </a:lnTo>
                <a:lnTo>
                  <a:pt x="834801" y="705952"/>
                </a:lnTo>
                <a:lnTo>
                  <a:pt x="834349" y="706475"/>
                </a:lnTo>
                <a:cubicBezTo>
                  <a:pt x="809040" y="723360"/>
                  <a:pt x="566501" y="543959"/>
                  <a:pt x="499012" y="501747"/>
                </a:cubicBezTo>
                <a:cubicBezTo>
                  <a:pt x="431522" y="459535"/>
                  <a:pt x="374578" y="406770"/>
                  <a:pt x="364033" y="364558"/>
                </a:cubicBezTo>
                <a:cubicBezTo>
                  <a:pt x="351379" y="320235"/>
                  <a:pt x="267017" y="225258"/>
                  <a:pt x="218509" y="153498"/>
                </a:cubicBezTo>
                <a:cubicBezTo>
                  <a:pt x="177910" y="90707"/>
                  <a:pt x="151844" y="10142"/>
                  <a:pt x="199651" y="879"/>
                </a:cubicBezTo>
                <a:close/>
              </a:path>
            </a:pathLst>
          </a:custGeom>
          <a:solidFill>
            <a:srgbClr val="E8787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b="1" i="1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pic>
        <p:nvPicPr>
          <p:cNvPr id="20503" name="图片 2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000">
            <a:off x="3644107" y="6025357"/>
            <a:ext cx="549275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504" name="组合 659"/>
          <p:cNvGrpSpPr/>
          <p:nvPr/>
        </p:nvGrpSpPr>
        <p:grpSpPr bwMode="auto">
          <a:xfrm flipH="1">
            <a:off x="3216275" y="6310314"/>
            <a:ext cx="558800" cy="534987"/>
            <a:chOff x="0" y="0"/>
            <a:chExt cx="1631950" cy="1211263"/>
          </a:xfrm>
        </p:grpSpPr>
        <p:sp>
          <p:nvSpPr>
            <p:cNvPr id="20505" name="Freeform 95"/>
            <p:cNvSpPr>
              <a:spLocks noChangeArrowheads="1"/>
            </p:cNvSpPr>
            <p:nvPr/>
          </p:nvSpPr>
          <p:spPr bwMode="auto">
            <a:xfrm>
              <a:off x="1258887" y="303213"/>
              <a:ext cx="373063" cy="279400"/>
            </a:xfrm>
            <a:custGeom>
              <a:avLst/>
              <a:gdLst>
                <a:gd name="T0" fmla="*/ 0 w 99"/>
                <a:gd name="T1" fmla="*/ 74 h 74"/>
                <a:gd name="T2" fmla="*/ 67 w 99"/>
                <a:gd name="T3" fmla="*/ 6 h 74"/>
                <a:gd name="T4" fmla="*/ 54 w 99"/>
                <a:gd name="T5" fmla="*/ 53 h 74"/>
                <a:gd name="T6" fmla="*/ 0 w 99"/>
                <a:gd name="T7" fmla="*/ 74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"/>
                <a:gd name="T13" fmla="*/ 0 h 74"/>
                <a:gd name="T14" fmla="*/ 99 w 99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" h="74">
                  <a:moveTo>
                    <a:pt x="0" y="74"/>
                  </a:moveTo>
                  <a:cubicBezTo>
                    <a:pt x="11" y="54"/>
                    <a:pt x="38" y="0"/>
                    <a:pt x="67" y="6"/>
                  </a:cubicBezTo>
                  <a:cubicBezTo>
                    <a:pt x="99" y="12"/>
                    <a:pt x="68" y="44"/>
                    <a:pt x="54" y="53"/>
                  </a:cubicBezTo>
                  <a:cubicBezTo>
                    <a:pt x="38" y="63"/>
                    <a:pt x="19" y="69"/>
                    <a:pt x="0" y="74"/>
                  </a:cubicBezTo>
                  <a:close/>
                </a:path>
              </a:pathLst>
            </a:custGeom>
            <a:solidFill>
              <a:srgbClr val="FFFFFF"/>
            </a:solidFill>
            <a:ln w="23813" cmpd="sng">
              <a:solidFill>
                <a:srgbClr val="E8787D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506" name="Freeform 96"/>
            <p:cNvSpPr>
              <a:spLocks noChangeArrowheads="1"/>
            </p:cNvSpPr>
            <p:nvPr/>
          </p:nvSpPr>
          <p:spPr bwMode="auto">
            <a:xfrm>
              <a:off x="1117600" y="144463"/>
              <a:ext cx="201613" cy="442913"/>
            </a:xfrm>
            <a:custGeom>
              <a:avLst/>
              <a:gdLst>
                <a:gd name="T0" fmla="*/ 37 w 53"/>
                <a:gd name="T1" fmla="*/ 117 h 117"/>
                <a:gd name="T2" fmla="*/ 23 w 53"/>
                <a:gd name="T3" fmla="*/ 22 h 117"/>
                <a:gd name="T4" fmla="*/ 52 w 53"/>
                <a:gd name="T5" fmla="*/ 61 h 117"/>
                <a:gd name="T6" fmla="*/ 37 w 53"/>
                <a:gd name="T7" fmla="*/ 117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117"/>
                <a:gd name="T14" fmla="*/ 53 w 53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117">
                  <a:moveTo>
                    <a:pt x="37" y="117"/>
                  </a:moveTo>
                  <a:cubicBezTo>
                    <a:pt x="27" y="96"/>
                    <a:pt x="0" y="42"/>
                    <a:pt x="23" y="22"/>
                  </a:cubicBezTo>
                  <a:cubicBezTo>
                    <a:pt x="47" y="0"/>
                    <a:pt x="53" y="44"/>
                    <a:pt x="52" y="61"/>
                  </a:cubicBezTo>
                  <a:cubicBezTo>
                    <a:pt x="51" y="80"/>
                    <a:pt x="44" y="99"/>
                    <a:pt x="37" y="117"/>
                  </a:cubicBezTo>
                  <a:close/>
                </a:path>
              </a:pathLst>
            </a:custGeom>
            <a:solidFill>
              <a:srgbClr val="FFFFFF"/>
            </a:solidFill>
            <a:ln w="23813" cmpd="sng">
              <a:solidFill>
                <a:srgbClr val="E8787D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507" name="Freeform 97"/>
            <p:cNvSpPr>
              <a:spLocks noChangeArrowheads="1"/>
            </p:cNvSpPr>
            <p:nvPr/>
          </p:nvSpPr>
          <p:spPr bwMode="auto">
            <a:xfrm>
              <a:off x="977900" y="893763"/>
              <a:ext cx="147638" cy="317500"/>
            </a:xfrm>
            <a:custGeom>
              <a:avLst/>
              <a:gdLst>
                <a:gd name="T0" fmla="*/ 31 w 39"/>
                <a:gd name="T1" fmla="*/ 0 h 84"/>
                <a:gd name="T2" fmla="*/ 15 w 39"/>
                <a:gd name="T3" fmla="*/ 71 h 84"/>
                <a:gd name="T4" fmla="*/ 39 w 39"/>
                <a:gd name="T5" fmla="*/ 39 h 84"/>
                <a:gd name="T6" fmla="*/ 31 w 39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84"/>
                <a:gd name="T14" fmla="*/ 39 w 39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84">
                  <a:moveTo>
                    <a:pt x="31" y="0"/>
                  </a:moveTo>
                  <a:cubicBezTo>
                    <a:pt x="23" y="16"/>
                    <a:pt x="0" y="59"/>
                    <a:pt x="15" y="71"/>
                  </a:cubicBezTo>
                  <a:cubicBezTo>
                    <a:pt x="32" y="84"/>
                    <a:pt x="39" y="51"/>
                    <a:pt x="39" y="39"/>
                  </a:cubicBezTo>
                  <a:cubicBezTo>
                    <a:pt x="39" y="25"/>
                    <a:pt x="35" y="13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 w="23813" cmpd="sng">
              <a:solidFill>
                <a:srgbClr val="E8787D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508" name="Freeform 98"/>
            <p:cNvSpPr>
              <a:spLocks noChangeArrowheads="1"/>
            </p:cNvSpPr>
            <p:nvPr/>
          </p:nvSpPr>
          <p:spPr bwMode="auto">
            <a:xfrm>
              <a:off x="835025" y="893763"/>
              <a:ext cx="260350" cy="254000"/>
            </a:xfrm>
            <a:custGeom>
              <a:avLst/>
              <a:gdLst>
                <a:gd name="T0" fmla="*/ 69 w 69"/>
                <a:gd name="T1" fmla="*/ 0 h 67"/>
                <a:gd name="T2" fmla="*/ 3 w 69"/>
                <a:gd name="T3" fmla="*/ 43 h 67"/>
                <a:gd name="T4" fmla="*/ 40 w 69"/>
                <a:gd name="T5" fmla="*/ 38 h 67"/>
                <a:gd name="T6" fmla="*/ 69 w 69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67"/>
                <a:gd name="T14" fmla="*/ 69 w 69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67">
                  <a:moveTo>
                    <a:pt x="69" y="0"/>
                  </a:moveTo>
                  <a:cubicBezTo>
                    <a:pt x="52" y="6"/>
                    <a:pt x="7" y="22"/>
                    <a:pt x="3" y="43"/>
                  </a:cubicBezTo>
                  <a:cubicBezTo>
                    <a:pt x="0" y="67"/>
                    <a:pt x="30" y="47"/>
                    <a:pt x="40" y="38"/>
                  </a:cubicBezTo>
                  <a:cubicBezTo>
                    <a:pt x="51" y="27"/>
                    <a:pt x="60" y="13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 w="23813" cmpd="sng">
              <a:solidFill>
                <a:srgbClr val="E8787D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509" name="Freeform 99"/>
            <p:cNvSpPr>
              <a:spLocks noChangeArrowheads="1"/>
            </p:cNvSpPr>
            <p:nvPr/>
          </p:nvSpPr>
          <p:spPr bwMode="auto">
            <a:xfrm>
              <a:off x="1382712" y="765175"/>
              <a:ext cx="230188" cy="74613"/>
            </a:xfrm>
            <a:custGeom>
              <a:avLst/>
              <a:gdLst>
                <a:gd name="T0" fmla="*/ 10 w 61"/>
                <a:gd name="T1" fmla="*/ 0 h 20"/>
                <a:gd name="T2" fmla="*/ 61 w 61"/>
                <a:gd name="T3" fmla="*/ 20 h 20"/>
                <a:gd name="T4" fmla="*/ 0 w 61"/>
                <a:gd name="T5" fmla="*/ 13 h 20"/>
                <a:gd name="T6" fmla="*/ 10 w 61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0"/>
                <a:gd name="T14" fmla="*/ 61 w 61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0">
                  <a:moveTo>
                    <a:pt x="10" y="0"/>
                  </a:moveTo>
                  <a:cubicBezTo>
                    <a:pt x="29" y="5"/>
                    <a:pt x="45" y="12"/>
                    <a:pt x="61" y="20"/>
                  </a:cubicBezTo>
                  <a:cubicBezTo>
                    <a:pt x="41" y="20"/>
                    <a:pt x="19" y="17"/>
                    <a:pt x="0" y="13"/>
                  </a:cubicBezTo>
                  <a:cubicBezTo>
                    <a:pt x="2" y="10"/>
                    <a:pt x="7" y="2"/>
                    <a:pt x="10" y="0"/>
                  </a:cubicBezTo>
                  <a:close/>
                </a:path>
              </a:pathLst>
            </a:custGeom>
            <a:solidFill>
              <a:srgbClr val="E8787D"/>
            </a:solidFill>
            <a:ln w="23813" cmpd="sng">
              <a:solidFill>
                <a:srgbClr val="E8787D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510" name="Freeform 100"/>
            <p:cNvSpPr>
              <a:spLocks noChangeArrowheads="1"/>
            </p:cNvSpPr>
            <p:nvPr/>
          </p:nvSpPr>
          <p:spPr bwMode="auto">
            <a:xfrm>
              <a:off x="982662" y="560388"/>
              <a:ext cx="487363" cy="434975"/>
            </a:xfrm>
            <a:custGeom>
              <a:avLst/>
              <a:gdLst>
                <a:gd name="T0" fmla="*/ 46 w 129"/>
                <a:gd name="T1" fmla="*/ 102 h 115"/>
                <a:gd name="T2" fmla="*/ 119 w 129"/>
                <a:gd name="T3" fmla="*/ 81 h 115"/>
                <a:gd name="T4" fmla="*/ 84 w 129"/>
                <a:gd name="T5" fmla="*/ 13 h 115"/>
                <a:gd name="T6" fmla="*/ 11 w 129"/>
                <a:gd name="T7" fmla="*/ 34 h 115"/>
                <a:gd name="T8" fmla="*/ 46 w 129"/>
                <a:gd name="T9" fmla="*/ 102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115"/>
                <a:gd name="T17" fmla="*/ 129 w 129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115">
                  <a:moveTo>
                    <a:pt x="46" y="102"/>
                  </a:moveTo>
                  <a:cubicBezTo>
                    <a:pt x="75" y="115"/>
                    <a:pt x="108" y="105"/>
                    <a:pt x="119" y="81"/>
                  </a:cubicBezTo>
                  <a:cubicBezTo>
                    <a:pt x="129" y="56"/>
                    <a:pt x="114" y="26"/>
                    <a:pt x="84" y="13"/>
                  </a:cubicBezTo>
                  <a:cubicBezTo>
                    <a:pt x="54" y="0"/>
                    <a:pt x="22" y="9"/>
                    <a:pt x="11" y="34"/>
                  </a:cubicBezTo>
                  <a:cubicBezTo>
                    <a:pt x="0" y="59"/>
                    <a:pt x="16" y="89"/>
                    <a:pt x="46" y="102"/>
                  </a:cubicBezTo>
                  <a:close/>
                </a:path>
              </a:pathLst>
            </a:custGeom>
            <a:solidFill>
              <a:srgbClr val="FFFFFF"/>
            </a:solidFill>
            <a:ln w="23813" cmpd="sng">
              <a:solidFill>
                <a:srgbClr val="E8787D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511" name="Freeform 101"/>
            <p:cNvSpPr>
              <a:spLocks noChangeArrowheads="1"/>
            </p:cNvSpPr>
            <p:nvPr/>
          </p:nvSpPr>
          <p:spPr bwMode="auto">
            <a:xfrm>
              <a:off x="1076325" y="587375"/>
              <a:ext cx="234950" cy="336550"/>
            </a:xfrm>
            <a:custGeom>
              <a:avLst/>
              <a:gdLst>
                <a:gd name="T0" fmla="*/ 9 w 62"/>
                <a:gd name="T1" fmla="*/ 89 h 89"/>
                <a:gd name="T2" fmla="*/ 0 w 62"/>
                <a:gd name="T3" fmla="*/ 81 h 89"/>
                <a:gd name="T4" fmla="*/ 37 w 62"/>
                <a:gd name="T5" fmla="*/ 0 h 89"/>
                <a:gd name="T6" fmla="*/ 53 w 62"/>
                <a:gd name="T7" fmla="*/ 3 h 89"/>
                <a:gd name="T8" fmla="*/ 9 w 62"/>
                <a:gd name="T9" fmla="*/ 89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89"/>
                <a:gd name="T17" fmla="*/ 62 w 62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89">
                  <a:moveTo>
                    <a:pt x="9" y="89"/>
                  </a:moveTo>
                  <a:cubicBezTo>
                    <a:pt x="6" y="86"/>
                    <a:pt x="3" y="84"/>
                    <a:pt x="0" y="81"/>
                  </a:cubicBezTo>
                  <a:cubicBezTo>
                    <a:pt x="19" y="63"/>
                    <a:pt x="50" y="23"/>
                    <a:pt x="37" y="0"/>
                  </a:cubicBezTo>
                  <a:cubicBezTo>
                    <a:pt x="42" y="1"/>
                    <a:pt x="48" y="2"/>
                    <a:pt x="53" y="3"/>
                  </a:cubicBezTo>
                  <a:cubicBezTo>
                    <a:pt x="62" y="34"/>
                    <a:pt x="30" y="70"/>
                    <a:pt x="9" y="89"/>
                  </a:cubicBezTo>
                  <a:close/>
                </a:path>
              </a:pathLst>
            </a:custGeom>
            <a:solidFill>
              <a:srgbClr val="E878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512" name="Freeform 102"/>
            <p:cNvSpPr>
              <a:spLocks noChangeArrowheads="1"/>
            </p:cNvSpPr>
            <p:nvPr/>
          </p:nvSpPr>
          <p:spPr bwMode="auto">
            <a:xfrm>
              <a:off x="1163637" y="631825"/>
              <a:ext cx="234950" cy="333375"/>
            </a:xfrm>
            <a:custGeom>
              <a:avLst/>
              <a:gdLst>
                <a:gd name="T0" fmla="*/ 47 w 62"/>
                <a:gd name="T1" fmla="*/ 0 h 88"/>
                <a:gd name="T2" fmla="*/ 62 w 62"/>
                <a:gd name="T3" fmla="*/ 13 h 88"/>
                <a:gd name="T4" fmla="*/ 17 w 62"/>
                <a:gd name="T5" fmla="*/ 88 h 88"/>
                <a:gd name="T6" fmla="*/ 0 w 62"/>
                <a:gd name="T7" fmla="*/ 84 h 88"/>
                <a:gd name="T8" fmla="*/ 47 w 62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88"/>
                <a:gd name="T17" fmla="*/ 62 w 62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88">
                  <a:moveTo>
                    <a:pt x="47" y="0"/>
                  </a:moveTo>
                  <a:cubicBezTo>
                    <a:pt x="53" y="4"/>
                    <a:pt x="58" y="8"/>
                    <a:pt x="62" y="13"/>
                  </a:cubicBezTo>
                  <a:cubicBezTo>
                    <a:pt x="59" y="43"/>
                    <a:pt x="39" y="72"/>
                    <a:pt x="17" y="88"/>
                  </a:cubicBezTo>
                  <a:cubicBezTo>
                    <a:pt x="12" y="88"/>
                    <a:pt x="6" y="86"/>
                    <a:pt x="0" y="84"/>
                  </a:cubicBezTo>
                  <a:cubicBezTo>
                    <a:pt x="22" y="63"/>
                    <a:pt x="49" y="30"/>
                    <a:pt x="47" y="0"/>
                  </a:cubicBezTo>
                  <a:close/>
                </a:path>
              </a:pathLst>
            </a:custGeom>
            <a:solidFill>
              <a:srgbClr val="E878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513" name="Freeform 103"/>
            <p:cNvSpPr>
              <a:spLocks noChangeArrowheads="1"/>
            </p:cNvSpPr>
            <p:nvPr/>
          </p:nvSpPr>
          <p:spPr bwMode="auto">
            <a:xfrm>
              <a:off x="0" y="0"/>
              <a:ext cx="593725" cy="360363"/>
            </a:xfrm>
            <a:custGeom>
              <a:avLst/>
              <a:gdLst>
                <a:gd name="T0" fmla="*/ 157 w 157"/>
                <a:gd name="T1" fmla="*/ 71 h 95"/>
                <a:gd name="T2" fmla="*/ 9 w 157"/>
                <a:gd name="T3" fmla="*/ 52 h 95"/>
                <a:gd name="T4" fmla="*/ 30 w 157"/>
                <a:gd name="T5" fmla="*/ 94 h 95"/>
                <a:gd name="T6" fmla="*/ 39 w 157"/>
                <a:gd name="T7" fmla="*/ 54 h 95"/>
                <a:gd name="T8" fmla="*/ 31 w 157"/>
                <a:gd name="T9" fmla="*/ 57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95"/>
                <a:gd name="T17" fmla="*/ 157 w 157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95">
                  <a:moveTo>
                    <a:pt x="157" y="71"/>
                  </a:moveTo>
                  <a:cubicBezTo>
                    <a:pt x="134" y="30"/>
                    <a:pt x="35" y="0"/>
                    <a:pt x="9" y="52"/>
                  </a:cubicBezTo>
                  <a:cubicBezTo>
                    <a:pt x="0" y="71"/>
                    <a:pt x="8" y="93"/>
                    <a:pt x="30" y="94"/>
                  </a:cubicBezTo>
                  <a:cubicBezTo>
                    <a:pt x="62" y="95"/>
                    <a:pt x="75" y="46"/>
                    <a:pt x="39" y="54"/>
                  </a:cubicBezTo>
                  <a:cubicBezTo>
                    <a:pt x="1" y="63"/>
                    <a:pt x="57" y="74"/>
                    <a:pt x="31" y="57"/>
                  </a:cubicBezTo>
                </a:path>
              </a:pathLst>
            </a:custGeom>
            <a:noFill/>
            <a:ln w="23813" cmpd="sng">
              <a:solidFill>
                <a:srgbClr val="E8787D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514" name="Freeform 104"/>
            <p:cNvSpPr>
              <a:spLocks noChangeArrowheads="1"/>
            </p:cNvSpPr>
            <p:nvPr/>
          </p:nvSpPr>
          <p:spPr bwMode="auto">
            <a:xfrm>
              <a:off x="55562" y="347663"/>
              <a:ext cx="401638" cy="330200"/>
            </a:xfrm>
            <a:custGeom>
              <a:avLst/>
              <a:gdLst>
                <a:gd name="T0" fmla="*/ 106 w 106"/>
                <a:gd name="T1" fmla="*/ 21 h 87"/>
                <a:gd name="T2" fmla="*/ 1 w 106"/>
                <a:gd name="T3" fmla="*/ 56 h 87"/>
                <a:gd name="T4" fmla="*/ 31 w 106"/>
                <a:gd name="T5" fmla="*/ 86 h 87"/>
                <a:gd name="T6" fmla="*/ 35 w 106"/>
                <a:gd name="T7" fmla="*/ 53 h 87"/>
                <a:gd name="T8" fmla="*/ 35 w 106"/>
                <a:gd name="T9" fmla="*/ 53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87"/>
                <a:gd name="T17" fmla="*/ 106 w 106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87">
                  <a:moveTo>
                    <a:pt x="106" y="21"/>
                  </a:moveTo>
                  <a:cubicBezTo>
                    <a:pt x="78" y="0"/>
                    <a:pt x="3" y="13"/>
                    <a:pt x="1" y="56"/>
                  </a:cubicBezTo>
                  <a:cubicBezTo>
                    <a:pt x="0" y="72"/>
                    <a:pt x="14" y="87"/>
                    <a:pt x="31" y="86"/>
                  </a:cubicBezTo>
                  <a:cubicBezTo>
                    <a:pt x="54" y="85"/>
                    <a:pt x="62" y="52"/>
                    <a:pt x="35" y="53"/>
                  </a:cubicBezTo>
                  <a:cubicBezTo>
                    <a:pt x="8" y="54"/>
                    <a:pt x="41" y="81"/>
                    <a:pt x="35" y="53"/>
                  </a:cubicBezTo>
                </a:path>
              </a:pathLst>
            </a:custGeom>
            <a:noFill/>
            <a:ln w="23813" cmpd="sng">
              <a:solidFill>
                <a:srgbClr val="E8787D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515" name="Freeform 105"/>
            <p:cNvSpPr>
              <a:spLocks noChangeArrowheads="1"/>
            </p:cNvSpPr>
            <p:nvPr/>
          </p:nvSpPr>
          <p:spPr bwMode="auto">
            <a:xfrm>
              <a:off x="377825" y="169863"/>
              <a:ext cx="796925" cy="781050"/>
            </a:xfrm>
            <a:custGeom>
              <a:avLst/>
              <a:gdLst>
                <a:gd name="T0" fmla="*/ 189 w 211"/>
                <a:gd name="T1" fmla="*/ 61 h 206"/>
                <a:gd name="T2" fmla="*/ 66 w 211"/>
                <a:gd name="T3" fmla="*/ 23 h 206"/>
                <a:gd name="T4" fmla="*/ 22 w 211"/>
                <a:gd name="T5" fmla="*/ 145 h 206"/>
                <a:gd name="T6" fmla="*/ 146 w 211"/>
                <a:gd name="T7" fmla="*/ 183 h 206"/>
                <a:gd name="T8" fmla="*/ 189 w 211"/>
                <a:gd name="T9" fmla="*/ 61 h 2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206"/>
                <a:gd name="T17" fmla="*/ 211 w 211"/>
                <a:gd name="T18" fmla="*/ 206 h 2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206">
                  <a:moveTo>
                    <a:pt x="189" y="61"/>
                  </a:moveTo>
                  <a:cubicBezTo>
                    <a:pt x="167" y="17"/>
                    <a:pt x="112" y="0"/>
                    <a:pt x="66" y="23"/>
                  </a:cubicBezTo>
                  <a:cubicBezTo>
                    <a:pt x="19" y="46"/>
                    <a:pt x="0" y="101"/>
                    <a:pt x="22" y="145"/>
                  </a:cubicBezTo>
                  <a:cubicBezTo>
                    <a:pt x="44" y="189"/>
                    <a:pt x="99" y="206"/>
                    <a:pt x="146" y="183"/>
                  </a:cubicBezTo>
                  <a:cubicBezTo>
                    <a:pt x="192" y="160"/>
                    <a:pt x="211" y="105"/>
                    <a:pt x="189" y="61"/>
                  </a:cubicBezTo>
                  <a:close/>
                </a:path>
              </a:pathLst>
            </a:custGeom>
            <a:solidFill>
              <a:srgbClr val="FFFFFF"/>
            </a:solidFill>
            <a:ln w="23813" cmpd="sng">
              <a:solidFill>
                <a:srgbClr val="E8787D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516" name="Freeform 106"/>
            <p:cNvSpPr>
              <a:spLocks noChangeArrowheads="1"/>
            </p:cNvSpPr>
            <p:nvPr/>
          </p:nvSpPr>
          <p:spPr bwMode="auto">
            <a:xfrm>
              <a:off x="471487" y="488950"/>
              <a:ext cx="344488" cy="252413"/>
            </a:xfrm>
            <a:custGeom>
              <a:avLst/>
              <a:gdLst>
                <a:gd name="T0" fmla="*/ 83 w 91"/>
                <a:gd name="T1" fmla="*/ 34 h 67"/>
                <a:gd name="T2" fmla="*/ 0 w 91"/>
                <a:gd name="T3" fmla="*/ 67 h 67"/>
                <a:gd name="T4" fmla="*/ 65 w 91"/>
                <a:gd name="T5" fmla="*/ 3 h 67"/>
                <a:gd name="T6" fmla="*/ 83 w 91"/>
                <a:gd name="T7" fmla="*/ 34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67"/>
                <a:gd name="T14" fmla="*/ 91 w 91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67">
                  <a:moveTo>
                    <a:pt x="83" y="34"/>
                  </a:moveTo>
                  <a:cubicBezTo>
                    <a:pt x="58" y="50"/>
                    <a:pt x="27" y="56"/>
                    <a:pt x="0" y="67"/>
                  </a:cubicBezTo>
                  <a:cubicBezTo>
                    <a:pt x="17" y="47"/>
                    <a:pt x="40" y="19"/>
                    <a:pt x="65" y="3"/>
                  </a:cubicBezTo>
                  <a:cubicBezTo>
                    <a:pt x="80" y="0"/>
                    <a:pt x="91" y="16"/>
                    <a:pt x="83" y="34"/>
                  </a:cubicBezTo>
                  <a:close/>
                </a:path>
              </a:pathLst>
            </a:custGeom>
            <a:solidFill>
              <a:srgbClr val="E8787D"/>
            </a:solidFill>
            <a:ln w="23813" cmpd="sng">
              <a:solidFill>
                <a:srgbClr val="E8787D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517" name="Freeform 107"/>
            <p:cNvSpPr>
              <a:spLocks noChangeArrowheads="1"/>
            </p:cNvSpPr>
            <p:nvPr/>
          </p:nvSpPr>
          <p:spPr bwMode="auto">
            <a:xfrm>
              <a:off x="665162" y="249238"/>
              <a:ext cx="166688" cy="155575"/>
            </a:xfrm>
            <a:custGeom>
              <a:avLst/>
              <a:gdLst>
                <a:gd name="T0" fmla="*/ 44 w 44"/>
                <a:gd name="T1" fmla="*/ 24 h 41"/>
                <a:gd name="T2" fmla="*/ 17 w 44"/>
                <a:gd name="T3" fmla="*/ 41 h 41"/>
                <a:gd name="T4" fmla="*/ 0 60000 65536"/>
                <a:gd name="T5" fmla="*/ 0 60000 65536"/>
                <a:gd name="T6" fmla="*/ 0 w 44"/>
                <a:gd name="T7" fmla="*/ 0 h 41"/>
                <a:gd name="T8" fmla="*/ 44 w 44"/>
                <a:gd name="T9" fmla="*/ 41 h 4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4" h="41">
                  <a:moveTo>
                    <a:pt x="44" y="24"/>
                  </a:moveTo>
                  <a:cubicBezTo>
                    <a:pt x="35" y="0"/>
                    <a:pt x="0" y="16"/>
                    <a:pt x="17" y="41"/>
                  </a:cubicBezTo>
                </a:path>
              </a:pathLst>
            </a:custGeom>
            <a:noFill/>
            <a:ln w="23813" cmpd="sng">
              <a:solidFill>
                <a:srgbClr val="E8787D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518" name="Freeform 108"/>
            <p:cNvSpPr>
              <a:spLocks noChangeArrowheads="1"/>
            </p:cNvSpPr>
            <p:nvPr/>
          </p:nvSpPr>
          <p:spPr bwMode="auto">
            <a:xfrm>
              <a:off x="427037" y="446088"/>
              <a:ext cx="169863" cy="163513"/>
            </a:xfrm>
            <a:custGeom>
              <a:avLst/>
              <a:gdLst>
                <a:gd name="T0" fmla="*/ 45 w 45"/>
                <a:gd name="T1" fmla="*/ 22 h 43"/>
                <a:gd name="T2" fmla="*/ 22 w 45"/>
                <a:gd name="T3" fmla="*/ 43 h 43"/>
                <a:gd name="T4" fmla="*/ 0 60000 65536"/>
                <a:gd name="T5" fmla="*/ 0 60000 65536"/>
                <a:gd name="T6" fmla="*/ 0 w 45"/>
                <a:gd name="T7" fmla="*/ 0 h 43"/>
                <a:gd name="T8" fmla="*/ 45 w 45"/>
                <a:gd name="T9" fmla="*/ 43 h 4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5" h="43">
                  <a:moveTo>
                    <a:pt x="45" y="22"/>
                  </a:moveTo>
                  <a:cubicBezTo>
                    <a:pt x="31" y="0"/>
                    <a:pt x="0" y="23"/>
                    <a:pt x="22" y="43"/>
                  </a:cubicBezTo>
                </a:path>
              </a:pathLst>
            </a:custGeom>
            <a:noFill/>
            <a:ln w="23813" cmpd="sng">
              <a:solidFill>
                <a:srgbClr val="E8787D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519" name="Freeform 109"/>
            <p:cNvSpPr>
              <a:spLocks noChangeArrowheads="1"/>
            </p:cNvSpPr>
            <p:nvPr/>
          </p:nvSpPr>
          <p:spPr bwMode="auto">
            <a:xfrm>
              <a:off x="690562" y="393700"/>
              <a:ext cx="344488" cy="371475"/>
            </a:xfrm>
            <a:custGeom>
              <a:avLst/>
              <a:gdLst>
                <a:gd name="T0" fmla="*/ 58 w 91"/>
                <a:gd name="T1" fmla="*/ 0 h 98"/>
                <a:gd name="T2" fmla="*/ 34 w 91"/>
                <a:gd name="T3" fmla="*/ 97 h 98"/>
                <a:gd name="T4" fmla="*/ 0 w 91"/>
                <a:gd name="T5" fmla="*/ 93 h 98"/>
                <a:gd name="T6" fmla="*/ 0 60000 65536"/>
                <a:gd name="T7" fmla="*/ 0 60000 65536"/>
                <a:gd name="T8" fmla="*/ 0 60000 65536"/>
                <a:gd name="T9" fmla="*/ 0 w 91"/>
                <a:gd name="T10" fmla="*/ 0 h 98"/>
                <a:gd name="T11" fmla="*/ 91 w 91"/>
                <a:gd name="T12" fmla="*/ 98 h 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98">
                  <a:moveTo>
                    <a:pt x="58" y="0"/>
                  </a:moveTo>
                  <a:cubicBezTo>
                    <a:pt x="89" y="34"/>
                    <a:pt x="91" y="90"/>
                    <a:pt x="34" y="97"/>
                  </a:cubicBezTo>
                  <a:cubicBezTo>
                    <a:pt x="23" y="98"/>
                    <a:pt x="11" y="96"/>
                    <a:pt x="0" y="93"/>
                  </a:cubicBezTo>
                </a:path>
              </a:pathLst>
            </a:custGeom>
            <a:noFill/>
            <a:ln w="23813" cmpd="sng">
              <a:solidFill>
                <a:srgbClr val="E8787D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b="1" i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pic>
        <p:nvPicPr>
          <p:cNvPr id="20520" name="图片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175" y="44450"/>
            <a:ext cx="11334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song ">
            <a:hlinkClick r:id="" action="ppaction://media"/>
          </p:cNvPr>
          <p:cNvPicPr/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96240" y="61626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2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1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6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1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8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1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0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1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42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1" presetClass="entr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44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1.564306 -0.002500 " pathEditMode="relative" rAng="0" ptsTypes="">
                                      <p:cBhvr>
                                        <p:cTn id="46" dur="10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1.847986 -0.000370 " pathEditMode="relative" rAng="0" ptsTypes="">
                                      <p:cBhvr>
                                        <p:cTn id="48" dur="10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90625 0.004352 L -1.967014 0.004352 " pathEditMode="relative" rAng="0" ptsTypes="">
                                      <p:cBhvr>
                                        <p:cTn id="50" dur="1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2.031667 0.007315 " pathEditMode="relative" rAng="0" ptsTypes="">
                                      <p:cBhvr>
                                        <p:cTn id="52" dur="10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300" y="4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2.281528 0.000093 " pathEditMode="relative" rAng="0" ptsTypes="">
                                      <p:cBhvr>
                                        <p:cTn id="54" dur="16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1" presetClass="entr" presetSubtype="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6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0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2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4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6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1" presetClass="entr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68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1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70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1" presetClass="entr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72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74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1" presetClass="entr" presetSubtype="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76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0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2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1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4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1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86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1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88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1" presetClass="entr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90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1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92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94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1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96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8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0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2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04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1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06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1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08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10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1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12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1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14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1" presetClass="entr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116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08 -0.117742 L -0.206252 -0.159824 C -0.260071 -0.169295 -0.340798 -0.174558 -0.425367 -0.174558 C -0.521471 -0.174558 -0.598354 -0.169294 -0.652174 -0.159825 L -0.909733 -0.117742 " pathEditMode="relative" rAng="0" ptsTypes="">
                                      <p:cBhvr>
                                        <p:cTn id="118" dur="30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00" y="-90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19 -0.043405 L 0.036969 -0.053171 L 0.054287 -0.067702 L 0.071435 -0.081995 L 0.088752 -0.096526 L 0.105902 -0.106293 L 0.126618 -0.116060 L 0.143936 -0.125587 L 0.164481 -0.130351 L 0.185193 -0.135354 L 0.202513 -0.135354 L 0.219661 -0.135354 L 0.236979 -0.125587 L 0.261090 -0.120824 L 0.278237 -0.111057 L 0.295558 -0.096526 L 0.312705 -0.081995 L 0.330023 -0.067702 L 0.347173 -0.053171 L 0.364491 -0.038639 L 0.385204 -0.024110 L 0.402353 -0.009580 L 0.419673 0.004950 L 0.436821 0.019481 L 0.454140 0.024245 L 0.471289 0.038776 L 0.492003 0.043541 L 0.512716 0.034013 L 0.533430 0.019481 L 0.550579 0.004950 L 0.567900 -0.009580 L 0.585048 -0.024110 L 0.602365 -0.043405 L 0.612555 -0.067702 L 0.622911 -0.091761 L 0.640229 -0.116060 L 0.657376 -0.125587 L 0.674695 -0.144881 L 0.691845 -0.149884 L 0.712557 -0.149884 L 0.733274 -0.149884 L 0.750421 -0.149884 L 0.767739 -0.149884 L 0.784889 -0.149884 " pathEditMode="relative" rAng="0" ptsTypes="">
                                      <p:cBhvr>
                                        <p:cTn id="120" dur="25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00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160 0.112846 L -0.184697 0.116844 L -0.178637 0.117101 L -0.172285 0.119867 L -0.166224 0.120123 L -0.159986 0.121661 L -0.153813 0.123147 L -0.146399 0.124492 L -0.140218 0.126039 L -0.134100 0.126285 L -0.126804 0.126339 L -0.120737 0.126657 L -0.114617 0.126903 L -0.107321 0.126957 L -0.101261 0.127212 L -0.093959 0.127328 L -0.086662 0.127381 L -0.080601 0.127637 L -0.074363 0.129176 L -0.068418 0.128201 L -0.062178 0.129739 L -0.055054 0.128573 L -0.047643 0.129856 L -0.040347 0.129910 L -0.034222 0.130219 L -0.028162 0.130474 L -0.020866 0.130528 L -0.014686 0.132075 L -0.008449 0.133613 L -0.002389 0.133869 L 0.006032 0.132490 L 0.013157 0.131325 L 0.019164 0.130341 L 0.025223 0.130597 L 0.032407 0.129421 L 0.038413 0.128438 L 0.045536 0.127272 L 0.051543 0.126288 L 0.057489 0.125315 L 0.063496 0.124330 L 0.070679 0.123155 L 0.076626 0.122181 L 0.083695 0.119776 L 0.090879 0.118600 L 0.098063 0.117423 L 0.106424 0.116055 L 0.114786 0.114687 L 0.121736 0.110989 L 0.128749 0.108593 L 0.135819 0.106187 L 0.142883 0.103720 L 0.149952 0.101314 L 0.155668 0.097819 L 0.162738 0.095415 L 0.168745 0.094431 L 0.174464 0.090999 L 0.180470 0.090015 L 0.188599 0.086125 L 0.194434 0.083922 L 0.200320 0.081648 L 0.206154 0.079444 L 0.212047 0.077231 L 0.217874 0.074967 L 0.224944 0.072561 L 0.230837 0.070348 L 0.237730 0.066659 L 0.243623 0.064448 L 0.250806 0.063271 L 0.257877 0.060864 L 0.263824 0.059893 L 0.269597 0.056387 L 0.275430 0.054185 L 0.281437 0.053202 L 0.287384 0.052227 L 0.294566 0.051051 L 0.301749 0.049875 L 0.307698 0.048901 L 0.313703 0.047919 L 0.319652 0.046945 L 0.326835 0.045769 L 0.335194 0.044400 L 0.342378 0.043224 L 0.348326 0.042250 L 0.355510 0.041075 L 0.361515 0.040092 L 0.368698 0.038916 L 0.374645 0.037942 L 0.380652 0.036958 L 0.386598 0.035985 L 0.392604 0.035003 L 0.398551 0.034028 L 0.404555 0.033045 L 0.411681 0.031880 L 0.417688 0.030895 L 0.423634 0.029921 L 0.430820 0.028746 L 0.438000 0.027570 L 0.445183 0.026393 L 0.451133 0.025420 L 0.458314 0.024245 L 0.464321 0.023261 L 0.471444 0.022095 L 0.477451 0.021111 L 0.483398 0.020136 L 0.489404 0.019154 L 0.496588 0.017979 L 0.503771 0.016802 L 0.509719 0.015829 L 0.515725 0.014846 L 0.524086 0.013476 L 0.532447 0.012108 L 0.543164 0.010353 L 0.552760 0.008782 L 0.562299 0.007220 L 0.568305 0.006238 L 0.577844 0.004676 L 0.585027 0.003499 L 0.590975 0.002526 L 0.602928 0.000569 L 0.610111 -0.000607 L 0.619709 -0.002179 L 0.629246 -0.003741 L 0.637609 -0.005109 L 0.643614 -0.006091 L 0.649560 -0.007065 L 0.656744 -0.008242 L 0.665105 -0.009611 L 0.672289 -0.010786 L 0.678235 -0.011760 L 0.685418 -0.012936 L 0.691427 -0.013920 L 0.697372 -0.014893 L 0.703379 -0.015875 L 0.710328 -0.019573 L 0.718692 -0.020941 L 0.724639 -0.021915 L 0.730644 -0.022899 L 0.736590 -0.023873 L 0.743774 -0.025048 L 0.750958 -0.026224 L 0.759319 -0.027592 L 0.765266 -0.028567 L 0.771270 -0.029550 L 0.777218 -0.030523 L 0.785640 -0.031901 L 0.791586 -0.032876 L 0.797592 -0.033859 " pathEditMode="relative" rAng="21180000" ptsTypes="">
                                      <p:cBhvr>
                                        <p:cTn id="122" dur="35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33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9305 -0.027685 L 0.457916 -0.018241 L 0.452291 -0.008889 L 0.443819 -0.005093 L 0.436805 -0.005093 L 0.426944 -0.001389 L 0.418472 -0.001389 L 0.411388 -0.001389 L 0.404375 -0.001389 L 0.394513 -0.003241 L 0.386041 -0.005093 L 0.378958 -0.007037 L 0.370556 -0.008889 L 0.363472 -0.010741 L 0.355000 -0.012685 L 0.346527 -0.014537 L 0.338125 -0.018241 L 0.329652 -0.020185 L 0.319791 -0.023889 L 0.309930 -0.025833 L 0.302847 -0.027685 L 0.294375 -0.029537 L 0.287361 -0.033333 L 0.278888 -0.035185 L 0.264791 -0.037037 L 0.252083 -0.040833 L 0.237986 -0.042685 L 0.230972 -0.044630 L 0.223888 -0.044630 L 0.212638 -0.044630 L 0.199930 -0.044630 L 0.190069 -0.044630 L 0.181597 -0.044630 L 0.173125 -0.044630 L 0.163263 -0.044630 L 0.156250 -0.044630 L 0.149166 -0.042685 L 0.142152 -0.040833 L 0.135069 -0.038982 L 0.128055 -0.038982 L 0.120972 -0.035185 L 0.113958 -0.029537 L 0.106875 -0.025833 L 0.099861 -0.020185 L 0.092777 -0.012685 L 0.084305 -0.007037 L 0.075902 0.000555 L 0.068819 0.004259 L 0.060347 0.009907 L 0.051944 0.019352 L 0.043472 0.026852 L 0.035000 0.030555 L 0.026527 0.034352 L 0.018055 0.036204 L 0.011041 0.038148 L 0.003958 0.032500 L -0.004445 0.028704 L -0.011528 0.021204 L -0.018612 0.013704 L -0.024237 0.004259 L -0.031250 -0.001389 L -0.036875 -0.010741 L -0.038334 -0.022037 L -0.038334 -0.033333 L -0.038334 -0.046482 L -0.034098 -0.057778 L -0.027014 -0.067130 L -0.020000 -0.074630 L -0.012917 -0.072778 L -0.005903 -0.069074 L 0.001180 -0.063426 L 0.012430 -0.050278 L 0.019513 -0.042685 L 0.027916 -0.033333 L 0.032152 -0.023889 L 0.033611 -0.014537 L 0.033611 -0.003241 L 0.033611 0.006111 L 0.025138 0.009907 L 0.016666 0.009907 L 0.008194 0.009907 L 0.001180 0.009907 L -0.008681 0.009907 L -0.015764 0.009907 L -0.024237 0.009907 L -0.032709 0.009907 L -0.039723 0.009907 L -0.048195 0.009907 L -0.055209 0.009907 L -0.063681 0.009907 L -0.075000 0.009907 L -0.082014 0.009907 L -0.089098 0.009907 L -0.080625 0.000555 L -0.069306 -0.008889 L -0.055209 -0.014537 L -0.046806 -0.018241 L -0.038334 -0.022037 L -0.029862 -0.025833 L -0.021389 -0.027685 L -0.011528 -0.029537 L -0.001667 -0.033333 L 0.011041 -0.037037 L 0.018055 -0.040833 " pathEditMode="relative" rAng="0" ptsTypes="">
                                      <p:cBhvr>
                                        <p:cTn id="124" dur="180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0" y="9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02 0.002475 L -0.006855 0.007927 L -0.013812 0.013381 L -0.019571 0.016956 L -0.025390 0.022409 L -0.032345 0.029740 L -0.038106 0.035102 L -0.045061 0.040555 L -0.050879 0.042433 L -0.058975 0.049674 L -0.064735 0.053250 L -0.070552 0.058702 L -0.077451 0.062367 L -0.083269 0.062367 L -0.090224 0.064156 L -0.095985 0.067820 L -0.101801 0.069608 L -0.107560 0.069608 L -0.113376 0.069608 L -0.119136 0.069608 L -0.124954 0.069608 L -0.130713 0.069608 L -0.136529 0.069608 L -0.142288 0.069608 L -0.148105 0.064156 L -0.153865 0.060579 L -0.159680 0.056914 L -0.167779 0.051462 L -0.174736 0.046009 L -0.181693 0.042433 L -0.187451 0.038768 L -0.193268 0.033315 L -0.199028 0.026074 L -0.204843 0.022409 L -0.210603 0.018834 L -0.218701 0.015169 L -0.224518 0.013381 L -0.230277 0.011592 L -0.237233 0.011592 L -0.242994 0.011592 L -0.249950 0.011592 L -0.255767 0.011592 L -0.262723 0.011592 L -0.269624 0.011592 L -0.469893 0.047886 L -0.475709 0.044221 L -0.481469 0.036981 L -0.483807 0.026074 L -0.483807 0.015169 L -0.483807 0.006140 L -0.478047 0.000687 L -0.476849 -0.010219 L -0.476849 -0.019337 L -0.476849 -0.028365 L -0.482667 -0.033818 L -0.489624 -0.033818 L -0.495383 -0.033818 L -0.501199 -0.033818 L -0.508100 -0.033818 L -0.515057 -0.032031 L -0.522012 -0.032031 L -0.528971 -0.032031 L -0.535927 -0.032031 L -0.542827 -0.032031 L -0.548643 -0.032031 L -0.554403 -0.032031 L -0.561360 -0.032031 L -0.569457 -0.032031 L -0.581033 -0.032031 L -0.589131 -0.032031 L -0.596087 -0.032031 L -0.601905 -0.032031 L -0.607664 -0.032031 L -0.614621 -0.032031 " pathEditMode="relative" rAng="0" ptsTypes="">
                                      <p:cBhvr>
                                        <p:cTn id="126" dur="30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00" y="15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22153 -0.003611 L -1.716667 -0.003611 " pathEditMode="relative" rAng="0" ptsTypes="">
                                      <p:cBhvr>
                                        <p:cTn id="128" dur="33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00" y="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33472 -0.009722 L -2.881875 -0.030833 " pathEditMode="relative" rAng="0" ptsTypes="">
                                      <p:cBhvr>
                                        <p:cTn id="130" dur="40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00" y="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8 -0.00648 L -1.93932 -0.00416 " pathEditMode="relative" rAng="0" ptsTypes="AA">
                                      <p:cBhvr>
                                        <p:cTn id="132" dur="35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69" y="116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3" presetClass="path" presetSubtype="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0.177604 0.000000 L 0.777292 -0.005926 " pathEditMode="relative" rAng="0" ptsTypes="">
                                      <p:cBhvr>
                                        <p:cTn id="134" dur="1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-2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820 -0.150838 L 0.140903 -0.154634 L 0.149376 -0.154634 L 0.159237 -0.154634 L 0.173334 -0.154634 L 0.181806 -0.154634 L 0.188820 -0.152782 L 0.197292 -0.150838 L 0.205764 -0.148986 L 0.214237 -0.145190 L 0.222639 -0.143338 L 0.239584 -0.135838 L 0.252292 -0.130190 L 0.260695 -0.124542 L 0.270626 -0.118894 L 0.277639 -0.117042 L 0.284723 -0.113245 L 0.291737 -0.111394 L 0.298820 -0.111394 L 0.307223 -0.113245 L 0.318542 -0.118894 L 0.325556 -0.122690 L 0.335417 -0.124542 L 0.346737 -0.128338 L 0.357987 -0.132042 L 0.367848 -0.137690 L 0.379167 -0.143338 L 0.389028 -0.147134 L 0.398889 -0.148986 L 0.411598 -0.152782 L 0.420001 -0.154634 L 0.427084 -0.156486 L 0.435556 -0.156486 L 0.444028 -0.160282 L 0.451042 -0.165931 L 0.460903 -0.167782 L 0.467987 -0.167782 L 0.477848 -0.167782 L 0.490556 -0.167782 L 0.497570 -0.165931 L 0.506042 -0.163986 L 0.514514 -0.163986 L 0.521528 -0.163986 L 0.530001 -0.163986 L 0.538473 -0.162134 L 0.545487 -0.160282 L 0.553959 -0.160282 L 0.563820 -0.160282 L 0.573681 -0.160282 L 0.583542 -0.160282 L 0.592014 -0.160282 L 0.601876 -0.158338 L 0.608959 -0.158338 L 0.615973 -0.156486 L 0.624445 -0.152782 L 0.631528 -0.150838 L 0.641389 -0.150838 L 0.649792 -0.150838 L 0.656876 -0.150838 L 0.666737 -0.150838 L 0.676598 -0.150838 L 0.687917 -0.150838 L 0.697778 -0.150838 L 0.709028 -0.150838 L 0.716112 -0.150838 L 0.723126 -0.152782 L 0.731598 -0.162134 L 0.724514 -0.165931 L 0.717501 -0.165931 L 0.851459 -0.207227 " pathEditMode="relative" rAng="0" ptsTypes="">
                                      <p:cBhvr>
                                        <p:cTn id="136" dur="250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0" y="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48 -0.081258 L 0.021289 -0.086822 L 0.029593 -0.086822 L 0.039256 -0.086822 L 0.053071 -0.086822 L 0.061373 -0.086822 L 0.068246 -0.084108 L 0.076549 -0.081258 L 0.084851 -0.078544 L 0.093154 -0.072980 L 0.101388 -0.070265 L 0.117994 -0.059273 L 0.130447 -0.050994 L 0.138682 -0.042716 L 0.148414 -0.034438 L 0.155286 -0.031723 L 0.162228 -0.026158 L 0.169102 -0.023445 L 0.176043 -0.023445 L 0.184278 -0.026158 L 0.195370 -0.034438 L 0.202244 -0.040002 L 0.211907 -0.042716 L 0.223000 -0.048280 L 0.234025 -0.053709 L 0.243688 -0.061987 L 0.254781 -0.070265 L 0.264444 -0.075829 L 0.274108 -0.078544 L 0.286562 -0.084108 L 0.294797 -0.086822 L 0.301738 -0.089537 L 0.310040 -0.089537 L 0.318342 -0.095100 L 0.325216 -0.103380 L 0.334879 -0.106093 L 0.341821 -0.106093 L 0.351485 -0.106093 L 0.363938 -0.106093 L 0.370812 -0.103380 L 0.379114 -0.100529 L 0.387416 -0.100529 L 0.394290 -0.100529 L 0.402593 -0.100529 L 0.410896 -0.097815 L 0.417769 -0.095100 L 0.426071 -0.095100 L 0.435735 -0.095100 L 0.445398 -0.095100 L 0.455062 -0.095100 L 0.463364 -0.095100 L 0.473029 -0.092251 L 0.479970 -0.092251 L 0.486843 -0.089537 L 0.495145 -0.084108 L 0.502087 -0.081258 L 0.511750 -0.081258 L 0.519985 -0.081258 L 0.526927 -0.081258 L 0.536590 -0.081258 L 0.546254 -0.081258 L 0.557346 -0.081258 L 0.567010 -0.081258 L 0.578034 -0.081258 L 0.584976 -0.081258 L 0.591850 -0.084108 L 0.600152 -0.097815 L 0.593210 -0.103380 L 0.586338 -0.103380 L 0.717612 -0.163908 " pathEditMode="relative" rAng="0" ptsTypes="">
                                      <p:cBhvr>
                                        <p:cTn id="138" dur="250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00" y="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634 -0.044166 L 0.281486 -0.036666 L 0.289261 -0.031018 L 0.297114 -0.029074 L 0.304889 -0.029074 L 0.314281 -0.025370 L 0.323673 -0.023518 L 0.334605 -0.021574 L 0.343996 -0.017870 L 0.353389 -0.017870 L 0.364320 -0.014074 L 0.373713 -0.012222 L 0.381487 -0.010277 L 0.389340 -0.008426 L 0.398655 -0.004722 L 0.406507 -0.004722 L 0.414283 -0.002777 L 0.422135 0.000926 L 0.429911 0.000926 L 0.440842 0.004723 L 0.450234 0.006574 L 0.458086 0.008519 L 0.465862 0.010371 L 0.475254 0.012223 L 0.483105 0.014074 L 0.492421 0.017871 L 0.503352 0.019723 L 0.511205 0.021667 L 0.522136 0.023519 L 0.531529 0.025371 L 0.540920 0.025371 L 0.551852 0.025371 L 0.562783 0.025371 L 0.576871 0.025371 L 0.589343 0.025371 L 0.598735 0.025371 L 0.606511 0.025371 L 0.622139 0.025371 L 0.629990 0.025371 L 0.639382 0.025371 L 0.648697 0.025371 L 0.656549 0.025371 L 0.665942 0.025371 L 0.676873 0.025371 L 0.686265 0.025371 L 0.700277 0.025371 L 0.711208 0.025371 L 0.723756 0.025371 L 0.736227 0.025371 L 0.750316 0.025371 L 0.765943 0.025371 L 0.781571 0.025371 L 0.795659 0.025371 L 0.812826 0.025371 L 0.829993 0.025371 L 0.842542 0.025371 L 0.858169 0.025371 L 0.870640 0.025371 L 0.883189 0.025371 L 0.895661 0.025371 L 0.906592 0.025371 L 0.915984 0.025371 L 0.923759 0.025371 L 0.931612 0.025371 L 0.942544 0.025371 L 0.951936 0.025371 L 0.959711 0.021667 L 0.969103 0.017871 L 0.975339 0.006574 L 0.978495 -0.002777 L 0.978495 -0.012222 L 0.978495 -0.023518 L 0.978495 -0.032870 L 0.976955 -0.044166 L 0.972259 -0.053518 L 0.964407 -0.062963 L 0.956632 -0.068611 L 0.947240 -0.074259 L 0.937847 -0.076111 L 0.925376 -0.081759 L 0.914444 -0.085463 L 0.900357 -0.085463 L 0.886269 -0.087407 L 0.873798 -0.087407 L 0.864405 -0.087407 L 0.851933 -0.087407 L 0.839386 -0.087407 L 0.825298 -0.087407 L 0.817523 -0.087407 L 0.805051 -0.087407 L 0.792502 -0.087407 L 0.780031 -0.087407 L 0.769099 -0.087407 L 0.759708 -0.087407 L 0.750316 -0.087407 L 0.739385 -0.087407 L 0.731531 -0.083611 L 0.715903 -0.079907 L 0.708128 -0.077963 L 0.694041 -0.074259 L 0.684649 -0.072314 L 0.675334 -0.070463 L 0.665942 -0.066666 L 0.656549 -0.064814 L 0.644078 -0.059166 L 0.628451 -0.053518 L 0.619058 -0.051666 L 0.609667 -0.047870 L 0.601813 -0.046018 L 0.594039 -0.046018 L 0.583106 -0.042314 L 0.572175 -0.040370 L 0.562783 -0.038518 L 0.553392 -0.036666 L 0.539304 -0.036666 L 0.531529 -0.036666 L 0.522136 -0.036666 L 0.514362 -0.036666 L 0.504968 -0.036666 L 0.497117 -0.036666 L 0.487725 -0.036666 L 0.475254 -0.036666 L 0.467478 -0.036666 L 0.456469 -0.036666 L 0.447155 -0.036666 L 0.439302 -0.038518 L 0.428370 -0.040370 L 0.415899 -0.044166 L 0.406507 -0.046018 L 0.395576 -0.049814 L 0.387722 -0.051666 L 0.378331 -0.053518 L 0.354928 -0.059166 L 0.345536 -0.061111 L 0.336145 -0.066666 L 0.333065 -0.077963 L 0.333065 -0.087407 L 0.340840 -0.094907 L 0.348692 -0.094907 L 0.356468 -0.094907 L 0.365859 -0.094907 L 0.373713 -0.094907 L 0.383027 -0.094907 L 0.390880 -0.094907 L 0.398655 -0.094907 L 0.406507 -0.094907 L 0.415899 -0.094907 L 0.423674 -0.094907 L 0.433067 -0.094907 L 0.442458 -0.094907 L 0.442458 -0.104259 L 0.434606 -0.111851 " pathEditMode="relative" rAng="0" ptsTypes="">
                                      <p:cBhvr>
                                        <p:cTn id="140" dur="10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00" y="10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750 0.093426 L -0.110278 0.097223 L -0.103264 0.099074 L -0.096181 0.100926 L -0.089167 0.102778 L -0.080695 0.104723 L -0.073681 0.106574 L -0.066598 0.106574 L -0.059584 0.106574 L -0.052500 0.106574 L -0.045487 0.106574 L -0.038403 0.106574 L -0.031389 0.106574 L -0.022917 0.100926 L -0.015834 0.097223 L -0.008820 0.093426 L -0.000348 0.087778 L 0.006736 0.083982 L 0.013750 0.078334 L 0.022222 0.072778 L 0.029236 0.067130 L 0.036319 0.061482 L 0.043333 0.057686 L 0.051805 0.050186 L 0.058888 0.044537 L 0.065902 0.037037 L 0.072986 0.029537 L 0.080000 0.021945 L 0.087083 0.012593 L 0.094097 0.006945 L 0.102569 0.001297 L 0.109652 -0.004351 L 0.116666 -0.008055 L 0.125138 -0.011851 L 0.132152 -0.015648 L 0.140625 -0.017500 L 0.147708 -0.019351 L 0.154722 -0.021203 L 0.163194 -0.021203 L 0.170208 -0.021203 L 0.178680 -0.021203 L 0.185763 -0.021203 L 0.192777 -0.017500 L 0.201250 -0.017500 L 0.208333 -0.015648 L 0.215347 -0.015648 L 0.223819 -0.011851 L 0.232291 -0.011851 L 0.240763 -0.011851 L 0.247777 -0.011851 L 0.256250 -0.010000 L 0.264722 -0.010000 L 0.271736 -0.010000 L 0.278819 -0.008055 L 0.285833 -0.006203 L 0.292916 -0.006203 L 0.301319 -0.006203 L 0.311250 -0.006203 L 0.318263 -0.008055 L 0.325347 -0.010000 L 0.332361 -0.010000 L 0.340833 -0.011851 L 0.347847 -0.015648 L 0.354930 -0.015648 L 0.361944 -0.019351 L 0.369027 -0.019351 L 0.376041 -0.019351 L 0.383125 -0.021203 L 0.391597 -0.023148 L 0.398611 -0.025000 L 0.405694 -0.026851 L 0.412708 -0.028796 L 0.419791 -0.030648 L 0.426805 -0.030648 L 0.435277 -0.030648 L 0.443750 -0.030648 L 0.450763 -0.030648 L 0.457848 -0.030648 L 0.466319 -0.030648 L 0.473333 -0.030648 L 0.480416 -0.030648 L 0.487431 -0.030648 L 0.494513 -0.030648 L 0.501527 -0.030648 L 0.510000 -0.030648 L 0.517013 -0.030648 L 0.524097 -0.030648 L 0.531111 -0.030648 L 0.539583 -0.030648 L 0.546666 -0.030648 L 0.553680 -0.028796 L 0.562152 -0.026851 L 0.569236 -0.025000 L 0.577638 -0.023148 L 0.584722 -0.019351 L 0.591736 -0.019351 L 0.598819 -0.019351 L 0.605833 -0.019351 L 0.612916 -0.017500 L 0.619930 -0.017500 L 0.628402 -0.017500 L 0.635486 -0.017500 L 0.643958 -0.017500 L 0.650972 -0.017500 L 0.659444 -0.017500 L 0.666458 -0.021203 L 0.674930 -0.025000 L 0.682013 -0.028796 L 0.689027 -0.030648 L 0.696111 -0.030648 L 0.703125 -0.028796 L 0.705972 -0.019351 " pathEditMode="relative" rAng="0" ptsTypes="">
                                      <p:cBhvr>
                                        <p:cTn id="142" dur="30000" fill="hold"/>
                                        <p:tgtEl>
                                          <p:spTgt spid="20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00" y="-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 showWhenStopped="0">
                <p:cTn id="14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1" grpId="0" bldLvl="0" animBg="1" autoUpdateAnimBg="0"/>
      <p:bldP spid="20502" grpId="0" bldLvl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椭圆 9"/>
          <p:cNvSpPr/>
          <p:nvPr/>
        </p:nvSpPr>
        <p:spPr>
          <a:xfrm>
            <a:off x="5981700" y="1252220"/>
            <a:ext cx="5989320" cy="43529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altLang="zh-CN" sz="2800" b="1"/>
          </a:p>
        </p:txBody>
      </p:sp>
      <p:sp>
        <p:nvSpPr>
          <p:cNvPr id="3088" name="矩形 3087"/>
          <p:cNvSpPr/>
          <p:nvPr/>
        </p:nvSpPr>
        <p:spPr>
          <a:xfrm>
            <a:off x="4189095" y="57785"/>
            <a:ext cx="5509895" cy="2195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>
              <a:lnSpc>
                <a:spcPct val="120000"/>
              </a:lnSpc>
              <a:buNone/>
            </a:pPr>
            <a:r>
              <a:rPr lang="en-US" altLang="zh-CN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</a:rPr>
              <a:t>What’s poetry?</a:t>
            </a:r>
            <a:endParaRPr lang="en-US" altLang="zh-CN">
              <a:latin typeface="Times New Roman" panose="02020603050405020304" pitchFamily="18" charset="0"/>
            </a:endParaRPr>
          </a:p>
          <a:p>
            <a:pPr marL="457200" indent="-457200" algn="l">
              <a:lnSpc>
                <a:spcPct val="120000"/>
              </a:lnSpc>
              <a:buAutoNum type="arabicPeriod"/>
            </a:pPr>
            <a:endParaRPr lang="en-US" altLang="zh-CN">
              <a:latin typeface="Times New Roman" panose="02020603050405020304" pitchFamily="18" charset="0"/>
            </a:endParaRPr>
          </a:p>
          <a:p>
            <a:pPr marL="457200" indent="-457200" algn="l">
              <a:lnSpc>
                <a:spcPct val="120000"/>
              </a:lnSpc>
              <a:buAutoNum type="arabicPeriod"/>
            </a:pPr>
            <a:endParaRPr lang="en-US" altLang="zh-CN">
              <a:latin typeface="Times New Roman" panose="02020603050405020304" pitchFamily="18" charset="0"/>
            </a:endParaRPr>
          </a:p>
          <a:p>
            <a:pPr marL="457200" indent="-457200" algn="l">
              <a:lnSpc>
                <a:spcPct val="120000"/>
              </a:lnSpc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089" name="矩形 3088"/>
          <p:cNvSpPr/>
          <p:nvPr/>
        </p:nvSpPr>
        <p:spPr>
          <a:xfrm>
            <a:off x="6872605" y="1722120"/>
            <a:ext cx="5314315" cy="3412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3600">
                <a:solidFill>
                  <a:srgbClr val="FF0000"/>
                </a:solidFill>
                <a:latin typeface="Times New Roman" panose="02020603050405020304" pitchFamily="18" charset="0"/>
              </a:rPr>
              <a:t>Mr. Li:</a:t>
            </a:r>
            <a:endParaRPr lang="en-US" altLang="zh-CN" sz="36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3600">
                <a:solidFill>
                  <a:srgbClr val="FF0000"/>
                </a:solidFill>
                <a:latin typeface="Times New Roman" panose="02020603050405020304" pitchFamily="18" charset="0"/>
              </a:rPr>
              <a:t>     “Poetry is a form of literature which often focuses on love or other feelings.”</a:t>
            </a:r>
            <a:endParaRPr lang="en-US" altLang="zh-CN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Grp="1"/>
          </p:cNvSpPr>
          <p:nvPr/>
        </p:nvSpPr>
        <p:spPr>
          <a:xfrm>
            <a:off x="50800" y="57785"/>
            <a:ext cx="3364230" cy="8915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1" hangingPunct="1"/>
            <a:r>
              <a:rPr lang="en-US" altLang="zh-CN" sz="4000" i="1" dirty="0">
                <a:latin typeface="Arial Black" panose="020B0A04020102020204" pitchFamily="34" charset="0"/>
              </a:rPr>
              <a:t>Brainstorming</a:t>
            </a:r>
            <a:endParaRPr lang="en-US" altLang="zh-CN" sz="4000" i="1" dirty="0">
              <a:latin typeface="Arial Black" panose="020B0A04020102020204" pitchFamily="34" charset="0"/>
            </a:endParaRPr>
          </a:p>
        </p:txBody>
      </p:sp>
      <p:pic>
        <p:nvPicPr>
          <p:cNvPr id="2" name="图片 1" descr="微信图片_201905201438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165" y="1594485"/>
            <a:ext cx="4989830" cy="498983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5166995" y="3639185"/>
            <a:ext cx="213360" cy="1638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5685155" y="3300730"/>
            <a:ext cx="296545" cy="25590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黎老师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3570" y="5868035"/>
            <a:ext cx="1187450" cy="945515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imgsa.baidu.com/timg?image&amp;quality=80&amp;size=b9999_10000&amp;sec=1491492261647&amp;di=1276310f22f55f5d6c5620b4419d716d&amp;imgtype=0&amp;src=http%3A%2F%2Fwww.mayfairstamps.com%2Fimg8%2Fddb_8824.jpg">
            <a:hlinkClick r:id="rId1" action="ppaction://hlinkfil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160020"/>
            <a:ext cx="297688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://img2.imgtn.bdimg.com/it/u=1674178975,349368510&amp;fm=214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379640" y="1346591"/>
            <a:ext cx="6302176" cy="53473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872" rIns="0" bIns="88872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Should </a:t>
            </a:r>
            <a:r>
              <a:rPr kumimoji="0" lang="zh-CN" altLang="zh-CN" sz="2800" b="1" u="sng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auld</a:t>
            </a:r>
            <a: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 </a:t>
            </a:r>
            <a:r>
              <a:rPr kumimoji="0" lang="zh-CN" altLang="zh-CN" sz="2800" b="1" u="sng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a</a:t>
            </a:r>
            <a:r>
              <a:rPr kumimoji="0" lang="en-US" altLang="zh-CN" sz="2800" b="1" u="sng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c</a:t>
            </a:r>
            <a:r>
              <a:rPr kumimoji="0" lang="zh-CN" altLang="zh-CN" sz="2800" b="1" u="sng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quaintance</a:t>
            </a:r>
            <a: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 be forgot</a:t>
            </a:r>
            <a:b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</a:br>
            <a: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And never brought to mind</a:t>
            </a:r>
            <a:b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</a:br>
            <a: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Should </a:t>
            </a:r>
            <a:r>
              <a:rPr kumimoji="0" lang="zh-CN" altLang="zh-CN" sz="2800" b="1" u="sng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auld</a:t>
            </a:r>
            <a: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 asquaintance be forgot</a:t>
            </a:r>
            <a:b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</a:br>
            <a: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And days of </a:t>
            </a:r>
            <a:r>
              <a:rPr kumimoji="0" lang="zh-CN" altLang="zh-CN" sz="2800" b="1" u="sng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auld lang syne</a:t>
            </a:r>
            <a:b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</a:br>
            <a: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For </a:t>
            </a:r>
            <a:r>
              <a:rPr kumimoji="0" lang="zh-CN" altLang="zh-CN" sz="2800" b="1" u="sng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auld lang syne </a:t>
            </a:r>
            <a: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my dear</a:t>
            </a:r>
            <a:b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</a:br>
            <a: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For </a:t>
            </a:r>
            <a:r>
              <a:rPr kumimoji="0" lang="zh-CN" altLang="zh-CN" sz="2800" b="1" u="sng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auld lang syne</a:t>
            </a:r>
            <a:b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</a:br>
            <a: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We'll take a cup of kindness yet</a:t>
            </a:r>
            <a:b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</a:br>
            <a:r>
              <a:rPr kumimoji="0" lang="zh-CN" altLang="zh-CN" sz="2800" b="1" u="none" strike="noStrike" cap="none" normalizeH="0" baseline="0" dirty="0" smtClean="0">
                <a:ln>
                  <a:noFill/>
                </a:ln>
                <a:effectLst/>
                <a:latin typeface="Constantia" panose="02030602050306030303" pitchFamily="18" charset="0"/>
                <a:ea typeface="PingFang SC"/>
                <a:cs typeface="宋体" panose="02010600030101010101" pitchFamily="2" charset="-122"/>
              </a:rPr>
              <a:t>For auld lang syne</a:t>
            </a:r>
            <a:endParaRPr kumimoji="0" lang="zh-CN" altLang="zh-CN" sz="2800" b="1" u="none" strike="noStrike" cap="none" normalizeH="0" baseline="0" dirty="0" smtClean="0">
              <a:ln>
                <a:noFill/>
              </a:ln>
              <a:effectLst/>
              <a:latin typeface="Constantia" panose="02030602050306030303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52948" y="667026"/>
            <a:ext cx="502793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Auld </a:t>
            </a:r>
            <a:r>
              <a:rPr lang="en-US" altLang="zh-CN" sz="5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lang</a:t>
            </a:r>
            <a:r>
              <a:rPr lang="en-US" altLang="zh-CN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altLang="zh-CN" sz="5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syne</a:t>
            </a:r>
            <a:endParaRPr lang="zh-CN" alt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531" name="Rectangle 6"/>
          <p:cNvSpPr/>
          <p:nvPr/>
        </p:nvSpPr>
        <p:spPr>
          <a:xfrm>
            <a:off x="3480753" y="21590"/>
            <a:ext cx="72009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latin typeface="Times New Roman" panose="02020603050405020304" pitchFamily="18" charset="0"/>
              </a:rPr>
              <a:t>Do you know who wrote it?</a:t>
            </a:r>
            <a:endParaRPr lang="en-US" altLang="zh-CN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9" name="Picture 2" descr="burns"/>
          <p:cNvPicPr>
            <a:picLocks noChangeAspect="1"/>
          </p:cNvPicPr>
          <p:nvPr/>
        </p:nvPicPr>
        <p:blipFill>
          <a:blip r:embed="rId1"/>
          <a:srcRect l="1942" t="2214" r="3065" b="3288"/>
          <a:stretch>
            <a:fillRect/>
          </a:stretch>
        </p:blipFill>
        <p:spPr>
          <a:xfrm>
            <a:off x="1378585" y="859155"/>
            <a:ext cx="3649980" cy="4398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61" name="矩形 26660"/>
          <p:cNvSpPr/>
          <p:nvPr/>
        </p:nvSpPr>
        <p:spPr>
          <a:xfrm>
            <a:off x="1623695" y="5527675"/>
            <a:ext cx="3160395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Burns</a:t>
            </a:r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63" name="文本框 26662"/>
          <p:cNvSpPr txBox="1"/>
          <p:nvPr/>
        </p:nvSpPr>
        <p:spPr>
          <a:xfrm>
            <a:off x="5397500" y="2273935"/>
            <a:ext cx="521652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 supreme Scottish </a:t>
            </a:r>
            <a:r>
              <a:rPr lang="en-US" altLang="zh-CN" sz="32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poet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lyricist(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抒情诗人，抒情歌曲作者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89" name="PA_图片 3" descr="D:\1稻壳模板\ppt\2016.4\小清新水彩花卉毕业答辩模板\未标题-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240" y="294005"/>
            <a:ext cx="1363345" cy="6386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A_图片 4" descr="D:\1稻壳模板\ppt\2016.4\小清新水彩花卉毕业答辩模板\未标题-4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614025" y="422275"/>
            <a:ext cx="1558290" cy="61302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PA_淘宝店chenying0907 41" descr="001e90bc453a118d6b4237"/>
          <p:cNvSpPr/>
          <p:nvPr>
            <p:custDataLst>
              <p:tags r:id="rId1"/>
            </p:custDataLst>
          </p:nvPr>
        </p:nvSpPr>
        <p:spPr>
          <a:xfrm>
            <a:off x="1257089" y="4229100"/>
            <a:ext cx="1873249" cy="183515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/>
          <a:p>
            <a:endParaRPr lang="zh-CN" altLang="en-US" sz="24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194" name="PA_淘宝店chenying0907 42" descr="160621-20121008053042-5"/>
          <p:cNvSpPr/>
          <p:nvPr>
            <p:custDataLst>
              <p:tags r:id="rId3"/>
            </p:custDataLst>
          </p:nvPr>
        </p:nvSpPr>
        <p:spPr>
          <a:xfrm>
            <a:off x="3583729" y="4233333"/>
            <a:ext cx="1877483" cy="183515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 anchor="t"/>
          <a:p>
            <a:endParaRPr lang="zh-CN" altLang="en-US" sz="24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195" name="PA_淘宝店chenying0907 43" descr="160621-20121008052951-1"/>
          <p:cNvSpPr/>
          <p:nvPr>
            <p:custDataLst>
              <p:tags r:id="rId5"/>
            </p:custDataLst>
          </p:nvPr>
        </p:nvSpPr>
        <p:spPr>
          <a:xfrm>
            <a:off x="6120131" y="4233333"/>
            <a:ext cx="1877483" cy="1835151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 anchor="t"/>
          <a:p>
            <a:endParaRPr lang="zh-CN" altLang="en-US" sz="24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196" name="PA_淘宝店chenying0907 44" descr="160621-20121008053041-4"/>
          <p:cNvSpPr/>
          <p:nvPr>
            <p:custDataLst>
              <p:tags r:id="rId7"/>
            </p:custDataLst>
          </p:nvPr>
        </p:nvSpPr>
        <p:spPr>
          <a:xfrm>
            <a:off x="8597689" y="4233333"/>
            <a:ext cx="1873249" cy="1835151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>
            <a:noFill/>
          </a:ln>
        </p:spPr>
        <p:txBody>
          <a:bodyPr anchor="t"/>
          <a:p>
            <a:endParaRPr lang="zh-CN" altLang="en-US" sz="24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197" name="PA_淘宝店chenying0907 45"/>
          <p:cNvSpPr/>
          <p:nvPr>
            <p:custDataLst>
              <p:tags r:id="rId9"/>
            </p:custDataLst>
          </p:nvPr>
        </p:nvSpPr>
        <p:spPr>
          <a:xfrm>
            <a:off x="0" y="4102100"/>
            <a:ext cx="12204700" cy="127000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anchor="t"/>
          <a:p>
            <a:endParaRPr lang="zh-CN" altLang="en-US" sz="24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8433" name="Text Box 3"/>
          <p:cNvSpPr txBox="1"/>
          <p:nvPr/>
        </p:nvSpPr>
        <p:spPr>
          <a:xfrm>
            <a:off x="2654088" y="3054773"/>
            <a:ext cx="9419167" cy="748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auto">
              <a:spcBef>
                <a:spcPct val="50000"/>
              </a:spcBef>
            </a:pPr>
            <a:r>
              <a:rPr lang="en-US" altLang="x-none" sz="4265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charset="0"/>
                <a:ea typeface="宋体" panose="02010600030101010101" pitchFamily="2" charset="-122"/>
                <a:cs typeface="+mn-cs"/>
              </a:rPr>
              <a:t>Robert Burns and his poetry</a:t>
            </a:r>
            <a:endParaRPr lang="en-US" altLang="x-none" sz="4265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530" name="Picture 5" descr="burn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2340" y="33020"/>
            <a:ext cx="2961005" cy="2784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0241"/>
          <p:cNvSpPr>
            <a:spLocks noGrp="1"/>
          </p:cNvSpPr>
          <p:nvPr>
            <p:ph type="title"/>
          </p:nvPr>
        </p:nvSpPr>
        <p:spPr>
          <a:xfrm>
            <a:off x="2254885" y="1066800"/>
            <a:ext cx="8068945" cy="1143000"/>
          </a:xfrm>
          <a:ln>
            <a:solidFill>
              <a:srgbClr val="0000FF"/>
            </a:solidFill>
            <a:miter/>
          </a:ln>
        </p:spPr>
        <p:txBody>
          <a:bodyPr anchor="ctr">
            <a:normAutofit fontScale="90000"/>
          </a:bodyPr>
          <a:p>
            <a:r>
              <a:rPr lang="en-US" altLang="zh-CN" sz="4000" b="1"/>
              <a:t>match the main meaning with each part:</a:t>
            </a:r>
            <a:endParaRPr lang="en-US" altLang="zh-CN" sz="4000" b="1"/>
          </a:p>
        </p:txBody>
      </p:sp>
      <p:sp>
        <p:nvSpPr>
          <p:cNvPr id="10243" name="文本占位符 10242"/>
          <p:cNvSpPr>
            <a:spLocks noGrp="1"/>
          </p:cNvSpPr>
          <p:nvPr>
            <p:ph type="body" sz="half" idx="1"/>
          </p:nvPr>
        </p:nvSpPr>
        <p:spPr>
          <a:xfrm>
            <a:off x="1774825" y="2332038"/>
            <a:ext cx="3097213" cy="4265612"/>
          </a:xfrm>
          <a:ln>
            <a:solidFill>
              <a:srgbClr val="0000FF"/>
            </a:solidFill>
            <a:miter/>
          </a:ln>
        </p:spPr>
        <p:txBody>
          <a:bodyPr/>
          <a:p>
            <a:pPr>
              <a:buClrTx/>
              <a:buSzTx/>
              <a:buFontTx/>
            </a:pPr>
            <a:r>
              <a:rPr lang="en-US" altLang="zh-CN" sz="2800" b="1">
                <a:solidFill>
                  <a:srgbClr val="0000FF"/>
                </a:solidFill>
              </a:rPr>
              <a:t>Part One (1-4)</a:t>
            </a:r>
            <a:endParaRPr lang="en-US" altLang="zh-CN" sz="2800" b="1">
              <a:solidFill>
                <a:srgbClr val="0000FF"/>
              </a:solidFill>
            </a:endParaRPr>
          </a:p>
          <a:p>
            <a:pPr>
              <a:buClrTx/>
              <a:buSzTx/>
              <a:buFontTx/>
            </a:pPr>
            <a:endParaRPr lang="en-US" altLang="zh-CN" sz="2800" b="1">
              <a:solidFill>
                <a:srgbClr val="0000FF"/>
              </a:solidFill>
            </a:endParaRPr>
          </a:p>
          <a:p>
            <a:pPr>
              <a:buClrTx/>
              <a:buSzTx/>
              <a:buFontTx/>
            </a:pPr>
            <a:endParaRPr lang="en-US" altLang="zh-CN" sz="2800" b="1">
              <a:solidFill>
                <a:srgbClr val="0000FF"/>
              </a:solidFill>
            </a:endParaRPr>
          </a:p>
          <a:p>
            <a:pPr>
              <a:buClrTx/>
              <a:buSzTx/>
              <a:buFontTx/>
            </a:pPr>
            <a:r>
              <a:rPr lang="en-US" altLang="zh-CN" sz="2800" b="1">
                <a:solidFill>
                  <a:srgbClr val="0000FF"/>
                </a:solidFill>
              </a:rPr>
              <a:t>Part Two (5-7)</a:t>
            </a:r>
            <a:endParaRPr lang="en-US" altLang="zh-CN" sz="2800" b="1">
              <a:solidFill>
                <a:srgbClr val="0000FF"/>
              </a:solidFill>
            </a:endParaRPr>
          </a:p>
          <a:p>
            <a:pPr>
              <a:buClrTx/>
              <a:buSzTx/>
              <a:buFontTx/>
            </a:pPr>
            <a:endParaRPr lang="en-US" altLang="zh-CN" sz="2800" b="1">
              <a:solidFill>
                <a:srgbClr val="0000FF"/>
              </a:solidFill>
            </a:endParaRPr>
          </a:p>
          <a:p>
            <a:pPr>
              <a:buClrTx/>
              <a:buSzTx/>
              <a:buFontTx/>
            </a:pPr>
            <a:endParaRPr lang="en-US" altLang="zh-CN" sz="2800" b="1">
              <a:solidFill>
                <a:srgbClr val="0000FF"/>
              </a:solidFill>
            </a:endParaRPr>
          </a:p>
          <a:p>
            <a:pPr>
              <a:buClrTx/>
              <a:buSzTx/>
              <a:buFontTx/>
            </a:pPr>
            <a:r>
              <a:rPr lang="en-US" altLang="zh-CN" sz="2800" b="1">
                <a:solidFill>
                  <a:srgbClr val="0000FF"/>
                </a:solidFill>
              </a:rPr>
              <a:t>Part Three (8-9)</a:t>
            </a:r>
            <a:endParaRPr lang="en-US" altLang="zh-CN" sz="2800" b="1">
              <a:solidFill>
                <a:srgbClr val="0000FF"/>
              </a:solidFill>
            </a:endParaRPr>
          </a:p>
        </p:txBody>
      </p:sp>
      <p:sp>
        <p:nvSpPr>
          <p:cNvPr id="10244" name="内容占位符 10243"/>
          <p:cNvSpPr>
            <a:spLocks noGrp="1"/>
          </p:cNvSpPr>
          <p:nvPr>
            <p:ph sz="half" idx="2"/>
          </p:nvPr>
        </p:nvSpPr>
        <p:spPr>
          <a:xfrm>
            <a:off x="5016500" y="2332355"/>
            <a:ext cx="6167755" cy="4265295"/>
          </a:xfrm>
          <a:ln>
            <a:solidFill>
              <a:srgbClr val="0000FF"/>
            </a:solidFill>
            <a:miter/>
          </a:ln>
        </p:spPr>
        <p:txBody>
          <a:bodyPr>
            <a:normAutofit lnSpcReduction="10000"/>
          </a:bodyPr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u"/>
            </a:pPr>
            <a:r>
              <a:rPr lang="en-US" altLang="zh-CN" sz="2800" b="1">
                <a:solidFill>
                  <a:srgbClr val="0000FF"/>
                </a:solidFill>
              </a:rPr>
              <a:t>A.some information about a movement of poets called </a:t>
            </a:r>
            <a:r>
              <a:rPr lang="en-US" altLang="zh-CN" sz="2800" b="1">
                <a:solidFill>
                  <a:srgbClr val="FF0000"/>
                </a:solidFill>
              </a:rPr>
              <a:t>the Romantic Movement</a:t>
            </a:r>
            <a:endParaRPr lang="en-US" altLang="zh-CN" sz="2800" b="1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zh-CN" sz="2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u"/>
            </a:pPr>
            <a:endParaRPr lang="en-US" altLang="zh-CN" sz="2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u"/>
            </a:pPr>
            <a:r>
              <a:rPr lang="en-US" altLang="zh-CN" sz="2800" b="1">
                <a:solidFill>
                  <a:srgbClr val="0000FF"/>
                </a:solidFill>
              </a:rPr>
              <a:t>B.the poem ‘</a:t>
            </a:r>
            <a:r>
              <a:rPr lang="en-US" altLang="zh-CN" sz="2800" b="1">
                <a:solidFill>
                  <a:srgbClr val="FF0000"/>
                </a:solidFill>
              </a:rPr>
              <a:t>A Red, Red Rose</a:t>
            </a:r>
            <a:r>
              <a:rPr lang="en-US" altLang="zh-CN" sz="2800" b="1">
                <a:solidFill>
                  <a:srgbClr val="0000FF"/>
                </a:solidFill>
              </a:rPr>
              <a:t>’ with its introduction and explanation</a:t>
            </a:r>
            <a:endParaRPr lang="en-US" altLang="zh-CN" sz="2800" b="1">
              <a:solidFill>
                <a:srgbClr val="0000FF"/>
              </a:solidFill>
            </a:endParaRPr>
          </a:p>
          <a:p>
            <a:pPr marL="0" indent="0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zh-CN" sz="2800" b="1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u"/>
            </a:pPr>
            <a:endParaRPr lang="en-US" altLang="zh-CN" sz="2800" b="1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u"/>
            </a:pPr>
            <a:r>
              <a:rPr lang="en-US" altLang="zh-CN" sz="2800" b="1">
                <a:solidFill>
                  <a:srgbClr val="0000FF"/>
                </a:solidFill>
              </a:rPr>
              <a:t>C.introduction of </a:t>
            </a:r>
            <a:r>
              <a:rPr lang="en-US" altLang="zh-CN" sz="2800" b="1">
                <a:solidFill>
                  <a:srgbClr val="FF0000"/>
                </a:solidFill>
              </a:rPr>
              <a:t>Robert Burns</a:t>
            </a:r>
            <a:endParaRPr lang="en-US" altLang="zh-CN" sz="2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u"/>
            </a:pPr>
            <a:endParaRPr lang="en-US" altLang="zh-CN" sz="2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u"/>
            </a:pPr>
            <a:endParaRPr lang="en-US" altLang="zh-CN" sz="2800" b="1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u"/>
            </a:pPr>
            <a:endParaRPr lang="en-US" altLang="zh-CN" sz="2800" b="1">
              <a:solidFill>
                <a:srgbClr val="0000FF"/>
              </a:solidFill>
            </a:endParaRPr>
          </a:p>
          <a:p>
            <a:pPr>
              <a:buClrTx/>
              <a:buSzTx/>
              <a:buFontTx/>
            </a:pPr>
            <a:endParaRPr lang="en-US" altLang="zh-CN" sz="2800"/>
          </a:p>
        </p:txBody>
      </p:sp>
      <p:sp>
        <p:nvSpPr>
          <p:cNvPr id="10246" name="直接连接符 10245"/>
          <p:cNvSpPr/>
          <p:nvPr/>
        </p:nvSpPr>
        <p:spPr>
          <a:xfrm>
            <a:off x="4583430" y="2708275"/>
            <a:ext cx="612140" cy="295465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247" name="直接连接符 10246"/>
          <p:cNvSpPr/>
          <p:nvPr/>
        </p:nvSpPr>
        <p:spPr>
          <a:xfrm flipV="1">
            <a:off x="4583113" y="4365625"/>
            <a:ext cx="720725" cy="12969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248" name="直接连接符 10247"/>
          <p:cNvSpPr/>
          <p:nvPr/>
        </p:nvSpPr>
        <p:spPr>
          <a:xfrm flipV="1">
            <a:off x="4440238" y="2636838"/>
            <a:ext cx="863600" cy="151288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" name="文本框 19"/>
          <p:cNvSpPr txBox="1">
            <a:spLocks noChangeArrowheads="1"/>
          </p:cNvSpPr>
          <p:nvPr/>
        </p:nvSpPr>
        <p:spPr bwMode="auto">
          <a:xfrm>
            <a:off x="1384300" y="184785"/>
            <a:ext cx="46628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1pPr>
            <a:lvl2pPr marL="742950" indent="-28575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2pPr>
            <a:lvl3pPr marL="11430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3pPr>
            <a:lvl4pPr marL="16002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4pPr>
            <a:lvl5pPr marL="20574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Fast reading </a:t>
            </a:r>
            <a:endParaRPr lang="en-US" altLang="zh-CN" sz="2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289" name="PA_图片 3" descr="D:\1稻壳模板\ppt\2016.4\小清新水彩花卉毕业答辩模板\未标题-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750" y="1180465"/>
            <a:ext cx="1150620" cy="52374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5" name="图片 86017" descr="quiz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9100" y="1193800"/>
            <a:ext cx="4948238" cy="556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6" name="图片 86019" descr="Individual%2520with%2520troph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5" y="55880"/>
            <a:ext cx="1679575" cy="2710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文本框 1"/>
          <p:cNvSpPr txBox="1"/>
          <p:nvPr/>
        </p:nvSpPr>
        <p:spPr>
          <a:xfrm>
            <a:off x="2170430" y="609600"/>
            <a:ext cx="300228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Competition</a:t>
            </a:r>
            <a:endParaRPr lang="en-US" altLang="zh-CN" sz="4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69" name="Picture 6" descr="sakura_bl"/>
          <p:cNvPicPr>
            <a:picLocks noChangeAspect="1"/>
          </p:cNvPicPr>
          <p:nvPr/>
        </p:nvPicPr>
        <p:blipFill>
          <a:blip r:embed="rId1"/>
          <a:srcRect t="61134" b="8299"/>
          <a:stretch>
            <a:fillRect/>
          </a:stretch>
        </p:blipFill>
        <p:spPr>
          <a:xfrm>
            <a:off x="5886450" y="-20320"/>
            <a:ext cx="6303010" cy="3500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6" descr="sakura_bl"/>
          <p:cNvPicPr>
            <a:picLocks noChangeAspect="1"/>
          </p:cNvPicPr>
          <p:nvPr/>
        </p:nvPicPr>
        <p:blipFill>
          <a:blip r:embed="rId1"/>
          <a:srcRect t="61134" b="8299"/>
          <a:stretch>
            <a:fillRect/>
          </a:stretch>
        </p:blipFill>
        <p:spPr>
          <a:xfrm>
            <a:off x="-19685" y="-20320"/>
            <a:ext cx="6409690" cy="3500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1" name="Picture 6" descr="sakura_bl"/>
          <p:cNvPicPr>
            <a:picLocks noChangeAspect="1"/>
          </p:cNvPicPr>
          <p:nvPr/>
        </p:nvPicPr>
        <p:blipFill>
          <a:blip r:embed="rId1"/>
          <a:srcRect t="61134" b="8299"/>
          <a:stretch>
            <a:fillRect/>
          </a:stretch>
        </p:blipFill>
        <p:spPr>
          <a:xfrm>
            <a:off x="5886450" y="3357880"/>
            <a:ext cx="6303010" cy="3500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2" name="Picture 6" descr="sakura_bl"/>
          <p:cNvPicPr>
            <a:picLocks noChangeAspect="1"/>
          </p:cNvPicPr>
          <p:nvPr/>
        </p:nvPicPr>
        <p:blipFill>
          <a:blip r:embed="rId1"/>
          <a:srcRect t="61134" b="8299"/>
          <a:stretch>
            <a:fillRect/>
          </a:stretch>
        </p:blipFill>
        <p:spPr>
          <a:xfrm>
            <a:off x="-19685" y="3357880"/>
            <a:ext cx="6403340" cy="3500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3" name="文本框 3"/>
          <p:cNvSpPr txBox="1"/>
          <p:nvPr/>
        </p:nvSpPr>
        <p:spPr>
          <a:xfrm>
            <a:off x="1576070" y="182563"/>
            <a:ext cx="515620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6000">
                <a:latin typeface="Comic Sans MS" panose="030F0702030302020204" pitchFamily="66" charset="0"/>
                <a:ea typeface="黑体" panose="02010609060101010101" charset="-122"/>
              </a:rPr>
              <a:t>A.score:1'</a:t>
            </a:r>
            <a:endParaRPr lang="en-US" altLang="zh-CN" sz="6000">
              <a:latin typeface="Comic Sans MS" panose="030F0702030302020204" pitchFamily="66" charset="0"/>
              <a:ea typeface="黑体" panose="02010609060101010101" charset="-122"/>
            </a:endParaRPr>
          </a:p>
        </p:txBody>
      </p:sp>
      <p:sp>
        <p:nvSpPr>
          <p:cNvPr id="32774" name="文本框 4"/>
          <p:cNvSpPr txBox="1"/>
          <p:nvPr/>
        </p:nvSpPr>
        <p:spPr>
          <a:xfrm>
            <a:off x="6365875" y="182563"/>
            <a:ext cx="560387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6000">
                <a:latin typeface="Comic Sans MS" panose="030F0702030302020204" pitchFamily="66" charset="0"/>
                <a:ea typeface="黑体" panose="02010609060101010101" charset="-122"/>
              </a:rPr>
              <a:t>B.score:1'</a:t>
            </a:r>
            <a:endParaRPr lang="en-US" altLang="zh-CN" sz="6000">
              <a:latin typeface="Comic Sans MS" panose="030F0702030302020204" pitchFamily="66" charset="0"/>
              <a:ea typeface="黑体" panose="02010609060101010101" charset="-122"/>
            </a:endParaRPr>
          </a:p>
        </p:txBody>
      </p:sp>
      <p:sp>
        <p:nvSpPr>
          <p:cNvPr id="32775" name="文本框 5"/>
          <p:cNvSpPr txBox="1"/>
          <p:nvPr/>
        </p:nvSpPr>
        <p:spPr>
          <a:xfrm>
            <a:off x="1622425" y="1671638"/>
            <a:ext cx="506412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6000">
                <a:latin typeface="Comic Sans MS" panose="030F0702030302020204" pitchFamily="66" charset="0"/>
                <a:ea typeface="黑体" panose="02010609060101010101" charset="-122"/>
              </a:rPr>
              <a:t>C.score:2'</a:t>
            </a:r>
            <a:endParaRPr lang="en-US" altLang="zh-CN" sz="6000">
              <a:latin typeface="Comic Sans MS" panose="030F0702030302020204" pitchFamily="66" charset="0"/>
              <a:ea typeface="黑体" panose="02010609060101010101" charset="-122"/>
            </a:endParaRPr>
          </a:p>
        </p:txBody>
      </p:sp>
      <p:sp>
        <p:nvSpPr>
          <p:cNvPr id="32776" name="文本框 6"/>
          <p:cNvSpPr txBox="1"/>
          <p:nvPr/>
        </p:nvSpPr>
        <p:spPr>
          <a:xfrm>
            <a:off x="6365875" y="1671638"/>
            <a:ext cx="465137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6000">
                <a:latin typeface="Comic Sans MS" panose="030F0702030302020204" pitchFamily="66" charset="0"/>
                <a:ea typeface="黑体" panose="02010609060101010101" charset="-122"/>
              </a:rPr>
              <a:t>D.score:2'</a:t>
            </a:r>
            <a:endParaRPr lang="en-US" altLang="zh-CN" sz="6000">
              <a:latin typeface="Comic Sans MS" panose="030F0702030302020204" pitchFamily="66" charset="0"/>
              <a:ea typeface="黑体" panose="02010609060101010101" charset="-122"/>
            </a:endParaRPr>
          </a:p>
        </p:txBody>
      </p:sp>
      <p:sp>
        <p:nvSpPr>
          <p:cNvPr id="32777" name="文本框 7"/>
          <p:cNvSpPr txBox="1"/>
          <p:nvPr/>
        </p:nvSpPr>
        <p:spPr>
          <a:xfrm>
            <a:off x="1622425" y="3449638"/>
            <a:ext cx="5272088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6000">
                <a:latin typeface="Comic Sans MS" panose="030F0702030302020204" pitchFamily="66" charset="0"/>
                <a:ea typeface="黑体" panose="02010609060101010101" charset="-122"/>
              </a:rPr>
              <a:t>E.score:3'</a:t>
            </a:r>
            <a:endParaRPr lang="en-US" altLang="zh-CN" sz="6000">
              <a:latin typeface="Comic Sans MS" panose="030F0702030302020204" pitchFamily="66" charset="0"/>
              <a:ea typeface="黑体" panose="02010609060101010101" charset="-122"/>
            </a:endParaRPr>
          </a:p>
        </p:txBody>
      </p:sp>
      <p:sp>
        <p:nvSpPr>
          <p:cNvPr id="32778" name="文本框 8"/>
          <p:cNvSpPr txBox="1"/>
          <p:nvPr/>
        </p:nvSpPr>
        <p:spPr>
          <a:xfrm>
            <a:off x="6212205" y="3449638"/>
            <a:ext cx="5272088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6000">
                <a:latin typeface="Comic Sans MS" panose="030F0702030302020204" pitchFamily="66" charset="0"/>
                <a:ea typeface="黑体" panose="02010609060101010101" charset="-122"/>
              </a:rPr>
              <a:t>F.score:3'</a:t>
            </a:r>
            <a:endParaRPr lang="en-US" altLang="zh-CN" sz="6000">
              <a:latin typeface="Comic Sans MS" panose="030F0702030302020204" pitchFamily="66" charset="0"/>
              <a:ea typeface="黑体" panose="02010609060101010101" charset="-122"/>
            </a:endParaRPr>
          </a:p>
        </p:txBody>
      </p:sp>
      <p:sp>
        <p:nvSpPr>
          <p:cNvPr id="32779" name="文本框 9"/>
          <p:cNvSpPr txBox="1"/>
          <p:nvPr/>
        </p:nvSpPr>
        <p:spPr>
          <a:xfrm>
            <a:off x="1622425" y="5062538"/>
            <a:ext cx="5272088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6000">
                <a:latin typeface="Comic Sans MS" panose="030F0702030302020204" pitchFamily="66" charset="0"/>
                <a:ea typeface="黑体" panose="02010609060101010101" charset="-122"/>
              </a:rPr>
              <a:t>G.score:4'</a:t>
            </a:r>
            <a:endParaRPr lang="en-US" altLang="zh-CN" sz="6000">
              <a:latin typeface="Comic Sans MS" panose="030F0702030302020204" pitchFamily="66" charset="0"/>
              <a:ea typeface="黑体" panose="02010609060101010101" charset="-122"/>
            </a:endParaRPr>
          </a:p>
        </p:txBody>
      </p:sp>
      <p:sp>
        <p:nvSpPr>
          <p:cNvPr id="32780" name="文本框 10"/>
          <p:cNvSpPr txBox="1"/>
          <p:nvPr/>
        </p:nvSpPr>
        <p:spPr>
          <a:xfrm>
            <a:off x="6365875" y="5062538"/>
            <a:ext cx="5272088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6000">
                <a:latin typeface="Comic Sans MS" panose="030F0702030302020204" pitchFamily="66" charset="0"/>
                <a:ea typeface="黑体" panose="02010609060101010101" charset="-122"/>
              </a:rPr>
              <a:t>H.score:4'</a:t>
            </a:r>
            <a:endParaRPr lang="en-US" altLang="zh-CN" sz="6000">
              <a:latin typeface="Comic Sans MS" panose="030F0702030302020204" pitchFamily="66" charset="0"/>
              <a:ea typeface="黑体" panose="02010609060101010101" charset="-122"/>
            </a:endParaRPr>
          </a:p>
        </p:txBody>
      </p:sp>
      <p:sp>
        <p:nvSpPr>
          <p:cNvPr id="2" name="右箭头 1">
            <a:hlinkClick r:id="rId2" action="ppaction://hlinksldjump"/>
          </p:cNvPr>
          <p:cNvSpPr/>
          <p:nvPr/>
        </p:nvSpPr>
        <p:spPr>
          <a:xfrm>
            <a:off x="3003550" y="1116013"/>
            <a:ext cx="1152525" cy="792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" name="右箭头 2">
            <a:hlinkClick r:id="rId3" action="ppaction://hlinksldjump"/>
          </p:cNvPr>
          <p:cNvSpPr/>
          <p:nvPr/>
        </p:nvSpPr>
        <p:spPr>
          <a:xfrm>
            <a:off x="3003550" y="2686050"/>
            <a:ext cx="1152525" cy="793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3003550" y="4576763"/>
            <a:ext cx="1152525" cy="792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" name="右箭头 4">
            <a:hlinkClick r:id="rId5" action="ppaction://hlinksldjump"/>
          </p:cNvPr>
          <p:cNvSpPr/>
          <p:nvPr/>
        </p:nvSpPr>
        <p:spPr>
          <a:xfrm>
            <a:off x="3003550" y="5970588"/>
            <a:ext cx="1152525" cy="792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" name="右箭头 5">
            <a:hlinkClick r:id="rId6" action="ppaction://hlinksldjump"/>
          </p:cNvPr>
          <p:cNvSpPr/>
          <p:nvPr/>
        </p:nvSpPr>
        <p:spPr>
          <a:xfrm>
            <a:off x="7658100" y="1196975"/>
            <a:ext cx="1233488" cy="793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" name="右箭头 6">
            <a:hlinkClick r:id="rId7" action="ppaction://hlinksldjump"/>
          </p:cNvPr>
          <p:cNvSpPr/>
          <p:nvPr/>
        </p:nvSpPr>
        <p:spPr>
          <a:xfrm>
            <a:off x="7739063" y="2686050"/>
            <a:ext cx="1152525" cy="793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9" name="右箭头 8">
            <a:hlinkClick r:id="rId8" action="ppaction://hlinksldjump"/>
          </p:cNvPr>
          <p:cNvSpPr/>
          <p:nvPr/>
        </p:nvSpPr>
        <p:spPr>
          <a:xfrm>
            <a:off x="7739063" y="5997575"/>
            <a:ext cx="1152525" cy="7651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0" name="右箭头 9">
            <a:hlinkClick r:id="rId9" action="ppaction://hlinksldjump"/>
          </p:cNvPr>
          <p:cNvSpPr/>
          <p:nvPr/>
        </p:nvSpPr>
        <p:spPr>
          <a:xfrm>
            <a:off x="7739063" y="4604385"/>
            <a:ext cx="1152525" cy="7651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34821" name="Picture 5" descr="plant00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8130" y="5187950"/>
            <a:ext cx="1701800" cy="157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54" name="Text Box 14"/>
          <p:cNvSpPr txBox="1"/>
          <p:nvPr/>
        </p:nvSpPr>
        <p:spPr>
          <a:xfrm>
            <a:off x="474980" y="1023620"/>
            <a:ext cx="1127315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US" altLang="zh-CN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Q: </a:t>
            </a:r>
            <a:endParaRPr lang="en-US" altLang="zh-CN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 3 representative poets of the Romantic Movement</a:t>
            </a:r>
            <a:endParaRPr lang="en-US" altLang="zh-CN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9" name="文本框 55308"/>
          <p:cNvSpPr txBox="1"/>
          <p:nvPr/>
        </p:nvSpPr>
        <p:spPr>
          <a:xfrm>
            <a:off x="4191000" y="304800"/>
            <a:ext cx="6019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CC0000"/>
                </a:solidFill>
                <a:latin typeface="Arial" panose="020B0604020202020204" pitchFamily="34" charset="0"/>
              </a:rPr>
              <a:t>Answer the question</a:t>
            </a:r>
            <a:endParaRPr lang="en-US" altLang="zh-CN" sz="2400" b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pic>
        <p:nvPicPr>
          <p:cNvPr id="55318" name="图片 55317" descr="wordswort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5190" y="2961640"/>
            <a:ext cx="2507615" cy="378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19" name="图片 55318" descr="keat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70" y="2961640"/>
            <a:ext cx="2922270" cy="377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21" name="图片 55320" descr="Robert Burn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860" y="2961640"/>
            <a:ext cx="2604770" cy="3753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19"/>
          <p:cNvSpPr txBox="1">
            <a:spLocks noChangeArrowheads="1"/>
          </p:cNvSpPr>
          <p:nvPr/>
        </p:nvSpPr>
        <p:spPr bwMode="auto">
          <a:xfrm>
            <a:off x="1519555" y="139700"/>
            <a:ext cx="210883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1pPr>
            <a:lvl2pPr marL="742950" indent="-28575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2pPr>
            <a:lvl3pPr marL="11430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3pPr>
            <a:lvl4pPr marL="16002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4pPr>
            <a:lvl5pPr marL="20574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Task 1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1'</a:t>
            </a:r>
            <a:endParaRPr lang="en-US" altLang="zh-CN" sz="4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4" name="直接连接符 53"/>
          <p:cNvCxnSpPr/>
          <p:nvPr/>
        </p:nvCxnSpPr>
        <p:spPr>
          <a:xfrm flipH="1">
            <a:off x="890270" y="786765"/>
            <a:ext cx="6956425" cy="0"/>
          </a:xfrm>
          <a:prstGeom prst="line">
            <a:avLst/>
          </a:prstGeom>
          <a:ln w="12700">
            <a:solidFill>
              <a:schemeClr val="accent3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图片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6" y="152401"/>
            <a:ext cx="508000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左箭头 1">
            <a:hlinkClick r:id="rId5" action="ppaction://hlinksldjump"/>
          </p:cNvPr>
          <p:cNvSpPr/>
          <p:nvPr/>
        </p:nvSpPr>
        <p:spPr>
          <a:xfrm>
            <a:off x="10739120" y="412750"/>
            <a:ext cx="1176655" cy="9271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54" name="Text Box 14"/>
          <p:cNvSpPr txBox="1"/>
          <p:nvPr/>
        </p:nvSpPr>
        <p:spPr>
          <a:xfrm>
            <a:off x="1483360" y="1177290"/>
            <a:ext cx="93992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US" altLang="zh-CN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Q: List 3 main poems of Robert Burns</a:t>
            </a:r>
            <a:endParaRPr lang="en-US" altLang="zh-CN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9" name="文本框 55308"/>
          <p:cNvSpPr txBox="1"/>
          <p:nvPr/>
        </p:nvSpPr>
        <p:spPr>
          <a:xfrm>
            <a:off x="4191000" y="304800"/>
            <a:ext cx="6019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CC0000"/>
                </a:solidFill>
                <a:latin typeface="Arial" panose="020B0604020202020204" pitchFamily="34" charset="0"/>
              </a:rPr>
              <a:t>Answer the question</a:t>
            </a:r>
            <a:endParaRPr lang="en-US" altLang="zh-CN" sz="2400" b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文本框 19"/>
          <p:cNvSpPr txBox="1">
            <a:spLocks noChangeArrowheads="1"/>
          </p:cNvSpPr>
          <p:nvPr/>
        </p:nvSpPr>
        <p:spPr bwMode="auto">
          <a:xfrm>
            <a:off x="1703705" y="152400"/>
            <a:ext cx="2206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1pPr>
            <a:lvl2pPr marL="742950" indent="-28575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2pPr>
            <a:lvl3pPr marL="11430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3pPr>
            <a:lvl4pPr marL="16002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4pPr>
            <a:lvl5pPr marL="20574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Task 2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1'</a:t>
            </a:r>
            <a:endParaRPr lang="en-US" altLang="zh-CN" sz="4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4" name="直接连接符 53"/>
          <p:cNvCxnSpPr/>
          <p:nvPr/>
        </p:nvCxnSpPr>
        <p:spPr>
          <a:xfrm flipH="1">
            <a:off x="890270" y="786765"/>
            <a:ext cx="6956425" cy="0"/>
          </a:xfrm>
          <a:prstGeom prst="line">
            <a:avLst/>
          </a:prstGeom>
          <a:ln w="12700">
            <a:solidFill>
              <a:schemeClr val="accent3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图片 5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6" y="152401"/>
            <a:ext cx="508000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/>
          <p:cNvSpPr txBox="1"/>
          <p:nvPr/>
        </p:nvSpPr>
        <p:spPr>
          <a:xfrm>
            <a:off x="3418840" y="2459990"/>
            <a:ext cx="939927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US" altLang="zh-CN" sz="4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Red,Red Rose</a:t>
            </a:r>
            <a:endParaRPr lang="en-US" altLang="zh-CN" sz="40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4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 Mouse</a:t>
            </a:r>
            <a:endParaRPr lang="en-US" altLang="zh-CN" sz="40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4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Holy Fair</a:t>
            </a:r>
            <a:endParaRPr lang="en-US" altLang="zh-CN" sz="40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左箭头 2">
            <a:hlinkClick r:id="rId2" action="ppaction://hlinksldjump"/>
          </p:cNvPr>
          <p:cNvSpPr/>
          <p:nvPr/>
        </p:nvSpPr>
        <p:spPr>
          <a:xfrm>
            <a:off x="10882630" y="5819458"/>
            <a:ext cx="1131888" cy="9429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301" name="Rectangle 13"/>
          <p:cNvSpPr/>
          <p:nvPr/>
        </p:nvSpPr>
        <p:spPr>
          <a:xfrm>
            <a:off x="2907030" y="1369695"/>
            <a:ext cx="6378575" cy="91694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r>
              <a:rPr lang="en-US" altLang="zh-CN" sz="3200">
                <a:solidFill>
                  <a:srgbClr val="FFFF00"/>
                </a:solidFill>
                <a:latin typeface="Arial" panose="020B0604020202020204" pitchFamily="34" charset="0"/>
              </a:rPr>
              <a:t>Features of the Romantic themes</a:t>
            </a:r>
            <a:endParaRPr lang="en-US" altLang="zh-CN" sz="32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256" name="Text Box 16"/>
          <p:cNvSpPr txBox="1"/>
          <p:nvPr/>
        </p:nvSpPr>
        <p:spPr>
          <a:xfrm>
            <a:off x="894080" y="2829560"/>
            <a:ext cx="1102677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poetry of the Romantic Movement often focuses on concepts like_________ and_________, and tends to use______________ and touch on_____________________.</a:t>
            </a:r>
            <a:endParaRPr lang="en-US" altLang="zh-CN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9" name="文本框 55308"/>
          <p:cNvSpPr txBox="1"/>
          <p:nvPr/>
        </p:nvSpPr>
        <p:spPr>
          <a:xfrm>
            <a:off x="4191000" y="304800"/>
            <a:ext cx="6019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CC0000"/>
                </a:solidFill>
                <a:latin typeface="Arial" panose="020B0604020202020204" pitchFamily="34" charset="0"/>
              </a:rPr>
              <a:t>fill in the blanks</a:t>
            </a:r>
            <a:endParaRPr lang="en-US" altLang="zh-CN" sz="2400" b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55314" name="矩形 55313"/>
          <p:cNvSpPr/>
          <p:nvPr/>
        </p:nvSpPr>
        <p:spPr>
          <a:xfrm>
            <a:off x="1703705" y="3321685"/>
            <a:ext cx="167386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200">
                <a:solidFill>
                  <a:srgbClr val="CC0000"/>
                </a:solidFill>
                <a:latin typeface="Arial" panose="020B0604020202020204" pitchFamily="34" charset="0"/>
              </a:rPr>
              <a:t>freedom</a:t>
            </a:r>
            <a:endParaRPr lang="en-US" altLang="zh-CN" sz="320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55315" name="矩形 55314"/>
          <p:cNvSpPr/>
          <p:nvPr/>
        </p:nvSpPr>
        <p:spPr>
          <a:xfrm>
            <a:off x="9011920" y="3321685"/>
            <a:ext cx="226123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200">
                <a:solidFill>
                  <a:srgbClr val="CC0000"/>
                </a:solidFill>
                <a:latin typeface="Arial" panose="020B0604020202020204" pitchFamily="34" charset="0"/>
              </a:rPr>
              <a:t>imagination</a:t>
            </a:r>
            <a:endParaRPr lang="en-US" altLang="zh-CN" sz="320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55316" name="矩形 55315"/>
          <p:cNvSpPr/>
          <p:nvPr/>
        </p:nvSpPr>
        <p:spPr>
          <a:xfrm>
            <a:off x="3853180" y="3814445"/>
            <a:ext cx="28263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200">
                <a:solidFill>
                  <a:srgbClr val="CC0000"/>
                </a:solidFill>
                <a:latin typeface="Arial" panose="020B0604020202020204" pitchFamily="34" charset="0"/>
              </a:rPr>
              <a:t>strong feelings</a:t>
            </a:r>
            <a:endParaRPr lang="en-US" altLang="zh-CN" sz="320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55317" name="文本框 55316"/>
          <p:cNvSpPr txBox="1"/>
          <p:nvPr/>
        </p:nvSpPr>
        <p:spPr>
          <a:xfrm>
            <a:off x="4313555" y="3322320"/>
            <a:ext cx="1905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CC0000"/>
                </a:solidFill>
                <a:latin typeface="Arial" panose="020B0604020202020204" pitchFamily="34" charset="0"/>
              </a:rPr>
              <a:t>beauty</a:t>
            </a:r>
            <a:endParaRPr lang="en-US" altLang="zh-CN" sz="320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文本框 19"/>
          <p:cNvSpPr txBox="1">
            <a:spLocks noChangeArrowheads="1"/>
          </p:cNvSpPr>
          <p:nvPr/>
        </p:nvSpPr>
        <p:spPr bwMode="auto">
          <a:xfrm>
            <a:off x="1585595" y="139700"/>
            <a:ext cx="226758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1pPr>
            <a:lvl2pPr marL="742950" indent="-28575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2pPr>
            <a:lvl3pPr marL="11430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3pPr>
            <a:lvl4pPr marL="16002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4pPr>
            <a:lvl5pPr marL="20574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Task 3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2'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4" name="直接连接符 53"/>
          <p:cNvCxnSpPr/>
          <p:nvPr/>
        </p:nvCxnSpPr>
        <p:spPr>
          <a:xfrm flipH="1">
            <a:off x="890270" y="764540"/>
            <a:ext cx="11320780" cy="22225"/>
          </a:xfrm>
          <a:prstGeom prst="line">
            <a:avLst/>
          </a:prstGeom>
          <a:ln w="12700">
            <a:solidFill>
              <a:schemeClr val="accent3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图片 5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6" y="152401"/>
            <a:ext cx="508000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左箭头 1">
            <a:hlinkClick r:id="rId2" action="ppaction://hlinksldjump"/>
          </p:cNvPr>
          <p:cNvSpPr/>
          <p:nvPr/>
        </p:nvSpPr>
        <p:spPr>
          <a:xfrm>
            <a:off x="7969250" y="5865813"/>
            <a:ext cx="1131888" cy="9429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5314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5317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5315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5316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45X58PIC4Ra_102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 t="1324" r="1263" b="1668"/>
          <a:stretch>
            <a:fillRect/>
          </a:stretch>
        </p:blipFill>
        <p:spPr bwMode="auto">
          <a:xfrm>
            <a:off x="1" y="-30163"/>
            <a:ext cx="12192000" cy="68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 descr="003Nf3b6gy6IEUav1bh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0513" y="44450"/>
            <a:ext cx="312261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003Nf3b6gy6IEUav1bh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6138" y="44450"/>
            <a:ext cx="31242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5" descr="003Nf3b6gy6IEUav1bh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3351" y="44450"/>
            <a:ext cx="312261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237106" y="825183"/>
            <a:ext cx="8639175" cy="45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Everybody, everybody wants to love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Everybody, everybody wants to be loved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Oh-oh oh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Just let the love, love, love begin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Everybody, everybody wants to love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Everybody, everybody wants to be loved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Oh-oh oh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Just let the love, love, love begin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11" name="Picture 7" descr="u=1208883016,442729509&amp;fm=21&amp;gp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4762" y="5518150"/>
            <a:ext cx="4302126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2" name="Picture 8" descr="4d059134t5c7c2eadab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4" y="3949700"/>
            <a:ext cx="3667125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3" name="图片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4616450"/>
            <a:ext cx="2189162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6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bldLvl="0" autoUpdateAnimBg="0"/>
      <p:bldP spid="21510" grpId="1" bldLvl="0" autoUpdateAnimBg="0"/>
      <p:bldP spid="21510" grpId="2" bldLvl="0" autoUpdateAnimBg="0"/>
      <p:bldP spid="21510" grpId="3" bldLvl="0" autoUpdateAnimBg="0"/>
      <p:bldP spid="21510" grpId="4" bldLvl="0" autoUpdateAnimBg="0"/>
      <p:bldP spid="21510" grpId="5" bldLvl="0" autoUpdateAnimBg="0"/>
      <p:bldP spid="21510" grpId="6" bldLvl="0" autoUpdateAnimBg="0"/>
      <p:bldP spid="21510" grpId="7" bldLvl="0" autoUpdateAnimBg="0"/>
      <p:bldP spid="21510" grpId="8" bldLvl="0" autoUpdateAnimBg="0"/>
      <p:bldP spid="21510" grpId="9" bldLvl="0" autoUpdateAnimBg="0"/>
      <p:bldP spid="21510" grpId="10" bldLvl="0" autoUpdateAnimBg="0"/>
      <p:bldP spid="21510" grpId="11" bldLvl="0" autoUpdateAnimBg="0"/>
      <p:bldP spid="21510" grpId="12" bldLvl="0" autoUpdateAnimBg="0"/>
      <p:bldP spid="21510" grpId="13" bldLvl="0" autoUpdateAnimBg="0"/>
      <p:bldP spid="21510" grpId="14" bldLvl="0" autoUpdateAnimBg="0"/>
      <p:bldP spid="21510" grpId="15" bldLvl="0" autoUpdateAnimBg="0"/>
      <p:bldP spid="21510" grpId="16" bldLvl="0" autoUpdateAnimBg="0"/>
      <p:bldP spid="21510" grpId="17" bldLvl="0" autoUpdateAnimBg="0"/>
      <p:bldP spid="21510" grpId="18" bldLvl="0" autoUpdateAnimBg="0"/>
      <p:bldP spid="21510" grpId="19" bldLvl="0" autoUpdateAnimBg="0"/>
      <p:bldP spid="21510" grpId="20" bldLvl="0" autoUpdateAnimBg="0"/>
      <p:bldP spid="21510" grpId="21" bldLvl="0" autoUpdateAnimBg="0"/>
      <p:bldP spid="21510" grpId="22" bldLvl="0" autoUpdateAnimBg="0"/>
      <p:bldP spid="21510" grpId="23" bldLvl="0" autoUpdateAnimBg="0"/>
      <p:bldP spid="21510" grpId="24" bldLvl="0" autoUpdateAnimBg="0"/>
      <p:bldP spid="21510" grpId="25" bldLvl="0" autoUpdateAnimBg="0"/>
      <p:bldP spid="21510" grpId="26" bldLvl="0" autoUpdateAnimBg="0"/>
      <p:bldP spid="21510" grpId="27" bldLvl="0" autoUpdateAnimBg="0"/>
      <p:bldP spid="21510" grpId="28" bldLvl="0" autoUpdateAnimBg="0"/>
      <p:bldP spid="21510" grpId="29" bldLvl="0" autoUpdateAnimBg="0"/>
      <p:bldP spid="21510" grpId="30" bldLvl="0" autoUpdateAnimBg="0"/>
      <p:bldP spid="21510" grpId="31" bldLvl="0" autoUpdateAnimBg="0"/>
      <p:bldP spid="21510" grpId="32" bldLvl="0" autoUpdateAnimBg="0"/>
      <p:bldP spid="21510" grpId="33" bldLvl="0" autoUpdateAnimBg="0"/>
      <p:bldP spid="21510" grpId="34" bldLvl="0" autoUpdateAnimBg="0"/>
      <p:bldP spid="21510" grpId="35" bldLvl="0" autoUpdateAnimBg="0"/>
      <p:bldP spid="21510" grpId="36" bldLvl="0" autoUpdateAnimBg="0"/>
      <p:bldP spid="21510" grpId="37" bldLvl="0" autoUpdateAnimBg="0"/>
      <p:bldP spid="21510" grpId="38" bldLvl="0" autoUpdateAnimBg="0"/>
      <p:bldP spid="21510" grpId="39" bldLvl="0" autoUpdateAnimBg="0"/>
      <p:bldP spid="21510" grpId="40" bldLvl="0" autoUpdateAnimBg="0"/>
      <p:bldP spid="21510" grpId="41" bldLvl="0" autoUpdateAnimBg="0"/>
      <p:bldP spid="21510" grpId="42" bldLvl="0" autoUpdateAnimBg="0"/>
      <p:bldP spid="21510" grpId="43" bldLvl="0" autoUpdateAnimBg="0"/>
      <p:bldP spid="21510" grpId="44" bldLvl="0" autoUpdateAnimBg="0"/>
      <p:bldP spid="21510" grpId="45" bldLvl="0" autoUpdateAnimBg="0"/>
      <p:bldP spid="21510" grpId="46" bldLvl="0" autoUpdateAnimBg="0"/>
      <p:bldP spid="21510" grpId="47" bldLvl="0" autoUpdateAnimBg="0"/>
      <p:bldP spid="21510" grpId="48" bldLvl="0" autoUpdateAnimBg="0"/>
      <p:bldP spid="21510" grpId="49" bldLvl="0" autoUpdateAnimBg="0"/>
      <p:bldP spid="21510" grpId="50" bldLvl="0" autoUpdateAnimBg="0"/>
      <p:bldP spid="21510" grpId="51" bldLvl="0" autoUpdateAnimBg="0"/>
      <p:bldP spid="21510" grpId="52" bldLvl="0" autoUpdateAnimBg="0"/>
      <p:bldP spid="21510" grpId="53" bldLvl="0" autoUpdateAnimBg="0"/>
      <p:bldP spid="21510" grpId="54" bldLvl="0" autoUpdateAnimBg="0"/>
      <p:bldP spid="21510" grpId="55" bldLvl="0" autoUpdateAnimBg="0"/>
      <p:bldP spid="21510" grpId="56" bldLvl="0" autoUpdateAnimBg="0"/>
      <p:bldP spid="21510" grpId="57" bldLvl="0" autoUpdateAnimBg="0"/>
      <p:bldP spid="21510" grpId="58" bldLvl="0" autoUpdateAnimBg="0"/>
      <p:bldP spid="21510" grpId="59" bldLvl="0" autoUpdateAnimBg="0"/>
      <p:bldP spid="21510" grpId="60" bldLvl="0" autoUpdateAnimBg="0"/>
      <p:bldP spid="21510" grpId="61" bldLvl="0" autoUpdateAnimBg="0"/>
      <p:bldP spid="21510" grpId="62" bldLvl="0" autoUpdateAnimBg="0"/>
      <p:bldP spid="21510" grpId="63" bldLvl="0" autoUpdateAnimBg="0"/>
      <p:bldP spid="21510" grpId="64" bldLvl="0" autoUpdateAnimBg="0"/>
      <p:bldP spid="21510" grpId="65" bldLvl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5" name="文本框 32774"/>
          <p:cNvSpPr txBox="1"/>
          <p:nvPr/>
        </p:nvSpPr>
        <p:spPr>
          <a:xfrm>
            <a:off x="4283075" y="127000"/>
            <a:ext cx="6019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CC0000"/>
                </a:solidFill>
                <a:latin typeface="Arial" panose="020B0604020202020204" pitchFamily="34" charset="0"/>
              </a:rPr>
              <a:t>Fill in the blanks</a:t>
            </a:r>
            <a:endParaRPr lang="en-US" altLang="zh-CN" sz="2800" b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32779" name="矩形 32778"/>
          <p:cNvSpPr/>
          <p:nvPr/>
        </p:nvSpPr>
        <p:spPr>
          <a:xfrm>
            <a:off x="613410" y="1969770"/>
            <a:ext cx="1096454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3600" b="1">
                <a:latin typeface="Arial" panose="020B0604020202020204" pitchFamily="34" charset="0"/>
              </a:rPr>
              <a:t>  The poet comp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ared 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girl he loves</a:t>
            </a:r>
            <a:r>
              <a:rPr lang="en-US" altLang="zh-CN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>
                <a:latin typeface="Arial" panose="020B0604020202020204" pitchFamily="34" charset="0"/>
              </a:rPr>
              <a:t>to ___________  and ___________.</a:t>
            </a:r>
            <a:endParaRPr lang="en-US" altLang="zh-CN" sz="3600" b="1">
              <a:latin typeface="Arial" panose="020B0604020202020204" pitchFamily="34" charset="0"/>
            </a:endParaRPr>
          </a:p>
        </p:txBody>
      </p:sp>
      <p:cxnSp>
        <p:nvCxnSpPr>
          <p:cNvPr id="54" name="直接连接符 53"/>
          <p:cNvCxnSpPr/>
          <p:nvPr/>
        </p:nvCxnSpPr>
        <p:spPr>
          <a:xfrm flipH="1">
            <a:off x="1294130" y="649605"/>
            <a:ext cx="10898505" cy="0"/>
          </a:xfrm>
          <a:prstGeom prst="line">
            <a:avLst/>
          </a:prstGeom>
          <a:ln w="12700">
            <a:solidFill>
              <a:schemeClr val="accent3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图片 5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" y="-6985"/>
            <a:ext cx="58928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19"/>
          <p:cNvSpPr txBox="1">
            <a:spLocks noChangeArrowheads="1"/>
          </p:cNvSpPr>
          <p:nvPr/>
        </p:nvSpPr>
        <p:spPr bwMode="auto">
          <a:xfrm>
            <a:off x="1661795" y="-6985"/>
            <a:ext cx="29895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1pPr>
            <a:lvl2pPr marL="742950" indent="-28575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2pPr>
            <a:lvl3pPr marL="11430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3pPr>
            <a:lvl4pPr marL="16002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4pPr>
            <a:lvl5pPr marL="20574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Task 4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2'</a:t>
            </a:r>
            <a:endParaRPr lang="en-US" altLang="zh-CN" sz="4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150" name="PA_图片 2" descr="D:\1稻壳模板\ppt\2016.4\小清新水彩花卉毕业答辩模板\未标题-5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68910" y="5193665"/>
            <a:ext cx="1646555" cy="1716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4" name="矩形 60423"/>
          <p:cNvSpPr/>
          <p:nvPr/>
        </p:nvSpPr>
        <p:spPr>
          <a:xfrm>
            <a:off x="1165860" y="2458085"/>
            <a:ext cx="21259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200" b="1">
                <a:solidFill>
                  <a:srgbClr val="FF3399"/>
                </a:solidFill>
                <a:latin typeface="Arial" panose="020B0604020202020204" pitchFamily="34" charset="0"/>
              </a:rPr>
              <a:t>a red rose</a:t>
            </a:r>
            <a:endParaRPr lang="en-US" altLang="zh-CN" sz="3200" b="1">
              <a:solidFill>
                <a:srgbClr val="FF3399"/>
              </a:solidFill>
              <a:latin typeface="Arial" panose="020B0604020202020204" pitchFamily="34" charset="0"/>
            </a:endParaRPr>
          </a:p>
        </p:txBody>
      </p:sp>
      <p:sp>
        <p:nvSpPr>
          <p:cNvPr id="60422" name="文本框 60421"/>
          <p:cNvSpPr txBox="1"/>
          <p:nvPr/>
        </p:nvSpPr>
        <p:spPr>
          <a:xfrm>
            <a:off x="5295900" y="2458085"/>
            <a:ext cx="1600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b="1">
                <a:solidFill>
                  <a:srgbClr val="FF3399"/>
                </a:solidFill>
                <a:latin typeface="Comic Sans MS" panose="030F0702030302020204" pitchFamily="66" charset="0"/>
              </a:rPr>
              <a:t>a song</a:t>
            </a:r>
            <a:endParaRPr lang="en-US" altLang="zh-CN" sz="3200" b="1">
              <a:solidFill>
                <a:srgbClr val="FF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左箭头 1">
            <a:hlinkClick r:id="rId4" action="ppaction://hlinksldjump"/>
          </p:cNvPr>
          <p:cNvSpPr/>
          <p:nvPr/>
        </p:nvSpPr>
        <p:spPr>
          <a:xfrm>
            <a:off x="10533380" y="5865813"/>
            <a:ext cx="1131888" cy="9429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2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19"/>
          <p:cNvSpPr txBox="1">
            <a:spLocks noChangeArrowheads="1"/>
          </p:cNvSpPr>
          <p:nvPr/>
        </p:nvSpPr>
        <p:spPr bwMode="auto">
          <a:xfrm>
            <a:off x="890270" y="113030"/>
            <a:ext cx="228663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1pPr>
            <a:lvl2pPr marL="742950" indent="-28575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2pPr>
            <a:lvl3pPr marL="11430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3pPr>
            <a:lvl4pPr marL="16002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4pPr>
            <a:lvl5pPr marL="20574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Task 5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3'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4" name="直接连接符 53"/>
          <p:cNvCxnSpPr/>
          <p:nvPr/>
        </p:nvCxnSpPr>
        <p:spPr>
          <a:xfrm flipH="1" flipV="1">
            <a:off x="890270" y="786765"/>
            <a:ext cx="11227435" cy="33020"/>
          </a:xfrm>
          <a:prstGeom prst="line">
            <a:avLst/>
          </a:prstGeom>
          <a:ln w="12700">
            <a:solidFill>
              <a:schemeClr val="accent3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图片 5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6" y="184786"/>
            <a:ext cx="508000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" name="PA_图片 3" descr="D:\1稻壳模板\ppt\2016.4\小清新水彩花卉毕业答辩模板\未标题-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750" y="1180465"/>
            <a:ext cx="1150620" cy="52374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左箭头 1">
            <a:hlinkClick r:id="rId4" action="ppaction://hlinksldjump"/>
          </p:cNvPr>
          <p:cNvSpPr/>
          <p:nvPr/>
        </p:nvSpPr>
        <p:spPr>
          <a:xfrm>
            <a:off x="10861040" y="17780"/>
            <a:ext cx="1085215" cy="8020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0254" name="Text Box 14"/>
          <p:cNvSpPr txBox="1"/>
          <p:nvPr/>
        </p:nvSpPr>
        <p:spPr>
          <a:xfrm>
            <a:off x="1483360" y="1177290"/>
            <a:ext cx="9399270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09600" lvl="0" indent="-609600">
              <a:buNone/>
            </a:pPr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does “sands o’ life” mean?</a:t>
            </a:r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lvl="0" indent="-609600">
              <a:buNone/>
            </a:pPr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609600" lvl="0" indent="-609600">
              <a:buNone/>
            </a:pPr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Time flies quickly, so we should treasure time.</a:t>
            </a:r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lvl="0" indent="-609600">
              <a:buNone/>
            </a:pPr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Love is great, but it has its limits.</a:t>
            </a:r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lvl="0" indent="-609600">
              <a:buNone/>
            </a:pPr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Life consists of happiness and sadness.</a:t>
            </a:r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lvl="0" indent="-609600">
              <a:buNone/>
            </a:pPr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D. Life is worthless like sands.</a:t>
            </a:r>
            <a:endParaRPr lang="en-US" altLang="zh-CN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25" name="图片 60424" descr="235016-1210131K55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370" y="4231640"/>
            <a:ext cx="968375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310" name="文本框 54309"/>
          <p:cNvSpPr txBox="1"/>
          <p:nvPr/>
        </p:nvSpPr>
        <p:spPr>
          <a:xfrm>
            <a:off x="6994525" y="-84137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4311" name="文本框 54310"/>
          <p:cNvSpPr txBox="1"/>
          <p:nvPr/>
        </p:nvSpPr>
        <p:spPr>
          <a:xfrm>
            <a:off x="4267200" y="152400"/>
            <a:ext cx="6781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CC0000"/>
                </a:solidFill>
                <a:latin typeface="Arial" panose="020B0604020202020204" pitchFamily="34" charset="0"/>
              </a:rPr>
              <a:t>Focuse on para1-4 and fill in the blanks</a:t>
            </a:r>
            <a:endParaRPr lang="en-US" altLang="zh-CN" sz="2400" b="1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4324" name="表格 54323"/>
          <p:cNvGraphicFramePr/>
          <p:nvPr/>
        </p:nvGraphicFramePr>
        <p:xfrm>
          <a:off x="1536065" y="1381125"/>
          <a:ext cx="9131935" cy="5232400"/>
        </p:xfrm>
        <a:graphic>
          <a:graphicData uri="http://schemas.openxmlformats.org/drawingml/2006/table">
            <a:tbl>
              <a:tblPr/>
              <a:tblGrid>
                <a:gridCol w="1825625"/>
                <a:gridCol w="7306310"/>
              </a:tblGrid>
              <a:tr h="1899285">
                <a:tc rowSpan="3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>
                          <a:latin typeface="Times New Roman" panose="02020603050405020304" pitchFamily="18" charset="0"/>
                        </a:rPr>
                        <a:t>The way people memorize him</a:t>
                      </a:r>
                      <a:endParaRPr lang="zh-CN" altLang="en-US" b="1"/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>
                          <a:latin typeface="Times New Roman" panose="02020603050405020304" pitchFamily="18" charset="0"/>
                        </a:rPr>
                        <a:t>1. All of Scotland ________________, </a:t>
                      </a:r>
                      <a:endParaRPr lang="en-US" altLang="zh-CN" b="1">
                        <a:latin typeface="Times New Roman" panose="02020603050405020304" pitchFamily="18" charset="0"/>
                      </a:endParaRPr>
                    </a:p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>
                          <a:latin typeface="Times New Roman" panose="02020603050405020304" pitchFamily="18" charset="0"/>
                        </a:rPr>
                        <a:t>and afterwards many people ______________ to support his widow and  children. </a:t>
                      </a:r>
                      <a:endParaRPr lang="zh-CN" altLang="en-US" b="1"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11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>
                          <a:latin typeface="Times New Roman" panose="02020603050405020304" pitchFamily="18" charset="0"/>
                        </a:rPr>
                        <a:t>2. The __________ in honor of him was first shown to the public in 1877 and about 30,000 people ___________________________. </a:t>
                      </a:r>
                      <a:endParaRPr lang="zh-CN" altLang="en-US" b="1"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9700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>
                          <a:latin typeface="Times New Roman" panose="02020603050405020304" pitchFamily="18" charset="0"/>
                        </a:rPr>
                        <a:t>3. The house in Alloway where Burns was born, is now___________________________. </a:t>
                      </a:r>
                      <a:endParaRPr lang="zh-CN" altLang="en-US" b="1"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4326" name="矩形 54325"/>
          <p:cNvSpPr/>
          <p:nvPr/>
        </p:nvSpPr>
        <p:spPr>
          <a:xfrm>
            <a:off x="6030595" y="1381125"/>
            <a:ext cx="31686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mourned his death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27" name="矩形 54326"/>
          <p:cNvSpPr/>
          <p:nvPr/>
        </p:nvSpPr>
        <p:spPr>
          <a:xfrm>
            <a:off x="7811135" y="1749108"/>
            <a:ext cx="29876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donated  money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28" name="矩形 54327"/>
          <p:cNvSpPr/>
          <p:nvPr/>
        </p:nvSpPr>
        <p:spPr>
          <a:xfrm>
            <a:off x="4566285" y="3168015"/>
            <a:ext cx="20161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monument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29" name="矩形 54328"/>
          <p:cNvSpPr/>
          <p:nvPr/>
        </p:nvSpPr>
        <p:spPr>
          <a:xfrm>
            <a:off x="5155565" y="4048125"/>
            <a:ext cx="6121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came  out to watch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30" name="矩形 54329"/>
          <p:cNvSpPr/>
          <p:nvPr/>
        </p:nvSpPr>
        <p:spPr>
          <a:xfrm>
            <a:off x="4904105" y="5567045"/>
            <a:ext cx="474535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a museum of his life and work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文本框 19"/>
          <p:cNvSpPr txBox="1">
            <a:spLocks noChangeArrowheads="1"/>
          </p:cNvSpPr>
          <p:nvPr/>
        </p:nvSpPr>
        <p:spPr bwMode="auto">
          <a:xfrm>
            <a:off x="1266190" y="152400"/>
            <a:ext cx="239331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1pPr>
            <a:lvl2pPr marL="742950" indent="-28575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2pPr>
            <a:lvl3pPr marL="11430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3pPr>
            <a:lvl4pPr marL="16002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4pPr>
            <a:lvl5pPr marL="20574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Task 6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3'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4" name="直接连接符 53"/>
          <p:cNvCxnSpPr/>
          <p:nvPr/>
        </p:nvCxnSpPr>
        <p:spPr>
          <a:xfrm flipH="1" flipV="1">
            <a:off x="890270" y="786765"/>
            <a:ext cx="11227435" cy="33020"/>
          </a:xfrm>
          <a:prstGeom prst="line">
            <a:avLst/>
          </a:prstGeom>
          <a:ln w="12700">
            <a:solidFill>
              <a:schemeClr val="accent3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图片 5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6" y="152401"/>
            <a:ext cx="508000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A_图片 4" descr="D:\1稻壳模板\ppt\2016.4\小清新水彩花卉毕业答辩模板\未标题-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897235" y="1122680"/>
            <a:ext cx="1334770" cy="54908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左箭头 1">
            <a:hlinkClick r:id="rId4" action="ppaction://hlinksldjump"/>
          </p:cNvPr>
          <p:cNvSpPr/>
          <p:nvPr/>
        </p:nvSpPr>
        <p:spPr>
          <a:xfrm>
            <a:off x="10668000" y="153035"/>
            <a:ext cx="1039495" cy="65849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26" grpId="0"/>
      <p:bldP spid="54327" grpId="0"/>
      <p:bldP spid="54328" grpId="0"/>
      <p:bldP spid="54329" grpId="0"/>
      <p:bldP spid="543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4579" name="表格 24578"/>
          <p:cNvGraphicFramePr/>
          <p:nvPr/>
        </p:nvGraphicFramePr>
        <p:xfrm>
          <a:off x="1497965" y="831850"/>
          <a:ext cx="7934325" cy="5888355"/>
        </p:xfrm>
        <a:graphic>
          <a:graphicData uri="http://schemas.openxmlformats.org/drawingml/2006/table">
            <a:tbl>
              <a:tblPr/>
              <a:tblGrid>
                <a:gridCol w="3968115"/>
                <a:gridCol w="3966210"/>
              </a:tblGrid>
              <a:tr h="53530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>
                          <a:solidFill>
                            <a:srgbClr val="CC00CC"/>
                          </a:solidFill>
                        </a:rPr>
                        <a:t>Old Scottish English</a:t>
                      </a:r>
                      <a:endParaRPr lang="zh-CN" altLang="en-US" sz="2400" b="1">
                        <a:solidFill>
                          <a:srgbClr val="CC00CC"/>
                        </a:solidFill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 b="1">
                          <a:solidFill>
                            <a:srgbClr val="CC00CC"/>
                          </a:solidFill>
                        </a:rPr>
                        <a:t>Modern English</a:t>
                      </a:r>
                      <a:endParaRPr lang="zh-CN" altLang="en-US" sz="2400" b="1">
                        <a:solidFill>
                          <a:srgbClr val="CC00CC"/>
                        </a:solidFill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30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luve</a:t>
                      </a:r>
                      <a:endParaRPr lang="zh-CN" altLang="en-US" sz="2400"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love</a:t>
                      </a:r>
                      <a:endParaRPr lang="zh-CN" altLang="en-US" sz="2400" b="1">
                        <a:solidFill>
                          <a:srgbClr val="663300"/>
                        </a:solidFill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53530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melodie</a:t>
                      </a:r>
                      <a:endParaRPr lang="zh-CN" altLang="en-US" sz="2400"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melody</a:t>
                      </a:r>
                      <a:endParaRPr lang="zh-CN" altLang="en-US" sz="2400" b="1">
                        <a:solidFill>
                          <a:srgbClr val="663300"/>
                        </a:solidFill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30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thou art </a:t>
                      </a:r>
                      <a:endParaRPr lang="zh-CN" altLang="en-US" sz="2400"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you are</a:t>
                      </a:r>
                      <a:endParaRPr lang="zh-CN" altLang="en-US" sz="2400" b="1">
                        <a:solidFill>
                          <a:srgbClr val="663300"/>
                        </a:solidFill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53530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thee</a:t>
                      </a:r>
                      <a:endParaRPr lang="zh-CN" altLang="en-US" sz="2400"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you</a:t>
                      </a:r>
                      <a:endParaRPr lang="zh-CN" altLang="en-US" sz="2400" b="1">
                        <a:solidFill>
                          <a:srgbClr val="663300"/>
                        </a:solidFill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30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gang</a:t>
                      </a:r>
                      <a:endParaRPr lang="zh-CN" altLang="en-US" sz="2400"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go</a:t>
                      </a:r>
                      <a:endParaRPr lang="zh-CN" altLang="en-US" sz="2400" b="1">
                        <a:solidFill>
                          <a:srgbClr val="663300"/>
                        </a:solidFill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53530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Till a’ the seas</a:t>
                      </a:r>
                      <a:endParaRPr lang="zh-CN" altLang="en-US" sz="2400"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Till all the seas</a:t>
                      </a:r>
                      <a:endParaRPr lang="zh-CN" altLang="en-US" sz="2400" b="1">
                        <a:solidFill>
                          <a:srgbClr val="663300"/>
                        </a:solidFill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30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wi</a:t>
                      </a:r>
                      <a:r>
                        <a:rPr lang="en-US" altLang="zh-CN" sz="2400"/>
                        <a:t>’ the sun</a:t>
                      </a:r>
                      <a:endParaRPr lang="zh-CN" altLang="en-US" sz="2400"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with the sun</a:t>
                      </a:r>
                      <a:endParaRPr lang="zh-CN" altLang="en-US" sz="2400" b="1">
                        <a:solidFill>
                          <a:srgbClr val="663300"/>
                        </a:solidFill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53530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the sands o’ life</a:t>
                      </a:r>
                      <a:endParaRPr lang="zh-CN" altLang="en-US" sz="2400"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the sand of life</a:t>
                      </a:r>
                      <a:endParaRPr lang="zh-CN" altLang="en-US" sz="2400" b="1">
                        <a:solidFill>
                          <a:srgbClr val="663300"/>
                        </a:solidFill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30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/>
                        <a:t>Tho</a:t>
                      </a:r>
                      <a:r>
                        <a:rPr lang="en-US" altLang="zh-CN" sz="2400"/>
                        <a:t>’ it were</a:t>
                      </a:r>
                      <a:endParaRPr lang="zh-CN" altLang="en-US" sz="2400"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Though it were</a:t>
                      </a:r>
                      <a:endParaRPr lang="zh-CN" altLang="en-US" sz="2400" b="1">
                        <a:solidFill>
                          <a:srgbClr val="663300"/>
                        </a:solidFill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53530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/>
                        <a:t>fare thee </a:t>
                      </a:r>
                      <a:r>
                        <a:rPr lang="en-US" altLang="zh-CN" sz="2400"/>
                        <a:t>weel</a:t>
                      </a:r>
                      <a:endParaRPr lang="zh-CN" altLang="en-US" sz="2400"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2400"/>
                        <a:t>fare you well</a:t>
                      </a:r>
                      <a:endParaRPr lang="zh-CN" altLang="en-US" sz="2400" b="1">
                        <a:solidFill>
                          <a:srgbClr val="663300"/>
                        </a:solidFill>
                        <a:latin typeface="Lucida Sans Unicode" panose="020B0602030504020204" pitchFamily="34" charset="0"/>
                        <a:ea typeface="Lucida Sans Unicode" panose="020B0602030504020204" pitchFamily="34" charset="0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05" name="圆角矩形 4"/>
          <p:cNvSpPr/>
          <p:nvPr/>
        </p:nvSpPr>
        <p:spPr>
          <a:xfrm>
            <a:off x="6124893" y="2533333"/>
            <a:ext cx="2786062" cy="357187"/>
          </a:xfrm>
          <a:prstGeom prst="roundRect">
            <a:avLst>
              <a:gd name="adj" fmla="val 6306"/>
            </a:avLst>
          </a:prstGeom>
          <a:gradFill rotWithShape="1">
            <a:gsLst>
              <a:gs pos="0">
                <a:srgbClr val="BCBCBC">
                  <a:alpha val="100000"/>
                </a:srgbClr>
              </a:gs>
              <a:gs pos="35001">
                <a:srgbClr val="D0D0D0">
                  <a:alpha val="100000"/>
                </a:srgbClr>
              </a:gs>
              <a:gs pos="100000">
                <a:srgbClr val="EDEDED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p>
            <a:pPr algn="ctr"/>
            <a:endParaRPr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06" name="圆角矩形 5"/>
          <p:cNvSpPr/>
          <p:nvPr/>
        </p:nvSpPr>
        <p:spPr>
          <a:xfrm>
            <a:off x="6124893" y="3041650"/>
            <a:ext cx="2786062" cy="357188"/>
          </a:xfrm>
          <a:prstGeom prst="roundRect">
            <a:avLst>
              <a:gd name="adj" fmla="val 6306"/>
            </a:avLst>
          </a:prstGeom>
          <a:gradFill rotWithShape="1">
            <a:gsLst>
              <a:gs pos="0">
                <a:srgbClr val="BCBCBC">
                  <a:alpha val="100000"/>
                </a:srgbClr>
              </a:gs>
              <a:gs pos="35001">
                <a:srgbClr val="D0D0D0">
                  <a:alpha val="100000"/>
                </a:srgbClr>
              </a:gs>
              <a:gs pos="100000">
                <a:srgbClr val="EDEDED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p>
            <a:pPr algn="ctr"/>
            <a:endParaRPr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07" name="圆角矩形 6"/>
          <p:cNvSpPr/>
          <p:nvPr/>
        </p:nvSpPr>
        <p:spPr>
          <a:xfrm>
            <a:off x="6124258" y="3597275"/>
            <a:ext cx="2786062" cy="357188"/>
          </a:xfrm>
          <a:prstGeom prst="roundRect">
            <a:avLst>
              <a:gd name="adj" fmla="val 6306"/>
            </a:avLst>
          </a:prstGeom>
          <a:gradFill rotWithShape="1">
            <a:gsLst>
              <a:gs pos="0">
                <a:srgbClr val="BCBCBC">
                  <a:alpha val="100000"/>
                </a:srgbClr>
              </a:gs>
              <a:gs pos="35001">
                <a:srgbClr val="D0D0D0">
                  <a:alpha val="100000"/>
                </a:srgbClr>
              </a:gs>
              <a:gs pos="100000">
                <a:srgbClr val="EDEDED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p>
            <a:pPr algn="ctr"/>
            <a:endParaRPr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08" name="圆角矩形 7"/>
          <p:cNvSpPr/>
          <p:nvPr/>
        </p:nvSpPr>
        <p:spPr>
          <a:xfrm>
            <a:off x="6125528" y="1997075"/>
            <a:ext cx="2786062" cy="357188"/>
          </a:xfrm>
          <a:prstGeom prst="roundRect">
            <a:avLst>
              <a:gd name="adj" fmla="val 6306"/>
            </a:avLst>
          </a:prstGeom>
          <a:gradFill rotWithShape="1">
            <a:gsLst>
              <a:gs pos="0">
                <a:srgbClr val="BCBCBC">
                  <a:alpha val="100000"/>
                </a:srgbClr>
              </a:gs>
              <a:gs pos="35001">
                <a:srgbClr val="D0D0D0">
                  <a:alpha val="100000"/>
                </a:srgbClr>
              </a:gs>
              <a:gs pos="100000">
                <a:srgbClr val="EDEDED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p>
            <a:pPr algn="ctr"/>
            <a:endParaRPr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09" name="圆角矩形 8"/>
          <p:cNvSpPr/>
          <p:nvPr/>
        </p:nvSpPr>
        <p:spPr>
          <a:xfrm>
            <a:off x="6124258" y="1460500"/>
            <a:ext cx="2786062" cy="357188"/>
          </a:xfrm>
          <a:prstGeom prst="roundRect">
            <a:avLst>
              <a:gd name="adj" fmla="val 6306"/>
            </a:avLst>
          </a:prstGeom>
          <a:gradFill rotWithShape="1">
            <a:gsLst>
              <a:gs pos="0">
                <a:srgbClr val="BCBCBC">
                  <a:alpha val="100000"/>
                </a:srgbClr>
              </a:gs>
              <a:gs pos="35001">
                <a:srgbClr val="D0D0D0">
                  <a:alpha val="100000"/>
                </a:srgbClr>
              </a:gs>
              <a:gs pos="100000">
                <a:srgbClr val="EDEDED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p>
            <a:pPr algn="ctr"/>
            <a:endParaRPr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10" name="圆角矩形 9"/>
          <p:cNvSpPr/>
          <p:nvPr/>
        </p:nvSpPr>
        <p:spPr>
          <a:xfrm>
            <a:off x="6124258" y="4110355"/>
            <a:ext cx="2786062" cy="357188"/>
          </a:xfrm>
          <a:prstGeom prst="roundRect">
            <a:avLst>
              <a:gd name="adj" fmla="val 6306"/>
            </a:avLst>
          </a:prstGeom>
          <a:gradFill rotWithShape="1">
            <a:gsLst>
              <a:gs pos="0">
                <a:srgbClr val="BCBCBC">
                  <a:alpha val="100000"/>
                </a:srgbClr>
              </a:gs>
              <a:gs pos="35001">
                <a:srgbClr val="D0D0D0">
                  <a:alpha val="100000"/>
                </a:srgbClr>
              </a:gs>
              <a:gs pos="100000">
                <a:srgbClr val="EDEDED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p>
            <a:pPr algn="ctr"/>
            <a:endParaRPr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11" name="圆角矩形 10"/>
          <p:cNvSpPr/>
          <p:nvPr/>
        </p:nvSpPr>
        <p:spPr>
          <a:xfrm>
            <a:off x="6124575" y="4697413"/>
            <a:ext cx="2786063" cy="357187"/>
          </a:xfrm>
          <a:prstGeom prst="roundRect">
            <a:avLst>
              <a:gd name="adj" fmla="val 6306"/>
            </a:avLst>
          </a:prstGeom>
          <a:gradFill rotWithShape="1">
            <a:gsLst>
              <a:gs pos="0">
                <a:srgbClr val="BCBCBC">
                  <a:alpha val="100000"/>
                </a:srgbClr>
              </a:gs>
              <a:gs pos="35001">
                <a:srgbClr val="D0D0D0">
                  <a:alpha val="100000"/>
                </a:srgbClr>
              </a:gs>
              <a:gs pos="100000">
                <a:srgbClr val="EDEDED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p>
            <a:pPr algn="ctr"/>
            <a:endParaRPr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12" name="圆角矩形 11"/>
          <p:cNvSpPr/>
          <p:nvPr/>
        </p:nvSpPr>
        <p:spPr>
          <a:xfrm>
            <a:off x="6125528" y="5233988"/>
            <a:ext cx="2786062" cy="357187"/>
          </a:xfrm>
          <a:prstGeom prst="roundRect">
            <a:avLst>
              <a:gd name="adj" fmla="val 6306"/>
            </a:avLst>
          </a:prstGeom>
          <a:gradFill rotWithShape="1">
            <a:gsLst>
              <a:gs pos="0">
                <a:srgbClr val="BCBCBC">
                  <a:alpha val="100000"/>
                </a:srgbClr>
              </a:gs>
              <a:gs pos="35001">
                <a:srgbClr val="D0D0D0">
                  <a:alpha val="100000"/>
                </a:srgbClr>
              </a:gs>
              <a:gs pos="100000">
                <a:srgbClr val="EDEDED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p>
            <a:pPr algn="ctr"/>
            <a:endParaRPr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13" name="圆角矩形 12"/>
          <p:cNvSpPr/>
          <p:nvPr/>
        </p:nvSpPr>
        <p:spPr>
          <a:xfrm>
            <a:off x="6124258" y="5763578"/>
            <a:ext cx="2786062" cy="357187"/>
          </a:xfrm>
          <a:prstGeom prst="roundRect">
            <a:avLst>
              <a:gd name="adj" fmla="val 6306"/>
            </a:avLst>
          </a:prstGeom>
          <a:gradFill rotWithShape="1">
            <a:gsLst>
              <a:gs pos="0">
                <a:srgbClr val="BCBCBC">
                  <a:alpha val="100000"/>
                </a:srgbClr>
              </a:gs>
              <a:gs pos="35001">
                <a:srgbClr val="D0D0D0">
                  <a:alpha val="100000"/>
                </a:srgbClr>
              </a:gs>
              <a:gs pos="100000">
                <a:srgbClr val="EDEDED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p>
            <a:pPr algn="ctr"/>
            <a:endParaRPr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14" name="圆角矩形 13"/>
          <p:cNvSpPr/>
          <p:nvPr/>
        </p:nvSpPr>
        <p:spPr>
          <a:xfrm>
            <a:off x="6124258" y="6255703"/>
            <a:ext cx="2786062" cy="357187"/>
          </a:xfrm>
          <a:prstGeom prst="roundRect">
            <a:avLst>
              <a:gd name="adj" fmla="val 6306"/>
            </a:avLst>
          </a:prstGeom>
          <a:gradFill rotWithShape="1">
            <a:gsLst>
              <a:gs pos="0">
                <a:srgbClr val="BCBCBC">
                  <a:alpha val="100000"/>
                </a:srgbClr>
              </a:gs>
              <a:gs pos="35001">
                <a:srgbClr val="D0D0D0">
                  <a:alpha val="100000"/>
                </a:srgbClr>
              </a:gs>
              <a:gs pos="100000">
                <a:srgbClr val="EDEDED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p>
            <a:pPr algn="ctr"/>
            <a:endParaRPr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81" name="矩形 32780"/>
          <p:cNvSpPr/>
          <p:nvPr/>
        </p:nvSpPr>
        <p:spPr>
          <a:xfrm>
            <a:off x="1933575" y="244475"/>
            <a:ext cx="10987405" cy="891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/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Put the old English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this poem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into modern English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0" hangingPunct="0"/>
            <a:r>
              <a:rPr lang="en-US" altLang="zh-CN" sz="2400">
                <a:latin typeface="Arial" panose="020B0604020202020204" pitchFamily="34" charset="0"/>
              </a:rPr>
              <a:t> </a:t>
            </a:r>
            <a:endParaRPr lang="en-US" altLang="zh-CN" sz="2400">
              <a:latin typeface="Arial" panose="020B0604020202020204" pitchFamily="34" charset="0"/>
            </a:endParaRPr>
          </a:p>
        </p:txBody>
      </p:sp>
      <p:sp>
        <p:nvSpPr>
          <p:cNvPr id="5" name="文本框 19"/>
          <p:cNvSpPr txBox="1">
            <a:spLocks noChangeArrowheads="1"/>
          </p:cNvSpPr>
          <p:nvPr/>
        </p:nvSpPr>
        <p:spPr bwMode="auto">
          <a:xfrm>
            <a:off x="357505" y="323215"/>
            <a:ext cx="1729740" cy="113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1pPr>
            <a:lvl2pPr marL="742950" indent="-28575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2pPr>
            <a:lvl3pPr marL="11430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3pPr>
            <a:lvl4pPr marL="16002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4pPr>
            <a:lvl5pPr marL="20574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Task 7</a:t>
            </a:r>
            <a:endParaRPr lang="en-US" altLang="zh-CN" sz="2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/>
            <a:r>
              <a:rPr lang="en-US" altLang="zh-CN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4'</a:t>
            </a:r>
            <a:endParaRPr lang="en-US" altLang="zh-CN" sz="4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左箭头 1">
            <a:hlinkClick r:id="rId1" action="ppaction://hlinksldjump"/>
          </p:cNvPr>
          <p:cNvSpPr/>
          <p:nvPr/>
        </p:nvSpPr>
        <p:spPr>
          <a:xfrm>
            <a:off x="10932795" y="5776913"/>
            <a:ext cx="1131888" cy="9429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55" name="图片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66" y="30481"/>
            <a:ext cx="508000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5" grpId="0" bldLvl="0" animBg="1"/>
      <p:bldP spid="24606" grpId="0" bldLvl="0" animBg="1"/>
      <p:bldP spid="24607" grpId="0" bldLvl="0" animBg="1"/>
      <p:bldP spid="24608" grpId="0" bldLvl="0" animBg="1"/>
      <p:bldP spid="24609" grpId="0" bldLvl="0" animBg="1"/>
      <p:bldP spid="24610" grpId="0" bldLvl="0" animBg="1"/>
      <p:bldP spid="24611" grpId="0" bldLvl="0" animBg="1"/>
      <p:bldP spid="24612" grpId="0" bldLvl="0" animBg="1"/>
      <p:bldP spid="24613" grpId="0" bldLvl="0" animBg="1"/>
      <p:bldP spid="24614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Text Box 2"/>
          <p:cNvSpPr txBox="1"/>
          <p:nvPr/>
        </p:nvSpPr>
        <p:spPr>
          <a:xfrm>
            <a:off x="8472488" y="1628775"/>
            <a:ext cx="187166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zh-CN" altLang="zh-CN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1" name="Rectangle 3"/>
          <p:cNvSpPr/>
          <p:nvPr/>
        </p:nvSpPr>
        <p:spPr>
          <a:xfrm>
            <a:off x="5880100" y="3633629"/>
            <a:ext cx="5040313" cy="221488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And fare thee weel, my only Luve, 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And fare thee weel a while!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And I will come again, my Luve,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Tho’ it were ten thousand mile.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</a:t>
            </a:r>
            <a:endParaRPr lang="en-US" altLang="zh-CN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lvl="0" indent="0" algn="ctr">
              <a:spcBef>
                <a:spcPct val="0"/>
              </a:spcBef>
              <a:buNone/>
            </a:pPr>
            <a:endParaRPr lang="en-US" altLang="zh-CN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2" name="Rectangle 4"/>
          <p:cNvSpPr/>
          <p:nvPr/>
        </p:nvSpPr>
        <p:spPr>
          <a:xfrm>
            <a:off x="1524000" y="1916113"/>
            <a:ext cx="4643438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 my Luve’s like a red, red rose 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That’s newly sprung in June: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 my Luve’s like the melodie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That’s sweetly play’d in tune!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7653" name="Rectangle 5"/>
          <p:cNvSpPr/>
          <p:nvPr/>
        </p:nvSpPr>
        <p:spPr>
          <a:xfrm>
            <a:off x="1524000" y="4076700"/>
            <a:ext cx="4859338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As fair art thou, my bonnie lass, 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So deep in luve am I: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And I will luve thee still, my dear,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Till a’ the seas gang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dry: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7654" name="Rectangle 6"/>
          <p:cNvSpPr/>
          <p:nvPr/>
        </p:nvSpPr>
        <p:spPr>
          <a:xfrm>
            <a:off x="6024563" y="1989138"/>
            <a:ext cx="4895850" cy="16300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Till a’ the seas gang dry, my dear,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And the rocks melt wi’ the sun; 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 will luve thee still, my dear, 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While the sands o’ life shall run.</a:t>
            </a:r>
            <a:r>
              <a:rPr lang="en-US" altLang="zh-CN" sz="2800" dirty="0">
                <a:solidFill>
                  <a:schemeClr val="tx1"/>
                </a:solidFill>
                <a:latin typeface="Monotype Corsiva" panose="03010101010201010101" pitchFamily="66" charset="0"/>
                <a:ea typeface="宋体" panose="02010600030101010101" pitchFamily="2" charset="-122"/>
              </a:rPr>
              <a:t> </a:t>
            </a:r>
            <a:endParaRPr lang="en-US" altLang="zh-CN" sz="2800" dirty="0">
              <a:solidFill>
                <a:schemeClr val="tx1"/>
              </a:solidFill>
              <a:latin typeface="Monotype Corsiva" panose="03010101010201010101" pitchFamily="66" charset="0"/>
              <a:ea typeface="宋体" panose="02010600030101010101" pitchFamily="2" charset="-122"/>
            </a:endParaRPr>
          </a:p>
        </p:txBody>
      </p:sp>
      <p:sp>
        <p:nvSpPr>
          <p:cNvPr id="153614" name="Line 14"/>
          <p:cNvSpPr/>
          <p:nvPr/>
        </p:nvSpPr>
        <p:spPr>
          <a:xfrm>
            <a:off x="1703388" y="2349500"/>
            <a:ext cx="3816350" cy="0"/>
          </a:xfrm>
          <a:prstGeom prst="line">
            <a:avLst/>
          </a:prstGeom>
          <a:ln w="38100" cap="sq" cmpd="sng">
            <a:solidFill>
              <a:srgbClr val="0000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3616" name="Text Box 16"/>
          <p:cNvSpPr txBox="1"/>
          <p:nvPr/>
        </p:nvSpPr>
        <p:spPr>
          <a:xfrm>
            <a:off x="5664200" y="1268413"/>
            <a:ext cx="1728788" cy="52197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section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3617" name="Text Box 17"/>
          <p:cNvSpPr txBox="1"/>
          <p:nvPr/>
        </p:nvSpPr>
        <p:spPr>
          <a:xfrm>
            <a:off x="1774825" y="1557338"/>
            <a:ext cx="1728788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line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7661" name="Text Box 22"/>
          <p:cNvSpPr txBox="1"/>
          <p:nvPr/>
        </p:nvSpPr>
        <p:spPr>
          <a:xfrm>
            <a:off x="1988185" y="415925"/>
            <a:ext cx="73533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point out the name of the structure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in this poem</a:t>
            </a:r>
            <a:endParaRPr lang="en-US" altLang="zh-CN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23" name="AutoShape 23"/>
          <p:cNvSpPr/>
          <p:nvPr/>
        </p:nvSpPr>
        <p:spPr>
          <a:xfrm>
            <a:off x="5519738" y="2060575"/>
            <a:ext cx="288925" cy="1439863"/>
          </a:xfrm>
          <a:prstGeom prst="rightBrace">
            <a:avLst>
              <a:gd name="adj1" fmla="val 41529"/>
              <a:gd name="adj2" fmla="val 50000"/>
            </a:avLst>
          </a:prstGeom>
          <a:noFill/>
          <a:ln w="25400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26" name="Line 26"/>
          <p:cNvSpPr/>
          <p:nvPr/>
        </p:nvSpPr>
        <p:spPr>
          <a:xfrm flipV="1">
            <a:off x="5735638" y="1773238"/>
            <a:ext cx="790575" cy="649287"/>
          </a:xfrm>
          <a:prstGeom prst="line">
            <a:avLst/>
          </a:prstGeom>
          <a:ln w="76200" cap="sq" cmpd="sng">
            <a:solidFill>
              <a:srgbClr val="FF0000"/>
            </a:solidFill>
            <a:prstDash val="solid"/>
            <a:headEnd type="none" w="sm" len="sm"/>
            <a:tailEnd type="stealth" w="sm" len="sm"/>
          </a:ln>
        </p:spPr>
      </p:sp>
      <p:sp>
        <p:nvSpPr>
          <p:cNvPr id="2" name="左箭头 1">
            <a:hlinkClick r:id="rId4" action="ppaction://hlinksldjump"/>
          </p:cNvPr>
          <p:cNvSpPr/>
          <p:nvPr/>
        </p:nvSpPr>
        <p:spPr>
          <a:xfrm>
            <a:off x="10535285" y="323215"/>
            <a:ext cx="1009650" cy="8045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" name="文本框 19"/>
          <p:cNvSpPr txBox="1">
            <a:spLocks noChangeArrowheads="1"/>
          </p:cNvSpPr>
          <p:nvPr/>
        </p:nvSpPr>
        <p:spPr bwMode="auto">
          <a:xfrm>
            <a:off x="357505" y="323215"/>
            <a:ext cx="1729740" cy="113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1pPr>
            <a:lvl2pPr marL="742950" indent="-28575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2pPr>
            <a:lvl3pPr marL="11430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3pPr>
            <a:lvl4pPr marL="16002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4pPr>
            <a:lvl5pPr marL="2057400" indent="-228600" eaLnBrk="0" hangingPunct="0"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000" b="1">
                <a:solidFill>
                  <a:schemeClr val="bg2"/>
                </a:solidFill>
                <a:latin typeface="Calibri" panose="020F0502020204030204" pitchFamily="34" charset="0"/>
                <a:ea typeface="华康少女文字W5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Task 8</a:t>
            </a:r>
            <a:endParaRPr lang="en-US" altLang="zh-CN" sz="2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/>
            <a:r>
              <a:rPr lang="en-US" altLang="zh-CN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4'</a:t>
            </a:r>
            <a:endParaRPr lang="en-US" altLang="zh-CN" sz="4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779" name="矩形 32778"/>
          <p:cNvSpPr/>
          <p:nvPr/>
        </p:nvSpPr>
        <p:spPr>
          <a:xfrm>
            <a:off x="357505" y="5645150"/>
            <a:ext cx="1096454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3600" b="1">
                <a:latin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This poem has four ___________, each of  which </a:t>
            </a:r>
            <a:endParaRPr lang="en-US" altLang="zh-CN" sz="36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consists of four __________.</a:t>
            </a:r>
            <a:endParaRPr lang="en-US" altLang="zh-CN" sz="3600" b="1"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5688" y="5539105"/>
            <a:ext cx="313372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sections/stanzas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8513" y="6185218"/>
            <a:ext cx="1055687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lines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5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5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7" grpId="0"/>
      <p:bldP spid="153623" grpId="0" bldLvl="0" animBg="1"/>
      <p:bldP spid="10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imgsa.baidu.com/timg?image&amp;quality=80&amp;size=b9999_10000&amp;sec=1491746498085&amp;di=fe8893897e74a9574714ea4634c17a40&amp;imgtype=0&amp;src=http%3A%2F%2Fi11.topit.me%2Fl%2F201003%2F07%2F12679534288298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" y="0"/>
            <a:ext cx="12166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519983" y="2568863"/>
            <a:ext cx="7560840" cy="11068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仿宋_GB2312" pitchFamily="49" charset="-122"/>
              </a:rPr>
              <a:t>Recite the </a:t>
            </a:r>
            <a:r>
              <a:rPr lang="en-US" altLang="zh-CN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仿宋_GB2312" pitchFamily="49" charset="-122"/>
              </a:rPr>
              <a:t>poem</a:t>
            </a:r>
            <a:endParaRPr lang="zh-CN" alt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Text Box 2"/>
          <p:cNvSpPr txBox="1"/>
          <p:nvPr/>
        </p:nvSpPr>
        <p:spPr>
          <a:xfrm>
            <a:off x="8472488" y="1628775"/>
            <a:ext cx="187166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zh-CN" altLang="zh-CN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5" name="Rectangle 3"/>
          <p:cNvSpPr/>
          <p:nvPr/>
        </p:nvSpPr>
        <p:spPr>
          <a:xfrm>
            <a:off x="6096000" y="3778091"/>
            <a:ext cx="5040313" cy="221488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And fare thee weel, my only Luve, 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And fare thee weel a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while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!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And I will come again, my Luve,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Tho’ it were ten thousand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mile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</a:t>
            </a:r>
            <a:endParaRPr lang="en-US" altLang="zh-CN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lvl="0" indent="0" algn="ctr">
              <a:spcBef>
                <a:spcPct val="0"/>
              </a:spcBef>
              <a:buNone/>
            </a:pPr>
            <a:endParaRPr lang="en-US" altLang="zh-CN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6" name="Rectangle 4"/>
          <p:cNvSpPr/>
          <p:nvPr/>
        </p:nvSpPr>
        <p:spPr>
          <a:xfrm>
            <a:off x="1703388" y="1844675"/>
            <a:ext cx="464343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 my Luve’s like a red, red rose 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That’s newly sprung in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June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 my Luve’s like the melodie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That’s sweetly play’d in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tune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!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8677" name="Rectangle 5"/>
          <p:cNvSpPr/>
          <p:nvPr/>
        </p:nvSpPr>
        <p:spPr>
          <a:xfrm>
            <a:off x="1774825" y="4221163"/>
            <a:ext cx="4859338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As fair art thou, my bonnie lass, 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So deep in luve am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And I will luve thee still, my dear,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Till a’ the seas gang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dry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8678" name="Rectangle 6"/>
          <p:cNvSpPr/>
          <p:nvPr/>
        </p:nvSpPr>
        <p:spPr>
          <a:xfrm>
            <a:off x="6096000" y="1916113"/>
            <a:ext cx="4895850" cy="16300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Till a’ the seas gang dry, my dear,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And the rocks melt wi’ the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sun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; 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 will luve thee still, my dear, 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While the sands o’ life shall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run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800" dirty="0">
                <a:solidFill>
                  <a:schemeClr val="tx1"/>
                </a:solidFill>
                <a:latin typeface="Monotype Corsiva" panose="03010101010201010101" pitchFamily="66" charset="0"/>
                <a:ea typeface="宋体" panose="02010600030101010101" pitchFamily="2" charset="-122"/>
              </a:rPr>
              <a:t> </a:t>
            </a:r>
            <a:endParaRPr lang="en-US" altLang="zh-CN" sz="2800" dirty="0">
              <a:solidFill>
                <a:schemeClr val="tx1"/>
              </a:solidFill>
              <a:latin typeface="Monotype Corsiva" panose="03010101010201010101" pitchFamily="66" charset="0"/>
              <a:ea typeface="宋体" panose="02010600030101010101" pitchFamily="2" charset="-122"/>
            </a:endParaRPr>
          </a:p>
        </p:txBody>
      </p:sp>
      <p:sp>
        <p:nvSpPr>
          <p:cNvPr id="28679" name="Text Box 9"/>
          <p:cNvSpPr txBox="1"/>
          <p:nvPr/>
        </p:nvSpPr>
        <p:spPr>
          <a:xfrm>
            <a:off x="1524000" y="217805"/>
            <a:ext cx="91440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Tips</a:t>
            </a:r>
            <a:r>
              <a:rPr lang="en-US" altLang="zh-CN" sz="28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:   WHEN you recite the poem,you should pay attention to the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rhetoric</a:t>
            </a:r>
            <a:r>
              <a:rPr lang="en-US" altLang="zh-CN" sz="28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in this poem</a:t>
            </a:r>
            <a:endParaRPr lang="en-US" altLang="zh-CN" sz="28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9869" name="Text Box 13"/>
          <p:cNvSpPr txBox="1"/>
          <p:nvPr/>
        </p:nvSpPr>
        <p:spPr>
          <a:xfrm>
            <a:off x="7680325" y="1557338"/>
            <a:ext cx="2663825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800" b="1" dirty="0">
                <a:solidFill>
                  <a:srgbClr val="CC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②</a:t>
            </a:r>
            <a:r>
              <a:rPr lang="en-US" altLang="zh-CN" sz="2400" b="1" dirty="0">
                <a:solidFill>
                  <a:srgbClr val="CC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repetition </a:t>
            </a:r>
            <a:r>
              <a:rPr lang="zh-CN" altLang="en-US" sz="2400" b="1" dirty="0">
                <a:solidFill>
                  <a:srgbClr val="CC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重复</a:t>
            </a:r>
            <a:endParaRPr lang="zh-CN" altLang="en-US" sz="2400" b="1" dirty="0">
              <a:solidFill>
                <a:srgbClr val="CC00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9870" name="Text Box 14"/>
          <p:cNvSpPr txBox="1"/>
          <p:nvPr/>
        </p:nvSpPr>
        <p:spPr>
          <a:xfrm>
            <a:off x="3863975" y="3357563"/>
            <a:ext cx="2232025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800" b="1" dirty="0">
                <a:solidFill>
                  <a:srgbClr val="CC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①</a:t>
            </a:r>
            <a:r>
              <a:rPr lang="en-US" altLang="zh-CN" sz="1800" b="1" dirty="0">
                <a:solidFill>
                  <a:srgbClr val="CC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CC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rhyme </a:t>
            </a:r>
            <a:r>
              <a:rPr lang="zh-CN" altLang="en-US" sz="2400" b="1" dirty="0">
                <a:solidFill>
                  <a:srgbClr val="CC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押韵 </a:t>
            </a:r>
            <a:endParaRPr lang="zh-CN" altLang="en-US" sz="2400" b="1" dirty="0">
              <a:solidFill>
                <a:srgbClr val="CC00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9871" name="Oval 15"/>
          <p:cNvSpPr/>
          <p:nvPr/>
        </p:nvSpPr>
        <p:spPr>
          <a:xfrm>
            <a:off x="3359150" y="1844675"/>
            <a:ext cx="649288" cy="431800"/>
          </a:xfrm>
          <a:prstGeom prst="ellipse">
            <a:avLst/>
          </a:prstGeom>
          <a:noFill/>
          <a:ln w="25400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9872" name="Oval 16"/>
          <p:cNvSpPr/>
          <p:nvPr/>
        </p:nvSpPr>
        <p:spPr>
          <a:xfrm>
            <a:off x="3359150" y="2565400"/>
            <a:ext cx="649288" cy="431800"/>
          </a:xfrm>
          <a:prstGeom prst="ellipse">
            <a:avLst/>
          </a:prstGeom>
          <a:noFill/>
          <a:ln w="25400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9873" name="Line 17"/>
          <p:cNvSpPr/>
          <p:nvPr/>
        </p:nvSpPr>
        <p:spPr>
          <a:xfrm>
            <a:off x="1919288" y="5734050"/>
            <a:ext cx="2881312" cy="0"/>
          </a:xfrm>
          <a:prstGeom prst="line">
            <a:avLst/>
          </a:prstGeom>
          <a:ln w="38100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9874" name="Line 18"/>
          <p:cNvSpPr/>
          <p:nvPr/>
        </p:nvSpPr>
        <p:spPr>
          <a:xfrm>
            <a:off x="6167438" y="2349500"/>
            <a:ext cx="4105275" cy="0"/>
          </a:xfrm>
          <a:prstGeom prst="line">
            <a:avLst/>
          </a:prstGeom>
          <a:ln w="38100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9875" name="Text Box 19"/>
          <p:cNvSpPr txBox="1"/>
          <p:nvPr/>
        </p:nvSpPr>
        <p:spPr>
          <a:xfrm>
            <a:off x="3143250" y="1341438"/>
            <a:ext cx="3095625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3200">
                <a:solidFill>
                  <a:srgbClr val="08684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rgbClr val="08684E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1"/>
              </a:buBlip>
              <a:defRPr sz="2400">
                <a:solidFill>
                  <a:srgbClr val="08684E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08684E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08684E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800" b="1" dirty="0">
                <a:solidFill>
                  <a:srgbClr val="CC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③</a:t>
            </a:r>
            <a:r>
              <a:rPr lang="en-US" altLang="zh-CN" sz="1800" b="1" dirty="0">
                <a:solidFill>
                  <a:srgbClr val="CC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CC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comparison </a:t>
            </a:r>
            <a:r>
              <a:rPr lang="zh-CN" altLang="en-US" sz="2400" b="1" dirty="0">
                <a:solidFill>
                  <a:srgbClr val="CC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比拟</a:t>
            </a:r>
            <a:endParaRPr lang="zh-CN" altLang="en-US" sz="2400" b="1" dirty="0">
              <a:solidFill>
                <a:srgbClr val="CC00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9876" name="Line 20"/>
          <p:cNvSpPr/>
          <p:nvPr/>
        </p:nvSpPr>
        <p:spPr>
          <a:xfrm>
            <a:off x="1919288" y="5300663"/>
            <a:ext cx="2881312" cy="0"/>
          </a:xfrm>
          <a:prstGeom prst="line">
            <a:avLst/>
          </a:prstGeom>
          <a:ln w="38100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9877" name="Line 21"/>
          <p:cNvSpPr/>
          <p:nvPr/>
        </p:nvSpPr>
        <p:spPr>
          <a:xfrm>
            <a:off x="6167438" y="3068638"/>
            <a:ext cx="2376487" cy="0"/>
          </a:xfrm>
          <a:prstGeom prst="line">
            <a:avLst/>
          </a:prstGeom>
          <a:ln w="38100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9878" name="Line 22"/>
          <p:cNvSpPr/>
          <p:nvPr/>
        </p:nvSpPr>
        <p:spPr>
          <a:xfrm>
            <a:off x="6167438" y="4581525"/>
            <a:ext cx="2376487" cy="0"/>
          </a:xfrm>
          <a:prstGeom prst="line">
            <a:avLst/>
          </a:prstGeom>
          <a:ln w="38100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9879" name="Line 23"/>
          <p:cNvSpPr/>
          <p:nvPr/>
        </p:nvSpPr>
        <p:spPr>
          <a:xfrm>
            <a:off x="6167438" y="4941888"/>
            <a:ext cx="2376487" cy="0"/>
          </a:xfrm>
          <a:prstGeom prst="line">
            <a:avLst/>
          </a:prstGeom>
          <a:ln w="38100" cap="sq" cmpd="sng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150" name="PA_图片 2" descr="D:\1稻壳模板\ppt\2016.4\小清新水彩花卉毕业答辩模板\未标题-5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68910" y="5193665"/>
            <a:ext cx="1646555" cy="17164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98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98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98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4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4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4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4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4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9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9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49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9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9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2498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2498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2498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9" grpId="0"/>
      <p:bldP spid="249870" grpId="0"/>
      <p:bldP spid="249871" grpId="0" bldLvl="0" animBg="1"/>
      <p:bldP spid="249872" grpId="0" bldLvl="0" animBg="1"/>
      <p:bldP spid="24987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3" name="TextBox 2"/>
          <p:cNvSpPr txBox="1"/>
          <p:nvPr/>
        </p:nvSpPr>
        <p:spPr>
          <a:xfrm>
            <a:off x="54610" y="2123440"/>
            <a:ext cx="511937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O my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Love’s </a:t>
            </a:r>
            <a:r>
              <a:rPr lang="en-US" altLang="zh-CN" b="1">
                <a:latin typeface="Times New Roman" panose="02020603050405020304" pitchFamily="18" charset="0"/>
              </a:rPr>
              <a:t>like a red, red rose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That’s newly sprung in June: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O my Love’s like the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melody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That’s sweetly play ’d in tune!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66564" name="TextBox 4"/>
          <p:cNvSpPr txBox="1"/>
          <p:nvPr/>
        </p:nvSpPr>
        <p:spPr>
          <a:xfrm>
            <a:off x="3667125" y="2123440"/>
            <a:ext cx="4643438" cy="189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Till all</a:t>
            </a:r>
            <a:r>
              <a:rPr lang="en-US" altLang="zh-CN" b="1">
                <a:latin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the seas</a:t>
            </a:r>
            <a:r>
              <a:rPr lang="en-US" altLang="zh-CN" b="1">
                <a:latin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go </a:t>
            </a:r>
            <a:r>
              <a:rPr lang="en-US" altLang="zh-CN" b="1">
                <a:latin typeface="Times New Roman" panose="02020603050405020304" pitchFamily="18" charset="0"/>
              </a:rPr>
              <a:t>dry, my dear,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And the rocks melt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with the sun;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I will love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you</a:t>
            </a:r>
            <a:r>
              <a:rPr lang="en-US" altLang="zh-CN" b="1">
                <a:latin typeface="Times New Roman" panose="02020603050405020304" pitchFamily="18" charset="0"/>
              </a:rPr>
              <a:t> still, my dear,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While the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sands of life</a:t>
            </a:r>
            <a:r>
              <a:rPr lang="en-US" altLang="zh-CN" b="1">
                <a:latin typeface="Times New Roman" panose="02020603050405020304" pitchFamily="18" charset="0"/>
              </a:rPr>
              <a:t> shall run</a:t>
            </a:r>
            <a:r>
              <a:rPr lang="en-US" altLang="zh-CN" sz="2400" b="1">
                <a:latin typeface="Times New Roman" panose="02020603050405020304" pitchFamily="18" charset="0"/>
              </a:rPr>
              <a:t>.</a:t>
            </a:r>
            <a:endParaRPr lang="en-US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66565" name="矩形 3"/>
          <p:cNvSpPr/>
          <p:nvPr/>
        </p:nvSpPr>
        <p:spPr>
          <a:xfrm>
            <a:off x="54610" y="4376420"/>
            <a:ext cx="45720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As fair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you are</a:t>
            </a:r>
            <a:r>
              <a:rPr lang="en-US" altLang="zh-CN" b="1">
                <a:latin typeface="Times New Roman" panose="02020603050405020304" pitchFamily="18" charset="0"/>
              </a:rPr>
              <a:t>, my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beautiful girl,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So deep in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love </a:t>
            </a:r>
            <a:r>
              <a:rPr lang="en-US" altLang="zh-CN" b="1">
                <a:latin typeface="Times New Roman" panose="02020603050405020304" pitchFamily="18" charset="0"/>
              </a:rPr>
              <a:t>am I: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And I will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love you </a:t>
            </a:r>
            <a:r>
              <a:rPr lang="en-US" altLang="zh-CN" b="1">
                <a:latin typeface="Times New Roman" panose="02020603050405020304" pitchFamily="18" charset="0"/>
              </a:rPr>
              <a:t>still, my dear,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Till all the seas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go </a:t>
            </a:r>
            <a:r>
              <a:rPr lang="en-US" altLang="zh-CN" b="1">
                <a:latin typeface="Times New Roman" panose="02020603050405020304" pitchFamily="18" charset="0"/>
              </a:rPr>
              <a:t>dry: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66566" name="TextBox 5"/>
          <p:cNvSpPr txBox="1"/>
          <p:nvPr/>
        </p:nvSpPr>
        <p:spPr>
          <a:xfrm>
            <a:off x="3712210" y="4483100"/>
            <a:ext cx="476694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And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fare you well,</a:t>
            </a:r>
            <a:r>
              <a:rPr lang="en-US" altLang="zh-CN" b="1">
                <a:latin typeface="Times New Roman" panose="02020603050405020304" pitchFamily="18" charset="0"/>
              </a:rPr>
              <a:t> my only Love,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And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fare you well</a:t>
            </a:r>
            <a:r>
              <a:rPr lang="en-US" altLang="zh-CN" b="1">
                <a:latin typeface="Times New Roman" panose="02020603050405020304" pitchFamily="18" charset="0"/>
              </a:rPr>
              <a:t> a while!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latin typeface="Times New Roman" panose="02020603050405020304" pitchFamily="18" charset="0"/>
              </a:rPr>
              <a:t>And  I will come again, my Love,</a:t>
            </a:r>
            <a:endParaRPr lang="en-US" altLang="zh-CN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</a:rPr>
              <a:t>Though it were</a:t>
            </a:r>
            <a:r>
              <a:rPr lang="en-US" altLang="zh-CN" b="1">
                <a:latin typeface="Times New Roman" panose="02020603050405020304" pitchFamily="18" charset="0"/>
              </a:rPr>
              <a:t> ten thousand miles.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66567" name="矩形 66566"/>
          <p:cNvSpPr/>
          <p:nvPr/>
        </p:nvSpPr>
        <p:spPr>
          <a:xfrm>
            <a:off x="1828800" y="626110"/>
            <a:ext cx="33451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>
                <a:solidFill>
                  <a:srgbClr val="0000FF"/>
                </a:solidFill>
                <a:latin typeface="Arial" panose="020B0604020202020204" pitchFamily="34" charset="0"/>
              </a:rPr>
              <a:t>A</a:t>
            </a: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</a:rPr>
              <a:t> RED, RED </a:t>
            </a:r>
            <a:r>
              <a:rPr lang="en-US" altLang="zh-CN" sz="2800" b="1">
                <a:solidFill>
                  <a:srgbClr val="0000FF"/>
                </a:solidFill>
                <a:latin typeface="Arial" panose="020B0604020202020204" pitchFamily="34" charset="0"/>
              </a:rPr>
              <a:t>ROSE</a:t>
            </a:r>
            <a:endParaRPr lang="en-US" altLang="zh-CN" sz="28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6568" name="矩形 66567"/>
          <p:cNvSpPr/>
          <p:nvPr/>
        </p:nvSpPr>
        <p:spPr>
          <a:xfrm>
            <a:off x="2070100" y="1266825"/>
            <a:ext cx="264795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</a:rPr>
              <a:t>BY ROBERT BURNS</a:t>
            </a:r>
            <a:endParaRPr lang="en-US" altLang="zh-CN" sz="20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437" name="Picture 7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95895" y="3876675"/>
            <a:ext cx="1850390" cy="3093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微信图片_201905211013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005" y="69850"/>
            <a:ext cx="5102225" cy="380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50150" y="914400"/>
            <a:ext cx="310197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Mia</a:t>
            </a:r>
            <a:r>
              <a:rPr lang="zh-CN" alt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为你读诗</a:t>
            </a:r>
            <a:r>
              <a:rPr lang="en-US" altLang="zh-C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~</a:t>
            </a:r>
            <a:endParaRPr lang="en-US" altLang="zh-CN" sz="32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读诗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5725" y="4801235"/>
            <a:ext cx="1881505" cy="1328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3" name="TextBox 2"/>
          <p:cNvSpPr txBox="1"/>
          <p:nvPr/>
        </p:nvSpPr>
        <p:spPr>
          <a:xfrm>
            <a:off x="1828800" y="1447800"/>
            <a:ext cx="4643438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O my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Love’s </a:t>
            </a:r>
            <a:r>
              <a:rPr lang="en-US" altLang="zh-CN" sz="2400" b="1">
                <a:latin typeface="Times New Roman" panose="02020603050405020304" pitchFamily="18" charset="0"/>
              </a:rPr>
              <a:t>like a red, red rose</a:t>
            </a:r>
            <a:endParaRPr lang="en-US" altLang="zh-CN" sz="24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That’s newly sprung in June:</a:t>
            </a:r>
            <a:endParaRPr lang="en-US" altLang="zh-CN" sz="24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O my Love’s like the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melody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That’s sweetly play ’d in tune!</a:t>
            </a:r>
            <a:endParaRPr lang="en-US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66564" name="TextBox 4"/>
          <p:cNvSpPr txBox="1"/>
          <p:nvPr/>
        </p:nvSpPr>
        <p:spPr>
          <a:xfrm>
            <a:off x="6642100" y="1447800"/>
            <a:ext cx="4643438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Till all</a:t>
            </a:r>
            <a:r>
              <a:rPr lang="en-US" altLang="zh-CN" sz="2400" b="1">
                <a:latin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the seas</a:t>
            </a:r>
            <a:r>
              <a:rPr lang="en-US" altLang="zh-CN" sz="2400" b="1">
                <a:latin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go </a:t>
            </a:r>
            <a:r>
              <a:rPr lang="en-US" altLang="zh-CN" sz="2400" b="1">
                <a:latin typeface="Times New Roman" panose="02020603050405020304" pitchFamily="18" charset="0"/>
              </a:rPr>
              <a:t>dry, my dear,</a:t>
            </a:r>
            <a:endParaRPr lang="en-US" altLang="zh-CN" sz="24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And the rocks melt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with the sun;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I will love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you</a:t>
            </a:r>
            <a:r>
              <a:rPr lang="en-US" altLang="zh-CN" sz="2400" b="1">
                <a:latin typeface="Times New Roman" panose="02020603050405020304" pitchFamily="18" charset="0"/>
              </a:rPr>
              <a:t> still, my dear,</a:t>
            </a:r>
            <a:endParaRPr lang="en-US" altLang="zh-CN" sz="24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While the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sands of life</a:t>
            </a:r>
            <a:r>
              <a:rPr lang="en-US" altLang="zh-CN" sz="2400" b="1">
                <a:latin typeface="Times New Roman" panose="02020603050405020304" pitchFamily="18" charset="0"/>
              </a:rPr>
              <a:t> shall run.</a:t>
            </a:r>
            <a:endParaRPr lang="en-US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66565" name="矩形 3"/>
          <p:cNvSpPr/>
          <p:nvPr/>
        </p:nvSpPr>
        <p:spPr>
          <a:xfrm>
            <a:off x="1900555" y="4038600"/>
            <a:ext cx="4572000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As fair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you are</a:t>
            </a:r>
            <a:r>
              <a:rPr lang="en-US" altLang="zh-CN" sz="2400" b="1">
                <a:latin typeface="Times New Roman" panose="02020603050405020304" pitchFamily="18" charset="0"/>
              </a:rPr>
              <a:t>, my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beautiful girl,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So deep in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love </a:t>
            </a:r>
            <a:r>
              <a:rPr lang="en-US" altLang="zh-CN" sz="2400" b="1">
                <a:latin typeface="Times New Roman" panose="02020603050405020304" pitchFamily="18" charset="0"/>
              </a:rPr>
              <a:t>am I:</a:t>
            </a:r>
            <a:endParaRPr lang="en-US" altLang="zh-CN" sz="24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And I will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love you </a:t>
            </a:r>
            <a:r>
              <a:rPr lang="en-US" altLang="zh-CN" sz="2400" b="1">
                <a:latin typeface="Times New Roman" panose="02020603050405020304" pitchFamily="18" charset="0"/>
              </a:rPr>
              <a:t>still, my dear,</a:t>
            </a:r>
            <a:endParaRPr lang="en-US" altLang="zh-CN" sz="24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Till all the seas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go </a:t>
            </a:r>
            <a:r>
              <a:rPr lang="en-US" altLang="zh-CN" sz="2400" b="1">
                <a:latin typeface="Times New Roman" panose="02020603050405020304" pitchFamily="18" charset="0"/>
              </a:rPr>
              <a:t>dry:</a:t>
            </a:r>
            <a:endParaRPr lang="en-US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66566" name="TextBox 5"/>
          <p:cNvSpPr txBox="1"/>
          <p:nvPr/>
        </p:nvSpPr>
        <p:spPr>
          <a:xfrm>
            <a:off x="6642100" y="4038600"/>
            <a:ext cx="476694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And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fare you well,</a:t>
            </a:r>
            <a:r>
              <a:rPr lang="en-US" altLang="zh-CN" sz="2400" b="1">
                <a:latin typeface="Times New Roman" panose="02020603050405020304" pitchFamily="18" charset="0"/>
              </a:rPr>
              <a:t> my only Love,</a:t>
            </a:r>
            <a:endParaRPr lang="en-US" altLang="zh-CN" sz="24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And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fare you well</a:t>
            </a:r>
            <a:r>
              <a:rPr lang="en-US" altLang="zh-CN" sz="2400" b="1">
                <a:latin typeface="Times New Roman" panose="02020603050405020304" pitchFamily="18" charset="0"/>
              </a:rPr>
              <a:t> a while!</a:t>
            </a:r>
            <a:endParaRPr lang="en-US" altLang="zh-CN" sz="24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And  I will come again, my Love,</a:t>
            </a:r>
            <a:endParaRPr lang="en-US" altLang="zh-CN" sz="24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Though it were</a:t>
            </a:r>
            <a:r>
              <a:rPr lang="en-US" altLang="zh-CN" sz="2400" b="1">
                <a:latin typeface="Times New Roman" panose="02020603050405020304" pitchFamily="18" charset="0"/>
              </a:rPr>
              <a:t> ten thousand miles.</a:t>
            </a:r>
            <a:endParaRPr lang="en-US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66567" name="矩形 66566"/>
          <p:cNvSpPr/>
          <p:nvPr/>
        </p:nvSpPr>
        <p:spPr>
          <a:xfrm>
            <a:off x="4343400" y="533400"/>
            <a:ext cx="33451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>
                <a:solidFill>
                  <a:srgbClr val="0000FF"/>
                </a:solidFill>
                <a:latin typeface="Arial" panose="020B0604020202020204" pitchFamily="34" charset="0"/>
              </a:rPr>
              <a:t>A</a:t>
            </a: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</a:rPr>
              <a:t> RED, RED </a:t>
            </a:r>
            <a:r>
              <a:rPr lang="en-US" altLang="zh-CN" sz="2800" b="1">
                <a:solidFill>
                  <a:srgbClr val="0000FF"/>
                </a:solidFill>
                <a:latin typeface="Arial" panose="020B0604020202020204" pitchFamily="34" charset="0"/>
              </a:rPr>
              <a:t>ROSE</a:t>
            </a:r>
            <a:endParaRPr lang="en-US" altLang="zh-CN" sz="28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6568" name="矩形 66567"/>
          <p:cNvSpPr/>
          <p:nvPr/>
        </p:nvSpPr>
        <p:spPr>
          <a:xfrm>
            <a:off x="4502150" y="1055370"/>
            <a:ext cx="264795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</a:rPr>
              <a:t>BY ROBERT BURNS</a:t>
            </a:r>
            <a:endParaRPr lang="en-US" altLang="zh-CN" sz="20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437" name="Picture 7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590" y="3754755"/>
            <a:ext cx="1850390" cy="3093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班得瑞-清晨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5510" y="3754755"/>
            <a:ext cx="848995" cy="74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7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81" name="Rectangle 5"/>
          <p:cNvSpPr/>
          <p:nvPr/>
        </p:nvSpPr>
        <p:spPr>
          <a:xfrm>
            <a:off x="711200" y="1444784"/>
            <a:ext cx="6946900" cy="396938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啊，我的爱人像一朵红红的玫瑰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在六月里含苞绽开；</a:t>
            </a:r>
            <a:endParaRPr lang="en-US" altLang="zh-CN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啊，我的爱人像一首乐曲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演奏得甜美而合拍！</a:t>
            </a:r>
            <a:endParaRPr lang="en-US" altLang="zh-CN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US" altLang="zh-CN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你是那么美丽，我的好姑娘，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我爱你那么深切：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我会永远爱你，亲爱的，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直到四海枯竭：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04" name="Rectangle 4"/>
          <p:cNvSpPr/>
          <p:nvPr/>
        </p:nvSpPr>
        <p:spPr>
          <a:xfrm>
            <a:off x="7049135" y="1444625"/>
            <a:ext cx="5832475" cy="41230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直到四海枯竭，亲爱的，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岩石被太阳溶解；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亲爱的，我会永远爱你，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只要生命永不停歇。</a:t>
            </a:r>
            <a:endParaRPr lang="en-US" altLang="zh-CN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再见吧，我惟一的爱人，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我和你暂时别离！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我会回来的，我的爱人，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即使相隔万里</a:t>
            </a:r>
            <a:r>
              <a:rPr lang="zh-CN" altLang="en-US" sz="3800" b="1" dirty="0">
                <a:solidFill>
                  <a:srgbClr val="FFFFFF"/>
                </a:solidFill>
                <a:latin typeface="Arial" panose="020B0604020202020204" pitchFamily="34" charset="0"/>
              </a:rPr>
              <a:t>。</a:t>
            </a:r>
            <a:endParaRPr lang="zh-CN" altLang="en-US" sz="38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6567" name="矩形 66566"/>
          <p:cNvSpPr/>
          <p:nvPr/>
        </p:nvSpPr>
        <p:spPr>
          <a:xfrm>
            <a:off x="4398010" y="367665"/>
            <a:ext cx="3396615" cy="1076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一朵红红的玫瑰</a:t>
            </a:r>
            <a:endParaRPr lang="zh-CN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      罗伯特</a:t>
            </a: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</a:rPr>
              <a:t>·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彭斯</a:t>
            </a:r>
            <a:endParaRPr lang="zh-CN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8437" name="Picture 7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760000">
            <a:off x="4975225" y="3803650"/>
            <a:ext cx="1850390" cy="3093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班得瑞-清晨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5510" y="3754755"/>
            <a:ext cx="848995" cy="74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7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8460" y="578485"/>
            <a:ext cx="11762105" cy="4351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How do people show their love</a:t>
            </a:r>
            <a:r>
              <a:rPr lang="en-US" altLang="zh-CN" sz="6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n-US" altLang="zh-CN" sz="600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50" name="PA_图片 2" descr="D:\1稻壳模板\ppt\2016.4\小清新水彩花卉毕业答辩模板\未标题-5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168910" y="5193665"/>
            <a:ext cx="1646555" cy="1716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QQ图片201905131457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335" y="3201670"/>
            <a:ext cx="3529330" cy="3529330"/>
          </a:xfrm>
          <a:prstGeom prst="rect">
            <a:avLst/>
          </a:prstGeom>
        </p:spPr>
      </p:pic>
      <p:pic>
        <p:nvPicPr>
          <p:cNvPr id="4" name="图片 3" descr="QQ图片201905131457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60" y="1549400"/>
            <a:ext cx="3644265" cy="3644265"/>
          </a:xfrm>
          <a:prstGeom prst="rect">
            <a:avLst/>
          </a:prstGeom>
        </p:spPr>
      </p:pic>
      <p:pic>
        <p:nvPicPr>
          <p:cNvPr id="5" name="图片 4" descr="QQ图片201905131457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035" y="1664335"/>
            <a:ext cx="3529330" cy="3529330"/>
          </a:xfrm>
          <a:prstGeom prst="rect">
            <a:avLst/>
          </a:prstGeom>
        </p:spPr>
      </p:pic>
      <p:sp>
        <p:nvSpPr>
          <p:cNvPr id="6" name="Rectangle 5"/>
          <p:cNvSpPr>
            <a:spLocks noGrp="1"/>
          </p:cNvSpPr>
          <p:nvPr/>
        </p:nvSpPr>
        <p:spPr>
          <a:xfrm>
            <a:off x="-168910" y="57785"/>
            <a:ext cx="2571750" cy="7493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6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1" hangingPunct="1"/>
            <a:r>
              <a:rPr lang="zh-CN" altLang="en-US" sz="6000" i="1" dirty="0">
                <a:latin typeface="Arial Black" panose="020B0A04020102020204" pitchFamily="34" charset="0"/>
              </a:rPr>
              <a:t> Lead-in</a:t>
            </a:r>
            <a:endParaRPr lang="zh-CN" altLang="en-US" sz="6000" i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PA_淘宝店chenying0907 21" descr="318740-130P60HZ091"/>
          <p:cNvSpPr/>
          <p:nvPr>
            <p:custDataLst>
              <p:tags r:id="rId1"/>
            </p:custDataLst>
          </p:nvPr>
        </p:nvSpPr>
        <p:spPr>
          <a:xfrm>
            <a:off x="3185584" y="3943351"/>
            <a:ext cx="1930400" cy="193674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/>
          <a:p>
            <a:endParaRPr lang="zh-CN" altLang="en-US" sz="24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1986" name="PA_淘宝店chenying0907 23" descr="22"/>
          <p:cNvSpPr/>
          <p:nvPr>
            <p:custDataLst>
              <p:tags r:id="rId3"/>
            </p:custDataLst>
          </p:nvPr>
        </p:nvSpPr>
        <p:spPr>
          <a:xfrm>
            <a:off x="7046384" y="3943351"/>
            <a:ext cx="1930400" cy="1936749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 anchor="t"/>
          <a:p>
            <a:endParaRPr lang="zh-CN" altLang="en-US" sz="24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1987" name="PA_淘宝店chenying0907 25" descr="sy_64934932458副本"/>
          <p:cNvSpPr/>
          <p:nvPr>
            <p:custDataLst>
              <p:tags r:id="rId5"/>
            </p:custDataLst>
          </p:nvPr>
        </p:nvSpPr>
        <p:spPr>
          <a:xfrm>
            <a:off x="1255184" y="3941233"/>
            <a:ext cx="1930400" cy="1938867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 anchor="t"/>
          <a:p>
            <a:endParaRPr lang="zh-CN" altLang="en-US" sz="24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1988" name="PA_淘宝店chenying0907 27" descr="image0071-1024x682"/>
          <p:cNvSpPr/>
          <p:nvPr>
            <p:custDataLst>
              <p:tags r:id="rId7"/>
            </p:custDataLst>
          </p:nvPr>
        </p:nvSpPr>
        <p:spPr>
          <a:xfrm>
            <a:off x="5115984" y="3941233"/>
            <a:ext cx="1930400" cy="1938867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>
            <a:noFill/>
          </a:ln>
        </p:spPr>
        <p:txBody>
          <a:bodyPr anchor="t"/>
          <a:p>
            <a:endParaRPr lang="zh-CN" altLang="en-US" sz="24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1989" name="PA_淘宝店chenying0907 29" descr="201107060956141686"/>
          <p:cNvSpPr/>
          <p:nvPr>
            <p:custDataLst>
              <p:tags r:id="rId9"/>
            </p:custDataLst>
          </p:nvPr>
        </p:nvSpPr>
        <p:spPr>
          <a:xfrm>
            <a:off x="8976784" y="3941233"/>
            <a:ext cx="1930400" cy="1938867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 w="9525">
            <a:noFill/>
          </a:ln>
        </p:spPr>
        <p:txBody>
          <a:bodyPr anchor="t"/>
          <a:p>
            <a:endParaRPr lang="zh-CN" altLang="en-US" sz="24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41990" name="PA_图片 2" descr="D:\1稻壳模板\ppt\2016.4\小清新水彩花卉毕业答辩模板\未标题-5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181398" y="-99483"/>
            <a:ext cx="1214967" cy="129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56330"/>
          <p:cNvSpPr/>
          <p:nvPr/>
        </p:nvSpPr>
        <p:spPr>
          <a:xfrm>
            <a:off x="1219200" y="381000"/>
            <a:ext cx="8305800" cy="914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 algn="l" fontAlgn="auto"/>
            <a:r>
              <a:rPr lang="en-US" altLang="zh-CN" sz="3200" strike="noStrike" noProof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ea typeface="宋体" panose="02010600030101010101" pitchFamily="2" charset="-122"/>
                <a:cs typeface="+mn-cs"/>
              </a:rPr>
              <a:t>Assignments</a:t>
            </a:r>
            <a:endParaRPr lang="en-US" altLang="zh-CN" sz="3200" strike="noStrike" noProof="1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32933" y="1488017"/>
            <a:ext cx="9681633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/>
            <a:r>
              <a:rPr lang="en-US" altLang="zh-CN" sz="4265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ea typeface="+mn-ea"/>
                <a:cs typeface="+mn-cs"/>
                <a:sym typeface="+mn-ea"/>
              </a:rPr>
              <a:t>1.Read the reading materials again.</a:t>
            </a:r>
            <a:endParaRPr lang="en-US" altLang="zh-CN" sz="4265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ea typeface="+mn-ea"/>
              <a:cs typeface="+mn-cs"/>
              <a:sym typeface="+mn-ea"/>
            </a:endParaRPr>
          </a:p>
          <a:p>
            <a:pPr fontAlgn="auto"/>
            <a:r>
              <a:rPr lang="en-US" altLang="zh-CN" sz="4265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ea typeface="+mn-ea"/>
                <a:cs typeface="+mn-cs"/>
                <a:sym typeface="+mn-ea"/>
              </a:rPr>
              <a:t>2.Try to read and appreciate more poems .</a:t>
            </a:r>
            <a:endParaRPr lang="en-US" altLang="zh-CN" sz="4265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PA_文本框 4"/>
          <p:cNvSpPr txBox="1"/>
          <p:nvPr>
            <p:custDataLst>
              <p:tags r:id="rId1"/>
            </p:custDataLst>
          </p:nvPr>
        </p:nvSpPr>
        <p:spPr>
          <a:xfrm>
            <a:off x="2159635" y="2349501"/>
            <a:ext cx="7874000" cy="8299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 fontAlgn="auto"/>
            <a:r>
              <a:rPr lang="en-US" altLang="zh-CN" sz="4800" b="1" noProof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Thank you!</a:t>
            </a:r>
            <a:endParaRPr lang="en-US" altLang="zh-CN" sz="4800" b="1" noProof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PA_图片 2" descr="D:\1稻壳模板\ppt\2016.4\小清新水彩花卉毕业答辩模板\小清新水彩花卉毕业答辩模板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10800000">
            <a:off x="1191684" y="5031317"/>
            <a:ext cx="9808633" cy="18266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21058" y="2767280"/>
            <a:ext cx="3230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在座的</a:t>
            </a:r>
            <a:endParaRPr lang="zh-CN" altLang="en-US" sz="8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快闪bg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14666" y="49241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00"/>
    </mc:Choice>
    <mc:Fallback>
      <p:transition spd="slow" advTm="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18037" y="3075057"/>
            <a:ext cx="18592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tx1"/>
                </a:solidFill>
                <a:ea typeface="微软雅黑" panose="020B0503020204020204" charset="-122"/>
              </a:rPr>
              <a:t>各位</a:t>
            </a:r>
            <a:endParaRPr lang="zh-CN" altLang="en-US" sz="6600" b="1" dirty="0">
              <a:solidFill>
                <a:schemeClr val="tx1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" advTm="600"/>
    </mc:Choice>
    <mc:Fallback>
      <p:transition spd="slow" advTm="6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23849" y="1832362"/>
            <a:ext cx="3230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tx1"/>
                </a:solidFill>
                <a:ea typeface="微软雅黑" panose="020B0503020204020204" charset="-122"/>
              </a:rPr>
              <a:t>小宝宝们</a:t>
            </a:r>
            <a:endParaRPr lang="zh-CN" altLang="en-US" sz="6000" b="1" dirty="0">
              <a:solidFill>
                <a:schemeClr val="tx1"/>
              </a:solidFill>
              <a:ea typeface="微软雅黑" panose="020B0503020204020204" charset="-122"/>
            </a:endParaRPr>
          </a:p>
        </p:txBody>
      </p:sp>
      <p:pic>
        <p:nvPicPr>
          <p:cNvPr id="3" name="图片 2" descr="微信图片_201905211333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8275" y="136398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Tm="600"/>
    </mc:Choice>
    <mc:Fallback>
      <p:transition spd="slow" advTm="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12344" y="1577727"/>
            <a:ext cx="35356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tx1"/>
                </a:solidFill>
                <a:ea typeface="微软雅黑" panose="020B0503020204020204" charset="-122"/>
              </a:rPr>
              <a:t>小可爱们</a:t>
            </a:r>
            <a:endParaRPr lang="zh-CN" altLang="en-US" sz="6600" b="1" dirty="0">
              <a:solidFill>
                <a:schemeClr val="tx1"/>
              </a:solidFill>
              <a:ea typeface="微软雅黑" panose="020B0503020204020204" charset="-122"/>
            </a:endParaRPr>
          </a:p>
        </p:txBody>
      </p:sp>
      <p:pic>
        <p:nvPicPr>
          <p:cNvPr id="3" name="图片 2" descr="微信图片_20190521133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8740" y="1008380"/>
            <a:ext cx="4593590" cy="4593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"/>
    </mc:Choice>
    <mc:Fallback>
      <p:transition spd="slow" advTm="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PA" val="v3.0.0"/>
</p:tagLst>
</file>

<file path=ppt/tags/tag11.xml><?xml version="1.0" encoding="utf-8"?>
<p:tagLst xmlns:p="http://schemas.openxmlformats.org/presentationml/2006/main">
  <p:tag name="PA" val="v3.0.0"/>
</p:tagLst>
</file>

<file path=ppt/tags/tag12.xml><?xml version="1.0" encoding="utf-8"?>
<p:tagLst xmlns:p="http://schemas.openxmlformats.org/presentationml/2006/main">
  <p:tag name="PA" val="v3.0.0"/>
</p:tagLst>
</file>

<file path=ppt/tags/tag13.xml><?xml version="1.0" encoding="utf-8"?>
<p:tagLst xmlns:p="http://schemas.openxmlformats.org/presentationml/2006/main">
  <p:tag name="PA" val="v3.0.0"/>
</p:tagLst>
</file>

<file path=ppt/tags/tag14.xml><?xml version="1.0" encoding="utf-8"?>
<p:tagLst xmlns:p="http://schemas.openxmlformats.org/presentationml/2006/main">
  <p:tag name="PA" val="v3.0.0"/>
</p:tagLst>
</file>

<file path=ppt/tags/tag15.xml><?xml version="1.0" encoding="utf-8"?>
<p:tagLst xmlns:p="http://schemas.openxmlformats.org/presentationml/2006/main">
  <p:tag name="PA" val="v3.0.0"/>
</p:tagLst>
</file>

<file path=ppt/tags/tag16.xml><?xml version="1.0" encoding="utf-8"?>
<p:tagLst xmlns:p="http://schemas.openxmlformats.org/presentationml/2006/main">
  <p:tag name="PA" val="v3.0.0"/>
</p:tagLst>
</file>

<file path=ppt/tags/tag17.xml><?xml version="1.0" encoding="utf-8"?>
<p:tagLst xmlns:p="http://schemas.openxmlformats.org/presentationml/2006/main">
  <p:tag name="PA" val="v3.0.0"/>
</p:tagLst>
</file>

<file path=ppt/tags/tag18.xml><?xml version="1.0" encoding="utf-8"?>
<p:tagLst xmlns:p="http://schemas.openxmlformats.org/presentationml/2006/main">
  <p:tag name="PA" val="v3.0.0"/>
</p:tagLst>
</file>

<file path=ppt/tags/tag19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0.0"/>
</p:tagLst>
</file>

<file path=ppt/tags/tag20.xml><?xml version="1.0" encoding="utf-8"?>
<p:tagLst xmlns:p="http://schemas.openxmlformats.org/presentationml/2006/main">
  <p:tag name="PA" val="v3.0.0"/>
</p:tagLst>
</file>

<file path=ppt/tags/tag21.xml><?xml version="1.0" encoding="utf-8"?>
<p:tagLst xmlns:p="http://schemas.openxmlformats.org/presentationml/2006/main">
  <p:tag name="PA" val="v3.0.0"/>
</p:tagLst>
</file>

<file path=ppt/tags/tag22.xml><?xml version="1.0" encoding="utf-8"?>
<p:tagLst xmlns:p="http://schemas.openxmlformats.org/presentationml/2006/main">
  <p:tag name="PA" val="v3.0.0"/>
</p:tagLst>
</file>

<file path=ppt/tags/tag23.xml><?xml version="1.0" encoding="utf-8"?>
<p:tagLst xmlns:p="http://schemas.openxmlformats.org/presentationml/2006/main">
  <p:tag name="PA" val="v3.0.0"/>
</p:tagLst>
</file>

<file path=ppt/tags/tag24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PA" val="v3.0.0"/>
</p:tagLst>
</file>

<file path=ppt/tags/tag4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PA" val="v3.0.0"/>
</p:tagLst>
</file>

<file path=ppt/tags/tag7.xml><?xml version="1.0" encoding="utf-8"?>
<p:tagLst xmlns:p="http://schemas.openxmlformats.org/presentationml/2006/main">
  <p:tag name="PA" val="v3.0.0"/>
</p:tagLst>
</file>

<file path=ppt/tags/tag8.xml><?xml version="1.0" encoding="utf-8"?>
<p:tagLst xmlns:p="http://schemas.openxmlformats.org/presentationml/2006/main">
  <p:tag name="PA" val="v3.0.0"/>
</p:tagLst>
</file>

<file path=ppt/tags/tag9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</a:spPr>
      <a:bodyPr wrap="square" rtlCol="0">
        <a:spAutoFit/>
      </a:bodyPr>
      <a:lstStyle>
        <a:defPPr>
          <a:defRPr sz="2800" b="1" dirty="0" smtClean="0">
            <a:solidFill>
              <a:srgbClr val="009900"/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6131</Words>
  <Application>WPS 演示</Application>
  <PresentationFormat>宽屏</PresentationFormat>
  <Paragraphs>447</Paragraphs>
  <Slides>51</Slides>
  <Notes>6</Notes>
  <HiddenSlides>0</HiddenSlides>
  <MMClips>2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80" baseType="lpstr">
      <vt:lpstr>Arial</vt:lpstr>
      <vt:lpstr>宋体</vt:lpstr>
      <vt:lpstr>Wingdings</vt:lpstr>
      <vt:lpstr>Tahoma</vt:lpstr>
      <vt:lpstr>方正兰亭粗黑_GBK</vt:lpstr>
      <vt:lpstr>黑体</vt:lpstr>
      <vt:lpstr>Kozuka Gothic Pr6N EL</vt:lpstr>
      <vt:lpstr>Times New Roman</vt:lpstr>
      <vt:lpstr>Arial Black</vt:lpstr>
      <vt:lpstr>Calibri</vt:lpstr>
      <vt:lpstr>微软雅黑</vt:lpstr>
      <vt:lpstr>Yu Mincho</vt:lpstr>
      <vt:lpstr>等线</vt:lpstr>
      <vt:lpstr>Arial Unicode MS</vt:lpstr>
      <vt:lpstr>等线 Light</vt:lpstr>
      <vt:lpstr>楷体_GB2312</vt:lpstr>
      <vt:lpstr>新宋体</vt:lpstr>
      <vt:lpstr>Constantia</vt:lpstr>
      <vt:lpstr>PingFang SC</vt:lpstr>
      <vt:lpstr>Segoe Print</vt:lpstr>
      <vt:lpstr>华康少女文字W5</vt:lpstr>
      <vt:lpstr>Comic Sans MS</vt:lpstr>
      <vt:lpstr>Lucida Sans Unicode</vt:lpstr>
      <vt:lpstr>Monotype Corsiva</vt:lpstr>
      <vt:lpstr>Mongolian Baiti</vt:lpstr>
      <vt:lpstr>仿宋_GB2312</vt:lpstr>
      <vt:lpstr>仿宋</vt:lpstr>
      <vt:lpstr>微软雅黑 Light</vt:lpstr>
      <vt:lpstr>Office 主题​​</vt:lpstr>
      <vt:lpstr>PowerPoint 演示文稿</vt:lpstr>
      <vt:lpstr>   Lead-in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match the main meaning with each part: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Administrator</cp:lastModifiedBy>
  <cp:revision>42</cp:revision>
  <dcterms:created xsi:type="dcterms:W3CDTF">2019-03-27T10:37:00Z</dcterms:created>
  <dcterms:modified xsi:type="dcterms:W3CDTF">2019-05-22T04:56:14Z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2052-11.1.0.8573</vt:lpwstr>
  </property>
</Properties>
</file>