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1" r:id="rId5"/>
    <p:sldId id="258" r:id="rId6"/>
    <p:sldId id="259" r:id="rId7"/>
    <p:sldId id="260" r:id="rId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780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1B19-6381-42D2-B77E-C94B268333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E522-32FC-4C10-B4DE-254F1B4357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1B19-6381-42D2-B77E-C94B268333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E522-32FC-4C10-B4DE-254F1B4357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1B19-6381-42D2-B77E-C94B268333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E522-32FC-4C10-B4DE-254F1B4357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1B19-6381-42D2-B77E-C94B268333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E522-32FC-4C10-B4DE-254F1B4357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1B19-6381-42D2-B77E-C94B268333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E522-32FC-4C10-B4DE-254F1B4357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1B19-6381-42D2-B77E-C94B268333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E522-32FC-4C10-B4DE-254F1B4357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1B19-6381-42D2-B77E-C94B268333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E522-32FC-4C10-B4DE-254F1B4357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1B19-6381-42D2-B77E-C94B268333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E522-32FC-4C10-B4DE-254F1B4357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1B19-6381-42D2-B77E-C94B268333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E522-32FC-4C10-B4DE-254F1B4357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1B19-6381-42D2-B77E-C94B268333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E522-32FC-4C10-B4DE-254F1B4357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1B19-6381-42D2-B77E-C94B268333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E522-32FC-4C10-B4DE-254F1B4357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11B19-6381-42D2-B77E-C94B268333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0E522-32FC-4C10-B4DE-254F1B43570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jpe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2.jpeg"/><Relationship Id="rId10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baike.baidu.com/item/%E9%A1%BD%E7%9F%B3/65663" TargetMode="External"/><Relationship Id="rId2" Type="http://schemas.openxmlformats.org/officeDocument/2006/relationships/hyperlink" Target="https://baike.baidu.com/item/%E9%97%AE%E6%88%91" TargetMode="External"/><Relationship Id="rId1" Type="http://schemas.openxmlformats.org/officeDocument/2006/relationships/hyperlink" Target="https://baike.baidu.com/item/%E6%88%91%E8%A6%81%E7%9A%84%E5%B9%B8%E7%A6%8F" TargetMode="Externa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87824" y="404664"/>
            <a:ext cx="7772400" cy="2547714"/>
          </a:xfrm>
        </p:spPr>
        <p:txBody>
          <a:bodyPr>
            <a:normAutofit/>
          </a:bodyPr>
          <a:lstStyle/>
          <a:p>
            <a:r>
              <a:rPr lang="en-US" altLang="zh-CN" sz="5400" b="1" dirty="0" smtClean="0"/>
              <a:t>《</a:t>
            </a:r>
            <a:r>
              <a:rPr lang="zh-CN" altLang="en-US" sz="5400" b="1" dirty="0" smtClean="0"/>
              <a:t>一问一世界</a:t>
            </a:r>
            <a:r>
              <a:rPr lang="en-US" altLang="zh-CN" sz="5400" b="1" dirty="0" smtClean="0"/>
              <a:t>》</a:t>
            </a:r>
            <a:endParaRPr lang="zh-CN" altLang="en-US" sz="5400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932040" y="2780928"/>
            <a:ext cx="6400800" cy="1633736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tx1"/>
                </a:solidFill>
              </a:rPr>
              <a:t>杨澜 著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4" name="图片 3" descr="1111111111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9512" y="404664"/>
            <a:ext cx="4536504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/>
              <a:t>书本简介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b="1" dirty="0"/>
              <a:t>《</a:t>
            </a:r>
            <a:r>
              <a:rPr lang="zh-CN" altLang="en-US" b="1" dirty="0"/>
              <a:t>一问一世界</a:t>
            </a:r>
            <a:r>
              <a:rPr lang="en-US" altLang="zh-CN" b="1" dirty="0"/>
              <a:t>》</a:t>
            </a:r>
            <a:r>
              <a:rPr lang="zh-CN" altLang="en-US" b="1" dirty="0"/>
              <a:t>是杨澜入行</a:t>
            </a:r>
            <a:r>
              <a:rPr lang="en-US" altLang="zh-CN" b="1" dirty="0"/>
              <a:t>30</a:t>
            </a:r>
            <a:r>
              <a:rPr lang="zh-CN" altLang="en-US" b="1" dirty="0"/>
              <a:t>年来的一次总结，从杨澜做主持人提出的一万多个发问中提炼而出，涵盖了国际政治、商业、文化、体育、艺术等各个领域，她采访的对象包括老布什、基辛格、克林顿、李光耀、王石、稻和盛夫、严歌苓、金庸、李敖等上千位各行各业的名人领袖。在书中，杨澜袒露了入行</a:t>
            </a:r>
            <a:r>
              <a:rPr lang="en-US" altLang="zh-CN" b="1" dirty="0"/>
              <a:t>30</a:t>
            </a:r>
            <a:r>
              <a:rPr lang="zh-CN" altLang="en-US" b="1" dirty="0"/>
              <a:t>年的生命跨越和岁月流转；她的媒体生涯和她眼中的传媒江湖；她与上千位各个领域精英们的问答过程；她对输赢、竞争、艰难时候的选择，梦想和现实的差距，事业和家庭之间的平衡通过问答得出的答案，帮助读者解决当下的困惑。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IMG_20200610_192713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图片 4" descr="IMG_20200610_1927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5688632" cy="6858000"/>
          </a:xfrm>
          <a:prstGeom prst="rect">
            <a:avLst/>
          </a:prstGeom>
        </p:spPr>
      </p:pic>
      <p:pic>
        <p:nvPicPr>
          <p:cNvPr id="6" name="图片 5" descr="IMG_20200610_192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4544" y="0"/>
            <a:ext cx="9468544" cy="6858000"/>
          </a:xfrm>
          <a:prstGeom prst="rect">
            <a:avLst/>
          </a:prstGeom>
        </p:spPr>
      </p:pic>
      <p:pic>
        <p:nvPicPr>
          <p:cNvPr id="7" name="图片 6" descr="IMG_20200610_1928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2536" y="0"/>
            <a:ext cx="9396536" cy="6858000"/>
          </a:xfrm>
          <a:prstGeom prst="rect">
            <a:avLst/>
          </a:prstGeom>
        </p:spPr>
      </p:pic>
      <p:pic>
        <p:nvPicPr>
          <p:cNvPr id="8" name="图片 7" descr="IMG_20200610_1929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10" name="图片 9" descr="IMG_20200610_1929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80528" y="0"/>
            <a:ext cx="9395520" cy="7046640"/>
          </a:xfrm>
          <a:prstGeom prst="rect">
            <a:avLst/>
          </a:prstGeom>
        </p:spPr>
      </p:pic>
      <p:pic>
        <p:nvPicPr>
          <p:cNvPr id="11" name="图片 10" descr="IMG_20200610_1930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52536" y="0"/>
            <a:ext cx="9396536" cy="6858000"/>
          </a:xfrm>
          <a:prstGeom prst="rect">
            <a:avLst/>
          </a:prstGeom>
        </p:spPr>
      </p:pic>
      <p:pic>
        <p:nvPicPr>
          <p:cNvPr id="12" name="图片 11" descr="IMG_20200610_19312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24544" y="0"/>
            <a:ext cx="5143500" cy="6858000"/>
          </a:xfrm>
          <a:prstGeom prst="rect">
            <a:avLst/>
          </a:prstGeom>
        </p:spPr>
      </p:pic>
      <p:pic>
        <p:nvPicPr>
          <p:cNvPr id="13" name="图片 12" descr="IMG_20200610_19320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324544" y="0"/>
            <a:ext cx="9468544" cy="6858000"/>
          </a:xfrm>
          <a:prstGeom prst="rect">
            <a:avLst/>
          </a:prstGeom>
        </p:spPr>
      </p:pic>
      <p:pic>
        <p:nvPicPr>
          <p:cNvPr id="14" name="图片 13" descr="IMG_20200610_19324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396552" y="0"/>
            <a:ext cx="9540552" cy="6858000"/>
          </a:xfrm>
          <a:prstGeom prst="rect">
            <a:avLst/>
          </a:prstGeom>
        </p:spPr>
      </p:pic>
      <p:pic>
        <p:nvPicPr>
          <p:cNvPr id="16" name="图片 15" descr="IMG_20200610_19321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324544" y="0"/>
            <a:ext cx="94685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6514803"/>
          </a:xfrm>
        </p:spPr>
        <p:txBody>
          <a:bodyPr>
            <a:normAutofit fontScale="25000" lnSpcReduction="20000"/>
          </a:bodyPr>
          <a:lstStyle/>
          <a:p>
            <a:r>
              <a:rPr lang="zh-CN" altLang="en-US" sz="9600" b="1" dirty="0"/>
              <a:t>我相信幸福要靠运气，但更要靠能力：梦想的能力、创造的能力、感受的能力和分享的能力。总之三个字：幸福力</a:t>
            </a:r>
            <a:r>
              <a:rPr lang="en-US" altLang="zh-CN" sz="9600" b="1" dirty="0"/>
              <a:t>——</a:t>
            </a:r>
            <a:r>
              <a:rPr lang="zh-CN" altLang="en-US" sz="9600" b="1" dirty="0"/>
              <a:t>追求和给予幸福的力量。</a:t>
            </a:r>
            <a:r>
              <a:rPr lang="zh-CN" altLang="en-US" sz="9600" b="1" dirty="0">
                <a:hlinkClick r:id="rId1"/>
              </a:rPr>
              <a:t>我要的幸福</a:t>
            </a:r>
            <a:r>
              <a:rPr lang="zh-CN" altLang="en-US" sz="9600" b="1" dirty="0"/>
              <a:t>是丰富而有价值的生命，是充满爱和温暖的情感，请不要让我取舍。</a:t>
            </a:r>
            <a:endParaRPr lang="zh-CN" altLang="en-US" sz="9600" b="1" dirty="0"/>
          </a:p>
          <a:p>
            <a:r>
              <a:rPr lang="zh-CN" altLang="en-US" sz="9600" b="1" dirty="0"/>
              <a:t>我要的幸福是丰富而有价值的生命，是充满爱和温暖的情感世界，请不要让我取舍。所以，也请不要再拿“如何平衡事业与家庭”这个老掉牙的问题来</a:t>
            </a:r>
            <a:r>
              <a:rPr lang="zh-CN" altLang="en-US" sz="9600" b="1" dirty="0">
                <a:hlinkClick r:id="rId2"/>
              </a:rPr>
              <a:t>问我</a:t>
            </a:r>
            <a:r>
              <a:rPr lang="zh-CN" altLang="en-US" sz="9600" b="1" dirty="0"/>
              <a:t>啦！</a:t>
            </a:r>
            <a:endParaRPr lang="zh-CN" altLang="en-US" sz="9600" b="1" dirty="0"/>
          </a:p>
          <a:p>
            <a:r>
              <a:rPr lang="zh-CN" altLang="en-US" sz="9600" b="1" dirty="0"/>
              <a:t>当你为了一个理想去努力奋斗，而且经历过挫折的时候，我认为你对整个世界的理解，会更深一步</a:t>
            </a:r>
            <a:r>
              <a:rPr lang="en-US" altLang="zh-CN" sz="9600" b="1" dirty="0"/>
              <a:t>……</a:t>
            </a:r>
            <a:r>
              <a:rPr lang="zh-CN" altLang="en-US" sz="9600" b="1" dirty="0"/>
              <a:t>这是人生非常宝贵的财富，你经历过很大的欢喜，也经历过很大的挫折，但是你还是能够站起来，重新回到你要做的事情上来，我觉得这是对一个人很大的考验，我很高兴我经历了这样一次考验。</a:t>
            </a:r>
            <a:endParaRPr lang="zh-CN" altLang="en-US" sz="9600" b="1" dirty="0"/>
          </a:p>
          <a:p>
            <a:r>
              <a:rPr lang="zh-CN" altLang="en-US" sz="9600" b="1" dirty="0"/>
              <a:t>当一个人决定离开床那熟悉的舒适，去石头上睡觉时，他就已经摆脱了某种惰性，而带来许多种可能。有一天，一块</a:t>
            </a:r>
            <a:r>
              <a:rPr lang="zh-CN" altLang="en-US" sz="9600" b="1" dirty="0">
                <a:hlinkClick r:id="rId3"/>
              </a:rPr>
              <a:t>顽石</a:t>
            </a:r>
            <a:r>
              <a:rPr lang="zh-CN" altLang="en-US" sz="9600" b="1" dirty="0"/>
              <a:t>上也会留下他的温度。</a:t>
            </a:r>
            <a:endParaRPr lang="zh-CN" altLang="en-US" sz="9600" b="1" dirty="0"/>
          </a:p>
          <a:p>
            <a:r>
              <a:rPr lang="zh-CN" altLang="en-US" sz="9600" b="1" dirty="0"/>
              <a:t>“你是怎么平衡事业与家庭的？”这是我每次接受采访都会被问到的问题。这问题没什么不妥，只是为什么很少有记者问男性这个问题？男人们就不需要平衡事业和家庭吗？</a:t>
            </a:r>
            <a:endParaRPr lang="zh-CN" altLang="en-US" sz="9600" b="1" dirty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IMG_20200610_191711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图片 4" descr="IMG_20200610_1917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 descr="IMG_20200610_191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图片 6" descr="IMG_20200610_1917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图片 7" descr="IMG_20200610_1918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640" y="2153285"/>
            <a:ext cx="925004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感谢您的观赏！</a:t>
            </a:r>
            <a:endParaRPr lang="zh-CN" altLang="en-US" sz="9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700</Words>
  <Application>WPS 演示</Application>
  <PresentationFormat>全屏显示(4:3)</PresentationFormat>
  <Paragraphs>17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3" baseType="lpstr">
      <vt:lpstr>Arial</vt:lpstr>
      <vt:lpstr>宋体</vt:lpstr>
      <vt:lpstr>Wingdings</vt:lpstr>
      <vt:lpstr>Calibri</vt:lpstr>
      <vt:lpstr>微软雅黑</vt:lpstr>
      <vt:lpstr>Arial Unicode MS</vt:lpstr>
      <vt:lpstr>Office 主题</vt:lpstr>
      <vt:lpstr>《一问一世界》</vt:lpstr>
      <vt:lpstr>书本简介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《一问一世界》</dc:title>
  <dc:creator>lenovo</dc:creator>
  <cp:lastModifiedBy>lenovo</cp:lastModifiedBy>
  <cp:revision>7</cp:revision>
  <dcterms:created xsi:type="dcterms:W3CDTF">2020-06-10T11:09:00Z</dcterms:created>
  <dcterms:modified xsi:type="dcterms:W3CDTF">2020-06-10T11:46:14Z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2052-11.1.0.9198</vt:lpwstr>
  </property>
</Properties>
</file>