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409" r:id="rId3"/>
    <p:sldId id="410" r:id="rId4"/>
    <p:sldId id="411" r:id="rId5"/>
    <p:sldId id="415" r:id="rId6"/>
    <p:sldId id="433" r:id="rId7"/>
    <p:sldId id="434" r:id="rId8"/>
    <p:sldId id="435" r:id="rId9"/>
    <p:sldId id="436" r:id="rId10"/>
    <p:sldId id="421" r:id="rId11"/>
    <p:sldId id="43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0F7"/>
    <a:srgbClr val="9ECAFE"/>
    <a:srgbClr val="D6A94E"/>
    <a:srgbClr val="F9E394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0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9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9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9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9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9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9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9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9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9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9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5.xml"/><Relationship Id="rId2" Type="http://schemas.openxmlformats.org/officeDocument/2006/relationships/image" Target="../media/image1.png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7.xml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9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tags" Target="../tags/tag68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5.xml"/><Relationship Id="rId3" Type="http://schemas.openxmlformats.org/officeDocument/2006/relationships/image" Target="../media/image3.jpeg"/><Relationship Id="rId2" Type="http://schemas.openxmlformats.org/officeDocument/2006/relationships/tags" Target="../tags/tag74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7.xml"/><Relationship Id="rId3" Type="http://schemas.openxmlformats.org/officeDocument/2006/relationships/image" Target="../media/image3.jpeg"/><Relationship Id="rId2" Type="http://schemas.openxmlformats.org/officeDocument/2006/relationships/tags" Target="../tags/tag76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07"/>
          <p:cNvPicPr>
            <a:picLocks noChangeAspect="1"/>
          </p:cNvPicPr>
          <p:nvPr/>
        </p:nvPicPr>
        <p:blipFill>
          <a:blip r:embed="rId1"/>
          <a:srcRect l="48351" t="63365" b="4313"/>
          <a:stretch>
            <a:fillRect/>
          </a:stretch>
        </p:blipFill>
        <p:spPr>
          <a:xfrm>
            <a:off x="-414020" y="-2129790"/>
            <a:ext cx="8295640" cy="5191760"/>
          </a:xfrm>
          <a:prstGeom prst="rect">
            <a:avLst/>
          </a:prstGeom>
        </p:spPr>
      </p:pic>
      <p:pic>
        <p:nvPicPr>
          <p:cNvPr id="7" name="图片 6" descr="07"/>
          <p:cNvPicPr>
            <a:picLocks noChangeAspect="1"/>
          </p:cNvPicPr>
          <p:nvPr/>
        </p:nvPicPr>
        <p:blipFill>
          <a:blip r:embed="rId1"/>
          <a:srcRect t="33968" r="48781" b="34616"/>
          <a:stretch>
            <a:fillRect/>
          </a:stretch>
        </p:blipFill>
        <p:spPr>
          <a:xfrm>
            <a:off x="6568440" y="4273550"/>
            <a:ext cx="6887210" cy="4224655"/>
          </a:xfrm>
          <a:prstGeom prst="rect">
            <a:avLst/>
          </a:prstGeom>
        </p:spPr>
      </p:pic>
      <p:pic>
        <p:nvPicPr>
          <p:cNvPr id="8" name="图片 7" descr="07"/>
          <p:cNvPicPr>
            <a:picLocks noChangeAspect="1"/>
          </p:cNvPicPr>
          <p:nvPr/>
        </p:nvPicPr>
        <p:blipFill>
          <a:blip r:embed="rId1"/>
          <a:srcRect r="50366" b="67762"/>
          <a:stretch>
            <a:fillRect/>
          </a:stretch>
        </p:blipFill>
        <p:spPr>
          <a:xfrm rot="7620000">
            <a:off x="-2305685" y="-327025"/>
            <a:ext cx="6245225" cy="4056380"/>
          </a:xfrm>
          <a:prstGeom prst="rect">
            <a:avLst/>
          </a:prstGeom>
        </p:spPr>
      </p:pic>
      <p:pic>
        <p:nvPicPr>
          <p:cNvPr id="9" name="图片 8" descr="07"/>
          <p:cNvPicPr>
            <a:picLocks noChangeAspect="1"/>
          </p:cNvPicPr>
          <p:nvPr/>
        </p:nvPicPr>
        <p:blipFill>
          <a:blip r:embed="rId1"/>
          <a:srcRect l="52150" t="35836" b="35968"/>
          <a:stretch>
            <a:fillRect/>
          </a:stretch>
        </p:blipFill>
        <p:spPr>
          <a:xfrm rot="15300000">
            <a:off x="8985885" y="2552065"/>
            <a:ext cx="6287770" cy="370522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103120" y="2346960"/>
            <a:ext cx="84836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方正字迹-曾柏求新魏碑简体" panose="02010600010101010101" charset="-122"/>
                <a:ea typeface="方正字迹-曾柏求新魏碑简体" panose="02010600010101010101" charset="-122"/>
              </a:rPr>
              <a:t>遇见未来，遇见自己</a:t>
            </a:r>
            <a:endParaRPr lang="zh-CN" altLang="en-US" sz="6600">
              <a:solidFill>
                <a:schemeClr val="tx1">
                  <a:lumMod val="75000"/>
                  <a:lumOff val="25000"/>
                </a:schemeClr>
              </a:solidFill>
              <a:latin typeface="方正字迹-曾柏求新魏碑简体" panose="02010600010101010101" charset="-122"/>
              <a:ea typeface="方正字迹-曾柏求新魏碑简体" panose="02010600010101010101" charset="-122"/>
            </a:endParaRPr>
          </a:p>
        </p:txBody>
      </p:sp>
      <p:pic>
        <p:nvPicPr>
          <p:cNvPr id="6" name="图片 5" descr="07"/>
          <p:cNvPicPr>
            <a:picLocks noChangeAspect="1"/>
          </p:cNvPicPr>
          <p:nvPr/>
        </p:nvPicPr>
        <p:blipFill>
          <a:blip r:embed="rId1"/>
          <a:srcRect l="-101" t="65019" r="51982" b="5530"/>
          <a:stretch>
            <a:fillRect/>
          </a:stretch>
        </p:blipFill>
        <p:spPr>
          <a:xfrm rot="20220000">
            <a:off x="-2433955" y="3635375"/>
            <a:ext cx="6250940" cy="3825875"/>
          </a:xfrm>
          <a:prstGeom prst="rect">
            <a:avLst/>
          </a:prstGeom>
        </p:spPr>
      </p:pic>
      <p:pic>
        <p:nvPicPr>
          <p:cNvPr id="11" name="图片 10" descr="07"/>
          <p:cNvPicPr>
            <a:picLocks noChangeAspect="1"/>
          </p:cNvPicPr>
          <p:nvPr/>
        </p:nvPicPr>
        <p:blipFill>
          <a:blip r:embed="rId1"/>
          <a:srcRect l="49161" b="69725"/>
          <a:stretch>
            <a:fillRect/>
          </a:stretch>
        </p:blipFill>
        <p:spPr>
          <a:xfrm>
            <a:off x="6266180" y="-3042920"/>
            <a:ext cx="10107295" cy="601916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678430" y="3721735"/>
            <a:ext cx="7007225" cy="398780"/>
            <a:chOff x="4218" y="5845"/>
            <a:chExt cx="10768" cy="628"/>
          </a:xfrm>
        </p:grpSpPr>
        <p:sp>
          <p:nvSpPr>
            <p:cNvPr id="17" name="文本框 16"/>
            <p:cNvSpPr txBox="1"/>
            <p:nvPr/>
          </p:nvSpPr>
          <p:spPr>
            <a:xfrm>
              <a:off x="7776" y="5845"/>
              <a:ext cx="364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A思源黑体—05" panose="020B0400000000000000" charset="-122"/>
                  <a:ea typeface="A思源黑体—05" panose="020B0400000000000000" charset="-122"/>
                </a:rPr>
                <a:t>汇报者：喻玲娜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思源黑体—05" panose="020B0400000000000000" charset="-122"/>
                <a:ea typeface="A思源黑体—05" panose="020B0400000000000000" charset="-122"/>
              </a:endParaRPr>
            </a:p>
          </p:txBody>
        </p:sp>
        <p:cxnSp>
          <p:nvCxnSpPr>
            <p:cNvPr id="15" name="直接连接符 14"/>
            <p:cNvCxnSpPr>
              <a:endCxn id="17" idx="1"/>
            </p:cNvCxnSpPr>
            <p:nvPr/>
          </p:nvCxnSpPr>
          <p:spPr>
            <a:xfrm flipV="1">
              <a:off x="4218" y="6159"/>
              <a:ext cx="3558" cy="1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1428" y="6153"/>
              <a:ext cx="3558" cy="1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710565" y="483235"/>
            <a:ext cx="10927715" cy="5891530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D6A94E"/>
                </a:gs>
                <a:gs pos="50000">
                  <a:srgbClr val="F9E394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907415" y="1150620"/>
            <a:ext cx="84455" cy="84455"/>
          </a:xfrm>
          <a:prstGeom prst="ellipse">
            <a:avLst/>
          </a:prstGeom>
          <a:solidFill>
            <a:srgbClr val="D6A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32740" y="681355"/>
            <a:ext cx="207010" cy="207010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92505" y="713740"/>
            <a:ext cx="149225" cy="149225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81965" y="1626870"/>
            <a:ext cx="149225" cy="149225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07415" y="2346960"/>
            <a:ext cx="149225" cy="149225"/>
          </a:xfrm>
          <a:prstGeom prst="ellipse">
            <a:avLst/>
          </a:prstGeom>
          <a:solidFill>
            <a:srgbClr val="D6A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61340" y="2566035"/>
            <a:ext cx="76200" cy="76200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92505" y="1882775"/>
            <a:ext cx="149225" cy="149225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694815" y="2157730"/>
            <a:ext cx="408305" cy="40830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9E394"/>
              </a:gs>
              <a:gs pos="100000">
                <a:srgbClr val="D6A94E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 rot="5100000">
            <a:off x="10450195" y="5163185"/>
            <a:ext cx="808355" cy="1960880"/>
            <a:chOff x="524" y="1073"/>
            <a:chExt cx="1273" cy="3088"/>
          </a:xfrm>
        </p:grpSpPr>
        <p:sp>
          <p:nvSpPr>
            <p:cNvPr id="37" name="椭圆 36"/>
            <p:cNvSpPr/>
            <p:nvPr/>
          </p:nvSpPr>
          <p:spPr>
            <a:xfrm>
              <a:off x="1429" y="1812"/>
              <a:ext cx="133" cy="133"/>
            </a:xfrm>
            <a:prstGeom prst="ellipse">
              <a:avLst/>
            </a:prstGeom>
            <a:solidFill>
              <a:srgbClr val="D6A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524" y="1073"/>
              <a:ext cx="326" cy="326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563" y="1124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759" y="2562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429" y="3696"/>
              <a:ext cx="235" cy="235"/>
            </a:xfrm>
            <a:prstGeom prst="ellipse">
              <a:avLst/>
            </a:prstGeom>
            <a:solidFill>
              <a:srgbClr val="D6A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884" y="4041"/>
              <a:ext cx="120" cy="120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563" y="2965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11385550" y="4804410"/>
            <a:ext cx="149225" cy="149225"/>
          </a:xfrm>
          <a:prstGeom prst="ellipse">
            <a:avLst/>
          </a:prstGeom>
          <a:solidFill>
            <a:srgbClr val="D6A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1715115" y="4953635"/>
            <a:ext cx="76200" cy="76200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07"/>
          <p:cNvPicPr>
            <a:picLocks noChangeAspect="1"/>
          </p:cNvPicPr>
          <p:nvPr/>
        </p:nvPicPr>
        <p:blipFill>
          <a:blip r:embed="rId1"/>
          <a:srcRect l="48351" t="63365" b="4313"/>
          <a:stretch>
            <a:fillRect/>
          </a:stretch>
        </p:blipFill>
        <p:spPr>
          <a:xfrm>
            <a:off x="-414020" y="-2129790"/>
            <a:ext cx="8295640" cy="5191760"/>
          </a:xfrm>
          <a:prstGeom prst="rect">
            <a:avLst/>
          </a:prstGeom>
        </p:spPr>
      </p:pic>
      <p:pic>
        <p:nvPicPr>
          <p:cNvPr id="7" name="图片 6" descr="07"/>
          <p:cNvPicPr>
            <a:picLocks noChangeAspect="1"/>
          </p:cNvPicPr>
          <p:nvPr/>
        </p:nvPicPr>
        <p:blipFill>
          <a:blip r:embed="rId1"/>
          <a:srcRect t="33968" r="48781" b="34616"/>
          <a:stretch>
            <a:fillRect/>
          </a:stretch>
        </p:blipFill>
        <p:spPr>
          <a:xfrm>
            <a:off x="6568440" y="4273550"/>
            <a:ext cx="6887210" cy="4224655"/>
          </a:xfrm>
          <a:prstGeom prst="rect">
            <a:avLst/>
          </a:prstGeom>
        </p:spPr>
      </p:pic>
      <p:pic>
        <p:nvPicPr>
          <p:cNvPr id="8" name="图片 7" descr="07"/>
          <p:cNvPicPr>
            <a:picLocks noChangeAspect="1"/>
          </p:cNvPicPr>
          <p:nvPr/>
        </p:nvPicPr>
        <p:blipFill>
          <a:blip r:embed="rId1"/>
          <a:srcRect r="50366" b="67762"/>
          <a:stretch>
            <a:fillRect/>
          </a:stretch>
        </p:blipFill>
        <p:spPr>
          <a:xfrm rot="7620000">
            <a:off x="-2305685" y="-327025"/>
            <a:ext cx="6245225" cy="4056380"/>
          </a:xfrm>
          <a:prstGeom prst="rect">
            <a:avLst/>
          </a:prstGeom>
        </p:spPr>
      </p:pic>
      <p:pic>
        <p:nvPicPr>
          <p:cNvPr id="9" name="图片 8" descr="07"/>
          <p:cNvPicPr>
            <a:picLocks noChangeAspect="1"/>
          </p:cNvPicPr>
          <p:nvPr/>
        </p:nvPicPr>
        <p:blipFill>
          <a:blip r:embed="rId1"/>
          <a:srcRect l="52150" t="35836" b="35968"/>
          <a:stretch>
            <a:fillRect/>
          </a:stretch>
        </p:blipFill>
        <p:spPr>
          <a:xfrm rot="15300000">
            <a:off x="8985885" y="2552065"/>
            <a:ext cx="6287770" cy="370522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496820" y="2670175"/>
            <a:ext cx="71989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A思源黑体—07" panose="020B0A00000000000000" charset="-122"/>
                <a:ea typeface="A思源黑体—07" panose="020B0A00000000000000" charset="-122"/>
              </a:rPr>
              <a:t>感谢您的观看</a:t>
            </a:r>
            <a:endParaRPr lang="zh-CN" altLang="en-US" sz="6000">
              <a:solidFill>
                <a:schemeClr val="tx1">
                  <a:lumMod val="75000"/>
                  <a:lumOff val="25000"/>
                </a:schemeClr>
              </a:solidFill>
              <a:latin typeface="A思源黑体—07" panose="020B0A00000000000000" charset="-122"/>
              <a:ea typeface="A思源黑体—07" panose="020B0A00000000000000" charset="-122"/>
            </a:endParaRPr>
          </a:p>
        </p:txBody>
      </p:sp>
      <p:pic>
        <p:nvPicPr>
          <p:cNvPr id="6" name="图片 5" descr="07"/>
          <p:cNvPicPr>
            <a:picLocks noChangeAspect="1"/>
          </p:cNvPicPr>
          <p:nvPr/>
        </p:nvPicPr>
        <p:blipFill>
          <a:blip r:embed="rId1"/>
          <a:srcRect l="-101" t="65019" r="51982" b="5530"/>
          <a:stretch>
            <a:fillRect/>
          </a:stretch>
        </p:blipFill>
        <p:spPr>
          <a:xfrm rot="20220000">
            <a:off x="-2433955" y="3635375"/>
            <a:ext cx="6250940" cy="3825875"/>
          </a:xfrm>
          <a:prstGeom prst="rect">
            <a:avLst/>
          </a:prstGeom>
        </p:spPr>
      </p:pic>
      <p:pic>
        <p:nvPicPr>
          <p:cNvPr id="11" name="图片 10" descr="07"/>
          <p:cNvPicPr>
            <a:picLocks noChangeAspect="1"/>
          </p:cNvPicPr>
          <p:nvPr/>
        </p:nvPicPr>
        <p:blipFill>
          <a:blip r:embed="rId1"/>
          <a:srcRect l="49161" b="69725"/>
          <a:stretch>
            <a:fillRect/>
          </a:stretch>
        </p:blipFill>
        <p:spPr>
          <a:xfrm>
            <a:off x="6266180" y="-3042920"/>
            <a:ext cx="10107295" cy="601916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710565" y="483235"/>
            <a:ext cx="10927715" cy="5891530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D6A94E"/>
                </a:gs>
                <a:gs pos="50000">
                  <a:srgbClr val="F9E394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907415" y="1150620"/>
            <a:ext cx="84455" cy="84455"/>
          </a:xfrm>
          <a:prstGeom prst="ellipse">
            <a:avLst/>
          </a:prstGeom>
          <a:solidFill>
            <a:srgbClr val="D6A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32740" y="681355"/>
            <a:ext cx="207010" cy="207010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92505" y="713740"/>
            <a:ext cx="149225" cy="149225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81965" y="1626870"/>
            <a:ext cx="149225" cy="149225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07415" y="2346960"/>
            <a:ext cx="149225" cy="149225"/>
          </a:xfrm>
          <a:prstGeom prst="ellipse">
            <a:avLst/>
          </a:prstGeom>
          <a:solidFill>
            <a:srgbClr val="D6A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61340" y="2566035"/>
            <a:ext cx="76200" cy="76200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92505" y="1882775"/>
            <a:ext cx="149225" cy="149225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694815" y="2157730"/>
            <a:ext cx="408305" cy="40830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9E394"/>
              </a:gs>
              <a:gs pos="100000">
                <a:srgbClr val="D6A94E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 rot="5100000">
            <a:off x="10450195" y="5163185"/>
            <a:ext cx="808355" cy="1960880"/>
            <a:chOff x="524" y="1073"/>
            <a:chExt cx="1273" cy="3088"/>
          </a:xfrm>
        </p:grpSpPr>
        <p:sp>
          <p:nvSpPr>
            <p:cNvPr id="37" name="椭圆 36"/>
            <p:cNvSpPr/>
            <p:nvPr/>
          </p:nvSpPr>
          <p:spPr>
            <a:xfrm>
              <a:off x="1429" y="1812"/>
              <a:ext cx="133" cy="133"/>
            </a:xfrm>
            <a:prstGeom prst="ellipse">
              <a:avLst/>
            </a:prstGeom>
            <a:solidFill>
              <a:srgbClr val="D6A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524" y="1073"/>
              <a:ext cx="326" cy="326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563" y="1124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759" y="2562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429" y="3696"/>
              <a:ext cx="235" cy="235"/>
            </a:xfrm>
            <a:prstGeom prst="ellipse">
              <a:avLst/>
            </a:prstGeom>
            <a:solidFill>
              <a:srgbClr val="D6A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884" y="4041"/>
              <a:ext cx="120" cy="120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563" y="2965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11385550" y="4804410"/>
            <a:ext cx="149225" cy="149225"/>
          </a:xfrm>
          <a:prstGeom prst="ellipse">
            <a:avLst/>
          </a:prstGeom>
          <a:solidFill>
            <a:srgbClr val="D6A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1715115" y="4953635"/>
            <a:ext cx="76200" cy="76200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0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101" t="65019" r="51982" b="5530"/>
          <a:stretch>
            <a:fillRect/>
          </a:stretch>
        </p:blipFill>
        <p:spPr>
          <a:xfrm rot="1020000">
            <a:off x="-2519680" y="-13970"/>
            <a:ext cx="6250940" cy="38258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30885" y="1955165"/>
            <a:ext cx="25711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A思源黑体—07" panose="020B0A00000000000000" charset="-122"/>
                <a:ea typeface="A思源黑体—07" panose="020B0A00000000000000" charset="-122"/>
              </a:rPr>
              <a:t>阅读</a:t>
            </a:r>
            <a:endParaRPr lang="zh-CN" altLang="en-US" sz="6000">
              <a:solidFill>
                <a:schemeClr val="tx1">
                  <a:lumMod val="75000"/>
                  <a:lumOff val="25000"/>
                </a:schemeClr>
              </a:solidFill>
              <a:latin typeface="A思源黑体—07" panose="020B0A00000000000000" charset="-122"/>
              <a:ea typeface="A思源黑体—07" panose="020B0A00000000000000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-10795" y="2705100"/>
            <a:ext cx="829310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D6A94E"/>
                </a:gs>
                <a:gs pos="50000">
                  <a:srgbClr val="F9E394"/>
                </a:gs>
              </a:gsLst>
              <a:lin ang="1080000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2626995" y="-86995"/>
            <a:ext cx="0" cy="204216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D6A94E"/>
                </a:gs>
                <a:gs pos="50000">
                  <a:srgbClr val="F9E39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07"/>
          <p:cNvPicPr>
            <a:picLocks noChangeAspect="1"/>
          </p:cNvPicPr>
          <p:nvPr/>
        </p:nvPicPr>
        <p:blipFill>
          <a:blip r:embed="rId2"/>
          <a:srcRect r="50366" b="67762"/>
          <a:stretch>
            <a:fillRect/>
          </a:stretch>
        </p:blipFill>
        <p:spPr>
          <a:xfrm rot="10980000">
            <a:off x="-1306830" y="-1329055"/>
            <a:ext cx="9373870" cy="4056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50765" y="1678940"/>
            <a:ext cx="742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方正张乃仁行楷简体" panose="02010600010101010101" charset="-122"/>
                <a:ea typeface="方正张乃仁行楷简体" panose="02010600010101010101" charset="-122"/>
              </a:rPr>
              <a:t>1.</a:t>
            </a:r>
            <a:endParaRPr lang="en-US" altLang="zh-CN" sz="6000">
              <a:solidFill>
                <a:schemeClr val="tx1">
                  <a:lumMod val="75000"/>
                  <a:lumOff val="25000"/>
                </a:schemeClr>
              </a:solidFill>
              <a:latin typeface="方正张乃仁行楷简体" panose="02010600010101010101" charset="-122"/>
              <a:ea typeface="方正张乃仁行楷简体" panose="0201060001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50765" y="2842260"/>
            <a:ext cx="742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方正张乃仁行楷简体" panose="02010600010101010101" charset="-122"/>
                <a:ea typeface="方正张乃仁行楷简体" panose="02010600010101010101" charset="-122"/>
              </a:rPr>
              <a:t>2.</a:t>
            </a:r>
            <a:endParaRPr lang="en-US" altLang="zh-CN" sz="6000">
              <a:solidFill>
                <a:schemeClr val="tx1">
                  <a:lumMod val="75000"/>
                  <a:lumOff val="25000"/>
                </a:schemeClr>
              </a:solidFill>
              <a:latin typeface="方正张乃仁行楷简体" panose="02010600010101010101" charset="-122"/>
              <a:ea typeface="方正张乃仁行楷简体" panose="0201060001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50765" y="4005580"/>
            <a:ext cx="742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方正张乃仁行楷简体" panose="02010600010101010101" charset="-122"/>
                <a:ea typeface="方正张乃仁行楷简体" panose="02010600010101010101" charset="-122"/>
              </a:rPr>
              <a:t>3.</a:t>
            </a:r>
            <a:endParaRPr lang="en-US" altLang="zh-CN" sz="6000">
              <a:solidFill>
                <a:schemeClr val="tx1">
                  <a:lumMod val="75000"/>
                  <a:lumOff val="25000"/>
                </a:schemeClr>
              </a:solidFill>
              <a:latin typeface="方正张乃仁行楷简体" panose="02010600010101010101" charset="-122"/>
              <a:ea typeface="方正张乃仁行楷简体" panose="0201060001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0885" y="2858135"/>
            <a:ext cx="2571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>
                <a:latin typeface="A思源黑体—01" panose="020B0200000000000000" charset="-122"/>
                <a:ea typeface="A思源黑体—01" panose="020B0200000000000000" charset="-122"/>
              </a:rPr>
              <a:t>reading</a:t>
            </a:r>
            <a:endParaRPr lang="en-US">
              <a:latin typeface="A思源黑体—01" panose="020B0200000000000000" charset="-122"/>
              <a:ea typeface="A思源黑体—01" panose="020B0200000000000000" charset="-122"/>
            </a:endParaRPr>
          </a:p>
        </p:txBody>
      </p:sp>
      <p:pic>
        <p:nvPicPr>
          <p:cNvPr id="10" name="图片 9" descr="07"/>
          <p:cNvPicPr>
            <a:picLocks noChangeAspect="1"/>
          </p:cNvPicPr>
          <p:nvPr/>
        </p:nvPicPr>
        <p:blipFill>
          <a:blip r:embed="rId2"/>
          <a:srcRect t="33968" r="48781" b="34616"/>
          <a:stretch>
            <a:fillRect/>
          </a:stretch>
        </p:blipFill>
        <p:spPr>
          <a:xfrm>
            <a:off x="7303135" y="4369435"/>
            <a:ext cx="6887210" cy="4224655"/>
          </a:xfrm>
          <a:prstGeom prst="rect">
            <a:avLst/>
          </a:prstGeom>
        </p:spPr>
      </p:pic>
      <p:pic>
        <p:nvPicPr>
          <p:cNvPr id="11" name="图片 10" descr="07"/>
          <p:cNvPicPr>
            <a:picLocks noChangeAspect="1"/>
          </p:cNvPicPr>
          <p:nvPr/>
        </p:nvPicPr>
        <p:blipFill>
          <a:blip r:embed="rId2"/>
          <a:srcRect l="48351" t="63365" b="4313"/>
          <a:stretch>
            <a:fillRect/>
          </a:stretch>
        </p:blipFill>
        <p:spPr>
          <a:xfrm>
            <a:off x="9991090" y="4135120"/>
            <a:ext cx="3552825" cy="222377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593715" y="1823085"/>
            <a:ext cx="4766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张乃仁行楷简体" panose="02010600010101010101" charset="-122"/>
                <a:ea typeface="方正张乃仁行楷简体" panose="02010600010101010101" charset="-122"/>
              </a:rPr>
              <a:t>理论类书籍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张乃仁行楷简体" panose="02010600010101010101" charset="-122"/>
              <a:ea typeface="方正张乃仁行楷简体" panose="0201060001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93715" y="2969895"/>
            <a:ext cx="4766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张乃仁行楷简体" panose="02010600010101010101" charset="-122"/>
                <a:ea typeface="方正张乃仁行楷简体" panose="02010600010101010101" charset="-122"/>
              </a:rPr>
              <a:t>方法指导类书籍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张乃仁行楷简体" panose="02010600010101010101" charset="-122"/>
              <a:ea typeface="方正张乃仁行楷简体" panose="0201060001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95620" y="4149725"/>
            <a:ext cx="4766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方正张乃仁行楷简体" panose="02010600010101010101" charset="-122"/>
                <a:ea typeface="方正张乃仁行楷简体" panose="02010600010101010101" charset="-122"/>
              </a:rPr>
              <a:t>碎片化阅读类资料</a:t>
            </a:r>
            <a:endParaRPr lang="zh-CN" altLang="en-US" sz="4000" b="1">
              <a:solidFill>
                <a:schemeClr val="tx1">
                  <a:lumMod val="75000"/>
                  <a:lumOff val="25000"/>
                </a:schemeClr>
              </a:solidFill>
              <a:latin typeface="方正张乃仁行楷简体" panose="02010600010101010101" charset="-122"/>
              <a:ea typeface="方正张乃仁行楷简体" panose="0201060001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216150" y="707390"/>
            <a:ext cx="1769745" cy="1884045"/>
            <a:chOff x="524" y="1073"/>
            <a:chExt cx="2787" cy="2967"/>
          </a:xfrm>
        </p:grpSpPr>
        <p:sp>
          <p:nvSpPr>
            <p:cNvPr id="26" name="椭圆 25"/>
            <p:cNvSpPr/>
            <p:nvPr/>
          </p:nvSpPr>
          <p:spPr>
            <a:xfrm>
              <a:off x="1429" y="1812"/>
              <a:ext cx="133" cy="133"/>
            </a:xfrm>
            <a:prstGeom prst="ellipse">
              <a:avLst/>
            </a:prstGeom>
            <a:solidFill>
              <a:srgbClr val="D6A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24" y="1073"/>
              <a:ext cx="326" cy="326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59" y="2562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563" y="2965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2669" y="3398"/>
              <a:ext cx="643" cy="64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9E394"/>
                </a:gs>
                <a:gs pos="100000">
                  <a:srgbClr val="D6A94E"/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7"/>
          <p:cNvPicPr>
            <a:picLocks noChangeAspect="1"/>
          </p:cNvPicPr>
          <p:nvPr/>
        </p:nvPicPr>
        <p:blipFill>
          <a:blip r:embed="rId1"/>
          <a:srcRect l="49161" b="69725"/>
          <a:stretch>
            <a:fillRect/>
          </a:stretch>
        </p:blipFill>
        <p:spPr>
          <a:xfrm>
            <a:off x="1808480" y="-1605915"/>
            <a:ext cx="10107295" cy="6019165"/>
          </a:xfrm>
          <a:prstGeom prst="rect">
            <a:avLst/>
          </a:prstGeom>
        </p:spPr>
      </p:pic>
      <p:pic>
        <p:nvPicPr>
          <p:cNvPr id="11" name="图片 10" descr="07"/>
          <p:cNvPicPr>
            <a:picLocks noChangeAspect="1"/>
          </p:cNvPicPr>
          <p:nvPr/>
        </p:nvPicPr>
        <p:blipFill>
          <a:blip r:embed="rId1"/>
          <a:srcRect l="48351" t="63365" b="4313"/>
          <a:stretch>
            <a:fillRect/>
          </a:stretch>
        </p:blipFill>
        <p:spPr>
          <a:xfrm>
            <a:off x="7512050" y="2496820"/>
            <a:ext cx="3552825" cy="2223770"/>
          </a:xfrm>
          <a:prstGeom prst="rect">
            <a:avLst/>
          </a:prstGeom>
        </p:spPr>
      </p:pic>
      <p:pic>
        <p:nvPicPr>
          <p:cNvPr id="9" name="图片 8" descr="07"/>
          <p:cNvPicPr>
            <a:picLocks noChangeAspect="1"/>
          </p:cNvPicPr>
          <p:nvPr/>
        </p:nvPicPr>
        <p:blipFill>
          <a:blip r:embed="rId1"/>
          <a:srcRect l="52150" t="35836" b="35968"/>
          <a:stretch>
            <a:fillRect/>
          </a:stretch>
        </p:blipFill>
        <p:spPr>
          <a:xfrm rot="19500000">
            <a:off x="5748655" y="3082925"/>
            <a:ext cx="6287770" cy="3705225"/>
          </a:xfrm>
          <a:prstGeom prst="rect">
            <a:avLst/>
          </a:prstGeom>
        </p:spPr>
      </p:pic>
      <p:pic>
        <p:nvPicPr>
          <p:cNvPr id="10" name="图片 9" descr="07"/>
          <p:cNvPicPr>
            <a:picLocks noChangeAspect="1"/>
          </p:cNvPicPr>
          <p:nvPr/>
        </p:nvPicPr>
        <p:blipFill>
          <a:blip r:embed="rId1"/>
          <a:srcRect t="33968" r="48781" b="34616"/>
          <a:stretch>
            <a:fillRect/>
          </a:stretch>
        </p:blipFill>
        <p:spPr>
          <a:xfrm>
            <a:off x="994410" y="-641350"/>
            <a:ext cx="6887210" cy="4224655"/>
          </a:xfrm>
          <a:prstGeom prst="rect">
            <a:avLst/>
          </a:prstGeom>
        </p:spPr>
      </p:pic>
      <p:pic>
        <p:nvPicPr>
          <p:cNvPr id="6" name="图片 5" descr="0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rcRect l="-101" t="65019" r="51982" b="5530"/>
          <a:stretch>
            <a:fillRect/>
          </a:stretch>
        </p:blipFill>
        <p:spPr>
          <a:xfrm rot="20220000">
            <a:off x="-72390" y="2561590"/>
            <a:ext cx="6250940" cy="38258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216150" y="707390"/>
            <a:ext cx="1769745" cy="1884045"/>
            <a:chOff x="524" y="1073"/>
            <a:chExt cx="2787" cy="2967"/>
          </a:xfrm>
        </p:grpSpPr>
        <p:sp>
          <p:nvSpPr>
            <p:cNvPr id="26" name="椭圆 25"/>
            <p:cNvSpPr/>
            <p:nvPr/>
          </p:nvSpPr>
          <p:spPr>
            <a:xfrm>
              <a:off x="1429" y="1812"/>
              <a:ext cx="133" cy="133"/>
            </a:xfrm>
            <a:prstGeom prst="ellipse">
              <a:avLst/>
            </a:prstGeom>
            <a:solidFill>
              <a:srgbClr val="D6A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24" y="1073"/>
              <a:ext cx="326" cy="326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59" y="2562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563" y="2965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2669" y="3398"/>
              <a:ext cx="643" cy="64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9E394"/>
                </a:gs>
                <a:gs pos="100000">
                  <a:srgbClr val="D6A94E"/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rcRect l="15164" r="15164"/>
          <a:stretch>
            <a:fillRect/>
          </a:stretch>
        </p:blipFill>
        <p:spPr>
          <a:xfrm>
            <a:off x="994410" y="545465"/>
            <a:ext cx="3859530" cy="554037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295" y="545465"/>
            <a:ext cx="4429125" cy="54679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 descr="07"/>
          <p:cNvPicPr>
            <a:picLocks noChangeAspect="1"/>
          </p:cNvPicPr>
          <p:nvPr/>
        </p:nvPicPr>
        <p:blipFill>
          <a:blip r:embed="rId1"/>
          <a:srcRect r="50366" b="67762"/>
          <a:stretch>
            <a:fillRect/>
          </a:stretch>
        </p:blipFill>
        <p:spPr>
          <a:xfrm rot="10800000">
            <a:off x="5515610" y="3202305"/>
            <a:ext cx="8452485" cy="5490210"/>
          </a:xfrm>
          <a:prstGeom prst="rect">
            <a:avLst/>
          </a:prstGeom>
        </p:spPr>
      </p:pic>
      <p:pic>
        <p:nvPicPr>
          <p:cNvPr id="20" name="图片 19" descr="07"/>
          <p:cNvPicPr>
            <a:picLocks noChangeAspect="1"/>
          </p:cNvPicPr>
          <p:nvPr/>
        </p:nvPicPr>
        <p:blipFill>
          <a:blip r:embed="rId1"/>
          <a:srcRect t="33968" r="48781" b="34616"/>
          <a:stretch>
            <a:fillRect/>
          </a:stretch>
        </p:blipFill>
        <p:spPr>
          <a:xfrm>
            <a:off x="-1419860" y="3950335"/>
            <a:ext cx="6887210" cy="4224655"/>
          </a:xfrm>
          <a:prstGeom prst="rect">
            <a:avLst/>
          </a:prstGeom>
        </p:spPr>
      </p:pic>
      <p:pic>
        <p:nvPicPr>
          <p:cNvPr id="3" name="图片 2" descr="07"/>
          <p:cNvPicPr>
            <a:picLocks noChangeAspect="1"/>
          </p:cNvPicPr>
          <p:nvPr/>
        </p:nvPicPr>
        <p:blipFill>
          <a:blip r:embed="rId1"/>
          <a:srcRect l="49161" b="69725"/>
          <a:stretch>
            <a:fillRect/>
          </a:stretch>
        </p:blipFill>
        <p:spPr>
          <a:xfrm>
            <a:off x="4363085" y="-1584325"/>
            <a:ext cx="10107295" cy="6019165"/>
          </a:xfrm>
          <a:prstGeom prst="rect">
            <a:avLst/>
          </a:prstGeom>
        </p:spPr>
      </p:pic>
      <p:pic>
        <p:nvPicPr>
          <p:cNvPr id="6" name="图片 5" descr="0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rcRect l="-101" t="65019" r="51982" b="5530"/>
          <a:stretch>
            <a:fillRect/>
          </a:stretch>
        </p:blipFill>
        <p:spPr>
          <a:xfrm rot="20220000">
            <a:off x="321945" y="490220"/>
            <a:ext cx="1139190" cy="6972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3450" y="577850"/>
            <a:ext cx="5120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思源黑体—05" panose="020B0400000000000000" charset="-122"/>
                <a:ea typeface="A思源黑体—05" panose="020B0400000000000000" charset="-122"/>
              </a:rPr>
              <a:t>《儿童的人格形成及其培养》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A思源黑体—05" panose="020B0400000000000000" charset="-122"/>
              <a:ea typeface="A思源黑体—05" panose="020B0400000000000000" charset="-122"/>
            </a:endParaRPr>
          </a:p>
        </p:txBody>
      </p:sp>
      <p:pic>
        <p:nvPicPr>
          <p:cNvPr id="23" name="图片 22" descr="A9521BF55615D485CB6B54BE2BA330DC"/>
          <p:cNvPicPr>
            <a:picLocks noChangeAspect="1"/>
          </p:cNvPicPr>
          <p:nvPr/>
        </p:nvPicPr>
        <p:blipFill>
          <a:blip r:embed="rId3"/>
          <a:srcRect t="23666"/>
          <a:stretch>
            <a:fillRect/>
          </a:stretch>
        </p:blipFill>
        <p:spPr>
          <a:xfrm>
            <a:off x="933450" y="1199515"/>
            <a:ext cx="4080510" cy="5538470"/>
          </a:xfrm>
          <a:prstGeom prst="rect">
            <a:avLst/>
          </a:prstGeom>
        </p:spPr>
      </p:pic>
      <p:pic>
        <p:nvPicPr>
          <p:cNvPr id="2" name="图片 1" descr="IMG_08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506085" y="1033145"/>
            <a:ext cx="6388735" cy="47917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86505" y="2647315"/>
            <a:ext cx="2722880" cy="7067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FF0000"/>
                </a:solidFill>
                <a:latin typeface="兰米小象体" panose="02000503000000000000" charset="-122"/>
                <a:ea typeface="兰米小象体" panose="02000503000000000000" charset="-122"/>
              </a:rPr>
              <a:t>人格统一体</a:t>
            </a:r>
            <a:endParaRPr lang="zh-CN" altLang="en-US" sz="4000">
              <a:solidFill>
                <a:srgbClr val="FF0000"/>
              </a:solidFill>
              <a:latin typeface="兰米小象体" panose="02000503000000000000" charset="-122"/>
              <a:ea typeface="兰米小象体" panose="02000503000000000000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 descr="07"/>
          <p:cNvPicPr>
            <a:picLocks noChangeAspect="1"/>
          </p:cNvPicPr>
          <p:nvPr/>
        </p:nvPicPr>
        <p:blipFill>
          <a:blip r:embed="rId1"/>
          <a:srcRect r="50366" b="67762"/>
          <a:stretch>
            <a:fillRect/>
          </a:stretch>
        </p:blipFill>
        <p:spPr>
          <a:xfrm rot="10800000">
            <a:off x="5515610" y="3202305"/>
            <a:ext cx="8452485" cy="5490210"/>
          </a:xfrm>
          <a:prstGeom prst="rect">
            <a:avLst/>
          </a:prstGeom>
        </p:spPr>
      </p:pic>
      <p:pic>
        <p:nvPicPr>
          <p:cNvPr id="20" name="图片 19" descr="07"/>
          <p:cNvPicPr>
            <a:picLocks noChangeAspect="1"/>
          </p:cNvPicPr>
          <p:nvPr/>
        </p:nvPicPr>
        <p:blipFill>
          <a:blip r:embed="rId1"/>
          <a:srcRect t="33968" r="48781" b="34616"/>
          <a:stretch>
            <a:fillRect/>
          </a:stretch>
        </p:blipFill>
        <p:spPr>
          <a:xfrm>
            <a:off x="-1419860" y="3950335"/>
            <a:ext cx="6887210" cy="4224655"/>
          </a:xfrm>
          <a:prstGeom prst="rect">
            <a:avLst/>
          </a:prstGeom>
        </p:spPr>
      </p:pic>
      <p:pic>
        <p:nvPicPr>
          <p:cNvPr id="3" name="图片 2" descr="07"/>
          <p:cNvPicPr>
            <a:picLocks noChangeAspect="1"/>
          </p:cNvPicPr>
          <p:nvPr/>
        </p:nvPicPr>
        <p:blipFill>
          <a:blip r:embed="rId1"/>
          <a:srcRect l="49161" b="69725"/>
          <a:stretch>
            <a:fillRect/>
          </a:stretch>
        </p:blipFill>
        <p:spPr>
          <a:xfrm>
            <a:off x="4363085" y="-1584325"/>
            <a:ext cx="10107295" cy="6019165"/>
          </a:xfrm>
          <a:prstGeom prst="rect">
            <a:avLst/>
          </a:prstGeom>
        </p:spPr>
      </p:pic>
      <p:pic>
        <p:nvPicPr>
          <p:cNvPr id="6" name="图片 5" descr="0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rcRect l="-101" t="65019" r="51982" b="5530"/>
          <a:stretch>
            <a:fillRect/>
          </a:stretch>
        </p:blipFill>
        <p:spPr>
          <a:xfrm rot="20220000">
            <a:off x="321945" y="490220"/>
            <a:ext cx="1139190" cy="6972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3450" y="577850"/>
            <a:ext cx="5120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思源黑体—05" panose="020B0400000000000000" charset="-122"/>
                <a:ea typeface="A思源黑体—05" panose="020B0400000000000000" charset="-122"/>
              </a:rPr>
              <a:t>《儿童的人格形成及其培养》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A思源黑体—05" panose="020B0400000000000000" charset="-122"/>
              <a:ea typeface="A思源黑体—05" panose="020B0400000000000000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79880" y="1461770"/>
            <a:ext cx="903224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71500" indent="-571500" algn="l">
              <a:buFont typeface="Wingdings" panose="05000000000000000000" charset="0"/>
              <a:buChar char=""/>
            </a:pPr>
            <a:r>
              <a:rPr lang="zh-CN" altLang="en-US" sz="4000" b="0">
                <a:latin typeface="布拉格之恋" panose="02010600010101010101" charset="-122"/>
                <a:ea typeface="布拉格之恋" panose="02010600010101010101" charset="-122"/>
                <a:cs typeface="宋体" charset="0"/>
              </a:rPr>
              <a:t>人的精神追求是人格发展的目标</a:t>
            </a:r>
            <a:endParaRPr lang="zh-CN" altLang="en-US" sz="4000" b="0">
              <a:latin typeface="布拉格之恋" panose="02010600010101010101" charset="-122"/>
              <a:ea typeface="布拉格之恋" panose="02010600010101010101" charset="-122"/>
              <a:cs typeface="宋体" charset="0"/>
            </a:endParaRPr>
          </a:p>
          <a:p>
            <a:pPr marL="571500" indent="-571500" algn="l">
              <a:buFont typeface="Wingdings" panose="05000000000000000000" charset="0"/>
              <a:buChar char=""/>
            </a:pPr>
            <a:r>
              <a:rPr lang="zh-CN" altLang="en-US" sz="4000" b="0">
                <a:latin typeface="布拉格之恋" panose="02010600010101010101" charset="-122"/>
                <a:ea typeface="布拉格之恋" panose="02010600010101010101" charset="-122"/>
                <a:cs typeface="宋体" charset="0"/>
              </a:rPr>
              <a:t>人和社会的交往过程是人格发展的途径</a:t>
            </a:r>
            <a:endParaRPr lang="zh-CN" altLang="en-US" sz="4000" b="0">
              <a:latin typeface="布拉格之恋" panose="02010600010101010101" charset="-122"/>
              <a:ea typeface="布拉格之恋" panose="02010600010101010101" charset="-122"/>
              <a:cs typeface="宋体" charset="0"/>
            </a:endParaRPr>
          </a:p>
          <a:p>
            <a:pPr marL="571500" indent="-571500" algn="l">
              <a:buFont typeface="Wingdings" panose="05000000000000000000" charset="0"/>
              <a:buChar char=""/>
            </a:pPr>
            <a:r>
              <a:rPr lang="zh-CN" altLang="en-US" sz="4000" b="0">
                <a:latin typeface="布拉格之恋" panose="02010600010101010101" charset="-122"/>
                <a:ea typeface="布拉格之恋" panose="02010600010101010101" charset="-122"/>
                <a:cs typeface="宋体" charset="0"/>
              </a:rPr>
              <a:t>在交往过程中产生的满足和不满足会带来自卑感和优越感</a:t>
            </a:r>
            <a:endParaRPr lang="zh-CN" altLang="en-US" sz="4000" b="0">
              <a:latin typeface="布拉格之恋" panose="02010600010101010101" charset="-122"/>
              <a:ea typeface="布拉格之恋" panose="02010600010101010101" charset="-122"/>
              <a:cs typeface="宋体" charset="0"/>
            </a:endParaRPr>
          </a:p>
          <a:p>
            <a:pPr marL="571500" indent="-571500" algn="l">
              <a:buFont typeface="Wingdings" panose="05000000000000000000" charset="0"/>
              <a:buChar char=""/>
            </a:pPr>
            <a:r>
              <a:rPr lang="zh-CN" altLang="en-US" sz="4000" b="0">
                <a:latin typeface="布拉格之恋" panose="02010600010101010101" charset="-122"/>
                <a:ea typeface="布拉格之恋" panose="02010600010101010101" charset="-122"/>
                <a:cs typeface="宋体" charset="0"/>
              </a:rPr>
              <a:t>自卑和优越促发人的行为，并导致人格发展的差异性，同时产生心理补偿和行为超越现象</a:t>
            </a:r>
            <a:endParaRPr lang="zh-CN" altLang="en-US" sz="4000" b="0">
              <a:latin typeface="布拉格之恋" panose="02010600010101010101" charset="-122"/>
              <a:ea typeface="布拉格之恋" panose="02010600010101010101" charset="-122"/>
              <a:cs typeface="宋体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 descr="07"/>
          <p:cNvPicPr>
            <a:picLocks noChangeAspect="1"/>
          </p:cNvPicPr>
          <p:nvPr/>
        </p:nvPicPr>
        <p:blipFill>
          <a:blip r:embed="rId1"/>
          <a:srcRect r="50366" b="67762"/>
          <a:stretch>
            <a:fillRect/>
          </a:stretch>
        </p:blipFill>
        <p:spPr>
          <a:xfrm rot="10800000">
            <a:off x="5515610" y="3202305"/>
            <a:ext cx="8452485" cy="5490210"/>
          </a:xfrm>
          <a:prstGeom prst="rect">
            <a:avLst/>
          </a:prstGeom>
        </p:spPr>
      </p:pic>
      <p:pic>
        <p:nvPicPr>
          <p:cNvPr id="20" name="图片 19" descr="07"/>
          <p:cNvPicPr>
            <a:picLocks noChangeAspect="1"/>
          </p:cNvPicPr>
          <p:nvPr/>
        </p:nvPicPr>
        <p:blipFill>
          <a:blip r:embed="rId1"/>
          <a:srcRect t="33968" r="48781" b="34616"/>
          <a:stretch>
            <a:fillRect/>
          </a:stretch>
        </p:blipFill>
        <p:spPr>
          <a:xfrm>
            <a:off x="-1419860" y="3950335"/>
            <a:ext cx="6887210" cy="4224655"/>
          </a:xfrm>
          <a:prstGeom prst="rect">
            <a:avLst/>
          </a:prstGeom>
        </p:spPr>
      </p:pic>
      <p:pic>
        <p:nvPicPr>
          <p:cNvPr id="3" name="图片 2" descr="07"/>
          <p:cNvPicPr>
            <a:picLocks noChangeAspect="1"/>
          </p:cNvPicPr>
          <p:nvPr/>
        </p:nvPicPr>
        <p:blipFill>
          <a:blip r:embed="rId1"/>
          <a:srcRect l="49161" b="69725"/>
          <a:stretch>
            <a:fillRect/>
          </a:stretch>
        </p:blipFill>
        <p:spPr>
          <a:xfrm>
            <a:off x="4363085" y="-1584325"/>
            <a:ext cx="10107295" cy="6019165"/>
          </a:xfrm>
          <a:prstGeom prst="rect">
            <a:avLst/>
          </a:prstGeom>
        </p:spPr>
      </p:pic>
      <p:pic>
        <p:nvPicPr>
          <p:cNvPr id="6" name="图片 5" descr="0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rcRect l="-101" t="65019" r="51982" b="5530"/>
          <a:stretch>
            <a:fillRect/>
          </a:stretch>
        </p:blipFill>
        <p:spPr>
          <a:xfrm rot="20220000">
            <a:off x="321945" y="490220"/>
            <a:ext cx="1139190" cy="69723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33450" y="577850"/>
            <a:ext cx="5120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思源黑体—05" panose="020B0400000000000000" charset="-122"/>
                <a:ea typeface="A思源黑体—05" panose="020B0400000000000000" charset="-122"/>
              </a:rPr>
              <a:t>《儿童的人格形成及其培养》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A思源黑体—05" panose="020B0400000000000000" charset="-122"/>
              <a:ea typeface="A思源黑体—05" panose="020B0400000000000000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41730" y="1536700"/>
            <a:ext cx="1035939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71500" indent="-571500" algn="l">
              <a:buFont typeface="Wingdings" panose="05000000000000000000" charset="0"/>
              <a:buChar char=""/>
            </a:pPr>
            <a:r>
              <a:rPr lang="zh-CN" altLang="en-US" sz="4000" b="0">
                <a:latin typeface="布拉格之恋" panose="02010600010101010101" charset="-122"/>
                <a:ea typeface="布拉格之恋" panose="02010600010101010101" charset="-122"/>
                <a:cs typeface="宋体" charset="0"/>
              </a:rPr>
              <a:t>我们已经清楚，孩子在无意识中对他在生存环境中所处的位置形成一套看法，他的这套看法与他的成长密切相关。我们还了解到家庭中长子、次子、老三都根据他们在家庭中各自所处的位置以不同的方式成长。</a:t>
            </a:r>
            <a:endParaRPr lang="zh-CN" altLang="en-US" sz="4000" b="0">
              <a:latin typeface="布拉格之恋" panose="02010600010101010101" charset="-122"/>
              <a:ea typeface="布拉格之恋" panose="02010600010101010101" charset="-122"/>
              <a:cs typeface="宋体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7"/>
          <p:cNvPicPr>
            <a:picLocks noChangeAspect="1"/>
          </p:cNvPicPr>
          <p:nvPr/>
        </p:nvPicPr>
        <p:blipFill>
          <a:blip r:embed="rId1"/>
          <a:srcRect l="49161" b="69725"/>
          <a:stretch>
            <a:fillRect/>
          </a:stretch>
        </p:blipFill>
        <p:spPr>
          <a:xfrm>
            <a:off x="1808480" y="-1605915"/>
            <a:ext cx="10107295" cy="6019165"/>
          </a:xfrm>
          <a:prstGeom prst="rect">
            <a:avLst/>
          </a:prstGeom>
        </p:spPr>
      </p:pic>
      <p:pic>
        <p:nvPicPr>
          <p:cNvPr id="11" name="图片 10" descr="07"/>
          <p:cNvPicPr>
            <a:picLocks noChangeAspect="1"/>
          </p:cNvPicPr>
          <p:nvPr/>
        </p:nvPicPr>
        <p:blipFill>
          <a:blip r:embed="rId1"/>
          <a:srcRect l="48351" t="63365" b="4313"/>
          <a:stretch>
            <a:fillRect/>
          </a:stretch>
        </p:blipFill>
        <p:spPr>
          <a:xfrm>
            <a:off x="7512050" y="2496820"/>
            <a:ext cx="3552825" cy="2223770"/>
          </a:xfrm>
          <a:prstGeom prst="rect">
            <a:avLst/>
          </a:prstGeom>
        </p:spPr>
      </p:pic>
      <p:pic>
        <p:nvPicPr>
          <p:cNvPr id="9" name="图片 8" descr="07"/>
          <p:cNvPicPr>
            <a:picLocks noChangeAspect="1"/>
          </p:cNvPicPr>
          <p:nvPr/>
        </p:nvPicPr>
        <p:blipFill>
          <a:blip r:embed="rId1"/>
          <a:srcRect l="52150" t="35836" b="35968"/>
          <a:stretch>
            <a:fillRect/>
          </a:stretch>
        </p:blipFill>
        <p:spPr>
          <a:xfrm rot="19500000">
            <a:off x="5748655" y="3082925"/>
            <a:ext cx="6287770" cy="3705225"/>
          </a:xfrm>
          <a:prstGeom prst="rect">
            <a:avLst/>
          </a:prstGeom>
        </p:spPr>
      </p:pic>
      <p:pic>
        <p:nvPicPr>
          <p:cNvPr id="10" name="图片 9" descr="07"/>
          <p:cNvPicPr>
            <a:picLocks noChangeAspect="1"/>
          </p:cNvPicPr>
          <p:nvPr/>
        </p:nvPicPr>
        <p:blipFill>
          <a:blip r:embed="rId1"/>
          <a:srcRect t="33968" r="48781" b="34616"/>
          <a:stretch>
            <a:fillRect/>
          </a:stretch>
        </p:blipFill>
        <p:spPr>
          <a:xfrm>
            <a:off x="994410" y="-641350"/>
            <a:ext cx="6887210" cy="4224655"/>
          </a:xfrm>
          <a:prstGeom prst="rect">
            <a:avLst/>
          </a:prstGeom>
        </p:spPr>
      </p:pic>
      <p:pic>
        <p:nvPicPr>
          <p:cNvPr id="6" name="图片 5" descr="0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rcRect l="-101" t="65019" r="51982" b="5530"/>
          <a:stretch>
            <a:fillRect/>
          </a:stretch>
        </p:blipFill>
        <p:spPr>
          <a:xfrm rot="20220000">
            <a:off x="-72390" y="2561590"/>
            <a:ext cx="6250940" cy="38258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216150" y="707390"/>
            <a:ext cx="1769745" cy="1884045"/>
            <a:chOff x="524" y="1073"/>
            <a:chExt cx="2787" cy="2967"/>
          </a:xfrm>
        </p:grpSpPr>
        <p:sp>
          <p:nvSpPr>
            <p:cNvPr id="26" name="椭圆 25"/>
            <p:cNvSpPr/>
            <p:nvPr/>
          </p:nvSpPr>
          <p:spPr>
            <a:xfrm>
              <a:off x="1429" y="1812"/>
              <a:ext cx="133" cy="133"/>
            </a:xfrm>
            <a:prstGeom prst="ellipse">
              <a:avLst/>
            </a:prstGeom>
            <a:solidFill>
              <a:srgbClr val="D6A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24" y="1073"/>
              <a:ext cx="326" cy="326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59" y="2562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563" y="2965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2669" y="3398"/>
              <a:ext cx="643" cy="64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9E394"/>
                </a:gs>
                <a:gs pos="100000">
                  <a:srgbClr val="D6A94E"/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295" y="545465"/>
            <a:ext cx="4429125" cy="54679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70050" y="854710"/>
            <a:ext cx="2144395" cy="55079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1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、作业学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2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、纪律学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3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、协助学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4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、情感学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5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、育人学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6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、自立学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7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、个案学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8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、激励学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9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、复习学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10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、反思学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07"/>
          <p:cNvPicPr>
            <a:picLocks noChangeAspect="1"/>
          </p:cNvPicPr>
          <p:nvPr/>
        </p:nvPicPr>
        <p:blipFill>
          <a:blip r:embed="rId1"/>
          <a:srcRect l="49161" b="69725"/>
          <a:stretch>
            <a:fillRect/>
          </a:stretch>
        </p:blipFill>
        <p:spPr>
          <a:xfrm>
            <a:off x="1808480" y="-1605915"/>
            <a:ext cx="10107295" cy="6019165"/>
          </a:xfrm>
          <a:prstGeom prst="rect">
            <a:avLst/>
          </a:prstGeom>
        </p:spPr>
      </p:pic>
      <p:pic>
        <p:nvPicPr>
          <p:cNvPr id="11" name="图片 10" descr="07"/>
          <p:cNvPicPr>
            <a:picLocks noChangeAspect="1"/>
          </p:cNvPicPr>
          <p:nvPr/>
        </p:nvPicPr>
        <p:blipFill>
          <a:blip r:embed="rId1"/>
          <a:srcRect l="48351" t="63365" b="4313"/>
          <a:stretch>
            <a:fillRect/>
          </a:stretch>
        </p:blipFill>
        <p:spPr>
          <a:xfrm>
            <a:off x="7512050" y="2496820"/>
            <a:ext cx="3552825" cy="2223770"/>
          </a:xfrm>
          <a:prstGeom prst="rect">
            <a:avLst/>
          </a:prstGeom>
        </p:spPr>
      </p:pic>
      <p:pic>
        <p:nvPicPr>
          <p:cNvPr id="9" name="图片 8" descr="07"/>
          <p:cNvPicPr>
            <a:picLocks noChangeAspect="1"/>
          </p:cNvPicPr>
          <p:nvPr/>
        </p:nvPicPr>
        <p:blipFill>
          <a:blip r:embed="rId1"/>
          <a:srcRect l="52150" t="35836" b="35968"/>
          <a:stretch>
            <a:fillRect/>
          </a:stretch>
        </p:blipFill>
        <p:spPr>
          <a:xfrm rot="19500000">
            <a:off x="5748655" y="3082925"/>
            <a:ext cx="6287770" cy="3705225"/>
          </a:xfrm>
          <a:prstGeom prst="rect">
            <a:avLst/>
          </a:prstGeom>
        </p:spPr>
      </p:pic>
      <p:pic>
        <p:nvPicPr>
          <p:cNvPr id="10" name="图片 9" descr="07"/>
          <p:cNvPicPr>
            <a:picLocks noChangeAspect="1"/>
          </p:cNvPicPr>
          <p:nvPr/>
        </p:nvPicPr>
        <p:blipFill>
          <a:blip r:embed="rId1"/>
          <a:srcRect t="33968" r="48781" b="34616"/>
          <a:stretch>
            <a:fillRect/>
          </a:stretch>
        </p:blipFill>
        <p:spPr>
          <a:xfrm>
            <a:off x="994410" y="-641350"/>
            <a:ext cx="6887210" cy="4224655"/>
          </a:xfrm>
          <a:prstGeom prst="rect">
            <a:avLst/>
          </a:prstGeom>
        </p:spPr>
      </p:pic>
      <p:pic>
        <p:nvPicPr>
          <p:cNvPr id="6" name="图片 5" descr="0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rcRect l="-101" t="65019" r="51982" b="5530"/>
          <a:stretch>
            <a:fillRect/>
          </a:stretch>
        </p:blipFill>
        <p:spPr>
          <a:xfrm rot="20220000">
            <a:off x="-72390" y="2561590"/>
            <a:ext cx="6250940" cy="38258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216150" y="707390"/>
            <a:ext cx="1769745" cy="1884045"/>
            <a:chOff x="524" y="1073"/>
            <a:chExt cx="2787" cy="2967"/>
          </a:xfrm>
        </p:grpSpPr>
        <p:sp>
          <p:nvSpPr>
            <p:cNvPr id="26" name="椭圆 25"/>
            <p:cNvSpPr/>
            <p:nvPr/>
          </p:nvSpPr>
          <p:spPr>
            <a:xfrm>
              <a:off x="1429" y="1812"/>
              <a:ext cx="133" cy="133"/>
            </a:xfrm>
            <a:prstGeom prst="ellipse">
              <a:avLst/>
            </a:prstGeom>
            <a:solidFill>
              <a:srgbClr val="D6A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24" y="1073"/>
              <a:ext cx="326" cy="326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59" y="2562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563" y="2965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2669" y="3398"/>
              <a:ext cx="643" cy="64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9E394"/>
                </a:gs>
                <a:gs pos="100000">
                  <a:srgbClr val="D6A94E"/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295" y="545465"/>
            <a:ext cx="4429125" cy="54679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70050" y="854710"/>
            <a:ext cx="2144395" cy="55079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1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、作业学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2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纪律学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3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、协助学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4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、情感学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5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、育人学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6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、自立学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7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、个案学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8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、激励学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9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、复习学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r>
              <a:rPr lang="en-US" altLang="zh-CN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10</a:t>
            </a:r>
            <a:r>
              <a:rPr lang="zh-CN" altLang="en-US" sz="3200" b="1">
                <a:latin typeface="蝉羽蝶恋清花" panose="02000603000000000000" charset="-122"/>
                <a:ea typeface="蝉羽蝶恋清花" panose="02000603000000000000" charset="-122"/>
                <a:cs typeface="蝉羽蝶恋清花" panose="02000603000000000000" charset="-122"/>
              </a:rPr>
              <a:t>、反思学</a:t>
            </a:r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  <a:p>
            <a:endParaRPr lang="zh-CN" altLang="en-US" sz="3200" b="1">
              <a:latin typeface="蝉羽蝶恋清花" panose="02000603000000000000" charset="-122"/>
              <a:ea typeface="蝉羽蝶恋清花" panose="02000603000000000000" charset="-122"/>
              <a:cs typeface="蝉羽蝶恋清花" panose="02000603000000000000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07"/>
          <p:cNvPicPr>
            <a:picLocks noChangeAspect="1"/>
          </p:cNvPicPr>
          <p:nvPr/>
        </p:nvPicPr>
        <p:blipFill>
          <a:blip r:embed="rId1"/>
          <a:srcRect l="48351" t="63365" b="4313"/>
          <a:stretch>
            <a:fillRect/>
          </a:stretch>
        </p:blipFill>
        <p:spPr>
          <a:xfrm>
            <a:off x="-414020" y="-2129790"/>
            <a:ext cx="8295640" cy="5191760"/>
          </a:xfrm>
          <a:prstGeom prst="rect">
            <a:avLst/>
          </a:prstGeom>
        </p:spPr>
      </p:pic>
      <p:pic>
        <p:nvPicPr>
          <p:cNvPr id="7" name="图片 6" descr="07"/>
          <p:cNvPicPr>
            <a:picLocks noChangeAspect="1"/>
          </p:cNvPicPr>
          <p:nvPr/>
        </p:nvPicPr>
        <p:blipFill>
          <a:blip r:embed="rId1"/>
          <a:srcRect t="33968" r="48781" b="34616"/>
          <a:stretch>
            <a:fillRect/>
          </a:stretch>
        </p:blipFill>
        <p:spPr>
          <a:xfrm>
            <a:off x="6568440" y="4273550"/>
            <a:ext cx="6887210" cy="4224655"/>
          </a:xfrm>
          <a:prstGeom prst="rect">
            <a:avLst/>
          </a:prstGeom>
        </p:spPr>
      </p:pic>
      <p:pic>
        <p:nvPicPr>
          <p:cNvPr id="8" name="图片 7" descr="07"/>
          <p:cNvPicPr>
            <a:picLocks noChangeAspect="1"/>
          </p:cNvPicPr>
          <p:nvPr/>
        </p:nvPicPr>
        <p:blipFill>
          <a:blip r:embed="rId1"/>
          <a:srcRect r="50366" b="67762"/>
          <a:stretch>
            <a:fillRect/>
          </a:stretch>
        </p:blipFill>
        <p:spPr>
          <a:xfrm rot="7620000">
            <a:off x="-2305685" y="-327025"/>
            <a:ext cx="6245225" cy="4056380"/>
          </a:xfrm>
          <a:prstGeom prst="rect">
            <a:avLst/>
          </a:prstGeom>
        </p:spPr>
      </p:pic>
      <p:pic>
        <p:nvPicPr>
          <p:cNvPr id="9" name="图片 8" descr="07"/>
          <p:cNvPicPr>
            <a:picLocks noChangeAspect="1"/>
          </p:cNvPicPr>
          <p:nvPr/>
        </p:nvPicPr>
        <p:blipFill>
          <a:blip r:embed="rId1"/>
          <a:srcRect l="52150" t="35836" b="35968"/>
          <a:stretch>
            <a:fillRect/>
          </a:stretch>
        </p:blipFill>
        <p:spPr>
          <a:xfrm rot="15300000">
            <a:off x="8985885" y="2552065"/>
            <a:ext cx="6287770" cy="370522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095115" y="1626870"/>
            <a:ext cx="719899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方正字迹-豪放行书简体" panose="02010600010101010101" charset="-122"/>
                <a:ea typeface="方正字迹-豪放行书简体" panose="02010600010101010101" charset="-122"/>
              </a:rPr>
              <a:t>努力自律</a:t>
            </a:r>
            <a:endParaRPr lang="zh-CN" altLang="en-US" sz="6600" b="1">
              <a:solidFill>
                <a:schemeClr val="tx1">
                  <a:lumMod val="75000"/>
                  <a:lumOff val="25000"/>
                </a:schemeClr>
              </a:solidFill>
              <a:latin typeface="方正字迹-豪放行书简体" panose="02010600010101010101" charset="-122"/>
              <a:ea typeface="方正字迹-豪放行书简体" panose="02010600010101010101" charset="-122"/>
            </a:endParaRPr>
          </a:p>
          <a:p>
            <a:pPr algn="l"/>
            <a:r>
              <a:rPr lang="zh-CN" alt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方正字迹-豪放行书简体" panose="02010600010101010101" charset="-122"/>
                <a:ea typeface="方正字迹-豪放行书简体" panose="02010600010101010101" charset="-122"/>
              </a:rPr>
              <a:t>遇见未来</a:t>
            </a:r>
            <a:endParaRPr lang="zh-CN" altLang="en-US" sz="6600" b="1">
              <a:solidFill>
                <a:schemeClr val="tx1">
                  <a:lumMod val="75000"/>
                  <a:lumOff val="25000"/>
                </a:schemeClr>
              </a:solidFill>
              <a:latin typeface="方正字迹-豪放行书简体" panose="02010600010101010101" charset="-122"/>
              <a:ea typeface="方正字迹-豪放行书简体" panose="02010600010101010101" charset="-122"/>
            </a:endParaRPr>
          </a:p>
          <a:p>
            <a:pPr algn="l"/>
            <a:r>
              <a:rPr lang="zh-CN" altLang="en-US" sz="6600" b="1">
                <a:solidFill>
                  <a:schemeClr val="tx1">
                    <a:lumMod val="75000"/>
                    <a:lumOff val="25000"/>
                  </a:schemeClr>
                </a:solidFill>
                <a:latin typeface="方正字迹-豪放行书简体" panose="02010600010101010101" charset="-122"/>
                <a:ea typeface="方正字迹-豪放行书简体" panose="02010600010101010101" charset="-122"/>
              </a:rPr>
              <a:t>未来可期</a:t>
            </a:r>
            <a:endParaRPr lang="zh-CN" altLang="en-US" sz="6600" b="1">
              <a:solidFill>
                <a:schemeClr val="tx1">
                  <a:lumMod val="75000"/>
                  <a:lumOff val="25000"/>
                </a:schemeClr>
              </a:solidFill>
              <a:latin typeface="方正字迹-豪放行书简体" panose="02010600010101010101" charset="-122"/>
              <a:ea typeface="方正字迹-豪放行书简体" panose="02010600010101010101" charset="-122"/>
            </a:endParaRPr>
          </a:p>
        </p:txBody>
      </p:sp>
      <p:pic>
        <p:nvPicPr>
          <p:cNvPr id="6" name="图片 5" descr="07"/>
          <p:cNvPicPr>
            <a:picLocks noChangeAspect="1"/>
          </p:cNvPicPr>
          <p:nvPr/>
        </p:nvPicPr>
        <p:blipFill>
          <a:blip r:embed="rId1"/>
          <a:srcRect l="-101" t="65019" r="51982" b="5530"/>
          <a:stretch>
            <a:fillRect/>
          </a:stretch>
        </p:blipFill>
        <p:spPr>
          <a:xfrm rot="20220000">
            <a:off x="-2433955" y="3635375"/>
            <a:ext cx="6250940" cy="3825875"/>
          </a:xfrm>
          <a:prstGeom prst="rect">
            <a:avLst/>
          </a:prstGeom>
        </p:spPr>
      </p:pic>
      <p:pic>
        <p:nvPicPr>
          <p:cNvPr id="11" name="图片 10" descr="07"/>
          <p:cNvPicPr>
            <a:picLocks noChangeAspect="1"/>
          </p:cNvPicPr>
          <p:nvPr/>
        </p:nvPicPr>
        <p:blipFill>
          <a:blip r:embed="rId1"/>
          <a:srcRect l="49161" b="69725"/>
          <a:stretch>
            <a:fillRect/>
          </a:stretch>
        </p:blipFill>
        <p:spPr>
          <a:xfrm>
            <a:off x="6266180" y="-3042920"/>
            <a:ext cx="10107295" cy="601916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710565" y="483235"/>
            <a:ext cx="10927715" cy="5891530"/>
          </a:xfrm>
          <a:prstGeom prst="rect">
            <a:avLst/>
          </a:prstGeom>
          <a:noFill/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D6A94E"/>
                </a:gs>
                <a:gs pos="50000">
                  <a:srgbClr val="F9E394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907415" y="1150620"/>
            <a:ext cx="84455" cy="84455"/>
          </a:xfrm>
          <a:prstGeom prst="ellipse">
            <a:avLst/>
          </a:prstGeom>
          <a:solidFill>
            <a:srgbClr val="D6A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32740" y="681355"/>
            <a:ext cx="207010" cy="207010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992505" y="713740"/>
            <a:ext cx="149225" cy="149225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81965" y="1626870"/>
            <a:ext cx="149225" cy="149225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907415" y="2346960"/>
            <a:ext cx="149225" cy="149225"/>
          </a:xfrm>
          <a:prstGeom prst="ellipse">
            <a:avLst/>
          </a:prstGeom>
          <a:solidFill>
            <a:srgbClr val="D6A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61340" y="2566035"/>
            <a:ext cx="76200" cy="76200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92505" y="1882775"/>
            <a:ext cx="149225" cy="149225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694815" y="2157730"/>
            <a:ext cx="408305" cy="40830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9E394"/>
              </a:gs>
              <a:gs pos="100000">
                <a:srgbClr val="D6A94E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 rot="5100000">
            <a:off x="10450195" y="5163185"/>
            <a:ext cx="808355" cy="1960880"/>
            <a:chOff x="524" y="1073"/>
            <a:chExt cx="1273" cy="3088"/>
          </a:xfrm>
        </p:grpSpPr>
        <p:sp>
          <p:nvSpPr>
            <p:cNvPr id="37" name="椭圆 36"/>
            <p:cNvSpPr/>
            <p:nvPr/>
          </p:nvSpPr>
          <p:spPr>
            <a:xfrm>
              <a:off x="1429" y="1812"/>
              <a:ext cx="133" cy="133"/>
            </a:xfrm>
            <a:prstGeom prst="ellipse">
              <a:avLst/>
            </a:prstGeom>
            <a:solidFill>
              <a:srgbClr val="D6A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524" y="1073"/>
              <a:ext cx="326" cy="326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563" y="1124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759" y="2562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429" y="3696"/>
              <a:ext cx="235" cy="235"/>
            </a:xfrm>
            <a:prstGeom prst="ellipse">
              <a:avLst/>
            </a:prstGeom>
            <a:solidFill>
              <a:srgbClr val="D6A9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884" y="4041"/>
              <a:ext cx="120" cy="120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1563" y="2965"/>
              <a:ext cx="235" cy="235"/>
            </a:xfrm>
            <a:prstGeom prst="ellipse">
              <a:avLst/>
            </a:prstGeom>
            <a:solidFill>
              <a:srgbClr val="F9E3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11385550" y="4804410"/>
            <a:ext cx="149225" cy="149225"/>
          </a:xfrm>
          <a:prstGeom prst="ellipse">
            <a:avLst/>
          </a:prstGeom>
          <a:solidFill>
            <a:srgbClr val="D6A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1715115" y="4953635"/>
            <a:ext cx="76200" cy="76200"/>
          </a:xfrm>
          <a:prstGeom prst="ellipse">
            <a:avLst/>
          </a:prstGeom>
          <a:solidFill>
            <a:srgbClr val="F9E3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REFSHAPE" val="1217971372"/>
  <p:tag name="KSO_WM_UNIT_PLACING_PICTURE_USER_VIEWPORT" val="{&quot;height&quot;:6025,&quot;width&quot;:9844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REFSHAPE" val="5581994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REFSHAPE" val="5581994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REFSHAPE" val="5581994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REFSHAPE" val="5581994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REFSHAPE" val="5581994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REFSHAPE" val="5581994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WPS 演示</Application>
  <PresentationFormat>宽屏</PresentationFormat>
  <Paragraphs>65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3" baseType="lpstr">
      <vt:lpstr>Arial</vt:lpstr>
      <vt:lpstr>方正书宋_GBK</vt:lpstr>
      <vt:lpstr>Wingdings</vt:lpstr>
      <vt:lpstr>微软雅黑</vt:lpstr>
      <vt:lpstr>汉仪旗黑KW</vt:lpstr>
      <vt:lpstr>Wingdings</vt:lpstr>
      <vt:lpstr>方正字迹-曾柏求新魏碑简体</vt:lpstr>
      <vt:lpstr>A思源黑体—05</vt:lpstr>
      <vt:lpstr>苹方-简</vt:lpstr>
      <vt:lpstr>A思源黑体—07</vt:lpstr>
      <vt:lpstr>方正张乃仁行楷简体</vt:lpstr>
      <vt:lpstr>A思源黑体—01</vt:lpstr>
      <vt:lpstr>兰米小象体</vt:lpstr>
      <vt:lpstr>布拉格之恋</vt:lpstr>
      <vt:lpstr>宋体</vt:lpstr>
      <vt:lpstr>蝉羽蝶恋清花</vt:lpstr>
      <vt:lpstr>方正字迹-豪放行书简体</vt:lpstr>
      <vt:lpstr>Arial Unicode MS</vt:lpstr>
      <vt:lpstr>汉仪书宋二KW</vt:lpstr>
      <vt:lpstr>冬青黑体简体中文</vt:lpstr>
      <vt:lpstr>Calibri</vt:lpstr>
      <vt:lpstr>Helvetica Neue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nana</cp:lastModifiedBy>
  <cp:revision>158</cp:revision>
  <dcterms:created xsi:type="dcterms:W3CDTF">2020-06-11T06:24:09Z</dcterms:created>
  <dcterms:modified xsi:type="dcterms:W3CDTF">2020-06-11T06:24:09Z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2052-2.3.1.3761</vt:lpwstr>
  </property>
</Properties>
</file>