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9"/>
  </p:notesMasterIdLst>
  <p:handoutMasterIdLst>
    <p:handoutMasterId r:id="rId10"/>
  </p:handoutMasterIdLst>
  <p:sldIdLst>
    <p:sldId id="3219" r:id="rId2"/>
    <p:sldId id="3220" r:id="rId3"/>
    <p:sldId id="3228" r:id="rId4"/>
    <p:sldId id="3230" r:id="rId5"/>
    <p:sldId id="3231" r:id="rId6"/>
    <p:sldId id="3232" r:id="rId7"/>
    <p:sldId id="3226" r:id="rId8"/>
  </p:sldIdLst>
  <p:sldSz cx="12858750" cy="7232650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EB6"/>
    <a:srgbClr val="004236"/>
    <a:srgbClr val="169274"/>
    <a:srgbClr val="60AEA9"/>
    <a:srgbClr val="84004C"/>
    <a:srgbClr val="8B2FC3"/>
    <a:srgbClr val="C9247B"/>
    <a:srgbClr val="F3C5BE"/>
    <a:srgbClr val="00B369"/>
    <a:srgbClr val="1A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1" autoAdjust="0"/>
    <p:restoredTop sz="92986" autoAdjust="0"/>
  </p:normalViewPr>
  <p:slideViewPr>
    <p:cSldViewPr>
      <p:cViewPr varScale="1">
        <p:scale>
          <a:sx n="70" d="100"/>
          <a:sy n="70" d="100"/>
        </p:scale>
        <p:origin x="708" y="6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0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5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44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1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61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36787" y="2032149"/>
            <a:ext cx="105851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cap="all" dirty="0" smtClean="0">
                <a:solidFill>
                  <a:schemeClr val="accent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《</a:t>
            </a:r>
            <a:r>
              <a:rPr lang="zh-CN" altLang="en-US" sz="5400" cap="all" dirty="0">
                <a:solidFill>
                  <a:schemeClr val="accent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基础教育教学课题研究十八问</a:t>
            </a:r>
            <a:r>
              <a:rPr lang="en-US" altLang="zh-CN" sz="5400" cap="all" dirty="0" smtClean="0">
                <a:solidFill>
                  <a:schemeClr val="accent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》</a:t>
            </a:r>
          </a:p>
          <a:p>
            <a:pPr algn="ctr">
              <a:buNone/>
            </a:pPr>
            <a:r>
              <a:rPr lang="zh-CN" altLang="en-US" sz="5400" cap="all" dirty="0" smtClean="0">
                <a:solidFill>
                  <a:schemeClr val="accent3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（案例篇）</a:t>
            </a:r>
            <a:endParaRPr lang="zh-CN" altLang="en-US" sz="5400" cap="all" dirty="0">
              <a:solidFill>
                <a:schemeClr val="accent3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25319" y="440841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杨  凤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2020 . 6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7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45199" y="2289901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64393" y="2049427"/>
            <a:ext cx="816965" cy="816965"/>
            <a:chOff x="0" y="0"/>
            <a:chExt cx="366" cy="36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669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45199" y="3557017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686714" y="3348537"/>
            <a:ext cx="816965" cy="816965"/>
            <a:chOff x="0" y="0"/>
            <a:chExt cx="366" cy="36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669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871985" y="4824133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686714" y="4616395"/>
            <a:ext cx="816965" cy="816965"/>
            <a:chOff x="0" y="0"/>
            <a:chExt cx="366" cy="366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669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871985" y="6091248"/>
            <a:ext cx="2564735" cy="3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688945" y="5850773"/>
            <a:ext cx="812502" cy="816965"/>
            <a:chOff x="0" y="0"/>
            <a:chExt cx="364" cy="366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 sz="2669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380910" y="196014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4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380910" y="3225769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4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380910" y="4513717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4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380910" y="573470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4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727433" y="627735"/>
            <a:ext cx="3214291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819753" y="881531"/>
            <a:ext cx="923216" cy="5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84049" y="1004628"/>
            <a:ext cx="1974656" cy="4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chemeClr val="accent2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727433" y="1741577"/>
            <a:ext cx="3214291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23033" y="0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38" y="627649"/>
            <a:ext cx="4671017" cy="622802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8488459" y="3854591"/>
            <a:ext cx="1080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主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编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</a:t>
            </a:r>
          </a:p>
          <a:p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杨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伟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冬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1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3" y="769426"/>
            <a:ext cx="4270350" cy="56937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7" y="1168053"/>
            <a:ext cx="432048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423621" y="1969692"/>
            <a:ext cx="1296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选题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立项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开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题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中期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结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题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推广</a:t>
            </a:r>
          </a:p>
        </p:txBody>
      </p:sp>
    </p:spTree>
    <p:extLst>
      <p:ext uri="{BB962C8B-B14F-4D97-AF65-F5344CB8AC3E}">
        <p14:creationId xmlns:p14="http://schemas.microsoft.com/office/powerpoint/2010/main" val="34899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3577" y="5128493"/>
            <a:ext cx="12893415" cy="210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366682" y="5226572"/>
            <a:ext cx="12279731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每章首先呈现本环节研究要点的思维导图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；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第一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节概述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方法篇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相关内容，方便读者了解做好本环节工作的正确方法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；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第二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节概述对至少</a:t>
            </a:r>
            <a:r>
              <a:rPr lang="en-US" altLang="zh-CN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个优秀案例从不同角度予以点评分析，启发读者知对错，明得失，探究做好本环节工作的关键所在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；</a:t>
            </a:r>
            <a:endParaRPr lang="en-US" altLang="zh-CN" dirty="0" smtClean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第三</a:t>
            </a: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节重在查漏补缺，帮助读者在援法析例的基础上进行总结提升。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4717"/>
          <a:stretch/>
        </p:blipFill>
        <p:spPr>
          <a:xfrm>
            <a:off x="92670" y="345773"/>
            <a:ext cx="3168353" cy="47677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6062"/>
          <a:stretch/>
        </p:blipFill>
        <p:spPr>
          <a:xfrm>
            <a:off x="3177014" y="353686"/>
            <a:ext cx="3240360" cy="47519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r="3017"/>
          <a:stretch/>
        </p:blipFill>
        <p:spPr>
          <a:xfrm>
            <a:off x="6429375" y="376564"/>
            <a:ext cx="3312368" cy="47519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"/>
          <a:stretch/>
        </p:blipFill>
        <p:spPr>
          <a:xfrm>
            <a:off x="9753743" y="376564"/>
            <a:ext cx="3119530" cy="475192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303358"/>
            <a:ext cx="12873273" cy="14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5110359"/>
            <a:ext cx="12873273" cy="14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23576" y="303357"/>
            <a:ext cx="116247" cy="482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144776" y="429839"/>
            <a:ext cx="116247" cy="482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390301" y="295876"/>
            <a:ext cx="116247" cy="482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741743" y="298476"/>
            <a:ext cx="116247" cy="482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766079" y="296455"/>
            <a:ext cx="116247" cy="48251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1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983235"/>
            <a:ext cx="6327524" cy="5257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983235"/>
            <a:ext cx="5760640" cy="52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1456085"/>
            <a:ext cx="5942857" cy="34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303957"/>
            <a:ext cx="6048672" cy="67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121018" y="2594865"/>
            <a:ext cx="8616713" cy="10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5998" cap="all" dirty="0" smtClean="0">
                <a:solidFill>
                  <a:schemeClr val="accent3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998" cap="all" dirty="0">
              <a:solidFill>
                <a:schemeClr val="accent3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FA4748F-E485-4BBB-B62A-FC2B404E0B0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54.pptx"/>
</p:tagLst>
</file>

<file path=ppt/theme/theme1.xml><?xml version="1.0" encoding="utf-8"?>
<a:theme xmlns:a="http://schemas.openxmlformats.org/drawingml/2006/main" name="第一PPT，www.1ppt.com">
  <a:themeElements>
    <a:clrScheme name="自定义 4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202"/>
      </a:accent1>
      <a:accent2>
        <a:srgbClr val="E16302"/>
      </a:accent2>
      <a:accent3>
        <a:srgbClr val="BE0202"/>
      </a:accent3>
      <a:accent4>
        <a:srgbClr val="E16302"/>
      </a:accent4>
      <a:accent5>
        <a:srgbClr val="BE0202"/>
      </a:accent5>
      <a:accent6>
        <a:srgbClr val="E16302"/>
      </a:accent6>
      <a:hlink>
        <a:srgbClr val="BE0202"/>
      </a:hlink>
      <a:folHlink>
        <a:srgbClr val="E163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自定义</PresentationFormat>
  <Paragraphs>38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方正正准黑简体</vt:lpstr>
      <vt:lpstr>华文隶书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枫叶</dc:title>
  <dc:creator/>
  <cp:keywords>www.1ppt.com</cp:keywords>
  <cp:lastModifiedBy/>
  <cp:revision>1</cp:revision>
  <dcterms:created xsi:type="dcterms:W3CDTF">2016-10-17T14:00:15Z</dcterms:created>
  <dcterms:modified xsi:type="dcterms:W3CDTF">2020-06-09T08:22:50Z</dcterms:modified>
</cp:coreProperties>
</file>