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257" r:id="rId3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F3"/>
    <a:srgbClr val="FFCCCC"/>
    <a:srgbClr val="FF33CC"/>
    <a:srgbClr val="0000FF"/>
    <a:srgbClr val="A50021"/>
    <a:srgbClr val="DD13DD"/>
    <a:srgbClr val="7ABA6E"/>
    <a:srgbClr val="CCECFF"/>
    <a:srgbClr val="EAEFE9"/>
    <a:srgbClr val="4C84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9" autoAdjust="0"/>
    <p:restoredTop sz="94660" autoAdjust="0"/>
  </p:normalViewPr>
  <p:slideViewPr>
    <p:cSldViewPr>
      <p:cViewPr varScale="1">
        <p:scale>
          <a:sx n="83" d="100"/>
          <a:sy n="83" d="100"/>
        </p:scale>
        <p:origin x="672" y="67"/>
      </p:cViewPr>
      <p:guideLst>
        <p:guide orient="horz" pos="219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7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48948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48949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pPr lvl="0"/>
            <a:endParaRPr lang="zh-CN" altLang="en-US" noProof="0"/>
          </a:p>
        </p:txBody>
      </p:sp>
      <p:sp>
        <p:nvSpPr>
          <p:cNvPr id="1048950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1048951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48952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  <a:cs typeface="+mn-ea"/>
              </a:defRPr>
            </a:lvl1pPr>
          </a:lstStyle>
          <a:p>
            <a:fld id="{4C06BCBB-04AC-4362-BD70-BA02F7DA34F6}" type="slidenum">
              <a:rPr lang="zh-CN" altLang="en-US"/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6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p>
            <a:endParaRPr lang="zh-CN" altLang="en-US"/>
          </a:p>
        </p:txBody>
      </p:sp>
      <p:sp>
        <p:nvSpPr>
          <p:cNvPr id="1048632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93D4FF55-32C8-4338-83ED-284D51534D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676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p>
            <a:endParaRPr lang="zh-CN" altLang="en-US"/>
          </a:p>
        </p:txBody>
      </p:sp>
      <p:sp>
        <p:nvSpPr>
          <p:cNvPr id="1048677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97086F65-3F0D-4A22-BD70-8C5D6298EE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686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p>
            <a:endParaRPr lang="zh-CN" altLang="en-US"/>
          </a:p>
        </p:txBody>
      </p:sp>
      <p:sp>
        <p:nvSpPr>
          <p:cNvPr id="1048687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E4CA36E9-BC98-4976-92B5-1157B56FCE59}" type="slidenum">
              <a:rPr lang="zh-CN" altLang="en-US" smtClean="0"/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69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p>
            <a:endParaRPr lang="zh-CN" altLang="en-US"/>
          </a:p>
        </p:txBody>
      </p:sp>
      <p:sp>
        <p:nvSpPr>
          <p:cNvPr id="1048692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203A03E1-7BFA-43BE-9F40-C91910501F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700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p>
            <a:endParaRPr lang="zh-CN" altLang="en-US"/>
          </a:p>
        </p:txBody>
      </p:sp>
      <p:sp>
        <p:nvSpPr>
          <p:cNvPr id="1048701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996CC-6377-4A90-8E77-ADBA2232B2AF}" type="slidenum">
              <a:rPr lang="zh-CN" altLang="en-US" smtClean="0"/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7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p>
            <a:endParaRPr lang="zh-CN" altLang="en-US"/>
          </a:p>
        </p:txBody>
      </p:sp>
      <p:sp>
        <p:nvSpPr>
          <p:cNvPr id="1048712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996CC-6377-4A90-8E77-ADBA2232B2AF}" type="slidenum">
              <a:rPr lang="zh-CN" altLang="en-US" smtClean="0"/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72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p>
            <a:endParaRPr lang="zh-CN" altLang="en-US"/>
          </a:p>
        </p:txBody>
      </p:sp>
      <p:sp>
        <p:nvSpPr>
          <p:cNvPr id="1048722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996CC-6377-4A90-8E77-ADBA2232B2AF}" type="slidenum">
              <a:rPr lang="zh-CN" altLang="en-US" smtClean="0"/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728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p>
            <a:endParaRPr lang="zh-CN" altLang="en-US"/>
          </a:p>
        </p:txBody>
      </p:sp>
      <p:sp>
        <p:nvSpPr>
          <p:cNvPr id="1048729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996CC-6377-4A90-8E77-ADBA2232B2AF}" type="slidenum">
              <a:rPr lang="zh-CN" altLang="en-US" smtClean="0"/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742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p>
            <a:endParaRPr lang="zh-CN" altLang="en-US"/>
          </a:p>
        </p:txBody>
      </p:sp>
      <p:sp>
        <p:nvSpPr>
          <p:cNvPr id="1048743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996CC-6377-4A90-8E77-ADBA2232B2AF}" type="slidenum">
              <a:rPr lang="zh-CN" altLang="en-US" smtClean="0"/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7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p>
            <a:endParaRPr lang="zh-CN" altLang="en-US"/>
          </a:p>
        </p:txBody>
      </p:sp>
      <p:sp>
        <p:nvSpPr>
          <p:cNvPr id="104876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996CC-6377-4A90-8E77-ADBA2232B2AF}" type="slidenum">
              <a:rPr lang="zh-CN" altLang="en-US" smtClean="0"/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768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p>
            <a:endParaRPr lang="zh-CN" altLang="en-US"/>
          </a:p>
        </p:txBody>
      </p:sp>
      <p:sp>
        <p:nvSpPr>
          <p:cNvPr id="1048769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996CC-6377-4A90-8E77-ADBA2232B2AF}" type="slidenum">
              <a:rPr lang="zh-CN" altLang="en-US" smtClean="0"/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606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p>
            <a:endParaRPr lang="zh-CN" altLang="en-US"/>
          </a:p>
        </p:txBody>
      </p:sp>
      <p:sp>
        <p:nvSpPr>
          <p:cNvPr id="1048607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689334BB-8F93-4C08-81C0-2B36548D71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77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p>
            <a:endParaRPr lang="zh-CN" altLang="en-US"/>
          </a:p>
        </p:txBody>
      </p:sp>
      <p:sp>
        <p:nvSpPr>
          <p:cNvPr id="104877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996CC-6377-4A90-8E77-ADBA2232B2AF}" type="slidenum">
              <a:rPr lang="zh-CN" altLang="en-US" smtClean="0"/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778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p>
            <a:endParaRPr lang="zh-CN" altLang="en-US"/>
          </a:p>
        </p:txBody>
      </p:sp>
      <p:sp>
        <p:nvSpPr>
          <p:cNvPr id="1048779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996CC-6377-4A90-8E77-ADBA2232B2AF}" type="slidenum">
              <a:rPr lang="zh-CN" altLang="en-US" smtClean="0"/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78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p>
            <a:endParaRPr lang="zh-CN" altLang="en-US"/>
          </a:p>
        </p:txBody>
      </p:sp>
      <p:sp>
        <p:nvSpPr>
          <p:cNvPr id="104878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603E27ED-E00D-43FD-A5B4-B227E8DB920E}" type="slidenum">
              <a:rPr lang="zh-CN" altLang="en-US" smtClean="0"/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78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p>
            <a:endParaRPr lang="zh-CN" altLang="en-US"/>
          </a:p>
        </p:txBody>
      </p:sp>
      <p:sp>
        <p:nvSpPr>
          <p:cNvPr id="1048788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603E27ED-E00D-43FD-A5B4-B227E8DB920E}" type="slidenum">
              <a:rPr lang="zh-CN" altLang="en-US" smtClean="0"/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78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p>
            <a:endParaRPr lang="zh-CN" altLang="en-US"/>
          </a:p>
        </p:txBody>
      </p:sp>
      <p:sp>
        <p:nvSpPr>
          <p:cNvPr id="1048788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603E27ED-E00D-43FD-A5B4-B227E8DB920E}" type="slidenum">
              <a:rPr lang="zh-CN" altLang="en-US" smtClean="0"/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596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p>
            <a:endParaRPr lang="zh-CN" altLang="en-US"/>
          </a:p>
        </p:txBody>
      </p:sp>
      <p:sp>
        <p:nvSpPr>
          <p:cNvPr id="1048597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689334BB-8F93-4C08-81C0-2B36548D71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60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p>
            <a:endParaRPr lang="zh-CN" altLang="en-US"/>
          </a:p>
        </p:txBody>
      </p:sp>
      <p:sp>
        <p:nvSpPr>
          <p:cNvPr id="1048602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689334BB-8F93-4C08-81C0-2B36548D71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6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p>
            <a:endParaRPr lang="zh-CN" altLang="en-US"/>
          </a:p>
        </p:txBody>
      </p:sp>
      <p:sp>
        <p:nvSpPr>
          <p:cNvPr id="1048612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689334BB-8F93-4C08-81C0-2B36548D71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63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p>
            <a:endParaRPr lang="zh-CN" altLang="en-US"/>
          </a:p>
        </p:txBody>
      </p:sp>
      <p:sp>
        <p:nvSpPr>
          <p:cNvPr id="1048638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689334BB-8F93-4C08-81C0-2B36548D71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654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p>
            <a:endParaRPr lang="zh-CN" altLang="en-US"/>
          </a:p>
        </p:txBody>
      </p:sp>
      <p:sp>
        <p:nvSpPr>
          <p:cNvPr id="1048655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35C869A2-CF43-450A-874D-A0E9A3151C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66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p>
            <a:endParaRPr lang="zh-CN" altLang="en-US"/>
          </a:p>
        </p:txBody>
      </p:sp>
      <p:sp>
        <p:nvSpPr>
          <p:cNvPr id="1048662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1D649ECD-8F59-46CC-AD42-2213C8274225}" type="slidenum">
              <a:rPr lang="zh-CN" altLang="en-US" smtClean="0"/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67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p>
            <a:endParaRPr lang="zh-CN" altLang="en-US"/>
          </a:p>
        </p:txBody>
      </p:sp>
      <p:sp>
        <p:nvSpPr>
          <p:cNvPr id="1048672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B24FA804-2D53-46ED-844E-C76F683A16DD}" type="slidenum">
              <a:rPr lang="zh-CN" altLang="en-US" smtClean="0"/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tags" Target="../tags/tag3.xml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0" Type="http://schemas.openxmlformats.org/officeDocument/2006/relationships/tags" Target="../tags/tag17.xml"/><Relationship Id="rId2" Type="http://schemas.openxmlformats.org/officeDocument/2006/relationships/tags" Target="../tags/tag1.xml"/><Relationship Id="rId19" Type="http://schemas.openxmlformats.org/officeDocument/2006/relationships/tags" Target="../tags/tag16.xml"/><Relationship Id="rId18" Type="http://schemas.openxmlformats.org/officeDocument/2006/relationships/tags" Target="../tags/tag15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tags" Target="../tags/tag123.xml"/><Relationship Id="rId7" Type="http://schemas.openxmlformats.org/officeDocument/2006/relationships/image" Target="../media/image5.png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image" Target="../media/image4.png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image" Target="../media/image2.png"/><Relationship Id="rId5" Type="http://schemas.openxmlformats.org/officeDocument/2006/relationships/tags" Target="../tags/tag129.xml"/><Relationship Id="rId4" Type="http://schemas.openxmlformats.org/officeDocument/2006/relationships/image" Target="../media/image1.png"/><Relationship Id="rId3" Type="http://schemas.openxmlformats.org/officeDocument/2006/relationships/tags" Target="../tags/tag128.xml"/><Relationship Id="rId22" Type="http://schemas.openxmlformats.org/officeDocument/2006/relationships/tags" Target="../tags/tag145.xml"/><Relationship Id="rId21" Type="http://schemas.openxmlformats.org/officeDocument/2006/relationships/tags" Target="../tags/tag144.xml"/><Relationship Id="rId20" Type="http://schemas.openxmlformats.org/officeDocument/2006/relationships/tags" Target="../tags/tag143.xml"/><Relationship Id="rId2" Type="http://schemas.openxmlformats.org/officeDocument/2006/relationships/tags" Target="../tags/tag127.xml"/><Relationship Id="rId19" Type="http://schemas.openxmlformats.org/officeDocument/2006/relationships/tags" Target="../tags/tag142.xml"/><Relationship Id="rId18" Type="http://schemas.openxmlformats.org/officeDocument/2006/relationships/tags" Target="../tags/tag141.xml"/><Relationship Id="rId17" Type="http://schemas.openxmlformats.org/officeDocument/2006/relationships/tags" Target="../tags/tag140.xml"/><Relationship Id="rId16" Type="http://schemas.openxmlformats.org/officeDocument/2006/relationships/tags" Target="../tags/tag139.xml"/><Relationship Id="rId15" Type="http://schemas.openxmlformats.org/officeDocument/2006/relationships/tags" Target="../tags/tag138.xml"/><Relationship Id="rId14" Type="http://schemas.openxmlformats.org/officeDocument/2006/relationships/tags" Target="../tags/tag137.xml"/><Relationship Id="rId13" Type="http://schemas.openxmlformats.org/officeDocument/2006/relationships/tags" Target="../tags/tag136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image" Target="../media/image3.png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6" Type="http://schemas.openxmlformats.org/officeDocument/2006/relationships/tags" Target="../tags/tag159.xml"/><Relationship Id="rId15" Type="http://schemas.openxmlformats.org/officeDocument/2006/relationships/tags" Target="../tags/tag158.xml"/><Relationship Id="rId14" Type="http://schemas.openxmlformats.org/officeDocument/2006/relationships/tags" Target="../tags/tag157.xml"/><Relationship Id="rId13" Type="http://schemas.openxmlformats.org/officeDocument/2006/relationships/tags" Target="../tags/tag156.xml"/><Relationship Id="rId12" Type="http://schemas.openxmlformats.org/officeDocument/2006/relationships/tags" Target="../tags/tag155.xml"/><Relationship Id="rId11" Type="http://schemas.openxmlformats.org/officeDocument/2006/relationships/tags" Target="../tags/tag154.xml"/><Relationship Id="rId10" Type="http://schemas.openxmlformats.org/officeDocument/2006/relationships/tags" Target="../tags/tag15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image" Target="../media/image5.png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image" Target="../media/image4.png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2" Type="http://schemas.openxmlformats.org/officeDocument/2006/relationships/tags" Target="../tags/tag168.xml"/><Relationship Id="rId11" Type="http://schemas.openxmlformats.org/officeDocument/2006/relationships/tags" Target="../tags/tag167.xml"/><Relationship Id="rId10" Type="http://schemas.openxmlformats.org/officeDocument/2006/relationships/tags" Target="../tags/tag166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76.xml"/><Relationship Id="rId8" Type="http://schemas.openxmlformats.org/officeDocument/2006/relationships/tags" Target="../tags/tag175.xml"/><Relationship Id="rId7" Type="http://schemas.openxmlformats.org/officeDocument/2006/relationships/tags" Target="../tags/tag174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tags" Target="../tags/tag170.xml"/><Relationship Id="rId20" Type="http://schemas.openxmlformats.org/officeDocument/2006/relationships/tags" Target="../tags/tag186.xml"/><Relationship Id="rId2" Type="http://schemas.openxmlformats.org/officeDocument/2006/relationships/tags" Target="../tags/tag169.xml"/><Relationship Id="rId19" Type="http://schemas.openxmlformats.org/officeDocument/2006/relationships/tags" Target="../tags/tag185.xml"/><Relationship Id="rId18" Type="http://schemas.openxmlformats.org/officeDocument/2006/relationships/tags" Target="../tags/tag184.xml"/><Relationship Id="rId17" Type="http://schemas.openxmlformats.org/officeDocument/2006/relationships/tags" Target="../tags/tag183.xml"/><Relationship Id="rId16" Type="http://schemas.openxmlformats.org/officeDocument/2006/relationships/tags" Target="../tags/tag182.xml"/><Relationship Id="rId15" Type="http://schemas.openxmlformats.org/officeDocument/2006/relationships/tags" Target="../tags/tag181.xml"/><Relationship Id="rId14" Type="http://schemas.openxmlformats.org/officeDocument/2006/relationships/tags" Target="../tags/tag180.xml"/><Relationship Id="rId13" Type="http://schemas.openxmlformats.org/officeDocument/2006/relationships/tags" Target="../tags/tag179.xml"/><Relationship Id="rId12" Type="http://schemas.openxmlformats.org/officeDocument/2006/relationships/tags" Target="../tags/tag178.xml"/><Relationship Id="rId11" Type="http://schemas.openxmlformats.org/officeDocument/2006/relationships/tags" Target="../tags/tag177.xml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94.xml"/><Relationship Id="rId8" Type="http://schemas.openxmlformats.org/officeDocument/2006/relationships/tags" Target="../tags/tag193.xml"/><Relationship Id="rId7" Type="http://schemas.openxmlformats.org/officeDocument/2006/relationships/tags" Target="../tags/tag192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0" Type="http://schemas.openxmlformats.org/officeDocument/2006/relationships/tags" Target="../tags/tag204.xml"/><Relationship Id="rId2" Type="http://schemas.openxmlformats.org/officeDocument/2006/relationships/tags" Target="../tags/tag187.xml"/><Relationship Id="rId19" Type="http://schemas.openxmlformats.org/officeDocument/2006/relationships/tags" Target="../tags/tag203.xml"/><Relationship Id="rId18" Type="http://schemas.openxmlformats.org/officeDocument/2006/relationships/tags" Target="../tags/tag202.xml"/><Relationship Id="rId17" Type="http://schemas.openxmlformats.org/officeDocument/2006/relationships/tags" Target="../tags/tag201.xml"/><Relationship Id="rId16" Type="http://schemas.openxmlformats.org/officeDocument/2006/relationships/tags" Target="../tags/tag200.xml"/><Relationship Id="rId15" Type="http://schemas.openxmlformats.org/officeDocument/2006/relationships/image" Target="../media/image3.png"/><Relationship Id="rId14" Type="http://schemas.openxmlformats.org/officeDocument/2006/relationships/tags" Target="../tags/tag199.xml"/><Relationship Id="rId13" Type="http://schemas.openxmlformats.org/officeDocument/2006/relationships/tags" Target="../tags/tag198.xml"/><Relationship Id="rId12" Type="http://schemas.openxmlformats.org/officeDocument/2006/relationships/tags" Target="../tags/tag197.xml"/><Relationship Id="rId11" Type="http://schemas.openxmlformats.org/officeDocument/2006/relationships/tags" Target="../tags/tag196.xml"/><Relationship Id="rId10" Type="http://schemas.openxmlformats.org/officeDocument/2006/relationships/tags" Target="../tags/tag195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212.xml"/><Relationship Id="rId8" Type="http://schemas.openxmlformats.org/officeDocument/2006/relationships/tags" Target="../tags/tag211.xml"/><Relationship Id="rId7" Type="http://schemas.openxmlformats.org/officeDocument/2006/relationships/tags" Target="../tags/tag210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9" Type="http://schemas.openxmlformats.org/officeDocument/2006/relationships/tags" Target="../tags/tag221.xml"/><Relationship Id="rId18" Type="http://schemas.openxmlformats.org/officeDocument/2006/relationships/tags" Target="../tags/tag220.xml"/><Relationship Id="rId17" Type="http://schemas.openxmlformats.org/officeDocument/2006/relationships/tags" Target="../tags/tag219.xml"/><Relationship Id="rId16" Type="http://schemas.openxmlformats.org/officeDocument/2006/relationships/tags" Target="../tags/tag218.xml"/><Relationship Id="rId15" Type="http://schemas.openxmlformats.org/officeDocument/2006/relationships/tags" Target="../tags/tag217.xml"/><Relationship Id="rId14" Type="http://schemas.openxmlformats.org/officeDocument/2006/relationships/tags" Target="../tags/tag216.xml"/><Relationship Id="rId13" Type="http://schemas.openxmlformats.org/officeDocument/2006/relationships/image" Target="../media/image6.png"/><Relationship Id="rId12" Type="http://schemas.openxmlformats.org/officeDocument/2006/relationships/tags" Target="../tags/tag215.xml"/><Relationship Id="rId11" Type="http://schemas.openxmlformats.org/officeDocument/2006/relationships/tags" Target="../tags/tag214.xml"/><Relationship Id="rId10" Type="http://schemas.openxmlformats.org/officeDocument/2006/relationships/tags" Target="../tags/tag21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29.xml"/><Relationship Id="rId8" Type="http://schemas.openxmlformats.org/officeDocument/2006/relationships/tags" Target="../tags/tag228.xml"/><Relationship Id="rId7" Type="http://schemas.openxmlformats.org/officeDocument/2006/relationships/tags" Target="../tags/tag227.xml"/><Relationship Id="rId6" Type="http://schemas.openxmlformats.org/officeDocument/2006/relationships/tags" Target="../tags/tag226.xml"/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3" Type="http://schemas.openxmlformats.org/officeDocument/2006/relationships/tags" Target="../tags/tag223.xml"/><Relationship Id="rId20" Type="http://schemas.openxmlformats.org/officeDocument/2006/relationships/tags" Target="../tags/tag239.xml"/><Relationship Id="rId2" Type="http://schemas.openxmlformats.org/officeDocument/2006/relationships/tags" Target="../tags/tag222.xml"/><Relationship Id="rId19" Type="http://schemas.openxmlformats.org/officeDocument/2006/relationships/tags" Target="../tags/tag238.xml"/><Relationship Id="rId18" Type="http://schemas.openxmlformats.org/officeDocument/2006/relationships/tags" Target="../tags/tag237.xml"/><Relationship Id="rId17" Type="http://schemas.openxmlformats.org/officeDocument/2006/relationships/tags" Target="../tags/tag236.xml"/><Relationship Id="rId16" Type="http://schemas.openxmlformats.org/officeDocument/2006/relationships/image" Target="../media/image3.png"/><Relationship Id="rId15" Type="http://schemas.openxmlformats.org/officeDocument/2006/relationships/tags" Target="../tags/tag235.xml"/><Relationship Id="rId14" Type="http://schemas.openxmlformats.org/officeDocument/2006/relationships/tags" Target="../tags/tag234.xml"/><Relationship Id="rId13" Type="http://schemas.openxmlformats.org/officeDocument/2006/relationships/tags" Target="../tags/tag233.xml"/><Relationship Id="rId12" Type="http://schemas.openxmlformats.org/officeDocument/2006/relationships/tags" Target="../tags/tag232.xml"/><Relationship Id="rId11" Type="http://schemas.openxmlformats.org/officeDocument/2006/relationships/tags" Target="../tags/tag231.xml"/><Relationship Id="rId10" Type="http://schemas.openxmlformats.org/officeDocument/2006/relationships/tags" Target="../tags/tag230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246.xml"/><Relationship Id="rId8" Type="http://schemas.openxmlformats.org/officeDocument/2006/relationships/tags" Target="../tags/tag245.xml"/><Relationship Id="rId7" Type="http://schemas.openxmlformats.org/officeDocument/2006/relationships/tags" Target="../tags/tag244.xml"/><Relationship Id="rId6" Type="http://schemas.openxmlformats.org/officeDocument/2006/relationships/tags" Target="../tags/tag243.xml"/><Relationship Id="rId5" Type="http://schemas.openxmlformats.org/officeDocument/2006/relationships/tags" Target="../tags/tag242.xml"/><Relationship Id="rId4" Type="http://schemas.openxmlformats.org/officeDocument/2006/relationships/tags" Target="../tags/tag241.xml"/><Relationship Id="rId3" Type="http://schemas.openxmlformats.org/officeDocument/2006/relationships/image" Target="../media/image2.png"/><Relationship Id="rId20" Type="http://schemas.openxmlformats.org/officeDocument/2006/relationships/tags" Target="../tags/tag256.xml"/><Relationship Id="rId2" Type="http://schemas.openxmlformats.org/officeDocument/2006/relationships/tags" Target="../tags/tag240.xml"/><Relationship Id="rId19" Type="http://schemas.openxmlformats.org/officeDocument/2006/relationships/tags" Target="../tags/tag255.xml"/><Relationship Id="rId18" Type="http://schemas.openxmlformats.org/officeDocument/2006/relationships/tags" Target="../tags/tag254.xml"/><Relationship Id="rId17" Type="http://schemas.openxmlformats.org/officeDocument/2006/relationships/tags" Target="../tags/tag253.xml"/><Relationship Id="rId16" Type="http://schemas.openxmlformats.org/officeDocument/2006/relationships/tags" Target="../tags/tag252.xml"/><Relationship Id="rId15" Type="http://schemas.openxmlformats.org/officeDocument/2006/relationships/image" Target="../media/image1.png"/><Relationship Id="rId14" Type="http://schemas.openxmlformats.org/officeDocument/2006/relationships/tags" Target="../tags/tag251.xml"/><Relationship Id="rId13" Type="http://schemas.openxmlformats.org/officeDocument/2006/relationships/tags" Target="../tags/tag250.xml"/><Relationship Id="rId12" Type="http://schemas.openxmlformats.org/officeDocument/2006/relationships/tags" Target="../tags/tag249.xml"/><Relationship Id="rId11" Type="http://schemas.openxmlformats.org/officeDocument/2006/relationships/tags" Target="../tags/tag248.xml"/><Relationship Id="rId10" Type="http://schemas.openxmlformats.org/officeDocument/2006/relationships/tags" Target="../tags/tag24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../media/image3.png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7" Type="http://schemas.openxmlformats.org/officeDocument/2006/relationships/tags" Target="../tags/tag32.xml"/><Relationship Id="rId16" Type="http://schemas.openxmlformats.org/officeDocument/2006/relationships/tags" Target="../tags/tag31.xml"/><Relationship Id="rId15" Type="http://schemas.openxmlformats.org/officeDocument/2006/relationships/tags" Target="../tags/tag30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image" Target="../media/image2.png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6" Type="http://schemas.openxmlformats.org/officeDocument/2006/relationships/tags" Target="../tags/tag46.xml"/><Relationship Id="rId15" Type="http://schemas.openxmlformats.org/officeDocument/2006/relationships/tags" Target="../tags/tag45.xml"/><Relationship Id="rId14" Type="http://schemas.openxmlformats.org/officeDocument/2006/relationships/tags" Target="../tags/tag44.xml"/><Relationship Id="rId13" Type="http://schemas.openxmlformats.org/officeDocument/2006/relationships/tags" Target="../tags/tag43.xml"/><Relationship Id="rId12" Type="http://schemas.openxmlformats.org/officeDocument/2006/relationships/tags" Target="../tags/tag42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../media/image3.png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image" Target="../media/image3.png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0" Type="http://schemas.openxmlformats.org/officeDocument/2006/relationships/tags" Target="../tags/tag80.xml"/><Relationship Id="rId2" Type="http://schemas.openxmlformats.org/officeDocument/2006/relationships/tags" Target="../tags/tag63.xml"/><Relationship Id="rId19" Type="http://schemas.openxmlformats.org/officeDocument/2006/relationships/tags" Target="../tags/tag79.xml"/><Relationship Id="rId18" Type="http://schemas.openxmlformats.org/officeDocument/2006/relationships/tags" Target="../tags/tag78.xml"/><Relationship Id="rId17" Type="http://schemas.openxmlformats.org/officeDocument/2006/relationships/tags" Target="../tags/tag77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image" Target="../media/image2.png"/><Relationship Id="rId2" Type="http://schemas.openxmlformats.org/officeDocument/2006/relationships/tags" Target="../tags/tag81.xml"/><Relationship Id="rId12" Type="http://schemas.openxmlformats.org/officeDocument/2006/relationships/tags" Target="../tags/tag90.xml"/><Relationship Id="rId11" Type="http://schemas.openxmlformats.org/officeDocument/2006/relationships/tags" Target="../tags/tag89.xml"/><Relationship Id="rId10" Type="http://schemas.openxmlformats.org/officeDocument/2006/relationships/tags" Target="../tags/tag88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image" Target="../media/image3.png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8" Type="http://schemas.openxmlformats.org/officeDocument/2006/relationships/tags" Target="../tags/tag109.xml"/><Relationship Id="rId17" Type="http://schemas.openxmlformats.org/officeDocument/2006/relationships/tags" Target="../tags/tag108.xml"/><Relationship Id="rId16" Type="http://schemas.openxmlformats.org/officeDocument/2006/relationships/tags" Target="../tags/tag107.xml"/><Relationship Id="rId15" Type="http://schemas.openxmlformats.org/officeDocument/2006/relationships/tags" Target="../tags/tag106.xml"/><Relationship Id="rId14" Type="http://schemas.openxmlformats.org/officeDocument/2006/relationships/tags" Target="../tags/tag105.xml"/><Relationship Id="rId13" Type="http://schemas.openxmlformats.org/officeDocument/2006/relationships/tags" Target="../tags/tag104.xml"/><Relationship Id="rId12" Type="http://schemas.openxmlformats.org/officeDocument/2006/relationships/tags" Target="../tags/tag103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image" Target="../media/image5.png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image" Target="../media/image4.png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矩形 6"/>
          <p:cNvSpPr/>
          <p:nvPr>
            <p:custDataLst>
              <p:tags r:id="rId2"/>
            </p:custDataLst>
          </p:nvPr>
        </p:nvSpPr>
        <p:spPr>
          <a:xfrm>
            <a:off x="-5080" y="1764860"/>
            <a:ext cx="7225665" cy="290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aseline="0">
                <a:latin typeface="Arial" panose="020B0604020202020204" pitchFamily="34" charset="0"/>
              </a:rPr>
              <a:t>a</a:t>
            </a:r>
            <a:endParaRPr lang="en-US" altLang="zh-CN" baseline="0">
              <a:latin typeface="Arial" panose="020B0604020202020204" pitchFamily="34" charset="0"/>
            </a:endParaRPr>
          </a:p>
        </p:txBody>
      </p:sp>
      <p:pic>
        <p:nvPicPr>
          <p:cNvPr id="2097161" name="图片 7" descr="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514" y="4202528"/>
            <a:ext cx="2129487" cy="2657193"/>
          </a:xfrm>
          <a:prstGeom prst="rect">
            <a:avLst/>
          </a:prstGeom>
        </p:spPr>
      </p:pic>
      <p:pic>
        <p:nvPicPr>
          <p:cNvPr id="2097162" name="图片 8" descr="8205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7425690" y="424815"/>
            <a:ext cx="4766310" cy="6433185"/>
          </a:xfrm>
          <a:prstGeom prst="rect">
            <a:avLst/>
          </a:prstGeom>
        </p:spPr>
      </p:pic>
      <p:sp>
        <p:nvSpPr>
          <p:cNvPr id="1048614" name="任意多边形 26"/>
          <p:cNvSpPr/>
          <p:nvPr>
            <p:custDataLst>
              <p:tags r:id="rId7"/>
            </p:custDataLst>
          </p:nvPr>
        </p:nvSpPr>
        <p:spPr>
          <a:xfrm>
            <a:off x="6798945" y="2132965"/>
            <a:ext cx="917575" cy="80645"/>
          </a:xfrm>
          <a:custGeom>
            <a:avLst/>
            <a:gdLst>
              <a:gd name="connisteX0" fmla="*/ 0 w 1025320"/>
              <a:gd name="connsiteY0" fmla="*/ 51640 h 90133"/>
              <a:gd name="connisteX1" fmla="*/ 95250 w 1025320"/>
              <a:gd name="connsiteY1" fmla="*/ 840 h 90133"/>
              <a:gd name="connisteX2" fmla="*/ 209550 w 1025320"/>
              <a:gd name="connsiteY2" fmla="*/ 89740 h 90133"/>
              <a:gd name="connisteX3" fmla="*/ 425450 w 1025320"/>
              <a:gd name="connsiteY3" fmla="*/ 840 h 90133"/>
              <a:gd name="connisteX4" fmla="*/ 565150 w 1025320"/>
              <a:gd name="connsiteY4" fmla="*/ 77040 h 90133"/>
              <a:gd name="connisteX5" fmla="*/ 781050 w 1025320"/>
              <a:gd name="connsiteY5" fmla="*/ 13540 h 90133"/>
              <a:gd name="connisteX6" fmla="*/ 914400 w 1025320"/>
              <a:gd name="connsiteY6" fmla="*/ 89740 h 90133"/>
              <a:gd name="connisteX7" fmla="*/ 1016000 w 1025320"/>
              <a:gd name="connsiteY7" fmla="*/ 38940 h 90133"/>
              <a:gd name="connisteX8" fmla="*/ 1016000 w 1025320"/>
              <a:gd name="connsiteY8" fmla="*/ 38940 h 90133"/>
              <a:gd name="connisteX9" fmla="*/ 1009650 w 1025320"/>
              <a:gd name="connsiteY9" fmla="*/ 38940 h 9013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</a:cxnLst>
            <a:rect l="l" t="t" r="r" b="b"/>
            <a:pathLst>
              <a:path w="1025320" h="90133">
                <a:moveTo>
                  <a:pt x="0" y="51641"/>
                </a:moveTo>
                <a:cubicBezTo>
                  <a:pt x="16510" y="39576"/>
                  <a:pt x="53340" y="-6779"/>
                  <a:pt x="95250" y="841"/>
                </a:cubicBezTo>
                <a:cubicBezTo>
                  <a:pt x="137160" y="8461"/>
                  <a:pt x="143510" y="89741"/>
                  <a:pt x="209550" y="89741"/>
                </a:cubicBezTo>
                <a:cubicBezTo>
                  <a:pt x="275590" y="89741"/>
                  <a:pt x="354330" y="3381"/>
                  <a:pt x="425450" y="841"/>
                </a:cubicBezTo>
                <a:cubicBezTo>
                  <a:pt x="496570" y="-1699"/>
                  <a:pt x="494030" y="74501"/>
                  <a:pt x="565150" y="77041"/>
                </a:cubicBezTo>
                <a:cubicBezTo>
                  <a:pt x="636270" y="79581"/>
                  <a:pt x="711200" y="11001"/>
                  <a:pt x="781050" y="13541"/>
                </a:cubicBezTo>
                <a:cubicBezTo>
                  <a:pt x="850900" y="16081"/>
                  <a:pt x="867410" y="84661"/>
                  <a:pt x="914400" y="89741"/>
                </a:cubicBezTo>
                <a:cubicBezTo>
                  <a:pt x="961390" y="94821"/>
                  <a:pt x="995680" y="49101"/>
                  <a:pt x="1016000" y="38941"/>
                </a:cubicBezTo>
                <a:cubicBezTo>
                  <a:pt x="1036320" y="28781"/>
                  <a:pt x="1017270" y="38941"/>
                  <a:pt x="1016000" y="38941"/>
                </a:cubicBezTo>
                <a:cubicBezTo>
                  <a:pt x="1014730" y="38941"/>
                  <a:pt x="1010920" y="38941"/>
                  <a:pt x="1009650" y="38941"/>
                </a:cubicBez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1048615" name="任意多边形 27"/>
          <p:cNvSpPr/>
          <p:nvPr>
            <p:custDataLst>
              <p:tags r:id="rId8"/>
            </p:custDataLst>
          </p:nvPr>
        </p:nvSpPr>
        <p:spPr>
          <a:xfrm>
            <a:off x="6798945" y="2213610"/>
            <a:ext cx="917575" cy="80645"/>
          </a:xfrm>
          <a:custGeom>
            <a:avLst/>
            <a:gdLst>
              <a:gd name="connisteX0" fmla="*/ 0 w 1025320"/>
              <a:gd name="connsiteY0" fmla="*/ 51640 h 90133"/>
              <a:gd name="connisteX1" fmla="*/ 95250 w 1025320"/>
              <a:gd name="connsiteY1" fmla="*/ 840 h 90133"/>
              <a:gd name="connisteX2" fmla="*/ 209550 w 1025320"/>
              <a:gd name="connsiteY2" fmla="*/ 89740 h 90133"/>
              <a:gd name="connisteX3" fmla="*/ 425450 w 1025320"/>
              <a:gd name="connsiteY3" fmla="*/ 840 h 90133"/>
              <a:gd name="connisteX4" fmla="*/ 565150 w 1025320"/>
              <a:gd name="connsiteY4" fmla="*/ 77040 h 90133"/>
              <a:gd name="connisteX5" fmla="*/ 781050 w 1025320"/>
              <a:gd name="connsiteY5" fmla="*/ 13540 h 90133"/>
              <a:gd name="connisteX6" fmla="*/ 914400 w 1025320"/>
              <a:gd name="connsiteY6" fmla="*/ 89740 h 90133"/>
              <a:gd name="connisteX7" fmla="*/ 1016000 w 1025320"/>
              <a:gd name="connsiteY7" fmla="*/ 38940 h 90133"/>
              <a:gd name="connisteX8" fmla="*/ 1016000 w 1025320"/>
              <a:gd name="connsiteY8" fmla="*/ 38940 h 90133"/>
              <a:gd name="connisteX9" fmla="*/ 1009650 w 1025320"/>
              <a:gd name="connsiteY9" fmla="*/ 38940 h 9013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</a:cxnLst>
            <a:rect l="l" t="t" r="r" b="b"/>
            <a:pathLst>
              <a:path w="1025320" h="90133">
                <a:moveTo>
                  <a:pt x="0" y="51641"/>
                </a:moveTo>
                <a:cubicBezTo>
                  <a:pt x="16510" y="39576"/>
                  <a:pt x="53340" y="-6779"/>
                  <a:pt x="95250" y="841"/>
                </a:cubicBezTo>
                <a:cubicBezTo>
                  <a:pt x="137160" y="8461"/>
                  <a:pt x="143510" y="89741"/>
                  <a:pt x="209550" y="89741"/>
                </a:cubicBezTo>
                <a:cubicBezTo>
                  <a:pt x="275590" y="89741"/>
                  <a:pt x="354330" y="3381"/>
                  <a:pt x="425450" y="841"/>
                </a:cubicBezTo>
                <a:cubicBezTo>
                  <a:pt x="496570" y="-1699"/>
                  <a:pt x="494030" y="74501"/>
                  <a:pt x="565150" y="77041"/>
                </a:cubicBezTo>
                <a:cubicBezTo>
                  <a:pt x="636270" y="79581"/>
                  <a:pt x="711200" y="11001"/>
                  <a:pt x="781050" y="13541"/>
                </a:cubicBezTo>
                <a:cubicBezTo>
                  <a:pt x="850900" y="16081"/>
                  <a:pt x="867410" y="84661"/>
                  <a:pt x="914400" y="89741"/>
                </a:cubicBezTo>
                <a:cubicBezTo>
                  <a:pt x="961390" y="94821"/>
                  <a:pt x="995680" y="49101"/>
                  <a:pt x="1016000" y="38941"/>
                </a:cubicBezTo>
                <a:cubicBezTo>
                  <a:pt x="1036320" y="28781"/>
                  <a:pt x="1017270" y="38941"/>
                  <a:pt x="1016000" y="38941"/>
                </a:cubicBezTo>
                <a:cubicBezTo>
                  <a:pt x="1014730" y="38941"/>
                  <a:pt x="1010920" y="38941"/>
                  <a:pt x="1009650" y="38941"/>
                </a:cubicBez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1048616" name="任意多边形 29"/>
          <p:cNvSpPr/>
          <p:nvPr>
            <p:custDataLst>
              <p:tags r:id="rId9"/>
            </p:custDataLst>
          </p:nvPr>
        </p:nvSpPr>
        <p:spPr>
          <a:xfrm>
            <a:off x="6798945" y="2294255"/>
            <a:ext cx="917575" cy="80645"/>
          </a:xfrm>
          <a:custGeom>
            <a:avLst/>
            <a:gdLst>
              <a:gd name="connisteX0" fmla="*/ 0 w 1025320"/>
              <a:gd name="connsiteY0" fmla="*/ 51640 h 90133"/>
              <a:gd name="connisteX1" fmla="*/ 95250 w 1025320"/>
              <a:gd name="connsiteY1" fmla="*/ 840 h 90133"/>
              <a:gd name="connisteX2" fmla="*/ 209550 w 1025320"/>
              <a:gd name="connsiteY2" fmla="*/ 89740 h 90133"/>
              <a:gd name="connisteX3" fmla="*/ 425450 w 1025320"/>
              <a:gd name="connsiteY3" fmla="*/ 840 h 90133"/>
              <a:gd name="connisteX4" fmla="*/ 565150 w 1025320"/>
              <a:gd name="connsiteY4" fmla="*/ 77040 h 90133"/>
              <a:gd name="connisteX5" fmla="*/ 781050 w 1025320"/>
              <a:gd name="connsiteY5" fmla="*/ 13540 h 90133"/>
              <a:gd name="connisteX6" fmla="*/ 914400 w 1025320"/>
              <a:gd name="connsiteY6" fmla="*/ 89740 h 90133"/>
              <a:gd name="connisteX7" fmla="*/ 1016000 w 1025320"/>
              <a:gd name="connsiteY7" fmla="*/ 38940 h 90133"/>
              <a:gd name="connisteX8" fmla="*/ 1016000 w 1025320"/>
              <a:gd name="connsiteY8" fmla="*/ 38940 h 90133"/>
              <a:gd name="connisteX9" fmla="*/ 1009650 w 1025320"/>
              <a:gd name="connsiteY9" fmla="*/ 38940 h 9013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</a:cxnLst>
            <a:rect l="l" t="t" r="r" b="b"/>
            <a:pathLst>
              <a:path w="1025320" h="90133">
                <a:moveTo>
                  <a:pt x="0" y="51641"/>
                </a:moveTo>
                <a:cubicBezTo>
                  <a:pt x="16510" y="39576"/>
                  <a:pt x="53340" y="-6779"/>
                  <a:pt x="95250" y="841"/>
                </a:cubicBezTo>
                <a:cubicBezTo>
                  <a:pt x="137160" y="8461"/>
                  <a:pt x="143510" y="89741"/>
                  <a:pt x="209550" y="89741"/>
                </a:cubicBezTo>
                <a:cubicBezTo>
                  <a:pt x="275590" y="89741"/>
                  <a:pt x="354330" y="3381"/>
                  <a:pt x="425450" y="841"/>
                </a:cubicBezTo>
                <a:cubicBezTo>
                  <a:pt x="496570" y="-1699"/>
                  <a:pt x="494030" y="74501"/>
                  <a:pt x="565150" y="77041"/>
                </a:cubicBezTo>
                <a:cubicBezTo>
                  <a:pt x="636270" y="79581"/>
                  <a:pt x="711200" y="11001"/>
                  <a:pt x="781050" y="13541"/>
                </a:cubicBezTo>
                <a:cubicBezTo>
                  <a:pt x="850900" y="16081"/>
                  <a:pt x="867410" y="84661"/>
                  <a:pt x="914400" y="89741"/>
                </a:cubicBezTo>
                <a:cubicBezTo>
                  <a:pt x="961390" y="94821"/>
                  <a:pt x="995680" y="49101"/>
                  <a:pt x="1016000" y="38941"/>
                </a:cubicBezTo>
                <a:cubicBezTo>
                  <a:pt x="1036320" y="28781"/>
                  <a:pt x="1017270" y="38941"/>
                  <a:pt x="1016000" y="38941"/>
                </a:cubicBezTo>
                <a:cubicBezTo>
                  <a:pt x="1014730" y="38941"/>
                  <a:pt x="1010920" y="38941"/>
                  <a:pt x="1009650" y="38941"/>
                </a:cubicBez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1048617" name="任意多边形 13"/>
          <p:cNvSpPr/>
          <p:nvPr>
            <p:custDataLst>
              <p:tags r:id="rId10"/>
            </p:custDataLst>
          </p:nvPr>
        </p:nvSpPr>
        <p:spPr>
          <a:xfrm>
            <a:off x="0" y="4144645"/>
            <a:ext cx="917575" cy="80645"/>
          </a:xfrm>
          <a:custGeom>
            <a:avLst/>
            <a:gdLst>
              <a:gd name="connisteX0" fmla="*/ 0 w 1025320"/>
              <a:gd name="connsiteY0" fmla="*/ 51640 h 90133"/>
              <a:gd name="connisteX1" fmla="*/ 95250 w 1025320"/>
              <a:gd name="connsiteY1" fmla="*/ 840 h 90133"/>
              <a:gd name="connisteX2" fmla="*/ 209550 w 1025320"/>
              <a:gd name="connsiteY2" fmla="*/ 89740 h 90133"/>
              <a:gd name="connisteX3" fmla="*/ 425450 w 1025320"/>
              <a:gd name="connsiteY3" fmla="*/ 840 h 90133"/>
              <a:gd name="connisteX4" fmla="*/ 565150 w 1025320"/>
              <a:gd name="connsiteY4" fmla="*/ 77040 h 90133"/>
              <a:gd name="connisteX5" fmla="*/ 781050 w 1025320"/>
              <a:gd name="connsiteY5" fmla="*/ 13540 h 90133"/>
              <a:gd name="connisteX6" fmla="*/ 914400 w 1025320"/>
              <a:gd name="connsiteY6" fmla="*/ 89740 h 90133"/>
              <a:gd name="connisteX7" fmla="*/ 1016000 w 1025320"/>
              <a:gd name="connsiteY7" fmla="*/ 38940 h 90133"/>
              <a:gd name="connisteX8" fmla="*/ 1016000 w 1025320"/>
              <a:gd name="connsiteY8" fmla="*/ 38940 h 90133"/>
              <a:gd name="connisteX9" fmla="*/ 1009650 w 1025320"/>
              <a:gd name="connsiteY9" fmla="*/ 38940 h 9013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</a:cxnLst>
            <a:rect l="l" t="t" r="r" b="b"/>
            <a:pathLst>
              <a:path w="1025320" h="90133">
                <a:moveTo>
                  <a:pt x="0" y="51641"/>
                </a:moveTo>
                <a:cubicBezTo>
                  <a:pt x="16510" y="39576"/>
                  <a:pt x="53340" y="-6779"/>
                  <a:pt x="95250" y="841"/>
                </a:cubicBezTo>
                <a:cubicBezTo>
                  <a:pt x="137160" y="8461"/>
                  <a:pt x="143510" y="89741"/>
                  <a:pt x="209550" y="89741"/>
                </a:cubicBezTo>
                <a:cubicBezTo>
                  <a:pt x="275590" y="89741"/>
                  <a:pt x="354330" y="3381"/>
                  <a:pt x="425450" y="841"/>
                </a:cubicBezTo>
                <a:cubicBezTo>
                  <a:pt x="496570" y="-1699"/>
                  <a:pt x="494030" y="74501"/>
                  <a:pt x="565150" y="77041"/>
                </a:cubicBezTo>
                <a:cubicBezTo>
                  <a:pt x="636270" y="79581"/>
                  <a:pt x="711200" y="11001"/>
                  <a:pt x="781050" y="13541"/>
                </a:cubicBezTo>
                <a:cubicBezTo>
                  <a:pt x="850900" y="16081"/>
                  <a:pt x="867410" y="84661"/>
                  <a:pt x="914400" y="89741"/>
                </a:cubicBezTo>
                <a:cubicBezTo>
                  <a:pt x="961390" y="94821"/>
                  <a:pt x="995680" y="49101"/>
                  <a:pt x="1016000" y="38941"/>
                </a:cubicBezTo>
                <a:cubicBezTo>
                  <a:pt x="1036320" y="28781"/>
                  <a:pt x="1017270" y="38941"/>
                  <a:pt x="1016000" y="38941"/>
                </a:cubicBezTo>
                <a:cubicBezTo>
                  <a:pt x="1014730" y="38941"/>
                  <a:pt x="1010920" y="38941"/>
                  <a:pt x="1009650" y="38941"/>
                </a:cubicBez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1048618" name="任意多边形 14"/>
          <p:cNvSpPr/>
          <p:nvPr>
            <p:custDataLst>
              <p:tags r:id="rId11"/>
            </p:custDataLst>
          </p:nvPr>
        </p:nvSpPr>
        <p:spPr>
          <a:xfrm>
            <a:off x="0" y="4225290"/>
            <a:ext cx="917575" cy="80645"/>
          </a:xfrm>
          <a:custGeom>
            <a:avLst/>
            <a:gdLst>
              <a:gd name="connisteX0" fmla="*/ 0 w 1025320"/>
              <a:gd name="connsiteY0" fmla="*/ 51640 h 90133"/>
              <a:gd name="connisteX1" fmla="*/ 95250 w 1025320"/>
              <a:gd name="connsiteY1" fmla="*/ 840 h 90133"/>
              <a:gd name="connisteX2" fmla="*/ 209550 w 1025320"/>
              <a:gd name="connsiteY2" fmla="*/ 89740 h 90133"/>
              <a:gd name="connisteX3" fmla="*/ 425450 w 1025320"/>
              <a:gd name="connsiteY3" fmla="*/ 840 h 90133"/>
              <a:gd name="connisteX4" fmla="*/ 565150 w 1025320"/>
              <a:gd name="connsiteY4" fmla="*/ 77040 h 90133"/>
              <a:gd name="connisteX5" fmla="*/ 781050 w 1025320"/>
              <a:gd name="connsiteY5" fmla="*/ 13540 h 90133"/>
              <a:gd name="connisteX6" fmla="*/ 914400 w 1025320"/>
              <a:gd name="connsiteY6" fmla="*/ 89740 h 90133"/>
              <a:gd name="connisteX7" fmla="*/ 1016000 w 1025320"/>
              <a:gd name="connsiteY7" fmla="*/ 38940 h 90133"/>
              <a:gd name="connisteX8" fmla="*/ 1016000 w 1025320"/>
              <a:gd name="connsiteY8" fmla="*/ 38940 h 90133"/>
              <a:gd name="connisteX9" fmla="*/ 1009650 w 1025320"/>
              <a:gd name="connsiteY9" fmla="*/ 38940 h 9013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</a:cxnLst>
            <a:rect l="l" t="t" r="r" b="b"/>
            <a:pathLst>
              <a:path w="1025320" h="90133">
                <a:moveTo>
                  <a:pt x="0" y="51641"/>
                </a:moveTo>
                <a:cubicBezTo>
                  <a:pt x="16510" y="39576"/>
                  <a:pt x="53340" y="-6779"/>
                  <a:pt x="95250" y="841"/>
                </a:cubicBezTo>
                <a:cubicBezTo>
                  <a:pt x="137160" y="8461"/>
                  <a:pt x="143510" y="89741"/>
                  <a:pt x="209550" y="89741"/>
                </a:cubicBezTo>
                <a:cubicBezTo>
                  <a:pt x="275590" y="89741"/>
                  <a:pt x="354330" y="3381"/>
                  <a:pt x="425450" y="841"/>
                </a:cubicBezTo>
                <a:cubicBezTo>
                  <a:pt x="496570" y="-1699"/>
                  <a:pt x="494030" y="74501"/>
                  <a:pt x="565150" y="77041"/>
                </a:cubicBezTo>
                <a:cubicBezTo>
                  <a:pt x="636270" y="79581"/>
                  <a:pt x="711200" y="11001"/>
                  <a:pt x="781050" y="13541"/>
                </a:cubicBezTo>
                <a:cubicBezTo>
                  <a:pt x="850900" y="16081"/>
                  <a:pt x="867410" y="84661"/>
                  <a:pt x="914400" y="89741"/>
                </a:cubicBezTo>
                <a:cubicBezTo>
                  <a:pt x="961390" y="94821"/>
                  <a:pt x="995680" y="49101"/>
                  <a:pt x="1016000" y="38941"/>
                </a:cubicBezTo>
                <a:cubicBezTo>
                  <a:pt x="1036320" y="28781"/>
                  <a:pt x="1017270" y="38941"/>
                  <a:pt x="1016000" y="38941"/>
                </a:cubicBezTo>
                <a:cubicBezTo>
                  <a:pt x="1014730" y="38941"/>
                  <a:pt x="1010920" y="38941"/>
                  <a:pt x="1009650" y="38941"/>
                </a:cubicBez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1048619" name="任意多边形 15"/>
          <p:cNvSpPr/>
          <p:nvPr>
            <p:custDataLst>
              <p:tags r:id="rId12"/>
            </p:custDataLst>
          </p:nvPr>
        </p:nvSpPr>
        <p:spPr>
          <a:xfrm>
            <a:off x="0" y="4305935"/>
            <a:ext cx="917575" cy="80645"/>
          </a:xfrm>
          <a:custGeom>
            <a:avLst/>
            <a:gdLst>
              <a:gd name="connisteX0" fmla="*/ 0 w 1025320"/>
              <a:gd name="connsiteY0" fmla="*/ 51640 h 90133"/>
              <a:gd name="connisteX1" fmla="*/ 95250 w 1025320"/>
              <a:gd name="connsiteY1" fmla="*/ 840 h 90133"/>
              <a:gd name="connisteX2" fmla="*/ 209550 w 1025320"/>
              <a:gd name="connsiteY2" fmla="*/ 89740 h 90133"/>
              <a:gd name="connisteX3" fmla="*/ 425450 w 1025320"/>
              <a:gd name="connsiteY3" fmla="*/ 840 h 90133"/>
              <a:gd name="connisteX4" fmla="*/ 565150 w 1025320"/>
              <a:gd name="connsiteY4" fmla="*/ 77040 h 90133"/>
              <a:gd name="connisteX5" fmla="*/ 781050 w 1025320"/>
              <a:gd name="connsiteY5" fmla="*/ 13540 h 90133"/>
              <a:gd name="connisteX6" fmla="*/ 914400 w 1025320"/>
              <a:gd name="connsiteY6" fmla="*/ 89740 h 90133"/>
              <a:gd name="connisteX7" fmla="*/ 1016000 w 1025320"/>
              <a:gd name="connsiteY7" fmla="*/ 38940 h 90133"/>
              <a:gd name="connisteX8" fmla="*/ 1016000 w 1025320"/>
              <a:gd name="connsiteY8" fmla="*/ 38940 h 90133"/>
              <a:gd name="connisteX9" fmla="*/ 1009650 w 1025320"/>
              <a:gd name="connsiteY9" fmla="*/ 38940 h 9013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</a:cxnLst>
            <a:rect l="l" t="t" r="r" b="b"/>
            <a:pathLst>
              <a:path w="1025320" h="90133">
                <a:moveTo>
                  <a:pt x="0" y="51641"/>
                </a:moveTo>
                <a:cubicBezTo>
                  <a:pt x="16510" y="39576"/>
                  <a:pt x="53340" y="-6779"/>
                  <a:pt x="95250" y="841"/>
                </a:cubicBezTo>
                <a:cubicBezTo>
                  <a:pt x="137160" y="8461"/>
                  <a:pt x="143510" y="89741"/>
                  <a:pt x="209550" y="89741"/>
                </a:cubicBezTo>
                <a:cubicBezTo>
                  <a:pt x="275590" y="89741"/>
                  <a:pt x="354330" y="3381"/>
                  <a:pt x="425450" y="841"/>
                </a:cubicBezTo>
                <a:cubicBezTo>
                  <a:pt x="496570" y="-1699"/>
                  <a:pt x="494030" y="74501"/>
                  <a:pt x="565150" y="77041"/>
                </a:cubicBezTo>
                <a:cubicBezTo>
                  <a:pt x="636270" y="79581"/>
                  <a:pt x="711200" y="11001"/>
                  <a:pt x="781050" y="13541"/>
                </a:cubicBezTo>
                <a:cubicBezTo>
                  <a:pt x="850900" y="16081"/>
                  <a:pt x="867410" y="84661"/>
                  <a:pt x="914400" y="89741"/>
                </a:cubicBezTo>
                <a:cubicBezTo>
                  <a:pt x="961390" y="94821"/>
                  <a:pt x="995680" y="49101"/>
                  <a:pt x="1016000" y="38941"/>
                </a:cubicBezTo>
                <a:cubicBezTo>
                  <a:pt x="1036320" y="28781"/>
                  <a:pt x="1017270" y="38941"/>
                  <a:pt x="1016000" y="38941"/>
                </a:cubicBezTo>
                <a:cubicBezTo>
                  <a:pt x="1014730" y="38941"/>
                  <a:pt x="1010920" y="38941"/>
                  <a:pt x="1009650" y="38941"/>
                </a:cubicBez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1048620" name="等腰三角形 21"/>
          <p:cNvSpPr/>
          <p:nvPr>
            <p:custDataLst>
              <p:tags r:id="rId13"/>
            </p:custDataLst>
          </p:nvPr>
        </p:nvSpPr>
        <p:spPr>
          <a:xfrm rot="10800000">
            <a:off x="171099" y="155836"/>
            <a:ext cx="120811" cy="8284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0" baseline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汉仪细简黑简" panose="00020600040101010101" charset="-122"/>
            </a:endParaRPr>
          </a:p>
        </p:txBody>
      </p:sp>
      <p:sp>
        <p:nvSpPr>
          <p:cNvPr id="1048621" name="等腰三角形 22"/>
          <p:cNvSpPr/>
          <p:nvPr>
            <p:custDataLst>
              <p:tags r:id="rId14"/>
            </p:custDataLst>
          </p:nvPr>
        </p:nvSpPr>
        <p:spPr>
          <a:xfrm rot="10800000">
            <a:off x="171099" y="323932"/>
            <a:ext cx="120811" cy="8284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0" baseline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汉仪细简黑简" panose="00020600040101010101" charset="-122"/>
            </a:endParaRPr>
          </a:p>
        </p:txBody>
      </p:sp>
      <p:sp>
        <p:nvSpPr>
          <p:cNvPr id="1048622" name="等腰三角形 23"/>
          <p:cNvSpPr/>
          <p:nvPr>
            <p:custDataLst>
              <p:tags r:id="rId15"/>
            </p:custDataLst>
          </p:nvPr>
        </p:nvSpPr>
        <p:spPr>
          <a:xfrm rot="10800000">
            <a:off x="171099" y="492029"/>
            <a:ext cx="120811" cy="8284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000" baseline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汉仪细简黑简" panose="00020600040101010101" charset="-122"/>
            </a:endParaRPr>
          </a:p>
        </p:txBody>
      </p:sp>
      <p:sp>
        <p:nvSpPr>
          <p:cNvPr id="1048623" name="标题 1"/>
          <p:cNvSpPr>
            <a:spLocks noGrp="1"/>
          </p:cNvSpPr>
          <p:nvPr>
            <p:ph type="ctrTitle" hasCustomPrompt="1"/>
            <p:custDataLst>
              <p:tags r:id="rId16"/>
            </p:custDataLst>
          </p:nvPr>
        </p:nvSpPr>
        <p:spPr>
          <a:xfrm>
            <a:off x="508931" y="2522967"/>
            <a:ext cx="6197643" cy="899167"/>
          </a:xfrm>
        </p:spPr>
        <p:txBody>
          <a:bodyPr lIns="101600" tIns="38100" rIns="25400" bIns="38100" anchor="t" anchorCtr="0">
            <a:normAutofit/>
          </a:bodyPr>
          <a:lstStyle>
            <a:lvl1pPr algn="ctr">
              <a:defRPr sz="5400" b="0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1048624" name="副标题 2"/>
          <p:cNvSpPr>
            <a:spLocks noGrp="1"/>
          </p:cNvSpPr>
          <p:nvPr>
            <p:ph type="subTitle" idx="1" hasCustomPrompt="1"/>
            <p:custDataLst>
              <p:tags r:id="rId17"/>
            </p:custDataLst>
          </p:nvPr>
        </p:nvSpPr>
        <p:spPr>
          <a:xfrm>
            <a:off x="508931" y="3500846"/>
            <a:ext cx="6197643" cy="950984"/>
          </a:xfrm>
        </p:spPr>
        <p:txBody>
          <a:bodyPr lIns="101600" tIns="38100" rIns="76200" bIns="381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200" u="none" strike="noStrike" kern="1200" cap="none" spc="2500" normalizeH="0" baseline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048625" name="日期占位符 15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26" name="页脚占位符 16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048627" name="灯片编号占位符 17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组合 18"/>
          <p:cNvGrpSpPr/>
          <p:nvPr userDrawn="1">
            <p:custDataLst>
              <p:tags r:id="rId2"/>
            </p:custDataLst>
          </p:nvPr>
        </p:nvGrpSpPr>
        <p:grpSpPr>
          <a:xfrm>
            <a:off x="1515" y="304200"/>
            <a:ext cx="12190485" cy="6555521"/>
            <a:chOff x="1515" y="304200"/>
            <a:chExt cx="12190485" cy="6555521"/>
          </a:xfrm>
        </p:grpSpPr>
        <p:pic>
          <p:nvPicPr>
            <p:cNvPr id="2097200" name="图片 19" descr="8205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9020158" y="424815"/>
              <a:ext cx="3171842" cy="6433185"/>
            </a:xfrm>
            <a:prstGeom prst="rect">
              <a:avLst/>
            </a:prstGeom>
          </p:spPr>
        </p:pic>
        <p:sp>
          <p:nvSpPr>
            <p:cNvPr id="1048903" name="矩形 20"/>
            <p:cNvSpPr/>
            <p:nvPr userDrawn="1">
              <p:custDataLst>
                <p:tags r:id="rId5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97201" name="图片 21" descr="2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 cstate="email"/>
            <a:stretch>
              <a:fillRect/>
            </a:stretch>
          </p:blipFill>
          <p:spPr>
            <a:xfrm>
              <a:off x="1515" y="5124450"/>
              <a:ext cx="1390654" cy="1735271"/>
            </a:xfrm>
            <a:prstGeom prst="rect">
              <a:avLst/>
            </a:prstGeom>
          </p:spPr>
        </p:pic>
      </p:grpSp>
      <p:sp>
        <p:nvSpPr>
          <p:cNvPr id="1048904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05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048906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90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5" name="矩形 5"/>
          <p:cNvSpPr/>
          <p:nvPr>
            <p:custDataLst>
              <p:tags r:id="rId2"/>
            </p:custDataLst>
          </p:nvPr>
        </p:nvSpPr>
        <p:spPr>
          <a:xfrm>
            <a:off x="0" y="1764860"/>
            <a:ext cx="7225665" cy="290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97191" name="图片 6" descr="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514" y="4202528"/>
            <a:ext cx="2129487" cy="2657193"/>
          </a:xfrm>
          <a:prstGeom prst="rect">
            <a:avLst/>
          </a:prstGeom>
        </p:spPr>
      </p:pic>
      <p:pic>
        <p:nvPicPr>
          <p:cNvPr id="2097192" name="图片 7" descr="8205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7425690" y="424815"/>
            <a:ext cx="4766310" cy="6433185"/>
          </a:xfrm>
          <a:prstGeom prst="rect">
            <a:avLst/>
          </a:prstGeom>
        </p:spPr>
      </p:pic>
      <p:grpSp>
        <p:nvGrpSpPr>
          <p:cNvPr id="138" name="组合 8"/>
          <p:cNvGrpSpPr/>
          <p:nvPr>
            <p:custDataLst>
              <p:tags r:id="rId7"/>
            </p:custDataLst>
          </p:nvPr>
        </p:nvGrpSpPr>
        <p:grpSpPr>
          <a:xfrm>
            <a:off x="6798945" y="2133160"/>
            <a:ext cx="916940" cy="241935"/>
            <a:chOff x="7833" y="2869"/>
            <a:chExt cx="1614" cy="426"/>
          </a:xfrm>
        </p:grpSpPr>
        <p:sp>
          <p:nvSpPr>
            <p:cNvPr id="1048816" name="任意多边形 26"/>
            <p:cNvSpPr/>
            <p:nvPr>
              <p:custDataLst>
                <p:tags r:id="rId8"/>
              </p:custDataLst>
            </p:nvPr>
          </p:nvSpPr>
          <p:spPr>
            <a:xfrm>
              <a:off x="7833" y="2869"/>
              <a:ext cx="1615" cy="142"/>
            </a:xfrm>
            <a:custGeom>
              <a:avLst/>
              <a:gdLst>
                <a:gd name="connisteX0" fmla="*/ 0 w 1025320"/>
                <a:gd name="connsiteY0" fmla="*/ 51640 h 90133"/>
                <a:gd name="connisteX1" fmla="*/ 95250 w 1025320"/>
                <a:gd name="connsiteY1" fmla="*/ 840 h 90133"/>
                <a:gd name="connisteX2" fmla="*/ 209550 w 1025320"/>
                <a:gd name="connsiteY2" fmla="*/ 89740 h 90133"/>
                <a:gd name="connisteX3" fmla="*/ 425450 w 1025320"/>
                <a:gd name="connsiteY3" fmla="*/ 840 h 90133"/>
                <a:gd name="connisteX4" fmla="*/ 565150 w 1025320"/>
                <a:gd name="connsiteY4" fmla="*/ 77040 h 90133"/>
                <a:gd name="connisteX5" fmla="*/ 781050 w 1025320"/>
                <a:gd name="connsiteY5" fmla="*/ 13540 h 90133"/>
                <a:gd name="connisteX6" fmla="*/ 914400 w 1025320"/>
                <a:gd name="connsiteY6" fmla="*/ 89740 h 90133"/>
                <a:gd name="connisteX7" fmla="*/ 1016000 w 1025320"/>
                <a:gd name="connsiteY7" fmla="*/ 38940 h 90133"/>
                <a:gd name="connisteX8" fmla="*/ 1016000 w 1025320"/>
                <a:gd name="connsiteY8" fmla="*/ 38940 h 90133"/>
                <a:gd name="connisteX9" fmla="*/ 1009650 w 1025320"/>
                <a:gd name="connsiteY9" fmla="*/ 38940 h 9013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</a:cxnLst>
              <a:rect l="l" t="t" r="r" b="b"/>
              <a:pathLst>
                <a:path w="1025320" h="90133">
                  <a:moveTo>
                    <a:pt x="0" y="51641"/>
                  </a:moveTo>
                  <a:cubicBezTo>
                    <a:pt x="16510" y="39576"/>
                    <a:pt x="53340" y="-6779"/>
                    <a:pt x="95250" y="841"/>
                  </a:cubicBezTo>
                  <a:cubicBezTo>
                    <a:pt x="137160" y="8461"/>
                    <a:pt x="143510" y="89741"/>
                    <a:pt x="209550" y="89741"/>
                  </a:cubicBezTo>
                  <a:cubicBezTo>
                    <a:pt x="275590" y="89741"/>
                    <a:pt x="354330" y="3381"/>
                    <a:pt x="425450" y="841"/>
                  </a:cubicBezTo>
                  <a:cubicBezTo>
                    <a:pt x="496570" y="-1699"/>
                    <a:pt x="494030" y="74501"/>
                    <a:pt x="565150" y="77041"/>
                  </a:cubicBezTo>
                  <a:cubicBezTo>
                    <a:pt x="636270" y="79581"/>
                    <a:pt x="711200" y="11001"/>
                    <a:pt x="781050" y="13541"/>
                  </a:cubicBezTo>
                  <a:cubicBezTo>
                    <a:pt x="850900" y="16081"/>
                    <a:pt x="867410" y="84661"/>
                    <a:pt x="914400" y="89741"/>
                  </a:cubicBezTo>
                  <a:cubicBezTo>
                    <a:pt x="961390" y="94821"/>
                    <a:pt x="995680" y="49101"/>
                    <a:pt x="1016000" y="38941"/>
                  </a:cubicBezTo>
                  <a:cubicBezTo>
                    <a:pt x="1036320" y="28781"/>
                    <a:pt x="1017270" y="38941"/>
                    <a:pt x="1016000" y="38941"/>
                  </a:cubicBezTo>
                  <a:cubicBezTo>
                    <a:pt x="1014730" y="38941"/>
                    <a:pt x="1010920" y="38941"/>
                    <a:pt x="1009650" y="38941"/>
                  </a:cubicBez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48817" name="任意多边形 27"/>
            <p:cNvSpPr/>
            <p:nvPr>
              <p:custDataLst>
                <p:tags r:id="rId9"/>
              </p:custDataLst>
            </p:nvPr>
          </p:nvSpPr>
          <p:spPr>
            <a:xfrm>
              <a:off x="7833" y="3011"/>
              <a:ext cx="1615" cy="142"/>
            </a:xfrm>
            <a:custGeom>
              <a:avLst/>
              <a:gdLst>
                <a:gd name="connisteX0" fmla="*/ 0 w 1025320"/>
                <a:gd name="connsiteY0" fmla="*/ 51640 h 90133"/>
                <a:gd name="connisteX1" fmla="*/ 95250 w 1025320"/>
                <a:gd name="connsiteY1" fmla="*/ 840 h 90133"/>
                <a:gd name="connisteX2" fmla="*/ 209550 w 1025320"/>
                <a:gd name="connsiteY2" fmla="*/ 89740 h 90133"/>
                <a:gd name="connisteX3" fmla="*/ 425450 w 1025320"/>
                <a:gd name="connsiteY3" fmla="*/ 840 h 90133"/>
                <a:gd name="connisteX4" fmla="*/ 565150 w 1025320"/>
                <a:gd name="connsiteY4" fmla="*/ 77040 h 90133"/>
                <a:gd name="connisteX5" fmla="*/ 781050 w 1025320"/>
                <a:gd name="connsiteY5" fmla="*/ 13540 h 90133"/>
                <a:gd name="connisteX6" fmla="*/ 914400 w 1025320"/>
                <a:gd name="connsiteY6" fmla="*/ 89740 h 90133"/>
                <a:gd name="connisteX7" fmla="*/ 1016000 w 1025320"/>
                <a:gd name="connsiteY7" fmla="*/ 38940 h 90133"/>
                <a:gd name="connisteX8" fmla="*/ 1016000 w 1025320"/>
                <a:gd name="connsiteY8" fmla="*/ 38940 h 90133"/>
                <a:gd name="connisteX9" fmla="*/ 1009650 w 1025320"/>
                <a:gd name="connsiteY9" fmla="*/ 38940 h 9013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</a:cxnLst>
              <a:rect l="l" t="t" r="r" b="b"/>
              <a:pathLst>
                <a:path w="1025320" h="90133">
                  <a:moveTo>
                    <a:pt x="0" y="51641"/>
                  </a:moveTo>
                  <a:cubicBezTo>
                    <a:pt x="16510" y="39576"/>
                    <a:pt x="53340" y="-6779"/>
                    <a:pt x="95250" y="841"/>
                  </a:cubicBezTo>
                  <a:cubicBezTo>
                    <a:pt x="137160" y="8461"/>
                    <a:pt x="143510" y="89741"/>
                    <a:pt x="209550" y="89741"/>
                  </a:cubicBezTo>
                  <a:cubicBezTo>
                    <a:pt x="275590" y="89741"/>
                    <a:pt x="354330" y="3381"/>
                    <a:pt x="425450" y="841"/>
                  </a:cubicBezTo>
                  <a:cubicBezTo>
                    <a:pt x="496570" y="-1699"/>
                    <a:pt x="494030" y="74501"/>
                    <a:pt x="565150" y="77041"/>
                  </a:cubicBezTo>
                  <a:cubicBezTo>
                    <a:pt x="636270" y="79581"/>
                    <a:pt x="711200" y="11001"/>
                    <a:pt x="781050" y="13541"/>
                  </a:cubicBezTo>
                  <a:cubicBezTo>
                    <a:pt x="850900" y="16081"/>
                    <a:pt x="867410" y="84661"/>
                    <a:pt x="914400" y="89741"/>
                  </a:cubicBezTo>
                  <a:cubicBezTo>
                    <a:pt x="961390" y="94821"/>
                    <a:pt x="995680" y="49101"/>
                    <a:pt x="1016000" y="38941"/>
                  </a:cubicBezTo>
                  <a:cubicBezTo>
                    <a:pt x="1036320" y="28781"/>
                    <a:pt x="1017270" y="38941"/>
                    <a:pt x="1016000" y="38941"/>
                  </a:cubicBezTo>
                  <a:cubicBezTo>
                    <a:pt x="1014730" y="38941"/>
                    <a:pt x="1010920" y="38941"/>
                    <a:pt x="1009650" y="38941"/>
                  </a:cubicBez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48818" name="任意多边形 29"/>
            <p:cNvSpPr/>
            <p:nvPr>
              <p:custDataLst>
                <p:tags r:id="rId10"/>
              </p:custDataLst>
            </p:nvPr>
          </p:nvSpPr>
          <p:spPr>
            <a:xfrm>
              <a:off x="7833" y="3153"/>
              <a:ext cx="1615" cy="142"/>
            </a:xfrm>
            <a:custGeom>
              <a:avLst/>
              <a:gdLst>
                <a:gd name="connisteX0" fmla="*/ 0 w 1025320"/>
                <a:gd name="connsiteY0" fmla="*/ 51640 h 90133"/>
                <a:gd name="connisteX1" fmla="*/ 95250 w 1025320"/>
                <a:gd name="connsiteY1" fmla="*/ 840 h 90133"/>
                <a:gd name="connisteX2" fmla="*/ 209550 w 1025320"/>
                <a:gd name="connsiteY2" fmla="*/ 89740 h 90133"/>
                <a:gd name="connisteX3" fmla="*/ 425450 w 1025320"/>
                <a:gd name="connsiteY3" fmla="*/ 840 h 90133"/>
                <a:gd name="connisteX4" fmla="*/ 565150 w 1025320"/>
                <a:gd name="connsiteY4" fmla="*/ 77040 h 90133"/>
                <a:gd name="connisteX5" fmla="*/ 781050 w 1025320"/>
                <a:gd name="connsiteY5" fmla="*/ 13540 h 90133"/>
                <a:gd name="connisteX6" fmla="*/ 914400 w 1025320"/>
                <a:gd name="connsiteY6" fmla="*/ 89740 h 90133"/>
                <a:gd name="connisteX7" fmla="*/ 1016000 w 1025320"/>
                <a:gd name="connsiteY7" fmla="*/ 38940 h 90133"/>
                <a:gd name="connisteX8" fmla="*/ 1016000 w 1025320"/>
                <a:gd name="connsiteY8" fmla="*/ 38940 h 90133"/>
                <a:gd name="connisteX9" fmla="*/ 1009650 w 1025320"/>
                <a:gd name="connsiteY9" fmla="*/ 38940 h 9013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</a:cxnLst>
              <a:rect l="l" t="t" r="r" b="b"/>
              <a:pathLst>
                <a:path w="1025320" h="90133">
                  <a:moveTo>
                    <a:pt x="0" y="51641"/>
                  </a:moveTo>
                  <a:cubicBezTo>
                    <a:pt x="16510" y="39576"/>
                    <a:pt x="53340" y="-6779"/>
                    <a:pt x="95250" y="841"/>
                  </a:cubicBezTo>
                  <a:cubicBezTo>
                    <a:pt x="137160" y="8461"/>
                    <a:pt x="143510" y="89741"/>
                    <a:pt x="209550" y="89741"/>
                  </a:cubicBezTo>
                  <a:cubicBezTo>
                    <a:pt x="275590" y="89741"/>
                    <a:pt x="354330" y="3381"/>
                    <a:pt x="425450" y="841"/>
                  </a:cubicBezTo>
                  <a:cubicBezTo>
                    <a:pt x="496570" y="-1699"/>
                    <a:pt x="494030" y="74501"/>
                    <a:pt x="565150" y="77041"/>
                  </a:cubicBezTo>
                  <a:cubicBezTo>
                    <a:pt x="636270" y="79581"/>
                    <a:pt x="711200" y="11001"/>
                    <a:pt x="781050" y="13541"/>
                  </a:cubicBezTo>
                  <a:cubicBezTo>
                    <a:pt x="850900" y="16081"/>
                    <a:pt x="867410" y="84661"/>
                    <a:pt x="914400" y="89741"/>
                  </a:cubicBezTo>
                  <a:cubicBezTo>
                    <a:pt x="961390" y="94821"/>
                    <a:pt x="995680" y="49101"/>
                    <a:pt x="1016000" y="38941"/>
                  </a:cubicBezTo>
                  <a:cubicBezTo>
                    <a:pt x="1036320" y="28781"/>
                    <a:pt x="1017270" y="38941"/>
                    <a:pt x="1016000" y="38941"/>
                  </a:cubicBezTo>
                  <a:cubicBezTo>
                    <a:pt x="1014730" y="38941"/>
                    <a:pt x="1010920" y="38941"/>
                    <a:pt x="1009650" y="38941"/>
                  </a:cubicBez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39" name="组合 12"/>
          <p:cNvGrpSpPr/>
          <p:nvPr>
            <p:custDataLst>
              <p:tags r:id="rId11"/>
            </p:custDataLst>
          </p:nvPr>
        </p:nvGrpSpPr>
        <p:grpSpPr>
          <a:xfrm>
            <a:off x="0" y="4144840"/>
            <a:ext cx="916940" cy="241935"/>
            <a:chOff x="7833" y="2869"/>
            <a:chExt cx="1614" cy="426"/>
          </a:xfrm>
        </p:grpSpPr>
        <p:sp>
          <p:nvSpPr>
            <p:cNvPr id="1048819" name="任意多边形 13"/>
            <p:cNvSpPr/>
            <p:nvPr>
              <p:custDataLst>
                <p:tags r:id="rId12"/>
              </p:custDataLst>
            </p:nvPr>
          </p:nvSpPr>
          <p:spPr>
            <a:xfrm>
              <a:off x="7833" y="2869"/>
              <a:ext cx="1615" cy="142"/>
            </a:xfrm>
            <a:custGeom>
              <a:avLst/>
              <a:gdLst>
                <a:gd name="connisteX0" fmla="*/ 0 w 1025320"/>
                <a:gd name="connsiteY0" fmla="*/ 51640 h 90133"/>
                <a:gd name="connisteX1" fmla="*/ 95250 w 1025320"/>
                <a:gd name="connsiteY1" fmla="*/ 840 h 90133"/>
                <a:gd name="connisteX2" fmla="*/ 209550 w 1025320"/>
                <a:gd name="connsiteY2" fmla="*/ 89740 h 90133"/>
                <a:gd name="connisteX3" fmla="*/ 425450 w 1025320"/>
                <a:gd name="connsiteY3" fmla="*/ 840 h 90133"/>
                <a:gd name="connisteX4" fmla="*/ 565150 w 1025320"/>
                <a:gd name="connsiteY4" fmla="*/ 77040 h 90133"/>
                <a:gd name="connisteX5" fmla="*/ 781050 w 1025320"/>
                <a:gd name="connsiteY5" fmla="*/ 13540 h 90133"/>
                <a:gd name="connisteX6" fmla="*/ 914400 w 1025320"/>
                <a:gd name="connsiteY6" fmla="*/ 89740 h 90133"/>
                <a:gd name="connisteX7" fmla="*/ 1016000 w 1025320"/>
                <a:gd name="connsiteY7" fmla="*/ 38940 h 90133"/>
                <a:gd name="connisteX8" fmla="*/ 1016000 w 1025320"/>
                <a:gd name="connsiteY8" fmla="*/ 38940 h 90133"/>
                <a:gd name="connisteX9" fmla="*/ 1009650 w 1025320"/>
                <a:gd name="connsiteY9" fmla="*/ 38940 h 9013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</a:cxnLst>
              <a:rect l="l" t="t" r="r" b="b"/>
              <a:pathLst>
                <a:path w="1025320" h="90133">
                  <a:moveTo>
                    <a:pt x="0" y="51641"/>
                  </a:moveTo>
                  <a:cubicBezTo>
                    <a:pt x="16510" y="39576"/>
                    <a:pt x="53340" y="-6779"/>
                    <a:pt x="95250" y="841"/>
                  </a:cubicBezTo>
                  <a:cubicBezTo>
                    <a:pt x="137160" y="8461"/>
                    <a:pt x="143510" y="89741"/>
                    <a:pt x="209550" y="89741"/>
                  </a:cubicBezTo>
                  <a:cubicBezTo>
                    <a:pt x="275590" y="89741"/>
                    <a:pt x="354330" y="3381"/>
                    <a:pt x="425450" y="841"/>
                  </a:cubicBezTo>
                  <a:cubicBezTo>
                    <a:pt x="496570" y="-1699"/>
                    <a:pt x="494030" y="74501"/>
                    <a:pt x="565150" y="77041"/>
                  </a:cubicBezTo>
                  <a:cubicBezTo>
                    <a:pt x="636270" y="79581"/>
                    <a:pt x="711200" y="11001"/>
                    <a:pt x="781050" y="13541"/>
                  </a:cubicBezTo>
                  <a:cubicBezTo>
                    <a:pt x="850900" y="16081"/>
                    <a:pt x="867410" y="84661"/>
                    <a:pt x="914400" y="89741"/>
                  </a:cubicBezTo>
                  <a:cubicBezTo>
                    <a:pt x="961390" y="94821"/>
                    <a:pt x="995680" y="49101"/>
                    <a:pt x="1016000" y="38941"/>
                  </a:cubicBezTo>
                  <a:cubicBezTo>
                    <a:pt x="1036320" y="28781"/>
                    <a:pt x="1017270" y="38941"/>
                    <a:pt x="1016000" y="38941"/>
                  </a:cubicBezTo>
                  <a:cubicBezTo>
                    <a:pt x="1014730" y="38941"/>
                    <a:pt x="1010920" y="38941"/>
                    <a:pt x="1009650" y="38941"/>
                  </a:cubicBez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48820" name="任意多边形 14"/>
            <p:cNvSpPr/>
            <p:nvPr>
              <p:custDataLst>
                <p:tags r:id="rId13"/>
              </p:custDataLst>
            </p:nvPr>
          </p:nvSpPr>
          <p:spPr>
            <a:xfrm>
              <a:off x="7833" y="3011"/>
              <a:ext cx="1615" cy="142"/>
            </a:xfrm>
            <a:custGeom>
              <a:avLst/>
              <a:gdLst>
                <a:gd name="connisteX0" fmla="*/ 0 w 1025320"/>
                <a:gd name="connsiteY0" fmla="*/ 51640 h 90133"/>
                <a:gd name="connisteX1" fmla="*/ 95250 w 1025320"/>
                <a:gd name="connsiteY1" fmla="*/ 840 h 90133"/>
                <a:gd name="connisteX2" fmla="*/ 209550 w 1025320"/>
                <a:gd name="connsiteY2" fmla="*/ 89740 h 90133"/>
                <a:gd name="connisteX3" fmla="*/ 425450 w 1025320"/>
                <a:gd name="connsiteY3" fmla="*/ 840 h 90133"/>
                <a:gd name="connisteX4" fmla="*/ 565150 w 1025320"/>
                <a:gd name="connsiteY4" fmla="*/ 77040 h 90133"/>
                <a:gd name="connisteX5" fmla="*/ 781050 w 1025320"/>
                <a:gd name="connsiteY5" fmla="*/ 13540 h 90133"/>
                <a:gd name="connisteX6" fmla="*/ 914400 w 1025320"/>
                <a:gd name="connsiteY6" fmla="*/ 89740 h 90133"/>
                <a:gd name="connisteX7" fmla="*/ 1016000 w 1025320"/>
                <a:gd name="connsiteY7" fmla="*/ 38940 h 90133"/>
                <a:gd name="connisteX8" fmla="*/ 1016000 w 1025320"/>
                <a:gd name="connsiteY8" fmla="*/ 38940 h 90133"/>
                <a:gd name="connisteX9" fmla="*/ 1009650 w 1025320"/>
                <a:gd name="connsiteY9" fmla="*/ 38940 h 9013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</a:cxnLst>
              <a:rect l="l" t="t" r="r" b="b"/>
              <a:pathLst>
                <a:path w="1025320" h="90133">
                  <a:moveTo>
                    <a:pt x="0" y="51641"/>
                  </a:moveTo>
                  <a:cubicBezTo>
                    <a:pt x="16510" y="39576"/>
                    <a:pt x="53340" y="-6779"/>
                    <a:pt x="95250" y="841"/>
                  </a:cubicBezTo>
                  <a:cubicBezTo>
                    <a:pt x="137160" y="8461"/>
                    <a:pt x="143510" y="89741"/>
                    <a:pt x="209550" y="89741"/>
                  </a:cubicBezTo>
                  <a:cubicBezTo>
                    <a:pt x="275590" y="89741"/>
                    <a:pt x="354330" y="3381"/>
                    <a:pt x="425450" y="841"/>
                  </a:cubicBezTo>
                  <a:cubicBezTo>
                    <a:pt x="496570" y="-1699"/>
                    <a:pt x="494030" y="74501"/>
                    <a:pt x="565150" y="77041"/>
                  </a:cubicBezTo>
                  <a:cubicBezTo>
                    <a:pt x="636270" y="79581"/>
                    <a:pt x="711200" y="11001"/>
                    <a:pt x="781050" y="13541"/>
                  </a:cubicBezTo>
                  <a:cubicBezTo>
                    <a:pt x="850900" y="16081"/>
                    <a:pt x="867410" y="84661"/>
                    <a:pt x="914400" y="89741"/>
                  </a:cubicBezTo>
                  <a:cubicBezTo>
                    <a:pt x="961390" y="94821"/>
                    <a:pt x="995680" y="49101"/>
                    <a:pt x="1016000" y="38941"/>
                  </a:cubicBezTo>
                  <a:cubicBezTo>
                    <a:pt x="1036320" y="28781"/>
                    <a:pt x="1017270" y="38941"/>
                    <a:pt x="1016000" y="38941"/>
                  </a:cubicBezTo>
                  <a:cubicBezTo>
                    <a:pt x="1014730" y="38941"/>
                    <a:pt x="1010920" y="38941"/>
                    <a:pt x="1009650" y="38941"/>
                  </a:cubicBez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48821" name="任意多边形 15"/>
            <p:cNvSpPr/>
            <p:nvPr>
              <p:custDataLst>
                <p:tags r:id="rId14"/>
              </p:custDataLst>
            </p:nvPr>
          </p:nvSpPr>
          <p:spPr>
            <a:xfrm>
              <a:off x="7833" y="3153"/>
              <a:ext cx="1615" cy="142"/>
            </a:xfrm>
            <a:custGeom>
              <a:avLst/>
              <a:gdLst>
                <a:gd name="connisteX0" fmla="*/ 0 w 1025320"/>
                <a:gd name="connsiteY0" fmla="*/ 51640 h 90133"/>
                <a:gd name="connisteX1" fmla="*/ 95250 w 1025320"/>
                <a:gd name="connsiteY1" fmla="*/ 840 h 90133"/>
                <a:gd name="connisteX2" fmla="*/ 209550 w 1025320"/>
                <a:gd name="connsiteY2" fmla="*/ 89740 h 90133"/>
                <a:gd name="connisteX3" fmla="*/ 425450 w 1025320"/>
                <a:gd name="connsiteY3" fmla="*/ 840 h 90133"/>
                <a:gd name="connisteX4" fmla="*/ 565150 w 1025320"/>
                <a:gd name="connsiteY4" fmla="*/ 77040 h 90133"/>
                <a:gd name="connisteX5" fmla="*/ 781050 w 1025320"/>
                <a:gd name="connsiteY5" fmla="*/ 13540 h 90133"/>
                <a:gd name="connisteX6" fmla="*/ 914400 w 1025320"/>
                <a:gd name="connsiteY6" fmla="*/ 89740 h 90133"/>
                <a:gd name="connisteX7" fmla="*/ 1016000 w 1025320"/>
                <a:gd name="connsiteY7" fmla="*/ 38940 h 90133"/>
                <a:gd name="connisteX8" fmla="*/ 1016000 w 1025320"/>
                <a:gd name="connsiteY8" fmla="*/ 38940 h 90133"/>
                <a:gd name="connisteX9" fmla="*/ 1009650 w 1025320"/>
                <a:gd name="connsiteY9" fmla="*/ 38940 h 9013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</a:cxnLst>
              <a:rect l="l" t="t" r="r" b="b"/>
              <a:pathLst>
                <a:path w="1025320" h="90133">
                  <a:moveTo>
                    <a:pt x="0" y="51641"/>
                  </a:moveTo>
                  <a:cubicBezTo>
                    <a:pt x="16510" y="39576"/>
                    <a:pt x="53340" y="-6779"/>
                    <a:pt x="95250" y="841"/>
                  </a:cubicBezTo>
                  <a:cubicBezTo>
                    <a:pt x="137160" y="8461"/>
                    <a:pt x="143510" y="89741"/>
                    <a:pt x="209550" y="89741"/>
                  </a:cubicBezTo>
                  <a:cubicBezTo>
                    <a:pt x="275590" y="89741"/>
                    <a:pt x="354330" y="3381"/>
                    <a:pt x="425450" y="841"/>
                  </a:cubicBezTo>
                  <a:cubicBezTo>
                    <a:pt x="496570" y="-1699"/>
                    <a:pt x="494030" y="74501"/>
                    <a:pt x="565150" y="77041"/>
                  </a:cubicBezTo>
                  <a:cubicBezTo>
                    <a:pt x="636270" y="79581"/>
                    <a:pt x="711200" y="11001"/>
                    <a:pt x="781050" y="13541"/>
                  </a:cubicBezTo>
                  <a:cubicBezTo>
                    <a:pt x="850900" y="16081"/>
                    <a:pt x="867410" y="84661"/>
                    <a:pt x="914400" y="89741"/>
                  </a:cubicBezTo>
                  <a:cubicBezTo>
                    <a:pt x="961390" y="94821"/>
                    <a:pt x="995680" y="49101"/>
                    <a:pt x="1016000" y="38941"/>
                  </a:cubicBezTo>
                  <a:cubicBezTo>
                    <a:pt x="1036320" y="28781"/>
                    <a:pt x="1017270" y="38941"/>
                    <a:pt x="1016000" y="38941"/>
                  </a:cubicBezTo>
                  <a:cubicBezTo>
                    <a:pt x="1014730" y="38941"/>
                    <a:pt x="1010920" y="38941"/>
                    <a:pt x="1009650" y="38941"/>
                  </a:cubicBez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48822" name="标题 1"/>
          <p:cNvSpPr>
            <a:spLocks noGrp="1"/>
          </p:cNvSpPr>
          <p:nvPr>
            <p:ph type="title" hasCustomPrompt="1"/>
            <p:custDataLst>
              <p:tags r:id="rId15"/>
            </p:custDataLst>
          </p:nvPr>
        </p:nvSpPr>
        <p:spPr>
          <a:xfrm>
            <a:off x="1110615" y="2037389"/>
            <a:ext cx="4986000" cy="1316470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dist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10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1048823" name="文本占位符 21"/>
          <p:cNvSpPr>
            <a:spLocks noGrp="1"/>
          </p:cNvSpPr>
          <p:nvPr>
            <p:ph type="body" sz="quarter" idx="13" hasCustomPrompt="1"/>
            <p:custDataLst>
              <p:tags r:id="rId16"/>
            </p:custDataLst>
          </p:nvPr>
        </p:nvSpPr>
        <p:spPr>
          <a:xfrm>
            <a:off x="1194730" y="3504141"/>
            <a:ext cx="4816800" cy="336695"/>
          </a:xfrm>
        </p:spPr>
        <p:txBody>
          <a:bodyPr lIns="90000" tIns="46800" rIns="90000" bIns="46800" anchor="b" anchorCtr="0">
            <a:normAutofit/>
          </a:bodyPr>
          <a:lstStyle>
            <a:lvl1pPr marL="0" indent="0" algn="dist">
              <a:buNone/>
              <a:defRPr sz="1200" u="none" strike="noStrike" kern="1200" cap="none" spc="1500" normalizeH="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1048824" name="日期占位符 2"/>
          <p:cNvSpPr>
            <a:spLocks noGrp="1"/>
          </p:cNvSpPr>
          <p:nvPr>
            <p:ph type="dt" sz="half" idx="10"/>
            <p:custDataLst>
              <p:tags r:id="rId1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25" name="页脚占位符 3"/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48826" name="灯片编号占位符 4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827" name="等腰三角形 17"/>
          <p:cNvSpPr/>
          <p:nvPr>
            <p:custDataLst>
              <p:tags r:id="rId20"/>
            </p:custDataLst>
          </p:nvPr>
        </p:nvSpPr>
        <p:spPr>
          <a:xfrm rot="10800000">
            <a:off x="171099" y="155836"/>
            <a:ext cx="120811" cy="8284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汉仪细简黑简" panose="00020600040101010101" charset="-122"/>
              <a:cs typeface="+mn-cs"/>
            </a:endParaRPr>
          </a:p>
        </p:txBody>
      </p:sp>
      <p:sp>
        <p:nvSpPr>
          <p:cNvPr id="1048828" name="等腰三角形 18"/>
          <p:cNvSpPr/>
          <p:nvPr>
            <p:custDataLst>
              <p:tags r:id="rId21"/>
            </p:custDataLst>
          </p:nvPr>
        </p:nvSpPr>
        <p:spPr>
          <a:xfrm rot="10800000">
            <a:off x="171099" y="323932"/>
            <a:ext cx="120811" cy="8284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汉仪细简黑简" panose="00020600040101010101" charset="-122"/>
              <a:cs typeface="+mn-cs"/>
            </a:endParaRPr>
          </a:p>
        </p:txBody>
      </p:sp>
      <p:sp>
        <p:nvSpPr>
          <p:cNvPr id="1048829" name="等腰三角形 19"/>
          <p:cNvSpPr/>
          <p:nvPr>
            <p:custDataLst>
              <p:tags r:id="rId22"/>
            </p:custDataLst>
          </p:nvPr>
        </p:nvSpPr>
        <p:spPr>
          <a:xfrm rot="10800000">
            <a:off x="171099" y="492029"/>
            <a:ext cx="120811" cy="8284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汉仪细简黑简" panose="00020600040101010101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tx2"/>
        </a:solidFill>
        <a:effectLst/>
      </p:bgPr>
    </p:bg>
    <p:spTree>
      <p:nvGrpSpPr>
        <p:cNvPr id="1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组合 15"/>
          <p:cNvGrpSpPr/>
          <p:nvPr userDrawn="1">
            <p:custDataLst>
              <p:tags r:id="rId2"/>
            </p:custDataLst>
          </p:nvPr>
        </p:nvGrpSpPr>
        <p:grpSpPr>
          <a:xfrm>
            <a:off x="0" y="539150"/>
            <a:ext cx="12191999" cy="6318850"/>
            <a:chOff x="0" y="539150"/>
            <a:chExt cx="12191999" cy="6318850"/>
          </a:xfrm>
        </p:grpSpPr>
        <p:grpSp>
          <p:nvGrpSpPr>
            <p:cNvPr id="157" name="组合 5"/>
            <p:cNvGrpSpPr/>
            <p:nvPr userDrawn="1">
              <p:custDataLst>
                <p:tags r:id="rId3"/>
              </p:custDataLst>
            </p:nvPr>
          </p:nvGrpSpPr>
          <p:grpSpPr>
            <a:xfrm>
              <a:off x="683580" y="6552272"/>
              <a:ext cx="11508419" cy="241935"/>
              <a:chOff x="0" y="144450"/>
              <a:chExt cx="1015895" cy="241935"/>
            </a:xfrm>
          </p:grpSpPr>
          <p:sp>
            <p:nvSpPr>
              <p:cNvPr id="1048882" name="任意多边形 26"/>
              <p:cNvSpPr/>
              <p:nvPr>
                <p:custDataLst>
                  <p:tags r:id="rId4"/>
                </p:custDataLst>
              </p:nvPr>
            </p:nvSpPr>
            <p:spPr>
              <a:xfrm>
                <a:off x="0" y="144450"/>
                <a:ext cx="1015895" cy="80645"/>
              </a:xfrm>
              <a:custGeom>
                <a:avLst/>
                <a:gdLst>
                  <a:gd name="connisteX0" fmla="*/ 0 w 1025320"/>
                  <a:gd name="connsiteY0" fmla="*/ 51640 h 90133"/>
                  <a:gd name="connisteX1" fmla="*/ 95250 w 1025320"/>
                  <a:gd name="connsiteY1" fmla="*/ 840 h 90133"/>
                  <a:gd name="connisteX2" fmla="*/ 209550 w 1025320"/>
                  <a:gd name="connsiteY2" fmla="*/ 89740 h 90133"/>
                  <a:gd name="connisteX3" fmla="*/ 425450 w 1025320"/>
                  <a:gd name="connsiteY3" fmla="*/ 840 h 90133"/>
                  <a:gd name="connisteX4" fmla="*/ 565150 w 1025320"/>
                  <a:gd name="connsiteY4" fmla="*/ 77040 h 90133"/>
                  <a:gd name="connisteX5" fmla="*/ 781050 w 1025320"/>
                  <a:gd name="connsiteY5" fmla="*/ 13540 h 90133"/>
                  <a:gd name="connisteX6" fmla="*/ 914400 w 1025320"/>
                  <a:gd name="connsiteY6" fmla="*/ 89740 h 90133"/>
                  <a:gd name="connisteX7" fmla="*/ 1016000 w 1025320"/>
                  <a:gd name="connsiteY7" fmla="*/ 38940 h 90133"/>
                  <a:gd name="connisteX8" fmla="*/ 1016000 w 1025320"/>
                  <a:gd name="connsiteY8" fmla="*/ 38940 h 90133"/>
                  <a:gd name="connisteX9" fmla="*/ 1009650 w 1025320"/>
                  <a:gd name="connsiteY9" fmla="*/ 38940 h 90133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</a:cxnLst>
                <a:rect l="l" t="t" r="r" b="b"/>
                <a:pathLst>
                  <a:path w="1025320" h="90133">
                    <a:moveTo>
                      <a:pt x="0" y="51641"/>
                    </a:moveTo>
                    <a:cubicBezTo>
                      <a:pt x="16510" y="39576"/>
                      <a:pt x="53340" y="-6779"/>
                      <a:pt x="95250" y="841"/>
                    </a:cubicBezTo>
                    <a:cubicBezTo>
                      <a:pt x="137160" y="8461"/>
                      <a:pt x="143510" y="89741"/>
                      <a:pt x="209550" y="89741"/>
                    </a:cubicBezTo>
                    <a:cubicBezTo>
                      <a:pt x="275590" y="89741"/>
                      <a:pt x="354330" y="3381"/>
                      <a:pt x="425450" y="841"/>
                    </a:cubicBezTo>
                    <a:cubicBezTo>
                      <a:pt x="496570" y="-1699"/>
                      <a:pt x="494030" y="74501"/>
                      <a:pt x="565150" y="77041"/>
                    </a:cubicBezTo>
                    <a:cubicBezTo>
                      <a:pt x="636270" y="79581"/>
                      <a:pt x="711200" y="11001"/>
                      <a:pt x="781050" y="13541"/>
                    </a:cubicBezTo>
                    <a:cubicBezTo>
                      <a:pt x="850900" y="16081"/>
                      <a:pt x="867410" y="84661"/>
                      <a:pt x="914400" y="89741"/>
                    </a:cubicBezTo>
                    <a:cubicBezTo>
                      <a:pt x="961390" y="94821"/>
                      <a:pt x="995680" y="49101"/>
                      <a:pt x="1016000" y="38941"/>
                    </a:cubicBezTo>
                    <a:cubicBezTo>
                      <a:pt x="1036320" y="28781"/>
                      <a:pt x="1017270" y="38941"/>
                      <a:pt x="1016000" y="38941"/>
                    </a:cubicBezTo>
                    <a:cubicBezTo>
                      <a:pt x="1014730" y="38941"/>
                      <a:pt x="1010920" y="38941"/>
                      <a:pt x="1009650" y="38941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baseline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8883" name="任意多边形 27"/>
              <p:cNvSpPr/>
              <p:nvPr>
                <p:custDataLst>
                  <p:tags r:id="rId5"/>
                </p:custDataLst>
              </p:nvPr>
            </p:nvSpPr>
            <p:spPr>
              <a:xfrm>
                <a:off x="0" y="225095"/>
                <a:ext cx="1015895" cy="80645"/>
              </a:xfrm>
              <a:custGeom>
                <a:avLst/>
                <a:gdLst>
                  <a:gd name="connisteX0" fmla="*/ 0 w 1025320"/>
                  <a:gd name="connsiteY0" fmla="*/ 51640 h 90133"/>
                  <a:gd name="connisteX1" fmla="*/ 95250 w 1025320"/>
                  <a:gd name="connsiteY1" fmla="*/ 840 h 90133"/>
                  <a:gd name="connisteX2" fmla="*/ 209550 w 1025320"/>
                  <a:gd name="connsiteY2" fmla="*/ 89740 h 90133"/>
                  <a:gd name="connisteX3" fmla="*/ 425450 w 1025320"/>
                  <a:gd name="connsiteY3" fmla="*/ 840 h 90133"/>
                  <a:gd name="connisteX4" fmla="*/ 565150 w 1025320"/>
                  <a:gd name="connsiteY4" fmla="*/ 77040 h 90133"/>
                  <a:gd name="connisteX5" fmla="*/ 781050 w 1025320"/>
                  <a:gd name="connsiteY5" fmla="*/ 13540 h 90133"/>
                  <a:gd name="connisteX6" fmla="*/ 914400 w 1025320"/>
                  <a:gd name="connsiteY6" fmla="*/ 89740 h 90133"/>
                  <a:gd name="connisteX7" fmla="*/ 1016000 w 1025320"/>
                  <a:gd name="connsiteY7" fmla="*/ 38940 h 90133"/>
                  <a:gd name="connisteX8" fmla="*/ 1016000 w 1025320"/>
                  <a:gd name="connsiteY8" fmla="*/ 38940 h 90133"/>
                  <a:gd name="connisteX9" fmla="*/ 1009650 w 1025320"/>
                  <a:gd name="connsiteY9" fmla="*/ 38940 h 90133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</a:cxnLst>
                <a:rect l="l" t="t" r="r" b="b"/>
                <a:pathLst>
                  <a:path w="1025320" h="90133">
                    <a:moveTo>
                      <a:pt x="0" y="51641"/>
                    </a:moveTo>
                    <a:cubicBezTo>
                      <a:pt x="16510" y="39576"/>
                      <a:pt x="53340" y="-6779"/>
                      <a:pt x="95250" y="841"/>
                    </a:cubicBezTo>
                    <a:cubicBezTo>
                      <a:pt x="137160" y="8461"/>
                      <a:pt x="143510" y="89741"/>
                      <a:pt x="209550" y="89741"/>
                    </a:cubicBezTo>
                    <a:cubicBezTo>
                      <a:pt x="275590" y="89741"/>
                      <a:pt x="354330" y="3381"/>
                      <a:pt x="425450" y="841"/>
                    </a:cubicBezTo>
                    <a:cubicBezTo>
                      <a:pt x="496570" y="-1699"/>
                      <a:pt x="494030" y="74501"/>
                      <a:pt x="565150" y="77041"/>
                    </a:cubicBezTo>
                    <a:cubicBezTo>
                      <a:pt x="636270" y="79581"/>
                      <a:pt x="711200" y="11001"/>
                      <a:pt x="781050" y="13541"/>
                    </a:cubicBezTo>
                    <a:cubicBezTo>
                      <a:pt x="850900" y="16081"/>
                      <a:pt x="867410" y="84661"/>
                      <a:pt x="914400" y="89741"/>
                    </a:cubicBezTo>
                    <a:cubicBezTo>
                      <a:pt x="961390" y="94821"/>
                      <a:pt x="995680" y="49101"/>
                      <a:pt x="1016000" y="38941"/>
                    </a:cubicBezTo>
                    <a:cubicBezTo>
                      <a:pt x="1036320" y="28781"/>
                      <a:pt x="1017270" y="38941"/>
                      <a:pt x="1016000" y="38941"/>
                    </a:cubicBezTo>
                    <a:cubicBezTo>
                      <a:pt x="1014730" y="38941"/>
                      <a:pt x="1010920" y="38941"/>
                      <a:pt x="1009650" y="38941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baseline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8884" name="任意多边形 29"/>
              <p:cNvSpPr/>
              <p:nvPr>
                <p:custDataLst>
                  <p:tags r:id="rId6"/>
                </p:custDataLst>
              </p:nvPr>
            </p:nvSpPr>
            <p:spPr>
              <a:xfrm>
                <a:off x="0" y="305740"/>
                <a:ext cx="1015895" cy="80645"/>
              </a:xfrm>
              <a:custGeom>
                <a:avLst/>
                <a:gdLst>
                  <a:gd name="connisteX0" fmla="*/ 0 w 1025320"/>
                  <a:gd name="connsiteY0" fmla="*/ 51640 h 90133"/>
                  <a:gd name="connisteX1" fmla="*/ 95250 w 1025320"/>
                  <a:gd name="connsiteY1" fmla="*/ 840 h 90133"/>
                  <a:gd name="connisteX2" fmla="*/ 209550 w 1025320"/>
                  <a:gd name="connsiteY2" fmla="*/ 89740 h 90133"/>
                  <a:gd name="connisteX3" fmla="*/ 425450 w 1025320"/>
                  <a:gd name="connsiteY3" fmla="*/ 840 h 90133"/>
                  <a:gd name="connisteX4" fmla="*/ 565150 w 1025320"/>
                  <a:gd name="connsiteY4" fmla="*/ 77040 h 90133"/>
                  <a:gd name="connisteX5" fmla="*/ 781050 w 1025320"/>
                  <a:gd name="connsiteY5" fmla="*/ 13540 h 90133"/>
                  <a:gd name="connisteX6" fmla="*/ 914400 w 1025320"/>
                  <a:gd name="connsiteY6" fmla="*/ 89740 h 90133"/>
                  <a:gd name="connisteX7" fmla="*/ 1016000 w 1025320"/>
                  <a:gd name="connsiteY7" fmla="*/ 38940 h 90133"/>
                  <a:gd name="connisteX8" fmla="*/ 1016000 w 1025320"/>
                  <a:gd name="connsiteY8" fmla="*/ 38940 h 90133"/>
                  <a:gd name="connisteX9" fmla="*/ 1009650 w 1025320"/>
                  <a:gd name="connsiteY9" fmla="*/ 38940 h 90133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</a:cxnLst>
                <a:rect l="l" t="t" r="r" b="b"/>
                <a:pathLst>
                  <a:path w="1025320" h="90133">
                    <a:moveTo>
                      <a:pt x="0" y="51641"/>
                    </a:moveTo>
                    <a:cubicBezTo>
                      <a:pt x="16510" y="39576"/>
                      <a:pt x="53340" y="-6779"/>
                      <a:pt x="95250" y="841"/>
                    </a:cubicBezTo>
                    <a:cubicBezTo>
                      <a:pt x="137160" y="8461"/>
                      <a:pt x="143510" y="89741"/>
                      <a:pt x="209550" y="89741"/>
                    </a:cubicBezTo>
                    <a:cubicBezTo>
                      <a:pt x="275590" y="89741"/>
                      <a:pt x="354330" y="3381"/>
                      <a:pt x="425450" y="841"/>
                    </a:cubicBezTo>
                    <a:cubicBezTo>
                      <a:pt x="496570" y="-1699"/>
                      <a:pt x="494030" y="74501"/>
                      <a:pt x="565150" y="77041"/>
                    </a:cubicBezTo>
                    <a:cubicBezTo>
                      <a:pt x="636270" y="79581"/>
                      <a:pt x="711200" y="11001"/>
                      <a:pt x="781050" y="13541"/>
                    </a:cubicBezTo>
                    <a:cubicBezTo>
                      <a:pt x="850900" y="16081"/>
                      <a:pt x="867410" y="84661"/>
                      <a:pt x="914400" y="89741"/>
                    </a:cubicBezTo>
                    <a:cubicBezTo>
                      <a:pt x="961390" y="94821"/>
                      <a:pt x="995680" y="49101"/>
                      <a:pt x="1016000" y="38941"/>
                    </a:cubicBezTo>
                    <a:cubicBezTo>
                      <a:pt x="1036320" y="28781"/>
                      <a:pt x="1017270" y="38941"/>
                      <a:pt x="1016000" y="38941"/>
                    </a:cubicBezTo>
                    <a:cubicBezTo>
                      <a:pt x="1014730" y="38941"/>
                      <a:pt x="1010920" y="38941"/>
                      <a:pt x="1009650" y="38941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baseline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097198" name="图片 9" descr="82053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8" cstate="email"/>
            <a:stretch>
              <a:fillRect/>
            </a:stretch>
          </p:blipFill>
          <p:spPr>
            <a:xfrm flipH="1">
              <a:off x="0" y="5308847"/>
              <a:ext cx="1147759" cy="1549153"/>
            </a:xfrm>
            <a:prstGeom prst="rect">
              <a:avLst/>
            </a:prstGeom>
          </p:spPr>
        </p:pic>
        <p:grpSp>
          <p:nvGrpSpPr>
            <p:cNvPr id="158" name="组合 11"/>
            <p:cNvGrpSpPr/>
            <p:nvPr userDrawn="1">
              <p:custDataLst>
                <p:tags r:id="rId9"/>
              </p:custDataLst>
            </p:nvPr>
          </p:nvGrpSpPr>
          <p:grpSpPr>
            <a:xfrm>
              <a:off x="11275059" y="539150"/>
              <a:ext cx="916940" cy="241935"/>
              <a:chOff x="7833" y="2869"/>
              <a:chExt cx="1614" cy="426"/>
            </a:xfrm>
          </p:grpSpPr>
          <p:sp>
            <p:nvSpPr>
              <p:cNvPr id="1048885" name="任意多边形 26"/>
              <p:cNvSpPr/>
              <p:nvPr>
                <p:custDataLst>
                  <p:tags r:id="rId10"/>
                </p:custDataLst>
              </p:nvPr>
            </p:nvSpPr>
            <p:spPr>
              <a:xfrm>
                <a:off x="7833" y="2869"/>
                <a:ext cx="1615" cy="142"/>
              </a:xfrm>
              <a:custGeom>
                <a:avLst/>
                <a:gdLst>
                  <a:gd name="connisteX0" fmla="*/ 0 w 1025320"/>
                  <a:gd name="connsiteY0" fmla="*/ 51640 h 90133"/>
                  <a:gd name="connisteX1" fmla="*/ 95250 w 1025320"/>
                  <a:gd name="connsiteY1" fmla="*/ 840 h 90133"/>
                  <a:gd name="connisteX2" fmla="*/ 209550 w 1025320"/>
                  <a:gd name="connsiteY2" fmla="*/ 89740 h 90133"/>
                  <a:gd name="connisteX3" fmla="*/ 425450 w 1025320"/>
                  <a:gd name="connsiteY3" fmla="*/ 840 h 90133"/>
                  <a:gd name="connisteX4" fmla="*/ 565150 w 1025320"/>
                  <a:gd name="connsiteY4" fmla="*/ 77040 h 90133"/>
                  <a:gd name="connisteX5" fmla="*/ 781050 w 1025320"/>
                  <a:gd name="connsiteY5" fmla="*/ 13540 h 90133"/>
                  <a:gd name="connisteX6" fmla="*/ 914400 w 1025320"/>
                  <a:gd name="connsiteY6" fmla="*/ 89740 h 90133"/>
                  <a:gd name="connisteX7" fmla="*/ 1016000 w 1025320"/>
                  <a:gd name="connsiteY7" fmla="*/ 38940 h 90133"/>
                  <a:gd name="connisteX8" fmla="*/ 1016000 w 1025320"/>
                  <a:gd name="connsiteY8" fmla="*/ 38940 h 90133"/>
                  <a:gd name="connisteX9" fmla="*/ 1009650 w 1025320"/>
                  <a:gd name="connsiteY9" fmla="*/ 38940 h 90133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</a:cxnLst>
                <a:rect l="l" t="t" r="r" b="b"/>
                <a:pathLst>
                  <a:path w="1025320" h="90133">
                    <a:moveTo>
                      <a:pt x="0" y="51641"/>
                    </a:moveTo>
                    <a:cubicBezTo>
                      <a:pt x="16510" y="39576"/>
                      <a:pt x="53340" y="-6779"/>
                      <a:pt x="95250" y="841"/>
                    </a:cubicBezTo>
                    <a:cubicBezTo>
                      <a:pt x="137160" y="8461"/>
                      <a:pt x="143510" y="89741"/>
                      <a:pt x="209550" y="89741"/>
                    </a:cubicBezTo>
                    <a:cubicBezTo>
                      <a:pt x="275590" y="89741"/>
                      <a:pt x="354330" y="3381"/>
                      <a:pt x="425450" y="841"/>
                    </a:cubicBezTo>
                    <a:cubicBezTo>
                      <a:pt x="496570" y="-1699"/>
                      <a:pt x="494030" y="74501"/>
                      <a:pt x="565150" y="77041"/>
                    </a:cubicBezTo>
                    <a:cubicBezTo>
                      <a:pt x="636270" y="79581"/>
                      <a:pt x="711200" y="11001"/>
                      <a:pt x="781050" y="13541"/>
                    </a:cubicBezTo>
                    <a:cubicBezTo>
                      <a:pt x="850900" y="16081"/>
                      <a:pt x="867410" y="84661"/>
                      <a:pt x="914400" y="89741"/>
                    </a:cubicBezTo>
                    <a:cubicBezTo>
                      <a:pt x="961390" y="94821"/>
                      <a:pt x="995680" y="49101"/>
                      <a:pt x="1016000" y="38941"/>
                    </a:cubicBezTo>
                    <a:cubicBezTo>
                      <a:pt x="1036320" y="28781"/>
                      <a:pt x="1017270" y="38941"/>
                      <a:pt x="1016000" y="38941"/>
                    </a:cubicBezTo>
                    <a:cubicBezTo>
                      <a:pt x="1014730" y="38941"/>
                      <a:pt x="1010920" y="38941"/>
                      <a:pt x="1009650" y="38941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48886" name="任意多边形 27"/>
              <p:cNvSpPr/>
              <p:nvPr>
                <p:custDataLst>
                  <p:tags r:id="rId11"/>
                </p:custDataLst>
              </p:nvPr>
            </p:nvSpPr>
            <p:spPr>
              <a:xfrm>
                <a:off x="7833" y="3011"/>
                <a:ext cx="1615" cy="142"/>
              </a:xfrm>
              <a:custGeom>
                <a:avLst/>
                <a:gdLst>
                  <a:gd name="connisteX0" fmla="*/ 0 w 1025320"/>
                  <a:gd name="connsiteY0" fmla="*/ 51640 h 90133"/>
                  <a:gd name="connisteX1" fmla="*/ 95250 w 1025320"/>
                  <a:gd name="connsiteY1" fmla="*/ 840 h 90133"/>
                  <a:gd name="connisteX2" fmla="*/ 209550 w 1025320"/>
                  <a:gd name="connsiteY2" fmla="*/ 89740 h 90133"/>
                  <a:gd name="connisteX3" fmla="*/ 425450 w 1025320"/>
                  <a:gd name="connsiteY3" fmla="*/ 840 h 90133"/>
                  <a:gd name="connisteX4" fmla="*/ 565150 w 1025320"/>
                  <a:gd name="connsiteY4" fmla="*/ 77040 h 90133"/>
                  <a:gd name="connisteX5" fmla="*/ 781050 w 1025320"/>
                  <a:gd name="connsiteY5" fmla="*/ 13540 h 90133"/>
                  <a:gd name="connisteX6" fmla="*/ 914400 w 1025320"/>
                  <a:gd name="connsiteY6" fmla="*/ 89740 h 90133"/>
                  <a:gd name="connisteX7" fmla="*/ 1016000 w 1025320"/>
                  <a:gd name="connsiteY7" fmla="*/ 38940 h 90133"/>
                  <a:gd name="connisteX8" fmla="*/ 1016000 w 1025320"/>
                  <a:gd name="connsiteY8" fmla="*/ 38940 h 90133"/>
                  <a:gd name="connisteX9" fmla="*/ 1009650 w 1025320"/>
                  <a:gd name="connsiteY9" fmla="*/ 38940 h 90133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</a:cxnLst>
                <a:rect l="l" t="t" r="r" b="b"/>
                <a:pathLst>
                  <a:path w="1025320" h="90133">
                    <a:moveTo>
                      <a:pt x="0" y="51641"/>
                    </a:moveTo>
                    <a:cubicBezTo>
                      <a:pt x="16510" y="39576"/>
                      <a:pt x="53340" y="-6779"/>
                      <a:pt x="95250" y="841"/>
                    </a:cubicBezTo>
                    <a:cubicBezTo>
                      <a:pt x="137160" y="8461"/>
                      <a:pt x="143510" y="89741"/>
                      <a:pt x="209550" y="89741"/>
                    </a:cubicBezTo>
                    <a:cubicBezTo>
                      <a:pt x="275590" y="89741"/>
                      <a:pt x="354330" y="3381"/>
                      <a:pt x="425450" y="841"/>
                    </a:cubicBezTo>
                    <a:cubicBezTo>
                      <a:pt x="496570" y="-1699"/>
                      <a:pt x="494030" y="74501"/>
                      <a:pt x="565150" y="77041"/>
                    </a:cubicBezTo>
                    <a:cubicBezTo>
                      <a:pt x="636270" y="79581"/>
                      <a:pt x="711200" y="11001"/>
                      <a:pt x="781050" y="13541"/>
                    </a:cubicBezTo>
                    <a:cubicBezTo>
                      <a:pt x="850900" y="16081"/>
                      <a:pt x="867410" y="84661"/>
                      <a:pt x="914400" y="89741"/>
                    </a:cubicBezTo>
                    <a:cubicBezTo>
                      <a:pt x="961390" y="94821"/>
                      <a:pt x="995680" y="49101"/>
                      <a:pt x="1016000" y="38941"/>
                    </a:cubicBezTo>
                    <a:cubicBezTo>
                      <a:pt x="1036320" y="28781"/>
                      <a:pt x="1017270" y="38941"/>
                      <a:pt x="1016000" y="38941"/>
                    </a:cubicBezTo>
                    <a:cubicBezTo>
                      <a:pt x="1014730" y="38941"/>
                      <a:pt x="1010920" y="38941"/>
                      <a:pt x="1009650" y="38941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48887" name="任意多边形 29"/>
              <p:cNvSpPr/>
              <p:nvPr>
                <p:custDataLst>
                  <p:tags r:id="rId12"/>
                </p:custDataLst>
              </p:nvPr>
            </p:nvSpPr>
            <p:spPr>
              <a:xfrm>
                <a:off x="7833" y="3153"/>
                <a:ext cx="1615" cy="142"/>
              </a:xfrm>
              <a:custGeom>
                <a:avLst/>
                <a:gdLst>
                  <a:gd name="connisteX0" fmla="*/ 0 w 1025320"/>
                  <a:gd name="connsiteY0" fmla="*/ 51640 h 90133"/>
                  <a:gd name="connisteX1" fmla="*/ 95250 w 1025320"/>
                  <a:gd name="connsiteY1" fmla="*/ 840 h 90133"/>
                  <a:gd name="connisteX2" fmla="*/ 209550 w 1025320"/>
                  <a:gd name="connsiteY2" fmla="*/ 89740 h 90133"/>
                  <a:gd name="connisteX3" fmla="*/ 425450 w 1025320"/>
                  <a:gd name="connsiteY3" fmla="*/ 840 h 90133"/>
                  <a:gd name="connisteX4" fmla="*/ 565150 w 1025320"/>
                  <a:gd name="connsiteY4" fmla="*/ 77040 h 90133"/>
                  <a:gd name="connisteX5" fmla="*/ 781050 w 1025320"/>
                  <a:gd name="connsiteY5" fmla="*/ 13540 h 90133"/>
                  <a:gd name="connisteX6" fmla="*/ 914400 w 1025320"/>
                  <a:gd name="connsiteY6" fmla="*/ 89740 h 90133"/>
                  <a:gd name="connisteX7" fmla="*/ 1016000 w 1025320"/>
                  <a:gd name="connsiteY7" fmla="*/ 38940 h 90133"/>
                  <a:gd name="connisteX8" fmla="*/ 1016000 w 1025320"/>
                  <a:gd name="connsiteY8" fmla="*/ 38940 h 90133"/>
                  <a:gd name="connisteX9" fmla="*/ 1009650 w 1025320"/>
                  <a:gd name="connsiteY9" fmla="*/ 38940 h 90133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</a:cxnLst>
                <a:rect l="l" t="t" r="r" b="b"/>
                <a:pathLst>
                  <a:path w="1025320" h="90133">
                    <a:moveTo>
                      <a:pt x="0" y="51641"/>
                    </a:moveTo>
                    <a:cubicBezTo>
                      <a:pt x="16510" y="39576"/>
                      <a:pt x="53340" y="-6779"/>
                      <a:pt x="95250" y="841"/>
                    </a:cubicBezTo>
                    <a:cubicBezTo>
                      <a:pt x="137160" y="8461"/>
                      <a:pt x="143510" y="89741"/>
                      <a:pt x="209550" y="89741"/>
                    </a:cubicBezTo>
                    <a:cubicBezTo>
                      <a:pt x="275590" y="89741"/>
                      <a:pt x="354330" y="3381"/>
                      <a:pt x="425450" y="841"/>
                    </a:cubicBezTo>
                    <a:cubicBezTo>
                      <a:pt x="496570" y="-1699"/>
                      <a:pt x="494030" y="74501"/>
                      <a:pt x="565150" y="77041"/>
                    </a:cubicBezTo>
                    <a:cubicBezTo>
                      <a:pt x="636270" y="79581"/>
                      <a:pt x="711200" y="11001"/>
                      <a:pt x="781050" y="13541"/>
                    </a:cubicBezTo>
                    <a:cubicBezTo>
                      <a:pt x="850900" y="16081"/>
                      <a:pt x="867410" y="84661"/>
                      <a:pt x="914400" y="89741"/>
                    </a:cubicBezTo>
                    <a:cubicBezTo>
                      <a:pt x="961390" y="94821"/>
                      <a:pt x="995680" y="49101"/>
                      <a:pt x="1016000" y="38941"/>
                    </a:cubicBezTo>
                    <a:cubicBezTo>
                      <a:pt x="1036320" y="28781"/>
                      <a:pt x="1017270" y="38941"/>
                      <a:pt x="1016000" y="38941"/>
                    </a:cubicBezTo>
                    <a:cubicBezTo>
                      <a:pt x="1014730" y="38941"/>
                      <a:pt x="1010920" y="38941"/>
                      <a:pt x="1009650" y="38941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1048888" name="标题 1"/>
          <p:cNvSpPr>
            <a:spLocks noGrp="1"/>
          </p:cNvSpPr>
          <p:nvPr userDrawn="1">
            <p:ph type="title"/>
            <p:custDataLst>
              <p:tags r:id="rId13"/>
            </p:custDataLst>
          </p:nvPr>
        </p:nvSpPr>
        <p:spPr/>
        <p:txBody>
          <a:bodyPr/>
          <a:lstStyle>
            <a:lvl1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889" name="日期占位符 2"/>
          <p:cNvSpPr>
            <a:spLocks noGrp="1"/>
          </p:cNvSpPr>
          <p:nvPr userDrawn="1">
            <p:ph type="dt" sz="half" idx="10"/>
            <p:custDataLst>
              <p:tags r:id="rId14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90" name="页脚占位符 3"/>
          <p:cNvSpPr>
            <a:spLocks noGrp="1"/>
          </p:cNvSpPr>
          <p:nvPr userDrawn="1">
            <p:ph type="ftr" sz="quarter" idx="11"/>
            <p:custDataLst>
              <p:tags r:id="rId15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48891" name="灯片编号占位符 4"/>
          <p:cNvSpPr>
            <a:spLocks noGrp="1"/>
          </p:cNvSpPr>
          <p:nvPr userDrawn="1">
            <p:ph type="sldNum" sz="quarter" idx="12"/>
            <p:custDataLst>
              <p:tags r:id="rId16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组合 23"/>
          <p:cNvGrpSpPr/>
          <p:nvPr userDrawn="1">
            <p:custDataLst>
              <p:tags r:id="rId2"/>
            </p:custDataLst>
          </p:nvPr>
        </p:nvGrpSpPr>
        <p:grpSpPr>
          <a:xfrm>
            <a:off x="1515" y="304200"/>
            <a:ext cx="12190485" cy="6555521"/>
            <a:chOff x="1515" y="304200"/>
            <a:chExt cx="12190485" cy="6555521"/>
          </a:xfrm>
        </p:grpSpPr>
        <p:pic>
          <p:nvPicPr>
            <p:cNvPr id="2097189" name="图片 22" descr="8205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9020158" y="424815"/>
              <a:ext cx="3171842" cy="6433185"/>
            </a:xfrm>
            <a:prstGeom prst="rect">
              <a:avLst/>
            </a:prstGeom>
          </p:spPr>
        </p:pic>
        <p:sp>
          <p:nvSpPr>
            <p:cNvPr id="1048809" name="矩形 7"/>
            <p:cNvSpPr/>
            <p:nvPr userDrawn="1">
              <p:custDataLst>
                <p:tags r:id="rId5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97190" name="图片 21" descr="2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 cstate="email"/>
            <a:stretch>
              <a:fillRect/>
            </a:stretch>
          </p:blipFill>
          <p:spPr>
            <a:xfrm>
              <a:off x="1515" y="5124450"/>
              <a:ext cx="1390654" cy="1735271"/>
            </a:xfrm>
            <a:prstGeom prst="rect">
              <a:avLst/>
            </a:prstGeom>
          </p:spPr>
        </p:pic>
      </p:grpSp>
      <p:sp>
        <p:nvSpPr>
          <p:cNvPr id="1048810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048811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812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13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48814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tx2"/>
        </a:solidFill>
        <a:effectLst/>
      </p:bgPr>
    </p:bg>
    <p:spTree>
      <p:nvGrpSpPr>
        <p:cNvPr id="1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0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70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12191999" cy="6866254"/>
            <a:chOff x="0" y="0"/>
            <a:chExt cx="12191999" cy="6866254"/>
          </a:xfrm>
        </p:grpSpPr>
        <p:sp>
          <p:nvSpPr>
            <p:cNvPr id="1048921" name="矩形 10"/>
            <p:cNvSpPr/>
            <p:nvPr userDrawn="1">
              <p:custDataLst>
                <p:tags r:id="rId4"/>
              </p:custDataLst>
            </p:nvPr>
          </p:nvSpPr>
          <p:spPr>
            <a:xfrm>
              <a:off x="0" y="0"/>
              <a:ext cx="152726" cy="6866254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lvl="0" algn="ctr"/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grpSp>
          <p:nvGrpSpPr>
            <p:cNvPr id="171" name="组合 11"/>
            <p:cNvGrpSpPr/>
            <p:nvPr userDrawn="1"/>
          </p:nvGrpSpPr>
          <p:grpSpPr>
            <a:xfrm>
              <a:off x="0" y="539150"/>
              <a:ext cx="12191999" cy="6318850"/>
              <a:chOff x="0" y="539150"/>
              <a:chExt cx="12191999" cy="6318850"/>
            </a:xfrm>
          </p:grpSpPr>
          <p:grpSp>
            <p:nvGrpSpPr>
              <p:cNvPr id="172" name="组合 12"/>
              <p:cNvGrpSpPr/>
              <p:nvPr userDrawn="1">
                <p:custDataLst>
                  <p:tags r:id="rId5"/>
                </p:custDataLst>
              </p:nvPr>
            </p:nvGrpSpPr>
            <p:grpSpPr>
              <a:xfrm>
                <a:off x="683580" y="6552272"/>
                <a:ext cx="11508419" cy="241935"/>
                <a:chOff x="0" y="144450"/>
                <a:chExt cx="1015895" cy="241935"/>
              </a:xfrm>
            </p:grpSpPr>
            <p:sp>
              <p:nvSpPr>
                <p:cNvPr id="1048922" name="任意多边形 26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0" y="144450"/>
                  <a:ext cx="1015895" cy="80645"/>
                </a:xfrm>
                <a:custGeom>
                  <a:avLst/>
                  <a:gdLst>
                    <a:gd name="connisteX0" fmla="*/ 0 w 1025320"/>
                    <a:gd name="connsiteY0" fmla="*/ 51640 h 90133"/>
                    <a:gd name="connisteX1" fmla="*/ 95250 w 1025320"/>
                    <a:gd name="connsiteY1" fmla="*/ 840 h 90133"/>
                    <a:gd name="connisteX2" fmla="*/ 209550 w 1025320"/>
                    <a:gd name="connsiteY2" fmla="*/ 89740 h 90133"/>
                    <a:gd name="connisteX3" fmla="*/ 425450 w 1025320"/>
                    <a:gd name="connsiteY3" fmla="*/ 840 h 90133"/>
                    <a:gd name="connisteX4" fmla="*/ 565150 w 1025320"/>
                    <a:gd name="connsiteY4" fmla="*/ 77040 h 90133"/>
                    <a:gd name="connisteX5" fmla="*/ 781050 w 1025320"/>
                    <a:gd name="connsiteY5" fmla="*/ 13540 h 90133"/>
                    <a:gd name="connisteX6" fmla="*/ 914400 w 1025320"/>
                    <a:gd name="connsiteY6" fmla="*/ 89740 h 90133"/>
                    <a:gd name="connisteX7" fmla="*/ 1016000 w 1025320"/>
                    <a:gd name="connsiteY7" fmla="*/ 38940 h 90133"/>
                    <a:gd name="connisteX8" fmla="*/ 1016000 w 1025320"/>
                    <a:gd name="connsiteY8" fmla="*/ 38940 h 90133"/>
                    <a:gd name="connisteX9" fmla="*/ 1009650 w 1025320"/>
                    <a:gd name="connsiteY9" fmla="*/ 38940 h 90133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  <a:cxn ang="0">
                      <a:pos x="connisteX5" y="connsiteY5"/>
                    </a:cxn>
                    <a:cxn ang="0">
                      <a:pos x="connisteX6" y="connsiteY6"/>
                    </a:cxn>
                    <a:cxn ang="0">
                      <a:pos x="connisteX7" y="connsiteY7"/>
                    </a:cxn>
                    <a:cxn ang="0">
                      <a:pos x="connisteX8" y="connsiteY8"/>
                    </a:cxn>
                    <a:cxn ang="0">
                      <a:pos x="connisteX9" y="connsiteY9"/>
                    </a:cxn>
                  </a:cxnLst>
                  <a:rect l="l" t="t" r="r" b="b"/>
                  <a:pathLst>
                    <a:path w="1025320" h="90133">
                      <a:moveTo>
                        <a:pt x="0" y="51641"/>
                      </a:moveTo>
                      <a:cubicBezTo>
                        <a:pt x="16510" y="39576"/>
                        <a:pt x="53340" y="-6779"/>
                        <a:pt x="95250" y="841"/>
                      </a:cubicBezTo>
                      <a:cubicBezTo>
                        <a:pt x="137160" y="8461"/>
                        <a:pt x="143510" y="89741"/>
                        <a:pt x="209550" y="89741"/>
                      </a:cubicBezTo>
                      <a:cubicBezTo>
                        <a:pt x="275590" y="89741"/>
                        <a:pt x="354330" y="3381"/>
                        <a:pt x="425450" y="841"/>
                      </a:cubicBezTo>
                      <a:cubicBezTo>
                        <a:pt x="496570" y="-1699"/>
                        <a:pt x="494030" y="74501"/>
                        <a:pt x="565150" y="77041"/>
                      </a:cubicBezTo>
                      <a:cubicBezTo>
                        <a:pt x="636270" y="79581"/>
                        <a:pt x="711200" y="11001"/>
                        <a:pt x="781050" y="13541"/>
                      </a:cubicBezTo>
                      <a:cubicBezTo>
                        <a:pt x="850900" y="16081"/>
                        <a:pt x="867410" y="84661"/>
                        <a:pt x="914400" y="89741"/>
                      </a:cubicBezTo>
                      <a:cubicBezTo>
                        <a:pt x="961390" y="94821"/>
                        <a:pt x="995680" y="49101"/>
                        <a:pt x="1016000" y="38941"/>
                      </a:cubicBezTo>
                      <a:cubicBezTo>
                        <a:pt x="1036320" y="28781"/>
                        <a:pt x="1017270" y="38941"/>
                        <a:pt x="1016000" y="38941"/>
                      </a:cubicBezTo>
                      <a:cubicBezTo>
                        <a:pt x="1014730" y="38941"/>
                        <a:pt x="1010920" y="38941"/>
                        <a:pt x="1009650" y="38941"/>
                      </a:cubicBezTo>
                    </a:path>
                  </a:pathLst>
                </a:custGeom>
                <a:no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baseline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48923" name="任意多边形 27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0" y="225095"/>
                  <a:ext cx="1015895" cy="80645"/>
                </a:xfrm>
                <a:custGeom>
                  <a:avLst/>
                  <a:gdLst>
                    <a:gd name="connisteX0" fmla="*/ 0 w 1025320"/>
                    <a:gd name="connsiteY0" fmla="*/ 51640 h 90133"/>
                    <a:gd name="connisteX1" fmla="*/ 95250 w 1025320"/>
                    <a:gd name="connsiteY1" fmla="*/ 840 h 90133"/>
                    <a:gd name="connisteX2" fmla="*/ 209550 w 1025320"/>
                    <a:gd name="connsiteY2" fmla="*/ 89740 h 90133"/>
                    <a:gd name="connisteX3" fmla="*/ 425450 w 1025320"/>
                    <a:gd name="connsiteY3" fmla="*/ 840 h 90133"/>
                    <a:gd name="connisteX4" fmla="*/ 565150 w 1025320"/>
                    <a:gd name="connsiteY4" fmla="*/ 77040 h 90133"/>
                    <a:gd name="connisteX5" fmla="*/ 781050 w 1025320"/>
                    <a:gd name="connsiteY5" fmla="*/ 13540 h 90133"/>
                    <a:gd name="connisteX6" fmla="*/ 914400 w 1025320"/>
                    <a:gd name="connsiteY6" fmla="*/ 89740 h 90133"/>
                    <a:gd name="connisteX7" fmla="*/ 1016000 w 1025320"/>
                    <a:gd name="connsiteY7" fmla="*/ 38940 h 90133"/>
                    <a:gd name="connisteX8" fmla="*/ 1016000 w 1025320"/>
                    <a:gd name="connsiteY8" fmla="*/ 38940 h 90133"/>
                    <a:gd name="connisteX9" fmla="*/ 1009650 w 1025320"/>
                    <a:gd name="connsiteY9" fmla="*/ 38940 h 90133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  <a:cxn ang="0">
                      <a:pos x="connisteX5" y="connsiteY5"/>
                    </a:cxn>
                    <a:cxn ang="0">
                      <a:pos x="connisteX6" y="connsiteY6"/>
                    </a:cxn>
                    <a:cxn ang="0">
                      <a:pos x="connisteX7" y="connsiteY7"/>
                    </a:cxn>
                    <a:cxn ang="0">
                      <a:pos x="connisteX8" y="connsiteY8"/>
                    </a:cxn>
                    <a:cxn ang="0">
                      <a:pos x="connisteX9" y="connsiteY9"/>
                    </a:cxn>
                  </a:cxnLst>
                  <a:rect l="l" t="t" r="r" b="b"/>
                  <a:pathLst>
                    <a:path w="1025320" h="90133">
                      <a:moveTo>
                        <a:pt x="0" y="51641"/>
                      </a:moveTo>
                      <a:cubicBezTo>
                        <a:pt x="16510" y="39576"/>
                        <a:pt x="53340" y="-6779"/>
                        <a:pt x="95250" y="841"/>
                      </a:cubicBezTo>
                      <a:cubicBezTo>
                        <a:pt x="137160" y="8461"/>
                        <a:pt x="143510" y="89741"/>
                        <a:pt x="209550" y="89741"/>
                      </a:cubicBezTo>
                      <a:cubicBezTo>
                        <a:pt x="275590" y="89741"/>
                        <a:pt x="354330" y="3381"/>
                        <a:pt x="425450" y="841"/>
                      </a:cubicBezTo>
                      <a:cubicBezTo>
                        <a:pt x="496570" y="-1699"/>
                        <a:pt x="494030" y="74501"/>
                        <a:pt x="565150" y="77041"/>
                      </a:cubicBezTo>
                      <a:cubicBezTo>
                        <a:pt x="636270" y="79581"/>
                        <a:pt x="711200" y="11001"/>
                        <a:pt x="781050" y="13541"/>
                      </a:cubicBezTo>
                      <a:cubicBezTo>
                        <a:pt x="850900" y="16081"/>
                        <a:pt x="867410" y="84661"/>
                        <a:pt x="914400" y="89741"/>
                      </a:cubicBezTo>
                      <a:cubicBezTo>
                        <a:pt x="961390" y="94821"/>
                        <a:pt x="995680" y="49101"/>
                        <a:pt x="1016000" y="38941"/>
                      </a:cubicBezTo>
                      <a:cubicBezTo>
                        <a:pt x="1036320" y="28781"/>
                        <a:pt x="1017270" y="38941"/>
                        <a:pt x="1016000" y="38941"/>
                      </a:cubicBezTo>
                      <a:cubicBezTo>
                        <a:pt x="1014730" y="38941"/>
                        <a:pt x="1010920" y="38941"/>
                        <a:pt x="1009650" y="38941"/>
                      </a:cubicBezTo>
                    </a:path>
                  </a:pathLst>
                </a:custGeom>
                <a:no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baseline="0"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48924" name="任意多边形 29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0" y="305740"/>
                  <a:ext cx="1015895" cy="80645"/>
                </a:xfrm>
                <a:custGeom>
                  <a:avLst/>
                  <a:gdLst>
                    <a:gd name="connisteX0" fmla="*/ 0 w 1025320"/>
                    <a:gd name="connsiteY0" fmla="*/ 51640 h 90133"/>
                    <a:gd name="connisteX1" fmla="*/ 95250 w 1025320"/>
                    <a:gd name="connsiteY1" fmla="*/ 840 h 90133"/>
                    <a:gd name="connisteX2" fmla="*/ 209550 w 1025320"/>
                    <a:gd name="connsiteY2" fmla="*/ 89740 h 90133"/>
                    <a:gd name="connisteX3" fmla="*/ 425450 w 1025320"/>
                    <a:gd name="connsiteY3" fmla="*/ 840 h 90133"/>
                    <a:gd name="connisteX4" fmla="*/ 565150 w 1025320"/>
                    <a:gd name="connsiteY4" fmla="*/ 77040 h 90133"/>
                    <a:gd name="connisteX5" fmla="*/ 781050 w 1025320"/>
                    <a:gd name="connsiteY5" fmla="*/ 13540 h 90133"/>
                    <a:gd name="connisteX6" fmla="*/ 914400 w 1025320"/>
                    <a:gd name="connsiteY6" fmla="*/ 89740 h 90133"/>
                    <a:gd name="connisteX7" fmla="*/ 1016000 w 1025320"/>
                    <a:gd name="connsiteY7" fmla="*/ 38940 h 90133"/>
                    <a:gd name="connisteX8" fmla="*/ 1016000 w 1025320"/>
                    <a:gd name="connsiteY8" fmla="*/ 38940 h 90133"/>
                    <a:gd name="connisteX9" fmla="*/ 1009650 w 1025320"/>
                    <a:gd name="connsiteY9" fmla="*/ 38940 h 90133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  <a:cxn ang="0">
                      <a:pos x="connisteX5" y="connsiteY5"/>
                    </a:cxn>
                    <a:cxn ang="0">
                      <a:pos x="connisteX6" y="connsiteY6"/>
                    </a:cxn>
                    <a:cxn ang="0">
                      <a:pos x="connisteX7" y="connsiteY7"/>
                    </a:cxn>
                    <a:cxn ang="0">
                      <a:pos x="connisteX8" y="connsiteY8"/>
                    </a:cxn>
                    <a:cxn ang="0">
                      <a:pos x="connisteX9" y="connsiteY9"/>
                    </a:cxn>
                  </a:cxnLst>
                  <a:rect l="l" t="t" r="r" b="b"/>
                  <a:pathLst>
                    <a:path w="1025320" h="90133">
                      <a:moveTo>
                        <a:pt x="0" y="51641"/>
                      </a:moveTo>
                      <a:cubicBezTo>
                        <a:pt x="16510" y="39576"/>
                        <a:pt x="53340" y="-6779"/>
                        <a:pt x="95250" y="841"/>
                      </a:cubicBezTo>
                      <a:cubicBezTo>
                        <a:pt x="137160" y="8461"/>
                        <a:pt x="143510" y="89741"/>
                        <a:pt x="209550" y="89741"/>
                      </a:cubicBezTo>
                      <a:cubicBezTo>
                        <a:pt x="275590" y="89741"/>
                        <a:pt x="354330" y="3381"/>
                        <a:pt x="425450" y="841"/>
                      </a:cubicBezTo>
                      <a:cubicBezTo>
                        <a:pt x="496570" y="-1699"/>
                        <a:pt x="494030" y="74501"/>
                        <a:pt x="565150" y="77041"/>
                      </a:cubicBezTo>
                      <a:cubicBezTo>
                        <a:pt x="636270" y="79581"/>
                        <a:pt x="711200" y="11001"/>
                        <a:pt x="781050" y="13541"/>
                      </a:cubicBezTo>
                      <a:cubicBezTo>
                        <a:pt x="850900" y="16081"/>
                        <a:pt x="867410" y="84661"/>
                        <a:pt x="914400" y="89741"/>
                      </a:cubicBezTo>
                      <a:cubicBezTo>
                        <a:pt x="961390" y="94821"/>
                        <a:pt x="995680" y="49101"/>
                        <a:pt x="1016000" y="38941"/>
                      </a:cubicBezTo>
                      <a:cubicBezTo>
                        <a:pt x="1036320" y="28781"/>
                        <a:pt x="1017270" y="38941"/>
                        <a:pt x="1016000" y="38941"/>
                      </a:cubicBezTo>
                      <a:cubicBezTo>
                        <a:pt x="1014730" y="38941"/>
                        <a:pt x="1010920" y="38941"/>
                        <a:pt x="1009650" y="38941"/>
                      </a:cubicBezTo>
                    </a:path>
                  </a:pathLst>
                </a:custGeom>
                <a:no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baseline="0"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pic>
            <p:nvPicPr>
              <p:cNvPr id="2097203" name="图片 13" descr="82053"/>
              <p:cNvPicPr>
                <a:picLocks noChangeAspect="1"/>
              </p:cNvPicPr>
              <p:nvPr userDrawn="1">
                <p:custDataLst>
                  <p:tags r:id="rId9"/>
                </p:custDataLst>
              </p:nvPr>
            </p:nvPicPr>
            <p:blipFill>
              <a:blip r:embed="rId10" cstate="email"/>
              <a:stretch>
                <a:fillRect/>
              </a:stretch>
            </p:blipFill>
            <p:spPr>
              <a:xfrm flipH="1">
                <a:off x="0" y="5308847"/>
                <a:ext cx="1147759" cy="1549153"/>
              </a:xfrm>
              <a:prstGeom prst="rect">
                <a:avLst/>
              </a:prstGeom>
            </p:spPr>
          </p:pic>
          <p:grpSp>
            <p:nvGrpSpPr>
              <p:cNvPr id="173" name="组合 14"/>
              <p:cNvGrpSpPr/>
              <p:nvPr userDrawn="1">
                <p:custDataLst>
                  <p:tags r:id="rId11"/>
                </p:custDataLst>
              </p:nvPr>
            </p:nvGrpSpPr>
            <p:grpSpPr>
              <a:xfrm>
                <a:off x="11275059" y="539150"/>
                <a:ext cx="916940" cy="241935"/>
                <a:chOff x="7833" y="2869"/>
                <a:chExt cx="1614" cy="426"/>
              </a:xfrm>
            </p:grpSpPr>
            <p:sp>
              <p:nvSpPr>
                <p:cNvPr id="1048925" name="任意多边形 26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7833" y="2869"/>
                  <a:ext cx="1615" cy="142"/>
                </a:xfrm>
                <a:custGeom>
                  <a:avLst/>
                  <a:gdLst>
                    <a:gd name="connisteX0" fmla="*/ 0 w 1025320"/>
                    <a:gd name="connsiteY0" fmla="*/ 51640 h 90133"/>
                    <a:gd name="connisteX1" fmla="*/ 95250 w 1025320"/>
                    <a:gd name="connsiteY1" fmla="*/ 840 h 90133"/>
                    <a:gd name="connisteX2" fmla="*/ 209550 w 1025320"/>
                    <a:gd name="connsiteY2" fmla="*/ 89740 h 90133"/>
                    <a:gd name="connisteX3" fmla="*/ 425450 w 1025320"/>
                    <a:gd name="connsiteY3" fmla="*/ 840 h 90133"/>
                    <a:gd name="connisteX4" fmla="*/ 565150 w 1025320"/>
                    <a:gd name="connsiteY4" fmla="*/ 77040 h 90133"/>
                    <a:gd name="connisteX5" fmla="*/ 781050 w 1025320"/>
                    <a:gd name="connsiteY5" fmla="*/ 13540 h 90133"/>
                    <a:gd name="connisteX6" fmla="*/ 914400 w 1025320"/>
                    <a:gd name="connsiteY6" fmla="*/ 89740 h 90133"/>
                    <a:gd name="connisteX7" fmla="*/ 1016000 w 1025320"/>
                    <a:gd name="connsiteY7" fmla="*/ 38940 h 90133"/>
                    <a:gd name="connisteX8" fmla="*/ 1016000 w 1025320"/>
                    <a:gd name="connsiteY8" fmla="*/ 38940 h 90133"/>
                    <a:gd name="connisteX9" fmla="*/ 1009650 w 1025320"/>
                    <a:gd name="connsiteY9" fmla="*/ 38940 h 90133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  <a:cxn ang="0">
                      <a:pos x="connisteX5" y="connsiteY5"/>
                    </a:cxn>
                    <a:cxn ang="0">
                      <a:pos x="connisteX6" y="connsiteY6"/>
                    </a:cxn>
                    <a:cxn ang="0">
                      <a:pos x="connisteX7" y="connsiteY7"/>
                    </a:cxn>
                    <a:cxn ang="0">
                      <a:pos x="connisteX8" y="connsiteY8"/>
                    </a:cxn>
                    <a:cxn ang="0">
                      <a:pos x="connisteX9" y="connsiteY9"/>
                    </a:cxn>
                  </a:cxnLst>
                  <a:rect l="l" t="t" r="r" b="b"/>
                  <a:pathLst>
                    <a:path w="1025320" h="90133">
                      <a:moveTo>
                        <a:pt x="0" y="51641"/>
                      </a:moveTo>
                      <a:cubicBezTo>
                        <a:pt x="16510" y="39576"/>
                        <a:pt x="53340" y="-6779"/>
                        <a:pt x="95250" y="841"/>
                      </a:cubicBezTo>
                      <a:cubicBezTo>
                        <a:pt x="137160" y="8461"/>
                        <a:pt x="143510" y="89741"/>
                        <a:pt x="209550" y="89741"/>
                      </a:cubicBezTo>
                      <a:cubicBezTo>
                        <a:pt x="275590" y="89741"/>
                        <a:pt x="354330" y="3381"/>
                        <a:pt x="425450" y="841"/>
                      </a:cubicBezTo>
                      <a:cubicBezTo>
                        <a:pt x="496570" y="-1699"/>
                        <a:pt x="494030" y="74501"/>
                        <a:pt x="565150" y="77041"/>
                      </a:cubicBezTo>
                      <a:cubicBezTo>
                        <a:pt x="636270" y="79581"/>
                        <a:pt x="711200" y="11001"/>
                        <a:pt x="781050" y="13541"/>
                      </a:cubicBezTo>
                      <a:cubicBezTo>
                        <a:pt x="850900" y="16081"/>
                        <a:pt x="867410" y="84661"/>
                        <a:pt x="914400" y="89741"/>
                      </a:cubicBezTo>
                      <a:cubicBezTo>
                        <a:pt x="961390" y="94821"/>
                        <a:pt x="995680" y="49101"/>
                        <a:pt x="1016000" y="38941"/>
                      </a:cubicBezTo>
                      <a:cubicBezTo>
                        <a:pt x="1036320" y="28781"/>
                        <a:pt x="1017270" y="38941"/>
                        <a:pt x="1016000" y="38941"/>
                      </a:cubicBezTo>
                      <a:cubicBezTo>
                        <a:pt x="1014730" y="38941"/>
                        <a:pt x="1010920" y="38941"/>
                        <a:pt x="1009650" y="38941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048926" name="任意多边形 27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7833" y="3011"/>
                  <a:ext cx="1615" cy="142"/>
                </a:xfrm>
                <a:custGeom>
                  <a:avLst/>
                  <a:gdLst>
                    <a:gd name="connisteX0" fmla="*/ 0 w 1025320"/>
                    <a:gd name="connsiteY0" fmla="*/ 51640 h 90133"/>
                    <a:gd name="connisteX1" fmla="*/ 95250 w 1025320"/>
                    <a:gd name="connsiteY1" fmla="*/ 840 h 90133"/>
                    <a:gd name="connisteX2" fmla="*/ 209550 w 1025320"/>
                    <a:gd name="connsiteY2" fmla="*/ 89740 h 90133"/>
                    <a:gd name="connisteX3" fmla="*/ 425450 w 1025320"/>
                    <a:gd name="connsiteY3" fmla="*/ 840 h 90133"/>
                    <a:gd name="connisteX4" fmla="*/ 565150 w 1025320"/>
                    <a:gd name="connsiteY4" fmla="*/ 77040 h 90133"/>
                    <a:gd name="connisteX5" fmla="*/ 781050 w 1025320"/>
                    <a:gd name="connsiteY5" fmla="*/ 13540 h 90133"/>
                    <a:gd name="connisteX6" fmla="*/ 914400 w 1025320"/>
                    <a:gd name="connsiteY6" fmla="*/ 89740 h 90133"/>
                    <a:gd name="connisteX7" fmla="*/ 1016000 w 1025320"/>
                    <a:gd name="connsiteY7" fmla="*/ 38940 h 90133"/>
                    <a:gd name="connisteX8" fmla="*/ 1016000 w 1025320"/>
                    <a:gd name="connsiteY8" fmla="*/ 38940 h 90133"/>
                    <a:gd name="connisteX9" fmla="*/ 1009650 w 1025320"/>
                    <a:gd name="connsiteY9" fmla="*/ 38940 h 90133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  <a:cxn ang="0">
                      <a:pos x="connisteX5" y="connsiteY5"/>
                    </a:cxn>
                    <a:cxn ang="0">
                      <a:pos x="connisteX6" y="connsiteY6"/>
                    </a:cxn>
                    <a:cxn ang="0">
                      <a:pos x="connisteX7" y="connsiteY7"/>
                    </a:cxn>
                    <a:cxn ang="0">
                      <a:pos x="connisteX8" y="connsiteY8"/>
                    </a:cxn>
                    <a:cxn ang="0">
                      <a:pos x="connisteX9" y="connsiteY9"/>
                    </a:cxn>
                  </a:cxnLst>
                  <a:rect l="l" t="t" r="r" b="b"/>
                  <a:pathLst>
                    <a:path w="1025320" h="90133">
                      <a:moveTo>
                        <a:pt x="0" y="51641"/>
                      </a:moveTo>
                      <a:cubicBezTo>
                        <a:pt x="16510" y="39576"/>
                        <a:pt x="53340" y="-6779"/>
                        <a:pt x="95250" y="841"/>
                      </a:cubicBezTo>
                      <a:cubicBezTo>
                        <a:pt x="137160" y="8461"/>
                        <a:pt x="143510" y="89741"/>
                        <a:pt x="209550" y="89741"/>
                      </a:cubicBezTo>
                      <a:cubicBezTo>
                        <a:pt x="275590" y="89741"/>
                        <a:pt x="354330" y="3381"/>
                        <a:pt x="425450" y="841"/>
                      </a:cubicBezTo>
                      <a:cubicBezTo>
                        <a:pt x="496570" y="-1699"/>
                        <a:pt x="494030" y="74501"/>
                        <a:pt x="565150" y="77041"/>
                      </a:cubicBezTo>
                      <a:cubicBezTo>
                        <a:pt x="636270" y="79581"/>
                        <a:pt x="711200" y="11001"/>
                        <a:pt x="781050" y="13541"/>
                      </a:cubicBezTo>
                      <a:cubicBezTo>
                        <a:pt x="850900" y="16081"/>
                        <a:pt x="867410" y="84661"/>
                        <a:pt x="914400" y="89741"/>
                      </a:cubicBezTo>
                      <a:cubicBezTo>
                        <a:pt x="961390" y="94821"/>
                        <a:pt x="995680" y="49101"/>
                        <a:pt x="1016000" y="38941"/>
                      </a:cubicBezTo>
                      <a:cubicBezTo>
                        <a:pt x="1036320" y="28781"/>
                        <a:pt x="1017270" y="38941"/>
                        <a:pt x="1016000" y="38941"/>
                      </a:cubicBezTo>
                      <a:cubicBezTo>
                        <a:pt x="1014730" y="38941"/>
                        <a:pt x="1010920" y="38941"/>
                        <a:pt x="1009650" y="38941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048927" name="任意多边形 29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7833" y="3153"/>
                  <a:ext cx="1615" cy="142"/>
                </a:xfrm>
                <a:custGeom>
                  <a:avLst/>
                  <a:gdLst>
                    <a:gd name="connisteX0" fmla="*/ 0 w 1025320"/>
                    <a:gd name="connsiteY0" fmla="*/ 51640 h 90133"/>
                    <a:gd name="connisteX1" fmla="*/ 95250 w 1025320"/>
                    <a:gd name="connsiteY1" fmla="*/ 840 h 90133"/>
                    <a:gd name="connisteX2" fmla="*/ 209550 w 1025320"/>
                    <a:gd name="connsiteY2" fmla="*/ 89740 h 90133"/>
                    <a:gd name="connisteX3" fmla="*/ 425450 w 1025320"/>
                    <a:gd name="connsiteY3" fmla="*/ 840 h 90133"/>
                    <a:gd name="connisteX4" fmla="*/ 565150 w 1025320"/>
                    <a:gd name="connsiteY4" fmla="*/ 77040 h 90133"/>
                    <a:gd name="connisteX5" fmla="*/ 781050 w 1025320"/>
                    <a:gd name="connsiteY5" fmla="*/ 13540 h 90133"/>
                    <a:gd name="connisteX6" fmla="*/ 914400 w 1025320"/>
                    <a:gd name="connsiteY6" fmla="*/ 89740 h 90133"/>
                    <a:gd name="connisteX7" fmla="*/ 1016000 w 1025320"/>
                    <a:gd name="connsiteY7" fmla="*/ 38940 h 90133"/>
                    <a:gd name="connisteX8" fmla="*/ 1016000 w 1025320"/>
                    <a:gd name="connsiteY8" fmla="*/ 38940 h 90133"/>
                    <a:gd name="connisteX9" fmla="*/ 1009650 w 1025320"/>
                    <a:gd name="connsiteY9" fmla="*/ 38940 h 90133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  <a:cxn ang="0">
                      <a:pos x="connisteX5" y="connsiteY5"/>
                    </a:cxn>
                    <a:cxn ang="0">
                      <a:pos x="connisteX6" y="connsiteY6"/>
                    </a:cxn>
                    <a:cxn ang="0">
                      <a:pos x="connisteX7" y="connsiteY7"/>
                    </a:cxn>
                    <a:cxn ang="0">
                      <a:pos x="connisteX8" y="connsiteY8"/>
                    </a:cxn>
                    <a:cxn ang="0">
                      <a:pos x="connisteX9" y="connsiteY9"/>
                    </a:cxn>
                  </a:cxnLst>
                  <a:rect l="l" t="t" r="r" b="b"/>
                  <a:pathLst>
                    <a:path w="1025320" h="90133">
                      <a:moveTo>
                        <a:pt x="0" y="51641"/>
                      </a:moveTo>
                      <a:cubicBezTo>
                        <a:pt x="16510" y="39576"/>
                        <a:pt x="53340" y="-6779"/>
                        <a:pt x="95250" y="841"/>
                      </a:cubicBezTo>
                      <a:cubicBezTo>
                        <a:pt x="137160" y="8461"/>
                        <a:pt x="143510" y="89741"/>
                        <a:pt x="209550" y="89741"/>
                      </a:cubicBezTo>
                      <a:cubicBezTo>
                        <a:pt x="275590" y="89741"/>
                        <a:pt x="354330" y="3381"/>
                        <a:pt x="425450" y="841"/>
                      </a:cubicBezTo>
                      <a:cubicBezTo>
                        <a:pt x="496570" y="-1699"/>
                        <a:pt x="494030" y="74501"/>
                        <a:pt x="565150" y="77041"/>
                      </a:cubicBezTo>
                      <a:cubicBezTo>
                        <a:pt x="636270" y="79581"/>
                        <a:pt x="711200" y="11001"/>
                        <a:pt x="781050" y="13541"/>
                      </a:cubicBezTo>
                      <a:cubicBezTo>
                        <a:pt x="850900" y="16081"/>
                        <a:pt x="867410" y="84661"/>
                        <a:pt x="914400" y="89741"/>
                      </a:cubicBezTo>
                      <a:cubicBezTo>
                        <a:pt x="961390" y="94821"/>
                        <a:pt x="995680" y="49101"/>
                        <a:pt x="1016000" y="38941"/>
                      </a:cubicBezTo>
                      <a:cubicBezTo>
                        <a:pt x="1036320" y="28781"/>
                        <a:pt x="1017270" y="38941"/>
                        <a:pt x="1016000" y="38941"/>
                      </a:cubicBezTo>
                      <a:cubicBezTo>
                        <a:pt x="1014730" y="38941"/>
                        <a:pt x="1010920" y="38941"/>
                        <a:pt x="1009650" y="38941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</p:grpSp>
      <p:sp>
        <p:nvSpPr>
          <p:cNvPr id="1048928" name="标题 1"/>
          <p:cNvSpPr>
            <a:spLocks noGrp="1"/>
          </p:cNvSpPr>
          <p:nvPr>
            <p:ph type="title" hasCustomPrompt="1"/>
            <p:custDataLst>
              <p:tags r:id="rId1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1048929" name="日期占位符 2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30" name="页脚占位符 3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48931" name="灯片编号占位符 4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48932" name="文本占位符 6"/>
          <p:cNvSpPr>
            <a:spLocks noGrp="1"/>
          </p:cNvSpPr>
          <p:nvPr>
            <p:ph type="body" sz="quarter" idx="13"/>
            <p:custDataLst>
              <p:tags r:id="rId1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933" name="内容占位符 8"/>
          <p:cNvSpPr>
            <a:spLocks noGrp="1"/>
          </p:cNvSpPr>
          <p:nvPr>
            <p:ph sz="quarter" idx="14"/>
            <p:custDataLst>
              <p:tags r:id="rId2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tx2"/>
        </a:solidFill>
        <a:effectLst/>
      </p:bgPr>
    </p:bg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6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837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38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39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48840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48841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048842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43" name="组合 5"/>
          <p:cNvGrpSpPr/>
          <p:nvPr userDrawn="1">
            <p:custDataLst>
              <p:tags r:id="rId9"/>
            </p:custDataLst>
          </p:nvPr>
        </p:nvGrpSpPr>
        <p:grpSpPr>
          <a:xfrm>
            <a:off x="-568" y="1"/>
            <a:ext cx="12192567" cy="6857999"/>
            <a:chOff x="-568" y="1"/>
            <a:chExt cx="12192567" cy="6857999"/>
          </a:xfrm>
        </p:grpSpPr>
        <p:grpSp>
          <p:nvGrpSpPr>
            <p:cNvPr id="144" name="组合 13"/>
            <p:cNvGrpSpPr/>
            <p:nvPr userDrawn="1"/>
          </p:nvGrpSpPr>
          <p:grpSpPr>
            <a:xfrm>
              <a:off x="0" y="539150"/>
              <a:ext cx="12191999" cy="6318850"/>
              <a:chOff x="0" y="539150"/>
              <a:chExt cx="12191999" cy="6318850"/>
            </a:xfrm>
          </p:grpSpPr>
          <p:grpSp>
            <p:nvGrpSpPr>
              <p:cNvPr id="145" name="组合 14"/>
              <p:cNvGrpSpPr/>
              <p:nvPr userDrawn="1">
                <p:custDataLst>
                  <p:tags r:id="rId10"/>
                </p:custDataLst>
              </p:nvPr>
            </p:nvGrpSpPr>
            <p:grpSpPr>
              <a:xfrm>
                <a:off x="683580" y="6552272"/>
                <a:ext cx="11508419" cy="241935"/>
                <a:chOff x="0" y="144450"/>
                <a:chExt cx="1015895" cy="241935"/>
              </a:xfrm>
            </p:grpSpPr>
            <p:sp>
              <p:nvSpPr>
                <p:cNvPr id="1048843" name="任意多边形 26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0" y="144450"/>
                  <a:ext cx="1015895" cy="80645"/>
                </a:xfrm>
                <a:custGeom>
                  <a:avLst/>
                  <a:gdLst>
                    <a:gd name="connisteX0" fmla="*/ 0 w 1025320"/>
                    <a:gd name="connsiteY0" fmla="*/ 51640 h 90133"/>
                    <a:gd name="connisteX1" fmla="*/ 95250 w 1025320"/>
                    <a:gd name="connsiteY1" fmla="*/ 840 h 90133"/>
                    <a:gd name="connisteX2" fmla="*/ 209550 w 1025320"/>
                    <a:gd name="connsiteY2" fmla="*/ 89740 h 90133"/>
                    <a:gd name="connisteX3" fmla="*/ 425450 w 1025320"/>
                    <a:gd name="connsiteY3" fmla="*/ 840 h 90133"/>
                    <a:gd name="connisteX4" fmla="*/ 565150 w 1025320"/>
                    <a:gd name="connsiteY4" fmla="*/ 77040 h 90133"/>
                    <a:gd name="connisteX5" fmla="*/ 781050 w 1025320"/>
                    <a:gd name="connsiteY5" fmla="*/ 13540 h 90133"/>
                    <a:gd name="connisteX6" fmla="*/ 914400 w 1025320"/>
                    <a:gd name="connsiteY6" fmla="*/ 89740 h 90133"/>
                    <a:gd name="connisteX7" fmla="*/ 1016000 w 1025320"/>
                    <a:gd name="connsiteY7" fmla="*/ 38940 h 90133"/>
                    <a:gd name="connisteX8" fmla="*/ 1016000 w 1025320"/>
                    <a:gd name="connsiteY8" fmla="*/ 38940 h 90133"/>
                    <a:gd name="connisteX9" fmla="*/ 1009650 w 1025320"/>
                    <a:gd name="connsiteY9" fmla="*/ 38940 h 90133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  <a:cxn ang="0">
                      <a:pos x="connisteX5" y="connsiteY5"/>
                    </a:cxn>
                    <a:cxn ang="0">
                      <a:pos x="connisteX6" y="connsiteY6"/>
                    </a:cxn>
                    <a:cxn ang="0">
                      <a:pos x="connisteX7" y="connsiteY7"/>
                    </a:cxn>
                    <a:cxn ang="0">
                      <a:pos x="connisteX8" y="connsiteY8"/>
                    </a:cxn>
                    <a:cxn ang="0">
                      <a:pos x="connisteX9" y="connsiteY9"/>
                    </a:cxn>
                  </a:cxnLst>
                  <a:rect l="l" t="t" r="r" b="b"/>
                  <a:pathLst>
                    <a:path w="1025320" h="90133">
                      <a:moveTo>
                        <a:pt x="0" y="51641"/>
                      </a:moveTo>
                      <a:cubicBezTo>
                        <a:pt x="16510" y="39576"/>
                        <a:pt x="53340" y="-6779"/>
                        <a:pt x="95250" y="841"/>
                      </a:cubicBezTo>
                      <a:cubicBezTo>
                        <a:pt x="137160" y="8461"/>
                        <a:pt x="143510" y="89741"/>
                        <a:pt x="209550" y="89741"/>
                      </a:cubicBezTo>
                      <a:cubicBezTo>
                        <a:pt x="275590" y="89741"/>
                        <a:pt x="354330" y="3381"/>
                        <a:pt x="425450" y="841"/>
                      </a:cubicBezTo>
                      <a:cubicBezTo>
                        <a:pt x="496570" y="-1699"/>
                        <a:pt x="494030" y="74501"/>
                        <a:pt x="565150" y="77041"/>
                      </a:cubicBezTo>
                      <a:cubicBezTo>
                        <a:pt x="636270" y="79581"/>
                        <a:pt x="711200" y="11001"/>
                        <a:pt x="781050" y="13541"/>
                      </a:cubicBezTo>
                      <a:cubicBezTo>
                        <a:pt x="850900" y="16081"/>
                        <a:pt x="867410" y="84661"/>
                        <a:pt x="914400" y="89741"/>
                      </a:cubicBezTo>
                      <a:cubicBezTo>
                        <a:pt x="961390" y="94821"/>
                        <a:pt x="995680" y="49101"/>
                        <a:pt x="1016000" y="38941"/>
                      </a:cubicBezTo>
                      <a:cubicBezTo>
                        <a:pt x="1036320" y="28781"/>
                        <a:pt x="1017270" y="38941"/>
                        <a:pt x="1016000" y="38941"/>
                      </a:cubicBezTo>
                      <a:cubicBezTo>
                        <a:pt x="1014730" y="38941"/>
                        <a:pt x="1010920" y="38941"/>
                        <a:pt x="1009650" y="38941"/>
                      </a:cubicBezTo>
                    </a:path>
                  </a:pathLst>
                </a:custGeom>
                <a:no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baseline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48844" name="任意多边形 27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0" y="225095"/>
                  <a:ext cx="1015895" cy="80645"/>
                </a:xfrm>
                <a:custGeom>
                  <a:avLst/>
                  <a:gdLst>
                    <a:gd name="connisteX0" fmla="*/ 0 w 1025320"/>
                    <a:gd name="connsiteY0" fmla="*/ 51640 h 90133"/>
                    <a:gd name="connisteX1" fmla="*/ 95250 w 1025320"/>
                    <a:gd name="connsiteY1" fmla="*/ 840 h 90133"/>
                    <a:gd name="connisteX2" fmla="*/ 209550 w 1025320"/>
                    <a:gd name="connsiteY2" fmla="*/ 89740 h 90133"/>
                    <a:gd name="connisteX3" fmla="*/ 425450 w 1025320"/>
                    <a:gd name="connsiteY3" fmla="*/ 840 h 90133"/>
                    <a:gd name="connisteX4" fmla="*/ 565150 w 1025320"/>
                    <a:gd name="connsiteY4" fmla="*/ 77040 h 90133"/>
                    <a:gd name="connisteX5" fmla="*/ 781050 w 1025320"/>
                    <a:gd name="connsiteY5" fmla="*/ 13540 h 90133"/>
                    <a:gd name="connisteX6" fmla="*/ 914400 w 1025320"/>
                    <a:gd name="connsiteY6" fmla="*/ 89740 h 90133"/>
                    <a:gd name="connisteX7" fmla="*/ 1016000 w 1025320"/>
                    <a:gd name="connsiteY7" fmla="*/ 38940 h 90133"/>
                    <a:gd name="connisteX8" fmla="*/ 1016000 w 1025320"/>
                    <a:gd name="connsiteY8" fmla="*/ 38940 h 90133"/>
                    <a:gd name="connisteX9" fmla="*/ 1009650 w 1025320"/>
                    <a:gd name="connsiteY9" fmla="*/ 38940 h 90133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  <a:cxn ang="0">
                      <a:pos x="connisteX5" y="connsiteY5"/>
                    </a:cxn>
                    <a:cxn ang="0">
                      <a:pos x="connisteX6" y="connsiteY6"/>
                    </a:cxn>
                    <a:cxn ang="0">
                      <a:pos x="connisteX7" y="connsiteY7"/>
                    </a:cxn>
                    <a:cxn ang="0">
                      <a:pos x="connisteX8" y="connsiteY8"/>
                    </a:cxn>
                    <a:cxn ang="0">
                      <a:pos x="connisteX9" y="connsiteY9"/>
                    </a:cxn>
                  </a:cxnLst>
                  <a:rect l="l" t="t" r="r" b="b"/>
                  <a:pathLst>
                    <a:path w="1025320" h="90133">
                      <a:moveTo>
                        <a:pt x="0" y="51641"/>
                      </a:moveTo>
                      <a:cubicBezTo>
                        <a:pt x="16510" y="39576"/>
                        <a:pt x="53340" y="-6779"/>
                        <a:pt x="95250" y="841"/>
                      </a:cubicBezTo>
                      <a:cubicBezTo>
                        <a:pt x="137160" y="8461"/>
                        <a:pt x="143510" y="89741"/>
                        <a:pt x="209550" y="89741"/>
                      </a:cubicBezTo>
                      <a:cubicBezTo>
                        <a:pt x="275590" y="89741"/>
                        <a:pt x="354330" y="3381"/>
                        <a:pt x="425450" y="841"/>
                      </a:cubicBezTo>
                      <a:cubicBezTo>
                        <a:pt x="496570" y="-1699"/>
                        <a:pt x="494030" y="74501"/>
                        <a:pt x="565150" y="77041"/>
                      </a:cubicBezTo>
                      <a:cubicBezTo>
                        <a:pt x="636270" y="79581"/>
                        <a:pt x="711200" y="11001"/>
                        <a:pt x="781050" y="13541"/>
                      </a:cubicBezTo>
                      <a:cubicBezTo>
                        <a:pt x="850900" y="16081"/>
                        <a:pt x="867410" y="84661"/>
                        <a:pt x="914400" y="89741"/>
                      </a:cubicBezTo>
                      <a:cubicBezTo>
                        <a:pt x="961390" y="94821"/>
                        <a:pt x="995680" y="49101"/>
                        <a:pt x="1016000" y="38941"/>
                      </a:cubicBezTo>
                      <a:cubicBezTo>
                        <a:pt x="1036320" y="28781"/>
                        <a:pt x="1017270" y="38941"/>
                        <a:pt x="1016000" y="38941"/>
                      </a:cubicBezTo>
                      <a:cubicBezTo>
                        <a:pt x="1014730" y="38941"/>
                        <a:pt x="1010920" y="38941"/>
                        <a:pt x="1009650" y="38941"/>
                      </a:cubicBezTo>
                    </a:path>
                  </a:pathLst>
                </a:custGeom>
                <a:no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baseline="0"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48845" name="任意多边形 29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0" y="305740"/>
                  <a:ext cx="1015895" cy="80645"/>
                </a:xfrm>
                <a:custGeom>
                  <a:avLst/>
                  <a:gdLst>
                    <a:gd name="connisteX0" fmla="*/ 0 w 1025320"/>
                    <a:gd name="connsiteY0" fmla="*/ 51640 h 90133"/>
                    <a:gd name="connisteX1" fmla="*/ 95250 w 1025320"/>
                    <a:gd name="connsiteY1" fmla="*/ 840 h 90133"/>
                    <a:gd name="connisteX2" fmla="*/ 209550 w 1025320"/>
                    <a:gd name="connsiteY2" fmla="*/ 89740 h 90133"/>
                    <a:gd name="connisteX3" fmla="*/ 425450 w 1025320"/>
                    <a:gd name="connsiteY3" fmla="*/ 840 h 90133"/>
                    <a:gd name="connisteX4" fmla="*/ 565150 w 1025320"/>
                    <a:gd name="connsiteY4" fmla="*/ 77040 h 90133"/>
                    <a:gd name="connisteX5" fmla="*/ 781050 w 1025320"/>
                    <a:gd name="connsiteY5" fmla="*/ 13540 h 90133"/>
                    <a:gd name="connisteX6" fmla="*/ 914400 w 1025320"/>
                    <a:gd name="connsiteY6" fmla="*/ 89740 h 90133"/>
                    <a:gd name="connisteX7" fmla="*/ 1016000 w 1025320"/>
                    <a:gd name="connsiteY7" fmla="*/ 38940 h 90133"/>
                    <a:gd name="connisteX8" fmla="*/ 1016000 w 1025320"/>
                    <a:gd name="connsiteY8" fmla="*/ 38940 h 90133"/>
                    <a:gd name="connisteX9" fmla="*/ 1009650 w 1025320"/>
                    <a:gd name="connsiteY9" fmla="*/ 38940 h 90133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  <a:cxn ang="0">
                      <a:pos x="connisteX5" y="connsiteY5"/>
                    </a:cxn>
                    <a:cxn ang="0">
                      <a:pos x="connisteX6" y="connsiteY6"/>
                    </a:cxn>
                    <a:cxn ang="0">
                      <a:pos x="connisteX7" y="connsiteY7"/>
                    </a:cxn>
                    <a:cxn ang="0">
                      <a:pos x="connisteX8" y="connsiteY8"/>
                    </a:cxn>
                    <a:cxn ang="0">
                      <a:pos x="connisteX9" y="connsiteY9"/>
                    </a:cxn>
                  </a:cxnLst>
                  <a:rect l="l" t="t" r="r" b="b"/>
                  <a:pathLst>
                    <a:path w="1025320" h="90133">
                      <a:moveTo>
                        <a:pt x="0" y="51641"/>
                      </a:moveTo>
                      <a:cubicBezTo>
                        <a:pt x="16510" y="39576"/>
                        <a:pt x="53340" y="-6779"/>
                        <a:pt x="95250" y="841"/>
                      </a:cubicBezTo>
                      <a:cubicBezTo>
                        <a:pt x="137160" y="8461"/>
                        <a:pt x="143510" y="89741"/>
                        <a:pt x="209550" y="89741"/>
                      </a:cubicBezTo>
                      <a:cubicBezTo>
                        <a:pt x="275590" y="89741"/>
                        <a:pt x="354330" y="3381"/>
                        <a:pt x="425450" y="841"/>
                      </a:cubicBezTo>
                      <a:cubicBezTo>
                        <a:pt x="496570" y="-1699"/>
                        <a:pt x="494030" y="74501"/>
                        <a:pt x="565150" y="77041"/>
                      </a:cubicBezTo>
                      <a:cubicBezTo>
                        <a:pt x="636270" y="79581"/>
                        <a:pt x="711200" y="11001"/>
                        <a:pt x="781050" y="13541"/>
                      </a:cubicBezTo>
                      <a:cubicBezTo>
                        <a:pt x="850900" y="16081"/>
                        <a:pt x="867410" y="84661"/>
                        <a:pt x="914400" y="89741"/>
                      </a:cubicBezTo>
                      <a:cubicBezTo>
                        <a:pt x="961390" y="94821"/>
                        <a:pt x="995680" y="49101"/>
                        <a:pt x="1016000" y="38941"/>
                      </a:cubicBezTo>
                      <a:cubicBezTo>
                        <a:pt x="1036320" y="28781"/>
                        <a:pt x="1017270" y="38941"/>
                        <a:pt x="1016000" y="38941"/>
                      </a:cubicBezTo>
                      <a:cubicBezTo>
                        <a:pt x="1014730" y="38941"/>
                        <a:pt x="1010920" y="38941"/>
                        <a:pt x="1009650" y="38941"/>
                      </a:cubicBezTo>
                    </a:path>
                  </a:pathLst>
                </a:custGeom>
                <a:no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baseline="0"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pic>
            <p:nvPicPr>
              <p:cNvPr id="2097195" name="图片 15" descr="82053"/>
              <p:cNvPicPr>
                <a:picLocks noChangeAspect="1"/>
              </p:cNvPicPr>
              <p:nvPr userDrawn="1">
                <p:custDataLst>
                  <p:tags r:id="rId14"/>
                </p:custDataLst>
              </p:nvPr>
            </p:nvPicPr>
            <p:blipFill>
              <a:blip r:embed="rId15" cstate="email"/>
              <a:stretch>
                <a:fillRect/>
              </a:stretch>
            </p:blipFill>
            <p:spPr>
              <a:xfrm flipH="1">
                <a:off x="0" y="5308847"/>
                <a:ext cx="1147759" cy="1549153"/>
              </a:xfrm>
              <a:prstGeom prst="rect">
                <a:avLst/>
              </a:prstGeom>
            </p:spPr>
          </p:pic>
          <p:grpSp>
            <p:nvGrpSpPr>
              <p:cNvPr id="146" name="组合 16"/>
              <p:cNvGrpSpPr/>
              <p:nvPr userDrawn="1">
                <p:custDataLst>
                  <p:tags r:id="rId16"/>
                </p:custDataLst>
              </p:nvPr>
            </p:nvGrpSpPr>
            <p:grpSpPr>
              <a:xfrm>
                <a:off x="11275059" y="539150"/>
                <a:ext cx="916940" cy="241935"/>
                <a:chOff x="7833" y="2869"/>
                <a:chExt cx="1614" cy="426"/>
              </a:xfrm>
            </p:grpSpPr>
            <p:sp>
              <p:nvSpPr>
                <p:cNvPr id="1048846" name="任意多边形 26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7833" y="2869"/>
                  <a:ext cx="1615" cy="142"/>
                </a:xfrm>
                <a:custGeom>
                  <a:avLst/>
                  <a:gdLst>
                    <a:gd name="connisteX0" fmla="*/ 0 w 1025320"/>
                    <a:gd name="connsiteY0" fmla="*/ 51640 h 90133"/>
                    <a:gd name="connisteX1" fmla="*/ 95250 w 1025320"/>
                    <a:gd name="connsiteY1" fmla="*/ 840 h 90133"/>
                    <a:gd name="connisteX2" fmla="*/ 209550 w 1025320"/>
                    <a:gd name="connsiteY2" fmla="*/ 89740 h 90133"/>
                    <a:gd name="connisteX3" fmla="*/ 425450 w 1025320"/>
                    <a:gd name="connsiteY3" fmla="*/ 840 h 90133"/>
                    <a:gd name="connisteX4" fmla="*/ 565150 w 1025320"/>
                    <a:gd name="connsiteY4" fmla="*/ 77040 h 90133"/>
                    <a:gd name="connisteX5" fmla="*/ 781050 w 1025320"/>
                    <a:gd name="connsiteY5" fmla="*/ 13540 h 90133"/>
                    <a:gd name="connisteX6" fmla="*/ 914400 w 1025320"/>
                    <a:gd name="connsiteY6" fmla="*/ 89740 h 90133"/>
                    <a:gd name="connisteX7" fmla="*/ 1016000 w 1025320"/>
                    <a:gd name="connsiteY7" fmla="*/ 38940 h 90133"/>
                    <a:gd name="connisteX8" fmla="*/ 1016000 w 1025320"/>
                    <a:gd name="connsiteY8" fmla="*/ 38940 h 90133"/>
                    <a:gd name="connisteX9" fmla="*/ 1009650 w 1025320"/>
                    <a:gd name="connsiteY9" fmla="*/ 38940 h 90133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  <a:cxn ang="0">
                      <a:pos x="connisteX5" y="connsiteY5"/>
                    </a:cxn>
                    <a:cxn ang="0">
                      <a:pos x="connisteX6" y="connsiteY6"/>
                    </a:cxn>
                    <a:cxn ang="0">
                      <a:pos x="connisteX7" y="connsiteY7"/>
                    </a:cxn>
                    <a:cxn ang="0">
                      <a:pos x="connisteX8" y="connsiteY8"/>
                    </a:cxn>
                    <a:cxn ang="0">
                      <a:pos x="connisteX9" y="connsiteY9"/>
                    </a:cxn>
                  </a:cxnLst>
                  <a:rect l="l" t="t" r="r" b="b"/>
                  <a:pathLst>
                    <a:path w="1025320" h="90133">
                      <a:moveTo>
                        <a:pt x="0" y="51641"/>
                      </a:moveTo>
                      <a:cubicBezTo>
                        <a:pt x="16510" y="39576"/>
                        <a:pt x="53340" y="-6779"/>
                        <a:pt x="95250" y="841"/>
                      </a:cubicBezTo>
                      <a:cubicBezTo>
                        <a:pt x="137160" y="8461"/>
                        <a:pt x="143510" y="89741"/>
                        <a:pt x="209550" y="89741"/>
                      </a:cubicBezTo>
                      <a:cubicBezTo>
                        <a:pt x="275590" y="89741"/>
                        <a:pt x="354330" y="3381"/>
                        <a:pt x="425450" y="841"/>
                      </a:cubicBezTo>
                      <a:cubicBezTo>
                        <a:pt x="496570" y="-1699"/>
                        <a:pt x="494030" y="74501"/>
                        <a:pt x="565150" y="77041"/>
                      </a:cubicBezTo>
                      <a:cubicBezTo>
                        <a:pt x="636270" y="79581"/>
                        <a:pt x="711200" y="11001"/>
                        <a:pt x="781050" y="13541"/>
                      </a:cubicBezTo>
                      <a:cubicBezTo>
                        <a:pt x="850900" y="16081"/>
                        <a:pt x="867410" y="84661"/>
                        <a:pt x="914400" y="89741"/>
                      </a:cubicBezTo>
                      <a:cubicBezTo>
                        <a:pt x="961390" y="94821"/>
                        <a:pt x="995680" y="49101"/>
                        <a:pt x="1016000" y="38941"/>
                      </a:cubicBezTo>
                      <a:cubicBezTo>
                        <a:pt x="1036320" y="28781"/>
                        <a:pt x="1017270" y="38941"/>
                        <a:pt x="1016000" y="38941"/>
                      </a:cubicBezTo>
                      <a:cubicBezTo>
                        <a:pt x="1014730" y="38941"/>
                        <a:pt x="1010920" y="38941"/>
                        <a:pt x="1009650" y="38941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048847" name="任意多边形 27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7833" y="3011"/>
                  <a:ext cx="1615" cy="142"/>
                </a:xfrm>
                <a:custGeom>
                  <a:avLst/>
                  <a:gdLst>
                    <a:gd name="connisteX0" fmla="*/ 0 w 1025320"/>
                    <a:gd name="connsiteY0" fmla="*/ 51640 h 90133"/>
                    <a:gd name="connisteX1" fmla="*/ 95250 w 1025320"/>
                    <a:gd name="connsiteY1" fmla="*/ 840 h 90133"/>
                    <a:gd name="connisteX2" fmla="*/ 209550 w 1025320"/>
                    <a:gd name="connsiteY2" fmla="*/ 89740 h 90133"/>
                    <a:gd name="connisteX3" fmla="*/ 425450 w 1025320"/>
                    <a:gd name="connsiteY3" fmla="*/ 840 h 90133"/>
                    <a:gd name="connisteX4" fmla="*/ 565150 w 1025320"/>
                    <a:gd name="connsiteY4" fmla="*/ 77040 h 90133"/>
                    <a:gd name="connisteX5" fmla="*/ 781050 w 1025320"/>
                    <a:gd name="connsiteY5" fmla="*/ 13540 h 90133"/>
                    <a:gd name="connisteX6" fmla="*/ 914400 w 1025320"/>
                    <a:gd name="connsiteY6" fmla="*/ 89740 h 90133"/>
                    <a:gd name="connisteX7" fmla="*/ 1016000 w 1025320"/>
                    <a:gd name="connsiteY7" fmla="*/ 38940 h 90133"/>
                    <a:gd name="connisteX8" fmla="*/ 1016000 w 1025320"/>
                    <a:gd name="connsiteY8" fmla="*/ 38940 h 90133"/>
                    <a:gd name="connisteX9" fmla="*/ 1009650 w 1025320"/>
                    <a:gd name="connsiteY9" fmla="*/ 38940 h 90133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  <a:cxn ang="0">
                      <a:pos x="connisteX5" y="connsiteY5"/>
                    </a:cxn>
                    <a:cxn ang="0">
                      <a:pos x="connisteX6" y="connsiteY6"/>
                    </a:cxn>
                    <a:cxn ang="0">
                      <a:pos x="connisteX7" y="connsiteY7"/>
                    </a:cxn>
                    <a:cxn ang="0">
                      <a:pos x="connisteX8" y="connsiteY8"/>
                    </a:cxn>
                    <a:cxn ang="0">
                      <a:pos x="connisteX9" y="connsiteY9"/>
                    </a:cxn>
                  </a:cxnLst>
                  <a:rect l="l" t="t" r="r" b="b"/>
                  <a:pathLst>
                    <a:path w="1025320" h="90133">
                      <a:moveTo>
                        <a:pt x="0" y="51641"/>
                      </a:moveTo>
                      <a:cubicBezTo>
                        <a:pt x="16510" y="39576"/>
                        <a:pt x="53340" y="-6779"/>
                        <a:pt x="95250" y="841"/>
                      </a:cubicBezTo>
                      <a:cubicBezTo>
                        <a:pt x="137160" y="8461"/>
                        <a:pt x="143510" y="89741"/>
                        <a:pt x="209550" y="89741"/>
                      </a:cubicBezTo>
                      <a:cubicBezTo>
                        <a:pt x="275590" y="89741"/>
                        <a:pt x="354330" y="3381"/>
                        <a:pt x="425450" y="841"/>
                      </a:cubicBezTo>
                      <a:cubicBezTo>
                        <a:pt x="496570" y="-1699"/>
                        <a:pt x="494030" y="74501"/>
                        <a:pt x="565150" y="77041"/>
                      </a:cubicBezTo>
                      <a:cubicBezTo>
                        <a:pt x="636270" y="79581"/>
                        <a:pt x="711200" y="11001"/>
                        <a:pt x="781050" y="13541"/>
                      </a:cubicBezTo>
                      <a:cubicBezTo>
                        <a:pt x="850900" y="16081"/>
                        <a:pt x="867410" y="84661"/>
                        <a:pt x="914400" y="89741"/>
                      </a:cubicBezTo>
                      <a:cubicBezTo>
                        <a:pt x="961390" y="94821"/>
                        <a:pt x="995680" y="49101"/>
                        <a:pt x="1016000" y="38941"/>
                      </a:cubicBezTo>
                      <a:cubicBezTo>
                        <a:pt x="1036320" y="28781"/>
                        <a:pt x="1017270" y="38941"/>
                        <a:pt x="1016000" y="38941"/>
                      </a:cubicBezTo>
                      <a:cubicBezTo>
                        <a:pt x="1014730" y="38941"/>
                        <a:pt x="1010920" y="38941"/>
                        <a:pt x="1009650" y="38941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048848" name="任意多边形 29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7833" y="3153"/>
                  <a:ext cx="1615" cy="142"/>
                </a:xfrm>
                <a:custGeom>
                  <a:avLst/>
                  <a:gdLst>
                    <a:gd name="connisteX0" fmla="*/ 0 w 1025320"/>
                    <a:gd name="connsiteY0" fmla="*/ 51640 h 90133"/>
                    <a:gd name="connisteX1" fmla="*/ 95250 w 1025320"/>
                    <a:gd name="connsiteY1" fmla="*/ 840 h 90133"/>
                    <a:gd name="connisteX2" fmla="*/ 209550 w 1025320"/>
                    <a:gd name="connsiteY2" fmla="*/ 89740 h 90133"/>
                    <a:gd name="connisteX3" fmla="*/ 425450 w 1025320"/>
                    <a:gd name="connsiteY3" fmla="*/ 840 h 90133"/>
                    <a:gd name="connisteX4" fmla="*/ 565150 w 1025320"/>
                    <a:gd name="connsiteY4" fmla="*/ 77040 h 90133"/>
                    <a:gd name="connisteX5" fmla="*/ 781050 w 1025320"/>
                    <a:gd name="connsiteY5" fmla="*/ 13540 h 90133"/>
                    <a:gd name="connisteX6" fmla="*/ 914400 w 1025320"/>
                    <a:gd name="connsiteY6" fmla="*/ 89740 h 90133"/>
                    <a:gd name="connisteX7" fmla="*/ 1016000 w 1025320"/>
                    <a:gd name="connsiteY7" fmla="*/ 38940 h 90133"/>
                    <a:gd name="connisteX8" fmla="*/ 1016000 w 1025320"/>
                    <a:gd name="connsiteY8" fmla="*/ 38940 h 90133"/>
                    <a:gd name="connisteX9" fmla="*/ 1009650 w 1025320"/>
                    <a:gd name="connsiteY9" fmla="*/ 38940 h 90133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  <a:cxn ang="0">
                      <a:pos x="connisteX5" y="connsiteY5"/>
                    </a:cxn>
                    <a:cxn ang="0">
                      <a:pos x="connisteX6" y="connsiteY6"/>
                    </a:cxn>
                    <a:cxn ang="0">
                      <a:pos x="connisteX7" y="connsiteY7"/>
                    </a:cxn>
                    <a:cxn ang="0">
                      <a:pos x="connisteX8" y="connsiteY8"/>
                    </a:cxn>
                    <a:cxn ang="0">
                      <a:pos x="connisteX9" y="connsiteY9"/>
                    </a:cxn>
                  </a:cxnLst>
                  <a:rect l="l" t="t" r="r" b="b"/>
                  <a:pathLst>
                    <a:path w="1025320" h="90133">
                      <a:moveTo>
                        <a:pt x="0" y="51641"/>
                      </a:moveTo>
                      <a:cubicBezTo>
                        <a:pt x="16510" y="39576"/>
                        <a:pt x="53340" y="-6779"/>
                        <a:pt x="95250" y="841"/>
                      </a:cubicBezTo>
                      <a:cubicBezTo>
                        <a:pt x="137160" y="8461"/>
                        <a:pt x="143510" y="89741"/>
                        <a:pt x="209550" y="89741"/>
                      </a:cubicBezTo>
                      <a:cubicBezTo>
                        <a:pt x="275590" y="89741"/>
                        <a:pt x="354330" y="3381"/>
                        <a:pt x="425450" y="841"/>
                      </a:cubicBezTo>
                      <a:cubicBezTo>
                        <a:pt x="496570" y="-1699"/>
                        <a:pt x="494030" y="74501"/>
                        <a:pt x="565150" y="77041"/>
                      </a:cubicBezTo>
                      <a:cubicBezTo>
                        <a:pt x="636270" y="79581"/>
                        <a:pt x="711200" y="11001"/>
                        <a:pt x="781050" y="13541"/>
                      </a:cubicBezTo>
                      <a:cubicBezTo>
                        <a:pt x="850900" y="16081"/>
                        <a:pt x="867410" y="84661"/>
                        <a:pt x="914400" y="89741"/>
                      </a:cubicBezTo>
                      <a:cubicBezTo>
                        <a:pt x="961390" y="94821"/>
                        <a:pt x="995680" y="49101"/>
                        <a:pt x="1016000" y="38941"/>
                      </a:cubicBezTo>
                      <a:cubicBezTo>
                        <a:pt x="1036320" y="28781"/>
                        <a:pt x="1017270" y="38941"/>
                        <a:pt x="1016000" y="38941"/>
                      </a:cubicBezTo>
                      <a:cubicBezTo>
                        <a:pt x="1014730" y="38941"/>
                        <a:pt x="1010920" y="38941"/>
                        <a:pt x="1009650" y="38941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  <p:sp>
          <p:nvSpPr>
            <p:cNvPr id="1048849" name="矩形 23"/>
            <p:cNvSpPr/>
            <p:nvPr userDrawn="1">
              <p:custDataLst>
                <p:tags r:id="rId20"/>
              </p:custDataLst>
            </p:nvPr>
          </p:nvSpPr>
          <p:spPr>
            <a:xfrm rot="5400000">
              <a:off x="6019070" y="-6019637"/>
              <a:ext cx="152726" cy="12192001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lvl="0" algn="ctr"/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tx2"/>
        </a:solidFill>
        <a:effectLst/>
      </p:bgPr>
    </p:bg>
    <p:spTree>
      <p:nvGrpSpPr>
        <p:cNvPr id="1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4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75" name="组合 23"/>
          <p:cNvGrpSpPr/>
          <p:nvPr userDrawn="1">
            <p:custDataLst>
              <p:tags r:id="rId3"/>
            </p:custDataLst>
          </p:nvPr>
        </p:nvGrpSpPr>
        <p:grpSpPr>
          <a:xfrm>
            <a:off x="0" y="539150"/>
            <a:ext cx="12191999" cy="6320571"/>
            <a:chOff x="0" y="539150"/>
            <a:chExt cx="12191999" cy="6320571"/>
          </a:xfrm>
        </p:grpSpPr>
        <p:grpSp>
          <p:nvGrpSpPr>
            <p:cNvPr id="176" name="组合 5"/>
            <p:cNvGrpSpPr/>
            <p:nvPr userDrawn="1"/>
          </p:nvGrpSpPr>
          <p:grpSpPr>
            <a:xfrm>
              <a:off x="0" y="539150"/>
              <a:ext cx="12191999" cy="6255057"/>
              <a:chOff x="0" y="539150"/>
              <a:chExt cx="12191999" cy="6255057"/>
            </a:xfrm>
          </p:grpSpPr>
          <p:grpSp>
            <p:nvGrpSpPr>
              <p:cNvPr id="177" name="组合 13"/>
              <p:cNvGrpSpPr/>
              <p:nvPr userDrawn="1">
                <p:custDataLst>
                  <p:tags r:id="rId4"/>
                </p:custDataLst>
              </p:nvPr>
            </p:nvGrpSpPr>
            <p:grpSpPr>
              <a:xfrm>
                <a:off x="0" y="6552272"/>
                <a:ext cx="12191999" cy="241935"/>
                <a:chOff x="0" y="144450"/>
                <a:chExt cx="1015895" cy="241935"/>
              </a:xfrm>
            </p:grpSpPr>
            <p:sp>
              <p:nvSpPr>
                <p:cNvPr id="1048935" name="任意多边形 26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0" y="144450"/>
                  <a:ext cx="1015895" cy="80645"/>
                </a:xfrm>
                <a:custGeom>
                  <a:avLst/>
                  <a:gdLst>
                    <a:gd name="connisteX0" fmla="*/ 0 w 1025320"/>
                    <a:gd name="connsiteY0" fmla="*/ 51640 h 90133"/>
                    <a:gd name="connisteX1" fmla="*/ 95250 w 1025320"/>
                    <a:gd name="connsiteY1" fmla="*/ 840 h 90133"/>
                    <a:gd name="connisteX2" fmla="*/ 209550 w 1025320"/>
                    <a:gd name="connsiteY2" fmla="*/ 89740 h 90133"/>
                    <a:gd name="connisteX3" fmla="*/ 425450 w 1025320"/>
                    <a:gd name="connsiteY3" fmla="*/ 840 h 90133"/>
                    <a:gd name="connisteX4" fmla="*/ 565150 w 1025320"/>
                    <a:gd name="connsiteY4" fmla="*/ 77040 h 90133"/>
                    <a:gd name="connisteX5" fmla="*/ 781050 w 1025320"/>
                    <a:gd name="connsiteY5" fmla="*/ 13540 h 90133"/>
                    <a:gd name="connisteX6" fmla="*/ 914400 w 1025320"/>
                    <a:gd name="connsiteY6" fmla="*/ 89740 h 90133"/>
                    <a:gd name="connisteX7" fmla="*/ 1016000 w 1025320"/>
                    <a:gd name="connsiteY7" fmla="*/ 38940 h 90133"/>
                    <a:gd name="connisteX8" fmla="*/ 1016000 w 1025320"/>
                    <a:gd name="connsiteY8" fmla="*/ 38940 h 90133"/>
                    <a:gd name="connisteX9" fmla="*/ 1009650 w 1025320"/>
                    <a:gd name="connsiteY9" fmla="*/ 38940 h 90133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  <a:cxn ang="0">
                      <a:pos x="connisteX5" y="connsiteY5"/>
                    </a:cxn>
                    <a:cxn ang="0">
                      <a:pos x="connisteX6" y="connsiteY6"/>
                    </a:cxn>
                    <a:cxn ang="0">
                      <a:pos x="connisteX7" y="connsiteY7"/>
                    </a:cxn>
                    <a:cxn ang="0">
                      <a:pos x="connisteX8" y="connsiteY8"/>
                    </a:cxn>
                    <a:cxn ang="0">
                      <a:pos x="connisteX9" y="connsiteY9"/>
                    </a:cxn>
                  </a:cxnLst>
                  <a:rect l="l" t="t" r="r" b="b"/>
                  <a:pathLst>
                    <a:path w="1025320" h="90133">
                      <a:moveTo>
                        <a:pt x="0" y="51641"/>
                      </a:moveTo>
                      <a:cubicBezTo>
                        <a:pt x="16510" y="39576"/>
                        <a:pt x="53340" y="-6779"/>
                        <a:pt x="95250" y="841"/>
                      </a:cubicBezTo>
                      <a:cubicBezTo>
                        <a:pt x="137160" y="8461"/>
                        <a:pt x="143510" y="89741"/>
                        <a:pt x="209550" y="89741"/>
                      </a:cubicBezTo>
                      <a:cubicBezTo>
                        <a:pt x="275590" y="89741"/>
                        <a:pt x="354330" y="3381"/>
                        <a:pt x="425450" y="841"/>
                      </a:cubicBezTo>
                      <a:cubicBezTo>
                        <a:pt x="496570" y="-1699"/>
                        <a:pt x="494030" y="74501"/>
                        <a:pt x="565150" y="77041"/>
                      </a:cubicBezTo>
                      <a:cubicBezTo>
                        <a:pt x="636270" y="79581"/>
                        <a:pt x="711200" y="11001"/>
                        <a:pt x="781050" y="13541"/>
                      </a:cubicBezTo>
                      <a:cubicBezTo>
                        <a:pt x="850900" y="16081"/>
                        <a:pt x="867410" y="84661"/>
                        <a:pt x="914400" y="89741"/>
                      </a:cubicBezTo>
                      <a:cubicBezTo>
                        <a:pt x="961390" y="94821"/>
                        <a:pt x="995680" y="49101"/>
                        <a:pt x="1016000" y="38941"/>
                      </a:cubicBezTo>
                      <a:cubicBezTo>
                        <a:pt x="1036320" y="28781"/>
                        <a:pt x="1017270" y="38941"/>
                        <a:pt x="1016000" y="38941"/>
                      </a:cubicBezTo>
                      <a:cubicBezTo>
                        <a:pt x="1014730" y="38941"/>
                        <a:pt x="1010920" y="38941"/>
                        <a:pt x="1009650" y="38941"/>
                      </a:cubicBezTo>
                    </a:path>
                  </a:pathLst>
                </a:custGeom>
                <a:no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baseline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48936" name="任意多边形 27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0" y="225095"/>
                  <a:ext cx="1015895" cy="80645"/>
                </a:xfrm>
                <a:custGeom>
                  <a:avLst/>
                  <a:gdLst>
                    <a:gd name="connisteX0" fmla="*/ 0 w 1025320"/>
                    <a:gd name="connsiteY0" fmla="*/ 51640 h 90133"/>
                    <a:gd name="connisteX1" fmla="*/ 95250 w 1025320"/>
                    <a:gd name="connsiteY1" fmla="*/ 840 h 90133"/>
                    <a:gd name="connisteX2" fmla="*/ 209550 w 1025320"/>
                    <a:gd name="connsiteY2" fmla="*/ 89740 h 90133"/>
                    <a:gd name="connisteX3" fmla="*/ 425450 w 1025320"/>
                    <a:gd name="connsiteY3" fmla="*/ 840 h 90133"/>
                    <a:gd name="connisteX4" fmla="*/ 565150 w 1025320"/>
                    <a:gd name="connsiteY4" fmla="*/ 77040 h 90133"/>
                    <a:gd name="connisteX5" fmla="*/ 781050 w 1025320"/>
                    <a:gd name="connsiteY5" fmla="*/ 13540 h 90133"/>
                    <a:gd name="connisteX6" fmla="*/ 914400 w 1025320"/>
                    <a:gd name="connsiteY6" fmla="*/ 89740 h 90133"/>
                    <a:gd name="connisteX7" fmla="*/ 1016000 w 1025320"/>
                    <a:gd name="connsiteY7" fmla="*/ 38940 h 90133"/>
                    <a:gd name="connisteX8" fmla="*/ 1016000 w 1025320"/>
                    <a:gd name="connsiteY8" fmla="*/ 38940 h 90133"/>
                    <a:gd name="connisteX9" fmla="*/ 1009650 w 1025320"/>
                    <a:gd name="connsiteY9" fmla="*/ 38940 h 90133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  <a:cxn ang="0">
                      <a:pos x="connisteX5" y="connsiteY5"/>
                    </a:cxn>
                    <a:cxn ang="0">
                      <a:pos x="connisteX6" y="connsiteY6"/>
                    </a:cxn>
                    <a:cxn ang="0">
                      <a:pos x="connisteX7" y="connsiteY7"/>
                    </a:cxn>
                    <a:cxn ang="0">
                      <a:pos x="connisteX8" y="connsiteY8"/>
                    </a:cxn>
                    <a:cxn ang="0">
                      <a:pos x="connisteX9" y="connsiteY9"/>
                    </a:cxn>
                  </a:cxnLst>
                  <a:rect l="l" t="t" r="r" b="b"/>
                  <a:pathLst>
                    <a:path w="1025320" h="90133">
                      <a:moveTo>
                        <a:pt x="0" y="51641"/>
                      </a:moveTo>
                      <a:cubicBezTo>
                        <a:pt x="16510" y="39576"/>
                        <a:pt x="53340" y="-6779"/>
                        <a:pt x="95250" y="841"/>
                      </a:cubicBezTo>
                      <a:cubicBezTo>
                        <a:pt x="137160" y="8461"/>
                        <a:pt x="143510" y="89741"/>
                        <a:pt x="209550" y="89741"/>
                      </a:cubicBezTo>
                      <a:cubicBezTo>
                        <a:pt x="275590" y="89741"/>
                        <a:pt x="354330" y="3381"/>
                        <a:pt x="425450" y="841"/>
                      </a:cubicBezTo>
                      <a:cubicBezTo>
                        <a:pt x="496570" y="-1699"/>
                        <a:pt x="494030" y="74501"/>
                        <a:pt x="565150" y="77041"/>
                      </a:cubicBezTo>
                      <a:cubicBezTo>
                        <a:pt x="636270" y="79581"/>
                        <a:pt x="711200" y="11001"/>
                        <a:pt x="781050" y="13541"/>
                      </a:cubicBezTo>
                      <a:cubicBezTo>
                        <a:pt x="850900" y="16081"/>
                        <a:pt x="867410" y="84661"/>
                        <a:pt x="914400" y="89741"/>
                      </a:cubicBezTo>
                      <a:cubicBezTo>
                        <a:pt x="961390" y="94821"/>
                        <a:pt x="995680" y="49101"/>
                        <a:pt x="1016000" y="38941"/>
                      </a:cubicBezTo>
                      <a:cubicBezTo>
                        <a:pt x="1036320" y="28781"/>
                        <a:pt x="1017270" y="38941"/>
                        <a:pt x="1016000" y="38941"/>
                      </a:cubicBezTo>
                      <a:cubicBezTo>
                        <a:pt x="1014730" y="38941"/>
                        <a:pt x="1010920" y="38941"/>
                        <a:pt x="1009650" y="38941"/>
                      </a:cubicBezTo>
                    </a:path>
                  </a:pathLst>
                </a:custGeom>
                <a:no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baseline="0"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48937" name="任意多边形 29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0" y="305740"/>
                  <a:ext cx="1015895" cy="80645"/>
                </a:xfrm>
                <a:custGeom>
                  <a:avLst/>
                  <a:gdLst>
                    <a:gd name="connisteX0" fmla="*/ 0 w 1025320"/>
                    <a:gd name="connsiteY0" fmla="*/ 51640 h 90133"/>
                    <a:gd name="connisteX1" fmla="*/ 95250 w 1025320"/>
                    <a:gd name="connsiteY1" fmla="*/ 840 h 90133"/>
                    <a:gd name="connisteX2" fmla="*/ 209550 w 1025320"/>
                    <a:gd name="connsiteY2" fmla="*/ 89740 h 90133"/>
                    <a:gd name="connisteX3" fmla="*/ 425450 w 1025320"/>
                    <a:gd name="connsiteY3" fmla="*/ 840 h 90133"/>
                    <a:gd name="connisteX4" fmla="*/ 565150 w 1025320"/>
                    <a:gd name="connsiteY4" fmla="*/ 77040 h 90133"/>
                    <a:gd name="connisteX5" fmla="*/ 781050 w 1025320"/>
                    <a:gd name="connsiteY5" fmla="*/ 13540 h 90133"/>
                    <a:gd name="connisteX6" fmla="*/ 914400 w 1025320"/>
                    <a:gd name="connsiteY6" fmla="*/ 89740 h 90133"/>
                    <a:gd name="connisteX7" fmla="*/ 1016000 w 1025320"/>
                    <a:gd name="connsiteY7" fmla="*/ 38940 h 90133"/>
                    <a:gd name="connisteX8" fmla="*/ 1016000 w 1025320"/>
                    <a:gd name="connsiteY8" fmla="*/ 38940 h 90133"/>
                    <a:gd name="connisteX9" fmla="*/ 1009650 w 1025320"/>
                    <a:gd name="connsiteY9" fmla="*/ 38940 h 90133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  <a:cxn ang="0">
                      <a:pos x="connisteX5" y="connsiteY5"/>
                    </a:cxn>
                    <a:cxn ang="0">
                      <a:pos x="connisteX6" y="connsiteY6"/>
                    </a:cxn>
                    <a:cxn ang="0">
                      <a:pos x="connisteX7" y="connsiteY7"/>
                    </a:cxn>
                    <a:cxn ang="0">
                      <a:pos x="connisteX8" y="connsiteY8"/>
                    </a:cxn>
                    <a:cxn ang="0">
                      <a:pos x="connisteX9" y="connsiteY9"/>
                    </a:cxn>
                  </a:cxnLst>
                  <a:rect l="l" t="t" r="r" b="b"/>
                  <a:pathLst>
                    <a:path w="1025320" h="90133">
                      <a:moveTo>
                        <a:pt x="0" y="51641"/>
                      </a:moveTo>
                      <a:cubicBezTo>
                        <a:pt x="16510" y="39576"/>
                        <a:pt x="53340" y="-6779"/>
                        <a:pt x="95250" y="841"/>
                      </a:cubicBezTo>
                      <a:cubicBezTo>
                        <a:pt x="137160" y="8461"/>
                        <a:pt x="143510" y="89741"/>
                        <a:pt x="209550" y="89741"/>
                      </a:cubicBezTo>
                      <a:cubicBezTo>
                        <a:pt x="275590" y="89741"/>
                        <a:pt x="354330" y="3381"/>
                        <a:pt x="425450" y="841"/>
                      </a:cubicBezTo>
                      <a:cubicBezTo>
                        <a:pt x="496570" y="-1699"/>
                        <a:pt x="494030" y="74501"/>
                        <a:pt x="565150" y="77041"/>
                      </a:cubicBezTo>
                      <a:cubicBezTo>
                        <a:pt x="636270" y="79581"/>
                        <a:pt x="711200" y="11001"/>
                        <a:pt x="781050" y="13541"/>
                      </a:cubicBezTo>
                      <a:cubicBezTo>
                        <a:pt x="850900" y="16081"/>
                        <a:pt x="867410" y="84661"/>
                        <a:pt x="914400" y="89741"/>
                      </a:cubicBezTo>
                      <a:cubicBezTo>
                        <a:pt x="961390" y="94821"/>
                        <a:pt x="995680" y="49101"/>
                        <a:pt x="1016000" y="38941"/>
                      </a:cubicBezTo>
                      <a:cubicBezTo>
                        <a:pt x="1036320" y="28781"/>
                        <a:pt x="1017270" y="38941"/>
                        <a:pt x="1016000" y="38941"/>
                      </a:cubicBezTo>
                      <a:cubicBezTo>
                        <a:pt x="1014730" y="38941"/>
                        <a:pt x="1010920" y="38941"/>
                        <a:pt x="1009650" y="38941"/>
                      </a:cubicBezTo>
                    </a:path>
                  </a:pathLst>
                </a:custGeom>
                <a:noFill/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baseline="0"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78" name="组合 15"/>
              <p:cNvGrpSpPr/>
              <p:nvPr userDrawn="1">
                <p:custDataLst>
                  <p:tags r:id="rId8"/>
                </p:custDataLst>
              </p:nvPr>
            </p:nvGrpSpPr>
            <p:grpSpPr>
              <a:xfrm>
                <a:off x="11275059" y="539150"/>
                <a:ext cx="916940" cy="241935"/>
                <a:chOff x="7833" y="2869"/>
                <a:chExt cx="1614" cy="426"/>
              </a:xfrm>
            </p:grpSpPr>
            <p:sp>
              <p:nvSpPr>
                <p:cNvPr id="1048938" name="任意多边形 26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7833" y="2869"/>
                  <a:ext cx="1615" cy="142"/>
                </a:xfrm>
                <a:custGeom>
                  <a:avLst/>
                  <a:gdLst>
                    <a:gd name="connisteX0" fmla="*/ 0 w 1025320"/>
                    <a:gd name="connsiteY0" fmla="*/ 51640 h 90133"/>
                    <a:gd name="connisteX1" fmla="*/ 95250 w 1025320"/>
                    <a:gd name="connsiteY1" fmla="*/ 840 h 90133"/>
                    <a:gd name="connisteX2" fmla="*/ 209550 w 1025320"/>
                    <a:gd name="connsiteY2" fmla="*/ 89740 h 90133"/>
                    <a:gd name="connisteX3" fmla="*/ 425450 w 1025320"/>
                    <a:gd name="connsiteY3" fmla="*/ 840 h 90133"/>
                    <a:gd name="connisteX4" fmla="*/ 565150 w 1025320"/>
                    <a:gd name="connsiteY4" fmla="*/ 77040 h 90133"/>
                    <a:gd name="connisteX5" fmla="*/ 781050 w 1025320"/>
                    <a:gd name="connsiteY5" fmla="*/ 13540 h 90133"/>
                    <a:gd name="connisteX6" fmla="*/ 914400 w 1025320"/>
                    <a:gd name="connsiteY6" fmla="*/ 89740 h 90133"/>
                    <a:gd name="connisteX7" fmla="*/ 1016000 w 1025320"/>
                    <a:gd name="connsiteY7" fmla="*/ 38940 h 90133"/>
                    <a:gd name="connisteX8" fmla="*/ 1016000 w 1025320"/>
                    <a:gd name="connsiteY8" fmla="*/ 38940 h 90133"/>
                    <a:gd name="connisteX9" fmla="*/ 1009650 w 1025320"/>
                    <a:gd name="connsiteY9" fmla="*/ 38940 h 90133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  <a:cxn ang="0">
                      <a:pos x="connisteX5" y="connsiteY5"/>
                    </a:cxn>
                    <a:cxn ang="0">
                      <a:pos x="connisteX6" y="connsiteY6"/>
                    </a:cxn>
                    <a:cxn ang="0">
                      <a:pos x="connisteX7" y="connsiteY7"/>
                    </a:cxn>
                    <a:cxn ang="0">
                      <a:pos x="connisteX8" y="connsiteY8"/>
                    </a:cxn>
                    <a:cxn ang="0">
                      <a:pos x="connisteX9" y="connsiteY9"/>
                    </a:cxn>
                  </a:cxnLst>
                  <a:rect l="l" t="t" r="r" b="b"/>
                  <a:pathLst>
                    <a:path w="1025320" h="90133">
                      <a:moveTo>
                        <a:pt x="0" y="51641"/>
                      </a:moveTo>
                      <a:cubicBezTo>
                        <a:pt x="16510" y="39576"/>
                        <a:pt x="53340" y="-6779"/>
                        <a:pt x="95250" y="841"/>
                      </a:cubicBezTo>
                      <a:cubicBezTo>
                        <a:pt x="137160" y="8461"/>
                        <a:pt x="143510" y="89741"/>
                        <a:pt x="209550" y="89741"/>
                      </a:cubicBezTo>
                      <a:cubicBezTo>
                        <a:pt x="275590" y="89741"/>
                        <a:pt x="354330" y="3381"/>
                        <a:pt x="425450" y="841"/>
                      </a:cubicBezTo>
                      <a:cubicBezTo>
                        <a:pt x="496570" y="-1699"/>
                        <a:pt x="494030" y="74501"/>
                        <a:pt x="565150" y="77041"/>
                      </a:cubicBezTo>
                      <a:cubicBezTo>
                        <a:pt x="636270" y="79581"/>
                        <a:pt x="711200" y="11001"/>
                        <a:pt x="781050" y="13541"/>
                      </a:cubicBezTo>
                      <a:cubicBezTo>
                        <a:pt x="850900" y="16081"/>
                        <a:pt x="867410" y="84661"/>
                        <a:pt x="914400" y="89741"/>
                      </a:cubicBezTo>
                      <a:cubicBezTo>
                        <a:pt x="961390" y="94821"/>
                        <a:pt x="995680" y="49101"/>
                        <a:pt x="1016000" y="38941"/>
                      </a:cubicBezTo>
                      <a:cubicBezTo>
                        <a:pt x="1036320" y="28781"/>
                        <a:pt x="1017270" y="38941"/>
                        <a:pt x="1016000" y="38941"/>
                      </a:cubicBezTo>
                      <a:cubicBezTo>
                        <a:pt x="1014730" y="38941"/>
                        <a:pt x="1010920" y="38941"/>
                        <a:pt x="1009650" y="38941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048939" name="任意多边形 27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7833" y="3011"/>
                  <a:ext cx="1615" cy="142"/>
                </a:xfrm>
                <a:custGeom>
                  <a:avLst/>
                  <a:gdLst>
                    <a:gd name="connisteX0" fmla="*/ 0 w 1025320"/>
                    <a:gd name="connsiteY0" fmla="*/ 51640 h 90133"/>
                    <a:gd name="connisteX1" fmla="*/ 95250 w 1025320"/>
                    <a:gd name="connsiteY1" fmla="*/ 840 h 90133"/>
                    <a:gd name="connisteX2" fmla="*/ 209550 w 1025320"/>
                    <a:gd name="connsiteY2" fmla="*/ 89740 h 90133"/>
                    <a:gd name="connisteX3" fmla="*/ 425450 w 1025320"/>
                    <a:gd name="connsiteY3" fmla="*/ 840 h 90133"/>
                    <a:gd name="connisteX4" fmla="*/ 565150 w 1025320"/>
                    <a:gd name="connsiteY4" fmla="*/ 77040 h 90133"/>
                    <a:gd name="connisteX5" fmla="*/ 781050 w 1025320"/>
                    <a:gd name="connsiteY5" fmla="*/ 13540 h 90133"/>
                    <a:gd name="connisteX6" fmla="*/ 914400 w 1025320"/>
                    <a:gd name="connsiteY6" fmla="*/ 89740 h 90133"/>
                    <a:gd name="connisteX7" fmla="*/ 1016000 w 1025320"/>
                    <a:gd name="connsiteY7" fmla="*/ 38940 h 90133"/>
                    <a:gd name="connisteX8" fmla="*/ 1016000 w 1025320"/>
                    <a:gd name="connsiteY8" fmla="*/ 38940 h 90133"/>
                    <a:gd name="connisteX9" fmla="*/ 1009650 w 1025320"/>
                    <a:gd name="connsiteY9" fmla="*/ 38940 h 90133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  <a:cxn ang="0">
                      <a:pos x="connisteX5" y="connsiteY5"/>
                    </a:cxn>
                    <a:cxn ang="0">
                      <a:pos x="connisteX6" y="connsiteY6"/>
                    </a:cxn>
                    <a:cxn ang="0">
                      <a:pos x="connisteX7" y="connsiteY7"/>
                    </a:cxn>
                    <a:cxn ang="0">
                      <a:pos x="connisteX8" y="connsiteY8"/>
                    </a:cxn>
                    <a:cxn ang="0">
                      <a:pos x="connisteX9" y="connsiteY9"/>
                    </a:cxn>
                  </a:cxnLst>
                  <a:rect l="l" t="t" r="r" b="b"/>
                  <a:pathLst>
                    <a:path w="1025320" h="90133">
                      <a:moveTo>
                        <a:pt x="0" y="51641"/>
                      </a:moveTo>
                      <a:cubicBezTo>
                        <a:pt x="16510" y="39576"/>
                        <a:pt x="53340" y="-6779"/>
                        <a:pt x="95250" y="841"/>
                      </a:cubicBezTo>
                      <a:cubicBezTo>
                        <a:pt x="137160" y="8461"/>
                        <a:pt x="143510" y="89741"/>
                        <a:pt x="209550" y="89741"/>
                      </a:cubicBezTo>
                      <a:cubicBezTo>
                        <a:pt x="275590" y="89741"/>
                        <a:pt x="354330" y="3381"/>
                        <a:pt x="425450" y="841"/>
                      </a:cubicBezTo>
                      <a:cubicBezTo>
                        <a:pt x="496570" y="-1699"/>
                        <a:pt x="494030" y="74501"/>
                        <a:pt x="565150" y="77041"/>
                      </a:cubicBezTo>
                      <a:cubicBezTo>
                        <a:pt x="636270" y="79581"/>
                        <a:pt x="711200" y="11001"/>
                        <a:pt x="781050" y="13541"/>
                      </a:cubicBezTo>
                      <a:cubicBezTo>
                        <a:pt x="850900" y="16081"/>
                        <a:pt x="867410" y="84661"/>
                        <a:pt x="914400" y="89741"/>
                      </a:cubicBezTo>
                      <a:cubicBezTo>
                        <a:pt x="961390" y="94821"/>
                        <a:pt x="995680" y="49101"/>
                        <a:pt x="1016000" y="38941"/>
                      </a:cubicBezTo>
                      <a:cubicBezTo>
                        <a:pt x="1036320" y="28781"/>
                        <a:pt x="1017270" y="38941"/>
                        <a:pt x="1016000" y="38941"/>
                      </a:cubicBezTo>
                      <a:cubicBezTo>
                        <a:pt x="1014730" y="38941"/>
                        <a:pt x="1010920" y="38941"/>
                        <a:pt x="1009650" y="38941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048940" name="任意多边形 29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7833" y="3153"/>
                  <a:ext cx="1615" cy="142"/>
                </a:xfrm>
                <a:custGeom>
                  <a:avLst/>
                  <a:gdLst>
                    <a:gd name="connisteX0" fmla="*/ 0 w 1025320"/>
                    <a:gd name="connsiteY0" fmla="*/ 51640 h 90133"/>
                    <a:gd name="connisteX1" fmla="*/ 95250 w 1025320"/>
                    <a:gd name="connsiteY1" fmla="*/ 840 h 90133"/>
                    <a:gd name="connisteX2" fmla="*/ 209550 w 1025320"/>
                    <a:gd name="connsiteY2" fmla="*/ 89740 h 90133"/>
                    <a:gd name="connisteX3" fmla="*/ 425450 w 1025320"/>
                    <a:gd name="connsiteY3" fmla="*/ 840 h 90133"/>
                    <a:gd name="connisteX4" fmla="*/ 565150 w 1025320"/>
                    <a:gd name="connsiteY4" fmla="*/ 77040 h 90133"/>
                    <a:gd name="connisteX5" fmla="*/ 781050 w 1025320"/>
                    <a:gd name="connsiteY5" fmla="*/ 13540 h 90133"/>
                    <a:gd name="connisteX6" fmla="*/ 914400 w 1025320"/>
                    <a:gd name="connsiteY6" fmla="*/ 89740 h 90133"/>
                    <a:gd name="connisteX7" fmla="*/ 1016000 w 1025320"/>
                    <a:gd name="connsiteY7" fmla="*/ 38940 h 90133"/>
                    <a:gd name="connisteX8" fmla="*/ 1016000 w 1025320"/>
                    <a:gd name="connsiteY8" fmla="*/ 38940 h 90133"/>
                    <a:gd name="connisteX9" fmla="*/ 1009650 w 1025320"/>
                    <a:gd name="connsiteY9" fmla="*/ 38940 h 90133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  <a:cxn ang="0">
                      <a:pos x="connisteX5" y="connsiteY5"/>
                    </a:cxn>
                    <a:cxn ang="0">
                      <a:pos x="connisteX6" y="connsiteY6"/>
                    </a:cxn>
                    <a:cxn ang="0">
                      <a:pos x="connisteX7" y="connsiteY7"/>
                    </a:cxn>
                    <a:cxn ang="0">
                      <a:pos x="connisteX8" y="connsiteY8"/>
                    </a:cxn>
                    <a:cxn ang="0">
                      <a:pos x="connisteX9" y="connsiteY9"/>
                    </a:cxn>
                  </a:cxnLst>
                  <a:rect l="l" t="t" r="r" b="b"/>
                  <a:pathLst>
                    <a:path w="1025320" h="90133">
                      <a:moveTo>
                        <a:pt x="0" y="51641"/>
                      </a:moveTo>
                      <a:cubicBezTo>
                        <a:pt x="16510" y="39576"/>
                        <a:pt x="53340" y="-6779"/>
                        <a:pt x="95250" y="841"/>
                      </a:cubicBezTo>
                      <a:cubicBezTo>
                        <a:pt x="137160" y="8461"/>
                        <a:pt x="143510" y="89741"/>
                        <a:pt x="209550" y="89741"/>
                      </a:cubicBezTo>
                      <a:cubicBezTo>
                        <a:pt x="275590" y="89741"/>
                        <a:pt x="354330" y="3381"/>
                        <a:pt x="425450" y="841"/>
                      </a:cubicBezTo>
                      <a:cubicBezTo>
                        <a:pt x="496570" y="-1699"/>
                        <a:pt x="494030" y="74501"/>
                        <a:pt x="565150" y="77041"/>
                      </a:cubicBezTo>
                      <a:cubicBezTo>
                        <a:pt x="636270" y="79581"/>
                        <a:pt x="711200" y="11001"/>
                        <a:pt x="781050" y="13541"/>
                      </a:cubicBezTo>
                      <a:cubicBezTo>
                        <a:pt x="850900" y="16081"/>
                        <a:pt x="867410" y="84661"/>
                        <a:pt x="914400" y="89741"/>
                      </a:cubicBezTo>
                      <a:cubicBezTo>
                        <a:pt x="961390" y="94821"/>
                        <a:pt x="995680" y="49101"/>
                        <a:pt x="1016000" y="38941"/>
                      </a:cubicBezTo>
                      <a:cubicBezTo>
                        <a:pt x="1036320" y="28781"/>
                        <a:pt x="1017270" y="38941"/>
                        <a:pt x="1016000" y="38941"/>
                      </a:cubicBezTo>
                      <a:cubicBezTo>
                        <a:pt x="1014730" y="38941"/>
                        <a:pt x="1010920" y="38941"/>
                        <a:pt x="1009650" y="38941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  <p:pic>
          <p:nvPicPr>
            <p:cNvPr id="2097204" name="图片 22" descr="2"/>
            <p:cNvPicPr>
              <a:picLocks noChangeAspect="1"/>
            </p:cNvPicPr>
            <p:nvPr userDrawn="1">
              <p:custDataLst>
                <p:tags r:id="rId12"/>
              </p:custDataLst>
            </p:nvPr>
          </p:nvPicPr>
          <p:blipFill>
            <a:blip r:embed="rId13" cstate="email"/>
            <a:stretch>
              <a:fillRect/>
            </a:stretch>
          </p:blipFill>
          <p:spPr>
            <a:xfrm>
              <a:off x="1514" y="5757545"/>
              <a:ext cx="883289" cy="1102176"/>
            </a:xfrm>
            <a:prstGeom prst="rect">
              <a:avLst/>
            </a:prstGeom>
          </p:spPr>
        </p:pic>
      </p:grpSp>
      <p:sp>
        <p:nvSpPr>
          <p:cNvPr id="1048941" name="标题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942" name="日期占位符 2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43" name="页脚占位符 3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48944" name="灯片编号占位符 4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48945" name="内容占位符 6"/>
          <p:cNvSpPr>
            <a:spLocks noGrp="1"/>
          </p:cNvSpPr>
          <p:nvPr>
            <p:ph sz="quarter" idx="13"/>
            <p:custDataLst>
              <p:tags r:id="rId1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946" name="文本占位符 8"/>
          <p:cNvSpPr>
            <a:spLocks noGrp="1"/>
          </p:cNvSpPr>
          <p:nvPr>
            <p:ph type="body" sz="quarter" idx="14"/>
            <p:custDataLst>
              <p:tags r:id="rId1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tx2"/>
        </a:solidFill>
        <a:effectLst/>
      </p:bgPr>
    </p:bg>
    <p:spTree>
      <p:nvGrpSpPr>
        <p:cNvPr id="1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7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868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869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70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48871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48872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873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874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048875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53" name="组合 16"/>
          <p:cNvGrpSpPr/>
          <p:nvPr userDrawn="1">
            <p:custDataLst>
              <p:tags r:id="rId11"/>
            </p:custDataLst>
          </p:nvPr>
        </p:nvGrpSpPr>
        <p:grpSpPr>
          <a:xfrm>
            <a:off x="683580" y="6552272"/>
            <a:ext cx="11508419" cy="241935"/>
            <a:chOff x="0" y="144450"/>
            <a:chExt cx="1015895" cy="241935"/>
          </a:xfrm>
        </p:grpSpPr>
        <p:sp>
          <p:nvSpPr>
            <p:cNvPr id="1048876" name="任意多边形 26"/>
            <p:cNvSpPr/>
            <p:nvPr>
              <p:custDataLst>
                <p:tags r:id="rId12"/>
              </p:custDataLst>
            </p:nvPr>
          </p:nvSpPr>
          <p:spPr>
            <a:xfrm>
              <a:off x="0" y="144450"/>
              <a:ext cx="1015895" cy="80645"/>
            </a:xfrm>
            <a:custGeom>
              <a:avLst/>
              <a:gdLst>
                <a:gd name="connisteX0" fmla="*/ 0 w 1025320"/>
                <a:gd name="connsiteY0" fmla="*/ 51640 h 90133"/>
                <a:gd name="connisteX1" fmla="*/ 95250 w 1025320"/>
                <a:gd name="connsiteY1" fmla="*/ 840 h 90133"/>
                <a:gd name="connisteX2" fmla="*/ 209550 w 1025320"/>
                <a:gd name="connsiteY2" fmla="*/ 89740 h 90133"/>
                <a:gd name="connisteX3" fmla="*/ 425450 w 1025320"/>
                <a:gd name="connsiteY3" fmla="*/ 840 h 90133"/>
                <a:gd name="connisteX4" fmla="*/ 565150 w 1025320"/>
                <a:gd name="connsiteY4" fmla="*/ 77040 h 90133"/>
                <a:gd name="connisteX5" fmla="*/ 781050 w 1025320"/>
                <a:gd name="connsiteY5" fmla="*/ 13540 h 90133"/>
                <a:gd name="connisteX6" fmla="*/ 914400 w 1025320"/>
                <a:gd name="connsiteY6" fmla="*/ 89740 h 90133"/>
                <a:gd name="connisteX7" fmla="*/ 1016000 w 1025320"/>
                <a:gd name="connsiteY7" fmla="*/ 38940 h 90133"/>
                <a:gd name="connisteX8" fmla="*/ 1016000 w 1025320"/>
                <a:gd name="connsiteY8" fmla="*/ 38940 h 90133"/>
                <a:gd name="connisteX9" fmla="*/ 1009650 w 1025320"/>
                <a:gd name="connsiteY9" fmla="*/ 38940 h 9013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</a:cxnLst>
              <a:rect l="l" t="t" r="r" b="b"/>
              <a:pathLst>
                <a:path w="1025320" h="90133">
                  <a:moveTo>
                    <a:pt x="0" y="51641"/>
                  </a:moveTo>
                  <a:cubicBezTo>
                    <a:pt x="16510" y="39576"/>
                    <a:pt x="53340" y="-6779"/>
                    <a:pt x="95250" y="841"/>
                  </a:cubicBezTo>
                  <a:cubicBezTo>
                    <a:pt x="137160" y="8461"/>
                    <a:pt x="143510" y="89741"/>
                    <a:pt x="209550" y="89741"/>
                  </a:cubicBezTo>
                  <a:cubicBezTo>
                    <a:pt x="275590" y="89741"/>
                    <a:pt x="354330" y="3381"/>
                    <a:pt x="425450" y="841"/>
                  </a:cubicBezTo>
                  <a:cubicBezTo>
                    <a:pt x="496570" y="-1699"/>
                    <a:pt x="494030" y="74501"/>
                    <a:pt x="565150" y="77041"/>
                  </a:cubicBezTo>
                  <a:cubicBezTo>
                    <a:pt x="636270" y="79581"/>
                    <a:pt x="711200" y="11001"/>
                    <a:pt x="781050" y="13541"/>
                  </a:cubicBezTo>
                  <a:cubicBezTo>
                    <a:pt x="850900" y="16081"/>
                    <a:pt x="867410" y="84661"/>
                    <a:pt x="914400" y="89741"/>
                  </a:cubicBezTo>
                  <a:cubicBezTo>
                    <a:pt x="961390" y="94821"/>
                    <a:pt x="995680" y="49101"/>
                    <a:pt x="1016000" y="38941"/>
                  </a:cubicBezTo>
                  <a:cubicBezTo>
                    <a:pt x="1036320" y="28781"/>
                    <a:pt x="1017270" y="38941"/>
                    <a:pt x="1016000" y="38941"/>
                  </a:cubicBezTo>
                  <a:cubicBezTo>
                    <a:pt x="1014730" y="38941"/>
                    <a:pt x="1010920" y="38941"/>
                    <a:pt x="1009650" y="38941"/>
                  </a:cubicBezTo>
                </a:path>
              </a:pathLst>
            </a:cu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8877" name="任意多边形 27"/>
            <p:cNvSpPr/>
            <p:nvPr>
              <p:custDataLst>
                <p:tags r:id="rId13"/>
              </p:custDataLst>
            </p:nvPr>
          </p:nvSpPr>
          <p:spPr>
            <a:xfrm>
              <a:off x="0" y="225095"/>
              <a:ext cx="1015895" cy="80645"/>
            </a:xfrm>
            <a:custGeom>
              <a:avLst/>
              <a:gdLst>
                <a:gd name="connisteX0" fmla="*/ 0 w 1025320"/>
                <a:gd name="connsiteY0" fmla="*/ 51640 h 90133"/>
                <a:gd name="connisteX1" fmla="*/ 95250 w 1025320"/>
                <a:gd name="connsiteY1" fmla="*/ 840 h 90133"/>
                <a:gd name="connisteX2" fmla="*/ 209550 w 1025320"/>
                <a:gd name="connsiteY2" fmla="*/ 89740 h 90133"/>
                <a:gd name="connisteX3" fmla="*/ 425450 w 1025320"/>
                <a:gd name="connsiteY3" fmla="*/ 840 h 90133"/>
                <a:gd name="connisteX4" fmla="*/ 565150 w 1025320"/>
                <a:gd name="connsiteY4" fmla="*/ 77040 h 90133"/>
                <a:gd name="connisteX5" fmla="*/ 781050 w 1025320"/>
                <a:gd name="connsiteY5" fmla="*/ 13540 h 90133"/>
                <a:gd name="connisteX6" fmla="*/ 914400 w 1025320"/>
                <a:gd name="connsiteY6" fmla="*/ 89740 h 90133"/>
                <a:gd name="connisteX7" fmla="*/ 1016000 w 1025320"/>
                <a:gd name="connsiteY7" fmla="*/ 38940 h 90133"/>
                <a:gd name="connisteX8" fmla="*/ 1016000 w 1025320"/>
                <a:gd name="connsiteY8" fmla="*/ 38940 h 90133"/>
                <a:gd name="connisteX9" fmla="*/ 1009650 w 1025320"/>
                <a:gd name="connsiteY9" fmla="*/ 38940 h 9013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</a:cxnLst>
              <a:rect l="l" t="t" r="r" b="b"/>
              <a:pathLst>
                <a:path w="1025320" h="90133">
                  <a:moveTo>
                    <a:pt x="0" y="51641"/>
                  </a:moveTo>
                  <a:cubicBezTo>
                    <a:pt x="16510" y="39576"/>
                    <a:pt x="53340" y="-6779"/>
                    <a:pt x="95250" y="841"/>
                  </a:cubicBezTo>
                  <a:cubicBezTo>
                    <a:pt x="137160" y="8461"/>
                    <a:pt x="143510" y="89741"/>
                    <a:pt x="209550" y="89741"/>
                  </a:cubicBezTo>
                  <a:cubicBezTo>
                    <a:pt x="275590" y="89741"/>
                    <a:pt x="354330" y="3381"/>
                    <a:pt x="425450" y="841"/>
                  </a:cubicBezTo>
                  <a:cubicBezTo>
                    <a:pt x="496570" y="-1699"/>
                    <a:pt x="494030" y="74501"/>
                    <a:pt x="565150" y="77041"/>
                  </a:cubicBezTo>
                  <a:cubicBezTo>
                    <a:pt x="636270" y="79581"/>
                    <a:pt x="711200" y="11001"/>
                    <a:pt x="781050" y="13541"/>
                  </a:cubicBezTo>
                  <a:cubicBezTo>
                    <a:pt x="850900" y="16081"/>
                    <a:pt x="867410" y="84661"/>
                    <a:pt x="914400" y="89741"/>
                  </a:cubicBezTo>
                  <a:cubicBezTo>
                    <a:pt x="961390" y="94821"/>
                    <a:pt x="995680" y="49101"/>
                    <a:pt x="1016000" y="38941"/>
                  </a:cubicBezTo>
                  <a:cubicBezTo>
                    <a:pt x="1036320" y="28781"/>
                    <a:pt x="1017270" y="38941"/>
                    <a:pt x="1016000" y="38941"/>
                  </a:cubicBezTo>
                  <a:cubicBezTo>
                    <a:pt x="1014730" y="38941"/>
                    <a:pt x="1010920" y="38941"/>
                    <a:pt x="1009650" y="38941"/>
                  </a:cubicBezTo>
                </a:path>
              </a:pathLst>
            </a:cu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48878" name="任意多边形 29"/>
            <p:cNvSpPr/>
            <p:nvPr>
              <p:custDataLst>
                <p:tags r:id="rId14"/>
              </p:custDataLst>
            </p:nvPr>
          </p:nvSpPr>
          <p:spPr>
            <a:xfrm>
              <a:off x="0" y="305740"/>
              <a:ext cx="1015895" cy="80645"/>
            </a:xfrm>
            <a:custGeom>
              <a:avLst/>
              <a:gdLst>
                <a:gd name="connisteX0" fmla="*/ 0 w 1025320"/>
                <a:gd name="connsiteY0" fmla="*/ 51640 h 90133"/>
                <a:gd name="connisteX1" fmla="*/ 95250 w 1025320"/>
                <a:gd name="connsiteY1" fmla="*/ 840 h 90133"/>
                <a:gd name="connisteX2" fmla="*/ 209550 w 1025320"/>
                <a:gd name="connsiteY2" fmla="*/ 89740 h 90133"/>
                <a:gd name="connisteX3" fmla="*/ 425450 w 1025320"/>
                <a:gd name="connsiteY3" fmla="*/ 840 h 90133"/>
                <a:gd name="connisteX4" fmla="*/ 565150 w 1025320"/>
                <a:gd name="connsiteY4" fmla="*/ 77040 h 90133"/>
                <a:gd name="connisteX5" fmla="*/ 781050 w 1025320"/>
                <a:gd name="connsiteY5" fmla="*/ 13540 h 90133"/>
                <a:gd name="connisteX6" fmla="*/ 914400 w 1025320"/>
                <a:gd name="connsiteY6" fmla="*/ 89740 h 90133"/>
                <a:gd name="connisteX7" fmla="*/ 1016000 w 1025320"/>
                <a:gd name="connsiteY7" fmla="*/ 38940 h 90133"/>
                <a:gd name="connisteX8" fmla="*/ 1016000 w 1025320"/>
                <a:gd name="connsiteY8" fmla="*/ 38940 h 90133"/>
                <a:gd name="connisteX9" fmla="*/ 1009650 w 1025320"/>
                <a:gd name="connsiteY9" fmla="*/ 38940 h 9013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</a:cxnLst>
              <a:rect l="l" t="t" r="r" b="b"/>
              <a:pathLst>
                <a:path w="1025320" h="90133">
                  <a:moveTo>
                    <a:pt x="0" y="51641"/>
                  </a:moveTo>
                  <a:cubicBezTo>
                    <a:pt x="16510" y="39576"/>
                    <a:pt x="53340" y="-6779"/>
                    <a:pt x="95250" y="841"/>
                  </a:cubicBezTo>
                  <a:cubicBezTo>
                    <a:pt x="137160" y="8461"/>
                    <a:pt x="143510" y="89741"/>
                    <a:pt x="209550" y="89741"/>
                  </a:cubicBezTo>
                  <a:cubicBezTo>
                    <a:pt x="275590" y="89741"/>
                    <a:pt x="354330" y="3381"/>
                    <a:pt x="425450" y="841"/>
                  </a:cubicBezTo>
                  <a:cubicBezTo>
                    <a:pt x="496570" y="-1699"/>
                    <a:pt x="494030" y="74501"/>
                    <a:pt x="565150" y="77041"/>
                  </a:cubicBezTo>
                  <a:cubicBezTo>
                    <a:pt x="636270" y="79581"/>
                    <a:pt x="711200" y="11001"/>
                    <a:pt x="781050" y="13541"/>
                  </a:cubicBezTo>
                  <a:cubicBezTo>
                    <a:pt x="850900" y="16081"/>
                    <a:pt x="867410" y="84661"/>
                    <a:pt x="914400" y="89741"/>
                  </a:cubicBezTo>
                  <a:cubicBezTo>
                    <a:pt x="961390" y="94821"/>
                    <a:pt x="995680" y="49101"/>
                    <a:pt x="1016000" y="38941"/>
                  </a:cubicBezTo>
                  <a:cubicBezTo>
                    <a:pt x="1036320" y="28781"/>
                    <a:pt x="1017270" y="38941"/>
                    <a:pt x="1016000" y="38941"/>
                  </a:cubicBezTo>
                  <a:cubicBezTo>
                    <a:pt x="1014730" y="38941"/>
                    <a:pt x="1010920" y="38941"/>
                    <a:pt x="1009650" y="38941"/>
                  </a:cubicBezTo>
                </a:path>
              </a:pathLst>
            </a:cu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2097197" name="图片 17" descr="82053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 cstate="email"/>
          <a:stretch>
            <a:fillRect/>
          </a:stretch>
        </p:blipFill>
        <p:spPr>
          <a:xfrm flipH="1">
            <a:off x="0" y="5308847"/>
            <a:ext cx="1147759" cy="1549153"/>
          </a:xfrm>
          <a:prstGeom prst="rect">
            <a:avLst/>
          </a:prstGeom>
        </p:spPr>
      </p:pic>
      <p:grpSp>
        <p:nvGrpSpPr>
          <p:cNvPr id="154" name="组合 18"/>
          <p:cNvGrpSpPr/>
          <p:nvPr userDrawn="1">
            <p:custDataLst>
              <p:tags r:id="rId17"/>
            </p:custDataLst>
          </p:nvPr>
        </p:nvGrpSpPr>
        <p:grpSpPr>
          <a:xfrm>
            <a:off x="11275059" y="363448"/>
            <a:ext cx="916940" cy="241935"/>
            <a:chOff x="7833" y="2869"/>
            <a:chExt cx="1614" cy="426"/>
          </a:xfrm>
        </p:grpSpPr>
        <p:sp>
          <p:nvSpPr>
            <p:cNvPr id="1048879" name="任意多边形 26"/>
            <p:cNvSpPr/>
            <p:nvPr>
              <p:custDataLst>
                <p:tags r:id="rId18"/>
              </p:custDataLst>
            </p:nvPr>
          </p:nvSpPr>
          <p:spPr>
            <a:xfrm>
              <a:off x="7833" y="2869"/>
              <a:ext cx="1615" cy="142"/>
            </a:xfrm>
            <a:custGeom>
              <a:avLst/>
              <a:gdLst>
                <a:gd name="connisteX0" fmla="*/ 0 w 1025320"/>
                <a:gd name="connsiteY0" fmla="*/ 51640 h 90133"/>
                <a:gd name="connisteX1" fmla="*/ 95250 w 1025320"/>
                <a:gd name="connsiteY1" fmla="*/ 840 h 90133"/>
                <a:gd name="connisteX2" fmla="*/ 209550 w 1025320"/>
                <a:gd name="connsiteY2" fmla="*/ 89740 h 90133"/>
                <a:gd name="connisteX3" fmla="*/ 425450 w 1025320"/>
                <a:gd name="connsiteY3" fmla="*/ 840 h 90133"/>
                <a:gd name="connisteX4" fmla="*/ 565150 w 1025320"/>
                <a:gd name="connsiteY4" fmla="*/ 77040 h 90133"/>
                <a:gd name="connisteX5" fmla="*/ 781050 w 1025320"/>
                <a:gd name="connsiteY5" fmla="*/ 13540 h 90133"/>
                <a:gd name="connisteX6" fmla="*/ 914400 w 1025320"/>
                <a:gd name="connsiteY6" fmla="*/ 89740 h 90133"/>
                <a:gd name="connisteX7" fmla="*/ 1016000 w 1025320"/>
                <a:gd name="connsiteY7" fmla="*/ 38940 h 90133"/>
                <a:gd name="connisteX8" fmla="*/ 1016000 w 1025320"/>
                <a:gd name="connsiteY8" fmla="*/ 38940 h 90133"/>
                <a:gd name="connisteX9" fmla="*/ 1009650 w 1025320"/>
                <a:gd name="connsiteY9" fmla="*/ 38940 h 9013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</a:cxnLst>
              <a:rect l="l" t="t" r="r" b="b"/>
              <a:pathLst>
                <a:path w="1025320" h="90133">
                  <a:moveTo>
                    <a:pt x="0" y="51641"/>
                  </a:moveTo>
                  <a:cubicBezTo>
                    <a:pt x="16510" y="39576"/>
                    <a:pt x="53340" y="-6779"/>
                    <a:pt x="95250" y="841"/>
                  </a:cubicBezTo>
                  <a:cubicBezTo>
                    <a:pt x="137160" y="8461"/>
                    <a:pt x="143510" y="89741"/>
                    <a:pt x="209550" y="89741"/>
                  </a:cubicBezTo>
                  <a:cubicBezTo>
                    <a:pt x="275590" y="89741"/>
                    <a:pt x="354330" y="3381"/>
                    <a:pt x="425450" y="841"/>
                  </a:cubicBezTo>
                  <a:cubicBezTo>
                    <a:pt x="496570" y="-1699"/>
                    <a:pt x="494030" y="74501"/>
                    <a:pt x="565150" y="77041"/>
                  </a:cubicBezTo>
                  <a:cubicBezTo>
                    <a:pt x="636270" y="79581"/>
                    <a:pt x="711200" y="11001"/>
                    <a:pt x="781050" y="13541"/>
                  </a:cubicBezTo>
                  <a:cubicBezTo>
                    <a:pt x="850900" y="16081"/>
                    <a:pt x="867410" y="84661"/>
                    <a:pt x="914400" y="89741"/>
                  </a:cubicBezTo>
                  <a:cubicBezTo>
                    <a:pt x="961390" y="94821"/>
                    <a:pt x="995680" y="49101"/>
                    <a:pt x="1016000" y="38941"/>
                  </a:cubicBezTo>
                  <a:cubicBezTo>
                    <a:pt x="1036320" y="28781"/>
                    <a:pt x="1017270" y="38941"/>
                    <a:pt x="1016000" y="38941"/>
                  </a:cubicBezTo>
                  <a:cubicBezTo>
                    <a:pt x="1014730" y="38941"/>
                    <a:pt x="1010920" y="38941"/>
                    <a:pt x="1009650" y="38941"/>
                  </a:cubicBez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48880" name="任意多边形 27"/>
            <p:cNvSpPr/>
            <p:nvPr>
              <p:custDataLst>
                <p:tags r:id="rId19"/>
              </p:custDataLst>
            </p:nvPr>
          </p:nvSpPr>
          <p:spPr>
            <a:xfrm>
              <a:off x="7833" y="3011"/>
              <a:ext cx="1615" cy="142"/>
            </a:xfrm>
            <a:custGeom>
              <a:avLst/>
              <a:gdLst>
                <a:gd name="connisteX0" fmla="*/ 0 w 1025320"/>
                <a:gd name="connsiteY0" fmla="*/ 51640 h 90133"/>
                <a:gd name="connisteX1" fmla="*/ 95250 w 1025320"/>
                <a:gd name="connsiteY1" fmla="*/ 840 h 90133"/>
                <a:gd name="connisteX2" fmla="*/ 209550 w 1025320"/>
                <a:gd name="connsiteY2" fmla="*/ 89740 h 90133"/>
                <a:gd name="connisteX3" fmla="*/ 425450 w 1025320"/>
                <a:gd name="connsiteY3" fmla="*/ 840 h 90133"/>
                <a:gd name="connisteX4" fmla="*/ 565150 w 1025320"/>
                <a:gd name="connsiteY4" fmla="*/ 77040 h 90133"/>
                <a:gd name="connisteX5" fmla="*/ 781050 w 1025320"/>
                <a:gd name="connsiteY5" fmla="*/ 13540 h 90133"/>
                <a:gd name="connisteX6" fmla="*/ 914400 w 1025320"/>
                <a:gd name="connsiteY6" fmla="*/ 89740 h 90133"/>
                <a:gd name="connisteX7" fmla="*/ 1016000 w 1025320"/>
                <a:gd name="connsiteY7" fmla="*/ 38940 h 90133"/>
                <a:gd name="connisteX8" fmla="*/ 1016000 w 1025320"/>
                <a:gd name="connsiteY8" fmla="*/ 38940 h 90133"/>
                <a:gd name="connisteX9" fmla="*/ 1009650 w 1025320"/>
                <a:gd name="connsiteY9" fmla="*/ 38940 h 9013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</a:cxnLst>
              <a:rect l="l" t="t" r="r" b="b"/>
              <a:pathLst>
                <a:path w="1025320" h="90133">
                  <a:moveTo>
                    <a:pt x="0" y="51641"/>
                  </a:moveTo>
                  <a:cubicBezTo>
                    <a:pt x="16510" y="39576"/>
                    <a:pt x="53340" y="-6779"/>
                    <a:pt x="95250" y="841"/>
                  </a:cubicBezTo>
                  <a:cubicBezTo>
                    <a:pt x="137160" y="8461"/>
                    <a:pt x="143510" y="89741"/>
                    <a:pt x="209550" y="89741"/>
                  </a:cubicBezTo>
                  <a:cubicBezTo>
                    <a:pt x="275590" y="89741"/>
                    <a:pt x="354330" y="3381"/>
                    <a:pt x="425450" y="841"/>
                  </a:cubicBezTo>
                  <a:cubicBezTo>
                    <a:pt x="496570" y="-1699"/>
                    <a:pt x="494030" y="74501"/>
                    <a:pt x="565150" y="77041"/>
                  </a:cubicBezTo>
                  <a:cubicBezTo>
                    <a:pt x="636270" y="79581"/>
                    <a:pt x="711200" y="11001"/>
                    <a:pt x="781050" y="13541"/>
                  </a:cubicBezTo>
                  <a:cubicBezTo>
                    <a:pt x="850900" y="16081"/>
                    <a:pt x="867410" y="84661"/>
                    <a:pt x="914400" y="89741"/>
                  </a:cubicBezTo>
                  <a:cubicBezTo>
                    <a:pt x="961390" y="94821"/>
                    <a:pt x="995680" y="49101"/>
                    <a:pt x="1016000" y="38941"/>
                  </a:cubicBezTo>
                  <a:cubicBezTo>
                    <a:pt x="1036320" y="28781"/>
                    <a:pt x="1017270" y="38941"/>
                    <a:pt x="1016000" y="38941"/>
                  </a:cubicBezTo>
                  <a:cubicBezTo>
                    <a:pt x="1014730" y="38941"/>
                    <a:pt x="1010920" y="38941"/>
                    <a:pt x="1009650" y="38941"/>
                  </a:cubicBez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48881" name="任意多边形 29"/>
            <p:cNvSpPr/>
            <p:nvPr>
              <p:custDataLst>
                <p:tags r:id="rId20"/>
              </p:custDataLst>
            </p:nvPr>
          </p:nvSpPr>
          <p:spPr>
            <a:xfrm>
              <a:off x="7833" y="3153"/>
              <a:ext cx="1615" cy="142"/>
            </a:xfrm>
            <a:custGeom>
              <a:avLst/>
              <a:gdLst>
                <a:gd name="connisteX0" fmla="*/ 0 w 1025320"/>
                <a:gd name="connsiteY0" fmla="*/ 51640 h 90133"/>
                <a:gd name="connisteX1" fmla="*/ 95250 w 1025320"/>
                <a:gd name="connsiteY1" fmla="*/ 840 h 90133"/>
                <a:gd name="connisteX2" fmla="*/ 209550 w 1025320"/>
                <a:gd name="connsiteY2" fmla="*/ 89740 h 90133"/>
                <a:gd name="connisteX3" fmla="*/ 425450 w 1025320"/>
                <a:gd name="connsiteY3" fmla="*/ 840 h 90133"/>
                <a:gd name="connisteX4" fmla="*/ 565150 w 1025320"/>
                <a:gd name="connsiteY4" fmla="*/ 77040 h 90133"/>
                <a:gd name="connisteX5" fmla="*/ 781050 w 1025320"/>
                <a:gd name="connsiteY5" fmla="*/ 13540 h 90133"/>
                <a:gd name="connisteX6" fmla="*/ 914400 w 1025320"/>
                <a:gd name="connsiteY6" fmla="*/ 89740 h 90133"/>
                <a:gd name="connisteX7" fmla="*/ 1016000 w 1025320"/>
                <a:gd name="connsiteY7" fmla="*/ 38940 h 90133"/>
                <a:gd name="connisteX8" fmla="*/ 1016000 w 1025320"/>
                <a:gd name="connsiteY8" fmla="*/ 38940 h 90133"/>
                <a:gd name="connisteX9" fmla="*/ 1009650 w 1025320"/>
                <a:gd name="connsiteY9" fmla="*/ 38940 h 9013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</a:cxnLst>
              <a:rect l="l" t="t" r="r" b="b"/>
              <a:pathLst>
                <a:path w="1025320" h="90133">
                  <a:moveTo>
                    <a:pt x="0" y="51641"/>
                  </a:moveTo>
                  <a:cubicBezTo>
                    <a:pt x="16510" y="39576"/>
                    <a:pt x="53340" y="-6779"/>
                    <a:pt x="95250" y="841"/>
                  </a:cubicBezTo>
                  <a:cubicBezTo>
                    <a:pt x="137160" y="8461"/>
                    <a:pt x="143510" y="89741"/>
                    <a:pt x="209550" y="89741"/>
                  </a:cubicBezTo>
                  <a:cubicBezTo>
                    <a:pt x="275590" y="89741"/>
                    <a:pt x="354330" y="3381"/>
                    <a:pt x="425450" y="841"/>
                  </a:cubicBezTo>
                  <a:cubicBezTo>
                    <a:pt x="496570" y="-1699"/>
                    <a:pt x="494030" y="74501"/>
                    <a:pt x="565150" y="77041"/>
                  </a:cubicBezTo>
                  <a:cubicBezTo>
                    <a:pt x="636270" y="79581"/>
                    <a:pt x="711200" y="11001"/>
                    <a:pt x="781050" y="13541"/>
                  </a:cubicBezTo>
                  <a:cubicBezTo>
                    <a:pt x="850900" y="16081"/>
                    <a:pt x="867410" y="84661"/>
                    <a:pt x="914400" y="89741"/>
                  </a:cubicBezTo>
                  <a:cubicBezTo>
                    <a:pt x="961390" y="94821"/>
                    <a:pt x="995680" y="49101"/>
                    <a:pt x="1016000" y="38941"/>
                  </a:cubicBezTo>
                  <a:cubicBezTo>
                    <a:pt x="1036320" y="28781"/>
                    <a:pt x="1017270" y="38941"/>
                    <a:pt x="1016000" y="38941"/>
                  </a:cubicBezTo>
                  <a:cubicBezTo>
                    <a:pt x="1014730" y="38941"/>
                    <a:pt x="1010920" y="38941"/>
                    <a:pt x="1009650" y="38941"/>
                  </a:cubicBez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图片 18" descr="8205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7425690" y="424815"/>
            <a:ext cx="4766310" cy="6433185"/>
          </a:xfrm>
          <a:prstGeom prst="rect">
            <a:avLst/>
          </a:prstGeom>
        </p:spPr>
      </p:pic>
      <p:sp>
        <p:nvSpPr>
          <p:cNvPr id="1048789" name="矩形 9"/>
          <p:cNvSpPr/>
          <p:nvPr userDrawn="1">
            <p:custDataLst>
              <p:tags r:id="rId4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30" name="组合 5"/>
          <p:cNvGrpSpPr/>
          <p:nvPr userDrawn="1">
            <p:custDataLst>
              <p:tags r:id="rId5"/>
            </p:custDataLst>
          </p:nvPr>
        </p:nvGrpSpPr>
        <p:grpSpPr>
          <a:xfrm>
            <a:off x="1514" y="1659123"/>
            <a:ext cx="12137597" cy="5200598"/>
            <a:chOff x="1514" y="1659123"/>
            <a:chExt cx="12137597" cy="5200598"/>
          </a:xfrm>
        </p:grpSpPr>
        <p:grpSp>
          <p:nvGrpSpPr>
            <p:cNvPr id="131" name="组合 7"/>
            <p:cNvGrpSpPr/>
            <p:nvPr userDrawn="1">
              <p:custDataLst>
                <p:tags r:id="rId6"/>
              </p:custDataLst>
            </p:nvPr>
          </p:nvGrpSpPr>
          <p:grpSpPr>
            <a:xfrm rot="16200000" flipV="1">
              <a:off x="-1639173" y="3349669"/>
              <a:ext cx="3539751" cy="158664"/>
              <a:chOff x="0" y="144450"/>
              <a:chExt cx="1015895" cy="241935"/>
            </a:xfrm>
          </p:grpSpPr>
          <p:sp>
            <p:nvSpPr>
              <p:cNvPr id="1048790" name="任意多边形 26"/>
              <p:cNvSpPr/>
              <p:nvPr>
                <p:custDataLst>
                  <p:tags r:id="rId7"/>
                </p:custDataLst>
              </p:nvPr>
            </p:nvSpPr>
            <p:spPr>
              <a:xfrm>
                <a:off x="0" y="144450"/>
                <a:ext cx="1015895" cy="80645"/>
              </a:xfrm>
              <a:custGeom>
                <a:avLst/>
                <a:gdLst>
                  <a:gd name="connisteX0" fmla="*/ 0 w 1025320"/>
                  <a:gd name="connsiteY0" fmla="*/ 51640 h 90133"/>
                  <a:gd name="connisteX1" fmla="*/ 95250 w 1025320"/>
                  <a:gd name="connsiteY1" fmla="*/ 840 h 90133"/>
                  <a:gd name="connisteX2" fmla="*/ 209550 w 1025320"/>
                  <a:gd name="connsiteY2" fmla="*/ 89740 h 90133"/>
                  <a:gd name="connisteX3" fmla="*/ 425450 w 1025320"/>
                  <a:gd name="connsiteY3" fmla="*/ 840 h 90133"/>
                  <a:gd name="connisteX4" fmla="*/ 565150 w 1025320"/>
                  <a:gd name="connsiteY4" fmla="*/ 77040 h 90133"/>
                  <a:gd name="connisteX5" fmla="*/ 781050 w 1025320"/>
                  <a:gd name="connsiteY5" fmla="*/ 13540 h 90133"/>
                  <a:gd name="connisteX6" fmla="*/ 914400 w 1025320"/>
                  <a:gd name="connsiteY6" fmla="*/ 89740 h 90133"/>
                  <a:gd name="connisteX7" fmla="*/ 1016000 w 1025320"/>
                  <a:gd name="connsiteY7" fmla="*/ 38940 h 90133"/>
                  <a:gd name="connisteX8" fmla="*/ 1016000 w 1025320"/>
                  <a:gd name="connsiteY8" fmla="*/ 38940 h 90133"/>
                  <a:gd name="connisteX9" fmla="*/ 1009650 w 1025320"/>
                  <a:gd name="connsiteY9" fmla="*/ 38940 h 90133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</a:cxnLst>
                <a:rect l="l" t="t" r="r" b="b"/>
                <a:pathLst>
                  <a:path w="1025320" h="90133">
                    <a:moveTo>
                      <a:pt x="0" y="51641"/>
                    </a:moveTo>
                    <a:cubicBezTo>
                      <a:pt x="16510" y="39576"/>
                      <a:pt x="53340" y="-6779"/>
                      <a:pt x="95250" y="841"/>
                    </a:cubicBezTo>
                    <a:cubicBezTo>
                      <a:pt x="137160" y="8461"/>
                      <a:pt x="143510" y="89741"/>
                      <a:pt x="209550" y="89741"/>
                    </a:cubicBezTo>
                    <a:cubicBezTo>
                      <a:pt x="275590" y="89741"/>
                      <a:pt x="354330" y="3381"/>
                      <a:pt x="425450" y="841"/>
                    </a:cubicBezTo>
                    <a:cubicBezTo>
                      <a:pt x="496570" y="-1699"/>
                      <a:pt x="494030" y="74501"/>
                      <a:pt x="565150" y="77041"/>
                    </a:cubicBezTo>
                    <a:cubicBezTo>
                      <a:pt x="636270" y="79581"/>
                      <a:pt x="711200" y="11001"/>
                      <a:pt x="781050" y="13541"/>
                    </a:cubicBezTo>
                    <a:cubicBezTo>
                      <a:pt x="850900" y="16081"/>
                      <a:pt x="867410" y="84661"/>
                      <a:pt x="914400" y="89741"/>
                    </a:cubicBezTo>
                    <a:cubicBezTo>
                      <a:pt x="961390" y="94821"/>
                      <a:pt x="995680" y="49101"/>
                      <a:pt x="1016000" y="38941"/>
                    </a:cubicBezTo>
                    <a:cubicBezTo>
                      <a:pt x="1036320" y="28781"/>
                      <a:pt x="1017270" y="38941"/>
                      <a:pt x="1016000" y="38941"/>
                    </a:cubicBezTo>
                    <a:cubicBezTo>
                      <a:pt x="1014730" y="38941"/>
                      <a:pt x="1010920" y="38941"/>
                      <a:pt x="1009650" y="38941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baseline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8791" name="任意多边形 27"/>
              <p:cNvSpPr/>
              <p:nvPr>
                <p:custDataLst>
                  <p:tags r:id="rId8"/>
                </p:custDataLst>
              </p:nvPr>
            </p:nvSpPr>
            <p:spPr>
              <a:xfrm>
                <a:off x="0" y="225095"/>
                <a:ext cx="1015895" cy="80645"/>
              </a:xfrm>
              <a:custGeom>
                <a:avLst/>
                <a:gdLst>
                  <a:gd name="connisteX0" fmla="*/ 0 w 1025320"/>
                  <a:gd name="connsiteY0" fmla="*/ 51640 h 90133"/>
                  <a:gd name="connisteX1" fmla="*/ 95250 w 1025320"/>
                  <a:gd name="connsiteY1" fmla="*/ 840 h 90133"/>
                  <a:gd name="connisteX2" fmla="*/ 209550 w 1025320"/>
                  <a:gd name="connsiteY2" fmla="*/ 89740 h 90133"/>
                  <a:gd name="connisteX3" fmla="*/ 425450 w 1025320"/>
                  <a:gd name="connsiteY3" fmla="*/ 840 h 90133"/>
                  <a:gd name="connisteX4" fmla="*/ 565150 w 1025320"/>
                  <a:gd name="connsiteY4" fmla="*/ 77040 h 90133"/>
                  <a:gd name="connisteX5" fmla="*/ 781050 w 1025320"/>
                  <a:gd name="connsiteY5" fmla="*/ 13540 h 90133"/>
                  <a:gd name="connisteX6" fmla="*/ 914400 w 1025320"/>
                  <a:gd name="connsiteY6" fmla="*/ 89740 h 90133"/>
                  <a:gd name="connisteX7" fmla="*/ 1016000 w 1025320"/>
                  <a:gd name="connsiteY7" fmla="*/ 38940 h 90133"/>
                  <a:gd name="connisteX8" fmla="*/ 1016000 w 1025320"/>
                  <a:gd name="connsiteY8" fmla="*/ 38940 h 90133"/>
                  <a:gd name="connisteX9" fmla="*/ 1009650 w 1025320"/>
                  <a:gd name="connsiteY9" fmla="*/ 38940 h 90133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</a:cxnLst>
                <a:rect l="l" t="t" r="r" b="b"/>
                <a:pathLst>
                  <a:path w="1025320" h="90133">
                    <a:moveTo>
                      <a:pt x="0" y="51641"/>
                    </a:moveTo>
                    <a:cubicBezTo>
                      <a:pt x="16510" y="39576"/>
                      <a:pt x="53340" y="-6779"/>
                      <a:pt x="95250" y="841"/>
                    </a:cubicBezTo>
                    <a:cubicBezTo>
                      <a:pt x="137160" y="8461"/>
                      <a:pt x="143510" y="89741"/>
                      <a:pt x="209550" y="89741"/>
                    </a:cubicBezTo>
                    <a:cubicBezTo>
                      <a:pt x="275590" y="89741"/>
                      <a:pt x="354330" y="3381"/>
                      <a:pt x="425450" y="841"/>
                    </a:cubicBezTo>
                    <a:cubicBezTo>
                      <a:pt x="496570" y="-1699"/>
                      <a:pt x="494030" y="74501"/>
                      <a:pt x="565150" y="77041"/>
                    </a:cubicBezTo>
                    <a:cubicBezTo>
                      <a:pt x="636270" y="79581"/>
                      <a:pt x="711200" y="11001"/>
                      <a:pt x="781050" y="13541"/>
                    </a:cubicBezTo>
                    <a:cubicBezTo>
                      <a:pt x="850900" y="16081"/>
                      <a:pt x="867410" y="84661"/>
                      <a:pt x="914400" y="89741"/>
                    </a:cubicBezTo>
                    <a:cubicBezTo>
                      <a:pt x="961390" y="94821"/>
                      <a:pt x="995680" y="49101"/>
                      <a:pt x="1016000" y="38941"/>
                    </a:cubicBezTo>
                    <a:cubicBezTo>
                      <a:pt x="1036320" y="28781"/>
                      <a:pt x="1017270" y="38941"/>
                      <a:pt x="1016000" y="38941"/>
                    </a:cubicBezTo>
                    <a:cubicBezTo>
                      <a:pt x="1014730" y="38941"/>
                      <a:pt x="1010920" y="38941"/>
                      <a:pt x="1009650" y="38941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baseline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8792" name="任意多边形 29"/>
              <p:cNvSpPr/>
              <p:nvPr>
                <p:custDataLst>
                  <p:tags r:id="rId9"/>
                </p:custDataLst>
              </p:nvPr>
            </p:nvSpPr>
            <p:spPr>
              <a:xfrm>
                <a:off x="0" y="305740"/>
                <a:ext cx="1015895" cy="80645"/>
              </a:xfrm>
              <a:custGeom>
                <a:avLst/>
                <a:gdLst>
                  <a:gd name="connisteX0" fmla="*/ 0 w 1025320"/>
                  <a:gd name="connsiteY0" fmla="*/ 51640 h 90133"/>
                  <a:gd name="connisteX1" fmla="*/ 95250 w 1025320"/>
                  <a:gd name="connsiteY1" fmla="*/ 840 h 90133"/>
                  <a:gd name="connisteX2" fmla="*/ 209550 w 1025320"/>
                  <a:gd name="connsiteY2" fmla="*/ 89740 h 90133"/>
                  <a:gd name="connisteX3" fmla="*/ 425450 w 1025320"/>
                  <a:gd name="connsiteY3" fmla="*/ 840 h 90133"/>
                  <a:gd name="connisteX4" fmla="*/ 565150 w 1025320"/>
                  <a:gd name="connsiteY4" fmla="*/ 77040 h 90133"/>
                  <a:gd name="connisteX5" fmla="*/ 781050 w 1025320"/>
                  <a:gd name="connsiteY5" fmla="*/ 13540 h 90133"/>
                  <a:gd name="connisteX6" fmla="*/ 914400 w 1025320"/>
                  <a:gd name="connsiteY6" fmla="*/ 89740 h 90133"/>
                  <a:gd name="connisteX7" fmla="*/ 1016000 w 1025320"/>
                  <a:gd name="connsiteY7" fmla="*/ 38940 h 90133"/>
                  <a:gd name="connisteX8" fmla="*/ 1016000 w 1025320"/>
                  <a:gd name="connsiteY8" fmla="*/ 38940 h 90133"/>
                  <a:gd name="connisteX9" fmla="*/ 1009650 w 1025320"/>
                  <a:gd name="connsiteY9" fmla="*/ 38940 h 90133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</a:cxnLst>
                <a:rect l="l" t="t" r="r" b="b"/>
                <a:pathLst>
                  <a:path w="1025320" h="90133">
                    <a:moveTo>
                      <a:pt x="0" y="51641"/>
                    </a:moveTo>
                    <a:cubicBezTo>
                      <a:pt x="16510" y="39576"/>
                      <a:pt x="53340" y="-6779"/>
                      <a:pt x="95250" y="841"/>
                    </a:cubicBezTo>
                    <a:cubicBezTo>
                      <a:pt x="137160" y="8461"/>
                      <a:pt x="143510" y="89741"/>
                      <a:pt x="209550" y="89741"/>
                    </a:cubicBezTo>
                    <a:cubicBezTo>
                      <a:pt x="275590" y="89741"/>
                      <a:pt x="354330" y="3381"/>
                      <a:pt x="425450" y="841"/>
                    </a:cubicBezTo>
                    <a:cubicBezTo>
                      <a:pt x="496570" y="-1699"/>
                      <a:pt x="494030" y="74501"/>
                      <a:pt x="565150" y="77041"/>
                    </a:cubicBezTo>
                    <a:cubicBezTo>
                      <a:pt x="636270" y="79581"/>
                      <a:pt x="711200" y="11001"/>
                      <a:pt x="781050" y="13541"/>
                    </a:cubicBezTo>
                    <a:cubicBezTo>
                      <a:pt x="850900" y="16081"/>
                      <a:pt x="867410" y="84661"/>
                      <a:pt x="914400" y="89741"/>
                    </a:cubicBezTo>
                    <a:cubicBezTo>
                      <a:pt x="961390" y="94821"/>
                      <a:pt x="995680" y="49101"/>
                      <a:pt x="1016000" y="38941"/>
                    </a:cubicBezTo>
                    <a:cubicBezTo>
                      <a:pt x="1036320" y="28781"/>
                      <a:pt x="1017270" y="38941"/>
                      <a:pt x="1016000" y="38941"/>
                    </a:cubicBezTo>
                    <a:cubicBezTo>
                      <a:pt x="1014730" y="38941"/>
                      <a:pt x="1010920" y="38941"/>
                      <a:pt x="1009650" y="38941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baseline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2" name="组合 13"/>
            <p:cNvGrpSpPr/>
            <p:nvPr userDrawn="1">
              <p:custDataLst>
                <p:tags r:id="rId10"/>
              </p:custDataLst>
            </p:nvPr>
          </p:nvGrpSpPr>
          <p:grpSpPr>
            <a:xfrm rot="5400000" flipH="1" flipV="1">
              <a:off x="10289903" y="3349667"/>
              <a:ext cx="3539751" cy="158664"/>
              <a:chOff x="0" y="144450"/>
              <a:chExt cx="1015895" cy="241935"/>
            </a:xfrm>
          </p:grpSpPr>
          <p:sp>
            <p:nvSpPr>
              <p:cNvPr id="1048793" name="任意多边形 26"/>
              <p:cNvSpPr/>
              <p:nvPr>
                <p:custDataLst>
                  <p:tags r:id="rId11"/>
                </p:custDataLst>
              </p:nvPr>
            </p:nvSpPr>
            <p:spPr>
              <a:xfrm>
                <a:off x="0" y="144450"/>
                <a:ext cx="1015895" cy="80645"/>
              </a:xfrm>
              <a:custGeom>
                <a:avLst/>
                <a:gdLst>
                  <a:gd name="connisteX0" fmla="*/ 0 w 1025320"/>
                  <a:gd name="connsiteY0" fmla="*/ 51640 h 90133"/>
                  <a:gd name="connisteX1" fmla="*/ 95250 w 1025320"/>
                  <a:gd name="connsiteY1" fmla="*/ 840 h 90133"/>
                  <a:gd name="connisteX2" fmla="*/ 209550 w 1025320"/>
                  <a:gd name="connsiteY2" fmla="*/ 89740 h 90133"/>
                  <a:gd name="connisteX3" fmla="*/ 425450 w 1025320"/>
                  <a:gd name="connsiteY3" fmla="*/ 840 h 90133"/>
                  <a:gd name="connisteX4" fmla="*/ 565150 w 1025320"/>
                  <a:gd name="connsiteY4" fmla="*/ 77040 h 90133"/>
                  <a:gd name="connisteX5" fmla="*/ 781050 w 1025320"/>
                  <a:gd name="connsiteY5" fmla="*/ 13540 h 90133"/>
                  <a:gd name="connisteX6" fmla="*/ 914400 w 1025320"/>
                  <a:gd name="connsiteY6" fmla="*/ 89740 h 90133"/>
                  <a:gd name="connisteX7" fmla="*/ 1016000 w 1025320"/>
                  <a:gd name="connsiteY7" fmla="*/ 38940 h 90133"/>
                  <a:gd name="connisteX8" fmla="*/ 1016000 w 1025320"/>
                  <a:gd name="connsiteY8" fmla="*/ 38940 h 90133"/>
                  <a:gd name="connisteX9" fmla="*/ 1009650 w 1025320"/>
                  <a:gd name="connsiteY9" fmla="*/ 38940 h 90133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</a:cxnLst>
                <a:rect l="l" t="t" r="r" b="b"/>
                <a:pathLst>
                  <a:path w="1025320" h="90133">
                    <a:moveTo>
                      <a:pt x="0" y="51641"/>
                    </a:moveTo>
                    <a:cubicBezTo>
                      <a:pt x="16510" y="39576"/>
                      <a:pt x="53340" y="-6779"/>
                      <a:pt x="95250" y="841"/>
                    </a:cubicBezTo>
                    <a:cubicBezTo>
                      <a:pt x="137160" y="8461"/>
                      <a:pt x="143510" y="89741"/>
                      <a:pt x="209550" y="89741"/>
                    </a:cubicBezTo>
                    <a:cubicBezTo>
                      <a:pt x="275590" y="89741"/>
                      <a:pt x="354330" y="3381"/>
                      <a:pt x="425450" y="841"/>
                    </a:cubicBezTo>
                    <a:cubicBezTo>
                      <a:pt x="496570" y="-1699"/>
                      <a:pt x="494030" y="74501"/>
                      <a:pt x="565150" y="77041"/>
                    </a:cubicBezTo>
                    <a:cubicBezTo>
                      <a:pt x="636270" y="79581"/>
                      <a:pt x="711200" y="11001"/>
                      <a:pt x="781050" y="13541"/>
                    </a:cubicBezTo>
                    <a:cubicBezTo>
                      <a:pt x="850900" y="16081"/>
                      <a:pt x="867410" y="84661"/>
                      <a:pt x="914400" y="89741"/>
                    </a:cubicBezTo>
                    <a:cubicBezTo>
                      <a:pt x="961390" y="94821"/>
                      <a:pt x="995680" y="49101"/>
                      <a:pt x="1016000" y="38941"/>
                    </a:cubicBezTo>
                    <a:cubicBezTo>
                      <a:pt x="1036320" y="28781"/>
                      <a:pt x="1017270" y="38941"/>
                      <a:pt x="1016000" y="38941"/>
                    </a:cubicBezTo>
                    <a:cubicBezTo>
                      <a:pt x="1014730" y="38941"/>
                      <a:pt x="1010920" y="38941"/>
                      <a:pt x="1009650" y="38941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baseline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8794" name="任意多边形 27"/>
              <p:cNvSpPr/>
              <p:nvPr>
                <p:custDataLst>
                  <p:tags r:id="rId12"/>
                </p:custDataLst>
              </p:nvPr>
            </p:nvSpPr>
            <p:spPr>
              <a:xfrm>
                <a:off x="0" y="225095"/>
                <a:ext cx="1015895" cy="80645"/>
              </a:xfrm>
              <a:custGeom>
                <a:avLst/>
                <a:gdLst>
                  <a:gd name="connisteX0" fmla="*/ 0 w 1025320"/>
                  <a:gd name="connsiteY0" fmla="*/ 51640 h 90133"/>
                  <a:gd name="connisteX1" fmla="*/ 95250 w 1025320"/>
                  <a:gd name="connsiteY1" fmla="*/ 840 h 90133"/>
                  <a:gd name="connisteX2" fmla="*/ 209550 w 1025320"/>
                  <a:gd name="connsiteY2" fmla="*/ 89740 h 90133"/>
                  <a:gd name="connisteX3" fmla="*/ 425450 w 1025320"/>
                  <a:gd name="connsiteY3" fmla="*/ 840 h 90133"/>
                  <a:gd name="connisteX4" fmla="*/ 565150 w 1025320"/>
                  <a:gd name="connsiteY4" fmla="*/ 77040 h 90133"/>
                  <a:gd name="connisteX5" fmla="*/ 781050 w 1025320"/>
                  <a:gd name="connsiteY5" fmla="*/ 13540 h 90133"/>
                  <a:gd name="connisteX6" fmla="*/ 914400 w 1025320"/>
                  <a:gd name="connsiteY6" fmla="*/ 89740 h 90133"/>
                  <a:gd name="connisteX7" fmla="*/ 1016000 w 1025320"/>
                  <a:gd name="connsiteY7" fmla="*/ 38940 h 90133"/>
                  <a:gd name="connisteX8" fmla="*/ 1016000 w 1025320"/>
                  <a:gd name="connsiteY8" fmla="*/ 38940 h 90133"/>
                  <a:gd name="connisteX9" fmla="*/ 1009650 w 1025320"/>
                  <a:gd name="connsiteY9" fmla="*/ 38940 h 90133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</a:cxnLst>
                <a:rect l="l" t="t" r="r" b="b"/>
                <a:pathLst>
                  <a:path w="1025320" h="90133">
                    <a:moveTo>
                      <a:pt x="0" y="51641"/>
                    </a:moveTo>
                    <a:cubicBezTo>
                      <a:pt x="16510" y="39576"/>
                      <a:pt x="53340" y="-6779"/>
                      <a:pt x="95250" y="841"/>
                    </a:cubicBezTo>
                    <a:cubicBezTo>
                      <a:pt x="137160" y="8461"/>
                      <a:pt x="143510" y="89741"/>
                      <a:pt x="209550" y="89741"/>
                    </a:cubicBezTo>
                    <a:cubicBezTo>
                      <a:pt x="275590" y="89741"/>
                      <a:pt x="354330" y="3381"/>
                      <a:pt x="425450" y="841"/>
                    </a:cubicBezTo>
                    <a:cubicBezTo>
                      <a:pt x="496570" y="-1699"/>
                      <a:pt x="494030" y="74501"/>
                      <a:pt x="565150" y="77041"/>
                    </a:cubicBezTo>
                    <a:cubicBezTo>
                      <a:pt x="636270" y="79581"/>
                      <a:pt x="711200" y="11001"/>
                      <a:pt x="781050" y="13541"/>
                    </a:cubicBezTo>
                    <a:cubicBezTo>
                      <a:pt x="850900" y="16081"/>
                      <a:pt x="867410" y="84661"/>
                      <a:pt x="914400" y="89741"/>
                    </a:cubicBezTo>
                    <a:cubicBezTo>
                      <a:pt x="961390" y="94821"/>
                      <a:pt x="995680" y="49101"/>
                      <a:pt x="1016000" y="38941"/>
                    </a:cubicBezTo>
                    <a:cubicBezTo>
                      <a:pt x="1036320" y="28781"/>
                      <a:pt x="1017270" y="38941"/>
                      <a:pt x="1016000" y="38941"/>
                    </a:cubicBezTo>
                    <a:cubicBezTo>
                      <a:pt x="1014730" y="38941"/>
                      <a:pt x="1010920" y="38941"/>
                      <a:pt x="1009650" y="38941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baseline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8795" name="任意多边形 29"/>
              <p:cNvSpPr/>
              <p:nvPr>
                <p:custDataLst>
                  <p:tags r:id="rId13"/>
                </p:custDataLst>
              </p:nvPr>
            </p:nvSpPr>
            <p:spPr>
              <a:xfrm>
                <a:off x="0" y="305740"/>
                <a:ext cx="1015895" cy="80645"/>
              </a:xfrm>
              <a:custGeom>
                <a:avLst/>
                <a:gdLst>
                  <a:gd name="connisteX0" fmla="*/ 0 w 1025320"/>
                  <a:gd name="connsiteY0" fmla="*/ 51640 h 90133"/>
                  <a:gd name="connisteX1" fmla="*/ 95250 w 1025320"/>
                  <a:gd name="connsiteY1" fmla="*/ 840 h 90133"/>
                  <a:gd name="connisteX2" fmla="*/ 209550 w 1025320"/>
                  <a:gd name="connsiteY2" fmla="*/ 89740 h 90133"/>
                  <a:gd name="connisteX3" fmla="*/ 425450 w 1025320"/>
                  <a:gd name="connsiteY3" fmla="*/ 840 h 90133"/>
                  <a:gd name="connisteX4" fmla="*/ 565150 w 1025320"/>
                  <a:gd name="connsiteY4" fmla="*/ 77040 h 90133"/>
                  <a:gd name="connisteX5" fmla="*/ 781050 w 1025320"/>
                  <a:gd name="connsiteY5" fmla="*/ 13540 h 90133"/>
                  <a:gd name="connisteX6" fmla="*/ 914400 w 1025320"/>
                  <a:gd name="connsiteY6" fmla="*/ 89740 h 90133"/>
                  <a:gd name="connisteX7" fmla="*/ 1016000 w 1025320"/>
                  <a:gd name="connsiteY7" fmla="*/ 38940 h 90133"/>
                  <a:gd name="connisteX8" fmla="*/ 1016000 w 1025320"/>
                  <a:gd name="connsiteY8" fmla="*/ 38940 h 90133"/>
                  <a:gd name="connisteX9" fmla="*/ 1009650 w 1025320"/>
                  <a:gd name="connsiteY9" fmla="*/ 38940 h 90133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</a:cxnLst>
                <a:rect l="l" t="t" r="r" b="b"/>
                <a:pathLst>
                  <a:path w="1025320" h="90133">
                    <a:moveTo>
                      <a:pt x="0" y="51641"/>
                    </a:moveTo>
                    <a:cubicBezTo>
                      <a:pt x="16510" y="39576"/>
                      <a:pt x="53340" y="-6779"/>
                      <a:pt x="95250" y="841"/>
                    </a:cubicBezTo>
                    <a:cubicBezTo>
                      <a:pt x="137160" y="8461"/>
                      <a:pt x="143510" y="89741"/>
                      <a:pt x="209550" y="89741"/>
                    </a:cubicBezTo>
                    <a:cubicBezTo>
                      <a:pt x="275590" y="89741"/>
                      <a:pt x="354330" y="3381"/>
                      <a:pt x="425450" y="841"/>
                    </a:cubicBezTo>
                    <a:cubicBezTo>
                      <a:pt x="496570" y="-1699"/>
                      <a:pt x="494030" y="74501"/>
                      <a:pt x="565150" y="77041"/>
                    </a:cubicBezTo>
                    <a:cubicBezTo>
                      <a:pt x="636270" y="79581"/>
                      <a:pt x="711200" y="11001"/>
                      <a:pt x="781050" y="13541"/>
                    </a:cubicBezTo>
                    <a:cubicBezTo>
                      <a:pt x="850900" y="16081"/>
                      <a:pt x="867410" y="84661"/>
                      <a:pt x="914400" y="89741"/>
                    </a:cubicBezTo>
                    <a:cubicBezTo>
                      <a:pt x="961390" y="94821"/>
                      <a:pt x="995680" y="49101"/>
                      <a:pt x="1016000" y="38941"/>
                    </a:cubicBezTo>
                    <a:cubicBezTo>
                      <a:pt x="1036320" y="28781"/>
                      <a:pt x="1017270" y="38941"/>
                      <a:pt x="1016000" y="38941"/>
                    </a:cubicBezTo>
                    <a:cubicBezTo>
                      <a:pt x="1014730" y="38941"/>
                      <a:pt x="1010920" y="38941"/>
                      <a:pt x="1009650" y="38941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baseline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097187" name="图片 17" descr="2"/>
            <p:cNvPicPr>
              <a:picLocks noChangeAspect="1"/>
            </p:cNvPicPr>
            <p:nvPr userDrawn="1">
              <p:custDataLst>
                <p:tags r:id="rId14"/>
              </p:custDataLst>
            </p:nvPr>
          </p:nvPicPr>
          <p:blipFill>
            <a:blip r:embed="rId15" cstate="email"/>
            <a:stretch>
              <a:fillRect/>
            </a:stretch>
          </p:blipFill>
          <p:spPr>
            <a:xfrm>
              <a:off x="1514" y="4202528"/>
              <a:ext cx="2129487" cy="2657193"/>
            </a:xfrm>
            <a:prstGeom prst="rect">
              <a:avLst/>
            </a:prstGeom>
          </p:spPr>
        </p:pic>
      </p:grpSp>
      <p:sp>
        <p:nvSpPr>
          <p:cNvPr id="1048796" name="标题 1"/>
          <p:cNvSpPr>
            <a:spLocks noGrp="1"/>
          </p:cNvSpPr>
          <p:nvPr>
            <p:ph type="title" hasCustomPrompt="1"/>
            <p:custDataLst>
              <p:tags r:id="rId16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048797" name="日期占位符 2"/>
          <p:cNvSpPr>
            <a:spLocks noGrp="1"/>
          </p:cNvSpPr>
          <p:nvPr>
            <p:ph type="dt" sz="half" idx="10"/>
            <p:custDataLst>
              <p:tags r:id="rId17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98" name="页脚占位符 3"/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48799" name="灯片编号占位符 4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48800" name="文本占位符 6"/>
          <p:cNvSpPr>
            <a:spLocks noGrp="1"/>
          </p:cNvSpPr>
          <p:nvPr>
            <p:ph type="body" sz="quarter" idx="13"/>
            <p:custDataLst>
              <p:tags r:id="rId20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u="none" strike="noStrike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组合 11"/>
          <p:cNvGrpSpPr/>
          <p:nvPr userDrawn="1">
            <p:custDataLst>
              <p:tags r:id="rId2"/>
            </p:custDataLst>
          </p:nvPr>
        </p:nvGrpSpPr>
        <p:grpSpPr>
          <a:xfrm>
            <a:off x="0" y="539150"/>
            <a:ext cx="12191999" cy="6318850"/>
            <a:chOff x="0" y="539150"/>
            <a:chExt cx="12191999" cy="6318850"/>
          </a:xfrm>
        </p:grpSpPr>
        <p:grpSp>
          <p:nvGrpSpPr>
            <p:cNvPr id="161" name="组合 17"/>
            <p:cNvGrpSpPr/>
            <p:nvPr userDrawn="1">
              <p:custDataLst>
                <p:tags r:id="rId3"/>
              </p:custDataLst>
            </p:nvPr>
          </p:nvGrpSpPr>
          <p:grpSpPr>
            <a:xfrm>
              <a:off x="683580" y="6552272"/>
              <a:ext cx="11508419" cy="241935"/>
              <a:chOff x="0" y="144450"/>
              <a:chExt cx="1015895" cy="241935"/>
            </a:xfrm>
          </p:grpSpPr>
          <p:sp>
            <p:nvSpPr>
              <p:cNvPr id="1048892" name="任意多边形 26"/>
              <p:cNvSpPr/>
              <p:nvPr>
                <p:custDataLst>
                  <p:tags r:id="rId4"/>
                </p:custDataLst>
              </p:nvPr>
            </p:nvSpPr>
            <p:spPr>
              <a:xfrm>
                <a:off x="0" y="144450"/>
                <a:ext cx="1015895" cy="80645"/>
              </a:xfrm>
              <a:custGeom>
                <a:avLst/>
                <a:gdLst>
                  <a:gd name="connisteX0" fmla="*/ 0 w 1025320"/>
                  <a:gd name="connsiteY0" fmla="*/ 51640 h 90133"/>
                  <a:gd name="connisteX1" fmla="*/ 95250 w 1025320"/>
                  <a:gd name="connsiteY1" fmla="*/ 840 h 90133"/>
                  <a:gd name="connisteX2" fmla="*/ 209550 w 1025320"/>
                  <a:gd name="connsiteY2" fmla="*/ 89740 h 90133"/>
                  <a:gd name="connisteX3" fmla="*/ 425450 w 1025320"/>
                  <a:gd name="connsiteY3" fmla="*/ 840 h 90133"/>
                  <a:gd name="connisteX4" fmla="*/ 565150 w 1025320"/>
                  <a:gd name="connsiteY4" fmla="*/ 77040 h 90133"/>
                  <a:gd name="connisteX5" fmla="*/ 781050 w 1025320"/>
                  <a:gd name="connsiteY5" fmla="*/ 13540 h 90133"/>
                  <a:gd name="connisteX6" fmla="*/ 914400 w 1025320"/>
                  <a:gd name="connsiteY6" fmla="*/ 89740 h 90133"/>
                  <a:gd name="connisteX7" fmla="*/ 1016000 w 1025320"/>
                  <a:gd name="connsiteY7" fmla="*/ 38940 h 90133"/>
                  <a:gd name="connisteX8" fmla="*/ 1016000 w 1025320"/>
                  <a:gd name="connsiteY8" fmla="*/ 38940 h 90133"/>
                  <a:gd name="connisteX9" fmla="*/ 1009650 w 1025320"/>
                  <a:gd name="connsiteY9" fmla="*/ 38940 h 90133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</a:cxnLst>
                <a:rect l="l" t="t" r="r" b="b"/>
                <a:pathLst>
                  <a:path w="1025320" h="90133">
                    <a:moveTo>
                      <a:pt x="0" y="51641"/>
                    </a:moveTo>
                    <a:cubicBezTo>
                      <a:pt x="16510" y="39576"/>
                      <a:pt x="53340" y="-6779"/>
                      <a:pt x="95250" y="841"/>
                    </a:cubicBezTo>
                    <a:cubicBezTo>
                      <a:pt x="137160" y="8461"/>
                      <a:pt x="143510" y="89741"/>
                      <a:pt x="209550" y="89741"/>
                    </a:cubicBezTo>
                    <a:cubicBezTo>
                      <a:pt x="275590" y="89741"/>
                      <a:pt x="354330" y="3381"/>
                      <a:pt x="425450" y="841"/>
                    </a:cubicBezTo>
                    <a:cubicBezTo>
                      <a:pt x="496570" y="-1699"/>
                      <a:pt x="494030" y="74501"/>
                      <a:pt x="565150" y="77041"/>
                    </a:cubicBezTo>
                    <a:cubicBezTo>
                      <a:pt x="636270" y="79581"/>
                      <a:pt x="711200" y="11001"/>
                      <a:pt x="781050" y="13541"/>
                    </a:cubicBezTo>
                    <a:cubicBezTo>
                      <a:pt x="850900" y="16081"/>
                      <a:pt x="867410" y="84661"/>
                      <a:pt x="914400" y="89741"/>
                    </a:cubicBezTo>
                    <a:cubicBezTo>
                      <a:pt x="961390" y="94821"/>
                      <a:pt x="995680" y="49101"/>
                      <a:pt x="1016000" y="38941"/>
                    </a:cubicBezTo>
                    <a:cubicBezTo>
                      <a:pt x="1036320" y="28781"/>
                      <a:pt x="1017270" y="38941"/>
                      <a:pt x="1016000" y="38941"/>
                    </a:cubicBezTo>
                    <a:cubicBezTo>
                      <a:pt x="1014730" y="38941"/>
                      <a:pt x="1010920" y="38941"/>
                      <a:pt x="1009650" y="38941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baseline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8893" name="任意多边形 27"/>
              <p:cNvSpPr/>
              <p:nvPr>
                <p:custDataLst>
                  <p:tags r:id="rId5"/>
                </p:custDataLst>
              </p:nvPr>
            </p:nvSpPr>
            <p:spPr>
              <a:xfrm>
                <a:off x="0" y="225095"/>
                <a:ext cx="1015895" cy="80645"/>
              </a:xfrm>
              <a:custGeom>
                <a:avLst/>
                <a:gdLst>
                  <a:gd name="connisteX0" fmla="*/ 0 w 1025320"/>
                  <a:gd name="connsiteY0" fmla="*/ 51640 h 90133"/>
                  <a:gd name="connisteX1" fmla="*/ 95250 w 1025320"/>
                  <a:gd name="connsiteY1" fmla="*/ 840 h 90133"/>
                  <a:gd name="connisteX2" fmla="*/ 209550 w 1025320"/>
                  <a:gd name="connsiteY2" fmla="*/ 89740 h 90133"/>
                  <a:gd name="connisteX3" fmla="*/ 425450 w 1025320"/>
                  <a:gd name="connsiteY3" fmla="*/ 840 h 90133"/>
                  <a:gd name="connisteX4" fmla="*/ 565150 w 1025320"/>
                  <a:gd name="connsiteY4" fmla="*/ 77040 h 90133"/>
                  <a:gd name="connisteX5" fmla="*/ 781050 w 1025320"/>
                  <a:gd name="connsiteY5" fmla="*/ 13540 h 90133"/>
                  <a:gd name="connisteX6" fmla="*/ 914400 w 1025320"/>
                  <a:gd name="connsiteY6" fmla="*/ 89740 h 90133"/>
                  <a:gd name="connisteX7" fmla="*/ 1016000 w 1025320"/>
                  <a:gd name="connsiteY7" fmla="*/ 38940 h 90133"/>
                  <a:gd name="connisteX8" fmla="*/ 1016000 w 1025320"/>
                  <a:gd name="connsiteY8" fmla="*/ 38940 h 90133"/>
                  <a:gd name="connisteX9" fmla="*/ 1009650 w 1025320"/>
                  <a:gd name="connsiteY9" fmla="*/ 38940 h 90133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</a:cxnLst>
                <a:rect l="l" t="t" r="r" b="b"/>
                <a:pathLst>
                  <a:path w="1025320" h="90133">
                    <a:moveTo>
                      <a:pt x="0" y="51641"/>
                    </a:moveTo>
                    <a:cubicBezTo>
                      <a:pt x="16510" y="39576"/>
                      <a:pt x="53340" y="-6779"/>
                      <a:pt x="95250" y="841"/>
                    </a:cubicBezTo>
                    <a:cubicBezTo>
                      <a:pt x="137160" y="8461"/>
                      <a:pt x="143510" y="89741"/>
                      <a:pt x="209550" y="89741"/>
                    </a:cubicBezTo>
                    <a:cubicBezTo>
                      <a:pt x="275590" y="89741"/>
                      <a:pt x="354330" y="3381"/>
                      <a:pt x="425450" y="841"/>
                    </a:cubicBezTo>
                    <a:cubicBezTo>
                      <a:pt x="496570" y="-1699"/>
                      <a:pt x="494030" y="74501"/>
                      <a:pt x="565150" y="77041"/>
                    </a:cubicBezTo>
                    <a:cubicBezTo>
                      <a:pt x="636270" y="79581"/>
                      <a:pt x="711200" y="11001"/>
                      <a:pt x="781050" y="13541"/>
                    </a:cubicBezTo>
                    <a:cubicBezTo>
                      <a:pt x="850900" y="16081"/>
                      <a:pt x="867410" y="84661"/>
                      <a:pt x="914400" y="89741"/>
                    </a:cubicBezTo>
                    <a:cubicBezTo>
                      <a:pt x="961390" y="94821"/>
                      <a:pt x="995680" y="49101"/>
                      <a:pt x="1016000" y="38941"/>
                    </a:cubicBezTo>
                    <a:cubicBezTo>
                      <a:pt x="1036320" y="28781"/>
                      <a:pt x="1017270" y="38941"/>
                      <a:pt x="1016000" y="38941"/>
                    </a:cubicBezTo>
                    <a:cubicBezTo>
                      <a:pt x="1014730" y="38941"/>
                      <a:pt x="1010920" y="38941"/>
                      <a:pt x="1009650" y="38941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baseline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8894" name="任意多边形 29"/>
              <p:cNvSpPr/>
              <p:nvPr>
                <p:custDataLst>
                  <p:tags r:id="rId6"/>
                </p:custDataLst>
              </p:nvPr>
            </p:nvSpPr>
            <p:spPr>
              <a:xfrm>
                <a:off x="0" y="305740"/>
                <a:ext cx="1015895" cy="80645"/>
              </a:xfrm>
              <a:custGeom>
                <a:avLst/>
                <a:gdLst>
                  <a:gd name="connisteX0" fmla="*/ 0 w 1025320"/>
                  <a:gd name="connsiteY0" fmla="*/ 51640 h 90133"/>
                  <a:gd name="connisteX1" fmla="*/ 95250 w 1025320"/>
                  <a:gd name="connsiteY1" fmla="*/ 840 h 90133"/>
                  <a:gd name="connisteX2" fmla="*/ 209550 w 1025320"/>
                  <a:gd name="connsiteY2" fmla="*/ 89740 h 90133"/>
                  <a:gd name="connisteX3" fmla="*/ 425450 w 1025320"/>
                  <a:gd name="connsiteY3" fmla="*/ 840 h 90133"/>
                  <a:gd name="connisteX4" fmla="*/ 565150 w 1025320"/>
                  <a:gd name="connsiteY4" fmla="*/ 77040 h 90133"/>
                  <a:gd name="connisteX5" fmla="*/ 781050 w 1025320"/>
                  <a:gd name="connsiteY5" fmla="*/ 13540 h 90133"/>
                  <a:gd name="connisteX6" fmla="*/ 914400 w 1025320"/>
                  <a:gd name="connsiteY6" fmla="*/ 89740 h 90133"/>
                  <a:gd name="connisteX7" fmla="*/ 1016000 w 1025320"/>
                  <a:gd name="connsiteY7" fmla="*/ 38940 h 90133"/>
                  <a:gd name="connisteX8" fmla="*/ 1016000 w 1025320"/>
                  <a:gd name="connsiteY8" fmla="*/ 38940 h 90133"/>
                  <a:gd name="connisteX9" fmla="*/ 1009650 w 1025320"/>
                  <a:gd name="connsiteY9" fmla="*/ 38940 h 90133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</a:cxnLst>
                <a:rect l="l" t="t" r="r" b="b"/>
                <a:pathLst>
                  <a:path w="1025320" h="90133">
                    <a:moveTo>
                      <a:pt x="0" y="51641"/>
                    </a:moveTo>
                    <a:cubicBezTo>
                      <a:pt x="16510" y="39576"/>
                      <a:pt x="53340" y="-6779"/>
                      <a:pt x="95250" y="841"/>
                    </a:cubicBezTo>
                    <a:cubicBezTo>
                      <a:pt x="137160" y="8461"/>
                      <a:pt x="143510" y="89741"/>
                      <a:pt x="209550" y="89741"/>
                    </a:cubicBezTo>
                    <a:cubicBezTo>
                      <a:pt x="275590" y="89741"/>
                      <a:pt x="354330" y="3381"/>
                      <a:pt x="425450" y="841"/>
                    </a:cubicBezTo>
                    <a:cubicBezTo>
                      <a:pt x="496570" y="-1699"/>
                      <a:pt x="494030" y="74501"/>
                      <a:pt x="565150" y="77041"/>
                    </a:cubicBezTo>
                    <a:cubicBezTo>
                      <a:pt x="636270" y="79581"/>
                      <a:pt x="711200" y="11001"/>
                      <a:pt x="781050" y="13541"/>
                    </a:cubicBezTo>
                    <a:cubicBezTo>
                      <a:pt x="850900" y="16081"/>
                      <a:pt x="867410" y="84661"/>
                      <a:pt x="914400" y="89741"/>
                    </a:cubicBezTo>
                    <a:cubicBezTo>
                      <a:pt x="961390" y="94821"/>
                      <a:pt x="995680" y="49101"/>
                      <a:pt x="1016000" y="38941"/>
                    </a:cubicBezTo>
                    <a:cubicBezTo>
                      <a:pt x="1036320" y="28781"/>
                      <a:pt x="1017270" y="38941"/>
                      <a:pt x="1016000" y="38941"/>
                    </a:cubicBezTo>
                    <a:cubicBezTo>
                      <a:pt x="1014730" y="38941"/>
                      <a:pt x="1010920" y="38941"/>
                      <a:pt x="1009650" y="38941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baseline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097199" name="图片 18" descr="82053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8" cstate="email"/>
            <a:stretch>
              <a:fillRect/>
            </a:stretch>
          </p:blipFill>
          <p:spPr>
            <a:xfrm flipH="1">
              <a:off x="0" y="5308847"/>
              <a:ext cx="1147759" cy="1549153"/>
            </a:xfrm>
            <a:prstGeom prst="rect">
              <a:avLst/>
            </a:prstGeom>
          </p:spPr>
        </p:pic>
        <p:grpSp>
          <p:nvGrpSpPr>
            <p:cNvPr id="162" name="组合 19"/>
            <p:cNvGrpSpPr/>
            <p:nvPr userDrawn="1">
              <p:custDataLst>
                <p:tags r:id="rId9"/>
              </p:custDataLst>
            </p:nvPr>
          </p:nvGrpSpPr>
          <p:grpSpPr>
            <a:xfrm>
              <a:off x="11275059" y="539150"/>
              <a:ext cx="916940" cy="241935"/>
              <a:chOff x="7833" y="2869"/>
              <a:chExt cx="1614" cy="426"/>
            </a:xfrm>
          </p:grpSpPr>
          <p:sp>
            <p:nvSpPr>
              <p:cNvPr id="1048895" name="任意多边形 26"/>
              <p:cNvSpPr/>
              <p:nvPr>
                <p:custDataLst>
                  <p:tags r:id="rId10"/>
                </p:custDataLst>
              </p:nvPr>
            </p:nvSpPr>
            <p:spPr>
              <a:xfrm>
                <a:off x="7833" y="2869"/>
                <a:ext cx="1615" cy="142"/>
              </a:xfrm>
              <a:custGeom>
                <a:avLst/>
                <a:gdLst>
                  <a:gd name="connisteX0" fmla="*/ 0 w 1025320"/>
                  <a:gd name="connsiteY0" fmla="*/ 51640 h 90133"/>
                  <a:gd name="connisteX1" fmla="*/ 95250 w 1025320"/>
                  <a:gd name="connsiteY1" fmla="*/ 840 h 90133"/>
                  <a:gd name="connisteX2" fmla="*/ 209550 w 1025320"/>
                  <a:gd name="connsiteY2" fmla="*/ 89740 h 90133"/>
                  <a:gd name="connisteX3" fmla="*/ 425450 w 1025320"/>
                  <a:gd name="connsiteY3" fmla="*/ 840 h 90133"/>
                  <a:gd name="connisteX4" fmla="*/ 565150 w 1025320"/>
                  <a:gd name="connsiteY4" fmla="*/ 77040 h 90133"/>
                  <a:gd name="connisteX5" fmla="*/ 781050 w 1025320"/>
                  <a:gd name="connsiteY5" fmla="*/ 13540 h 90133"/>
                  <a:gd name="connisteX6" fmla="*/ 914400 w 1025320"/>
                  <a:gd name="connsiteY6" fmla="*/ 89740 h 90133"/>
                  <a:gd name="connisteX7" fmla="*/ 1016000 w 1025320"/>
                  <a:gd name="connsiteY7" fmla="*/ 38940 h 90133"/>
                  <a:gd name="connisteX8" fmla="*/ 1016000 w 1025320"/>
                  <a:gd name="connsiteY8" fmla="*/ 38940 h 90133"/>
                  <a:gd name="connisteX9" fmla="*/ 1009650 w 1025320"/>
                  <a:gd name="connsiteY9" fmla="*/ 38940 h 90133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</a:cxnLst>
                <a:rect l="l" t="t" r="r" b="b"/>
                <a:pathLst>
                  <a:path w="1025320" h="90133">
                    <a:moveTo>
                      <a:pt x="0" y="51641"/>
                    </a:moveTo>
                    <a:cubicBezTo>
                      <a:pt x="16510" y="39576"/>
                      <a:pt x="53340" y="-6779"/>
                      <a:pt x="95250" y="841"/>
                    </a:cubicBezTo>
                    <a:cubicBezTo>
                      <a:pt x="137160" y="8461"/>
                      <a:pt x="143510" y="89741"/>
                      <a:pt x="209550" y="89741"/>
                    </a:cubicBezTo>
                    <a:cubicBezTo>
                      <a:pt x="275590" y="89741"/>
                      <a:pt x="354330" y="3381"/>
                      <a:pt x="425450" y="841"/>
                    </a:cubicBezTo>
                    <a:cubicBezTo>
                      <a:pt x="496570" y="-1699"/>
                      <a:pt x="494030" y="74501"/>
                      <a:pt x="565150" y="77041"/>
                    </a:cubicBezTo>
                    <a:cubicBezTo>
                      <a:pt x="636270" y="79581"/>
                      <a:pt x="711200" y="11001"/>
                      <a:pt x="781050" y="13541"/>
                    </a:cubicBezTo>
                    <a:cubicBezTo>
                      <a:pt x="850900" y="16081"/>
                      <a:pt x="867410" y="84661"/>
                      <a:pt x="914400" y="89741"/>
                    </a:cubicBezTo>
                    <a:cubicBezTo>
                      <a:pt x="961390" y="94821"/>
                      <a:pt x="995680" y="49101"/>
                      <a:pt x="1016000" y="38941"/>
                    </a:cubicBezTo>
                    <a:cubicBezTo>
                      <a:pt x="1036320" y="28781"/>
                      <a:pt x="1017270" y="38941"/>
                      <a:pt x="1016000" y="38941"/>
                    </a:cubicBezTo>
                    <a:cubicBezTo>
                      <a:pt x="1014730" y="38941"/>
                      <a:pt x="1010920" y="38941"/>
                      <a:pt x="1009650" y="38941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48896" name="任意多边形 27"/>
              <p:cNvSpPr/>
              <p:nvPr>
                <p:custDataLst>
                  <p:tags r:id="rId11"/>
                </p:custDataLst>
              </p:nvPr>
            </p:nvSpPr>
            <p:spPr>
              <a:xfrm>
                <a:off x="7833" y="3011"/>
                <a:ext cx="1615" cy="142"/>
              </a:xfrm>
              <a:custGeom>
                <a:avLst/>
                <a:gdLst>
                  <a:gd name="connisteX0" fmla="*/ 0 w 1025320"/>
                  <a:gd name="connsiteY0" fmla="*/ 51640 h 90133"/>
                  <a:gd name="connisteX1" fmla="*/ 95250 w 1025320"/>
                  <a:gd name="connsiteY1" fmla="*/ 840 h 90133"/>
                  <a:gd name="connisteX2" fmla="*/ 209550 w 1025320"/>
                  <a:gd name="connsiteY2" fmla="*/ 89740 h 90133"/>
                  <a:gd name="connisteX3" fmla="*/ 425450 w 1025320"/>
                  <a:gd name="connsiteY3" fmla="*/ 840 h 90133"/>
                  <a:gd name="connisteX4" fmla="*/ 565150 w 1025320"/>
                  <a:gd name="connsiteY4" fmla="*/ 77040 h 90133"/>
                  <a:gd name="connisteX5" fmla="*/ 781050 w 1025320"/>
                  <a:gd name="connsiteY5" fmla="*/ 13540 h 90133"/>
                  <a:gd name="connisteX6" fmla="*/ 914400 w 1025320"/>
                  <a:gd name="connsiteY6" fmla="*/ 89740 h 90133"/>
                  <a:gd name="connisteX7" fmla="*/ 1016000 w 1025320"/>
                  <a:gd name="connsiteY7" fmla="*/ 38940 h 90133"/>
                  <a:gd name="connisteX8" fmla="*/ 1016000 w 1025320"/>
                  <a:gd name="connsiteY8" fmla="*/ 38940 h 90133"/>
                  <a:gd name="connisteX9" fmla="*/ 1009650 w 1025320"/>
                  <a:gd name="connsiteY9" fmla="*/ 38940 h 90133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</a:cxnLst>
                <a:rect l="l" t="t" r="r" b="b"/>
                <a:pathLst>
                  <a:path w="1025320" h="90133">
                    <a:moveTo>
                      <a:pt x="0" y="51641"/>
                    </a:moveTo>
                    <a:cubicBezTo>
                      <a:pt x="16510" y="39576"/>
                      <a:pt x="53340" y="-6779"/>
                      <a:pt x="95250" y="841"/>
                    </a:cubicBezTo>
                    <a:cubicBezTo>
                      <a:pt x="137160" y="8461"/>
                      <a:pt x="143510" y="89741"/>
                      <a:pt x="209550" y="89741"/>
                    </a:cubicBezTo>
                    <a:cubicBezTo>
                      <a:pt x="275590" y="89741"/>
                      <a:pt x="354330" y="3381"/>
                      <a:pt x="425450" y="841"/>
                    </a:cubicBezTo>
                    <a:cubicBezTo>
                      <a:pt x="496570" y="-1699"/>
                      <a:pt x="494030" y="74501"/>
                      <a:pt x="565150" y="77041"/>
                    </a:cubicBezTo>
                    <a:cubicBezTo>
                      <a:pt x="636270" y="79581"/>
                      <a:pt x="711200" y="11001"/>
                      <a:pt x="781050" y="13541"/>
                    </a:cubicBezTo>
                    <a:cubicBezTo>
                      <a:pt x="850900" y="16081"/>
                      <a:pt x="867410" y="84661"/>
                      <a:pt x="914400" y="89741"/>
                    </a:cubicBezTo>
                    <a:cubicBezTo>
                      <a:pt x="961390" y="94821"/>
                      <a:pt x="995680" y="49101"/>
                      <a:pt x="1016000" y="38941"/>
                    </a:cubicBezTo>
                    <a:cubicBezTo>
                      <a:pt x="1036320" y="28781"/>
                      <a:pt x="1017270" y="38941"/>
                      <a:pt x="1016000" y="38941"/>
                    </a:cubicBezTo>
                    <a:cubicBezTo>
                      <a:pt x="1014730" y="38941"/>
                      <a:pt x="1010920" y="38941"/>
                      <a:pt x="1009650" y="38941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48897" name="任意多边形 29"/>
              <p:cNvSpPr/>
              <p:nvPr>
                <p:custDataLst>
                  <p:tags r:id="rId12"/>
                </p:custDataLst>
              </p:nvPr>
            </p:nvSpPr>
            <p:spPr>
              <a:xfrm>
                <a:off x="7833" y="3153"/>
                <a:ext cx="1615" cy="142"/>
              </a:xfrm>
              <a:custGeom>
                <a:avLst/>
                <a:gdLst>
                  <a:gd name="connisteX0" fmla="*/ 0 w 1025320"/>
                  <a:gd name="connsiteY0" fmla="*/ 51640 h 90133"/>
                  <a:gd name="connisteX1" fmla="*/ 95250 w 1025320"/>
                  <a:gd name="connsiteY1" fmla="*/ 840 h 90133"/>
                  <a:gd name="connisteX2" fmla="*/ 209550 w 1025320"/>
                  <a:gd name="connsiteY2" fmla="*/ 89740 h 90133"/>
                  <a:gd name="connisteX3" fmla="*/ 425450 w 1025320"/>
                  <a:gd name="connsiteY3" fmla="*/ 840 h 90133"/>
                  <a:gd name="connisteX4" fmla="*/ 565150 w 1025320"/>
                  <a:gd name="connsiteY4" fmla="*/ 77040 h 90133"/>
                  <a:gd name="connisteX5" fmla="*/ 781050 w 1025320"/>
                  <a:gd name="connsiteY5" fmla="*/ 13540 h 90133"/>
                  <a:gd name="connisteX6" fmla="*/ 914400 w 1025320"/>
                  <a:gd name="connsiteY6" fmla="*/ 89740 h 90133"/>
                  <a:gd name="connisteX7" fmla="*/ 1016000 w 1025320"/>
                  <a:gd name="connsiteY7" fmla="*/ 38940 h 90133"/>
                  <a:gd name="connisteX8" fmla="*/ 1016000 w 1025320"/>
                  <a:gd name="connsiteY8" fmla="*/ 38940 h 90133"/>
                  <a:gd name="connisteX9" fmla="*/ 1009650 w 1025320"/>
                  <a:gd name="connsiteY9" fmla="*/ 38940 h 90133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</a:cxnLst>
                <a:rect l="l" t="t" r="r" b="b"/>
                <a:pathLst>
                  <a:path w="1025320" h="90133">
                    <a:moveTo>
                      <a:pt x="0" y="51641"/>
                    </a:moveTo>
                    <a:cubicBezTo>
                      <a:pt x="16510" y="39576"/>
                      <a:pt x="53340" y="-6779"/>
                      <a:pt x="95250" y="841"/>
                    </a:cubicBezTo>
                    <a:cubicBezTo>
                      <a:pt x="137160" y="8461"/>
                      <a:pt x="143510" y="89741"/>
                      <a:pt x="209550" y="89741"/>
                    </a:cubicBezTo>
                    <a:cubicBezTo>
                      <a:pt x="275590" y="89741"/>
                      <a:pt x="354330" y="3381"/>
                      <a:pt x="425450" y="841"/>
                    </a:cubicBezTo>
                    <a:cubicBezTo>
                      <a:pt x="496570" y="-1699"/>
                      <a:pt x="494030" y="74501"/>
                      <a:pt x="565150" y="77041"/>
                    </a:cubicBezTo>
                    <a:cubicBezTo>
                      <a:pt x="636270" y="79581"/>
                      <a:pt x="711200" y="11001"/>
                      <a:pt x="781050" y="13541"/>
                    </a:cubicBezTo>
                    <a:cubicBezTo>
                      <a:pt x="850900" y="16081"/>
                      <a:pt x="867410" y="84661"/>
                      <a:pt x="914400" y="89741"/>
                    </a:cubicBezTo>
                    <a:cubicBezTo>
                      <a:pt x="961390" y="94821"/>
                      <a:pt x="995680" y="49101"/>
                      <a:pt x="1016000" y="38941"/>
                    </a:cubicBezTo>
                    <a:cubicBezTo>
                      <a:pt x="1036320" y="28781"/>
                      <a:pt x="1017270" y="38941"/>
                      <a:pt x="1016000" y="38941"/>
                    </a:cubicBezTo>
                    <a:cubicBezTo>
                      <a:pt x="1014730" y="38941"/>
                      <a:pt x="1010920" y="38941"/>
                      <a:pt x="1009650" y="38941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1048898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48899" name="内容占位符 2"/>
          <p:cNvSpPr>
            <a:spLocks noGrp="1"/>
          </p:cNvSpPr>
          <p:nvPr>
            <p:ph idx="1"/>
            <p:custDataLst>
              <p:tags r:id="rId14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48900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01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048902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矩形 6"/>
          <p:cNvSpPr/>
          <p:nvPr>
            <p:custDataLst>
              <p:tags r:id="rId2"/>
            </p:custDataLst>
          </p:nvPr>
        </p:nvSpPr>
        <p:spPr>
          <a:xfrm>
            <a:off x="-5080" y="1764860"/>
            <a:ext cx="7225665" cy="290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8640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111250" y="3837305"/>
            <a:ext cx="4984115" cy="615315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50000"/>
              </a:lnSpc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048641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10615" y="2799934"/>
            <a:ext cx="4985385" cy="92202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4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pic>
        <p:nvPicPr>
          <p:cNvPr id="2097163" name="图片 7" descr="8205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7425690" y="424815"/>
            <a:ext cx="4766310" cy="6433185"/>
          </a:xfrm>
          <a:prstGeom prst="rect">
            <a:avLst/>
          </a:prstGeom>
        </p:spPr>
      </p:pic>
      <p:grpSp>
        <p:nvGrpSpPr>
          <p:cNvPr id="68" name="组合 8"/>
          <p:cNvGrpSpPr/>
          <p:nvPr>
            <p:custDataLst>
              <p:tags r:id="rId7"/>
            </p:custDataLst>
          </p:nvPr>
        </p:nvGrpSpPr>
        <p:grpSpPr>
          <a:xfrm>
            <a:off x="0" y="4144840"/>
            <a:ext cx="916940" cy="241935"/>
            <a:chOff x="7833" y="2869"/>
            <a:chExt cx="1614" cy="426"/>
          </a:xfrm>
        </p:grpSpPr>
        <p:sp>
          <p:nvSpPr>
            <p:cNvPr id="1048642" name="任意多边形 13"/>
            <p:cNvSpPr/>
            <p:nvPr>
              <p:custDataLst>
                <p:tags r:id="rId8"/>
              </p:custDataLst>
            </p:nvPr>
          </p:nvSpPr>
          <p:spPr>
            <a:xfrm>
              <a:off x="7833" y="2869"/>
              <a:ext cx="1615" cy="142"/>
            </a:xfrm>
            <a:custGeom>
              <a:avLst/>
              <a:gdLst>
                <a:gd name="connisteX0" fmla="*/ 0 w 1025320"/>
                <a:gd name="connsiteY0" fmla="*/ 51640 h 90133"/>
                <a:gd name="connisteX1" fmla="*/ 95250 w 1025320"/>
                <a:gd name="connsiteY1" fmla="*/ 840 h 90133"/>
                <a:gd name="connisteX2" fmla="*/ 209550 w 1025320"/>
                <a:gd name="connsiteY2" fmla="*/ 89740 h 90133"/>
                <a:gd name="connisteX3" fmla="*/ 425450 w 1025320"/>
                <a:gd name="connsiteY3" fmla="*/ 840 h 90133"/>
                <a:gd name="connisteX4" fmla="*/ 565150 w 1025320"/>
                <a:gd name="connsiteY4" fmla="*/ 77040 h 90133"/>
                <a:gd name="connisteX5" fmla="*/ 781050 w 1025320"/>
                <a:gd name="connsiteY5" fmla="*/ 13540 h 90133"/>
                <a:gd name="connisteX6" fmla="*/ 914400 w 1025320"/>
                <a:gd name="connsiteY6" fmla="*/ 89740 h 90133"/>
                <a:gd name="connisteX7" fmla="*/ 1016000 w 1025320"/>
                <a:gd name="connsiteY7" fmla="*/ 38940 h 90133"/>
                <a:gd name="connisteX8" fmla="*/ 1016000 w 1025320"/>
                <a:gd name="connsiteY8" fmla="*/ 38940 h 90133"/>
                <a:gd name="connisteX9" fmla="*/ 1009650 w 1025320"/>
                <a:gd name="connsiteY9" fmla="*/ 38940 h 9013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</a:cxnLst>
              <a:rect l="l" t="t" r="r" b="b"/>
              <a:pathLst>
                <a:path w="1025320" h="90133">
                  <a:moveTo>
                    <a:pt x="0" y="51641"/>
                  </a:moveTo>
                  <a:cubicBezTo>
                    <a:pt x="16510" y="39576"/>
                    <a:pt x="53340" y="-6779"/>
                    <a:pt x="95250" y="841"/>
                  </a:cubicBezTo>
                  <a:cubicBezTo>
                    <a:pt x="137160" y="8461"/>
                    <a:pt x="143510" y="89741"/>
                    <a:pt x="209550" y="89741"/>
                  </a:cubicBezTo>
                  <a:cubicBezTo>
                    <a:pt x="275590" y="89741"/>
                    <a:pt x="354330" y="3381"/>
                    <a:pt x="425450" y="841"/>
                  </a:cubicBezTo>
                  <a:cubicBezTo>
                    <a:pt x="496570" y="-1699"/>
                    <a:pt x="494030" y="74501"/>
                    <a:pt x="565150" y="77041"/>
                  </a:cubicBezTo>
                  <a:cubicBezTo>
                    <a:pt x="636270" y="79581"/>
                    <a:pt x="711200" y="11001"/>
                    <a:pt x="781050" y="13541"/>
                  </a:cubicBezTo>
                  <a:cubicBezTo>
                    <a:pt x="850900" y="16081"/>
                    <a:pt x="867410" y="84661"/>
                    <a:pt x="914400" y="89741"/>
                  </a:cubicBezTo>
                  <a:cubicBezTo>
                    <a:pt x="961390" y="94821"/>
                    <a:pt x="995680" y="49101"/>
                    <a:pt x="1016000" y="38941"/>
                  </a:cubicBezTo>
                  <a:cubicBezTo>
                    <a:pt x="1036320" y="28781"/>
                    <a:pt x="1017270" y="38941"/>
                    <a:pt x="1016000" y="38941"/>
                  </a:cubicBezTo>
                  <a:cubicBezTo>
                    <a:pt x="1014730" y="38941"/>
                    <a:pt x="1010920" y="38941"/>
                    <a:pt x="1009650" y="38941"/>
                  </a:cubicBez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48643" name="任意多边形 14"/>
            <p:cNvSpPr/>
            <p:nvPr>
              <p:custDataLst>
                <p:tags r:id="rId9"/>
              </p:custDataLst>
            </p:nvPr>
          </p:nvSpPr>
          <p:spPr>
            <a:xfrm>
              <a:off x="7833" y="3011"/>
              <a:ext cx="1615" cy="142"/>
            </a:xfrm>
            <a:custGeom>
              <a:avLst/>
              <a:gdLst>
                <a:gd name="connisteX0" fmla="*/ 0 w 1025320"/>
                <a:gd name="connsiteY0" fmla="*/ 51640 h 90133"/>
                <a:gd name="connisteX1" fmla="*/ 95250 w 1025320"/>
                <a:gd name="connsiteY1" fmla="*/ 840 h 90133"/>
                <a:gd name="connisteX2" fmla="*/ 209550 w 1025320"/>
                <a:gd name="connsiteY2" fmla="*/ 89740 h 90133"/>
                <a:gd name="connisteX3" fmla="*/ 425450 w 1025320"/>
                <a:gd name="connsiteY3" fmla="*/ 840 h 90133"/>
                <a:gd name="connisteX4" fmla="*/ 565150 w 1025320"/>
                <a:gd name="connsiteY4" fmla="*/ 77040 h 90133"/>
                <a:gd name="connisteX5" fmla="*/ 781050 w 1025320"/>
                <a:gd name="connsiteY5" fmla="*/ 13540 h 90133"/>
                <a:gd name="connisteX6" fmla="*/ 914400 w 1025320"/>
                <a:gd name="connsiteY6" fmla="*/ 89740 h 90133"/>
                <a:gd name="connisteX7" fmla="*/ 1016000 w 1025320"/>
                <a:gd name="connsiteY7" fmla="*/ 38940 h 90133"/>
                <a:gd name="connisteX8" fmla="*/ 1016000 w 1025320"/>
                <a:gd name="connsiteY8" fmla="*/ 38940 h 90133"/>
                <a:gd name="connisteX9" fmla="*/ 1009650 w 1025320"/>
                <a:gd name="connsiteY9" fmla="*/ 38940 h 9013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</a:cxnLst>
              <a:rect l="l" t="t" r="r" b="b"/>
              <a:pathLst>
                <a:path w="1025320" h="90133">
                  <a:moveTo>
                    <a:pt x="0" y="51641"/>
                  </a:moveTo>
                  <a:cubicBezTo>
                    <a:pt x="16510" y="39576"/>
                    <a:pt x="53340" y="-6779"/>
                    <a:pt x="95250" y="841"/>
                  </a:cubicBezTo>
                  <a:cubicBezTo>
                    <a:pt x="137160" y="8461"/>
                    <a:pt x="143510" y="89741"/>
                    <a:pt x="209550" y="89741"/>
                  </a:cubicBezTo>
                  <a:cubicBezTo>
                    <a:pt x="275590" y="89741"/>
                    <a:pt x="354330" y="3381"/>
                    <a:pt x="425450" y="841"/>
                  </a:cubicBezTo>
                  <a:cubicBezTo>
                    <a:pt x="496570" y="-1699"/>
                    <a:pt x="494030" y="74501"/>
                    <a:pt x="565150" y="77041"/>
                  </a:cubicBezTo>
                  <a:cubicBezTo>
                    <a:pt x="636270" y="79581"/>
                    <a:pt x="711200" y="11001"/>
                    <a:pt x="781050" y="13541"/>
                  </a:cubicBezTo>
                  <a:cubicBezTo>
                    <a:pt x="850900" y="16081"/>
                    <a:pt x="867410" y="84661"/>
                    <a:pt x="914400" y="89741"/>
                  </a:cubicBezTo>
                  <a:cubicBezTo>
                    <a:pt x="961390" y="94821"/>
                    <a:pt x="995680" y="49101"/>
                    <a:pt x="1016000" y="38941"/>
                  </a:cubicBezTo>
                  <a:cubicBezTo>
                    <a:pt x="1036320" y="28781"/>
                    <a:pt x="1017270" y="38941"/>
                    <a:pt x="1016000" y="38941"/>
                  </a:cubicBezTo>
                  <a:cubicBezTo>
                    <a:pt x="1014730" y="38941"/>
                    <a:pt x="1010920" y="38941"/>
                    <a:pt x="1009650" y="38941"/>
                  </a:cubicBez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48644" name="任意多边形 15"/>
            <p:cNvSpPr/>
            <p:nvPr>
              <p:custDataLst>
                <p:tags r:id="rId10"/>
              </p:custDataLst>
            </p:nvPr>
          </p:nvSpPr>
          <p:spPr>
            <a:xfrm>
              <a:off x="7833" y="3153"/>
              <a:ext cx="1615" cy="142"/>
            </a:xfrm>
            <a:custGeom>
              <a:avLst/>
              <a:gdLst>
                <a:gd name="connisteX0" fmla="*/ 0 w 1025320"/>
                <a:gd name="connsiteY0" fmla="*/ 51640 h 90133"/>
                <a:gd name="connisteX1" fmla="*/ 95250 w 1025320"/>
                <a:gd name="connsiteY1" fmla="*/ 840 h 90133"/>
                <a:gd name="connisteX2" fmla="*/ 209550 w 1025320"/>
                <a:gd name="connsiteY2" fmla="*/ 89740 h 90133"/>
                <a:gd name="connisteX3" fmla="*/ 425450 w 1025320"/>
                <a:gd name="connsiteY3" fmla="*/ 840 h 90133"/>
                <a:gd name="connisteX4" fmla="*/ 565150 w 1025320"/>
                <a:gd name="connsiteY4" fmla="*/ 77040 h 90133"/>
                <a:gd name="connisteX5" fmla="*/ 781050 w 1025320"/>
                <a:gd name="connsiteY5" fmla="*/ 13540 h 90133"/>
                <a:gd name="connisteX6" fmla="*/ 914400 w 1025320"/>
                <a:gd name="connsiteY6" fmla="*/ 89740 h 90133"/>
                <a:gd name="connisteX7" fmla="*/ 1016000 w 1025320"/>
                <a:gd name="connsiteY7" fmla="*/ 38940 h 90133"/>
                <a:gd name="connisteX8" fmla="*/ 1016000 w 1025320"/>
                <a:gd name="connsiteY8" fmla="*/ 38940 h 90133"/>
                <a:gd name="connisteX9" fmla="*/ 1009650 w 1025320"/>
                <a:gd name="connsiteY9" fmla="*/ 38940 h 9013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</a:cxnLst>
              <a:rect l="l" t="t" r="r" b="b"/>
              <a:pathLst>
                <a:path w="1025320" h="90133">
                  <a:moveTo>
                    <a:pt x="0" y="51641"/>
                  </a:moveTo>
                  <a:cubicBezTo>
                    <a:pt x="16510" y="39576"/>
                    <a:pt x="53340" y="-6779"/>
                    <a:pt x="95250" y="841"/>
                  </a:cubicBezTo>
                  <a:cubicBezTo>
                    <a:pt x="137160" y="8461"/>
                    <a:pt x="143510" y="89741"/>
                    <a:pt x="209550" y="89741"/>
                  </a:cubicBezTo>
                  <a:cubicBezTo>
                    <a:pt x="275590" y="89741"/>
                    <a:pt x="354330" y="3381"/>
                    <a:pt x="425450" y="841"/>
                  </a:cubicBezTo>
                  <a:cubicBezTo>
                    <a:pt x="496570" y="-1699"/>
                    <a:pt x="494030" y="74501"/>
                    <a:pt x="565150" y="77041"/>
                  </a:cubicBezTo>
                  <a:cubicBezTo>
                    <a:pt x="636270" y="79581"/>
                    <a:pt x="711200" y="11001"/>
                    <a:pt x="781050" y="13541"/>
                  </a:cubicBezTo>
                  <a:cubicBezTo>
                    <a:pt x="850900" y="16081"/>
                    <a:pt x="867410" y="84661"/>
                    <a:pt x="914400" y="89741"/>
                  </a:cubicBezTo>
                  <a:cubicBezTo>
                    <a:pt x="961390" y="94821"/>
                    <a:pt x="995680" y="49101"/>
                    <a:pt x="1016000" y="38941"/>
                  </a:cubicBezTo>
                  <a:cubicBezTo>
                    <a:pt x="1036320" y="28781"/>
                    <a:pt x="1017270" y="38941"/>
                    <a:pt x="1016000" y="38941"/>
                  </a:cubicBezTo>
                  <a:cubicBezTo>
                    <a:pt x="1014730" y="38941"/>
                    <a:pt x="1010920" y="38941"/>
                    <a:pt x="1009650" y="38941"/>
                  </a:cubicBez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48645" name="等腰三角形 13"/>
          <p:cNvSpPr/>
          <p:nvPr>
            <p:custDataLst>
              <p:tags r:id="rId11"/>
            </p:custDataLst>
          </p:nvPr>
        </p:nvSpPr>
        <p:spPr>
          <a:xfrm rot="10800000">
            <a:off x="171099" y="155836"/>
            <a:ext cx="120811" cy="8284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汉仪细简黑简" panose="00020600040101010101" charset="-122"/>
              <a:cs typeface="+mn-cs"/>
            </a:endParaRPr>
          </a:p>
        </p:txBody>
      </p:sp>
      <p:sp>
        <p:nvSpPr>
          <p:cNvPr id="1048646" name="等腰三角形 14"/>
          <p:cNvSpPr/>
          <p:nvPr>
            <p:custDataLst>
              <p:tags r:id="rId12"/>
            </p:custDataLst>
          </p:nvPr>
        </p:nvSpPr>
        <p:spPr>
          <a:xfrm rot="10800000">
            <a:off x="171099" y="323932"/>
            <a:ext cx="120811" cy="8284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汉仪细简黑简" panose="00020600040101010101" charset="-122"/>
              <a:cs typeface="+mn-cs"/>
            </a:endParaRPr>
          </a:p>
        </p:txBody>
      </p:sp>
      <p:sp>
        <p:nvSpPr>
          <p:cNvPr id="1048647" name="等腰三角形 15"/>
          <p:cNvSpPr/>
          <p:nvPr>
            <p:custDataLst>
              <p:tags r:id="rId13"/>
            </p:custDataLst>
          </p:nvPr>
        </p:nvSpPr>
        <p:spPr>
          <a:xfrm rot="10800000">
            <a:off x="171099" y="492029"/>
            <a:ext cx="120811" cy="8284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汉仪细简黑简" panose="00020600040101010101" charset="-122"/>
              <a:cs typeface="+mn-cs"/>
            </a:endParaRPr>
          </a:p>
        </p:txBody>
      </p:sp>
      <p:sp>
        <p:nvSpPr>
          <p:cNvPr id="1048648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49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48650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tx2"/>
        </a:solidFill>
        <a:effectLst/>
      </p:bgPr>
    </p:bg>
    <p:spTree>
      <p:nvGrpSpPr>
        <p:cNvPr id="1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组合 20"/>
          <p:cNvGrpSpPr/>
          <p:nvPr userDrawn="1">
            <p:custDataLst>
              <p:tags r:id="rId2"/>
            </p:custDataLst>
          </p:nvPr>
        </p:nvGrpSpPr>
        <p:grpSpPr>
          <a:xfrm>
            <a:off x="0" y="539150"/>
            <a:ext cx="12191999" cy="6318850"/>
            <a:chOff x="0" y="539150"/>
            <a:chExt cx="12191999" cy="6318850"/>
          </a:xfrm>
        </p:grpSpPr>
        <p:grpSp>
          <p:nvGrpSpPr>
            <p:cNvPr id="167" name="组合 21"/>
            <p:cNvGrpSpPr/>
            <p:nvPr userDrawn="1">
              <p:custDataLst>
                <p:tags r:id="rId3"/>
              </p:custDataLst>
            </p:nvPr>
          </p:nvGrpSpPr>
          <p:grpSpPr>
            <a:xfrm>
              <a:off x="683580" y="6552272"/>
              <a:ext cx="11508419" cy="241935"/>
              <a:chOff x="0" y="144450"/>
              <a:chExt cx="1015895" cy="241935"/>
            </a:xfrm>
          </p:grpSpPr>
          <p:sp>
            <p:nvSpPr>
              <p:cNvPr id="1048908" name="任意多边形 26"/>
              <p:cNvSpPr/>
              <p:nvPr>
                <p:custDataLst>
                  <p:tags r:id="rId4"/>
                </p:custDataLst>
              </p:nvPr>
            </p:nvSpPr>
            <p:spPr>
              <a:xfrm>
                <a:off x="0" y="144450"/>
                <a:ext cx="1015895" cy="80645"/>
              </a:xfrm>
              <a:custGeom>
                <a:avLst/>
                <a:gdLst>
                  <a:gd name="connisteX0" fmla="*/ 0 w 1025320"/>
                  <a:gd name="connsiteY0" fmla="*/ 51640 h 90133"/>
                  <a:gd name="connisteX1" fmla="*/ 95250 w 1025320"/>
                  <a:gd name="connsiteY1" fmla="*/ 840 h 90133"/>
                  <a:gd name="connisteX2" fmla="*/ 209550 w 1025320"/>
                  <a:gd name="connsiteY2" fmla="*/ 89740 h 90133"/>
                  <a:gd name="connisteX3" fmla="*/ 425450 w 1025320"/>
                  <a:gd name="connsiteY3" fmla="*/ 840 h 90133"/>
                  <a:gd name="connisteX4" fmla="*/ 565150 w 1025320"/>
                  <a:gd name="connsiteY4" fmla="*/ 77040 h 90133"/>
                  <a:gd name="connisteX5" fmla="*/ 781050 w 1025320"/>
                  <a:gd name="connsiteY5" fmla="*/ 13540 h 90133"/>
                  <a:gd name="connisteX6" fmla="*/ 914400 w 1025320"/>
                  <a:gd name="connsiteY6" fmla="*/ 89740 h 90133"/>
                  <a:gd name="connisteX7" fmla="*/ 1016000 w 1025320"/>
                  <a:gd name="connsiteY7" fmla="*/ 38940 h 90133"/>
                  <a:gd name="connisteX8" fmla="*/ 1016000 w 1025320"/>
                  <a:gd name="connsiteY8" fmla="*/ 38940 h 90133"/>
                  <a:gd name="connisteX9" fmla="*/ 1009650 w 1025320"/>
                  <a:gd name="connsiteY9" fmla="*/ 38940 h 90133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</a:cxnLst>
                <a:rect l="l" t="t" r="r" b="b"/>
                <a:pathLst>
                  <a:path w="1025320" h="90133">
                    <a:moveTo>
                      <a:pt x="0" y="51641"/>
                    </a:moveTo>
                    <a:cubicBezTo>
                      <a:pt x="16510" y="39576"/>
                      <a:pt x="53340" y="-6779"/>
                      <a:pt x="95250" y="841"/>
                    </a:cubicBezTo>
                    <a:cubicBezTo>
                      <a:pt x="137160" y="8461"/>
                      <a:pt x="143510" y="89741"/>
                      <a:pt x="209550" y="89741"/>
                    </a:cubicBezTo>
                    <a:cubicBezTo>
                      <a:pt x="275590" y="89741"/>
                      <a:pt x="354330" y="3381"/>
                      <a:pt x="425450" y="841"/>
                    </a:cubicBezTo>
                    <a:cubicBezTo>
                      <a:pt x="496570" y="-1699"/>
                      <a:pt x="494030" y="74501"/>
                      <a:pt x="565150" y="77041"/>
                    </a:cubicBezTo>
                    <a:cubicBezTo>
                      <a:pt x="636270" y="79581"/>
                      <a:pt x="711200" y="11001"/>
                      <a:pt x="781050" y="13541"/>
                    </a:cubicBezTo>
                    <a:cubicBezTo>
                      <a:pt x="850900" y="16081"/>
                      <a:pt x="867410" y="84661"/>
                      <a:pt x="914400" y="89741"/>
                    </a:cubicBezTo>
                    <a:cubicBezTo>
                      <a:pt x="961390" y="94821"/>
                      <a:pt x="995680" y="49101"/>
                      <a:pt x="1016000" y="38941"/>
                    </a:cubicBezTo>
                    <a:cubicBezTo>
                      <a:pt x="1036320" y="28781"/>
                      <a:pt x="1017270" y="38941"/>
                      <a:pt x="1016000" y="38941"/>
                    </a:cubicBezTo>
                    <a:cubicBezTo>
                      <a:pt x="1014730" y="38941"/>
                      <a:pt x="1010920" y="38941"/>
                      <a:pt x="1009650" y="38941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baseline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8909" name="任意多边形 27"/>
              <p:cNvSpPr/>
              <p:nvPr>
                <p:custDataLst>
                  <p:tags r:id="rId5"/>
                </p:custDataLst>
              </p:nvPr>
            </p:nvSpPr>
            <p:spPr>
              <a:xfrm>
                <a:off x="0" y="225095"/>
                <a:ext cx="1015895" cy="80645"/>
              </a:xfrm>
              <a:custGeom>
                <a:avLst/>
                <a:gdLst>
                  <a:gd name="connisteX0" fmla="*/ 0 w 1025320"/>
                  <a:gd name="connsiteY0" fmla="*/ 51640 h 90133"/>
                  <a:gd name="connisteX1" fmla="*/ 95250 w 1025320"/>
                  <a:gd name="connsiteY1" fmla="*/ 840 h 90133"/>
                  <a:gd name="connisteX2" fmla="*/ 209550 w 1025320"/>
                  <a:gd name="connsiteY2" fmla="*/ 89740 h 90133"/>
                  <a:gd name="connisteX3" fmla="*/ 425450 w 1025320"/>
                  <a:gd name="connsiteY3" fmla="*/ 840 h 90133"/>
                  <a:gd name="connisteX4" fmla="*/ 565150 w 1025320"/>
                  <a:gd name="connsiteY4" fmla="*/ 77040 h 90133"/>
                  <a:gd name="connisteX5" fmla="*/ 781050 w 1025320"/>
                  <a:gd name="connsiteY5" fmla="*/ 13540 h 90133"/>
                  <a:gd name="connisteX6" fmla="*/ 914400 w 1025320"/>
                  <a:gd name="connsiteY6" fmla="*/ 89740 h 90133"/>
                  <a:gd name="connisteX7" fmla="*/ 1016000 w 1025320"/>
                  <a:gd name="connsiteY7" fmla="*/ 38940 h 90133"/>
                  <a:gd name="connisteX8" fmla="*/ 1016000 w 1025320"/>
                  <a:gd name="connsiteY8" fmla="*/ 38940 h 90133"/>
                  <a:gd name="connisteX9" fmla="*/ 1009650 w 1025320"/>
                  <a:gd name="connsiteY9" fmla="*/ 38940 h 90133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</a:cxnLst>
                <a:rect l="l" t="t" r="r" b="b"/>
                <a:pathLst>
                  <a:path w="1025320" h="90133">
                    <a:moveTo>
                      <a:pt x="0" y="51641"/>
                    </a:moveTo>
                    <a:cubicBezTo>
                      <a:pt x="16510" y="39576"/>
                      <a:pt x="53340" y="-6779"/>
                      <a:pt x="95250" y="841"/>
                    </a:cubicBezTo>
                    <a:cubicBezTo>
                      <a:pt x="137160" y="8461"/>
                      <a:pt x="143510" y="89741"/>
                      <a:pt x="209550" y="89741"/>
                    </a:cubicBezTo>
                    <a:cubicBezTo>
                      <a:pt x="275590" y="89741"/>
                      <a:pt x="354330" y="3381"/>
                      <a:pt x="425450" y="841"/>
                    </a:cubicBezTo>
                    <a:cubicBezTo>
                      <a:pt x="496570" y="-1699"/>
                      <a:pt x="494030" y="74501"/>
                      <a:pt x="565150" y="77041"/>
                    </a:cubicBezTo>
                    <a:cubicBezTo>
                      <a:pt x="636270" y="79581"/>
                      <a:pt x="711200" y="11001"/>
                      <a:pt x="781050" y="13541"/>
                    </a:cubicBezTo>
                    <a:cubicBezTo>
                      <a:pt x="850900" y="16081"/>
                      <a:pt x="867410" y="84661"/>
                      <a:pt x="914400" y="89741"/>
                    </a:cubicBezTo>
                    <a:cubicBezTo>
                      <a:pt x="961390" y="94821"/>
                      <a:pt x="995680" y="49101"/>
                      <a:pt x="1016000" y="38941"/>
                    </a:cubicBezTo>
                    <a:cubicBezTo>
                      <a:pt x="1036320" y="28781"/>
                      <a:pt x="1017270" y="38941"/>
                      <a:pt x="1016000" y="38941"/>
                    </a:cubicBezTo>
                    <a:cubicBezTo>
                      <a:pt x="1014730" y="38941"/>
                      <a:pt x="1010920" y="38941"/>
                      <a:pt x="1009650" y="38941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baseline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8910" name="任意多边形 29"/>
              <p:cNvSpPr/>
              <p:nvPr>
                <p:custDataLst>
                  <p:tags r:id="rId6"/>
                </p:custDataLst>
              </p:nvPr>
            </p:nvSpPr>
            <p:spPr>
              <a:xfrm>
                <a:off x="0" y="305740"/>
                <a:ext cx="1015895" cy="80645"/>
              </a:xfrm>
              <a:custGeom>
                <a:avLst/>
                <a:gdLst>
                  <a:gd name="connisteX0" fmla="*/ 0 w 1025320"/>
                  <a:gd name="connsiteY0" fmla="*/ 51640 h 90133"/>
                  <a:gd name="connisteX1" fmla="*/ 95250 w 1025320"/>
                  <a:gd name="connsiteY1" fmla="*/ 840 h 90133"/>
                  <a:gd name="connisteX2" fmla="*/ 209550 w 1025320"/>
                  <a:gd name="connsiteY2" fmla="*/ 89740 h 90133"/>
                  <a:gd name="connisteX3" fmla="*/ 425450 w 1025320"/>
                  <a:gd name="connsiteY3" fmla="*/ 840 h 90133"/>
                  <a:gd name="connisteX4" fmla="*/ 565150 w 1025320"/>
                  <a:gd name="connsiteY4" fmla="*/ 77040 h 90133"/>
                  <a:gd name="connisteX5" fmla="*/ 781050 w 1025320"/>
                  <a:gd name="connsiteY5" fmla="*/ 13540 h 90133"/>
                  <a:gd name="connisteX6" fmla="*/ 914400 w 1025320"/>
                  <a:gd name="connsiteY6" fmla="*/ 89740 h 90133"/>
                  <a:gd name="connisteX7" fmla="*/ 1016000 w 1025320"/>
                  <a:gd name="connsiteY7" fmla="*/ 38940 h 90133"/>
                  <a:gd name="connisteX8" fmla="*/ 1016000 w 1025320"/>
                  <a:gd name="connsiteY8" fmla="*/ 38940 h 90133"/>
                  <a:gd name="connisteX9" fmla="*/ 1009650 w 1025320"/>
                  <a:gd name="connsiteY9" fmla="*/ 38940 h 90133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</a:cxnLst>
                <a:rect l="l" t="t" r="r" b="b"/>
                <a:pathLst>
                  <a:path w="1025320" h="90133">
                    <a:moveTo>
                      <a:pt x="0" y="51641"/>
                    </a:moveTo>
                    <a:cubicBezTo>
                      <a:pt x="16510" y="39576"/>
                      <a:pt x="53340" y="-6779"/>
                      <a:pt x="95250" y="841"/>
                    </a:cubicBezTo>
                    <a:cubicBezTo>
                      <a:pt x="137160" y="8461"/>
                      <a:pt x="143510" y="89741"/>
                      <a:pt x="209550" y="89741"/>
                    </a:cubicBezTo>
                    <a:cubicBezTo>
                      <a:pt x="275590" y="89741"/>
                      <a:pt x="354330" y="3381"/>
                      <a:pt x="425450" y="841"/>
                    </a:cubicBezTo>
                    <a:cubicBezTo>
                      <a:pt x="496570" y="-1699"/>
                      <a:pt x="494030" y="74501"/>
                      <a:pt x="565150" y="77041"/>
                    </a:cubicBezTo>
                    <a:cubicBezTo>
                      <a:pt x="636270" y="79581"/>
                      <a:pt x="711200" y="11001"/>
                      <a:pt x="781050" y="13541"/>
                    </a:cubicBezTo>
                    <a:cubicBezTo>
                      <a:pt x="850900" y="16081"/>
                      <a:pt x="867410" y="84661"/>
                      <a:pt x="914400" y="89741"/>
                    </a:cubicBezTo>
                    <a:cubicBezTo>
                      <a:pt x="961390" y="94821"/>
                      <a:pt x="995680" y="49101"/>
                      <a:pt x="1016000" y="38941"/>
                    </a:cubicBezTo>
                    <a:cubicBezTo>
                      <a:pt x="1036320" y="28781"/>
                      <a:pt x="1017270" y="38941"/>
                      <a:pt x="1016000" y="38941"/>
                    </a:cubicBezTo>
                    <a:cubicBezTo>
                      <a:pt x="1014730" y="38941"/>
                      <a:pt x="1010920" y="38941"/>
                      <a:pt x="1009650" y="38941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baseline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097202" name="图片 22" descr="82053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8" cstate="email"/>
            <a:stretch>
              <a:fillRect/>
            </a:stretch>
          </p:blipFill>
          <p:spPr>
            <a:xfrm flipH="1">
              <a:off x="0" y="5308847"/>
              <a:ext cx="1147759" cy="1549153"/>
            </a:xfrm>
            <a:prstGeom prst="rect">
              <a:avLst/>
            </a:prstGeom>
          </p:spPr>
        </p:pic>
        <p:grpSp>
          <p:nvGrpSpPr>
            <p:cNvPr id="168" name="组合 23"/>
            <p:cNvGrpSpPr/>
            <p:nvPr userDrawn="1">
              <p:custDataLst>
                <p:tags r:id="rId9"/>
              </p:custDataLst>
            </p:nvPr>
          </p:nvGrpSpPr>
          <p:grpSpPr>
            <a:xfrm>
              <a:off x="11275059" y="539150"/>
              <a:ext cx="916940" cy="241935"/>
              <a:chOff x="7833" y="2869"/>
              <a:chExt cx="1614" cy="426"/>
            </a:xfrm>
          </p:grpSpPr>
          <p:sp>
            <p:nvSpPr>
              <p:cNvPr id="1048911" name="任意多边形 26"/>
              <p:cNvSpPr/>
              <p:nvPr>
                <p:custDataLst>
                  <p:tags r:id="rId10"/>
                </p:custDataLst>
              </p:nvPr>
            </p:nvSpPr>
            <p:spPr>
              <a:xfrm>
                <a:off x="7833" y="2869"/>
                <a:ext cx="1615" cy="142"/>
              </a:xfrm>
              <a:custGeom>
                <a:avLst/>
                <a:gdLst>
                  <a:gd name="connisteX0" fmla="*/ 0 w 1025320"/>
                  <a:gd name="connsiteY0" fmla="*/ 51640 h 90133"/>
                  <a:gd name="connisteX1" fmla="*/ 95250 w 1025320"/>
                  <a:gd name="connsiteY1" fmla="*/ 840 h 90133"/>
                  <a:gd name="connisteX2" fmla="*/ 209550 w 1025320"/>
                  <a:gd name="connsiteY2" fmla="*/ 89740 h 90133"/>
                  <a:gd name="connisteX3" fmla="*/ 425450 w 1025320"/>
                  <a:gd name="connsiteY3" fmla="*/ 840 h 90133"/>
                  <a:gd name="connisteX4" fmla="*/ 565150 w 1025320"/>
                  <a:gd name="connsiteY4" fmla="*/ 77040 h 90133"/>
                  <a:gd name="connisteX5" fmla="*/ 781050 w 1025320"/>
                  <a:gd name="connsiteY5" fmla="*/ 13540 h 90133"/>
                  <a:gd name="connisteX6" fmla="*/ 914400 w 1025320"/>
                  <a:gd name="connsiteY6" fmla="*/ 89740 h 90133"/>
                  <a:gd name="connisteX7" fmla="*/ 1016000 w 1025320"/>
                  <a:gd name="connsiteY7" fmla="*/ 38940 h 90133"/>
                  <a:gd name="connisteX8" fmla="*/ 1016000 w 1025320"/>
                  <a:gd name="connsiteY8" fmla="*/ 38940 h 90133"/>
                  <a:gd name="connisteX9" fmla="*/ 1009650 w 1025320"/>
                  <a:gd name="connsiteY9" fmla="*/ 38940 h 90133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</a:cxnLst>
                <a:rect l="l" t="t" r="r" b="b"/>
                <a:pathLst>
                  <a:path w="1025320" h="90133">
                    <a:moveTo>
                      <a:pt x="0" y="51641"/>
                    </a:moveTo>
                    <a:cubicBezTo>
                      <a:pt x="16510" y="39576"/>
                      <a:pt x="53340" y="-6779"/>
                      <a:pt x="95250" y="841"/>
                    </a:cubicBezTo>
                    <a:cubicBezTo>
                      <a:pt x="137160" y="8461"/>
                      <a:pt x="143510" y="89741"/>
                      <a:pt x="209550" y="89741"/>
                    </a:cubicBezTo>
                    <a:cubicBezTo>
                      <a:pt x="275590" y="89741"/>
                      <a:pt x="354330" y="3381"/>
                      <a:pt x="425450" y="841"/>
                    </a:cubicBezTo>
                    <a:cubicBezTo>
                      <a:pt x="496570" y="-1699"/>
                      <a:pt x="494030" y="74501"/>
                      <a:pt x="565150" y="77041"/>
                    </a:cubicBezTo>
                    <a:cubicBezTo>
                      <a:pt x="636270" y="79581"/>
                      <a:pt x="711200" y="11001"/>
                      <a:pt x="781050" y="13541"/>
                    </a:cubicBezTo>
                    <a:cubicBezTo>
                      <a:pt x="850900" y="16081"/>
                      <a:pt x="867410" y="84661"/>
                      <a:pt x="914400" y="89741"/>
                    </a:cubicBezTo>
                    <a:cubicBezTo>
                      <a:pt x="961390" y="94821"/>
                      <a:pt x="995680" y="49101"/>
                      <a:pt x="1016000" y="38941"/>
                    </a:cubicBezTo>
                    <a:cubicBezTo>
                      <a:pt x="1036320" y="28781"/>
                      <a:pt x="1017270" y="38941"/>
                      <a:pt x="1016000" y="38941"/>
                    </a:cubicBezTo>
                    <a:cubicBezTo>
                      <a:pt x="1014730" y="38941"/>
                      <a:pt x="1010920" y="38941"/>
                      <a:pt x="1009650" y="38941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48912" name="任意多边形 27"/>
              <p:cNvSpPr/>
              <p:nvPr>
                <p:custDataLst>
                  <p:tags r:id="rId11"/>
                </p:custDataLst>
              </p:nvPr>
            </p:nvSpPr>
            <p:spPr>
              <a:xfrm>
                <a:off x="7833" y="3011"/>
                <a:ext cx="1615" cy="142"/>
              </a:xfrm>
              <a:custGeom>
                <a:avLst/>
                <a:gdLst>
                  <a:gd name="connisteX0" fmla="*/ 0 w 1025320"/>
                  <a:gd name="connsiteY0" fmla="*/ 51640 h 90133"/>
                  <a:gd name="connisteX1" fmla="*/ 95250 w 1025320"/>
                  <a:gd name="connsiteY1" fmla="*/ 840 h 90133"/>
                  <a:gd name="connisteX2" fmla="*/ 209550 w 1025320"/>
                  <a:gd name="connsiteY2" fmla="*/ 89740 h 90133"/>
                  <a:gd name="connisteX3" fmla="*/ 425450 w 1025320"/>
                  <a:gd name="connsiteY3" fmla="*/ 840 h 90133"/>
                  <a:gd name="connisteX4" fmla="*/ 565150 w 1025320"/>
                  <a:gd name="connsiteY4" fmla="*/ 77040 h 90133"/>
                  <a:gd name="connisteX5" fmla="*/ 781050 w 1025320"/>
                  <a:gd name="connsiteY5" fmla="*/ 13540 h 90133"/>
                  <a:gd name="connisteX6" fmla="*/ 914400 w 1025320"/>
                  <a:gd name="connsiteY6" fmla="*/ 89740 h 90133"/>
                  <a:gd name="connisteX7" fmla="*/ 1016000 w 1025320"/>
                  <a:gd name="connsiteY7" fmla="*/ 38940 h 90133"/>
                  <a:gd name="connisteX8" fmla="*/ 1016000 w 1025320"/>
                  <a:gd name="connsiteY8" fmla="*/ 38940 h 90133"/>
                  <a:gd name="connisteX9" fmla="*/ 1009650 w 1025320"/>
                  <a:gd name="connsiteY9" fmla="*/ 38940 h 90133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</a:cxnLst>
                <a:rect l="l" t="t" r="r" b="b"/>
                <a:pathLst>
                  <a:path w="1025320" h="90133">
                    <a:moveTo>
                      <a:pt x="0" y="51641"/>
                    </a:moveTo>
                    <a:cubicBezTo>
                      <a:pt x="16510" y="39576"/>
                      <a:pt x="53340" y="-6779"/>
                      <a:pt x="95250" y="841"/>
                    </a:cubicBezTo>
                    <a:cubicBezTo>
                      <a:pt x="137160" y="8461"/>
                      <a:pt x="143510" y="89741"/>
                      <a:pt x="209550" y="89741"/>
                    </a:cubicBezTo>
                    <a:cubicBezTo>
                      <a:pt x="275590" y="89741"/>
                      <a:pt x="354330" y="3381"/>
                      <a:pt x="425450" y="841"/>
                    </a:cubicBezTo>
                    <a:cubicBezTo>
                      <a:pt x="496570" y="-1699"/>
                      <a:pt x="494030" y="74501"/>
                      <a:pt x="565150" y="77041"/>
                    </a:cubicBezTo>
                    <a:cubicBezTo>
                      <a:pt x="636270" y="79581"/>
                      <a:pt x="711200" y="11001"/>
                      <a:pt x="781050" y="13541"/>
                    </a:cubicBezTo>
                    <a:cubicBezTo>
                      <a:pt x="850900" y="16081"/>
                      <a:pt x="867410" y="84661"/>
                      <a:pt x="914400" y="89741"/>
                    </a:cubicBezTo>
                    <a:cubicBezTo>
                      <a:pt x="961390" y="94821"/>
                      <a:pt x="995680" y="49101"/>
                      <a:pt x="1016000" y="38941"/>
                    </a:cubicBezTo>
                    <a:cubicBezTo>
                      <a:pt x="1036320" y="28781"/>
                      <a:pt x="1017270" y="38941"/>
                      <a:pt x="1016000" y="38941"/>
                    </a:cubicBezTo>
                    <a:cubicBezTo>
                      <a:pt x="1014730" y="38941"/>
                      <a:pt x="1010920" y="38941"/>
                      <a:pt x="1009650" y="38941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48913" name="任意多边形 29"/>
              <p:cNvSpPr/>
              <p:nvPr>
                <p:custDataLst>
                  <p:tags r:id="rId12"/>
                </p:custDataLst>
              </p:nvPr>
            </p:nvSpPr>
            <p:spPr>
              <a:xfrm>
                <a:off x="7833" y="3153"/>
                <a:ext cx="1615" cy="142"/>
              </a:xfrm>
              <a:custGeom>
                <a:avLst/>
                <a:gdLst>
                  <a:gd name="connisteX0" fmla="*/ 0 w 1025320"/>
                  <a:gd name="connsiteY0" fmla="*/ 51640 h 90133"/>
                  <a:gd name="connisteX1" fmla="*/ 95250 w 1025320"/>
                  <a:gd name="connsiteY1" fmla="*/ 840 h 90133"/>
                  <a:gd name="connisteX2" fmla="*/ 209550 w 1025320"/>
                  <a:gd name="connsiteY2" fmla="*/ 89740 h 90133"/>
                  <a:gd name="connisteX3" fmla="*/ 425450 w 1025320"/>
                  <a:gd name="connsiteY3" fmla="*/ 840 h 90133"/>
                  <a:gd name="connisteX4" fmla="*/ 565150 w 1025320"/>
                  <a:gd name="connsiteY4" fmla="*/ 77040 h 90133"/>
                  <a:gd name="connisteX5" fmla="*/ 781050 w 1025320"/>
                  <a:gd name="connsiteY5" fmla="*/ 13540 h 90133"/>
                  <a:gd name="connisteX6" fmla="*/ 914400 w 1025320"/>
                  <a:gd name="connsiteY6" fmla="*/ 89740 h 90133"/>
                  <a:gd name="connisteX7" fmla="*/ 1016000 w 1025320"/>
                  <a:gd name="connsiteY7" fmla="*/ 38940 h 90133"/>
                  <a:gd name="connisteX8" fmla="*/ 1016000 w 1025320"/>
                  <a:gd name="connsiteY8" fmla="*/ 38940 h 90133"/>
                  <a:gd name="connisteX9" fmla="*/ 1009650 w 1025320"/>
                  <a:gd name="connsiteY9" fmla="*/ 38940 h 90133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</a:cxnLst>
                <a:rect l="l" t="t" r="r" b="b"/>
                <a:pathLst>
                  <a:path w="1025320" h="90133">
                    <a:moveTo>
                      <a:pt x="0" y="51641"/>
                    </a:moveTo>
                    <a:cubicBezTo>
                      <a:pt x="16510" y="39576"/>
                      <a:pt x="53340" y="-6779"/>
                      <a:pt x="95250" y="841"/>
                    </a:cubicBezTo>
                    <a:cubicBezTo>
                      <a:pt x="137160" y="8461"/>
                      <a:pt x="143510" y="89741"/>
                      <a:pt x="209550" y="89741"/>
                    </a:cubicBezTo>
                    <a:cubicBezTo>
                      <a:pt x="275590" y="89741"/>
                      <a:pt x="354330" y="3381"/>
                      <a:pt x="425450" y="841"/>
                    </a:cubicBezTo>
                    <a:cubicBezTo>
                      <a:pt x="496570" y="-1699"/>
                      <a:pt x="494030" y="74501"/>
                      <a:pt x="565150" y="77041"/>
                    </a:cubicBezTo>
                    <a:cubicBezTo>
                      <a:pt x="636270" y="79581"/>
                      <a:pt x="711200" y="11001"/>
                      <a:pt x="781050" y="13541"/>
                    </a:cubicBezTo>
                    <a:cubicBezTo>
                      <a:pt x="850900" y="16081"/>
                      <a:pt x="867410" y="84661"/>
                      <a:pt x="914400" y="89741"/>
                    </a:cubicBezTo>
                    <a:cubicBezTo>
                      <a:pt x="961390" y="94821"/>
                      <a:pt x="995680" y="49101"/>
                      <a:pt x="1016000" y="38941"/>
                    </a:cubicBezTo>
                    <a:cubicBezTo>
                      <a:pt x="1036320" y="28781"/>
                      <a:pt x="1017270" y="38941"/>
                      <a:pt x="1016000" y="38941"/>
                    </a:cubicBezTo>
                    <a:cubicBezTo>
                      <a:pt x="1014730" y="38941"/>
                      <a:pt x="1010920" y="38941"/>
                      <a:pt x="1009650" y="38941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1048914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48915" name="内容占位符 2"/>
          <p:cNvSpPr>
            <a:spLocks noGrp="1"/>
          </p:cNvSpPr>
          <p:nvPr>
            <p:ph sz="half" idx="1"/>
            <p:custDataLst>
              <p:tags r:id="rId1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048916" name="内容占位符 3"/>
          <p:cNvSpPr>
            <a:spLocks noGrp="1"/>
          </p:cNvSpPr>
          <p:nvPr>
            <p:ph sz="half" idx="2"/>
            <p:custDataLst>
              <p:tags r:id="rId15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20000"/>
              </a:lnSpc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20000"/>
              </a:lnSpc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20000"/>
              </a:lnSpc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20000"/>
              </a:lnSpc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917" name="日期占位符 4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18" name="页脚占位符 5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048919" name="灯片编号占位符 6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tx2"/>
        </a:solidFill>
        <a:effectLst/>
      </p:bgPr>
    </p:bg>
    <p:spTree>
      <p:nvGrpSpPr>
        <p:cNvPr id="1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组合 22"/>
          <p:cNvGrpSpPr/>
          <p:nvPr userDrawn="1">
            <p:custDataLst>
              <p:tags r:id="rId2"/>
            </p:custDataLst>
          </p:nvPr>
        </p:nvGrpSpPr>
        <p:grpSpPr>
          <a:xfrm>
            <a:off x="0" y="539150"/>
            <a:ext cx="12191999" cy="6318850"/>
            <a:chOff x="0" y="539150"/>
            <a:chExt cx="12191999" cy="6318850"/>
          </a:xfrm>
        </p:grpSpPr>
        <p:grpSp>
          <p:nvGrpSpPr>
            <p:cNvPr id="149" name="组合 23"/>
            <p:cNvGrpSpPr/>
            <p:nvPr userDrawn="1">
              <p:custDataLst>
                <p:tags r:id="rId3"/>
              </p:custDataLst>
            </p:nvPr>
          </p:nvGrpSpPr>
          <p:grpSpPr>
            <a:xfrm>
              <a:off x="683580" y="6552272"/>
              <a:ext cx="11508419" cy="241935"/>
              <a:chOff x="0" y="144450"/>
              <a:chExt cx="1015895" cy="241935"/>
            </a:xfrm>
          </p:grpSpPr>
          <p:sp>
            <p:nvSpPr>
              <p:cNvPr id="1048850" name="任意多边形 26"/>
              <p:cNvSpPr/>
              <p:nvPr>
                <p:custDataLst>
                  <p:tags r:id="rId4"/>
                </p:custDataLst>
              </p:nvPr>
            </p:nvSpPr>
            <p:spPr>
              <a:xfrm>
                <a:off x="0" y="144450"/>
                <a:ext cx="1015895" cy="80645"/>
              </a:xfrm>
              <a:custGeom>
                <a:avLst/>
                <a:gdLst>
                  <a:gd name="connisteX0" fmla="*/ 0 w 1025320"/>
                  <a:gd name="connsiteY0" fmla="*/ 51640 h 90133"/>
                  <a:gd name="connisteX1" fmla="*/ 95250 w 1025320"/>
                  <a:gd name="connsiteY1" fmla="*/ 840 h 90133"/>
                  <a:gd name="connisteX2" fmla="*/ 209550 w 1025320"/>
                  <a:gd name="connsiteY2" fmla="*/ 89740 h 90133"/>
                  <a:gd name="connisteX3" fmla="*/ 425450 w 1025320"/>
                  <a:gd name="connsiteY3" fmla="*/ 840 h 90133"/>
                  <a:gd name="connisteX4" fmla="*/ 565150 w 1025320"/>
                  <a:gd name="connsiteY4" fmla="*/ 77040 h 90133"/>
                  <a:gd name="connisteX5" fmla="*/ 781050 w 1025320"/>
                  <a:gd name="connsiteY5" fmla="*/ 13540 h 90133"/>
                  <a:gd name="connisteX6" fmla="*/ 914400 w 1025320"/>
                  <a:gd name="connsiteY6" fmla="*/ 89740 h 90133"/>
                  <a:gd name="connisteX7" fmla="*/ 1016000 w 1025320"/>
                  <a:gd name="connsiteY7" fmla="*/ 38940 h 90133"/>
                  <a:gd name="connisteX8" fmla="*/ 1016000 w 1025320"/>
                  <a:gd name="connsiteY8" fmla="*/ 38940 h 90133"/>
                  <a:gd name="connisteX9" fmla="*/ 1009650 w 1025320"/>
                  <a:gd name="connsiteY9" fmla="*/ 38940 h 90133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</a:cxnLst>
                <a:rect l="l" t="t" r="r" b="b"/>
                <a:pathLst>
                  <a:path w="1025320" h="90133">
                    <a:moveTo>
                      <a:pt x="0" y="51641"/>
                    </a:moveTo>
                    <a:cubicBezTo>
                      <a:pt x="16510" y="39576"/>
                      <a:pt x="53340" y="-6779"/>
                      <a:pt x="95250" y="841"/>
                    </a:cubicBezTo>
                    <a:cubicBezTo>
                      <a:pt x="137160" y="8461"/>
                      <a:pt x="143510" y="89741"/>
                      <a:pt x="209550" y="89741"/>
                    </a:cubicBezTo>
                    <a:cubicBezTo>
                      <a:pt x="275590" y="89741"/>
                      <a:pt x="354330" y="3381"/>
                      <a:pt x="425450" y="841"/>
                    </a:cubicBezTo>
                    <a:cubicBezTo>
                      <a:pt x="496570" y="-1699"/>
                      <a:pt x="494030" y="74501"/>
                      <a:pt x="565150" y="77041"/>
                    </a:cubicBezTo>
                    <a:cubicBezTo>
                      <a:pt x="636270" y="79581"/>
                      <a:pt x="711200" y="11001"/>
                      <a:pt x="781050" y="13541"/>
                    </a:cubicBezTo>
                    <a:cubicBezTo>
                      <a:pt x="850900" y="16081"/>
                      <a:pt x="867410" y="84661"/>
                      <a:pt x="914400" y="89741"/>
                    </a:cubicBezTo>
                    <a:cubicBezTo>
                      <a:pt x="961390" y="94821"/>
                      <a:pt x="995680" y="49101"/>
                      <a:pt x="1016000" y="38941"/>
                    </a:cubicBezTo>
                    <a:cubicBezTo>
                      <a:pt x="1036320" y="28781"/>
                      <a:pt x="1017270" y="38941"/>
                      <a:pt x="1016000" y="38941"/>
                    </a:cubicBezTo>
                    <a:cubicBezTo>
                      <a:pt x="1014730" y="38941"/>
                      <a:pt x="1010920" y="38941"/>
                      <a:pt x="1009650" y="38941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baseline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8851" name="任意多边形 27"/>
              <p:cNvSpPr/>
              <p:nvPr>
                <p:custDataLst>
                  <p:tags r:id="rId5"/>
                </p:custDataLst>
              </p:nvPr>
            </p:nvSpPr>
            <p:spPr>
              <a:xfrm>
                <a:off x="0" y="225095"/>
                <a:ext cx="1015895" cy="80645"/>
              </a:xfrm>
              <a:custGeom>
                <a:avLst/>
                <a:gdLst>
                  <a:gd name="connisteX0" fmla="*/ 0 w 1025320"/>
                  <a:gd name="connsiteY0" fmla="*/ 51640 h 90133"/>
                  <a:gd name="connisteX1" fmla="*/ 95250 w 1025320"/>
                  <a:gd name="connsiteY1" fmla="*/ 840 h 90133"/>
                  <a:gd name="connisteX2" fmla="*/ 209550 w 1025320"/>
                  <a:gd name="connsiteY2" fmla="*/ 89740 h 90133"/>
                  <a:gd name="connisteX3" fmla="*/ 425450 w 1025320"/>
                  <a:gd name="connsiteY3" fmla="*/ 840 h 90133"/>
                  <a:gd name="connisteX4" fmla="*/ 565150 w 1025320"/>
                  <a:gd name="connsiteY4" fmla="*/ 77040 h 90133"/>
                  <a:gd name="connisteX5" fmla="*/ 781050 w 1025320"/>
                  <a:gd name="connsiteY5" fmla="*/ 13540 h 90133"/>
                  <a:gd name="connisteX6" fmla="*/ 914400 w 1025320"/>
                  <a:gd name="connsiteY6" fmla="*/ 89740 h 90133"/>
                  <a:gd name="connisteX7" fmla="*/ 1016000 w 1025320"/>
                  <a:gd name="connsiteY7" fmla="*/ 38940 h 90133"/>
                  <a:gd name="connisteX8" fmla="*/ 1016000 w 1025320"/>
                  <a:gd name="connsiteY8" fmla="*/ 38940 h 90133"/>
                  <a:gd name="connisteX9" fmla="*/ 1009650 w 1025320"/>
                  <a:gd name="connsiteY9" fmla="*/ 38940 h 90133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</a:cxnLst>
                <a:rect l="l" t="t" r="r" b="b"/>
                <a:pathLst>
                  <a:path w="1025320" h="90133">
                    <a:moveTo>
                      <a:pt x="0" y="51641"/>
                    </a:moveTo>
                    <a:cubicBezTo>
                      <a:pt x="16510" y="39576"/>
                      <a:pt x="53340" y="-6779"/>
                      <a:pt x="95250" y="841"/>
                    </a:cubicBezTo>
                    <a:cubicBezTo>
                      <a:pt x="137160" y="8461"/>
                      <a:pt x="143510" y="89741"/>
                      <a:pt x="209550" y="89741"/>
                    </a:cubicBezTo>
                    <a:cubicBezTo>
                      <a:pt x="275590" y="89741"/>
                      <a:pt x="354330" y="3381"/>
                      <a:pt x="425450" y="841"/>
                    </a:cubicBezTo>
                    <a:cubicBezTo>
                      <a:pt x="496570" y="-1699"/>
                      <a:pt x="494030" y="74501"/>
                      <a:pt x="565150" y="77041"/>
                    </a:cubicBezTo>
                    <a:cubicBezTo>
                      <a:pt x="636270" y="79581"/>
                      <a:pt x="711200" y="11001"/>
                      <a:pt x="781050" y="13541"/>
                    </a:cubicBezTo>
                    <a:cubicBezTo>
                      <a:pt x="850900" y="16081"/>
                      <a:pt x="867410" y="84661"/>
                      <a:pt x="914400" y="89741"/>
                    </a:cubicBezTo>
                    <a:cubicBezTo>
                      <a:pt x="961390" y="94821"/>
                      <a:pt x="995680" y="49101"/>
                      <a:pt x="1016000" y="38941"/>
                    </a:cubicBezTo>
                    <a:cubicBezTo>
                      <a:pt x="1036320" y="28781"/>
                      <a:pt x="1017270" y="38941"/>
                      <a:pt x="1016000" y="38941"/>
                    </a:cubicBezTo>
                    <a:cubicBezTo>
                      <a:pt x="1014730" y="38941"/>
                      <a:pt x="1010920" y="38941"/>
                      <a:pt x="1009650" y="38941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baseline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8852" name="任意多边形 29"/>
              <p:cNvSpPr/>
              <p:nvPr>
                <p:custDataLst>
                  <p:tags r:id="rId6"/>
                </p:custDataLst>
              </p:nvPr>
            </p:nvSpPr>
            <p:spPr>
              <a:xfrm>
                <a:off x="0" y="305740"/>
                <a:ext cx="1015895" cy="80645"/>
              </a:xfrm>
              <a:custGeom>
                <a:avLst/>
                <a:gdLst>
                  <a:gd name="connisteX0" fmla="*/ 0 w 1025320"/>
                  <a:gd name="connsiteY0" fmla="*/ 51640 h 90133"/>
                  <a:gd name="connisteX1" fmla="*/ 95250 w 1025320"/>
                  <a:gd name="connsiteY1" fmla="*/ 840 h 90133"/>
                  <a:gd name="connisteX2" fmla="*/ 209550 w 1025320"/>
                  <a:gd name="connsiteY2" fmla="*/ 89740 h 90133"/>
                  <a:gd name="connisteX3" fmla="*/ 425450 w 1025320"/>
                  <a:gd name="connsiteY3" fmla="*/ 840 h 90133"/>
                  <a:gd name="connisteX4" fmla="*/ 565150 w 1025320"/>
                  <a:gd name="connsiteY4" fmla="*/ 77040 h 90133"/>
                  <a:gd name="connisteX5" fmla="*/ 781050 w 1025320"/>
                  <a:gd name="connsiteY5" fmla="*/ 13540 h 90133"/>
                  <a:gd name="connisteX6" fmla="*/ 914400 w 1025320"/>
                  <a:gd name="connsiteY6" fmla="*/ 89740 h 90133"/>
                  <a:gd name="connisteX7" fmla="*/ 1016000 w 1025320"/>
                  <a:gd name="connsiteY7" fmla="*/ 38940 h 90133"/>
                  <a:gd name="connisteX8" fmla="*/ 1016000 w 1025320"/>
                  <a:gd name="connsiteY8" fmla="*/ 38940 h 90133"/>
                  <a:gd name="connisteX9" fmla="*/ 1009650 w 1025320"/>
                  <a:gd name="connsiteY9" fmla="*/ 38940 h 90133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</a:cxnLst>
                <a:rect l="l" t="t" r="r" b="b"/>
                <a:pathLst>
                  <a:path w="1025320" h="90133">
                    <a:moveTo>
                      <a:pt x="0" y="51641"/>
                    </a:moveTo>
                    <a:cubicBezTo>
                      <a:pt x="16510" y="39576"/>
                      <a:pt x="53340" y="-6779"/>
                      <a:pt x="95250" y="841"/>
                    </a:cubicBezTo>
                    <a:cubicBezTo>
                      <a:pt x="137160" y="8461"/>
                      <a:pt x="143510" y="89741"/>
                      <a:pt x="209550" y="89741"/>
                    </a:cubicBezTo>
                    <a:cubicBezTo>
                      <a:pt x="275590" y="89741"/>
                      <a:pt x="354330" y="3381"/>
                      <a:pt x="425450" y="841"/>
                    </a:cubicBezTo>
                    <a:cubicBezTo>
                      <a:pt x="496570" y="-1699"/>
                      <a:pt x="494030" y="74501"/>
                      <a:pt x="565150" y="77041"/>
                    </a:cubicBezTo>
                    <a:cubicBezTo>
                      <a:pt x="636270" y="79581"/>
                      <a:pt x="711200" y="11001"/>
                      <a:pt x="781050" y="13541"/>
                    </a:cubicBezTo>
                    <a:cubicBezTo>
                      <a:pt x="850900" y="16081"/>
                      <a:pt x="867410" y="84661"/>
                      <a:pt x="914400" y="89741"/>
                    </a:cubicBezTo>
                    <a:cubicBezTo>
                      <a:pt x="961390" y="94821"/>
                      <a:pt x="995680" y="49101"/>
                      <a:pt x="1016000" y="38941"/>
                    </a:cubicBezTo>
                    <a:cubicBezTo>
                      <a:pt x="1036320" y="28781"/>
                      <a:pt x="1017270" y="38941"/>
                      <a:pt x="1016000" y="38941"/>
                    </a:cubicBezTo>
                    <a:cubicBezTo>
                      <a:pt x="1014730" y="38941"/>
                      <a:pt x="1010920" y="38941"/>
                      <a:pt x="1009650" y="38941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baseline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097196" name="图片 24" descr="82053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8" cstate="email"/>
            <a:stretch>
              <a:fillRect/>
            </a:stretch>
          </p:blipFill>
          <p:spPr>
            <a:xfrm flipH="1">
              <a:off x="0" y="5308847"/>
              <a:ext cx="1147759" cy="1549153"/>
            </a:xfrm>
            <a:prstGeom prst="rect">
              <a:avLst/>
            </a:prstGeom>
          </p:spPr>
        </p:pic>
        <p:grpSp>
          <p:nvGrpSpPr>
            <p:cNvPr id="150" name="组合 25"/>
            <p:cNvGrpSpPr/>
            <p:nvPr userDrawn="1">
              <p:custDataLst>
                <p:tags r:id="rId9"/>
              </p:custDataLst>
            </p:nvPr>
          </p:nvGrpSpPr>
          <p:grpSpPr>
            <a:xfrm>
              <a:off x="11275059" y="539150"/>
              <a:ext cx="916940" cy="241935"/>
              <a:chOff x="7833" y="2869"/>
              <a:chExt cx="1614" cy="426"/>
            </a:xfrm>
          </p:grpSpPr>
          <p:sp>
            <p:nvSpPr>
              <p:cNvPr id="1048853" name="任意多边形 26"/>
              <p:cNvSpPr/>
              <p:nvPr>
                <p:custDataLst>
                  <p:tags r:id="rId10"/>
                </p:custDataLst>
              </p:nvPr>
            </p:nvSpPr>
            <p:spPr>
              <a:xfrm>
                <a:off x="7833" y="2869"/>
                <a:ext cx="1615" cy="142"/>
              </a:xfrm>
              <a:custGeom>
                <a:avLst/>
                <a:gdLst>
                  <a:gd name="connisteX0" fmla="*/ 0 w 1025320"/>
                  <a:gd name="connsiteY0" fmla="*/ 51640 h 90133"/>
                  <a:gd name="connisteX1" fmla="*/ 95250 w 1025320"/>
                  <a:gd name="connsiteY1" fmla="*/ 840 h 90133"/>
                  <a:gd name="connisteX2" fmla="*/ 209550 w 1025320"/>
                  <a:gd name="connsiteY2" fmla="*/ 89740 h 90133"/>
                  <a:gd name="connisteX3" fmla="*/ 425450 w 1025320"/>
                  <a:gd name="connsiteY3" fmla="*/ 840 h 90133"/>
                  <a:gd name="connisteX4" fmla="*/ 565150 w 1025320"/>
                  <a:gd name="connsiteY4" fmla="*/ 77040 h 90133"/>
                  <a:gd name="connisteX5" fmla="*/ 781050 w 1025320"/>
                  <a:gd name="connsiteY5" fmla="*/ 13540 h 90133"/>
                  <a:gd name="connisteX6" fmla="*/ 914400 w 1025320"/>
                  <a:gd name="connsiteY6" fmla="*/ 89740 h 90133"/>
                  <a:gd name="connisteX7" fmla="*/ 1016000 w 1025320"/>
                  <a:gd name="connsiteY7" fmla="*/ 38940 h 90133"/>
                  <a:gd name="connisteX8" fmla="*/ 1016000 w 1025320"/>
                  <a:gd name="connsiteY8" fmla="*/ 38940 h 90133"/>
                  <a:gd name="connisteX9" fmla="*/ 1009650 w 1025320"/>
                  <a:gd name="connsiteY9" fmla="*/ 38940 h 90133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</a:cxnLst>
                <a:rect l="l" t="t" r="r" b="b"/>
                <a:pathLst>
                  <a:path w="1025320" h="90133">
                    <a:moveTo>
                      <a:pt x="0" y="51641"/>
                    </a:moveTo>
                    <a:cubicBezTo>
                      <a:pt x="16510" y="39576"/>
                      <a:pt x="53340" y="-6779"/>
                      <a:pt x="95250" y="841"/>
                    </a:cubicBezTo>
                    <a:cubicBezTo>
                      <a:pt x="137160" y="8461"/>
                      <a:pt x="143510" y="89741"/>
                      <a:pt x="209550" y="89741"/>
                    </a:cubicBezTo>
                    <a:cubicBezTo>
                      <a:pt x="275590" y="89741"/>
                      <a:pt x="354330" y="3381"/>
                      <a:pt x="425450" y="841"/>
                    </a:cubicBezTo>
                    <a:cubicBezTo>
                      <a:pt x="496570" y="-1699"/>
                      <a:pt x="494030" y="74501"/>
                      <a:pt x="565150" y="77041"/>
                    </a:cubicBezTo>
                    <a:cubicBezTo>
                      <a:pt x="636270" y="79581"/>
                      <a:pt x="711200" y="11001"/>
                      <a:pt x="781050" y="13541"/>
                    </a:cubicBezTo>
                    <a:cubicBezTo>
                      <a:pt x="850900" y="16081"/>
                      <a:pt x="867410" y="84661"/>
                      <a:pt x="914400" y="89741"/>
                    </a:cubicBezTo>
                    <a:cubicBezTo>
                      <a:pt x="961390" y="94821"/>
                      <a:pt x="995680" y="49101"/>
                      <a:pt x="1016000" y="38941"/>
                    </a:cubicBezTo>
                    <a:cubicBezTo>
                      <a:pt x="1036320" y="28781"/>
                      <a:pt x="1017270" y="38941"/>
                      <a:pt x="1016000" y="38941"/>
                    </a:cubicBezTo>
                    <a:cubicBezTo>
                      <a:pt x="1014730" y="38941"/>
                      <a:pt x="1010920" y="38941"/>
                      <a:pt x="1009650" y="38941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48854" name="任意多边形 27"/>
              <p:cNvSpPr/>
              <p:nvPr>
                <p:custDataLst>
                  <p:tags r:id="rId11"/>
                </p:custDataLst>
              </p:nvPr>
            </p:nvSpPr>
            <p:spPr>
              <a:xfrm>
                <a:off x="7833" y="3011"/>
                <a:ext cx="1615" cy="142"/>
              </a:xfrm>
              <a:custGeom>
                <a:avLst/>
                <a:gdLst>
                  <a:gd name="connisteX0" fmla="*/ 0 w 1025320"/>
                  <a:gd name="connsiteY0" fmla="*/ 51640 h 90133"/>
                  <a:gd name="connisteX1" fmla="*/ 95250 w 1025320"/>
                  <a:gd name="connsiteY1" fmla="*/ 840 h 90133"/>
                  <a:gd name="connisteX2" fmla="*/ 209550 w 1025320"/>
                  <a:gd name="connsiteY2" fmla="*/ 89740 h 90133"/>
                  <a:gd name="connisteX3" fmla="*/ 425450 w 1025320"/>
                  <a:gd name="connsiteY3" fmla="*/ 840 h 90133"/>
                  <a:gd name="connisteX4" fmla="*/ 565150 w 1025320"/>
                  <a:gd name="connsiteY4" fmla="*/ 77040 h 90133"/>
                  <a:gd name="connisteX5" fmla="*/ 781050 w 1025320"/>
                  <a:gd name="connsiteY5" fmla="*/ 13540 h 90133"/>
                  <a:gd name="connisteX6" fmla="*/ 914400 w 1025320"/>
                  <a:gd name="connsiteY6" fmla="*/ 89740 h 90133"/>
                  <a:gd name="connisteX7" fmla="*/ 1016000 w 1025320"/>
                  <a:gd name="connsiteY7" fmla="*/ 38940 h 90133"/>
                  <a:gd name="connisteX8" fmla="*/ 1016000 w 1025320"/>
                  <a:gd name="connsiteY8" fmla="*/ 38940 h 90133"/>
                  <a:gd name="connisteX9" fmla="*/ 1009650 w 1025320"/>
                  <a:gd name="connsiteY9" fmla="*/ 38940 h 90133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</a:cxnLst>
                <a:rect l="l" t="t" r="r" b="b"/>
                <a:pathLst>
                  <a:path w="1025320" h="90133">
                    <a:moveTo>
                      <a:pt x="0" y="51641"/>
                    </a:moveTo>
                    <a:cubicBezTo>
                      <a:pt x="16510" y="39576"/>
                      <a:pt x="53340" y="-6779"/>
                      <a:pt x="95250" y="841"/>
                    </a:cubicBezTo>
                    <a:cubicBezTo>
                      <a:pt x="137160" y="8461"/>
                      <a:pt x="143510" y="89741"/>
                      <a:pt x="209550" y="89741"/>
                    </a:cubicBezTo>
                    <a:cubicBezTo>
                      <a:pt x="275590" y="89741"/>
                      <a:pt x="354330" y="3381"/>
                      <a:pt x="425450" y="841"/>
                    </a:cubicBezTo>
                    <a:cubicBezTo>
                      <a:pt x="496570" y="-1699"/>
                      <a:pt x="494030" y="74501"/>
                      <a:pt x="565150" y="77041"/>
                    </a:cubicBezTo>
                    <a:cubicBezTo>
                      <a:pt x="636270" y="79581"/>
                      <a:pt x="711200" y="11001"/>
                      <a:pt x="781050" y="13541"/>
                    </a:cubicBezTo>
                    <a:cubicBezTo>
                      <a:pt x="850900" y="16081"/>
                      <a:pt x="867410" y="84661"/>
                      <a:pt x="914400" y="89741"/>
                    </a:cubicBezTo>
                    <a:cubicBezTo>
                      <a:pt x="961390" y="94821"/>
                      <a:pt x="995680" y="49101"/>
                      <a:pt x="1016000" y="38941"/>
                    </a:cubicBezTo>
                    <a:cubicBezTo>
                      <a:pt x="1036320" y="28781"/>
                      <a:pt x="1017270" y="38941"/>
                      <a:pt x="1016000" y="38941"/>
                    </a:cubicBezTo>
                    <a:cubicBezTo>
                      <a:pt x="1014730" y="38941"/>
                      <a:pt x="1010920" y="38941"/>
                      <a:pt x="1009650" y="38941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48855" name="任意多边形 29"/>
              <p:cNvSpPr/>
              <p:nvPr>
                <p:custDataLst>
                  <p:tags r:id="rId12"/>
                </p:custDataLst>
              </p:nvPr>
            </p:nvSpPr>
            <p:spPr>
              <a:xfrm>
                <a:off x="7833" y="3153"/>
                <a:ext cx="1615" cy="142"/>
              </a:xfrm>
              <a:custGeom>
                <a:avLst/>
                <a:gdLst>
                  <a:gd name="connisteX0" fmla="*/ 0 w 1025320"/>
                  <a:gd name="connsiteY0" fmla="*/ 51640 h 90133"/>
                  <a:gd name="connisteX1" fmla="*/ 95250 w 1025320"/>
                  <a:gd name="connsiteY1" fmla="*/ 840 h 90133"/>
                  <a:gd name="connisteX2" fmla="*/ 209550 w 1025320"/>
                  <a:gd name="connsiteY2" fmla="*/ 89740 h 90133"/>
                  <a:gd name="connisteX3" fmla="*/ 425450 w 1025320"/>
                  <a:gd name="connsiteY3" fmla="*/ 840 h 90133"/>
                  <a:gd name="connisteX4" fmla="*/ 565150 w 1025320"/>
                  <a:gd name="connsiteY4" fmla="*/ 77040 h 90133"/>
                  <a:gd name="connisteX5" fmla="*/ 781050 w 1025320"/>
                  <a:gd name="connsiteY5" fmla="*/ 13540 h 90133"/>
                  <a:gd name="connisteX6" fmla="*/ 914400 w 1025320"/>
                  <a:gd name="connsiteY6" fmla="*/ 89740 h 90133"/>
                  <a:gd name="connisteX7" fmla="*/ 1016000 w 1025320"/>
                  <a:gd name="connsiteY7" fmla="*/ 38940 h 90133"/>
                  <a:gd name="connisteX8" fmla="*/ 1016000 w 1025320"/>
                  <a:gd name="connsiteY8" fmla="*/ 38940 h 90133"/>
                  <a:gd name="connisteX9" fmla="*/ 1009650 w 1025320"/>
                  <a:gd name="connsiteY9" fmla="*/ 38940 h 90133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</a:cxnLst>
                <a:rect l="l" t="t" r="r" b="b"/>
                <a:pathLst>
                  <a:path w="1025320" h="90133">
                    <a:moveTo>
                      <a:pt x="0" y="51641"/>
                    </a:moveTo>
                    <a:cubicBezTo>
                      <a:pt x="16510" y="39576"/>
                      <a:pt x="53340" y="-6779"/>
                      <a:pt x="95250" y="841"/>
                    </a:cubicBezTo>
                    <a:cubicBezTo>
                      <a:pt x="137160" y="8461"/>
                      <a:pt x="143510" y="89741"/>
                      <a:pt x="209550" y="89741"/>
                    </a:cubicBezTo>
                    <a:cubicBezTo>
                      <a:pt x="275590" y="89741"/>
                      <a:pt x="354330" y="3381"/>
                      <a:pt x="425450" y="841"/>
                    </a:cubicBezTo>
                    <a:cubicBezTo>
                      <a:pt x="496570" y="-1699"/>
                      <a:pt x="494030" y="74501"/>
                      <a:pt x="565150" y="77041"/>
                    </a:cubicBezTo>
                    <a:cubicBezTo>
                      <a:pt x="636270" y="79581"/>
                      <a:pt x="711200" y="11001"/>
                      <a:pt x="781050" y="13541"/>
                    </a:cubicBezTo>
                    <a:cubicBezTo>
                      <a:pt x="850900" y="16081"/>
                      <a:pt x="867410" y="84661"/>
                      <a:pt x="914400" y="89741"/>
                    </a:cubicBezTo>
                    <a:cubicBezTo>
                      <a:pt x="961390" y="94821"/>
                      <a:pt x="995680" y="49101"/>
                      <a:pt x="1016000" y="38941"/>
                    </a:cubicBezTo>
                    <a:cubicBezTo>
                      <a:pt x="1036320" y="28781"/>
                      <a:pt x="1017270" y="38941"/>
                      <a:pt x="1016000" y="38941"/>
                    </a:cubicBezTo>
                    <a:cubicBezTo>
                      <a:pt x="1014730" y="38941"/>
                      <a:pt x="1010920" y="38941"/>
                      <a:pt x="1009650" y="38941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1048856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48857" name="文本占位符 2"/>
          <p:cNvSpPr>
            <a:spLocks noGrp="1"/>
          </p:cNvSpPr>
          <p:nvPr>
            <p:ph type="body" idx="1" hasCustomPrompt="1"/>
            <p:custDataLst>
              <p:tags r:id="rId14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1048858" name="内容占位符 3"/>
          <p:cNvSpPr>
            <a:spLocks noGrp="1"/>
          </p:cNvSpPr>
          <p:nvPr>
            <p:ph sz="half" idx="2"/>
            <p:custDataLst>
              <p:tags r:id="rId15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48859" name="文本占位符 4"/>
          <p:cNvSpPr>
            <a:spLocks noGrp="1"/>
          </p:cNvSpPr>
          <p:nvPr>
            <p:ph type="body" sz="quarter" idx="3" hasCustomPrompt="1"/>
            <p:custDataLst>
              <p:tags r:id="rId16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1048860" name="内容占位符 5"/>
          <p:cNvSpPr>
            <a:spLocks noGrp="1"/>
          </p:cNvSpPr>
          <p:nvPr>
            <p:ph sz="quarter" idx="4"/>
            <p:custDataLst>
              <p:tags r:id="rId17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48861" name="日期占位符 6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62" name="页脚占位符 7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048863" name="灯片编号占位符 8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8" name="图片 11" descr="8205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7425690" y="424815"/>
            <a:ext cx="4766310" cy="6433185"/>
          </a:xfrm>
          <a:prstGeom prst="rect">
            <a:avLst/>
          </a:prstGeom>
        </p:spPr>
      </p:pic>
      <p:sp>
        <p:nvSpPr>
          <p:cNvPr id="1048801" name="矩形 12"/>
          <p:cNvSpPr/>
          <p:nvPr userDrawn="1">
            <p:custDataLst>
              <p:tags r:id="rId4"/>
            </p:custDataLst>
          </p:nvPr>
        </p:nvSpPr>
        <p:spPr>
          <a:xfrm>
            <a:off x="1023620" y="1"/>
            <a:ext cx="557466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4" name="组合 13"/>
          <p:cNvGrpSpPr/>
          <p:nvPr userDrawn="1">
            <p:custDataLst>
              <p:tags r:id="rId5"/>
            </p:custDataLst>
          </p:nvPr>
        </p:nvGrpSpPr>
        <p:grpSpPr>
          <a:xfrm>
            <a:off x="6205855" y="908050"/>
            <a:ext cx="916940" cy="241935"/>
            <a:chOff x="7833" y="2869"/>
            <a:chExt cx="1614" cy="426"/>
          </a:xfrm>
        </p:grpSpPr>
        <p:sp>
          <p:nvSpPr>
            <p:cNvPr id="1048802" name="任意多边形 22"/>
            <p:cNvSpPr/>
            <p:nvPr>
              <p:custDataLst>
                <p:tags r:id="rId6"/>
              </p:custDataLst>
            </p:nvPr>
          </p:nvSpPr>
          <p:spPr>
            <a:xfrm>
              <a:off x="7833" y="2869"/>
              <a:ext cx="1615" cy="142"/>
            </a:xfrm>
            <a:custGeom>
              <a:avLst/>
              <a:gdLst>
                <a:gd name="connisteX0" fmla="*/ 0 w 1025320"/>
                <a:gd name="connsiteY0" fmla="*/ 51640 h 90133"/>
                <a:gd name="connisteX1" fmla="*/ 95250 w 1025320"/>
                <a:gd name="connsiteY1" fmla="*/ 840 h 90133"/>
                <a:gd name="connisteX2" fmla="*/ 209550 w 1025320"/>
                <a:gd name="connsiteY2" fmla="*/ 89740 h 90133"/>
                <a:gd name="connisteX3" fmla="*/ 425450 w 1025320"/>
                <a:gd name="connsiteY3" fmla="*/ 840 h 90133"/>
                <a:gd name="connisteX4" fmla="*/ 565150 w 1025320"/>
                <a:gd name="connsiteY4" fmla="*/ 77040 h 90133"/>
                <a:gd name="connisteX5" fmla="*/ 781050 w 1025320"/>
                <a:gd name="connsiteY5" fmla="*/ 13540 h 90133"/>
                <a:gd name="connisteX6" fmla="*/ 914400 w 1025320"/>
                <a:gd name="connsiteY6" fmla="*/ 89740 h 90133"/>
                <a:gd name="connisteX7" fmla="*/ 1016000 w 1025320"/>
                <a:gd name="connsiteY7" fmla="*/ 38940 h 90133"/>
                <a:gd name="connisteX8" fmla="*/ 1016000 w 1025320"/>
                <a:gd name="connsiteY8" fmla="*/ 38940 h 90133"/>
                <a:gd name="connisteX9" fmla="*/ 1009650 w 1025320"/>
                <a:gd name="connsiteY9" fmla="*/ 38940 h 9013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</a:cxnLst>
              <a:rect l="l" t="t" r="r" b="b"/>
              <a:pathLst>
                <a:path w="1025320" h="90133">
                  <a:moveTo>
                    <a:pt x="0" y="51641"/>
                  </a:moveTo>
                  <a:cubicBezTo>
                    <a:pt x="16510" y="39576"/>
                    <a:pt x="53340" y="-6779"/>
                    <a:pt x="95250" y="841"/>
                  </a:cubicBezTo>
                  <a:cubicBezTo>
                    <a:pt x="137160" y="8461"/>
                    <a:pt x="143510" y="89741"/>
                    <a:pt x="209550" y="89741"/>
                  </a:cubicBezTo>
                  <a:cubicBezTo>
                    <a:pt x="275590" y="89741"/>
                    <a:pt x="354330" y="3381"/>
                    <a:pt x="425450" y="841"/>
                  </a:cubicBezTo>
                  <a:cubicBezTo>
                    <a:pt x="496570" y="-1699"/>
                    <a:pt x="494030" y="74501"/>
                    <a:pt x="565150" y="77041"/>
                  </a:cubicBezTo>
                  <a:cubicBezTo>
                    <a:pt x="636270" y="79581"/>
                    <a:pt x="711200" y="11001"/>
                    <a:pt x="781050" y="13541"/>
                  </a:cubicBezTo>
                  <a:cubicBezTo>
                    <a:pt x="850900" y="16081"/>
                    <a:pt x="867410" y="84661"/>
                    <a:pt x="914400" y="89741"/>
                  </a:cubicBezTo>
                  <a:cubicBezTo>
                    <a:pt x="961390" y="94821"/>
                    <a:pt x="995680" y="49101"/>
                    <a:pt x="1016000" y="38941"/>
                  </a:cubicBezTo>
                  <a:cubicBezTo>
                    <a:pt x="1036320" y="28781"/>
                    <a:pt x="1017270" y="38941"/>
                    <a:pt x="1016000" y="38941"/>
                  </a:cubicBezTo>
                  <a:cubicBezTo>
                    <a:pt x="1014730" y="38941"/>
                    <a:pt x="1010920" y="38941"/>
                    <a:pt x="1009650" y="38941"/>
                  </a:cubicBez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48803" name="任意多边形 23"/>
            <p:cNvSpPr/>
            <p:nvPr>
              <p:custDataLst>
                <p:tags r:id="rId7"/>
              </p:custDataLst>
            </p:nvPr>
          </p:nvSpPr>
          <p:spPr>
            <a:xfrm>
              <a:off x="7833" y="3011"/>
              <a:ext cx="1615" cy="142"/>
            </a:xfrm>
            <a:custGeom>
              <a:avLst/>
              <a:gdLst>
                <a:gd name="connisteX0" fmla="*/ 0 w 1025320"/>
                <a:gd name="connsiteY0" fmla="*/ 51640 h 90133"/>
                <a:gd name="connisteX1" fmla="*/ 95250 w 1025320"/>
                <a:gd name="connsiteY1" fmla="*/ 840 h 90133"/>
                <a:gd name="connisteX2" fmla="*/ 209550 w 1025320"/>
                <a:gd name="connsiteY2" fmla="*/ 89740 h 90133"/>
                <a:gd name="connisteX3" fmla="*/ 425450 w 1025320"/>
                <a:gd name="connsiteY3" fmla="*/ 840 h 90133"/>
                <a:gd name="connisteX4" fmla="*/ 565150 w 1025320"/>
                <a:gd name="connsiteY4" fmla="*/ 77040 h 90133"/>
                <a:gd name="connisteX5" fmla="*/ 781050 w 1025320"/>
                <a:gd name="connsiteY5" fmla="*/ 13540 h 90133"/>
                <a:gd name="connisteX6" fmla="*/ 914400 w 1025320"/>
                <a:gd name="connsiteY6" fmla="*/ 89740 h 90133"/>
                <a:gd name="connisteX7" fmla="*/ 1016000 w 1025320"/>
                <a:gd name="connsiteY7" fmla="*/ 38940 h 90133"/>
                <a:gd name="connisteX8" fmla="*/ 1016000 w 1025320"/>
                <a:gd name="connsiteY8" fmla="*/ 38940 h 90133"/>
                <a:gd name="connisteX9" fmla="*/ 1009650 w 1025320"/>
                <a:gd name="connsiteY9" fmla="*/ 38940 h 9013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</a:cxnLst>
              <a:rect l="l" t="t" r="r" b="b"/>
              <a:pathLst>
                <a:path w="1025320" h="90133">
                  <a:moveTo>
                    <a:pt x="0" y="51641"/>
                  </a:moveTo>
                  <a:cubicBezTo>
                    <a:pt x="16510" y="39576"/>
                    <a:pt x="53340" y="-6779"/>
                    <a:pt x="95250" y="841"/>
                  </a:cubicBezTo>
                  <a:cubicBezTo>
                    <a:pt x="137160" y="8461"/>
                    <a:pt x="143510" y="89741"/>
                    <a:pt x="209550" y="89741"/>
                  </a:cubicBezTo>
                  <a:cubicBezTo>
                    <a:pt x="275590" y="89741"/>
                    <a:pt x="354330" y="3381"/>
                    <a:pt x="425450" y="841"/>
                  </a:cubicBezTo>
                  <a:cubicBezTo>
                    <a:pt x="496570" y="-1699"/>
                    <a:pt x="494030" y="74501"/>
                    <a:pt x="565150" y="77041"/>
                  </a:cubicBezTo>
                  <a:cubicBezTo>
                    <a:pt x="636270" y="79581"/>
                    <a:pt x="711200" y="11001"/>
                    <a:pt x="781050" y="13541"/>
                  </a:cubicBezTo>
                  <a:cubicBezTo>
                    <a:pt x="850900" y="16081"/>
                    <a:pt x="867410" y="84661"/>
                    <a:pt x="914400" y="89741"/>
                  </a:cubicBezTo>
                  <a:cubicBezTo>
                    <a:pt x="961390" y="94821"/>
                    <a:pt x="995680" y="49101"/>
                    <a:pt x="1016000" y="38941"/>
                  </a:cubicBezTo>
                  <a:cubicBezTo>
                    <a:pt x="1036320" y="28781"/>
                    <a:pt x="1017270" y="38941"/>
                    <a:pt x="1016000" y="38941"/>
                  </a:cubicBezTo>
                  <a:cubicBezTo>
                    <a:pt x="1014730" y="38941"/>
                    <a:pt x="1010920" y="38941"/>
                    <a:pt x="1009650" y="38941"/>
                  </a:cubicBez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48804" name="任意多边形 25"/>
            <p:cNvSpPr/>
            <p:nvPr>
              <p:custDataLst>
                <p:tags r:id="rId8"/>
              </p:custDataLst>
            </p:nvPr>
          </p:nvSpPr>
          <p:spPr>
            <a:xfrm>
              <a:off x="7833" y="3153"/>
              <a:ext cx="1615" cy="142"/>
            </a:xfrm>
            <a:custGeom>
              <a:avLst/>
              <a:gdLst>
                <a:gd name="connisteX0" fmla="*/ 0 w 1025320"/>
                <a:gd name="connsiteY0" fmla="*/ 51640 h 90133"/>
                <a:gd name="connisteX1" fmla="*/ 95250 w 1025320"/>
                <a:gd name="connsiteY1" fmla="*/ 840 h 90133"/>
                <a:gd name="connisteX2" fmla="*/ 209550 w 1025320"/>
                <a:gd name="connsiteY2" fmla="*/ 89740 h 90133"/>
                <a:gd name="connisteX3" fmla="*/ 425450 w 1025320"/>
                <a:gd name="connsiteY3" fmla="*/ 840 h 90133"/>
                <a:gd name="connisteX4" fmla="*/ 565150 w 1025320"/>
                <a:gd name="connsiteY4" fmla="*/ 77040 h 90133"/>
                <a:gd name="connisteX5" fmla="*/ 781050 w 1025320"/>
                <a:gd name="connsiteY5" fmla="*/ 13540 h 90133"/>
                <a:gd name="connisteX6" fmla="*/ 914400 w 1025320"/>
                <a:gd name="connsiteY6" fmla="*/ 89740 h 90133"/>
                <a:gd name="connisteX7" fmla="*/ 1016000 w 1025320"/>
                <a:gd name="connsiteY7" fmla="*/ 38940 h 90133"/>
                <a:gd name="connisteX8" fmla="*/ 1016000 w 1025320"/>
                <a:gd name="connsiteY8" fmla="*/ 38940 h 90133"/>
                <a:gd name="connisteX9" fmla="*/ 1009650 w 1025320"/>
                <a:gd name="connsiteY9" fmla="*/ 38940 h 9013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</a:cxnLst>
              <a:rect l="l" t="t" r="r" b="b"/>
              <a:pathLst>
                <a:path w="1025320" h="90133">
                  <a:moveTo>
                    <a:pt x="0" y="51641"/>
                  </a:moveTo>
                  <a:cubicBezTo>
                    <a:pt x="16510" y="39576"/>
                    <a:pt x="53340" y="-6779"/>
                    <a:pt x="95250" y="841"/>
                  </a:cubicBezTo>
                  <a:cubicBezTo>
                    <a:pt x="137160" y="8461"/>
                    <a:pt x="143510" y="89741"/>
                    <a:pt x="209550" y="89741"/>
                  </a:cubicBezTo>
                  <a:cubicBezTo>
                    <a:pt x="275590" y="89741"/>
                    <a:pt x="354330" y="3381"/>
                    <a:pt x="425450" y="841"/>
                  </a:cubicBezTo>
                  <a:cubicBezTo>
                    <a:pt x="496570" y="-1699"/>
                    <a:pt x="494030" y="74501"/>
                    <a:pt x="565150" y="77041"/>
                  </a:cubicBezTo>
                  <a:cubicBezTo>
                    <a:pt x="636270" y="79581"/>
                    <a:pt x="711200" y="11001"/>
                    <a:pt x="781050" y="13541"/>
                  </a:cubicBezTo>
                  <a:cubicBezTo>
                    <a:pt x="850900" y="16081"/>
                    <a:pt x="867410" y="84661"/>
                    <a:pt x="914400" y="89741"/>
                  </a:cubicBezTo>
                  <a:cubicBezTo>
                    <a:pt x="961390" y="94821"/>
                    <a:pt x="995680" y="49101"/>
                    <a:pt x="1016000" y="38941"/>
                  </a:cubicBezTo>
                  <a:cubicBezTo>
                    <a:pt x="1036320" y="28781"/>
                    <a:pt x="1017270" y="38941"/>
                    <a:pt x="1016000" y="38941"/>
                  </a:cubicBezTo>
                  <a:cubicBezTo>
                    <a:pt x="1014730" y="38941"/>
                    <a:pt x="1010920" y="38941"/>
                    <a:pt x="1009650" y="38941"/>
                  </a:cubicBez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048805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1277257" y="443230"/>
            <a:ext cx="4818743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48806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07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048808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4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65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66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tx2"/>
        </a:solidFill>
        <a:effectLst/>
      </p:bgPr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24"/>
          <p:cNvGrpSpPr/>
          <p:nvPr userDrawn="1">
            <p:custDataLst>
              <p:tags r:id="rId2"/>
            </p:custDataLst>
          </p:nvPr>
        </p:nvGrpSpPr>
        <p:grpSpPr>
          <a:xfrm>
            <a:off x="0" y="539150"/>
            <a:ext cx="12191999" cy="6318850"/>
            <a:chOff x="0" y="539150"/>
            <a:chExt cx="12191999" cy="6318850"/>
          </a:xfrm>
        </p:grpSpPr>
        <p:grpSp>
          <p:nvGrpSpPr>
            <p:cNvPr id="33" name="组合 25"/>
            <p:cNvGrpSpPr/>
            <p:nvPr userDrawn="1">
              <p:custDataLst>
                <p:tags r:id="rId3"/>
              </p:custDataLst>
            </p:nvPr>
          </p:nvGrpSpPr>
          <p:grpSpPr>
            <a:xfrm>
              <a:off x="683580" y="6552272"/>
              <a:ext cx="11508419" cy="241935"/>
              <a:chOff x="0" y="144450"/>
              <a:chExt cx="1015895" cy="241935"/>
            </a:xfrm>
          </p:grpSpPr>
          <p:sp>
            <p:nvSpPr>
              <p:cNvPr id="1048582" name="任意多边形 26"/>
              <p:cNvSpPr/>
              <p:nvPr>
                <p:custDataLst>
                  <p:tags r:id="rId4"/>
                </p:custDataLst>
              </p:nvPr>
            </p:nvSpPr>
            <p:spPr>
              <a:xfrm>
                <a:off x="0" y="144450"/>
                <a:ext cx="1015895" cy="80645"/>
              </a:xfrm>
              <a:custGeom>
                <a:avLst/>
                <a:gdLst>
                  <a:gd name="connisteX0" fmla="*/ 0 w 1025320"/>
                  <a:gd name="connsiteY0" fmla="*/ 51640 h 90133"/>
                  <a:gd name="connisteX1" fmla="*/ 95250 w 1025320"/>
                  <a:gd name="connsiteY1" fmla="*/ 840 h 90133"/>
                  <a:gd name="connisteX2" fmla="*/ 209550 w 1025320"/>
                  <a:gd name="connsiteY2" fmla="*/ 89740 h 90133"/>
                  <a:gd name="connisteX3" fmla="*/ 425450 w 1025320"/>
                  <a:gd name="connsiteY3" fmla="*/ 840 h 90133"/>
                  <a:gd name="connisteX4" fmla="*/ 565150 w 1025320"/>
                  <a:gd name="connsiteY4" fmla="*/ 77040 h 90133"/>
                  <a:gd name="connisteX5" fmla="*/ 781050 w 1025320"/>
                  <a:gd name="connsiteY5" fmla="*/ 13540 h 90133"/>
                  <a:gd name="connisteX6" fmla="*/ 914400 w 1025320"/>
                  <a:gd name="connsiteY6" fmla="*/ 89740 h 90133"/>
                  <a:gd name="connisteX7" fmla="*/ 1016000 w 1025320"/>
                  <a:gd name="connsiteY7" fmla="*/ 38940 h 90133"/>
                  <a:gd name="connisteX8" fmla="*/ 1016000 w 1025320"/>
                  <a:gd name="connsiteY8" fmla="*/ 38940 h 90133"/>
                  <a:gd name="connisteX9" fmla="*/ 1009650 w 1025320"/>
                  <a:gd name="connsiteY9" fmla="*/ 38940 h 90133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</a:cxnLst>
                <a:rect l="l" t="t" r="r" b="b"/>
                <a:pathLst>
                  <a:path w="1025320" h="90133">
                    <a:moveTo>
                      <a:pt x="0" y="51641"/>
                    </a:moveTo>
                    <a:cubicBezTo>
                      <a:pt x="16510" y="39576"/>
                      <a:pt x="53340" y="-6779"/>
                      <a:pt x="95250" y="841"/>
                    </a:cubicBezTo>
                    <a:cubicBezTo>
                      <a:pt x="137160" y="8461"/>
                      <a:pt x="143510" y="89741"/>
                      <a:pt x="209550" y="89741"/>
                    </a:cubicBezTo>
                    <a:cubicBezTo>
                      <a:pt x="275590" y="89741"/>
                      <a:pt x="354330" y="3381"/>
                      <a:pt x="425450" y="841"/>
                    </a:cubicBezTo>
                    <a:cubicBezTo>
                      <a:pt x="496570" y="-1699"/>
                      <a:pt x="494030" y="74501"/>
                      <a:pt x="565150" y="77041"/>
                    </a:cubicBezTo>
                    <a:cubicBezTo>
                      <a:pt x="636270" y="79581"/>
                      <a:pt x="711200" y="11001"/>
                      <a:pt x="781050" y="13541"/>
                    </a:cubicBezTo>
                    <a:cubicBezTo>
                      <a:pt x="850900" y="16081"/>
                      <a:pt x="867410" y="84661"/>
                      <a:pt x="914400" y="89741"/>
                    </a:cubicBezTo>
                    <a:cubicBezTo>
                      <a:pt x="961390" y="94821"/>
                      <a:pt x="995680" y="49101"/>
                      <a:pt x="1016000" y="38941"/>
                    </a:cubicBezTo>
                    <a:cubicBezTo>
                      <a:pt x="1036320" y="28781"/>
                      <a:pt x="1017270" y="38941"/>
                      <a:pt x="1016000" y="38941"/>
                    </a:cubicBezTo>
                    <a:cubicBezTo>
                      <a:pt x="1014730" y="38941"/>
                      <a:pt x="1010920" y="38941"/>
                      <a:pt x="1009650" y="38941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baseline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8583" name="任意多边形 27"/>
              <p:cNvSpPr/>
              <p:nvPr>
                <p:custDataLst>
                  <p:tags r:id="rId5"/>
                </p:custDataLst>
              </p:nvPr>
            </p:nvSpPr>
            <p:spPr>
              <a:xfrm>
                <a:off x="0" y="225095"/>
                <a:ext cx="1015895" cy="80645"/>
              </a:xfrm>
              <a:custGeom>
                <a:avLst/>
                <a:gdLst>
                  <a:gd name="connisteX0" fmla="*/ 0 w 1025320"/>
                  <a:gd name="connsiteY0" fmla="*/ 51640 h 90133"/>
                  <a:gd name="connisteX1" fmla="*/ 95250 w 1025320"/>
                  <a:gd name="connsiteY1" fmla="*/ 840 h 90133"/>
                  <a:gd name="connisteX2" fmla="*/ 209550 w 1025320"/>
                  <a:gd name="connsiteY2" fmla="*/ 89740 h 90133"/>
                  <a:gd name="connisteX3" fmla="*/ 425450 w 1025320"/>
                  <a:gd name="connsiteY3" fmla="*/ 840 h 90133"/>
                  <a:gd name="connisteX4" fmla="*/ 565150 w 1025320"/>
                  <a:gd name="connsiteY4" fmla="*/ 77040 h 90133"/>
                  <a:gd name="connisteX5" fmla="*/ 781050 w 1025320"/>
                  <a:gd name="connsiteY5" fmla="*/ 13540 h 90133"/>
                  <a:gd name="connisteX6" fmla="*/ 914400 w 1025320"/>
                  <a:gd name="connsiteY6" fmla="*/ 89740 h 90133"/>
                  <a:gd name="connisteX7" fmla="*/ 1016000 w 1025320"/>
                  <a:gd name="connsiteY7" fmla="*/ 38940 h 90133"/>
                  <a:gd name="connisteX8" fmla="*/ 1016000 w 1025320"/>
                  <a:gd name="connsiteY8" fmla="*/ 38940 h 90133"/>
                  <a:gd name="connisteX9" fmla="*/ 1009650 w 1025320"/>
                  <a:gd name="connsiteY9" fmla="*/ 38940 h 90133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</a:cxnLst>
                <a:rect l="l" t="t" r="r" b="b"/>
                <a:pathLst>
                  <a:path w="1025320" h="90133">
                    <a:moveTo>
                      <a:pt x="0" y="51641"/>
                    </a:moveTo>
                    <a:cubicBezTo>
                      <a:pt x="16510" y="39576"/>
                      <a:pt x="53340" y="-6779"/>
                      <a:pt x="95250" y="841"/>
                    </a:cubicBezTo>
                    <a:cubicBezTo>
                      <a:pt x="137160" y="8461"/>
                      <a:pt x="143510" y="89741"/>
                      <a:pt x="209550" y="89741"/>
                    </a:cubicBezTo>
                    <a:cubicBezTo>
                      <a:pt x="275590" y="89741"/>
                      <a:pt x="354330" y="3381"/>
                      <a:pt x="425450" y="841"/>
                    </a:cubicBezTo>
                    <a:cubicBezTo>
                      <a:pt x="496570" y="-1699"/>
                      <a:pt x="494030" y="74501"/>
                      <a:pt x="565150" y="77041"/>
                    </a:cubicBezTo>
                    <a:cubicBezTo>
                      <a:pt x="636270" y="79581"/>
                      <a:pt x="711200" y="11001"/>
                      <a:pt x="781050" y="13541"/>
                    </a:cubicBezTo>
                    <a:cubicBezTo>
                      <a:pt x="850900" y="16081"/>
                      <a:pt x="867410" y="84661"/>
                      <a:pt x="914400" y="89741"/>
                    </a:cubicBezTo>
                    <a:cubicBezTo>
                      <a:pt x="961390" y="94821"/>
                      <a:pt x="995680" y="49101"/>
                      <a:pt x="1016000" y="38941"/>
                    </a:cubicBezTo>
                    <a:cubicBezTo>
                      <a:pt x="1036320" y="28781"/>
                      <a:pt x="1017270" y="38941"/>
                      <a:pt x="1016000" y="38941"/>
                    </a:cubicBezTo>
                    <a:cubicBezTo>
                      <a:pt x="1014730" y="38941"/>
                      <a:pt x="1010920" y="38941"/>
                      <a:pt x="1009650" y="38941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baseline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8584" name="任意多边形 29"/>
              <p:cNvSpPr/>
              <p:nvPr>
                <p:custDataLst>
                  <p:tags r:id="rId6"/>
                </p:custDataLst>
              </p:nvPr>
            </p:nvSpPr>
            <p:spPr>
              <a:xfrm>
                <a:off x="0" y="305740"/>
                <a:ext cx="1015895" cy="80645"/>
              </a:xfrm>
              <a:custGeom>
                <a:avLst/>
                <a:gdLst>
                  <a:gd name="connisteX0" fmla="*/ 0 w 1025320"/>
                  <a:gd name="connsiteY0" fmla="*/ 51640 h 90133"/>
                  <a:gd name="connisteX1" fmla="*/ 95250 w 1025320"/>
                  <a:gd name="connsiteY1" fmla="*/ 840 h 90133"/>
                  <a:gd name="connisteX2" fmla="*/ 209550 w 1025320"/>
                  <a:gd name="connsiteY2" fmla="*/ 89740 h 90133"/>
                  <a:gd name="connisteX3" fmla="*/ 425450 w 1025320"/>
                  <a:gd name="connsiteY3" fmla="*/ 840 h 90133"/>
                  <a:gd name="connisteX4" fmla="*/ 565150 w 1025320"/>
                  <a:gd name="connsiteY4" fmla="*/ 77040 h 90133"/>
                  <a:gd name="connisteX5" fmla="*/ 781050 w 1025320"/>
                  <a:gd name="connsiteY5" fmla="*/ 13540 h 90133"/>
                  <a:gd name="connisteX6" fmla="*/ 914400 w 1025320"/>
                  <a:gd name="connsiteY6" fmla="*/ 89740 h 90133"/>
                  <a:gd name="connisteX7" fmla="*/ 1016000 w 1025320"/>
                  <a:gd name="connsiteY7" fmla="*/ 38940 h 90133"/>
                  <a:gd name="connisteX8" fmla="*/ 1016000 w 1025320"/>
                  <a:gd name="connsiteY8" fmla="*/ 38940 h 90133"/>
                  <a:gd name="connisteX9" fmla="*/ 1009650 w 1025320"/>
                  <a:gd name="connsiteY9" fmla="*/ 38940 h 90133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</a:cxnLst>
                <a:rect l="l" t="t" r="r" b="b"/>
                <a:pathLst>
                  <a:path w="1025320" h="90133">
                    <a:moveTo>
                      <a:pt x="0" y="51641"/>
                    </a:moveTo>
                    <a:cubicBezTo>
                      <a:pt x="16510" y="39576"/>
                      <a:pt x="53340" y="-6779"/>
                      <a:pt x="95250" y="841"/>
                    </a:cubicBezTo>
                    <a:cubicBezTo>
                      <a:pt x="137160" y="8461"/>
                      <a:pt x="143510" y="89741"/>
                      <a:pt x="209550" y="89741"/>
                    </a:cubicBezTo>
                    <a:cubicBezTo>
                      <a:pt x="275590" y="89741"/>
                      <a:pt x="354330" y="3381"/>
                      <a:pt x="425450" y="841"/>
                    </a:cubicBezTo>
                    <a:cubicBezTo>
                      <a:pt x="496570" y="-1699"/>
                      <a:pt x="494030" y="74501"/>
                      <a:pt x="565150" y="77041"/>
                    </a:cubicBezTo>
                    <a:cubicBezTo>
                      <a:pt x="636270" y="79581"/>
                      <a:pt x="711200" y="11001"/>
                      <a:pt x="781050" y="13541"/>
                    </a:cubicBezTo>
                    <a:cubicBezTo>
                      <a:pt x="850900" y="16081"/>
                      <a:pt x="867410" y="84661"/>
                      <a:pt x="914400" y="89741"/>
                    </a:cubicBezTo>
                    <a:cubicBezTo>
                      <a:pt x="961390" y="94821"/>
                      <a:pt x="995680" y="49101"/>
                      <a:pt x="1016000" y="38941"/>
                    </a:cubicBezTo>
                    <a:cubicBezTo>
                      <a:pt x="1036320" y="28781"/>
                      <a:pt x="1017270" y="38941"/>
                      <a:pt x="1016000" y="38941"/>
                    </a:cubicBezTo>
                    <a:cubicBezTo>
                      <a:pt x="1014730" y="38941"/>
                      <a:pt x="1010920" y="38941"/>
                      <a:pt x="1009650" y="38941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baseline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097152" name="图片 26" descr="82053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8" cstate="email"/>
            <a:stretch>
              <a:fillRect/>
            </a:stretch>
          </p:blipFill>
          <p:spPr>
            <a:xfrm flipH="1">
              <a:off x="0" y="5308847"/>
              <a:ext cx="1147759" cy="1549153"/>
            </a:xfrm>
            <a:prstGeom prst="rect">
              <a:avLst/>
            </a:prstGeom>
          </p:spPr>
        </p:pic>
        <p:grpSp>
          <p:nvGrpSpPr>
            <p:cNvPr id="34" name="组合 27"/>
            <p:cNvGrpSpPr/>
            <p:nvPr userDrawn="1">
              <p:custDataLst>
                <p:tags r:id="rId9"/>
              </p:custDataLst>
            </p:nvPr>
          </p:nvGrpSpPr>
          <p:grpSpPr>
            <a:xfrm>
              <a:off x="11275059" y="539150"/>
              <a:ext cx="916940" cy="241935"/>
              <a:chOff x="7833" y="2869"/>
              <a:chExt cx="1614" cy="426"/>
            </a:xfrm>
          </p:grpSpPr>
          <p:sp>
            <p:nvSpPr>
              <p:cNvPr id="1048585" name="任意多边形 26"/>
              <p:cNvSpPr/>
              <p:nvPr>
                <p:custDataLst>
                  <p:tags r:id="rId10"/>
                </p:custDataLst>
              </p:nvPr>
            </p:nvSpPr>
            <p:spPr>
              <a:xfrm>
                <a:off x="7833" y="2869"/>
                <a:ext cx="1615" cy="142"/>
              </a:xfrm>
              <a:custGeom>
                <a:avLst/>
                <a:gdLst>
                  <a:gd name="connisteX0" fmla="*/ 0 w 1025320"/>
                  <a:gd name="connsiteY0" fmla="*/ 51640 h 90133"/>
                  <a:gd name="connisteX1" fmla="*/ 95250 w 1025320"/>
                  <a:gd name="connsiteY1" fmla="*/ 840 h 90133"/>
                  <a:gd name="connisteX2" fmla="*/ 209550 w 1025320"/>
                  <a:gd name="connsiteY2" fmla="*/ 89740 h 90133"/>
                  <a:gd name="connisteX3" fmla="*/ 425450 w 1025320"/>
                  <a:gd name="connsiteY3" fmla="*/ 840 h 90133"/>
                  <a:gd name="connisteX4" fmla="*/ 565150 w 1025320"/>
                  <a:gd name="connsiteY4" fmla="*/ 77040 h 90133"/>
                  <a:gd name="connisteX5" fmla="*/ 781050 w 1025320"/>
                  <a:gd name="connsiteY5" fmla="*/ 13540 h 90133"/>
                  <a:gd name="connisteX6" fmla="*/ 914400 w 1025320"/>
                  <a:gd name="connsiteY6" fmla="*/ 89740 h 90133"/>
                  <a:gd name="connisteX7" fmla="*/ 1016000 w 1025320"/>
                  <a:gd name="connsiteY7" fmla="*/ 38940 h 90133"/>
                  <a:gd name="connisteX8" fmla="*/ 1016000 w 1025320"/>
                  <a:gd name="connsiteY8" fmla="*/ 38940 h 90133"/>
                  <a:gd name="connisteX9" fmla="*/ 1009650 w 1025320"/>
                  <a:gd name="connsiteY9" fmla="*/ 38940 h 90133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</a:cxnLst>
                <a:rect l="l" t="t" r="r" b="b"/>
                <a:pathLst>
                  <a:path w="1025320" h="90133">
                    <a:moveTo>
                      <a:pt x="0" y="51641"/>
                    </a:moveTo>
                    <a:cubicBezTo>
                      <a:pt x="16510" y="39576"/>
                      <a:pt x="53340" y="-6779"/>
                      <a:pt x="95250" y="841"/>
                    </a:cubicBezTo>
                    <a:cubicBezTo>
                      <a:pt x="137160" y="8461"/>
                      <a:pt x="143510" y="89741"/>
                      <a:pt x="209550" y="89741"/>
                    </a:cubicBezTo>
                    <a:cubicBezTo>
                      <a:pt x="275590" y="89741"/>
                      <a:pt x="354330" y="3381"/>
                      <a:pt x="425450" y="841"/>
                    </a:cubicBezTo>
                    <a:cubicBezTo>
                      <a:pt x="496570" y="-1699"/>
                      <a:pt x="494030" y="74501"/>
                      <a:pt x="565150" y="77041"/>
                    </a:cubicBezTo>
                    <a:cubicBezTo>
                      <a:pt x="636270" y="79581"/>
                      <a:pt x="711200" y="11001"/>
                      <a:pt x="781050" y="13541"/>
                    </a:cubicBezTo>
                    <a:cubicBezTo>
                      <a:pt x="850900" y="16081"/>
                      <a:pt x="867410" y="84661"/>
                      <a:pt x="914400" y="89741"/>
                    </a:cubicBezTo>
                    <a:cubicBezTo>
                      <a:pt x="961390" y="94821"/>
                      <a:pt x="995680" y="49101"/>
                      <a:pt x="1016000" y="38941"/>
                    </a:cubicBezTo>
                    <a:cubicBezTo>
                      <a:pt x="1036320" y="28781"/>
                      <a:pt x="1017270" y="38941"/>
                      <a:pt x="1016000" y="38941"/>
                    </a:cubicBezTo>
                    <a:cubicBezTo>
                      <a:pt x="1014730" y="38941"/>
                      <a:pt x="1010920" y="38941"/>
                      <a:pt x="1009650" y="38941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48586" name="任意多边形 27"/>
              <p:cNvSpPr/>
              <p:nvPr>
                <p:custDataLst>
                  <p:tags r:id="rId11"/>
                </p:custDataLst>
              </p:nvPr>
            </p:nvSpPr>
            <p:spPr>
              <a:xfrm>
                <a:off x="7833" y="3011"/>
                <a:ext cx="1615" cy="142"/>
              </a:xfrm>
              <a:custGeom>
                <a:avLst/>
                <a:gdLst>
                  <a:gd name="connisteX0" fmla="*/ 0 w 1025320"/>
                  <a:gd name="connsiteY0" fmla="*/ 51640 h 90133"/>
                  <a:gd name="connisteX1" fmla="*/ 95250 w 1025320"/>
                  <a:gd name="connsiteY1" fmla="*/ 840 h 90133"/>
                  <a:gd name="connisteX2" fmla="*/ 209550 w 1025320"/>
                  <a:gd name="connsiteY2" fmla="*/ 89740 h 90133"/>
                  <a:gd name="connisteX3" fmla="*/ 425450 w 1025320"/>
                  <a:gd name="connsiteY3" fmla="*/ 840 h 90133"/>
                  <a:gd name="connisteX4" fmla="*/ 565150 w 1025320"/>
                  <a:gd name="connsiteY4" fmla="*/ 77040 h 90133"/>
                  <a:gd name="connisteX5" fmla="*/ 781050 w 1025320"/>
                  <a:gd name="connsiteY5" fmla="*/ 13540 h 90133"/>
                  <a:gd name="connisteX6" fmla="*/ 914400 w 1025320"/>
                  <a:gd name="connsiteY6" fmla="*/ 89740 h 90133"/>
                  <a:gd name="connisteX7" fmla="*/ 1016000 w 1025320"/>
                  <a:gd name="connsiteY7" fmla="*/ 38940 h 90133"/>
                  <a:gd name="connisteX8" fmla="*/ 1016000 w 1025320"/>
                  <a:gd name="connsiteY8" fmla="*/ 38940 h 90133"/>
                  <a:gd name="connisteX9" fmla="*/ 1009650 w 1025320"/>
                  <a:gd name="connsiteY9" fmla="*/ 38940 h 90133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</a:cxnLst>
                <a:rect l="l" t="t" r="r" b="b"/>
                <a:pathLst>
                  <a:path w="1025320" h="90133">
                    <a:moveTo>
                      <a:pt x="0" y="51641"/>
                    </a:moveTo>
                    <a:cubicBezTo>
                      <a:pt x="16510" y="39576"/>
                      <a:pt x="53340" y="-6779"/>
                      <a:pt x="95250" y="841"/>
                    </a:cubicBezTo>
                    <a:cubicBezTo>
                      <a:pt x="137160" y="8461"/>
                      <a:pt x="143510" y="89741"/>
                      <a:pt x="209550" y="89741"/>
                    </a:cubicBezTo>
                    <a:cubicBezTo>
                      <a:pt x="275590" y="89741"/>
                      <a:pt x="354330" y="3381"/>
                      <a:pt x="425450" y="841"/>
                    </a:cubicBezTo>
                    <a:cubicBezTo>
                      <a:pt x="496570" y="-1699"/>
                      <a:pt x="494030" y="74501"/>
                      <a:pt x="565150" y="77041"/>
                    </a:cubicBezTo>
                    <a:cubicBezTo>
                      <a:pt x="636270" y="79581"/>
                      <a:pt x="711200" y="11001"/>
                      <a:pt x="781050" y="13541"/>
                    </a:cubicBezTo>
                    <a:cubicBezTo>
                      <a:pt x="850900" y="16081"/>
                      <a:pt x="867410" y="84661"/>
                      <a:pt x="914400" y="89741"/>
                    </a:cubicBezTo>
                    <a:cubicBezTo>
                      <a:pt x="961390" y="94821"/>
                      <a:pt x="995680" y="49101"/>
                      <a:pt x="1016000" y="38941"/>
                    </a:cubicBezTo>
                    <a:cubicBezTo>
                      <a:pt x="1036320" y="28781"/>
                      <a:pt x="1017270" y="38941"/>
                      <a:pt x="1016000" y="38941"/>
                    </a:cubicBezTo>
                    <a:cubicBezTo>
                      <a:pt x="1014730" y="38941"/>
                      <a:pt x="1010920" y="38941"/>
                      <a:pt x="1009650" y="38941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48587" name="任意多边形 29"/>
              <p:cNvSpPr/>
              <p:nvPr>
                <p:custDataLst>
                  <p:tags r:id="rId12"/>
                </p:custDataLst>
              </p:nvPr>
            </p:nvSpPr>
            <p:spPr>
              <a:xfrm>
                <a:off x="7833" y="3153"/>
                <a:ext cx="1615" cy="142"/>
              </a:xfrm>
              <a:custGeom>
                <a:avLst/>
                <a:gdLst>
                  <a:gd name="connisteX0" fmla="*/ 0 w 1025320"/>
                  <a:gd name="connsiteY0" fmla="*/ 51640 h 90133"/>
                  <a:gd name="connisteX1" fmla="*/ 95250 w 1025320"/>
                  <a:gd name="connsiteY1" fmla="*/ 840 h 90133"/>
                  <a:gd name="connisteX2" fmla="*/ 209550 w 1025320"/>
                  <a:gd name="connsiteY2" fmla="*/ 89740 h 90133"/>
                  <a:gd name="connisteX3" fmla="*/ 425450 w 1025320"/>
                  <a:gd name="connsiteY3" fmla="*/ 840 h 90133"/>
                  <a:gd name="connisteX4" fmla="*/ 565150 w 1025320"/>
                  <a:gd name="connsiteY4" fmla="*/ 77040 h 90133"/>
                  <a:gd name="connisteX5" fmla="*/ 781050 w 1025320"/>
                  <a:gd name="connsiteY5" fmla="*/ 13540 h 90133"/>
                  <a:gd name="connisteX6" fmla="*/ 914400 w 1025320"/>
                  <a:gd name="connsiteY6" fmla="*/ 89740 h 90133"/>
                  <a:gd name="connisteX7" fmla="*/ 1016000 w 1025320"/>
                  <a:gd name="connsiteY7" fmla="*/ 38940 h 90133"/>
                  <a:gd name="connisteX8" fmla="*/ 1016000 w 1025320"/>
                  <a:gd name="connsiteY8" fmla="*/ 38940 h 90133"/>
                  <a:gd name="connisteX9" fmla="*/ 1009650 w 1025320"/>
                  <a:gd name="connsiteY9" fmla="*/ 38940 h 90133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  <a:cxn ang="0">
                    <a:pos x="connisteX9" y="connsiteY9"/>
                  </a:cxn>
                </a:cxnLst>
                <a:rect l="l" t="t" r="r" b="b"/>
                <a:pathLst>
                  <a:path w="1025320" h="90133">
                    <a:moveTo>
                      <a:pt x="0" y="51641"/>
                    </a:moveTo>
                    <a:cubicBezTo>
                      <a:pt x="16510" y="39576"/>
                      <a:pt x="53340" y="-6779"/>
                      <a:pt x="95250" y="841"/>
                    </a:cubicBezTo>
                    <a:cubicBezTo>
                      <a:pt x="137160" y="8461"/>
                      <a:pt x="143510" y="89741"/>
                      <a:pt x="209550" y="89741"/>
                    </a:cubicBezTo>
                    <a:cubicBezTo>
                      <a:pt x="275590" y="89741"/>
                      <a:pt x="354330" y="3381"/>
                      <a:pt x="425450" y="841"/>
                    </a:cubicBezTo>
                    <a:cubicBezTo>
                      <a:pt x="496570" y="-1699"/>
                      <a:pt x="494030" y="74501"/>
                      <a:pt x="565150" y="77041"/>
                    </a:cubicBezTo>
                    <a:cubicBezTo>
                      <a:pt x="636270" y="79581"/>
                      <a:pt x="711200" y="11001"/>
                      <a:pt x="781050" y="13541"/>
                    </a:cubicBezTo>
                    <a:cubicBezTo>
                      <a:pt x="850900" y="16081"/>
                      <a:pt x="867410" y="84661"/>
                      <a:pt x="914400" y="89741"/>
                    </a:cubicBezTo>
                    <a:cubicBezTo>
                      <a:pt x="961390" y="94821"/>
                      <a:pt x="995680" y="49101"/>
                      <a:pt x="1016000" y="38941"/>
                    </a:cubicBezTo>
                    <a:cubicBezTo>
                      <a:pt x="1036320" y="28781"/>
                      <a:pt x="1017270" y="38941"/>
                      <a:pt x="1016000" y="38941"/>
                    </a:cubicBezTo>
                    <a:cubicBezTo>
                      <a:pt x="1014730" y="38941"/>
                      <a:pt x="1010920" y="38941"/>
                      <a:pt x="1009650" y="38941"/>
                    </a:cubicBezTo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1048588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48589" name="图片占位符 2"/>
          <p:cNvSpPr>
            <a:spLocks noGrp="1"/>
          </p:cNvSpPr>
          <p:nvPr>
            <p:ph type="pic" idx="1"/>
            <p:custDataLst>
              <p:tags r:id="rId1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1048590" name="文本占位符 3"/>
          <p:cNvSpPr>
            <a:spLocks noGrp="1"/>
          </p:cNvSpPr>
          <p:nvPr>
            <p:ph type="body" sz="half" idx="2"/>
            <p:custDataLst>
              <p:tags r:id="rId15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1048591" name="日期占位符 4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48592" name="页脚占位符 5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48593" name="灯片编号占位符 6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组合 19"/>
          <p:cNvGrpSpPr/>
          <p:nvPr userDrawn="1">
            <p:custDataLst>
              <p:tags r:id="rId2"/>
            </p:custDataLst>
          </p:nvPr>
        </p:nvGrpSpPr>
        <p:grpSpPr>
          <a:xfrm>
            <a:off x="1515" y="304200"/>
            <a:ext cx="12190485" cy="6555521"/>
            <a:chOff x="1515" y="304200"/>
            <a:chExt cx="12190485" cy="6555521"/>
          </a:xfrm>
        </p:grpSpPr>
        <p:pic>
          <p:nvPicPr>
            <p:cNvPr id="2097193" name="图片 20" descr="8205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9020158" y="424815"/>
              <a:ext cx="3171842" cy="6433185"/>
            </a:xfrm>
            <a:prstGeom prst="rect">
              <a:avLst/>
            </a:prstGeom>
          </p:spPr>
        </p:pic>
        <p:sp>
          <p:nvSpPr>
            <p:cNvPr id="1048830" name="矩形 21"/>
            <p:cNvSpPr/>
            <p:nvPr userDrawn="1">
              <p:custDataLst>
                <p:tags r:id="rId5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97194" name="图片 22" descr="2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 cstate="email"/>
            <a:stretch>
              <a:fillRect/>
            </a:stretch>
          </p:blipFill>
          <p:spPr>
            <a:xfrm>
              <a:off x="1515" y="5124450"/>
              <a:ext cx="1390654" cy="1735271"/>
            </a:xfrm>
            <a:prstGeom prst="rect">
              <a:avLst/>
            </a:prstGeom>
          </p:spPr>
        </p:pic>
      </p:grpSp>
      <p:sp>
        <p:nvSpPr>
          <p:cNvPr id="1048831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48832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lnSpc>
                <a:spcPct val="120000"/>
              </a:lnSpc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lnSpc>
                <a:spcPct val="120000"/>
              </a:lnSpc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lnSpc>
                <a:spcPct val="120000"/>
              </a:lnSpc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lnSpc>
                <a:spcPct val="120000"/>
              </a:lnSpc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lnSpc>
                <a:spcPct val="120000"/>
              </a:lnSpc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833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34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048835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u="none" strike="noStrike" kern="1200" cap="none" spc="0" normalizeH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262.xml"/><Relationship Id="rId23" Type="http://schemas.openxmlformats.org/officeDocument/2006/relationships/tags" Target="../tags/tag261.xml"/><Relationship Id="rId22" Type="http://schemas.openxmlformats.org/officeDocument/2006/relationships/tags" Target="../tags/tag260.xml"/><Relationship Id="rId21" Type="http://schemas.openxmlformats.org/officeDocument/2006/relationships/tags" Target="../tags/tag259.xml"/><Relationship Id="rId20" Type="http://schemas.openxmlformats.org/officeDocument/2006/relationships/tags" Target="../tags/tag258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257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48581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23.jpeg"/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6.png"/><Relationship Id="rId1" Type="http://schemas.openxmlformats.org/officeDocument/2006/relationships/tags" Target="../tags/tag26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3.pn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文本框 4"/>
          <p:cNvSpPr txBox="1"/>
          <p:nvPr/>
        </p:nvSpPr>
        <p:spPr>
          <a:xfrm>
            <a:off x="294893" y="2090946"/>
            <a:ext cx="6589892" cy="19380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6000" b="1" dirty="0" smtClean="0">
                <a:ln w="1270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outerShdw blurRad="25400" dist="88900" dir="2700000" algn="tl" rotWithShape="0">
                    <a:schemeClr val="accent1">
                      <a:lumMod val="75000"/>
                      <a:alpha val="87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最美的光  </a:t>
            </a:r>
            <a:endParaRPr lang="en-US" altLang="zh-CN" sz="6000" b="1" dirty="0" smtClean="0">
              <a:ln w="12700">
                <a:solidFill>
                  <a:srgbClr val="00B0F0"/>
                </a:solidFill>
              </a:ln>
              <a:solidFill>
                <a:srgbClr val="FFFF00"/>
              </a:solidFill>
              <a:effectLst>
                <a:outerShdw blurRad="25400" dist="88900" dir="2700000" algn="tl" rotWithShape="0">
                  <a:schemeClr val="accent1">
                    <a:lumMod val="75000"/>
                    <a:alpha val="87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 dirty="0" smtClean="0">
                <a:ln w="1270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outerShdw blurRad="25400" dist="88900" dir="2700000" algn="tl" rotWithShape="0">
                    <a:schemeClr val="accent1">
                      <a:lumMod val="75000"/>
                      <a:alpha val="87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    ---</a:t>
            </a:r>
            <a:r>
              <a:rPr lang="zh-CN" altLang="zh-CN" sz="6000" b="1" dirty="0" smtClean="0">
                <a:ln w="1270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outerShdw blurRad="25400" dist="88900" dir="2700000" algn="tl" rotWithShape="0">
                    <a:schemeClr val="accent1">
                      <a:lumMod val="75000"/>
                      <a:alpha val="87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珍爱生命</a:t>
            </a:r>
            <a:endParaRPr lang="zh-CN" altLang="zh-CN" sz="6000" b="1" dirty="0" smtClean="0">
              <a:ln w="12700">
                <a:solidFill>
                  <a:srgbClr val="00B0F0"/>
                </a:solidFill>
              </a:ln>
              <a:solidFill>
                <a:srgbClr val="FFFF00"/>
              </a:solidFill>
              <a:effectLst>
                <a:outerShdw blurRad="25400" dist="88900" dir="2700000" algn="tl" rotWithShape="0">
                  <a:schemeClr val="accent1">
                    <a:lumMod val="75000"/>
                    <a:alpha val="87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48629" name="TextBox 1"/>
          <p:cNvSpPr txBox="1"/>
          <p:nvPr/>
        </p:nvSpPr>
        <p:spPr>
          <a:xfrm>
            <a:off x="4799856" y="4725144"/>
            <a:ext cx="2952328" cy="62484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1" name="矩形 0"/>
          <p:cNvSpPr/>
          <p:nvPr/>
        </p:nvSpPr>
        <p:spPr>
          <a:xfrm>
            <a:off x="0" y="1123315"/>
            <a:ext cx="2298700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4000" b="1">
                <a:ln w="12700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抗疫氧吧</a:t>
            </a:r>
            <a:endParaRPr lang="zh-CN" altLang="en-US" sz="4000" b="1">
              <a:ln w="12700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42585" y="4290060"/>
            <a:ext cx="1666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讲师   周德新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文本框 25"/>
          <p:cNvSpPr txBox="1">
            <a:spLocks noChangeArrowheads="1"/>
          </p:cNvSpPr>
          <p:nvPr/>
        </p:nvSpPr>
        <p:spPr bwMode="auto">
          <a:xfrm>
            <a:off x="1991544" y="3284984"/>
            <a:ext cx="4860925" cy="7518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4400" spc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为什么珍爱生命</a:t>
            </a:r>
            <a:endParaRPr lang="zh-CN" altLang="en-US" sz="4400" spc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48674" name="文本框 5"/>
          <p:cNvSpPr txBox="1">
            <a:spLocks noChangeArrowheads="1"/>
          </p:cNvSpPr>
          <p:nvPr/>
        </p:nvSpPr>
        <p:spPr bwMode="auto">
          <a:xfrm rot="16200000">
            <a:off x="573772" y="1534403"/>
            <a:ext cx="1249681" cy="2014538"/>
          </a:xfrm>
          <a:prstGeom prst="rect">
            <a:avLst/>
          </a:prstGeom>
          <a:noFill/>
          <a:ln>
            <a:noFill/>
          </a:ln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36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TWO</a:t>
            </a:r>
            <a:endParaRPr lang="zh-CN" altLang="en-US" sz="36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097167" name="Picture 3"/>
          <p:cNvPicPr>
            <a:picLocks noChangeAspect="1"/>
          </p:cNvPicPr>
          <p:nvPr/>
        </p:nvPicPr>
        <p:blipFill rotWithShape="1">
          <a:blip r:embed="rId1"/>
          <a:srcRect r="2220" b="19760"/>
          <a:stretch>
            <a:fillRect/>
          </a:stretch>
        </p:blipFill>
        <p:spPr>
          <a:xfrm>
            <a:off x="407368" y="4509120"/>
            <a:ext cx="3718030" cy="21124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1"/>
          <p:cNvPicPr>
            <a:picLocks noChangeAspect="1"/>
          </p:cNvPicPr>
          <p:nvPr/>
        </p:nvPicPr>
        <p:blipFill rotWithShape="1">
          <a:blip r:embed="rId1"/>
          <a:srcRect l="11537" r="6232" b="2481"/>
          <a:stretch>
            <a:fillRect/>
          </a:stretch>
        </p:blipFill>
        <p:spPr>
          <a:xfrm>
            <a:off x="8091281" y="3645024"/>
            <a:ext cx="3621344" cy="2637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678" name="WordArt 4"/>
          <p:cNvSpPr>
            <a:spLocks noChangeArrowheads="1" noChangeShapeType="1" noTextEdit="1"/>
          </p:cNvSpPr>
          <p:nvPr/>
        </p:nvSpPr>
        <p:spPr bwMode="auto">
          <a:xfrm>
            <a:off x="2522538" y="1751013"/>
            <a:ext cx="7500937" cy="957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algn="ctr"/>
            <a:endParaRPr lang="zh-CN" altLang="en-US" sz="2500" kern="10">
              <a:ln w="12700">
                <a:solidFill>
                  <a:srgbClr val="EAEAEA"/>
                </a:solidFill>
                <a:round/>
              </a:ln>
              <a:solidFill>
                <a:srgbClr val="0D0D0D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79" name="文本框 15365"/>
          <p:cNvSpPr txBox="1">
            <a:spLocks noChangeArrowheads="1"/>
          </p:cNvSpPr>
          <p:nvPr/>
        </p:nvSpPr>
        <p:spPr bwMode="auto">
          <a:xfrm>
            <a:off x="1716088" y="1217613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80" name="文本框 15366"/>
          <p:cNvSpPr txBox="1">
            <a:spLocks noChangeArrowheads="1"/>
          </p:cNvSpPr>
          <p:nvPr/>
        </p:nvSpPr>
        <p:spPr bwMode="auto">
          <a:xfrm>
            <a:off x="1409907" y="1394693"/>
            <a:ext cx="7285037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问题：</a:t>
            </a:r>
            <a:r>
              <a:rPr lang="zh-CN" altLang="en-US" sz="36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为什么要珍爱我们的生命？</a:t>
            </a:r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81" name="文本框 15368"/>
          <p:cNvSpPr txBox="1">
            <a:spLocks noChangeArrowheads="1"/>
          </p:cNvSpPr>
          <p:nvPr/>
        </p:nvSpPr>
        <p:spPr bwMode="auto">
          <a:xfrm>
            <a:off x="927099" y="2381677"/>
            <a:ext cx="9507537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（</a:t>
            </a:r>
            <a:r>
              <a:rPr lang="en-US" altLang="zh-CN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）人的生命只有一次，一旦失去就无法复生；</a:t>
            </a:r>
            <a:endParaRPr lang="zh-CN" altLang="en-US" sz="28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82" name="文本框 15370"/>
          <p:cNvSpPr txBox="1">
            <a:spLocks noChangeArrowheads="1"/>
          </p:cNvSpPr>
          <p:nvPr/>
        </p:nvSpPr>
        <p:spPr bwMode="auto">
          <a:xfrm>
            <a:off x="785811" y="3188127"/>
            <a:ext cx="9774685" cy="9540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</a:t>
            </a:r>
            <a:r>
              <a:rPr lang="en-US" altLang="zh-CN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）生命存在本身就是一种权利，是人拥有其他一切权力  </a:t>
            </a:r>
            <a:endParaRPr lang="en-US" altLang="zh-CN" sz="28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的源泉；</a:t>
            </a:r>
            <a:endParaRPr lang="zh-CN" altLang="en-US" sz="28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83" name="文本框 15371"/>
          <p:cNvSpPr txBox="1">
            <a:spLocks noChangeArrowheads="1"/>
          </p:cNvSpPr>
          <p:nvPr/>
        </p:nvSpPr>
        <p:spPr bwMode="auto">
          <a:xfrm>
            <a:off x="833436" y="4132690"/>
            <a:ext cx="12028488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（</a:t>
            </a:r>
            <a:r>
              <a:rPr lang="en-US" altLang="zh-CN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）珍爱生命是一种义务，放弃生命是不负责任的表现</a:t>
            </a:r>
            <a:r>
              <a:rPr lang="zh-CN" altLang="en-US" sz="14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14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84" name="矩形 15372"/>
          <p:cNvSpPr>
            <a:spLocks noChangeArrowheads="1"/>
          </p:cNvSpPr>
          <p:nvPr/>
        </p:nvSpPr>
        <p:spPr bwMode="auto">
          <a:xfrm>
            <a:off x="833436" y="4762927"/>
            <a:ext cx="9507538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（</a:t>
            </a:r>
            <a:r>
              <a:rPr lang="en-US" altLang="zh-CN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）学会爱自己，是源于对生命本身的崇敬和珍重。</a:t>
            </a:r>
            <a:endParaRPr lang="en-US" altLang="zh-CN" sz="28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1" grpId="0"/>
      <p:bldP spid="1048682" grpId="0"/>
      <p:bldP spid="1048683" grpId="0"/>
      <p:bldP spid="10486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文本框 25"/>
          <p:cNvSpPr txBox="1">
            <a:spLocks noChangeArrowheads="1"/>
          </p:cNvSpPr>
          <p:nvPr/>
        </p:nvSpPr>
        <p:spPr bwMode="auto">
          <a:xfrm>
            <a:off x="1161960" y="3645024"/>
            <a:ext cx="6156325" cy="768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4400" b="1" spc="800" dirty="0">
                <a:ln>
                  <a:solidFill>
                    <a:srgbClr val="FFC000"/>
                  </a:solidFill>
                </a:ln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青少年如何珍爱生命</a:t>
            </a:r>
            <a:endParaRPr lang="zh-CN" altLang="en-US" sz="4400" b="1" spc="800" dirty="0">
              <a:ln>
                <a:solidFill>
                  <a:srgbClr val="FFC000"/>
                </a:solidFill>
              </a:ln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48689" name="文本框 5"/>
          <p:cNvSpPr txBox="1">
            <a:spLocks noChangeArrowheads="1"/>
          </p:cNvSpPr>
          <p:nvPr/>
        </p:nvSpPr>
        <p:spPr bwMode="auto">
          <a:xfrm rot="16200000">
            <a:off x="501764" y="1534403"/>
            <a:ext cx="1249680" cy="2014538"/>
          </a:xfrm>
          <a:prstGeom prst="rect">
            <a:avLst/>
          </a:prstGeom>
          <a:noFill/>
          <a:ln>
            <a:noFill/>
          </a:ln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36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</a:t>
            </a:r>
            <a:r>
              <a:rPr lang="en-US" altLang="zh-CN" sz="3600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Three</a:t>
            </a:r>
            <a:endParaRPr lang="zh-CN" altLang="en-US" sz="36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组合 4"/>
          <p:cNvGrpSpPr/>
          <p:nvPr/>
        </p:nvGrpSpPr>
        <p:grpSpPr bwMode="auto">
          <a:xfrm>
            <a:off x="850900" y="550863"/>
            <a:ext cx="4881563" cy="644525"/>
            <a:chOff x="850970" y="551416"/>
            <a:chExt cx="4881974" cy="643473"/>
          </a:xfrm>
        </p:grpSpPr>
        <p:sp>
          <p:nvSpPr>
            <p:cNvPr id="1048693" name="椭圆 7"/>
            <p:cNvSpPr/>
            <p:nvPr/>
          </p:nvSpPr>
          <p:spPr bwMode="auto">
            <a:xfrm>
              <a:off x="850970" y="551416"/>
              <a:ext cx="642992" cy="64347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177800" dist="38100" dir="2700000" sx="101000" sy="101000" algn="tl" rotWithShape="0">
                <a:prstClr val="black">
                  <a:alpha val="3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</a:endParaRPr>
            </a:p>
          </p:txBody>
        </p:sp>
        <p:sp>
          <p:nvSpPr>
            <p:cNvPr id="1048694" name="文本框 25"/>
            <p:cNvSpPr txBox="1">
              <a:spLocks noChangeArrowheads="1"/>
            </p:cNvSpPr>
            <p:nvPr/>
          </p:nvSpPr>
          <p:spPr bwMode="auto">
            <a:xfrm>
              <a:off x="1484436" y="641755"/>
              <a:ext cx="4248508" cy="46120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0" i="0" u="none" strike="noStrike" cap="none" spc="80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义启紫水晶体" panose="02010601030101010101" pitchFamily="2" charset="-122"/>
                  <a:cs typeface="+mn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ea typeface="义启粗楷体" panose="02010601030101010101" charset="-128"/>
                  <a:sym typeface="+mn-lt"/>
                </a:rPr>
                <a:t>青少年如何珍爱生命</a:t>
              </a:r>
              <a:endParaRPr lang="zh-CN" altLang="en-US" dirty="0">
                <a:ea typeface="义启粗楷体" panose="02010601030101010101" charset="-128"/>
                <a:sym typeface="+mn-lt"/>
              </a:endParaRPr>
            </a:p>
          </p:txBody>
        </p:sp>
      </p:grpSp>
      <p:sp>
        <p:nvSpPr>
          <p:cNvPr id="1048695" name="Rectangle 2"/>
          <p:cNvSpPr/>
          <p:nvPr/>
        </p:nvSpPr>
        <p:spPr>
          <a:xfrm>
            <a:off x="1496077" y="1512387"/>
            <a:ext cx="4678680" cy="624840"/>
          </a:xfrm>
          <a:prstGeom prst="rect">
            <a:avLst/>
          </a:prstGeom>
        </p:spPr>
        <p:txBody>
          <a:bodyPr wrap="none">
            <a:spAutoFit/>
          </a:bodyPr>
          <a:p>
            <a:pPr>
              <a:spcAft>
                <a:spcPts val="0"/>
              </a:spcAft>
            </a:pPr>
            <a:r>
              <a:rPr lang="en-US" altLang="zh-CN" sz="3600" dirty="0">
                <a:solidFill>
                  <a:srgbClr val="00B0F0"/>
                </a:solidFill>
                <a:latin typeface="+mn-ea"/>
                <a:cs typeface="宋体" panose="02010600030101010101" pitchFamily="2" charset="-122"/>
              </a:rPr>
              <a:t>1.</a:t>
            </a:r>
            <a:r>
              <a:rPr lang="zh-CN" altLang="zh-CN" sz="3600" dirty="0">
                <a:solidFill>
                  <a:srgbClr val="00B0F0"/>
                </a:solidFill>
                <a:latin typeface="+mn-ea"/>
                <a:cs typeface="宋体" panose="02010600030101010101" pitchFamily="2" charset="-122"/>
              </a:rPr>
              <a:t>目标明确，坚持不懈</a:t>
            </a:r>
            <a:endParaRPr lang="en-US" altLang="zh-CN" sz="3600" dirty="0">
              <a:solidFill>
                <a:srgbClr val="00B0F0"/>
              </a:solidFill>
              <a:latin typeface="+mn-ea"/>
              <a:cs typeface="宋体" panose="02010600030101010101" pitchFamily="2" charset="-122"/>
            </a:endParaRPr>
          </a:p>
        </p:txBody>
      </p:sp>
      <p:sp>
        <p:nvSpPr>
          <p:cNvPr id="1048696" name="Rectangle 3"/>
          <p:cNvSpPr/>
          <p:nvPr/>
        </p:nvSpPr>
        <p:spPr>
          <a:xfrm>
            <a:off x="2927648" y="2490189"/>
            <a:ext cx="4678680" cy="624841"/>
          </a:xfrm>
          <a:prstGeom prst="rect">
            <a:avLst/>
          </a:prstGeom>
        </p:spPr>
        <p:txBody>
          <a:bodyPr wrap="none">
            <a:spAutoFit/>
          </a:bodyPr>
          <a:p>
            <a:pPr>
              <a:spcAft>
                <a:spcPts val="0"/>
              </a:spcAft>
            </a:pPr>
            <a:r>
              <a:rPr lang="en-US" altLang="zh-CN" sz="3600" dirty="0">
                <a:solidFill>
                  <a:srgbClr val="FF0000"/>
                </a:solidFill>
                <a:latin typeface="+mn-ea"/>
                <a:cs typeface="宋体" panose="02010600030101010101" pitchFamily="2" charset="-122"/>
              </a:rPr>
              <a:t>2.</a:t>
            </a:r>
            <a:r>
              <a:rPr lang="zh-CN" altLang="zh-CN" sz="3600" dirty="0">
                <a:solidFill>
                  <a:srgbClr val="FF0000"/>
                </a:solidFill>
                <a:latin typeface="+mn-ea"/>
              </a:rPr>
              <a:t>努力学习，不断拼搏</a:t>
            </a:r>
            <a:endParaRPr lang="en-US" altLang="zh-CN" sz="3600" dirty="0">
              <a:solidFill>
                <a:srgbClr val="FF0000"/>
              </a:solidFill>
              <a:latin typeface="+mn-ea"/>
              <a:cs typeface="宋体" panose="02010600030101010101" pitchFamily="2" charset="-122"/>
            </a:endParaRPr>
          </a:p>
        </p:txBody>
      </p:sp>
      <p:sp>
        <p:nvSpPr>
          <p:cNvPr id="1048697" name="Rectangle 4"/>
          <p:cNvSpPr/>
          <p:nvPr/>
        </p:nvSpPr>
        <p:spPr>
          <a:xfrm>
            <a:off x="4871864" y="3567722"/>
            <a:ext cx="4678681" cy="624841"/>
          </a:xfrm>
          <a:prstGeom prst="rect">
            <a:avLst/>
          </a:prstGeom>
        </p:spPr>
        <p:txBody>
          <a:bodyPr wrap="none">
            <a:spAutoFit/>
          </a:bodyPr>
          <a:p>
            <a:pPr>
              <a:spcAft>
                <a:spcPts val="0"/>
              </a:spcAft>
            </a:pPr>
            <a:r>
              <a:rPr lang="en-US" altLang="zh-CN" sz="3600" dirty="0" smtClean="0">
                <a:solidFill>
                  <a:srgbClr val="00B050"/>
                </a:solidFill>
                <a:latin typeface="+mn-ea"/>
              </a:rPr>
              <a:t>3.</a:t>
            </a:r>
            <a:r>
              <a:rPr lang="zh-CN" altLang="zh-CN" sz="3600" dirty="0" smtClean="0">
                <a:solidFill>
                  <a:srgbClr val="00B050"/>
                </a:solidFill>
                <a:latin typeface="+mn-ea"/>
              </a:rPr>
              <a:t>关</a:t>
            </a:r>
            <a:r>
              <a:rPr lang="zh-CN" altLang="zh-CN" sz="3600" dirty="0">
                <a:solidFill>
                  <a:srgbClr val="00B050"/>
                </a:solidFill>
                <a:latin typeface="+mn-ea"/>
              </a:rPr>
              <a:t>注身体，健康成长</a:t>
            </a:r>
            <a:endParaRPr lang="en-US" altLang="zh-CN" sz="3600" dirty="0">
              <a:solidFill>
                <a:srgbClr val="00B050"/>
              </a:solidFill>
              <a:latin typeface="+mn-ea"/>
              <a:cs typeface="宋体" panose="02010600030101010101" pitchFamily="2" charset="-122"/>
            </a:endParaRPr>
          </a:p>
        </p:txBody>
      </p:sp>
      <p:sp>
        <p:nvSpPr>
          <p:cNvPr id="1048698" name="Rectangle 5"/>
          <p:cNvSpPr/>
          <p:nvPr/>
        </p:nvSpPr>
        <p:spPr>
          <a:xfrm>
            <a:off x="7320136" y="4581128"/>
            <a:ext cx="4678681" cy="624841"/>
          </a:xfrm>
          <a:prstGeom prst="rect">
            <a:avLst/>
          </a:prstGeom>
        </p:spPr>
        <p:txBody>
          <a:bodyPr wrap="none">
            <a:spAutoFit/>
          </a:bodyPr>
          <a:p>
            <a:pPr>
              <a:spcAft>
                <a:spcPts val="0"/>
              </a:spcAft>
            </a:pPr>
            <a:r>
              <a:rPr lang="en-US" altLang="zh-CN" sz="3600" dirty="0">
                <a:solidFill>
                  <a:srgbClr val="FFC000"/>
                </a:solidFill>
                <a:latin typeface="+mn-ea"/>
                <a:cs typeface="宋体" panose="02010600030101010101" pitchFamily="2" charset="-122"/>
              </a:rPr>
              <a:t>4.</a:t>
            </a:r>
            <a:r>
              <a:rPr lang="zh-CN" altLang="zh-CN" sz="3600" dirty="0">
                <a:solidFill>
                  <a:srgbClr val="FFC000"/>
                </a:solidFill>
                <a:latin typeface="+mn-ea"/>
              </a:rPr>
              <a:t>积极感恩，珍惜当下</a:t>
            </a:r>
            <a:endParaRPr lang="zh-CN" altLang="zh-CN" sz="3600" dirty="0">
              <a:solidFill>
                <a:srgbClr val="FFC000"/>
              </a:solidFill>
              <a:latin typeface="+mn-ea"/>
              <a:cs typeface="宋体" panose="02010600030101010101" pitchFamily="2" charset="-122"/>
            </a:endParaRPr>
          </a:p>
        </p:txBody>
      </p:sp>
      <p:pic>
        <p:nvPicPr>
          <p:cNvPr id="2097169" name="Picture 6"/>
          <p:cNvPicPr>
            <a:picLocks noChangeAspect="1"/>
          </p:cNvPicPr>
          <p:nvPr/>
        </p:nvPicPr>
        <p:blipFill rotWithShape="1">
          <a:blip r:embed="rId1"/>
          <a:srcRect t="14995" r="925"/>
          <a:stretch>
            <a:fillRect/>
          </a:stretch>
        </p:blipFill>
        <p:spPr>
          <a:xfrm>
            <a:off x="1417638" y="3717032"/>
            <a:ext cx="3788917" cy="26705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5" grpId="0"/>
      <p:bldP spid="1048696" grpId="1"/>
      <p:bldP spid="1048697" grpId="0"/>
      <p:bldP spid="10486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4"/>
          <p:cNvGrpSpPr/>
          <p:nvPr/>
        </p:nvGrpSpPr>
        <p:grpSpPr bwMode="auto">
          <a:xfrm>
            <a:off x="850900" y="550863"/>
            <a:ext cx="4881563" cy="644525"/>
            <a:chOff x="850970" y="551416"/>
            <a:chExt cx="4881974" cy="643473"/>
          </a:xfrm>
        </p:grpSpPr>
        <p:grpSp>
          <p:nvGrpSpPr>
            <p:cNvPr id="93" name="组合 5"/>
            <p:cNvGrpSpPr/>
            <p:nvPr/>
          </p:nvGrpSpPr>
          <p:grpSpPr bwMode="auto">
            <a:xfrm>
              <a:off x="850970" y="551416"/>
              <a:ext cx="642992" cy="643473"/>
              <a:chOff x="4737176" y="1330050"/>
              <a:chExt cx="2813728" cy="2815837"/>
            </a:xfrm>
          </p:grpSpPr>
          <p:sp>
            <p:nvSpPr>
              <p:cNvPr id="1048702" name="椭圆 7"/>
              <p:cNvSpPr/>
              <p:nvPr/>
            </p:nvSpPr>
            <p:spPr>
              <a:xfrm>
                <a:off x="4737176" y="1330050"/>
                <a:ext cx="2813728" cy="2815837"/>
              </a:xfrm>
              <a:prstGeom prst="ellipse">
                <a:avLst/>
              </a:prstGeom>
              <a:solidFill>
                <a:srgbClr val="F7F9F9"/>
              </a:solidFill>
              <a:ln>
                <a:noFill/>
              </a:ln>
              <a:effectLst>
                <a:outerShdw blurRad="177800" dist="38100" dir="2700000" sx="101000" sy="101000" algn="tl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048703" name="文本框 5"/>
              <p:cNvSpPr txBox="1">
                <a:spLocks noChangeArrowheads="1"/>
              </p:cNvSpPr>
              <p:nvPr/>
            </p:nvSpPr>
            <p:spPr bwMode="auto">
              <a:xfrm rot="16200000">
                <a:off x="4933867" y="1674988"/>
                <a:ext cx="2420338" cy="21467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j-ea"/>
                    <a:cs typeface="+mn-ea"/>
                    <a:sym typeface="+mn-lt"/>
                  </a:rPr>
                  <a:t>01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j-ea"/>
                  <a:cs typeface="+mn-ea"/>
                  <a:sym typeface="+mn-lt"/>
                </a:endParaRPr>
              </a:p>
            </p:txBody>
          </p:sp>
        </p:grpSp>
        <p:sp>
          <p:nvSpPr>
            <p:cNvPr id="1048704" name="文本框 25"/>
            <p:cNvSpPr txBox="1">
              <a:spLocks noChangeArrowheads="1"/>
            </p:cNvSpPr>
            <p:nvPr/>
          </p:nvSpPr>
          <p:spPr bwMode="auto">
            <a:xfrm>
              <a:off x="1484436" y="641755"/>
              <a:ext cx="4248508" cy="46120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0" i="0" u="none" strike="noStrike" cap="none" spc="80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义启紫水晶体" panose="02010601030101010101" pitchFamily="2" charset="-122"/>
                  <a:cs typeface="+mn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 smtClean="0">
                  <a:solidFill>
                    <a:srgbClr val="00B050"/>
                  </a:solidFill>
                  <a:ea typeface="义启粗楷体" panose="02010601030101010101" charset="-128"/>
                  <a:sym typeface="+mn-lt"/>
                </a:rPr>
                <a:t>目标明确 坚持不懈</a:t>
              </a:r>
              <a:endParaRPr lang="zh-CN" altLang="en-US" dirty="0">
                <a:solidFill>
                  <a:srgbClr val="00B050"/>
                </a:solidFill>
                <a:ea typeface="义启粗楷体" panose="02010601030101010101" charset="-128"/>
                <a:sym typeface="+mn-lt"/>
              </a:endParaRPr>
            </a:p>
          </p:txBody>
        </p:sp>
      </p:grpSp>
      <p:sp>
        <p:nvSpPr>
          <p:cNvPr id="1048705" name="Rectangle 3"/>
          <p:cNvSpPr/>
          <p:nvPr/>
        </p:nvSpPr>
        <p:spPr>
          <a:xfrm>
            <a:off x="930770" y="1422146"/>
            <a:ext cx="10137320" cy="101854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Aft>
                <a:spcPts val="0"/>
              </a:spcAft>
            </a:pPr>
            <a:r>
              <a:rPr lang="zh-CN" altLang="zh-CN" sz="1200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美国耶鲁大学进行过一次跨度</a:t>
            </a:r>
            <a:r>
              <a:rPr lang="en-US" altLang="zh-CN" sz="1200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</a:t>
            </a:r>
            <a:r>
              <a:rPr lang="zh-CN" altLang="zh-CN" sz="1200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年的跟踪调查。最早</a:t>
            </a:r>
            <a:r>
              <a:rPr lang="zh-CN" altLang="zh-CN" sz="1200" dirty="0" smtClean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，研究</a:t>
            </a:r>
            <a:r>
              <a:rPr lang="zh-CN" altLang="zh-CN" sz="1200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人员对参加调查的学生们提了一个问题：</a:t>
            </a:r>
            <a:r>
              <a:rPr lang="en-US" altLang="zh-CN" sz="1200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zh-CN" sz="1200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你们有目标吗？</a:t>
            </a:r>
            <a:r>
              <a:rPr lang="en-US" altLang="zh-CN" sz="1200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en-US" altLang="zh-CN" sz="1400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90</a:t>
            </a:r>
            <a:r>
              <a:rPr lang="zh-CN" altLang="zh-CN" sz="1400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％</a:t>
            </a:r>
            <a:r>
              <a:rPr lang="zh-CN" altLang="zh-CN" sz="1200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的学生回答说有。研究人员又问：</a:t>
            </a:r>
            <a:r>
              <a:rPr lang="en-US" altLang="zh-CN" sz="1200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zh-CN" sz="1200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如果你们有了目标，那么，是否把它写下来呢？</a:t>
            </a:r>
            <a:r>
              <a:rPr lang="en-US" altLang="zh-CN" sz="1200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zh-CN" sz="1200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这时，只有</a:t>
            </a:r>
            <a:r>
              <a:rPr lang="en-US" altLang="zh-CN" sz="1400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zh-CN" sz="1400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％</a:t>
            </a:r>
            <a:r>
              <a:rPr lang="zh-CN" altLang="zh-CN" sz="1200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的学生回答说：</a:t>
            </a:r>
            <a:r>
              <a:rPr lang="en-US" altLang="zh-CN" sz="1200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zh-CN" sz="1200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写下来了。</a:t>
            </a:r>
            <a:r>
              <a:rPr lang="en-US" altLang="zh-CN" sz="1200" dirty="0" smtClean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lang="zh-CN" altLang="zh-CN" sz="1200" dirty="0" smtClean="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altLang="zh-CN" sz="1200" dirty="0" smtClean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</a:t>
            </a:r>
            <a:r>
              <a:rPr lang="zh-CN" altLang="zh-CN" sz="1200" dirty="0" smtClean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年后，耶鲁大学的研究人员跟踪当年参加调查的学生们。结果发现，那些</a:t>
            </a:r>
            <a:r>
              <a:rPr lang="zh-CN" altLang="zh-CN" sz="1400" b="1" dirty="0" smtClean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有目标并且用白纸黑字写下来的学生，无论是事业发展还是生活水平，都远远超过了另外的没有这样做的学生</a:t>
            </a:r>
            <a:r>
              <a:rPr lang="zh-CN" altLang="zh-CN" sz="1200" dirty="0" smtClean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。他们创造的价值超过余下的</a:t>
            </a:r>
            <a:r>
              <a:rPr lang="en-US" altLang="zh-CN" sz="1200" dirty="0" smtClean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96</a:t>
            </a:r>
            <a:r>
              <a:rPr lang="zh-CN" altLang="zh-CN" sz="1200" dirty="0" smtClean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％的学生的总和。那么，那</a:t>
            </a:r>
            <a:r>
              <a:rPr lang="en-US" altLang="zh-CN" sz="1200" dirty="0" smtClean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96</a:t>
            </a:r>
            <a:r>
              <a:rPr lang="zh-CN" altLang="zh-CN" sz="1200" dirty="0" smtClean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％的学生今天在干什么呢？研究人员调查发现：这些人忙忙碌碌，一辈子都在直接或间接地帮助那</a:t>
            </a:r>
            <a:r>
              <a:rPr lang="en-US" altLang="zh-CN" sz="1200" dirty="0" smtClean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zh-CN" sz="1200" dirty="0" smtClean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％的人在实现他们的理想呢。</a:t>
            </a:r>
            <a:endParaRPr lang="zh-CN" altLang="zh-CN" sz="1200" dirty="0" smtClean="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48706" name="Rectangle 10"/>
          <p:cNvSpPr/>
          <p:nvPr/>
        </p:nvSpPr>
        <p:spPr>
          <a:xfrm>
            <a:off x="1055440" y="2854050"/>
            <a:ext cx="2736304" cy="12471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p>
            <a:pPr>
              <a:spcAft>
                <a:spcPts val="0"/>
              </a:spcAft>
            </a:pPr>
            <a:r>
              <a:rPr lang="zh-CN" altLang="zh-CN" sz="1200" dirty="0" smtClean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宋代</a:t>
            </a:r>
            <a:r>
              <a:rPr lang="zh-CN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名将岳飞，自小立下报国之志，为了不会因生活所迫，聚啸山林，其母自小在其后背刺上</a:t>
            </a:r>
            <a:r>
              <a:rPr lang="en-US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精忠报国</a:t>
            </a:r>
            <a:r>
              <a:rPr lang="en-US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四字。自此岳飞怀揣爱国之心，苦练报国本领。最终成为名垂青史的爱国名将，书写了《满江红》的悲壮故事，为世人所景仰</a:t>
            </a:r>
            <a:r>
              <a:rPr lang="zh-CN" altLang="zh-CN" sz="1200" dirty="0" smtClean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zh-CN" sz="1200" dirty="0" smtClean="0">
              <a:solidFill>
                <a:srgbClr val="21212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48707" name="Rectangle 11"/>
          <p:cNvSpPr/>
          <p:nvPr/>
        </p:nvSpPr>
        <p:spPr>
          <a:xfrm>
            <a:off x="1135285" y="4610468"/>
            <a:ext cx="2576613" cy="1412240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p>
            <a:pPr>
              <a:spcAft>
                <a:spcPts val="0"/>
              </a:spcAft>
            </a:pPr>
            <a:r>
              <a:rPr lang="zh-CN" altLang="zh-CN" sz="1200" dirty="0" smtClean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西</a:t>
            </a:r>
            <a:r>
              <a:rPr lang="zh-CN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汉著名的思想家董仲舒三年不窥园。董仲舒专心攻读，孜孜不倦。他的书房后虽然有一个花园，但他专心致志读书学习，三年时间没有进园观赏一眼，董仲舒如此专心致志地钻研学问，使他成为西汉著名的思 想家。</a:t>
            </a:r>
            <a:endParaRPr lang="zh-CN" altLang="zh-CN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 </a:t>
            </a:r>
            <a:endParaRPr lang="zh-CN" altLang="zh-CN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48708" name="Rectangle 12"/>
          <p:cNvSpPr/>
          <p:nvPr/>
        </p:nvSpPr>
        <p:spPr>
          <a:xfrm>
            <a:off x="7511148" y="2879752"/>
            <a:ext cx="2927992" cy="75184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p>
            <a:pPr>
              <a:spcAft>
                <a:spcPts val="0"/>
              </a:spcAft>
            </a:pPr>
            <a:r>
              <a:rPr lang="zh-CN" altLang="zh-CN" sz="1200" dirty="0" smtClean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战</a:t>
            </a:r>
            <a:r>
              <a:rPr lang="zh-CN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国时期楚国诗人屈原洞中苦读，屈原小时侯不顾长辈的反对，不论刮风下雨，天寒地冻，躲到山洞里偷读《诗经》整整三年</a:t>
            </a:r>
            <a:r>
              <a:rPr lang="zh-CN" altLang="zh-CN" sz="1200" dirty="0" smtClean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zh-CN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48709" name="Rectangle 13"/>
          <p:cNvSpPr/>
          <p:nvPr/>
        </p:nvSpPr>
        <p:spPr>
          <a:xfrm>
            <a:off x="7511148" y="4509120"/>
            <a:ext cx="2985002" cy="1247141"/>
          </a:xfrm>
          <a:prstGeom prst="rect">
            <a:avLst/>
          </a:prstGeom>
          <a:solidFill>
            <a:srgbClr val="FF33CC"/>
          </a:solidFill>
        </p:spPr>
        <p:txBody>
          <a:bodyPr wrap="square">
            <a:spAutoFit/>
          </a:bodyPr>
          <a:p>
            <a:pPr>
              <a:spcAft>
                <a:spcPts val="0"/>
              </a:spcAft>
            </a:pPr>
            <a:r>
              <a:rPr lang="zh-CN" altLang="zh-CN" sz="1200" dirty="0" smtClean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爱迪生出生在德国一个贫苦的犹太家庭，家庭经济条件不好，由于奋斗目标选得准确，他在</a:t>
            </a:r>
            <a:r>
              <a:rPr lang="en-US" altLang="zh-CN" sz="1200" dirty="0" smtClean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26</a:t>
            </a:r>
            <a:r>
              <a:rPr lang="zh-CN" altLang="zh-CN" sz="1200" dirty="0" smtClean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岁时就发表了科研论文《分子尺度的新测定》，发展了普朗克的量子概念，提出了光</a:t>
            </a:r>
            <a:r>
              <a:rPr lang="zh-CN" altLang="en-US" sz="1200" dirty="0" smtClean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的波粒两相性</a:t>
            </a:r>
            <a:r>
              <a:rPr lang="zh-CN" altLang="zh-CN" sz="1200" dirty="0" smtClean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，圆满地解释了光电效应，宣告狭义相对论的建立和人类对宇宙认识的重大变革。</a:t>
            </a:r>
            <a:endParaRPr lang="zh-CN" altLang="zh-CN" sz="12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097170" name="Picture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876078" y="2867686"/>
            <a:ext cx="1492689" cy="1431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71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021" y="4610468"/>
            <a:ext cx="1413681" cy="146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72" name="Picture 7"/>
          <p:cNvPicPr>
            <a:picLocks noChangeAspect="1"/>
          </p:cNvPicPr>
          <p:nvPr/>
        </p:nvPicPr>
        <p:blipFill rotWithShape="1">
          <a:blip r:embed="rId3"/>
          <a:srcRect r="38499" b="3552"/>
          <a:stretch>
            <a:fillRect/>
          </a:stretch>
        </p:blipFill>
        <p:spPr>
          <a:xfrm>
            <a:off x="3994021" y="2907475"/>
            <a:ext cx="1413681" cy="1391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73" name="Picture 8"/>
          <p:cNvPicPr>
            <a:picLocks noChangeAspect="1"/>
          </p:cNvPicPr>
          <p:nvPr/>
        </p:nvPicPr>
        <p:blipFill rotWithShape="1">
          <a:blip r:embed="rId4" cstate="print"/>
          <a:srcRect l="31071" b="3794"/>
          <a:stretch>
            <a:fillRect/>
          </a:stretch>
        </p:blipFill>
        <p:spPr>
          <a:xfrm>
            <a:off x="5876078" y="4606178"/>
            <a:ext cx="1492689" cy="1472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本框 1"/>
          <p:cNvSpPr txBox="1"/>
          <p:nvPr/>
        </p:nvSpPr>
        <p:spPr>
          <a:xfrm>
            <a:off x="4175760" y="2585085"/>
            <a:ext cx="10502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岳飞</a:t>
            </a:r>
            <a:endParaRPr lang="zh-CN" altLang="en-US" sz="2000" b="1"/>
          </a:p>
        </p:txBody>
      </p:sp>
      <p:sp>
        <p:nvSpPr>
          <p:cNvPr id="1" name="文本框 0"/>
          <p:cNvSpPr txBox="1"/>
          <p:nvPr/>
        </p:nvSpPr>
        <p:spPr>
          <a:xfrm>
            <a:off x="6097905" y="2585085"/>
            <a:ext cx="10502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屈原</a:t>
            </a:r>
            <a:endParaRPr lang="zh-CN" altLang="en-US" sz="2000" b="1"/>
          </a:p>
        </p:txBody>
      </p:sp>
      <p:sp>
        <p:nvSpPr>
          <p:cNvPr id="3" name="文本框 2"/>
          <p:cNvSpPr txBox="1"/>
          <p:nvPr/>
        </p:nvSpPr>
        <p:spPr>
          <a:xfrm>
            <a:off x="4175760" y="4299585"/>
            <a:ext cx="10502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董仲舒</a:t>
            </a:r>
            <a:endParaRPr lang="zh-CN" altLang="en-US" sz="2000" b="1"/>
          </a:p>
        </p:txBody>
      </p:sp>
      <p:sp>
        <p:nvSpPr>
          <p:cNvPr id="4" name="文本框 3"/>
          <p:cNvSpPr txBox="1"/>
          <p:nvPr/>
        </p:nvSpPr>
        <p:spPr>
          <a:xfrm>
            <a:off x="6097905" y="4299585"/>
            <a:ext cx="10502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爱迪生</a:t>
            </a:r>
            <a:endParaRPr lang="zh-CN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6" grpId="0" animBg="1"/>
      <p:bldP spid="1048706" grpId="1" animBg="1"/>
      <p:bldP spid="1048708" grpId="0" animBg="1"/>
      <p:bldP spid="1048708" grpId="1" animBg="1"/>
      <p:bldP spid="1048707" grpId="0" animBg="1"/>
      <p:bldP spid="1048707" grpId="1" animBg="1"/>
      <p:bldP spid="1048709" grpId="0" animBg="1"/>
      <p:bldP spid="104870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组合 4"/>
          <p:cNvGrpSpPr/>
          <p:nvPr/>
        </p:nvGrpSpPr>
        <p:grpSpPr bwMode="auto">
          <a:xfrm>
            <a:off x="850900" y="550863"/>
            <a:ext cx="4881563" cy="644525"/>
            <a:chOff x="850970" y="551416"/>
            <a:chExt cx="4881974" cy="643473"/>
          </a:xfrm>
        </p:grpSpPr>
        <p:grpSp>
          <p:nvGrpSpPr>
            <p:cNvPr id="98" name="组合 5"/>
            <p:cNvGrpSpPr/>
            <p:nvPr/>
          </p:nvGrpSpPr>
          <p:grpSpPr bwMode="auto">
            <a:xfrm>
              <a:off x="850970" y="551416"/>
              <a:ext cx="642992" cy="643473"/>
              <a:chOff x="4737176" y="1330050"/>
              <a:chExt cx="2813728" cy="2815837"/>
            </a:xfrm>
          </p:grpSpPr>
          <p:sp>
            <p:nvSpPr>
              <p:cNvPr id="1048713" name="椭圆 7"/>
              <p:cNvSpPr/>
              <p:nvPr/>
            </p:nvSpPr>
            <p:spPr>
              <a:xfrm>
                <a:off x="4737176" y="1330050"/>
                <a:ext cx="2813728" cy="2815837"/>
              </a:xfrm>
              <a:prstGeom prst="ellipse">
                <a:avLst/>
              </a:prstGeom>
              <a:solidFill>
                <a:srgbClr val="F7F9F9"/>
              </a:solidFill>
              <a:ln>
                <a:noFill/>
              </a:ln>
              <a:effectLst>
                <a:outerShdw blurRad="177800" dist="38100" dir="2700000" sx="101000" sy="101000" algn="tl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048714" name="文本框 5"/>
              <p:cNvSpPr txBox="1">
                <a:spLocks noChangeArrowheads="1"/>
              </p:cNvSpPr>
              <p:nvPr/>
            </p:nvSpPr>
            <p:spPr bwMode="auto">
              <a:xfrm rot="16200000">
                <a:off x="4933867" y="1674988"/>
                <a:ext cx="2420338" cy="21467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j-ea"/>
                    <a:cs typeface="+mn-ea"/>
                    <a:sym typeface="+mn-lt"/>
                  </a:rPr>
                  <a:t>02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j-ea"/>
                  <a:cs typeface="+mn-ea"/>
                  <a:sym typeface="+mn-lt"/>
                </a:endParaRPr>
              </a:p>
            </p:txBody>
          </p:sp>
        </p:grpSp>
        <p:sp>
          <p:nvSpPr>
            <p:cNvPr id="1048715" name="文本框 25"/>
            <p:cNvSpPr txBox="1">
              <a:spLocks noChangeArrowheads="1"/>
            </p:cNvSpPr>
            <p:nvPr/>
          </p:nvSpPr>
          <p:spPr bwMode="auto">
            <a:xfrm>
              <a:off x="1484436" y="641755"/>
              <a:ext cx="4248508" cy="46120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0" i="0" u="none" strike="noStrike" cap="none" spc="800" normalizeH="0" baseline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义启紫水晶体" panose="02010601030101010101" pitchFamily="2" charset="-122"/>
                  <a:cs typeface="+mn-ea"/>
                </a:defRPr>
              </a:lvl1pPr>
              <a:lvl2pPr marL="742950" indent="-285750">
                <a:defRPr>
                  <a:ea typeface="宋体" panose="02010600030101010101" pitchFamily="2" charset="-122"/>
                </a:defRPr>
              </a:lvl2pPr>
              <a:lvl3pPr marL="1143000" indent="-228600">
                <a:defRPr>
                  <a:ea typeface="宋体" panose="02010600030101010101" pitchFamily="2" charset="-122"/>
                </a:defRPr>
              </a:lvl3pPr>
              <a:lvl4pPr marL="1600200" indent="-228600">
                <a:defRPr>
                  <a:ea typeface="宋体" panose="02010600030101010101" pitchFamily="2" charset="-122"/>
                </a:defRPr>
              </a:lvl4pPr>
              <a:lvl5pPr marL="2057400" indent="-228600">
                <a:defRPr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宋体" panose="02010600030101010101" pitchFamily="2" charset="-122"/>
                </a:defRPr>
              </a:lvl9pPr>
            </a:lstStyle>
            <a:p>
              <a:r>
                <a:rPr lang="zh-CN" altLang="zh-CN" dirty="0">
                  <a:ea typeface="义启粗楷体" panose="02010601030101010101" charset="-128"/>
                </a:rPr>
                <a:t>努力学习，不断拼搏</a:t>
              </a:r>
              <a:endParaRPr lang="zh-CN" altLang="en-US" dirty="0">
                <a:ea typeface="义启粗楷体" panose="02010601030101010101" charset="-128"/>
                <a:sym typeface="+mn-lt"/>
              </a:endParaRPr>
            </a:p>
          </p:txBody>
        </p:sp>
      </p:grpSp>
      <p:sp>
        <p:nvSpPr>
          <p:cNvPr id="1048716" name="Rectangle 10"/>
          <p:cNvSpPr/>
          <p:nvPr/>
        </p:nvSpPr>
        <p:spPr>
          <a:xfrm>
            <a:off x="1156096" y="4077072"/>
            <a:ext cx="3641798" cy="1938020"/>
          </a:xfrm>
          <a:prstGeom prst="rect">
            <a:avLst/>
          </a:prstGeom>
          <a:solidFill>
            <a:srgbClr val="DD13DD"/>
          </a:solidFill>
        </p:spPr>
        <p:txBody>
          <a:bodyPr wrap="square">
            <a:spAutoFit/>
          </a:bodyPr>
          <a:p>
            <a:pPr>
              <a:spcAft>
                <a:spcPts val="0"/>
              </a:spcAft>
            </a:pPr>
            <a:r>
              <a:rPr lang="zh-CN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苏步</a:t>
            </a:r>
            <a:r>
              <a:rPr lang="zh-CN" altLang="zh-CN" sz="1200" dirty="0" smtClean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青</a:t>
            </a:r>
            <a:endParaRPr lang="en-US" altLang="zh-CN" sz="1200" dirty="0" smtClean="0">
              <a:solidFill>
                <a:srgbClr val="21212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altLang="zh-CN" sz="1200" dirty="0" smtClean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1901</a:t>
            </a:r>
            <a:r>
              <a:rPr lang="zh-CN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年生</a:t>
            </a:r>
            <a:r>
              <a:rPr lang="zh-CN" altLang="zh-CN" sz="1200" dirty="0" smtClean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en-US" sz="1200" dirty="0" smtClean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苏步青，</a:t>
            </a:r>
            <a:r>
              <a:rPr lang="zh-CN" altLang="zh-CN" sz="1200" dirty="0" smtClean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出生</a:t>
            </a:r>
            <a:r>
              <a:rPr lang="zh-CN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于贫苦的农民</a:t>
            </a:r>
            <a:r>
              <a:rPr lang="zh-CN" altLang="zh-CN" sz="1200" dirty="0" smtClean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家庭</a:t>
            </a:r>
            <a:r>
              <a:rPr lang="zh-CN" altLang="en-US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lang="en-US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 </a:t>
            </a:r>
            <a:r>
              <a:rPr lang="zh-CN" altLang="zh-CN" sz="1200" dirty="0" smtClean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村里</a:t>
            </a:r>
            <a:r>
              <a:rPr lang="zh-CN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一户有钱人请了家庭教师，教他的公子读书。苏步青有空，就在窗外听听，随手写写画画。想不到，那位公子没学好，苏步青却因此学到不少知识。他的叔叔见他这么想学习，便拿出</a:t>
            </a:r>
            <a:r>
              <a:rPr lang="zh-CN" altLang="zh-CN" sz="1200" dirty="0" smtClean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钱把</a:t>
            </a:r>
            <a:r>
              <a:rPr lang="zh-CN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他送到百里之外的一所小学去读书。</a:t>
            </a:r>
            <a:endParaRPr lang="zh-CN" altLang="zh-CN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 </a:t>
            </a:r>
            <a:r>
              <a:rPr lang="zh-CN" altLang="zh-CN" sz="1200" dirty="0" smtClean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老师热</a:t>
            </a:r>
            <a:r>
              <a:rPr lang="zh-CN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忱地鼓</a:t>
            </a:r>
            <a:r>
              <a:rPr lang="zh-CN" altLang="zh-CN" sz="1200" dirty="0" smtClean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励</a:t>
            </a:r>
            <a:r>
              <a:rPr lang="zh-CN" altLang="en-US" sz="1200" dirty="0" smtClean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sz="1200" dirty="0" smtClean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</a:t>
            </a:r>
            <a:r>
              <a:rPr lang="zh-CN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苏步青大受感动，决心发愤图</a:t>
            </a:r>
            <a:r>
              <a:rPr lang="zh-CN" altLang="zh-CN" sz="1200" dirty="0" smtClean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强</a:t>
            </a:r>
            <a:r>
              <a:rPr lang="zh-CN" altLang="en-US" sz="1200" dirty="0" smtClean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，称为</a:t>
            </a:r>
            <a:r>
              <a:rPr lang="zh-CN" altLang="zh-CN" sz="1200" dirty="0" smtClean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</a:t>
            </a:r>
            <a:r>
              <a:rPr lang="zh-CN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国着名数学家、学者</a:t>
            </a:r>
            <a:r>
              <a:rPr lang="zh-CN" altLang="zh-CN" sz="1200" dirty="0" smtClean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，任</a:t>
            </a:r>
            <a:r>
              <a:rPr lang="zh-CN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复旦大学名誉校长</a:t>
            </a:r>
            <a:endParaRPr lang="zh-CN" altLang="zh-CN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48717" name="Rectangle 11"/>
          <p:cNvSpPr/>
          <p:nvPr/>
        </p:nvSpPr>
        <p:spPr>
          <a:xfrm>
            <a:off x="1172368" y="1584434"/>
            <a:ext cx="3625526" cy="2072640"/>
          </a:xfrm>
          <a:prstGeom prst="rect">
            <a:avLst/>
          </a:prstGeom>
          <a:solidFill>
            <a:srgbClr val="7ABA6E"/>
          </a:solidFill>
        </p:spPr>
        <p:txBody>
          <a:bodyPr wrap="square">
            <a:spAutoFit/>
          </a:bodyPr>
          <a:p>
            <a:pPr>
              <a:spcAft>
                <a:spcPts val="0"/>
              </a:spcAft>
            </a:pPr>
            <a:r>
              <a:rPr lang="zh-CN" altLang="zh-CN" sz="1200" dirty="0" smtClean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范仲淹</a:t>
            </a:r>
            <a:endParaRPr lang="en-US" altLang="zh-CN" sz="1200" dirty="0" smtClean="0">
              <a:solidFill>
                <a:srgbClr val="21212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zh-CN" altLang="zh-CN" sz="1200" dirty="0" smtClean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范仲淹</a:t>
            </a:r>
            <a:r>
              <a:rPr lang="zh-CN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岁的时候死了父亲。母亲很穷，没有依靠。就改嫁到了常山的朱家。范仲淹长大以后，知道了自己的生世，含着眼泪别母亲，离开去应天府的南都学舍读书。他白天、深夜都认真读书。五年中，竟然没有曾经脱去衣服上床睡觉。有时夜里感到昏昏欲睡，往往把水浇在脸上。范仲淹常常是白天苦读，什么也不吃，直到日头偏西才吃一点东西。就这样，他领悟了六经的主旨，后来又立下了造福天下的志向。他常常自己讲道：</a:t>
            </a:r>
            <a:r>
              <a:rPr lang="en-US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当先天下之忧而忧，后天下之乐而乐。</a:t>
            </a:r>
            <a:endParaRPr lang="zh-CN" altLang="zh-CN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 </a:t>
            </a:r>
            <a:endParaRPr lang="zh-CN" altLang="zh-CN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48718" name="Rectangle 12"/>
          <p:cNvSpPr/>
          <p:nvPr/>
        </p:nvSpPr>
        <p:spPr>
          <a:xfrm>
            <a:off x="7608168" y="1584434"/>
            <a:ext cx="3575720" cy="156845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p>
            <a:pPr>
              <a:spcAft>
                <a:spcPts val="0"/>
              </a:spcAft>
            </a:pPr>
            <a:r>
              <a:rPr lang="zh-CN" altLang="zh-CN" sz="1200" dirty="0" smtClean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鲁迅</a:t>
            </a:r>
            <a:r>
              <a:rPr lang="en-US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 </a:t>
            </a:r>
            <a:endParaRPr lang="zh-CN" altLang="zh-CN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zh-CN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鲁迅先生从小认真学习。少年时</a:t>
            </a:r>
            <a:r>
              <a:rPr lang="en-US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在江南水师学堂读书</a:t>
            </a:r>
            <a:r>
              <a:rPr lang="en-US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第一学期成绩优异</a:t>
            </a:r>
            <a:r>
              <a:rPr lang="en-US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学校奖一枚金质奖章</a:t>
            </a:r>
            <a:r>
              <a:rPr lang="en-US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他立即拿到南京鼓楼街头卖掉</a:t>
            </a:r>
            <a:r>
              <a:rPr lang="en-US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然后买了几本书</a:t>
            </a:r>
            <a:r>
              <a:rPr lang="en-US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又买了一串红辣椒。每当晚上寒冷时</a:t>
            </a:r>
            <a:r>
              <a:rPr lang="en-US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夜读难耐</a:t>
            </a:r>
            <a:r>
              <a:rPr lang="en-US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他便摘下一颗辣椒</a:t>
            </a:r>
            <a:r>
              <a:rPr lang="en-US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放在嘴里嚼着</a:t>
            </a:r>
            <a:r>
              <a:rPr lang="en-US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直辣得额头冒汗。他就用这种办法驱寒坚持读书。由于苦读书</a:t>
            </a:r>
            <a:r>
              <a:rPr lang="en-US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后来终于成为我国著名的文学家。</a:t>
            </a:r>
            <a:endParaRPr lang="zh-CN" altLang="zh-CN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48719" name="Rectangle 1"/>
          <p:cNvSpPr/>
          <p:nvPr/>
        </p:nvSpPr>
        <p:spPr>
          <a:xfrm>
            <a:off x="7680176" y="4073732"/>
            <a:ext cx="3503712" cy="19380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p>
            <a:pPr>
              <a:spcAft>
                <a:spcPts val="0"/>
              </a:spcAft>
            </a:pPr>
            <a:r>
              <a:rPr lang="zh-CN" altLang="zh-CN" sz="1200" dirty="0" smtClean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郎朗</a:t>
            </a:r>
            <a:endParaRPr lang="en-US" altLang="zh-CN" sz="1200" dirty="0" smtClean="0">
              <a:solidFill>
                <a:srgbClr val="21212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zh-CN" altLang="zh-CN" sz="1200" dirty="0" smtClean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多年</a:t>
            </a:r>
            <a:r>
              <a:rPr lang="zh-CN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以来，郎朗一直被誉为</a:t>
            </a:r>
            <a:r>
              <a:rPr lang="en-US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中国琴童</a:t>
            </a:r>
            <a:r>
              <a:rPr lang="en-US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，他那精湛而富有激一情的表演，让全世界都为之倾倒。但又有谁知道，没有勤奋，就没有郎朗的成就。</a:t>
            </a:r>
            <a:endParaRPr lang="zh-CN" altLang="zh-CN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zh-CN" altLang="zh-CN" sz="1200" dirty="0" smtClean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郎</a:t>
            </a:r>
            <a:r>
              <a:rPr lang="zh-CN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朗三岁时开始学习乐理、指法等基本功，上学后，每天早晨</a:t>
            </a:r>
            <a:r>
              <a:rPr lang="en-US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zh-CN" sz="1200" dirty="0">
                <a:solidFill>
                  <a:srgbClr val="2121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点准时练琴一小时，中午再练一小时，放学后还要练一小时，这样的勤奋练习持续了很多年，最终使郎朗化茧成蝶，创造了自己的神话。</a:t>
            </a:r>
            <a:endParaRPr lang="zh-CN" altLang="zh-CN" sz="12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097174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814166" y="2348880"/>
            <a:ext cx="1172980" cy="1366521"/>
          </a:xfrm>
          <a:prstGeom prst="rect">
            <a:avLst/>
          </a:prstGeom>
        </p:spPr>
      </p:pic>
      <p:pic>
        <p:nvPicPr>
          <p:cNvPr id="209717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2024" y="2348880"/>
            <a:ext cx="1152127" cy="1338828"/>
          </a:xfrm>
          <a:prstGeom prst="rect">
            <a:avLst/>
          </a:prstGeom>
        </p:spPr>
      </p:pic>
      <p:pic>
        <p:nvPicPr>
          <p:cNvPr id="209717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6405" y="4129896"/>
            <a:ext cx="1172980" cy="1315327"/>
          </a:xfrm>
          <a:prstGeom prst="rect">
            <a:avLst/>
          </a:prstGeom>
        </p:spPr>
      </p:pic>
      <p:pic>
        <p:nvPicPr>
          <p:cNvPr id="209717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312535" y="4130040"/>
            <a:ext cx="1151890" cy="1315085"/>
          </a:xfrm>
          <a:prstGeom prst="rect">
            <a:avLst/>
          </a:prstGeom>
        </p:spPr>
      </p:pic>
      <p:sp>
        <p:nvSpPr>
          <p:cNvPr id="1" name="文本框 0"/>
          <p:cNvSpPr txBox="1"/>
          <p:nvPr/>
        </p:nvSpPr>
        <p:spPr>
          <a:xfrm>
            <a:off x="4901565" y="1910080"/>
            <a:ext cx="10502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范仲淹</a:t>
            </a:r>
            <a:endParaRPr lang="zh-CN" altLang="en-US" sz="2000" b="1"/>
          </a:p>
        </p:txBody>
      </p:sp>
      <p:sp>
        <p:nvSpPr>
          <p:cNvPr id="2" name="文本框 1"/>
          <p:cNvSpPr txBox="1"/>
          <p:nvPr/>
        </p:nvSpPr>
        <p:spPr>
          <a:xfrm>
            <a:off x="6413500" y="1910080"/>
            <a:ext cx="10502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鲁迅</a:t>
            </a:r>
            <a:endParaRPr lang="zh-CN" altLang="en-US" sz="2000" b="1"/>
          </a:p>
        </p:txBody>
      </p:sp>
      <p:sp>
        <p:nvSpPr>
          <p:cNvPr id="3" name="文本框 2"/>
          <p:cNvSpPr txBox="1"/>
          <p:nvPr/>
        </p:nvSpPr>
        <p:spPr>
          <a:xfrm>
            <a:off x="4901565" y="5531485"/>
            <a:ext cx="10502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苏步青</a:t>
            </a:r>
            <a:endParaRPr lang="zh-CN" altLang="en-US" sz="2000" b="1"/>
          </a:p>
        </p:txBody>
      </p:sp>
      <p:sp>
        <p:nvSpPr>
          <p:cNvPr id="4" name="文本框 3"/>
          <p:cNvSpPr txBox="1"/>
          <p:nvPr/>
        </p:nvSpPr>
        <p:spPr>
          <a:xfrm>
            <a:off x="6557645" y="5531485"/>
            <a:ext cx="10502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郎朗</a:t>
            </a:r>
            <a:endParaRPr lang="zh-CN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7" grpId="0" animBg="1"/>
      <p:bldP spid="1048717" grpId="1" animBg="1"/>
      <p:bldP spid="1048718" grpId="0" animBg="1"/>
      <p:bldP spid="1048718" grpId="1" animBg="1"/>
      <p:bldP spid="1048716" grpId="0" animBg="1"/>
      <p:bldP spid="1048716" grpId="1" animBg="1"/>
      <p:bldP spid="1048719" grpId="0" animBg="1"/>
      <p:bldP spid="104871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组合 4"/>
          <p:cNvGrpSpPr/>
          <p:nvPr/>
        </p:nvGrpSpPr>
        <p:grpSpPr bwMode="auto">
          <a:xfrm>
            <a:off x="850900" y="550863"/>
            <a:ext cx="4881563" cy="644525"/>
            <a:chOff x="850970" y="551416"/>
            <a:chExt cx="4881974" cy="643473"/>
          </a:xfrm>
        </p:grpSpPr>
        <p:grpSp>
          <p:nvGrpSpPr>
            <p:cNvPr id="103" name="组合 5"/>
            <p:cNvGrpSpPr/>
            <p:nvPr/>
          </p:nvGrpSpPr>
          <p:grpSpPr bwMode="auto">
            <a:xfrm>
              <a:off x="850970" y="551416"/>
              <a:ext cx="642992" cy="643473"/>
              <a:chOff x="4737176" y="1330050"/>
              <a:chExt cx="2813728" cy="2815837"/>
            </a:xfrm>
          </p:grpSpPr>
          <p:sp>
            <p:nvSpPr>
              <p:cNvPr id="1048723" name="椭圆 7"/>
              <p:cNvSpPr/>
              <p:nvPr/>
            </p:nvSpPr>
            <p:spPr>
              <a:xfrm>
                <a:off x="4737176" y="1330050"/>
                <a:ext cx="2813728" cy="2815837"/>
              </a:xfrm>
              <a:prstGeom prst="ellipse">
                <a:avLst/>
              </a:prstGeom>
              <a:solidFill>
                <a:srgbClr val="F7F9F9"/>
              </a:solidFill>
              <a:ln>
                <a:noFill/>
              </a:ln>
              <a:effectLst>
                <a:outerShdw blurRad="177800" dist="38100" dir="2700000" sx="101000" sy="101000" algn="tl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048724" name="文本框 5"/>
              <p:cNvSpPr txBox="1">
                <a:spLocks noChangeArrowheads="1"/>
              </p:cNvSpPr>
              <p:nvPr/>
            </p:nvSpPr>
            <p:spPr bwMode="auto">
              <a:xfrm rot="16200000">
                <a:off x="4933867" y="1674988"/>
                <a:ext cx="2420338" cy="21467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2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j-ea"/>
                    <a:cs typeface="+mn-ea"/>
                    <a:sym typeface="+mn-lt"/>
                  </a:rPr>
                  <a:t>03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j-ea"/>
                  <a:cs typeface="+mn-ea"/>
                  <a:sym typeface="+mn-lt"/>
                </a:endParaRPr>
              </a:p>
            </p:txBody>
          </p:sp>
        </p:grpSp>
        <p:sp>
          <p:nvSpPr>
            <p:cNvPr id="1048725" name="文本框 25"/>
            <p:cNvSpPr txBox="1">
              <a:spLocks noChangeArrowheads="1"/>
            </p:cNvSpPr>
            <p:nvPr/>
          </p:nvSpPr>
          <p:spPr bwMode="auto">
            <a:xfrm>
              <a:off x="1484436" y="641755"/>
              <a:ext cx="4248508" cy="46091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0" i="0" u="none" strike="noStrike" cap="none" spc="800" normalizeH="0" baseline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ea typeface="义启紫水晶体" panose="02010601030101010101" pitchFamily="2" charset="-122"/>
                  <a:cs typeface="+mn-ea"/>
                </a:defRPr>
              </a:lvl1pPr>
              <a:lvl2pPr marL="742950" indent="-285750">
                <a:defRPr>
                  <a:ea typeface="宋体" panose="02010600030101010101" pitchFamily="2" charset="-122"/>
                </a:defRPr>
              </a:lvl2pPr>
              <a:lvl3pPr marL="1143000" indent="-228600">
                <a:defRPr>
                  <a:ea typeface="宋体" panose="02010600030101010101" pitchFamily="2" charset="-122"/>
                </a:defRPr>
              </a:lvl3pPr>
              <a:lvl4pPr marL="1600200" indent="-228600">
                <a:defRPr>
                  <a:ea typeface="宋体" panose="02010600030101010101" pitchFamily="2" charset="-122"/>
                </a:defRPr>
              </a:lvl4pPr>
              <a:lvl5pPr marL="2057400" indent="-228600">
                <a:defRPr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宋体" panose="02010600030101010101" pitchFamily="2" charset="-122"/>
                </a:defRPr>
              </a:lvl9pPr>
            </a:lstStyle>
            <a:p>
              <a:r>
                <a:rPr lang="zh-CN" altLang="zh-CN" dirty="0">
                  <a:ea typeface="义启粗楷体" panose="02010601030101010101" charset="-128"/>
                </a:rPr>
                <a:t>关注身体，健康成长</a:t>
              </a:r>
              <a:endParaRPr lang="zh-CN" altLang="en-US" dirty="0">
                <a:ea typeface="义启粗楷体" panose="02010601030101010101" charset="-128"/>
                <a:sym typeface="+mn-lt"/>
              </a:endParaRPr>
            </a:p>
          </p:txBody>
        </p:sp>
      </p:grpSp>
      <p:sp>
        <p:nvSpPr>
          <p:cNvPr id="1048726" name="Rectangle 2"/>
          <p:cNvSpPr/>
          <p:nvPr/>
        </p:nvSpPr>
        <p:spPr>
          <a:xfrm>
            <a:off x="1527465" y="1412776"/>
            <a:ext cx="6096000" cy="4028441"/>
          </a:xfrm>
          <a:prstGeom prst="rect">
            <a:avLst/>
          </a:prstGeom>
        </p:spPr>
        <p:txBody>
          <a:bodyPr>
            <a:spAutoFit/>
          </a:bodyPr>
          <a:p>
            <a:pPr>
              <a:spcAft>
                <a:spcPts val="0"/>
              </a:spcAft>
            </a:pPr>
            <a:r>
              <a:rPr lang="en-US" altLang="zh-CN" sz="28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8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锻炼可以</a:t>
            </a:r>
            <a:r>
              <a:rPr lang="zh-CN" altLang="zh-CN" sz="28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磨</a:t>
            </a:r>
            <a:r>
              <a:rPr lang="zh-CN" altLang="zh-CN" sz="2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练意志</a:t>
            </a:r>
            <a:endParaRPr lang="zh-CN" altLang="zh-CN" sz="28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altLang="zh-CN" sz="28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zh-CN" sz="28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锻</a:t>
            </a:r>
            <a:r>
              <a:rPr lang="zh-CN" altLang="zh-CN" sz="2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炼会改善你的心情</a:t>
            </a:r>
            <a:endParaRPr lang="zh-CN" altLang="zh-CN" sz="28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altLang="zh-CN" sz="28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zh-CN" sz="28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锻</a:t>
            </a:r>
            <a:r>
              <a:rPr lang="zh-CN" altLang="zh-CN" sz="2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炼能抗击慢性疾病</a:t>
            </a:r>
            <a:endParaRPr lang="zh-CN" altLang="zh-CN" sz="28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altLang="zh-CN" sz="28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zh-CN" sz="28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锻</a:t>
            </a:r>
            <a:r>
              <a:rPr lang="zh-CN" altLang="zh-CN" sz="2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炼会帮助你控制体重</a:t>
            </a:r>
            <a:endParaRPr lang="zh-CN" altLang="zh-CN" sz="28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altLang="zh-CN" sz="28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5.</a:t>
            </a:r>
            <a:r>
              <a:rPr lang="zh-CN" altLang="en-US" sz="2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锻炼可以</a:t>
            </a:r>
            <a:r>
              <a:rPr lang="zh-CN" altLang="zh-CN" sz="2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促进思维的活跃</a:t>
            </a:r>
            <a:endParaRPr lang="zh-CN" altLang="zh-CN" sz="28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altLang="zh-CN" sz="28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6.</a:t>
            </a:r>
            <a:r>
              <a:rPr lang="zh-CN" altLang="zh-CN" sz="28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锻</a:t>
            </a:r>
            <a:r>
              <a:rPr lang="zh-CN" altLang="zh-CN" sz="2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炼可以促进更佳的睡眠</a:t>
            </a:r>
            <a:endParaRPr lang="zh-CN" altLang="zh-CN" sz="28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altLang="zh-CN" sz="28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7.</a:t>
            </a:r>
            <a:r>
              <a:rPr lang="zh-CN" altLang="zh-CN" sz="2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锻炼可以预防潜在的疾病</a:t>
            </a:r>
            <a:endParaRPr lang="zh-CN" altLang="zh-CN" sz="28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altLang="zh-CN" sz="28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8.</a:t>
            </a:r>
            <a:r>
              <a:rPr lang="zh-CN" altLang="en-US" sz="28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锻</a:t>
            </a:r>
            <a:r>
              <a:rPr lang="zh-CN" altLang="en-US" sz="2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炼的人</a:t>
            </a:r>
            <a:r>
              <a:rPr lang="zh-CN" altLang="zh-CN" sz="2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会更加乐观和热情</a:t>
            </a:r>
            <a:endParaRPr lang="zh-CN" altLang="zh-CN" sz="28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altLang="zh-CN" sz="28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9.</a:t>
            </a:r>
            <a:r>
              <a:rPr lang="zh-CN" altLang="zh-CN" sz="28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锻</a:t>
            </a:r>
            <a:r>
              <a:rPr lang="zh-CN" altLang="zh-CN" sz="2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炼能让心脏和肺功能得到加强</a:t>
            </a:r>
            <a:endParaRPr lang="zh-CN" altLang="zh-CN" sz="28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altLang="zh-CN" sz="28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10.</a:t>
            </a:r>
            <a:r>
              <a:rPr lang="zh-CN" altLang="zh-CN" sz="28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锻</a:t>
            </a:r>
            <a:r>
              <a:rPr lang="zh-CN" altLang="zh-CN" sz="28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炼增进人们安乐康宁的幸福</a:t>
            </a:r>
            <a:r>
              <a:rPr lang="zh-CN" altLang="zh-CN" sz="28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感</a:t>
            </a:r>
            <a:endParaRPr lang="zh-CN" altLang="zh-CN" sz="28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097178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48128" y="2060848"/>
            <a:ext cx="463417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文本框 8"/>
          <p:cNvSpPr txBox="1"/>
          <p:nvPr/>
        </p:nvSpPr>
        <p:spPr>
          <a:xfrm>
            <a:off x="1873349" y="1473924"/>
            <a:ext cx="982980" cy="30191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5400" dirty="0">
                <a:solidFill>
                  <a:srgbClr val="00B0F0"/>
                </a:solidFill>
                <a:cs typeface="+mn-ea"/>
                <a:sym typeface="+mn-lt"/>
              </a:rPr>
              <a:t>感恩家长</a:t>
            </a:r>
            <a:endParaRPr lang="zh-CN" altLang="en-US" sz="54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1048731" name="文本框 9"/>
          <p:cNvSpPr txBox="1"/>
          <p:nvPr/>
        </p:nvSpPr>
        <p:spPr>
          <a:xfrm>
            <a:off x="6653959" y="1511276"/>
            <a:ext cx="982980" cy="29818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5400" dirty="0">
                <a:solidFill>
                  <a:srgbClr val="00B050"/>
                </a:solidFill>
                <a:cs typeface="+mn-ea"/>
                <a:sym typeface="+mn-lt"/>
              </a:rPr>
              <a:t>感恩同学</a:t>
            </a:r>
            <a:endParaRPr lang="zh-CN" altLang="en-US" sz="5400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048732" name="文本框 10"/>
          <p:cNvSpPr txBox="1"/>
          <p:nvPr/>
        </p:nvSpPr>
        <p:spPr>
          <a:xfrm>
            <a:off x="4213871" y="1511277"/>
            <a:ext cx="982980" cy="30191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5400" dirty="0">
                <a:solidFill>
                  <a:srgbClr val="FFC000"/>
                </a:solidFill>
                <a:cs typeface="+mn-ea"/>
                <a:sym typeface="+mn-lt"/>
              </a:rPr>
              <a:t>感恩老师</a:t>
            </a:r>
            <a:endParaRPr lang="zh-CN" altLang="en-US" sz="54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1048733" name="矩形 11"/>
          <p:cNvSpPr/>
          <p:nvPr/>
        </p:nvSpPr>
        <p:spPr>
          <a:xfrm>
            <a:off x="1811262" y="1380606"/>
            <a:ext cx="1107154" cy="3019115"/>
          </a:xfrm>
          <a:prstGeom prst="rect">
            <a:avLst/>
          </a:prstGeom>
          <a:noFill/>
          <a:ln w="38100">
            <a:solidFill>
              <a:srgbClr val="C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734" name="矩形 12"/>
          <p:cNvSpPr/>
          <p:nvPr/>
        </p:nvSpPr>
        <p:spPr>
          <a:xfrm>
            <a:off x="4151784" y="1340768"/>
            <a:ext cx="1107154" cy="3019115"/>
          </a:xfrm>
          <a:prstGeom prst="rect">
            <a:avLst/>
          </a:prstGeom>
          <a:noFill/>
          <a:ln w="38100">
            <a:solidFill>
              <a:srgbClr val="C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735" name="矩形 15"/>
          <p:cNvSpPr/>
          <p:nvPr/>
        </p:nvSpPr>
        <p:spPr>
          <a:xfrm>
            <a:off x="6616479" y="1340768"/>
            <a:ext cx="1107154" cy="3019115"/>
          </a:xfrm>
          <a:prstGeom prst="rect">
            <a:avLst/>
          </a:prstGeom>
          <a:noFill/>
          <a:ln w="38100">
            <a:solidFill>
              <a:srgbClr val="C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07" name="组合 4"/>
          <p:cNvGrpSpPr/>
          <p:nvPr/>
        </p:nvGrpSpPr>
        <p:grpSpPr bwMode="auto">
          <a:xfrm>
            <a:off x="850900" y="550863"/>
            <a:ext cx="4881563" cy="644525"/>
            <a:chOff x="850970" y="551416"/>
            <a:chExt cx="4881974" cy="643473"/>
          </a:xfrm>
        </p:grpSpPr>
        <p:grpSp>
          <p:nvGrpSpPr>
            <p:cNvPr id="108" name="组合 5"/>
            <p:cNvGrpSpPr/>
            <p:nvPr/>
          </p:nvGrpSpPr>
          <p:grpSpPr bwMode="auto">
            <a:xfrm>
              <a:off x="850970" y="551416"/>
              <a:ext cx="643474" cy="643473"/>
              <a:chOff x="4737176" y="1330050"/>
              <a:chExt cx="2815837" cy="2815837"/>
            </a:xfrm>
          </p:grpSpPr>
          <p:sp>
            <p:nvSpPr>
              <p:cNvPr id="1048736" name="椭圆 7"/>
              <p:cNvSpPr/>
              <p:nvPr/>
            </p:nvSpPr>
            <p:spPr>
              <a:xfrm>
                <a:off x="4737176" y="1330050"/>
                <a:ext cx="2813728" cy="2815837"/>
              </a:xfrm>
              <a:prstGeom prst="ellipse">
                <a:avLst/>
              </a:prstGeom>
              <a:solidFill>
                <a:srgbClr val="F7F9F9"/>
              </a:solidFill>
              <a:ln>
                <a:noFill/>
              </a:ln>
              <a:effectLst>
                <a:outerShdw blurRad="177800" dist="38100" dir="2700000" sx="101000" sy="101000" algn="tl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048737" name="文本框 5"/>
              <p:cNvSpPr txBox="1">
                <a:spLocks noChangeArrowheads="1"/>
              </p:cNvSpPr>
              <p:nvPr/>
            </p:nvSpPr>
            <p:spPr bwMode="auto">
              <a:xfrm rot="16200000">
                <a:off x="4933784" y="1674988"/>
                <a:ext cx="2420508" cy="21467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j-ea"/>
                    <a:cs typeface="+mn-ea"/>
                    <a:sym typeface="+mn-lt"/>
                  </a:rPr>
                  <a:t>04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j-ea"/>
                  <a:cs typeface="+mn-ea"/>
                  <a:sym typeface="+mn-lt"/>
                </a:endParaRPr>
              </a:p>
            </p:txBody>
          </p:sp>
        </p:grpSp>
        <p:sp>
          <p:nvSpPr>
            <p:cNvPr id="1048738" name="文本框 25"/>
            <p:cNvSpPr txBox="1">
              <a:spLocks noChangeArrowheads="1"/>
            </p:cNvSpPr>
            <p:nvPr/>
          </p:nvSpPr>
          <p:spPr bwMode="auto">
            <a:xfrm>
              <a:off x="1484436" y="641755"/>
              <a:ext cx="4248508" cy="45962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0" i="0" u="none" strike="noStrike" cap="none" spc="80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义启紫水晶体" panose="02010601030101010101" pitchFamily="2" charset="-122"/>
                  <a:cs typeface="+mn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zh-CN" b="1" dirty="0">
                  <a:solidFill>
                    <a:srgbClr val="00B050"/>
                  </a:solidFill>
                  <a:ea typeface="义启粗楷体" panose="02010601030101010101" charset="-128"/>
                </a:rPr>
                <a:t>积极感恩，珍惜当下</a:t>
              </a:r>
              <a:endParaRPr lang="zh-CN" altLang="zh-CN" b="1" dirty="0">
                <a:solidFill>
                  <a:srgbClr val="00B050"/>
                </a:solidFill>
                <a:ea typeface="义启粗楷体" panose="02010601030101010101" charset="-128"/>
                <a:sym typeface="+mn-lt"/>
              </a:endParaRPr>
            </a:p>
          </p:txBody>
        </p:sp>
      </p:grpSp>
      <p:sp>
        <p:nvSpPr>
          <p:cNvPr id="1048739" name="文本框 9"/>
          <p:cNvSpPr txBox="1"/>
          <p:nvPr/>
        </p:nvSpPr>
        <p:spPr>
          <a:xfrm>
            <a:off x="8977533" y="1502248"/>
            <a:ext cx="982981" cy="29818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5400" dirty="0" smtClean="0">
                <a:solidFill>
                  <a:srgbClr val="FF0000"/>
                </a:solidFill>
                <a:cs typeface="+mn-ea"/>
                <a:sym typeface="+mn-lt"/>
              </a:rPr>
              <a:t>感恩祖国</a:t>
            </a:r>
            <a:endParaRPr lang="zh-CN" altLang="en-US" sz="54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048740" name="矩形 15"/>
          <p:cNvSpPr/>
          <p:nvPr/>
        </p:nvSpPr>
        <p:spPr>
          <a:xfrm>
            <a:off x="8940054" y="1331740"/>
            <a:ext cx="1107154" cy="3019115"/>
          </a:xfrm>
          <a:prstGeom prst="rect">
            <a:avLst/>
          </a:prstGeom>
          <a:noFill/>
          <a:ln w="38100">
            <a:solidFill>
              <a:srgbClr val="C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97179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262" y="4637474"/>
            <a:ext cx="8149252" cy="15410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8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8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0" grpId="0"/>
      <p:bldP spid="1048731" grpId="0"/>
      <p:bldP spid="1048732" grpId="0"/>
      <p:bldP spid="1048733" grpId="0" animBg="1"/>
      <p:bldP spid="1048734" grpId="0" animBg="1"/>
      <p:bldP spid="1048735" grpId="0" animBg="1"/>
      <p:bldP spid="1048739" grpId="0"/>
      <p:bldP spid="10487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图片 5"/>
          <p:cNvPicPr>
            <a:picLocks noChangeAspect="1"/>
          </p:cNvPicPr>
          <p:nvPr/>
        </p:nvPicPr>
        <p:blipFill rotWithShape="1">
          <a:blip r:embed="rId1"/>
          <a:srcRect l="12063" t="5001" r="12936" b="5238"/>
          <a:stretch>
            <a:fillRect/>
          </a:stretch>
        </p:blipFill>
        <p:spPr>
          <a:xfrm>
            <a:off x="9475723" y="2699545"/>
            <a:ext cx="2672652" cy="3198697"/>
          </a:xfrm>
          <a:prstGeom prst="rect">
            <a:avLst/>
          </a:prstGeom>
        </p:spPr>
      </p:pic>
      <p:sp>
        <p:nvSpPr>
          <p:cNvPr id="1048744" name="文本框 25"/>
          <p:cNvSpPr txBox="1">
            <a:spLocks noChangeArrowheads="1"/>
          </p:cNvSpPr>
          <p:nvPr/>
        </p:nvSpPr>
        <p:spPr bwMode="auto">
          <a:xfrm>
            <a:off x="1209322" y="546956"/>
            <a:ext cx="42481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800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义启紫水晶体" panose="02010601030101010101" pitchFamily="2" charset="-122"/>
                <a:cs typeface="+mn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dirty="0" smtClean="0">
                <a:solidFill>
                  <a:srgbClr val="0070C0"/>
                </a:solidFill>
                <a:ea typeface="义启粗楷体" panose="02010601030101010101" charset="-128"/>
              </a:rPr>
              <a:t>你了解父母么？</a:t>
            </a:r>
            <a:endParaRPr lang="zh-CN" altLang="en-US" dirty="0">
              <a:solidFill>
                <a:srgbClr val="0070C0"/>
              </a:solidFill>
              <a:ea typeface="义启粗楷体" panose="02010601030101010101" charset="-128"/>
              <a:sym typeface="+mn-lt"/>
            </a:endParaRPr>
          </a:p>
        </p:txBody>
      </p:sp>
      <p:sp>
        <p:nvSpPr>
          <p:cNvPr id="1048745" name="矩形 3"/>
          <p:cNvSpPr/>
          <p:nvPr/>
        </p:nvSpPr>
        <p:spPr>
          <a:xfrm>
            <a:off x="1172825" y="1211398"/>
            <a:ext cx="3489980" cy="40011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sz="2000" dirty="0">
                <a:solidFill>
                  <a:srgbClr val="00B050"/>
                </a:solidFill>
                <a:cs typeface="+mn-ea"/>
                <a:sym typeface="+mn-lt"/>
              </a:rPr>
              <a:t>你父母的生日分别是？</a:t>
            </a:r>
            <a:endParaRPr lang="zh-CN" altLang="zh-CN" sz="2000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048746" name="矩形 4"/>
          <p:cNvSpPr/>
          <p:nvPr/>
        </p:nvSpPr>
        <p:spPr>
          <a:xfrm>
            <a:off x="1172825" y="1730249"/>
            <a:ext cx="3489980" cy="40011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sz="2000" dirty="0">
                <a:solidFill>
                  <a:srgbClr val="00B050"/>
                </a:solidFill>
                <a:cs typeface="+mn-ea"/>
                <a:sym typeface="+mn-lt"/>
              </a:rPr>
              <a:t>你父母的年龄分别是？</a:t>
            </a:r>
            <a:endParaRPr lang="zh-CN" altLang="zh-CN" sz="2000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048747" name="矩形 5"/>
          <p:cNvSpPr/>
          <p:nvPr/>
        </p:nvSpPr>
        <p:spPr>
          <a:xfrm>
            <a:off x="1172825" y="2256034"/>
            <a:ext cx="3489980" cy="40011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sz="2000" dirty="0">
                <a:solidFill>
                  <a:srgbClr val="00B050"/>
                </a:solidFill>
                <a:cs typeface="+mn-ea"/>
                <a:sym typeface="+mn-lt"/>
              </a:rPr>
              <a:t>你父母的体重分别是？</a:t>
            </a:r>
            <a:endParaRPr lang="zh-CN" altLang="zh-CN" sz="2000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048748" name="矩形 6"/>
          <p:cNvSpPr/>
          <p:nvPr/>
        </p:nvSpPr>
        <p:spPr>
          <a:xfrm>
            <a:off x="1189152" y="2749163"/>
            <a:ext cx="3489980" cy="40011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sz="2000" dirty="0">
                <a:solidFill>
                  <a:srgbClr val="00B050"/>
                </a:solidFill>
                <a:cs typeface="+mn-ea"/>
                <a:sym typeface="+mn-lt"/>
              </a:rPr>
              <a:t>你父母的身高分别是？</a:t>
            </a:r>
            <a:endParaRPr lang="zh-CN" altLang="zh-CN" sz="2000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048749" name="矩形 7"/>
          <p:cNvSpPr/>
          <p:nvPr/>
        </p:nvSpPr>
        <p:spPr>
          <a:xfrm>
            <a:off x="1205479" y="3208519"/>
            <a:ext cx="4237833" cy="40011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sz="2000" dirty="0">
                <a:solidFill>
                  <a:srgbClr val="00B050"/>
                </a:solidFill>
                <a:cs typeface="+mn-ea"/>
                <a:sym typeface="+mn-lt"/>
              </a:rPr>
              <a:t>你父母分别穿什么码的鞋？</a:t>
            </a:r>
            <a:endParaRPr lang="zh-CN" altLang="zh-CN" sz="2000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048750" name="矩形 8"/>
          <p:cNvSpPr/>
          <p:nvPr/>
        </p:nvSpPr>
        <p:spPr>
          <a:xfrm>
            <a:off x="1189152" y="3667873"/>
            <a:ext cx="3782405" cy="40011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sz="2000" dirty="0">
                <a:solidFill>
                  <a:srgbClr val="00B050"/>
                </a:solidFill>
                <a:cs typeface="+mn-ea"/>
                <a:sym typeface="+mn-lt"/>
              </a:rPr>
              <a:t>你父母最喜欢的颜色是？</a:t>
            </a:r>
            <a:endParaRPr lang="zh-CN" altLang="zh-CN" sz="2000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048751" name="矩形 9"/>
          <p:cNvSpPr/>
          <p:nvPr/>
        </p:nvSpPr>
        <p:spPr>
          <a:xfrm>
            <a:off x="1205481" y="4192543"/>
            <a:ext cx="3489980" cy="40011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sz="2000" dirty="0">
                <a:solidFill>
                  <a:srgbClr val="00B050"/>
                </a:solidFill>
                <a:cs typeface="+mn-ea"/>
                <a:sym typeface="+mn-lt"/>
              </a:rPr>
              <a:t>你父母最爱吃的菜是？</a:t>
            </a:r>
            <a:endParaRPr lang="zh-CN" altLang="zh-CN" sz="2000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048752" name="矩形 10"/>
          <p:cNvSpPr/>
          <p:nvPr/>
        </p:nvSpPr>
        <p:spPr>
          <a:xfrm>
            <a:off x="1205482" y="4651898"/>
            <a:ext cx="3766076" cy="707886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sz="2000" dirty="0">
                <a:solidFill>
                  <a:srgbClr val="00B050"/>
                </a:solidFill>
                <a:cs typeface="+mn-ea"/>
                <a:sym typeface="+mn-lt"/>
              </a:rPr>
              <a:t>你父母什么时候有了白发、有了皱纹？</a:t>
            </a:r>
            <a:endParaRPr lang="zh-CN" altLang="zh-CN" sz="2000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048753" name="矩形 11"/>
          <p:cNvSpPr/>
          <p:nvPr/>
        </p:nvSpPr>
        <p:spPr>
          <a:xfrm>
            <a:off x="1205479" y="5359784"/>
            <a:ext cx="3829465" cy="707886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sz="2000" dirty="0">
                <a:solidFill>
                  <a:srgbClr val="00B050"/>
                </a:solidFill>
                <a:cs typeface="+mn-ea"/>
                <a:sym typeface="+mn-lt"/>
              </a:rPr>
              <a:t>你父母什么时候最开心？什么时候最难过？</a:t>
            </a:r>
            <a:endParaRPr lang="zh-CN" altLang="zh-CN" sz="2000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048754" name="矩形 12"/>
          <p:cNvSpPr/>
          <p:nvPr/>
        </p:nvSpPr>
        <p:spPr>
          <a:xfrm>
            <a:off x="6168008" y="1254842"/>
            <a:ext cx="4487117" cy="40011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sz="2000" dirty="0">
                <a:solidFill>
                  <a:srgbClr val="00B0F0"/>
                </a:solidFill>
                <a:cs typeface="+mn-ea"/>
                <a:sym typeface="+mn-lt"/>
              </a:rPr>
              <a:t>你父母最大的愿望是什么？</a:t>
            </a:r>
            <a:endParaRPr lang="zh-CN" altLang="zh-CN" sz="20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1048755" name="矩形 13"/>
          <p:cNvSpPr/>
          <p:nvPr/>
        </p:nvSpPr>
        <p:spPr>
          <a:xfrm>
            <a:off x="6168008" y="1928578"/>
            <a:ext cx="3820702" cy="707886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sz="2000" dirty="0">
                <a:solidFill>
                  <a:srgbClr val="00B0F0"/>
                </a:solidFill>
                <a:cs typeface="+mn-ea"/>
                <a:sym typeface="+mn-lt"/>
              </a:rPr>
              <a:t>你知道父亲节和母亲节是哪一天吗？</a:t>
            </a:r>
            <a:endParaRPr lang="zh-CN" altLang="zh-CN" sz="20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1048756" name="矩形 14"/>
          <p:cNvSpPr/>
          <p:nvPr/>
        </p:nvSpPr>
        <p:spPr>
          <a:xfrm>
            <a:off x="6168008" y="2823887"/>
            <a:ext cx="3489980" cy="40011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sz="2000" dirty="0">
                <a:solidFill>
                  <a:srgbClr val="00B0F0"/>
                </a:solidFill>
                <a:cs typeface="+mn-ea"/>
                <a:sym typeface="+mn-lt"/>
              </a:rPr>
              <a:t>你给父母做过早餐吗？</a:t>
            </a:r>
            <a:endParaRPr lang="zh-CN" altLang="zh-CN" sz="20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1048757" name="矩形 15"/>
          <p:cNvSpPr/>
          <p:nvPr/>
        </p:nvSpPr>
        <p:spPr>
          <a:xfrm>
            <a:off x="6168008" y="3315899"/>
            <a:ext cx="4487117" cy="40011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sz="2000" dirty="0">
                <a:solidFill>
                  <a:srgbClr val="00B0F0"/>
                </a:solidFill>
                <a:cs typeface="+mn-ea"/>
                <a:sym typeface="+mn-lt"/>
              </a:rPr>
              <a:t>你经常帮父母盛饭、捶背吗？</a:t>
            </a:r>
            <a:endParaRPr lang="zh-CN" altLang="zh-CN" sz="20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1048758" name="矩形 16"/>
          <p:cNvSpPr/>
          <p:nvPr/>
        </p:nvSpPr>
        <p:spPr>
          <a:xfrm>
            <a:off x="6168008" y="3841876"/>
            <a:ext cx="4237833" cy="40011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sz="2000" dirty="0">
                <a:solidFill>
                  <a:srgbClr val="00B0F0"/>
                </a:solidFill>
                <a:cs typeface="+mn-ea"/>
                <a:sym typeface="+mn-lt"/>
              </a:rPr>
              <a:t>你给父母送过礼物吗？</a:t>
            </a:r>
            <a:endParaRPr lang="zh-CN" altLang="zh-CN" sz="20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1048759" name="矩形 17"/>
          <p:cNvSpPr/>
          <p:nvPr/>
        </p:nvSpPr>
        <p:spPr>
          <a:xfrm>
            <a:off x="6168008" y="4431370"/>
            <a:ext cx="3489980" cy="40011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sz="2000" dirty="0">
                <a:solidFill>
                  <a:srgbClr val="00B0F0"/>
                </a:solidFill>
                <a:cs typeface="+mn-ea"/>
                <a:sym typeface="+mn-lt"/>
              </a:rPr>
              <a:t>你对父母说过谢谢吗？</a:t>
            </a:r>
            <a:endParaRPr lang="zh-CN" altLang="zh-CN" sz="20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1048760" name="矩形 18"/>
          <p:cNvSpPr/>
          <p:nvPr/>
        </p:nvSpPr>
        <p:spPr>
          <a:xfrm>
            <a:off x="6168008" y="5005964"/>
            <a:ext cx="3489980" cy="40011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sz="2000" dirty="0">
                <a:solidFill>
                  <a:srgbClr val="00B0F0"/>
                </a:solidFill>
                <a:cs typeface="+mn-ea"/>
                <a:sym typeface="+mn-lt"/>
              </a:rPr>
              <a:t>你和同学比吃比穿吗？</a:t>
            </a:r>
            <a:endParaRPr lang="zh-CN" altLang="zh-CN" sz="20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1048761" name="矩形 19"/>
          <p:cNvSpPr/>
          <p:nvPr/>
        </p:nvSpPr>
        <p:spPr>
          <a:xfrm>
            <a:off x="6168008" y="5436440"/>
            <a:ext cx="3820702" cy="707886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sz="2000" dirty="0">
                <a:solidFill>
                  <a:srgbClr val="00B0F0"/>
                </a:solidFill>
                <a:cs typeface="+mn-ea"/>
                <a:sym typeface="+mn-lt"/>
              </a:rPr>
              <a:t>你斥骂、埋怨、讥讽过你的父母吗？</a:t>
            </a:r>
            <a:endParaRPr lang="zh-CN" altLang="zh-CN" sz="200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cxnSp>
        <p:nvCxnSpPr>
          <p:cNvPr id="3145728" name="直接连接符 20"/>
          <p:cNvCxnSpPr/>
          <p:nvPr/>
        </p:nvCxnSpPr>
        <p:spPr>
          <a:xfrm>
            <a:off x="5419362" y="1254842"/>
            <a:ext cx="0" cy="5090973"/>
          </a:xfrm>
          <a:prstGeom prst="line">
            <a:avLst/>
          </a:prstGeom>
          <a:ln w="38100">
            <a:solidFill>
              <a:srgbClr val="C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49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48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99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8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49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4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99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849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4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49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8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8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99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48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99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8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8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499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8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8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49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4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799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48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48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749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4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849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48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8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799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04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749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48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48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699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04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95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9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45" grpId="0"/>
      <p:bldP spid="1048746" grpId="0"/>
      <p:bldP spid="1048747" grpId="0"/>
      <p:bldP spid="1048748" grpId="0"/>
      <p:bldP spid="1048749" grpId="0"/>
      <p:bldP spid="1048750" grpId="0"/>
      <p:bldP spid="1048751" grpId="0"/>
      <p:bldP spid="1048752" grpId="0"/>
      <p:bldP spid="1048753" grpId="0"/>
      <p:bldP spid="1048754" grpId="0"/>
      <p:bldP spid="1048755" grpId="0"/>
      <p:bldP spid="1048756" grpId="0"/>
      <p:bldP spid="1048757" grpId="0"/>
      <p:bldP spid="1048758" grpId="0"/>
      <p:bldP spid="1048759" grpId="0"/>
      <p:bldP spid="1048760" grpId="0"/>
      <p:bldP spid="10487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文本框 25"/>
          <p:cNvSpPr txBox="1">
            <a:spLocks noChangeArrowheads="1"/>
          </p:cNvSpPr>
          <p:nvPr/>
        </p:nvSpPr>
        <p:spPr bwMode="auto">
          <a:xfrm>
            <a:off x="1153323" y="548680"/>
            <a:ext cx="424815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800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义启紫水晶体" panose="02010601030101010101" pitchFamily="2" charset="-122"/>
                <a:cs typeface="+mn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dirty="0">
                <a:solidFill>
                  <a:srgbClr val="0070C0"/>
                </a:solidFill>
                <a:ea typeface="义启粗楷体" panose="02010601030101010101" charset="-128"/>
                <a:sym typeface="+mn-lt"/>
              </a:rPr>
              <a:t>师</a:t>
            </a:r>
            <a:r>
              <a:rPr lang="zh-CN" altLang="en-US" sz="3200" dirty="0" smtClean="0">
                <a:solidFill>
                  <a:srgbClr val="0070C0"/>
                </a:solidFill>
                <a:ea typeface="义启粗楷体" panose="02010601030101010101" charset="-128"/>
                <a:sym typeface="+mn-lt"/>
              </a:rPr>
              <a:t>恩伟大</a:t>
            </a:r>
            <a:endParaRPr lang="zh-CN" altLang="en-US" sz="3200" dirty="0">
              <a:solidFill>
                <a:srgbClr val="0070C0"/>
              </a:solidFill>
              <a:ea typeface="义启粗楷体" panose="02010601030101010101" charset="-128"/>
              <a:sym typeface="+mn-lt"/>
            </a:endParaRPr>
          </a:p>
        </p:txBody>
      </p:sp>
      <p:sp>
        <p:nvSpPr>
          <p:cNvPr id="1048766" name="矩形 7"/>
          <p:cNvSpPr/>
          <p:nvPr/>
        </p:nvSpPr>
        <p:spPr>
          <a:xfrm>
            <a:off x="1631504" y="1338849"/>
            <a:ext cx="7584261" cy="298704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zh-CN" sz="3200" dirty="0">
                <a:solidFill>
                  <a:srgbClr val="00B050"/>
                </a:solidFill>
                <a:cs typeface="+mn-ea"/>
                <a:sym typeface="+mn-lt"/>
              </a:rPr>
              <a:t>老师是伟人培育者</a:t>
            </a:r>
            <a:r>
              <a:rPr lang="en-US" altLang="zh-CN" sz="3200" dirty="0">
                <a:solidFill>
                  <a:srgbClr val="00B050"/>
                </a:solidFill>
                <a:cs typeface="+mn-ea"/>
                <a:sym typeface="+mn-lt"/>
              </a:rPr>
              <a:t>   </a:t>
            </a:r>
            <a:r>
              <a:rPr lang="zh-CN" altLang="zh-CN" sz="3200" dirty="0">
                <a:solidFill>
                  <a:srgbClr val="00B050"/>
                </a:solidFill>
                <a:cs typeface="+mn-ea"/>
                <a:sym typeface="+mn-lt"/>
              </a:rPr>
              <a:t>老师是知识渊博者</a:t>
            </a:r>
            <a:endParaRPr lang="zh-CN" altLang="zh-CN" sz="3200" dirty="0">
              <a:solidFill>
                <a:srgbClr val="00B05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3200" dirty="0">
                <a:solidFill>
                  <a:srgbClr val="FF0000"/>
                </a:solidFill>
                <a:cs typeface="+mn-ea"/>
                <a:sym typeface="+mn-lt"/>
              </a:rPr>
              <a:t>老师是人生引路者</a:t>
            </a:r>
            <a:r>
              <a:rPr lang="en-US" altLang="zh-CN" sz="3200" dirty="0">
                <a:solidFill>
                  <a:srgbClr val="FF0000"/>
                </a:solidFill>
                <a:cs typeface="+mn-ea"/>
                <a:sym typeface="+mn-lt"/>
              </a:rPr>
              <a:t>   </a:t>
            </a:r>
            <a:r>
              <a:rPr lang="zh-CN" altLang="zh-CN" sz="3200" dirty="0">
                <a:solidFill>
                  <a:srgbClr val="FF0000"/>
                </a:solidFill>
                <a:cs typeface="+mn-ea"/>
                <a:sym typeface="+mn-lt"/>
              </a:rPr>
              <a:t>老师是心灵塑造者</a:t>
            </a:r>
            <a:endParaRPr lang="zh-CN" altLang="zh-CN" sz="3200" dirty="0">
              <a:solidFill>
                <a:srgbClr val="FF000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3200" dirty="0">
                <a:solidFill>
                  <a:srgbClr val="00B0F0"/>
                </a:solidFill>
                <a:cs typeface="+mn-ea"/>
                <a:sym typeface="+mn-lt"/>
              </a:rPr>
              <a:t>老师是品德示范者</a:t>
            </a:r>
            <a:r>
              <a:rPr lang="en-US" altLang="zh-CN" sz="3200" dirty="0">
                <a:solidFill>
                  <a:srgbClr val="00B0F0"/>
                </a:solidFill>
                <a:cs typeface="+mn-ea"/>
                <a:sym typeface="+mn-lt"/>
              </a:rPr>
              <a:t>   </a:t>
            </a:r>
            <a:r>
              <a:rPr lang="zh-CN" altLang="zh-CN" sz="3200" dirty="0">
                <a:solidFill>
                  <a:srgbClr val="00B0F0"/>
                </a:solidFill>
                <a:cs typeface="+mn-ea"/>
                <a:sym typeface="+mn-lt"/>
              </a:rPr>
              <a:t>老师是无悔奉献者</a:t>
            </a:r>
            <a:endParaRPr lang="zh-CN" altLang="zh-CN" sz="3200" dirty="0">
              <a:solidFill>
                <a:srgbClr val="00B0F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32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cs typeface="+mn-ea"/>
                <a:sym typeface="+mn-lt"/>
              </a:rPr>
              <a:t>老师是爱的传播者</a:t>
            </a:r>
            <a:r>
              <a:rPr lang="en-US" altLang="zh-CN" sz="32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cs typeface="+mn-ea"/>
                <a:sym typeface="+mn-lt"/>
              </a:rPr>
              <a:t>   </a:t>
            </a:r>
            <a:r>
              <a:rPr lang="zh-CN" altLang="zh-CN" sz="32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cs typeface="+mn-ea"/>
                <a:sym typeface="+mn-lt"/>
              </a:rPr>
              <a:t>老师是甘为平凡者</a:t>
            </a:r>
            <a:endParaRPr lang="zh-CN" altLang="zh-CN" sz="32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cs typeface="+mn-ea"/>
              <a:sym typeface="+mn-lt"/>
            </a:endParaRPr>
          </a:p>
        </p:txBody>
      </p:sp>
      <p:pic>
        <p:nvPicPr>
          <p:cNvPr id="2097181" name="图片 5"/>
          <p:cNvPicPr>
            <a:picLocks noChangeAspect="1"/>
          </p:cNvPicPr>
          <p:nvPr/>
        </p:nvPicPr>
        <p:blipFill rotWithShape="1">
          <a:blip r:embed="rId1"/>
          <a:srcRect l="6144" t="3809" r="9967" b="1905"/>
          <a:stretch>
            <a:fillRect/>
          </a:stretch>
        </p:blipFill>
        <p:spPr>
          <a:xfrm>
            <a:off x="7896200" y="2356293"/>
            <a:ext cx="3859099" cy="4059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8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文本框 25"/>
          <p:cNvSpPr txBox="1">
            <a:spLocks noChangeArrowheads="1"/>
          </p:cNvSpPr>
          <p:nvPr/>
        </p:nvSpPr>
        <p:spPr bwMode="auto">
          <a:xfrm>
            <a:off x="504340" y="199464"/>
            <a:ext cx="9608470" cy="8153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4800" b="1" spc="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讲师介绍</a:t>
            </a:r>
            <a:endParaRPr lang="zh-CN" altLang="en-US"/>
          </a:p>
        </p:txBody>
      </p:sp>
      <p:sp>
        <p:nvSpPr>
          <p:cNvPr id="1048604" name="文本框 1048603"/>
          <p:cNvSpPr txBox="1"/>
          <p:nvPr/>
        </p:nvSpPr>
        <p:spPr>
          <a:xfrm rot="21600000">
            <a:off x="5435600" y="1346200"/>
            <a:ext cx="5166360" cy="4276725"/>
          </a:xfrm>
          <a:prstGeom prst="rect">
            <a:avLst/>
          </a:prstGeom>
        </p:spPr>
        <p:txBody>
          <a:bodyPr wrap="square" rtlCol="0">
            <a:spAutoFit/>
          </a:bodyPr>
          <a:p>
            <a:r>
              <a:rPr lang="zh-CN" sz="2000" b="1">
                <a:solidFill>
                  <a:srgbClr val="000000"/>
                </a:solidFill>
              </a:rPr>
              <a:t>周德新</a:t>
            </a:r>
            <a:r>
              <a:rPr lang="en-US" altLang="zh-CN" sz="2000" b="1">
                <a:solidFill>
                  <a:srgbClr val="000000"/>
                </a:solidFill>
              </a:rPr>
              <a:t> Eric</a:t>
            </a:r>
            <a:endParaRPr lang="en-US" sz="2000" b="1">
              <a:solidFill>
                <a:srgbClr val="000000"/>
              </a:solidFill>
            </a:endParaRPr>
          </a:p>
          <a:p>
            <a:endParaRPr lang="en-US" sz="1800">
              <a:solidFill>
                <a:srgbClr val="000000"/>
              </a:solidFill>
            </a:endParaRPr>
          </a:p>
          <a:p>
            <a:r>
              <a:rPr lang="en-US" sz="1800">
                <a:solidFill>
                  <a:srgbClr val="000000"/>
                </a:solidFill>
              </a:rPr>
              <a:t>常州心理咨询师协会高级讲师
</a:t>
            </a:r>
            <a:endParaRPr lang="en-US" sz="1800">
              <a:solidFill>
                <a:srgbClr val="000000"/>
              </a:solidFill>
            </a:endParaRPr>
          </a:p>
          <a:p>
            <a:r>
              <a:rPr lang="en-US" sz="1800">
                <a:solidFill>
                  <a:srgbClr val="000000"/>
                </a:solidFill>
              </a:rPr>
              <a:t>美国大学MBA
</a:t>
            </a:r>
            <a:endParaRPr lang="en-US" sz="1800">
              <a:solidFill>
                <a:srgbClr val="000000"/>
              </a:solidFill>
            </a:endParaRPr>
          </a:p>
          <a:p>
            <a:r>
              <a:rPr lang="en-US" sz="1800">
                <a:solidFill>
                  <a:srgbClr val="000000"/>
                </a:solidFill>
              </a:rPr>
              <a:t>国家二级心理咨询师
</a:t>
            </a:r>
            <a:endParaRPr lang="en-US" sz="1800">
              <a:solidFill>
                <a:srgbClr val="000000"/>
              </a:solidFill>
            </a:endParaRPr>
          </a:p>
          <a:p>
            <a:r>
              <a:rPr lang="en-US" sz="1800">
                <a:solidFill>
                  <a:srgbClr val="000000"/>
                </a:solidFill>
              </a:rPr>
              <a:t>国际ICF教练联盟会员
</a:t>
            </a:r>
            <a:endParaRPr lang="en-US" sz="1800">
              <a:solidFill>
                <a:srgbClr val="000000"/>
              </a:solidFill>
            </a:endParaRPr>
          </a:p>
          <a:p>
            <a:r>
              <a:rPr lang="en-US" sz="1800">
                <a:solidFill>
                  <a:srgbClr val="000000"/>
                </a:solidFill>
              </a:rPr>
              <a:t>上海积极心理学学会会员
</a:t>
            </a:r>
            <a:endParaRPr lang="en-US" sz="1800">
              <a:solidFill>
                <a:srgbClr val="000000"/>
              </a:solidFill>
            </a:endParaRPr>
          </a:p>
          <a:p>
            <a:r>
              <a:rPr lang="en-US" sz="1800">
                <a:solidFill>
                  <a:srgbClr val="000000"/>
                </a:solidFill>
              </a:rPr>
              <a:t>同济MBA商学院职业规划导师
</a:t>
            </a:r>
            <a:endParaRPr lang="en-US" sz="1800">
              <a:solidFill>
                <a:srgbClr val="000000"/>
              </a:solidFill>
            </a:endParaRPr>
          </a:p>
          <a:p>
            <a:r>
              <a:rPr lang="en-US" sz="1800">
                <a:solidFill>
                  <a:srgbClr val="000000"/>
                </a:solidFill>
              </a:rPr>
              <a:t>曾在美国加拿大瑞士德国等多国工作学习</a:t>
            </a: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2097159" name="图片 2097158"/>
          <p:cNvPicPr/>
          <p:nvPr/>
        </p:nvPicPr>
        <p:blipFill>
          <a:blip r:embed="rId1"/>
          <a:stretch>
            <a:fillRect/>
          </a:stretch>
        </p:blipFill>
        <p:spPr>
          <a:xfrm>
            <a:off x="1287145" y="1346200"/>
            <a:ext cx="3865880" cy="416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3" grpId="0"/>
      <p:bldP spid="1048603" grpId="1"/>
      <p:bldP spid="1048604" grpId="0"/>
      <p:bldP spid="104860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0" name="文本框 25"/>
          <p:cNvSpPr txBox="1">
            <a:spLocks noChangeArrowheads="1"/>
          </p:cNvSpPr>
          <p:nvPr/>
        </p:nvSpPr>
        <p:spPr bwMode="auto">
          <a:xfrm>
            <a:off x="1199456" y="548680"/>
            <a:ext cx="424815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200" b="0" i="0" u="none" strike="noStrike" cap="none" spc="80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义启紫水晶体" panose="02010601030101010101" pitchFamily="2" charset="-122"/>
                <a:cs typeface="+mn-ea"/>
              </a:defRPr>
            </a:lvl1pPr>
            <a:lvl2pPr marL="742950" indent="-285750">
              <a:defRPr>
                <a:ea typeface="宋体" panose="02010600030101010101" pitchFamily="2" charset="-122"/>
              </a:defRPr>
            </a:lvl2pPr>
            <a:lvl3pPr marL="1143000" indent="-228600">
              <a:defRPr>
                <a:ea typeface="宋体" panose="02010600030101010101" pitchFamily="2" charset="-122"/>
              </a:defRPr>
            </a:lvl3pPr>
            <a:lvl4pPr marL="1600200" indent="-228600">
              <a:defRPr>
                <a:ea typeface="宋体" panose="02010600030101010101" pitchFamily="2" charset="-122"/>
              </a:defRPr>
            </a:lvl4pPr>
            <a:lvl5pPr marL="2057400" indent="-228600">
              <a:defRPr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ea typeface="义启粗楷体" panose="02010601030101010101" charset="-128"/>
                <a:sym typeface="+mn-lt"/>
              </a:rPr>
              <a:t>同学情谊</a:t>
            </a:r>
            <a:endParaRPr lang="zh-CN" altLang="en-US" dirty="0">
              <a:ea typeface="义启粗楷体" panose="02010601030101010101" charset="-128"/>
              <a:sym typeface="+mn-lt"/>
            </a:endParaRPr>
          </a:p>
        </p:txBody>
      </p:sp>
      <p:sp>
        <p:nvSpPr>
          <p:cNvPr id="1048771" name="矩形 6"/>
          <p:cNvSpPr/>
          <p:nvPr/>
        </p:nvSpPr>
        <p:spPr>
          <a:xfrm>
            <a:off x="1500199" y="1484784"/>
            <a:ext cx="5291223" cy="222504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92D050"/>
                </a:solidFill>
                <a:cs typeface="+mn-ea"/>
                <a:sym typeface="+mn-lt"/>
              </a:rPr>
              <a:t>        朋友间相处</a:t>
            </a:r>
            <a:r>
              <a:rPr lang="en-US" altLang="zh-CN" sz="2400" b="1" dirty="0">
                <a:solidFill>
                  <a:srgbClr val="92D050"/>
                </a:solidFill>
                <a:cs typeface="+mn-ea"/>
                <a:sym typeface="+mn-lt"/>
              </a:rPr>
              <a:t>,</a:t>
            </a:r>
            <a:r>
              <a:rPr lang="zh-CN" altLang="en-US" sz="2400" b="1" dirty="0">
                <a:solidFill>
                  <a:srgbClr val="92D050"/>
                </a:solidFill>
                <a:cs typeface="+mn-ea"/>
                <a:sym typeface="+mn-lt"/>
              </a:rPr>
              <a:t>伤害往往是无心的</a:t>
            </a:r>
            <a:r>
              <a:rPr lang="en-US" altLang="zh-CN" sz="2400" b="1" dirty="0">
                <a:solidFill>
                  <a:srgbClr val="92D050"/>
                </a:solidFill>
                <a:cs typeface="+mn-ea"/>
                <a:sym typeface="+mn-lt"/>
              </a:rPr>
              <a:t>,</a:t>
            </a:r>
            <a:r>
              <a:rPr lang="zh-CN" altLang="en-US" sz="2400" b="1" dirty="0">
                <a:solidFill>
                  <a:srgbClr val="92D050"/>
                </a:solidFill>
                <a:cs typeface="+mn-ea"/>
                <a:sym typeface="+mn-lt"/>
              </a:rPr>
              <a:t>帮助却是有心的。忘记那些无心的伤害</a:t>
            </a:r>
            <a:r>
              <a:rPr lang="en-US" altLang="zh-CN" sz="2400" b="1" dirty="0">
                <a:solidFill>
                  <a:srgbClr val="92D050"/>
                </a:solidFill>
                <a:cs typeface="+mn-ea"/>
                <a:sym typeface="+mn-lt"/>
              </a:rPr>
              <a:t>,</a:t>
            </a:r>
            <a:r>
              <a:rPr lang="zh-CN" altLang="en-US" sz="2400" b="1" dirty="0">
                <a:solidFill>
                  <a:srgbClr val="92D050"/>
                </a:solidFill>
                <a:cs typeface="+mn-ea"/>
                <a:sym typeface="+mn-lt"/>
              </a:rPr>
              <a:t>铭记那些对你真心的帮助</a:t>
            </a:r>
            <a:r>
              <a:rPr lang="en-US" altLang="zh-CN" sz="2400" b="1" dirty="0">
                <a:solidFill>
                  <a:srgbClr val="92D050"/>
                </a:solidFill>
                <a:cs typeface="+mn-ea"/>
                <a:sym typeface="+mn-lt"/>
              </a:rPr>
              <a:t>,</a:t>
            </a:r>
            <a:r>
              <a:rPr lang="zh-CN" altLang="en-US" sz="2400" b="1" dirty="0">
                <a:solidFill>
                  <a:srgbClr val="92D050"/>
                </a:solidFill>
                <a:cs typeface="+mn-ea"/>
                <a:sym typeface="+mn-lt"/>
              </a:rPr>
              <a:t>你会发现这世上你有很多真心朋友。</a:t>
            </a:r>
            <a:endParaRPr lang="zh-CN" altLang="en-US" sz="2400" b="1" dirty="0">
              <a:solidFill>
                <a:srgbClr val="92D050"/>
              </a:solidFill>
              <a:cs typeface="+mn-ea"/>
              <a:sym typeface="+mn-lt"/>
            </a:endParaRPr>
          </a:p>
        </p:txBody>
      </p:sp>
      <p:pic>
        <p:nvPicPr>
          <p:cNvPr id="2097182" name="图片 5"/>
          <p:cNvPicPr>
            <a:picLocks noChangeAspect="1"/>
          </p:cNvPicPr>
          <p:nvPr/>
        </p:nvPicPr>
        <p:blipFill rotWithShape="1">
          <a:blip r:embed="rId1"/>
          <a:srcRect l="12302" t="13809" r="11746" b="13809"/>
          <a:stretch>
            <a:fillRect/>
          </a:stretch>
        </p:blipFill>
        <p:spPr>
          <a:xfrm>
            <a:off x="7320136" y="1988840"/>
            <a:ext cx="4163624" cy="3967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04312" y="3645024"/>
            <a:ext cx="2808312" cy="1750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775" name="文本框 25"/>
          <p:cNvSpPr txBox="1">
            <a:spLocks noChangeArrowheads="1"/>
          </p:cNvSpPr>
          <p:nvPr/>
        </p:nvSpPr>
        <p:spPr bwMode="auto">
          <a:xfrm>
            <a:off x="839416" y="404664"/>
            <a:ext cx="424815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200" b="0" i="0" u="none" strike="noStrike" cap="none" spc="80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义启紫水晶体" panose="02010601030101010101" pitchFamily="2" charset="-122"/>
                <a:cs typeface="+mn-ea"/>
              </a:defRPr>
            </a:lvl1pPr>
            <a:lvl2pPr marL="742950" indent="-285750">
              <a:defRPr>
                <a:ea typeface="宋体" panose="02010600030101010101" pitchFamily="2" charset="-122"/>
              </a:defRPr>
            </a:lvl2pPr>
            <a:lvl3pPr marL="1143000" indent="-228600">
              <a:defRPr>
                <a:ea typeface="宋体" panose="02010600030101010101" pitchFamily="2" charset="-122"/>
              </a:defRPr>
            </a:lvl3pPr>
            <a:lvl4pPr marL="1600200" indent="-228600">
              <a:defRPr>
                <a:ea typeface="宋体" panose="02010600030101010101" pitchFamily="2" charset="-122"/>
              </a:defRPr>
            </a:lvl4pPr>
            <a:lvl5pPr marL="2057400" indent="-228600">
              <a:defRPr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ea typeface="义启粗楷体" panose="02010601030101010101" charset="-128"/>
                <a:sym typeface="+mn-lt"/>
              </a:rPr>
              <a:t>感恩祖国</a:t>
            </a:r>
            <a:endParaRPr lang="zh-CN" altLang="en-US" dirty="0">
              <a:ea typeface="义启粗楷体" panose="02010601030101010101" charset="-128"/>
              <a:sym typeface="+mn-lt"/>
            </a:endParaRPr>
          </a:p>
        </p:txBody>
      </p:sp>
      <p:sp>
        <p:nvSpPr>
          <p:cNvPr id="1048776" name="Rectangle 1"/>
          <p:cNvSpPr/>
          <p:nvPr/>
        </p:nvSpPr>
        <p:spPr>
          <a:xfrm>
            <a:off x="927099" y="1311314"/>
            <a:ext cx="9937104" cy="452310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Aft>
                <a:spcPts val="0"/>
              </a:spcAft>
            </a:pPr>
            <a:r>
              <a:rPr lang="zh-CN" altLang="zh-CN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感谢祖国，虽然新冠肺炎发生时迅猛而严重，但是在国家和党中央的领导下，全国人民共志成城，迅速的控制了疫情，让我们每个人能够在安全的环境下成长，学习，玩耍</a:t>
            </a:r>
            <a:r>
              <a:rPr lang="zh-CN" altLang="zh-CN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zh-CN" b="1" dirty="0" smtClean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endParaRPr lang="zh-CN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zh-CN" altLang="zh-CN" b="1" dirty="0" smtClean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感</a:t>
            </a:r>
            <a:r>
              <a:rPr lang="zh-CN" altLang="zh-CN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谢祖国，给了我这么良好的学习环境。您为我们减免学费，为我们建设美丽的校园，为我们培养最好的老师，让我们得到最好的素质教育</a:t>
            </a:r>
            <a:r>
              <a:rPr lang="en-US" altLang="zh-CN" b="1" dirty="0" smtClean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……</a:t>
            </a:r>
            <a:endParaRPr lang="en-US" altLang="zh-CN" b="1" dirty="0" smtClean="0">
              <a:solidFill>
                <a:srgbClr val="00B05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endParaRPr lang="zh-CN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zh-CN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感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谢祖国，给予我无忧无虑的生活。让我们没有战争；让我拥有我最想要的玩具和书；让我每年可以去最想去的地方旅游；让我的爸爸妈妈拥有一份良好的工作</a:t>
            </a:r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……</a:t>
            </a:r>
            <a:endParaRPr lang="en-US" altLang="zh-CN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endParaRPr lang="zh-CN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zh-CN" altLang="zh-CN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感</a:t>
            </a:r>
            <a:r>
              <a:rPr lang="zh-CN" altLang="zh-CN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谢祖国，感谢您赐予我金色的生命！让我的身体里留着炎黄子孙的热血</a:t>
            </a:r>
            <a:r>
              <a:rPr lang="zh-CN" altLang="zh-CN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！</a:t>
            </a:r>
            <a:endParaRPr lang="en-US" altLang="zh-CN" b="1" dirty="0" smtClean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endParaRPr lang="zh-CN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zh-CN" altLang="zh-CN" b="1" dirty="0" smtClean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感</a:t>
            </a:r>
            <a:r>
              <a:rPr lang="zh-CN" altLang="zh-CN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谢祖国，感谢您给予我优美的环境！让我在这青山绿水中自由</a:t>
            </a:r>
            <a:r>
              <a:rPr lang="zh-CN" altLang="zh-CN" b="1" dirty="0" smtClean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地</a:t>
            </a:r>
            <a:r>
              <a:rPr lang="zh-CN" altLang="en-US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玩耍</a:t>
            </a:r>
            <a:r>
              <a:rPr lang="zh-CN" altLang="zh-CN" b="1" dirty="0" smtClean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！</a:t>
            </a:r>
            <a:endParaRPr lang="en-US" altLang="zh-CN" b="1" dirty="0" smtClean="0">
              <a:solidFill>
                <a:srgbClr val="00B05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endParaRPr lang="zh-CN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zh-CN" altLang="zh-CN" b="1" dirty="0" smtClean="0">
                <a:solidFill>
                  <a:srgbClr val="A500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感</a:t>
            </a:r>
            <a:r>
              <a:rPr lang="zh-CN" altLang="zh-CN" b="1" dirty="0">
                <a:solidFill>
                  <a:srgbClr val="A500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谢祖国，感谢您传授我渊博的知识！让我在知识的海洋中尽情地遨游</a:t>
            </a:r>
            <a:r>
              <a:rPr lang="zh-CN" altLang="zh-CN" b="1" dirty="0" smtClean="0">
                <a:solidFill>
                  <a:srgbClr val="A5002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！</a:t>
            </a:r>
            <a:endParaRPr lang="en-US" altLang="zh-CN" b="1" dirty="0" smtClean="0">
              <a:solidFill>
                <a:srgbClr val="A5002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endParaRPr lang="zh-CN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zh-CN" altLang="zh-CN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感</a:t>
            </a:r>
            <a:r>
              <a:rPr lang="zh-CN" altLang="zh-CN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谢祖国，感谢您所给予我的一切！千言万语，汇成一句：感谢您，我的祖国母亲！</a:t>
            </a:r>
            <a:endParaRPr lang="zh-CN" altLang="zh-CN" sz="1800" b="1" dirty="0">
              <a:solidFill>
                <a:srgbClr val="0070C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Text Box 2"/>
          <p:cNvSpPr txBox="1">
            <a:spLocks noChangeArrowheads="1"/>
          </p:cNvSpPr>
          <p:nvPr/>
        </p:nvSpPr>
        <p:spPr bwMode="auto">
          <a:xfrm>
            <a:off x="1631504" y="1628800"/>
            <a:ext cx="9039225" cy="32918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</a:pPr>
            <a:r>
              <a:rPr lang="zh-CN" altLang="en-US" sz="32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从今天起，我们要更加珍爱生命，感恩生活，我们可以做些什么呢？</a:t>
            </a:r>
            <a:endParaRPr lang="en-US" altLang="zh-CN" sz="3200" dirty="0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</a:t>
            </a:r>
            <a:r>
              <a:rPr lang="zh-CN" altLang="en-US" sz="32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位同学写</a:t>
            </a:r>
            <a:r>
              <a:rPr lang="en-US" altLang="zh-CN" sz="32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1-2</a:t>
            </a:r>
            <a:r>
              <a:rPr lang="zh-CN" altLang="en-US" sz="32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条即可。</a:t>
            </a:r>
            <a:endParaRPr lang="zh-CN" altLang="en-US" sz="32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81" name="文本框 25"/>
          <p:cNvSpPr txBox="1">
            <a:spLocks noChangeArrowheads="1"/>
          </p:cNvSpPr>
          <p:nvPr/>
        </p:nvSpPr>
        <p:spPr bwMode="auto">
          <a:xfrm>
            <a:off x="983432" y="476672"/>
            <a:ext cx="4248150" cy="646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800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义启紫水晶体" panose="02010601030101010101" pitchFamily="2" charset="-122"/>
                <a:cs typeface="+mn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600" dirty="0" smtClean="0">
                <a:solidFill>
                  <a:srgbClr val="00B050"/>
                </a:solidFill>
                <a:ea typeface="义启粗楷体" panose="02010601030101010101" charset="-128"/>
                <a:sym typeface="+mn-lt"/>
              </a:rPr>
              <a:t>小游戏</a:t>
            </a:r>
            <a:endParaRPr lang="zh-CN" altLang="en-US" sz="3600" dirty="0">
              <a:solidFill>
                <a:srgbClr val="00B050"/>
              </a:solidFill>
              <a:ea typeface="义启粗楷体" panose="02010601030101010101" charset="-128"/>
              <a:sym typeface="+mn-lt"/>
            </a:endParaRPr>
          </a:p>
        </p:txBody>
      </p:sp>
      <p:pic>
        <p:nvPicPr>
          <p:cNvPr id="2097184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6200" y="3068960"/>
            <a:ext cx="3029198" cy="3095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48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48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8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5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6280" y="3356992"/>
            <a:ext cx="2996952" cy="2996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785" name="Text Box 2"/>
          <p:cNvSpPr txBox="1">
            <a:spLocks noChangeArrowheads="1"/>
          </p:cNvSpPr>
          <p:nvPr/>
        </p:nvSpPr>
        <p:spPr bwMode="auto">
          <a:xfrm>
            <a:off x="983432" y="692696"/>
            <a:ext cx="9039225" cy="38404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一起朗</a:t>
            </a:r>
            <a:r>
              <a:rPr lang="zh-CN" altLang="en-US" sz="2000" dirty="0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诵：</a:t>
            </a:r>
            <a:endParaRPr lang="en-US" altLang="zh-CN" sz="2000" dirty="0" smtClean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altLang="zh-CN" sz="3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生命</a:t>
            </a:r>
            <a:r>
              <a:rPr lang="zh-CN" altLang="en-US" sz="3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是美好的，它既像含苞欲放的花朵，又像那壮丽清新的清晨，它意味着美丽的憧憬，热烈的向往，执着的</a:t>
            </a:r>
            <a:r>
              <a:rPr lang="zh-CN" altLang="en-US" sz="32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追求，让我们都活成一道光！</a:t>
            </a:r>
            <a:endParaRPr lang="zh-CN" altLang="en-US" sz="32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48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48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8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Text Box 2"/>
          <p:cNvSpPr txBox="1">
            <a:spLocks noChangeArrowheads="1"/>
          </p:cNvSpPr>
          <p:nvPr/>
        </p:nvSpPr>
        <p:spPr bwMode="auto">
          <a:xfrm>
            <a:off x="836930" y="831215"/>
            <a:ext cx="10517505" cy="45231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9600" b="1" dirty="0">
                <a:ln w="1270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祝同学们</a:t>
            </a:r>
            <a:endParaRPr lang="zh-CN" sz="9600" b="1" dirty="0">
              <a:ln w="1270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9600" b="1" dirty="0">
                <a:ln w="1270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小升初，期末考</a:t>
            </a:r>
            <a:endParaRPr lang="zh-CN" sz="9600" b="1" dirty="0">
              <a:ln w="1270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9600" b="1" dirty="0">
                <a:ln w="1270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再创佳绩</a:t>
            </a:r>
            <a:endParaRPr lang="zh-CN" sz="9600" b="1" dirty="0">
              <a:ln w="1270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" name="图片 0" descr="C:/Users/DUSHIY~1/AppData/Local/Temp/kaimatting/20200507071809/output_aiMatting_20200507071900.pngoutput_aiMatting_2020050707190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29285" y="3735299"/>
            <a:ext cx="2666394" cy="278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48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48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48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8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文本框 25"/>
          <p:cNvSpPr txBox="1">
            <a:spLocks noChangeArrowheads="1"/>
          </p:cNvSpPr>
          <p:nvPr/>
        </p:nvSpPr>
        <p:spPr bwMode="auto">
          <a:xfrm>
            <a:off x="504340" y="199464"/>
            <a:ext cx="9608470" cy="8153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zh-CN" sz="4800" b="1" spc="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新冠疫情对人们的影响</a:t>
            </a:r>
            <a:endParaRPr lang="zh-CN" altLang="en-US"/>
          </a:p>
        </p:txBody>
      </p:sp>
      <p:pic>
        <p:nvPicPr>
          <p:cNvPr id="2097153" name="Picture 2097201"/>
          <p:cNvPicPr/>
          <p:nvPr/>
        </p:nvPicPr>
        <p:blipFill>
          <a:blip r:embed="rId1"/>
          <a:srcRect t="2139" r="220"/>
          <a:stretch>
            <a:fillRect/>
          </a:stretch>
        </p:blipFill>
        <p:spPr>
          <a:xfrm>
            <a:off x="6671945" y="1341120"/>
            <a:ext cx="4320540" cy="4821555"/>
          </a:xfrm>
          <a:prstGeom prst="rect">
            <a:avLst/>
          </a:prstGeom>
        </p:spPr>
      </p:pic>
      <p:pic>
        <p:nvPicPr>
          <p:cNvPr id="2097154" name="Picture 209720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487488" y="1254965"/>
            <a:ext cx="4223946" cy="4907674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文本框 25"/>
          <p:cNvSpPr txBox="1">
            <a:spLocks noChangeArrowheads="1"/>
          </p:cNvSpPr>
          <p:nvPr/>
        </p:nvSpPr>
        <p:spPr bwMode="auto">
          <a:xfrm>
            <a:off x="686708" y="0"/>
            <a:ext cx="9608470" cy="8153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4800" b="1" spc="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疫情中的感人瞬间</a:t>
            </a:r>
            <a:endParaRPr lang="zh-CN" altLang="en-US"/>
          </a:p>
        </p:txBody>
      </p:sp>
      <p:pic>
        <p:nvPicPr>
          <p:cNvPr id="2097155" name="Picture 2097203"/>
          <p:cNvPicPr/>
          <p:nvPr/>
        </p:nvPicPr>
        <p:blipFill>
          <a:blip r:embed="rId1"/>
          <a:stretch>
            <a:fillRect/>
          </a:stretch>
        </p:blipFill>
        <p:spPr>
          <a:xfrm>
            <a:off x="781546" y="983959"/>
            <a:ext cx="3010197" cy="5225120"/>
          </a:xfrm>
          <a:prstGeom prst="rect">
            <a:avLst/>
          </a:prstGeom>
        </p:spPr>
      </p:pic>
      <p:pic>
        <p:nvPicPr>
          <p:cNvPr id="2097156" name="Picture 2097204"/>
          <p:cNvPicPr/>
          <p:nvPr/>
        </p:nvPicPr>
        <p:blipFill>
          <a:blip r:embed="rId2"/>
          <a:stretch>
            <a:fillRect/>
          </a:stretch>
        </p:blipFill>
        <p:spPr>
          <a:xfrm>
            <a:off x="4187788" y="983959"/>
            <a:ext cx="2880320" cy="5218221"/>
          </a:xfrm>
          <a:prstGeom prst="rect">
            <a:avLst/>
          </a:prstGeom>
        </p:spPr>
      </p:pic>
      <p:pic>
        <p:nvPicPr>
          <p:cNvPr id="2097157" name="Picture 2097205"/>
          <p:cNvPicPr/>
          <p:nvPr/>
        </p:nvPicPr>
        <p:blipFill>
          <a:blip r:embed="rId3"/>
          <a:stretch>
            <a:fillRect/>
          </a:stretch>
        </p:blipFill>
        <p:spPr>
          <a:xfrm>
            <a:off x="7680176" y="969672"/>
            <a:ext cx="2880320" cy="5206688"/>
          </a:xfrm>
          <a:prstGeom prst="rect">
            <a:avLst/>
          </a:prstGeom>
        </p:spPr>
      </p:pic>
      <p:pic>
        <p:nvPicPr>
          <p:cNvPr id="2097158" name="Picture 2097208"/>
          <p:cNvPicPr/>
          <p:nvPr/>
        </p:nvPicPr>
        <p:blipFill>
          <a:blip r:embed="rId4"/>
          <a:stretch>
            <a:fillRect/>
          </a:stretch>
        </p:blipFill>
        <p:spPr>
          <a:xfrm>
            <a:off x="7680176" y="3717032"/>
            <a:ext cx="2880320" cy="1800200"/>
          </a:xfrm>
          <a:prstGeom prst="rect">
            <a:avLst/>
          </a:prstGeom>
        </p:spPr>
      </p:pic>
      <p:sp>
        <p:nvSpPr>
          <p:cNvPr id="1048599" name="TextBox 1"/>
          <p:cNvSpPr txBox="1"/>
          <p:nvPr/>
        </p:nvSpPr>
        <p:spPr>
          <a:xfrm>
            <a:off x="8544272" y="5582140"/>
            <a:ext cx="1872208" cy="461665"/>
          </a:xfrm>
          <a:prstGeom prst="rect">
            <a:avLst/>
          </a:prstGeom>
          <a:solidFill>
            <a:srgbClr val="FFF3F3"/>
          </a:solidFill>
        </p:spPr>
        <p:txBody>
          <a:bodyPr wrap="square" rtlCol="0">
            <a:spAutoFit/>
          </a:bodyPr>
          <a:p>
            <a:r>
              <a:rPr lang="zh-CN" altLang="en-US" sz="1200" dirty="0" smtClean="0"/>
              <a:t>常州三院医护人员欢送康复病人。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9" grpId="0" animBg="1"/>
      <p:bldP spid="104859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文本框 25"/>
          <p:cNvSpPr txBox="1">
            <a:spLocks noChangeArrowheads="1"/>
          </p:cNvSpPr>
          <p:nvPr/>
        </p:nvSpPr>
        <p:spPr bwMode="auto">
          <a:xfrm>
            <a:off x="919297" y="1881406"/>
            <a:ext cx="8496944" cy="27076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8800" b="1" spc="800" dirty="0">
                <a:ln w="28575">
                  <a:solidFill>
                    <a:srgbClr val="00B0F0"/>
                  </a:solidFill>
                </a:ln>
                <a:solidFill>
                  <a:srgbClr val="FFCB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珍爱生命</a:t>
            </a:r>
            <a:r>
              <a:rPr lang="en-US" altLang="zh-CN" sz="8800" b="1" spc="800" dirty="0">
                <a:ln w="28575">
                  <a:solidFill>
                    <a:srgbClr val="00B0F0"/>
                  </a:solidFill>
                </a:ln>
                <a:solidFill>
                  <a:srgbClr val="FFCB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</a:t>
            </a:r>
            <a:endParaRPr lang="zh-CN" altLang="en-US" sz="8800" b="1" spc="800" dirty="0">
              <a:ln w="28575">
                <a:solidFill>
                  <a:srgbClr val="00B0F0"/>
                </a:solidFill>
              </a:ln>
              <a:solidFill>
                <a:srgbClr val="FFCB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zh-CN" sz="8800" b="1" spc="800" dirty="0">
                <a:ln w="28575">
                  <a:solidFill>
                    <a:srgbClr val="00B0F0"/>
                  </a:solidFill>
                </a:ln>
                <a:solidFill>
                  <a:srgbClr val="FFCB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成为最美的光</a:t>
            </a:r>
            <a:endParaRPr lang="zh-CN" altLang="zh-CN" sz="8800" b="1" spc="800" dirty="0">
              <a:ln w="28575">
                <a:solidFill>
                  <a:srgbClr val="00B0F0"/>
                </a:solidFill>
              </a:ln>
              <a:solidFill>
                <a:srgbClr val="FFCB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48609" name="文本框 25"/>
          <p:cNvSpPr txBox="1">
            <a:spLocks noChangeArrowheads="1"/>
          </p:cNvSpPr>
          <p:nvPr/>
        </p:nvSpPr>
        <p:spPr bwMode="auto">
          <a:xfrm>
            <a:off x="459093" y="342249"/>
            <a:ext cx="9977925" cy="8153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zh-CN" sz="4800" b="1" spc="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新冠疫情带给我们的启示</a:t>
            </a:r>
            <a:endParaRPr lang="zh-CN" altLang="en-US"/>
          </a:p>
        </p:txBody>
      </p:sp>
      <p:pic>
        <p:nvPicPr>
          <p:cNvPr id="2097160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12224" y="2924944"/>
            <a:ext cx="3565499" cy="32873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文本框 25"/>
          <p:cNvSpPr txBox="1">
            <a:spLocks noChangeArrowheads="1"/>
          </p:cNvSpPr>
          <p:nvPr/>
        </p:nvSpPr>
        <p:spPr bwMode="auto">
          <a:xfrm>
            <a:off x="1343472" y="1268760"/>
            <a:ext cx="741852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4800" b="1" spc="800" dirty="0">
                <a:ln>
                  <a:solidFill>
                    <a:srgbClr val="00B0F0"/>
                  </a:solidFill>
                </a:ln>
                <a:solidFill>
                  <a:srgbClr val="FFCB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4800" b="1" spc="800" dirty="0">
                <a:ln>
                  <a:solidFill>
                    <a:srgbClr val="00B0F0"/>
                  </a:solidFill>
                </a:ln>
                <a:solidFill>
                  <a:srgbClr val="FFCB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生命的可贵性</a:t>
            </a:r>
            <a:endParaRPr lang="zh-CN" altLang="en-US" sz="4800" b="1" spc="800" dirty="0">
              <a:ln>
                <a:solidFill>
                  <a:srgbClr val="00B0F0"/>
                </a:solidFill>
              </a:ln>
              <a:solidFill>
                <a:srgbClr val="FFCB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48634" name="文本框 26"/>
          <p:cNvSpPr txBox="1">
            <a:spLocks noChangeArrowheads="1"/>
          </p:cNvSpPr>
          <p:nvPr/>
        </p:nvSpPr>
        <p:spPr bwMode="auto">
          <a:xfrm>
            <a:off x="2585343" y="2715590"/>
            <a:ext cx="7456353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4800" b="1" spc="800" dirty="0">
                <a:ln>
                  <a:solidFill>
                    <a:srgbClr val="DD13DD"/>
                  </a:solidFill>
                </a:ln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4800" b="1" spc="800" dirty="0">
                <a:ln>
                  <a:solidFill>
                    <a:srgbClr val="DD13DD"/>
                  </a:solidFill>
                </a:ln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为什么珍爱生命</a:t>
            </a:r>
            <a:endParaRPr lang="zh-CN" altLang="en-US" sz="4800" b="1" spc="800" dirty="0">
              <a:ln>
                <a:solidFill>
                  <a:srgbClr val="DD13DD"/>
                </a:solidFill>
              </a:ln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48635" name="文本框 27"/>
          <p:cNvSpPr txBox="1">
            <a:spLocks noChangeArrowheads="1"/>
          </p:cNvSpPr>
          <p:nvPr/>
        </p:nvSpPr>
        <p:spPr bwMode="auto">
          <a:xfrm>
            <a:off x="3935760" y="4293096"/>
            <a:ext cx="792088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4800" b="1" spc="800" dirty="0" smtClean="0">
                <a:ln>
                  <a:solidFill>
                    <a:srgbClr val="0070C0"/>
                  </a:solidFill>
                </a:ln>
                <a:solidFill>
                  <a:srgbClr val="FF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4800" b="1" spc="800" dirty="0" smtClean="0">
                <a:ln>
                  <a:solidFill>
                    <a:srgbClr val="0070C0"/>
                  </a:solidFill>
                </a:ln>
                <a:solidFill>
                  <a:srgbClr val="FF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青少年</a:t>
            </a:r>
            <a:r>
              <a:rPr lang="zh-CN" altLang="en-US" sz="4800" b="1" spc="800" dirty="0">
                <a:ln>
                  <a:solidFill>
                    <a:srgbClr val="0070C0"/>
                  </a:solidFill>
                </a:ln>
                <a:solidFill>
                  <a:srgbClr val="FF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如何珍爱生命</a:t>
            </a:r>
            <a:endParaRPr lang="zh-CN" altLang="en-US" sz="4800" b="1" spc="800" dirty="0">
              <a:ln>
                <a:solidFill>
                  <a:srgbClr val="0070C0"/>
                </a:solidFill>
              </a:ln>
              <a:solidFill>
                <a:srgbClr val="FF33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文本框 25"/>
          <p:cNvSpPr txBox="1">
            <a:spLocks noChangeArrowheads="1"/>
          </p:cNvSpPr>
          <p:nvPr/>
        </p:nvSpPr>
        <p:spPr bwMode="auto">
          <a:xfrm>
            <a:off x="1775520" y="3140968"/>
            <a:ext cx="4562475" cy="768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4400" spc="800" dirty="0">
                <a:ln>
                  <a:solidFill>
                    <a:srgbClr val="FFFF00"/>
                  </a:solidFill>
                </a:ln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生命的可贵性</a:t>
            </a:r>
            <a:endParaRPr lang="zh-CN" altLang="en-US" sz="4400" spc="800" dirty="0">
              <a:ln>
                <a:solidFill>
                  <a:srgbClr val="FFFF00"/>
                </a:solidFill>
              </a:ln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48652" name="文本框 5"/>
          <p:cNvSpPr txBox="1">
            <a:spLocks noChangeArrowheads="1"/>
          </p:cNvSpPr>
          <p:nvPr/>
        </p:nvSpPr>
        <p:spPr bwMode="auto">
          <a:xfrm rot="16200000">
            <a:off x="501764" y="1606411"/>
            <a:ext cx="1249681" cy="2014538"/>
          </a:xfrm>
          <a:prstGeom prst="rect">
            <a:avLst/>
          </a:prstGeom>
          <a:noFill/>
          <a:ln>
            <a:noFill/>
          </a:ln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36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PART ONE</a:t>
            </a:r>
            <a:endParaRPr lang="zh-CN" altLang="en-US" sz="36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1"/>
          <p:cNvPicPr>
            <a:picLocks noChangeAspect="1"/>
          </p:cNvPicPr>
          <p:nvPr/>
        </p:nvPicPr>
        <p:blipFill rotWithShape="1">
          <a:blip r:embed="rId1"/>
          <a:srcRect r="2220" b="19760"/>
          <a:stretch>
            <a:fillRect/>
          </a:stretch>
        </p:blipFill>
        <p:spPr>
          <a:xfrm>
            <a:off x="8184232" y="3861048"/>
            <a:ext cx="3718030" cy="2112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656" name="文本框 113665"/>
          <p:cNvSpPr txBox="1">
            <a:spLocks noChangeArrowheads="1"/>
          </p:cNvSpPr>
          <p:nvPr/>
        </p:nvSpPr>
        <p:spPr bwMode="auto">
          <a:xfrm>
            <a:off x="839416" y="1196752"/>
            <a:ext cx="5491480" cy="65024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800" b="1" dirty="0">
                <a:solidFill>
                  <a:srgbClr val="FF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为什么说生命是可贵的？</a:t>
            </a:r>
            <a:endParaRPr lang="zh-CN" altLang="en-US" sz="3800" b="1" dirty="0">
              <a:solidFill>
                <a:srgbClr val="FF33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57" name="矩形 113666"/>
          <p:cNvSpPr>
            <a:spLocks noChangeArrowheads="1"/>
          </p:cNvSpPr>
          <p:nvPr/>
        </p:nvSpPr>
        <p:spPr bwMode="auto">
          <a:xfrm>
            <a:off x="1493838" y="2473110"/>
            <a:ext cx="5689600" cy="6413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因为每个生命都来之不易；</a:t>
            </a:r>
            <a:endParaRPr lang="zh-CN" altLang="en-US" sz="36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58" name="矩形 113667"/>
          <p:cNvSpPr>
            <a:spLocks noChangeArrowheads="1"/>
          </p:cNvSpPr>
          <p:nvPr/>
        </p:nvSpPr>
        <p:spPr bwMode="auto">
          <a:xfrm>
            <a:off x="1493838" y="3358935"/>
            <a:ext cx="7065963" cy="6413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因为每个生命都顽强的表现自己；</a:t>
            </a:r>
            <a:endParaRPr lang="zh-CN" altLang="en-US" sz="36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59" name="文本框 113668"/>
          <p:cNvSpPr txBox="1">
            <a:spLocks noChangeArrowheads="1"/>
          </p:cNvSpPr>
          <p:nvPr/>
        </p:nvSpPr>
        <p:spPr bwMode="auto">
          <a:xfrm>
            <a:off x="1417638" y="4151778"/>
            <a:ext cx="8069581" cy="62484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因为对大多数个体来说生命只有一次。</a:t>
            </a:r>
            <a:endParaRPr lang="zh-CN" altLang="en-US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7" grpId="0"/>
      <p:bldP spid="1048658" grpId="0"/>
      <p:bldP spid="10486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Rectangle 5"/>
          <p:cNvSpPr>
            <a:spLocks noChangeArrowheads="1"/>
          </p:cNvSpPr>
          <p:nvPr/>
        </p:nvSpPr>
        <p:spPr bwMode="auto">
          <a:xfrm>
            <a:off x="2077359" y="3848005"/>
            <a:ext cx="8006081" cy="51054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虽然没有萤火虫的荧光，人也能将黑夜变成白昼；</a:t>
            </a:r>
            <a:endParaRPr lang="zh-CN" altLang="en-US" sz="28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64" name="Rectangle 6"/>
          <p:cNvSpPr>
            <a:spLocks noChangeArrowheads="1"/>
          </p:cNvSpPr>
          <p:nvPr/>
        </p:nvSpPr>
        <p:spPr bwMode="auto">
          <a:xfrm>
            <a:off x="2592797" y="4526866"/>
            <a:ext cx="7294880" cy="51054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虽然没有猎豹矫健的步履，人也能日行千里；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65" name="Rectangle 7"/>
          <p:cNvSpPr>
            <a:spLocks noChangeArrowheads="1"/>
          </p:cNvSpPr>
          <p:nvPr/>
        </p:nvSpPr>
        <p:spPr bwMode="auto">
          <a:xfrm>
            <a:off x="3143672" y="5206732"/>
            <a:ext cx="7650481" cy="51054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虽然没有大熊强壮的臂力，但人也能移山填海；</a:t>
            </a:r>
            <a:endParaRPr lang="zh-CN" altLang="en-US" sz="28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66" name="Rectangle 1"/>
          <p:cNvSpPr/>
          <p:nvPr/>
        </p:nvSpPr>
        <p:spPr>
          <a:xfrm>
            <a:off x="1775520" y="1300473"/>
            <a:ext cx="6583680" cy="510541"/>
          </a:xfrm>
          <a:prstGeom prst="rect">
            <a:avLst/>
          </a:prstGeom>
        </p:spPr>
        <p:txBody>
          <a:bodyPr wrap="none">
            <a:spAutoFit/>
          </a:bodyPr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虽然没有鸟的羽翼，我们可以飞上蓝天；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67" name="Rectangle 2"/>
          <p:cNvSpPr/>
          <p:nvPr/>
        </p:nvSpPr>
        <p:spPr>
          <a:xfrm>
            <a:off x="2279576" y="1924883"/>
            <a:ext cx="6583680" cy="510540"/>
          </a:xfrm>
          <a:prstGeom prst="rect">
            <a:avLst/>
          </a:prstGeom>
        </p:spPr>
        <p:txBody>
          <a:bodyPr wrap="none">
            <a:spAutoFit/>
          </a:bodyPr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虽然没有鱼的鳃鳍，我们可以遨游大海；</a:t>
            </a:r>
            <a:endParaRPr lang="zh-CN" altLang="en-US" sz="28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68" name="Rectangle 3"/>
          <p:cNvSpPr/>
          <p:nvPr/>
        </p:nvSpPr>
        <p:spPr>
          <a:xfrm>
            <a:off x="3215680" y="3198649"/>
            <a:ext cx="7294880" cy="510540"/>
          </a:xfrm>
          <a:prstGeom prst="rect">
            <a:avLst/>
          </a:prstGeom>
        </p:spPr>
        <p:txBody>
          <a:bodyPr wrap="none">
            <a:spAutoFit/>
          </a:bodyPr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虽然生活在今天，我们可以了解遥远的过去；</a:t>
            </a:r>
            <a:endParaRPr lang="zh-CN" altLang="en-US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69" name="Rectangle 4"/>
          <p:cNvSpPr/>
          <p:nvPr/>
        </p:nvSpPr>
        <p:spPr>
          <a:xfrm>
            <a:off x="2764885" y="2574239"/>
            <a:ext cx="7294880" cy="510540"/>
          </a:xfrm>
          <a:prstGeom prst="rect">
            <a:avLst/>
          </a:prstGeom>
        </p:spPr>
        <p:txBody>
          <a:bodyPr wrap="none">
            <a:spAutoFit/>
          </a:bodyPr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虽然生活在现在，我们可以憧憬无限的未来；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65" name="Picture 5"/>
          <p:cNvPicPr>
            <a:picLocks noChangeAspect="1"/>
          </p:cNvPicPr>
          <p:nvPr/>
        </p:nvPicPr>
        <p:blipFill rotWithShape="1">
          <a:blip r:embed="rId1" cstate="print"/>
          <a:srcRect l="18374" r="16001" b="20885"/>
          <a:stretch>
            <a:fillRect/>
          </a:stretch>
        </p:blipFill>
        <p:spPr>
          <a:xfrm>
            <a:off x="8616280" y="755332"/>
            <a:ext cx="2425034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6" name="Picture 6"/>
          <p:cNvPicPr>
            <a:picLocks noChangeAspect="1"/>
          </p:cNvPicPr>
          <p:nvPr/>
        </p:nvPicPr>
        <p:blipFill rotWithShape="1">
          <a:blip r:embed="rId2" cstate="print"/>
          <a:srcRect l="22486" t="11026" r="8706" b="17617"/>
          <a:stretch>
            <a:fillRect/>
          </a:stretch>
        </p:blipFill>
        <p:spPr>
          <a:xfrm>
            <a:off x="237710" y="4916582"/>
            <a:ext cx="2493205" cy="14543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3" grpId="0"/>
      <p:bldP spid="1048664" grpId="0"/>
      <p:bldP spid="1048665" grpId="0"/>
      <p:bldP spid="1048666" grpId="1"/>
      <p:bldP spid="1048667" grpId="0" build="allAtOnce"/>
      <p:bldP spid="1048668" grpId="1"/>
      <p:bldP spid="1048669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0"/>
  <p:tag name="KSO_WM_UNIT_LAYERLEVEL" val="1"/>
  <p:tag name="KSO_WM_TAG_VERSION" val="1.0"/>
  <p:tag name="KSO_WM_BEAUTIFY_FLAG" val="#wm#"/>
  <p:tag name="KSO_WM_UNIT_TYPE" val="y"/>
  <p:tag name="KSO_WM_UNIT_INDEX" val="10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UNIT_TYPE" val="y"/>
  <p:tag name="KSO_WM_UNIT_INDEX" val="7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8"/>
  <p:tag name="KSO_WM_UNIT_LAYERLEVEL" val="1"/>
  <p:tag name="KSO_WM_TAG_VERSION" val="1.0"/>
  <p:tag name="KSO_WM_BEAUTIFY_FLAG" val="#wm#"/>
  <p:tag name="KSO_WM_UNIT_TYPE" val="y"/>
  <p:tag name="KSO_WM_UNIT_INDEX" val="8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9"/>
  <p:tag name="KSO_WM_UNIT_LAYERLEVEL" val="1"/>
  <p:tag name="KSO_WM_TAG_VERSION" val="1.0"/>
  <p:tag name="KSO_WM_BEAUTIFY_FLAG" val="#wm#"/>
  <p:tag name="KSO_WM_UNIT_TYPE" val="y"/>
  <p:tag name="KSO_WM_UNIT_INDEX" val="9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2*i*3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2*i*4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5"/>
  <p:tag name="KSO_WM_UNIT_LAYERLEVEL" val="1"/>
  <p:tag name="KSO_WM_TAG_VERSION" val="1.0"/>
  <p:tag name="KSO_WM_BEAUTIFY_FLAG" val="#wm#"/>
  <p:tag name="KSO_WM_UNIT_TYPE" val="i"/>
  <p:tag name="KSO_WM_UNIT_INDEX" val="5"/>
  <p:tag name="KSO_WM_UNIT_SUBTYPE" val="h"/>
  <p:tag name="KSO_WM_SLIDE_BACKGROUND_TYPE" val="leftRight"/>
  <p:tag name="KSO_WM_SLIDE_BK_DARK_LIGHT" val="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4*i*4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4*i*5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5*i*4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5*i*5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5"/>
  <p:tag name="KSO_WM_UNIT_LAYERLEVEL" val="1"/>
  <p:tag name="KSO_WM_TAG_VERSION" val="1.0"/>
  <p:tag name="KSO_WM_BEAUTIFY_FLAG" val="#wm#"/>
  <p:tag name="KSO_WM_UNIT_TYPE" val="i"/>
  <p:tag name="KSO_WM_UNIT_INDEX" val="5"/>
  <p:tag name="KSO_WM_UNIT_SUBTYPE" val="h"/>
  <p:tag name="KSO_WM_SLIDE_BACKGROUND_TYPE" val="topBottom"/>
  <p:tag name="KSO_WM_SLIDE_BK_DARK_LIGHT" val="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6*i*4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2*i*5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7*i*4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7*i*5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8*i*6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8*i*7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8*i*8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8*i*6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8*i*7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8*i*8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0991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0991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TEMPLATE_THUMBS_INDEX" val="1、5、6、7、8、9、10、11、12、13、15"/>
  <p:tag name="KSO_WM_TEMPLATE_SUBCATEGORY" val="0"/>
  <p:tag name="KSO_WM_TAG_VERSION" val="1.0"/>
  <p:tag name="KSO_WM_BEAUTIFY_FLAG" val="#wm#"/>
  <p:tag name="KSO_WM_TEMPLATE_CATEGORY" val="custom"/>
  <p:tag name="KSO_WM_TEMPLATE_INDEX" val="20200991"/>
  <p:tag name="KSO_WM_TEMPLATE_MASTER_TYPE" val="1"/>
  <p:tag name="KSO_WM_TEMPLATE_COLOR_TYPE" val="1"/>
  <p:tag name="KSO_WM_TEMPLATE_MASTER_THUMB_INDEX" val="12"/>
</p:tagLst>
</file>

<file path=ppt/tags/tag263.xml><?xml version="1.0" encoding="utf-8"?>
<p:tagLst xmlns:p="http://schemas.openxmlformats.org/presentationml/2006/main">
  <p:tag name="REFSHAPE" val="758513340"/>
  <p:tag name="KSO_WM_UNIT_PLACING_PICTURE_USER_VIEWPORT" val="{&quot;height&quot;:10440,&quot;width&quot;:13000}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4*i*5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UNIT_TYPE" val="y"/>
  <p:tag name="KSO_WM_UNIT_INDEX" val="6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0991">
      <a:dk1>
        <a:sysClr val="windowText" lastClr="000000"/>
      </a:dk1>
      <a:lt1>
        <a:sysClr val="window" lastClr="FFFFFF"/>
      </a:lt1>
      <a:dk2>
        <a:srgbClr val="EAEFE9"/>
      </a:dk2>
      <a:lt2>
        <a:srgbClr val="FFFFFF"/>
      </a:lt2>
      <a:accent1>
        <a:srgbClr val="6C927B"/>
      </a:accent1>
      <a:accent2>
        <a:srgbClr val="6C928E"/>
      </a:accent2>
      <a:accent3>
        <a:srgbClr val="6C8392"/>
      </a:accent3>
      <a:accent4>
        <a:srgbClr val="6C7092"/>
      </a:accent4>
      <a:accent5>
        <a:srgbClr val="7B6C92"/>
      </a:accent5>
      <a:accent6>
        <a:srgbClr val="8E6C92"/>
      </a:accent6>
      <a:hlink>
        <a:srgbClr val="658BD5"/>
      </a:hlink>
      <a:folHlink>
        <a:srgbClr val="A16AA5"/>
      </a:folHlink>
    </a:clrScheme>
    <a:fontScheme name="自定义 1">
      <a:majorFont>
        <a:latin typeface="微软雅黑"/>
        <a:ea typeface="汉仪旗黑-85S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3064</Words>
  <Application>WPS 演示</Application>
  <PresentationFormat/>
  <Paragraphs>246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Arial</vt:lpstr>
      <vt:lpstr>宋体</vt:lpstr>
      <vt:lpstr>Wingdings</vt:lpstr>
      <vt:lpstr>Calibri</vt:lpstr>
      <vt:lpstr>微软雅黑</vt:lpstr>
      <vt:lpstr>汉仪细简黑简</vt:lpstr>
      <vt:lpstr>汉仪旗黑-85S</vt:lpstr>
      <vt:lpstr>Arial Unicode MS</vt:lpstr>
      <vt:lpstr>义启紫水晶体</vt:lpstr>
      <vt:lpstr>义启粗楷体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HMA-AL00</dc:creator>
  <cp:lastModifiedBy>Eric</cp:lastModifiedBy>
  <cp:revision>18</cp:revision>
  <dcterms:created xsi:type="dcterms:W3CDTF">2020-05-06T23:00:00Z</dcterms:created>
  <dcterms:modified xsi:type="dcterms:W3CDTF">2020-05-07T02:21:03Z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