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89" d="100"/>
          <a:sy n="89" d="100"/>
        </p:scale>
        <p:origin x="-103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8EA7E-459C-4163-A269-BD6644BC0B6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29DF3-6E3B-44EA-8C05-04876FCFA93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29DF3-6E3B-44EA-8C05-04876FCFA93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10" descr="45558PICqah_102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315912"/>
            <a:ext cx="9144000" cy="7527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圆角矩形 4"/>
          <p:cNvSpPr/>
          <p:nvPr/>
        </p:nvSpPr>
        <p:spPr>
          <a:xfrm>
            <a:off x="107950" y="1889125"/>
            <a:ext cx="5616575" cy="4824413"/>
          </a:xfrm>
          <a:prstGeom prst="roundRect">
            <a:avLst/>
          </a:prstGeom>
          <a:noFill/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尊敬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的老师，亲爱的同学们，大家早上好！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我是</a:t>
            </a:r>
            <a:r>
              <a:rPr lang="zh-CN" altLang="en-US" noProof="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二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10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）班的</a:t>
            </a: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袁子轩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，我是一个活泼开朗、热爱学习的男孩。我喜欢画画、读书，特别是写字进步很大。我很高兴成为一名光荣的升旗手，我很自豪。感谢老师和同学们的支持和信任，我会更加严格要求自己，努力学习，不断进步不辜负老师和同学们对我的期望。谢谢大家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！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lv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我</a:t>
            </a: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宣誓：</a:t>
            </a:r>
            <a:r>
              <a:rPr lang="zh-CN" altLang="zh-CN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我是一名光荣的升旗手，我热爱祖国、热爱国旗。我要好好升旗，好好降旗，用最好的行动为国旗增添光彩。</a:t>
            </a:r>
            <a:endParaRPr lang="zh-CN" altLang="zh-CN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zh-CN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宣誓人</a:t>
            </a:r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：袁子轩</a:t>
            </a:r>
            <a:r>
              <a:rPr lang="zh-CN" altLang="zh-CN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。宣誓完毕。</a:t>
            </a:r>
            <a:endParaRPr lang="zh-CN" altLang="zh-CN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心形 6"/>
          <p:cNvSpPr/>
          <p:nvPr/>
        </p:nvSpPr>
        <p:spPr>
          <a:xfrm>
            <a:off x="6372225" y="1844675"/>
            <a:ext cx="360363" cy="360363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心形 7"/>
          <p:cNvSpPr/>
          <p:nvPr/>
        </p:nvSpPr>
        <p:spPr>
          <a:xfrm>
            <a:off x="7380288" y="1844675"/>
            <a:ext cx="360363" cy="360363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心形 8"/>
          <p:cNvSpPr/>
          <p:nvPr/>
        </p:nvSpPr>
        <p:spPr>
          <a:xfrm>
            <a:off x="8388350" y="1844675"/>
            <a:ext cx="360363" cy="360363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上凸带形 11"/>
          <p:cNvSpPr/>
          <p:nvPr/>
        </p:nvSpPr>
        <p:spPr>
          <a:xfrm>
            <a:off x="1187450" y="0"/>
            <a:ext cx="6480175" cy="1152525"/>
          </a:xfrm>
          <a:prstGeom prst="ribbon2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自我介绍</a:t>
            </a:r>
            <a:endParaRPr kumimoji="0" lang="zh-CN" alt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1" name="图片 10" descr="搜狗截图_2019-11-18_09-50-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2357430"/>
            <a:ext cx="3110839" cy="408146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WPS 演示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</cp:lastModifiedBy>
  <cp:revision>15</cp:revision>
  <dcterms:created xsi:type="dcterms:W3CDTF">2018-12-18T02:44:00Z</dcterms:created>
  <dcterms:modified xsi:type="dcterms:W3CDTF">2019-11-18T02:18:46Z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2052-11.1.0.9175</vt:lpwstr>
  </property>
</Properties>
</file>