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64" r:id="rId2"/>
    <p:sldId id="365" r:id="rId3"/>
    <p:sldId id="370" r:id="rId4"/>
    <p:sldId id="371" r:id="rId5"/>
    <p:sldId id="366" r:id="rId6"/>
    <p:sldId id="367" r:id="rId7"/>
    <p:sldId id="374" r:id="rId8"/>
    <p:sldId id="368" r:id="rId9"/>
    <p:sldId id="373" r:id="rId10"/>
    <p:sldId id="372" r:id="rId11"/>
    <p:sldId id="369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FF"/>
    <a:srgbClr val="0080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0"/>
  </p:normalViewPr>
  <p:slideViewPr>
    <p:cSldViewPr showGuides="1">
      <p:cViewPr varScale="1">
        <p:scale>
          <a:sx n="65" d="100"/>
          <a:sy n="65" d="100"/>
        </p:scale>
        <p:origin x="-1782" y="-114"/>
      </p:cViewPr>
      <p:guideLst>
        <p:guide orient="horz" pos="21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.4ZXYHJ6P9ONCFKU\Desktop\&#32418;&#32511;&#28783;&#22312;&#31449;&#23703;&#32599;&#31179;&#29756;\&#29066;&#23401;&#23376;-&#32418;&#30524;&#30555;&#32511;&#30524;&#30555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850" y="117475"/>
            <a:ext cx="1793875" cy="642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7" name="Rectangle 2"/>
          <p:cNvSpPr/>
          <p:nvPr/>
        </p:nvSpPr>
        <p:spPr>
          <a:xfrm>
            <a:off x="0" y="260648"/>
            <a:ext cx="7416800" cy="95410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</a:t>
            </a:r>
          </a:p>
          <a:p>
            <a:pPr lvl="0" indent="0"/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                 </a:t>
            </a:r>
          </a:p>
        </p:txBody>
      </p:sp>
      <p:sp>
        <p:nvSpPr>
          <p:cNvPr id="4098" name="Rectangle 3"/>
          <p:cNvSpPr/>
          <p:nvPr/>
        </p:nvSpPr>
        <p:spPr>
          <a:xfrm>
            <a:off x="1691680" y="4293096"/>
            <a:ext cx="5769528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2800" b="1" dirty="0" smtClean="0"/>
              <a:t>常州市新北区薛家中心小学  罗秋琼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9" name="Text Box 4"/>
          <p:cNvSpPr txBox="1"/>
          <p:nvPr/>
        </p:nvSpPr>
        <p:spPr>
          <a:xfrm>
            <a:off x="179512" y="1628800"/>
            <a:ext cx="7239000" cy="110799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ctr"/>
            <a:r>
              <a:rPr lang="zh-CN" altLang="en-US" sz="6600" b="1" dirty="0">
                <a:latin typeface="Arial" panose="020B0604020202020204" pitchFamily="34" charset="0"/>
                <a:ea typeface="宋体" panose="02010600030101010101" pitchFamily="2" charset="-122"/>
              </a:rPr>
              <a:t>红绿</a:t>
            </a:r>
            <a:r>
              <a:rPr lang="zh-CN" altLang="en-US" sz="66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灯在</a:t>
            </a:r>
            <a:r>
              <a:rPr lang="zh-CN" altLang="en-US" sz="6600" b="1" dirty="0">
                <a:latin typeface="Arial" panose="020B0604020202020204" pitchFamily="34" charset="0"/>
                <a:ea typeface="宋体" panose="02010600030101010101" pitchFamily="2" charset="-122"/>
              </a:rPr>
              <a:t>站岗</a:t>
            </a:r>
          </a:p>
        </p:txBody>
      </p:sp>
      <p:pic>
        <p:nvPicPr>
          <p:cNvPr id="6" name="熊孩子-红眼睛绿眼睛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48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098" grpId="0"/>
      <p:bldP spid="40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96" y="4869160"/>
            <a:ext cx="1554404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Administrator.4ZXYHJ6P9ONCFKU\Desktop\红绿灯在站岗罗秋琼\t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95763" y="-2605088"/>
            <a:ext cx="2615470" cy="1800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6"/>
            <a:ext cx="39000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4664"/>
            <a:ext cx="36724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3486150"/>
            <a:ext cx="45434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1" y="3068960"/>
            <a:ext cx="2926634" cy="374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63888" y="1556792"/>
            <a:ext cx="44644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马路上，靠右行，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红灯停来绿灯行。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过马路，左右看，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走路要走斑马线。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走天桥，过地道，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交通安全很重要。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3419872" y="1340768"/>
            <a:ext cx="4464496" cy="4320480"/>
          </a:xfrm>
          <a:prstGeom prst="roundRect">
            <a:avLst/>
          </a:prstGeom>
          <a:solidFill>
            <a:schemeClr val="accent1">
              <a:alpha val="9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1554404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483768" y="404664"/>
            <a:ext cx="52565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第一站</a:t>
            </a:r>
            <a:r>
              <a:rPr kumimoji="0" lang="zh-CN" altLang="en-US" sz="4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 中华恐龙园</a:t>
            </a:r>
            <a:endParaRPr kumimoji="0" lang="zh-CN" altLang="en-US" sz="4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pic>
        <p:nvPicPr>
          <p:cNvPr id="1026" name="Picture 2" descr="C:\Users\Administrator.4ZXYHJ6P9ONCFKU\Desktop\红绿灯在站岗罗秋琼\timg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7505700" cy="447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4ZXYHJ6P9ONCFKU\Desktop\红绿灯在站岗罗秋琼\t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620000" cy="50165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9596" y="4869160"/>
            <a:ext cx="1554404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96" y="4869160"/>
            <a:ext cx="1554404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Administrator.4ZXYHJ6P9ONCFKU\Desktop\红绿灯在站岗罗秋琼\timg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3810000" cy="3619500"/>
          </a:xfrm>
          <a:prstGeom prst="rect">
            <a:avLst/>
          </a:prstGeom>
          <a:noFill/>
        </p:spPr>
      </p:pic>
      <p:pic>
        <p:nvPicPr>
          <p:cNvPr id="2051" name="Picture 3" descr="C:\Users\Administrator.4ZXYHJ6P9ONCFKU\Desktop\红绿灯在站岗罗秋琼\timg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80728"/>
            <a:ext cx="1512168" cy="3417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95736" y="476672"/>
            <a:ext cx="52725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楷体_GB2312"/>
                <a:ea typeface="楷体" pitchFamily="49" charset="-122"/>
                <a:cs typeface="宋体" pitchFamily="2" charset="-122"/>
              </a:rPr>
              <a:t>第二站 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楷体_GB2312"/>
                <a:ea typeface="楷体" pitchFamily="49" charset="-122"/>
                <a:cs typeface="宋体" pitchFamily="2" charset="-122"/>
              </a:rPr>
              <a:t> 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楷体_GB2312"/>
                <a:ea typeface="楷体" pitchFamily="49" charset="-122"/>
                <a:cs typeface="宋体" pitchFamily="2" charset="-122"/>
              </a:rPr>
              <a:t>瞿秋白纪念馆</a:t>
            </a:r>
            <a:endParaRPr kumimoji="0" lang="zh-CN" sz="4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楷体_GB2312"/>
              <a:ea typeface="楷体" pitchFamily="49" charset="-122"/>
              <a:cs typeface="宋体" pitchFamily="2" charset="-122"/>
            </a:endParaRPr>
          </a:p>
        </p:txBody>
      </p:sp>
      <p:pic>
        <p:nvPicPr>
          <p:cNvPr id="3074" name="Picture 2" descr="C:\Users\Administrator.4ZXYHJ6P9ONCFKU\Desktop\红绿灯在站岗罗秋琼\t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512396" cy="488967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1554404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11560" y="4725144"/>
            <a:ext cx="55801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09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宋体" pitchFamily="2" charset="-122"/>
              </a:rPr>
              <a:t>(1)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宋体" pitchFamily="2" charset="-122"/>
              </a:rPr>
              <a:t> 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宋体" pitchFamily="2" charset="-122"/>
              </a:rPr>
              <a:t>红灯停，绿灯行</a:t>
            </a:r>
          </a:p>
          <a:p>
            <a:pPr marL="0" marR="0" lvl="0" indent="609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宋体" pitchFamily="2" charset="-122"/>
              </a:rPr>
              <a:t>(2)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宋体" pitchFamily="2" charset="-122"/>
              </a:rPr>
              <a:t>过马路走斑马线</a:t>
            </a:r>
          </a:p>
          <a:p>
            <a:pPr marL="0" marR="0" lvl="0" indent="609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宋体" pitchFamily="2" charset="-122"/>
              </a:rPr>
              <a:t>(3)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宋体" pitchFamily="2" charset="-122"/>
              </a:rPr>
              <a:t>有天桥，过街走天桥</a:t>
            </a:r>
          </a:p>
          <a:p>
            <a:pPr marL="0" marR="0" lvl="0" indent="609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宋体" pitchFamily="2" charset="-122"/>
              </a:rPr>
              <a:t>(4)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宋体" pitchFamily="2" charset="-122"/>
              </a:rPr>
              <a:t>有地下通道，过街走地下通道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96" y="4869160"/>
            <a:ext cx="1554404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0"/>
            <a:ext cx="597666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924944"/>
            <a:ext cx="59766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96" y="4869160"/>
            <a:ext cx="1554404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073672" cy="376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340768"/>
            <a:ext cx="3968850" cy="346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411760" y="332656"/>
            <a:ext cx="61206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第三站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 新龙湖音乐喷泉</a:t>
            </a:r>
            <a:endParaRPr kumimoji="0" lang="zh-CN" sz="4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pic>
        <p:nvPicPr>
          <p:cNvPr id="2050" name="Picture 2" descr="C:\Users\Administrator.4ZXYHJ6P9ONCFKU\Desktop\红绿灯在站岗罗秋琼\103_919066_62e40bda9b607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344816" cy="485982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1554404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96" y="4869160"/>
            <a:ext cx="1554404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 descr="timg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84584" y="260648"/>
            <a:ext cx="3600400" cy="2736304"/>
          </a:xfrm>
          <a:prstGeom prst="rect">
            <a:avLst/>
          </a:prstGeom>
        </p:spPr>
      </p:pic>
      <p:pic>
        <p:nvPicPr>
          <p:cNvPr id="4098" name="Picture 2" descr="C:\Users\Administrator.4ZXYHJ6P9ONCFKU\Desktop\红绿灯在站岗罗秋琼\timg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124744"/>
            <a:ext cx="3438045" cy="1376561"/>
          </a:xfrm>
          <a:prstGeom prst="rect">
            <a:avLst/>
          </a:prstGeom>
          <a:noFill/>
        </p:spPr>
      </p:pic>
      <p:pic>
        <p:nvPicPr>
          <p:cNvPr id="4099" name="Picture 3" descr="C:\Users\Administrator.4ZXYHJ6P9ONCFKU\Desktop\红绿灯在站岗罗秋琼\timg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04664"/>
            <a:ext cx="2082385" cy="2652192"/>
          </a:xfrm>
          <a:prstGeom prst="rect">
            <a:avLst/>
          </a:prstGeom>
          <a:noFill/>
        </p:spPr>
      </p:pic>
      <p:pic>
        <p:nvPicPr>
          <p:cNvPr id="4100" name="Picture 4" descr="C:\Users\Administrator.4ZXYHJ6P9ONCFKU\Desktop\红绿灯在站岗罗秋琼\timg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789040"/>
            <a:ext cx="2644552" cy="1863874"/>
          </a:xfrm>
          <a:prstGeom prst="rect">
            <a:avLst/>
          </a:prstGeom>
          <a:noFill/>
        </p:spPr>
      </p:pic>
      <p:pic>
        <p:nvPicPr>
          <p:cNvPr id="4101" name="Picture 5" descr="C:\Users\Administrator.4ZXYHJ6P9ONCFKU\Desktop\红绿灯在站岗罗秋琼\timg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645024"/>
            <a:ext cx="1991864" cy="17064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19872" y="544522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无人看守铁路道口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154</Words>
  <Application>Microsoft Office PowerPoint</Application>
  <PresentationFormat>全屏显示(4:3)</PresentationFormat>
  <Paragraphs>18</Paragraphs>
  <Slides>11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WWW.YlmF.CoM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雨林木风</dc:creator>
  <cp:lastModifiedBy>Administrator</cp:lastModifiedBy>
  <cp:revision>127</cp:revision>
  <dcterms:created xsi:type="dcterms:W3CDTF">2010-10-03T13:31:42Z</dcterms:created>
  <dcterms:modified xsi:type="dcterms:W3CDTF">2017-03-03T08:43:29Z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