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258" r:id="rId4"/>
    <p:sldId id="259" r:id="rId6"/>
    <p:sldId id="260" r:id="rId7"/>
    <p:sldId id="264" r:id="rId8"/>
    <p:sldId id="267" r:id="rId9"/>
    <p:sldId id="262" r:id="rId10"/>
    <p:sldId id="265" r:id="rId11"/>
    <p:sldId id="263" r:id="rId12"/>
    <p:sldId id="261" r:id="rId1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8EC34-BA80-4310-8368-DD5EC170E5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8EC34-BA80-4310-8368-DD5EC170E5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8EC34-BA80-4310-8368-DD5EC170E5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8EC34-BA80-4310-8368-DD5EC170E5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8EC34-BA80-4310-8368-DD5EC170E5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8EC34-BA80-4310-8368-DD5EC170E5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8EC34-BA80-4310-8368-DD5EC170E5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微软雅黑" panose="020B0503020204020204" charset="-122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charset="0"/>
              <a:ea typeface="微软雅黑" panose="020B0503020204020204" charset="-12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8EC34-BA80-4310-8368-DD5EC170E5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4" Type="http://schemas.openxmlformats.org/officeDocument/2006/relationships/image" Target="../media/image6.png"/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566253" y="966238"/>
            <a:ext cx="4830147" cy="4830147"/>
          </a:xfrm>
          <a:custGeom>
            <a:avLst/>
            <a:gdLst>
              <a:gd name="connsiteX0" fmla="*/ 2043404 w 4086808"/>
              <a:gd name="connsiteY0" fmla="*/ 0 h 4086808"/>
              <a:gd name="connsiteX1" fmla="*/ 4086808 w 4086808"/>
              <a:gd name="connsiteY1" fmla="*/ 2043404 h 4086808"/>
              <a:gd name="connsiteX2" fmla="*/ 2043404 w 4086808"/>
              <a:gd name="connsiteY2" fmla="*/ 4086808 h 4086808"/>
              <a:gd name="connsiteX3" fmla="*/ 0 w 4086808"/>
              <a:gd name="connsiteY3" fmla="*/ 2043404 h 4086808"/>
              <a:gd name="connsiteX4" fmla="*/ 2043404 w 4086808"/>
              <a:gd name="connsiteY4" fmla="*/ 0 h 4086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86808" h="4086808">
                <a:moveTo>
                  <a:pt x="2043404" y="0"/>
                </a:moveTo>
                <a:cubicBezTo>
                  <a:pt x="3171945" y="0"/>
                  <a:pt x="4086808" y="914863"/>
                  <a:pt x="4086808" y="2043404"/>
                </a:cubicBezTo>
                <a:cubicBezTo>
                  <a:pt x="4086808" y="3171945"/>
                  <a:pt x="3171945" y="4086808"/>
                  <a:pt x="2043404" y="4086808"/>
                </a:cubicBezTo>
                <a:cubicBezTo>
                  <a:pt x="914863" y="4086808"/>
                  <a:pt x="0" y="3171945"/>
                  <a:pt x="0" y="2043404"/>
                </a:cubicBezTo>
                <a:cubicBezTo>
                  <a:pt x="0" y="914863"/>
                  <a:pt x="914863" y="0"/>
                  <a:pt x="2043404" y="0"/>
                </a:cubicBezTo>
                <a:close/>
              </a:path>
            </a:pathLst>
          </a:custGeom>
          <a:effectLst/>
        </p:spPr>
      </p:pic>
      <p:cxnSp>
        <p:nvCxnSpPr>
          <p:cNvPr id="10" name="直接连接符 9"/>
          <p:cNvCxnSpPr/>
          <p:nvPr/>
        </p:nvCxnSpPr>
        <p:spPr>
          <a:xfrm>
            <a:off x="5470776" y="1817008"/>
            <a:ext cx="1" cy="457457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5812246" y="1451429"/>
            <a:ext cx="953338" cy="3594074"/>
          </a:xfrm>
        </p:spPr>
        <p:txBody>
          <a:bodyPr vert="eaVert" wrap="square" anchor="ctr" anchorCtr="0">
            <a:normAutofit/>
          </a:bodyPr>
          <a:lstStyle>
            <a:lvl1pPr algn="ctr">
              <a:lnSpc>
                <a:spcPct val="90000"/>
              </a:lnSpc>
              <a:defRPr sz="5400">
                <a:solidFill>
                  <a:schemeClr val="tx2"/>
                </a:solidFill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5238905" y="2274465"/>
            <a:ext cx="469359" cy="2771038"/>
          </a:xfrm>
        </p:spPr>
        <p:txBody>
          <a:bodyPr vert="eaVert" anchor="ctr" anchorCtr="0">
            <a:normAutofit/>
          </a:bodyPr>
          <a:lstStyle>
            <a:lvl1pPr marL="0" indent="0" algn="ctr">
              <a:lnSpc>
                <a:spcPct val="90000"/>
              </a:lnSpc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49EE-058C-4683-B72F-E983EB4B1B4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BB8C-9527-4AD5-817B-ADF2A6F36A67}" type="slidenum">
              <a:rPr lang="zh-CN" altLang="en-US" smtClean="0"/>
            </a:fld>
            <a:endParaRPr lang="zh-CN" altLang="en-US"/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9269" y="1374414"/>
            <a:ext cx="1066800" cy="133350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5887" y="4445426"/>
            <a:ext cx="543628" cy="56627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49EE-058C-4683-B72F-E983EB4B1B4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BB8C-9527-4AD5-817B-ADF2A6F36A6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998278" y="499182"/>
            <a:ext cx="4029075" cy="37338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442053" y="1164277"/>
            <a:ext cx="3640816" cy="3640816"/>
          </a:xfrm>
          <a:custGeom>
            <a:avLst/>
            <a:gdLst>
              <a:gd name="connsiteX0" fmla="*/ 2043404 w 4086808"/>
              <a:gd name="connsiteY0" fmla="*/ 0 h 4086808"/>
              <a:gd name="connsiteX1" fmla="*/ 4086808 w 4086808"/>
              <a:gd name="connsiteY1" fmla="*/ 2043404 h 4086808"/>
              <a:gd name="connsiteX2" fmla="*/ 2043404 w 4086808"/>
              <a:gd name="connsiteY2" fmla="*/ 4086808 h 4086808"/>
              <a:gd name="connsiteX3" fmla="*/ 0 w 4086808"/>
              <a:gd name="connsiteY3" fmla="*/ 2043404 h 4086808"/>
              <a:gd name="connsiteX4" fmla="*/ 2043404 w 4086808"/>
              <a:gd name="connsiteY4" fmla="*/ 0 h 4086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86808" h="4086808">
                <a:moveTo>
                  <a:pt x="2043404" y="0"/>
                </a:moveTo>
                <a:cubicBezTo>
                  <a:pt x="3171945" y="0"/>
                  <a:pt x="4086808" y="914863"/>
                  <a:pt x="4086808" y="2043404"/>
                </a:cubicBezTo>
                <a:cubicBezTo>
                  <a:pt x="4086808" y="3171945"/>
                  <a:pt x="3171945" y="4086808"/>
                  <a:pt x="2043404" y="4086808"/>
                </a:cubicBezTo>
                <a:cubicBezTo>
                  <a:pt x="914863" y="4086808"/>
                  <a:pt x="0" y="3171945"/>
                  <a:pt x="0" y="2043404"/>
                </a:cubicBezTo>
                <a:cubicBezTo>
                  <a:pt x="0" y="914863"/>
                  <a:pt x="914863" y="0"/>
                  <a:pt x="2043404" y="0"/>
                </a:cubicBezTo>
                <a:close/>
              </a:path>
            </a:pathLst>
          </a:custGeom>
        </p:spPr>
      </p:pic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4699465" y="3208205"/>
            <a:ext cx="3125992" cy="646331"/>
          </a:xfrm>
        </p:spPr>
        <p:txBody>
          <a:bodyPr wrap="square" anchor="t" anchorCtr="0">
            <a:norm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tx2"/>
                </a:solidFill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4699465" y="1917860"/>
            <a:ext cx="3125992" cy="1200329"/>
          </a:xfrm>
        </p:spPr>
        <p:txBody>
          <a:bodyPr anchor="b" anchorCtr="0">
            <a:normAutofit/>
          </a:bodyPr>
          <a:lstStyle>
            <a:lvl1pPr marL="0" indent="0" algn="ctr">
              <a:lnSpc>
                <a:spcPct val="90000"/>
              </a:lnSpc>
              <a:buNone/>
              <a:defRPr sz="8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49EE-058C-4683-B72F-E983EB4B1B4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BB8C-9527-4AD5-817B-ADF2A6F36A67}" type="slidenum">
              <a:rPr lang="zh-CN" altLang="en-US" smtClean="0"/>
            </a:fld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294811" y="2172949"/>
            <a:ext cx="2647950" cy="31337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49EE-058C-4683-B72F-E983EB4B1B4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BB8C-9527-4AD5-817B-ADF2A6F36A6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2635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49EE-058C-4683-B72F-E983EB4B1B47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BB8C-9527-4AD5-817B-ADF2A6F36A6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575778" y="966238"/>
            <a:ext cx="4830147" cy="4830147"/>
          </a:xfrm>
          <a:custGeom>
            <a:avLst/>
            <a:gdLst>
              <a:gd name="connsiteX0" fmla="*/ 2043404 w 4086808"/>
              <a:gd name="connsiteY0" fmla="*/ 0 h 4086808"/>
              <a:gd name="connsiteX1" fmla="*/ 4086808 w 4086808"/>
              <a:gd name="connsiteY1" fmla="*/ 2043404 h 4086808"/>
              <a:gd name="connsiteX2" fmla="*/ 2043404 w 4086808"/>
              <a:gd name="connsiteY2" fmla="*/ 4086808 h 4086808"/>
              <a:gd name="connsiteX3" fmla="*/ 0 w 4086808"/>
              <a:gd name="connsiteY3" fmla="*/ 2043404 h 4086808"/>
              <a:gd name="connsiteX4" fmla="*/ 2043404 w 4086808"/>
              <a:gd name="connsiteY4" fmla="*/ 0 h 4086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86808" h="4086808">
                <a:moveTo>
                  <a:pt x="2043404" y="0"/>
                </a:moveTo>
                <a:cubicBezTo>
                  <a:pt x="3171945" y="0"/>
                  <a:pt x="4086808" y="914863"/>
                  <a:pt x="4086808" y="2043404"/>
                </a:cubicBezTo>
                <a:cubicBezTo>
                  <a:pt x="4086808" y="3171945"/>
                  <a:pt x="3171945" y="4086808"/>
                  <a:pt x="2043404" y="4086808"/>
                </a:cubicBezTo>
                <a:cubicBezTo>
                  <a:pt x="914863" y="4086808"/>
                  <a:pt x="0" y="3171945"/>
                  <a:pt x="0" y="2043404"/>
                </a:cubicBezTo>
                <a:cubicBezTo>
                  <a:pt x="0" y="914863"/>
                  <a:pt x="914863" y="0"/>
                  <a:pt x="2043404" y="0"/>
                </a:cubicBezTo>
                <a:close/>
              </a:path>
            </a:pathLst>
          </a:custGeom>
          <a:effectLst/>
        </p:spPr>
      </p:pic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5371612" y="1583474"/>
            <a:ext cx="1292662" cy="3487462"/>
          </a:xfrm>
        </p:spPr>
        <p:txBody>
          <a:bodyPr vert="eaVert">
            <a:normAutofit/>
          </a:bodyPr>
          <a:lstStyle>
            <a:lvl1pPr algn="ctr">
              <a:defRPr sz="6000">
                <a:solidFill>
                  <a:schemeClr val="tx2"/>
                </a:solidFill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49EE-058C-4683-B72F-E983EB4B1B4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BB8C-9527-4AD5-817B-ADF2A6F36A67}" type="slidenum">
              <a:rPr lang="zh-CN" altLang="en-US" smtClean="0"/>
            </a:fld>
            <a:endParaRPr lang="zh-CN" altLang="en-US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45222">
            <a:off x="3887438" y="1327306"/>
            <a:ext cx="1066800" cy="13335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7829" y="4311612"/>
            <a:ext cx="543628" cy="56627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49EE-058C-4683-B72F-E983EB4B1B47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BB8C-9527-4AD5-817B-ADF2A6F36A6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7" y="457200"/>
            <a:ext cx="4165200" cy="1600200"/>
          </a:xfrm>
        </p:spPr>
        <p:txBody>
          <a:bodyPr anchor="t" anchorCtr="0">
            <a:normAutofit/>
          </a:bodyPr>
          <a:lstStyle>
            <a:lvl1pPr>
              <a:defRPr sz="36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457200"/>
            <a:ext cx="6170400" cy="540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7" y="2057400"/>
            <a:ext cx="4165200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0119360" y="365125"/>
            <a:ext cx="1234440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913892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49EE-058C-4683-B72F-E983EB4B1B4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BB8C-9527-4AD5-817B-ADF2A6F36A6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tags" Target="../tags/tag3.xml"/><Relationship Id="rId13" Type="http://schemas.openxmlformats.org/officeDocument/2006/relationships/tags" Target="../tags/tag2.xml"/><Relationship Id="rId12" Type="http://schemas.openxmlformats.org/officeDocument/2006/relationships/tags" Target="../tags/tag1.xml"/><Relationship Id="rId11" Type="http://schemas.openxmlformats.org/officeDocument/2006/relationships/image" Target="../media/image7.pn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alphaModFix amt="8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lnSpc>
                <a:spcPct val="120000"/>
              </a:lnSpc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3C5249EE-058C-4683-B72F-E983EB4B1B4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lnSpc>
                <a:spcPct val="120000"/>
              </a:lnSpc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lnSpc>
                <a:spcPct val="120000"/>
              </a:lnSpc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2E64BB8C-9527-4AD5-817B-ADF2A6F36A67}" type="slidenum">
              <a:rPr lang="zh-CN" altLang="en-US" smtClean="0"/>
            </a:fld>
            <a:endParaRPr lang="zh-CN" altLang="en-US"/>
          </a:p>
        </p:txBody>
      </p:sp>
      <p:sp>
        <p:nvSpPr>
          <p:cNvPr id="7" name="KSO_TEMPLATE" hidden="1"/>
          <p:cNvSpPr/>
          <p:nvPr>
            <p:custDataLst>
              <p:tags r:id="rId1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6.xml"/><Relationship Id="rId3" Type="http://schemas.openxmlformats.org/officeDocument/2006/relationships/themeOverride" Target="../theme/themeOverride9.xml"/><Relationship Id="rId2" Type="http://schemas.openxmlformats.org/officeDocument/2006/relationships/tags" Target="../tags/tag52.xml"/><Relationship Id="rId1" Type="http://schemas.openxmlformats.org/officeDocument/2006/relationships/tags" Target="../tags/tag51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10.jpeg"/><Relationship Id="rId8" Type="http://schemas.openxmlformats.org/officeDocument/2006/relationships/tags" Target="../tags/tag12.xml"/><Relationship Id="rId7" Type="http://schemas.openxmlformats.org/officeDocument/2006/relationships/image" Target="../media/image9.png"/><Relationship Id="rId6" Type="http://schemas.openxmlformats.org/officeDocument/2006/relationships/tags" Target="../tags/tag11.xml"/><Relationship Id="rId5" Type="http://schemas.openxmlformats.org/officeDocument/2006/relationships/tags" Target="../tags/tag10.xml"/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2" Type="http://schemas.openxmlformats.org/officeDocument/2006/relationships/notesSlide" Target="../notesSlides/notesSlide1.xml"/><Relationship Id="rId21" Type="http://schemas.openxmlformats.org/officeDocument/2006/relationships/slideLayout" Target="../slideLayouts/slideLayout7.xml"/><Relationship Id="rId20" Type="http://schemas.openxmlformats.org/officeDocument/2006/relationships/themeOverride" Target="../theme/themeOverride1.xml"/><Relationship Id="rId2" Type="http://schemas.openxmlformats.org/officeDocument/2006/relationships/image" Target="../media/image8.jpeg"/><Relationship Id="rId19" Type="http://schemas.openxmlformats.org/officeDocument/2006/relationships/tags" Target="../tags/tag22.xml"/><Relationship Id="rId18" Type="http://schemas.openxmlformats.org/officeDocument/2006/relationships/tags" Target="../tags/tag21.xml"/><Relationship Id="rId17" Type="http://schemas.openxmlformats.org/officeDocument/2006/relationships/tags" Target="../tags/tag20.xml"/><Relationship Id="rId16" Type="http://schemas.openxmlformats.org/officeDocument/2006/relationships/tags" Target="../tags/tag19.xml"/><Relationship Id="rId15" Type="http://schemas.openxmlformats.org/officeDocument/2006/relationships/tags" Target="../tags/tag18.xml"/><Relationship Id="rId14" Type="http://schemas.openxmlformats.org/officeDocument/2006/relationships/tags" Target="../tags/tag17.xml"/><Relationship Id="rId13" Type="http://schemas.openxmlformats.org/officeDocument/2006/relationships/tags" Target="../tags/tag16.xml"/><Relationship Id="rId12" Type="http://schemas.openxmlformats.org/officeDocument/2006/relationships/tags" Target="../tags/tag15.xml"/><Relationship Id="rId11" Type="http://schemas.openxmlformats.org/officeDocument/2006/relationships/tags" Target="../tags/tag14.xml"/><Relationship Id="rId10" Type="http://schemas.openxmlformats.org/officeDocument/2006/relationships/tags" Target="../tags/tag13.xml"/><Relationship Id="rId1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3.xml"/><Relationship Id="rId4" Type="http://schemas.openxmlformats.org/officeDocument/2006/relationships/themeOverride" Target="../theme/themeOverride2.xml"/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hemeOverride" Target="../theme/themeOverride3.xml"/><Relationship Id="rId8" Type="http://schemas.openxmlformats.org/officeDocument/2006/relationships/tags" Target="../tags/tag30.xml"/><Relationship Id="rId7" Type="http://schemas.openxmlformats.org/officeDocument/2006/relationships/image" Target="../media/image13.jpeg"/><Relationship Id="rId6" Type="http://schemas.openxmlformats.org/officeDocument/2006/relationships/image" Target="../media/image12.png"/><Relationship Id="rId5" Type="http://schemas.openxmlformats.org/officeDocument/2006/relationships/tags" Target="../tags/tag29.xml"/><Relationship Id="rId4" Type="http://schemas.openxmlformats.org/officeDocument/2006/relationships/tags" Target="../tags/tag28.xml"/><Relationship Id="rId3" Type="http://schemas.openxmlformats.org/officeDocument/2006/relationships/tags" Target="../tags/tag27.xml"/><Relationship Id="rId2" Type="http://schemas.openxmlformats.org/officeDocument/2006/relationships/image" Target="../media/image11.png"/><Relationship Id="rId11" Type="http://schemas.openxmlformats.org/officeDocument/2006/relationships/notesSlide" Target="../notesSlides/notesSlide3.xml"/><Relationship Id="rId10" Type="http://schemas.openxmlformats.org/officeDocument/2006/relationships/slideLayout" Target="../slideLayouts/slideLayout7.xml"/><Relationship Id="rId1" Type="http://schemas.openxmlformats.org/officeDocument/2006/relationships/tags" Target="../tags/tag26.xml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3.xml"/><Relationship Id="rId4" Type="http://schemas.openxmlformats.org/officeDocument/2006/relationships/themeOverride" Target="../theme/themeOverride4.xml"/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39.xml"/><Relationship Id="rId8" Type="http://schemas.openxmlformats.org/officeDocument/2006/relationships/image" Target="../media/image12.png"/><Relationship Id="rId7" Type="http://schemas.openxmlformats.org/officeDocument/2006/relationships/tags" Target="../tags/tag38.xml"/><Relationship Id="rId6" Type="http://schemas.openxmlformats.org/officeDocument/2006/relationships/image" Target="../media/image14.png"/><Relationship Id="rId5" Type="http://schemas.openxmlformats.org/officeDocument/2006/relationships/tags" Target="../tags/tag37.xml"/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image" Target="../media/image11.png"/><Relationship Id="rId12" Type="http://schemas.openxmlformats.org/officeDocument/2006/relationships/notesSlide" Target="../notesSlides/notesSlide5.xml"/><Relationship Id="rId11" Type="http://schemas.openxmlformats.org/officeDocument/2006/relationships/slideLayout" Target="../slideLayouts/slideLayout7.xml"/><Relationship Id="rId10" Type="http://schemas.openxmlformats.org/officeDocument/2006/relationships/themeOverride" Target="../theme/themeOverride5.xml"/><Relationship Id="rId1" Type="http://schemas.openxmlformats.org/officeDocument/2006/relationships/tags" Target="../tags/tag34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45.xml"/><Relationship Id="rId8" Type="http://schemas.openxmlformats.org/officeDocument/2006/relationships/image" Target="../media/image17.png"/><Relationship Id="rId7" Type="http://schemas.openxmlformats.org/officeDocument/2006/relationships/tags" Target="../tags/tag44.xml"/><Relationship Id="rId6" Type="http://schemas.openxmlformats.org/officeDocument/2006/relationships/image" Target="../media/image16.png"/><Relationship Id="rId5" Type="http://schemas.openxmlformats.org/officeDocument/2006/relationships/tags" Target="../tags/tag43.xml"/><Relationship Id="rId4" Type="http://schemas.openxmlformats.org/officeDocument/2006/relationships/image" Target="../media/image15.png"/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4" Type="http://schemas.openxmlformats.org/officeDocument/2006/relationships/notesSlide" Target="../notesSlides/notesSlide6.xml"/><Relationship Id="rId13" Type="http://schemas.openxmlformats.org/officeDocument/2006/relationships/slideLayout" Target="../slideLayouts/slideLayout7.xml"/><Relationship Id="rId12" Type="http://schemas.openxmlformats.org/officeDocument/2006/relationships/themeOverride" Target="../theme/themeOverride6.xml"/><Relationship Id="rId11" Type="http://schemas.openxmlformats.org/officeDocument/2006/relationships/tags" Target="../tags/tag46.xml"/><Relationship Id="rId10" Type="http://schemas.openxmlformats.org/officeDocument/2006/relationships/image" Target="../media/image18.png"/><Relationship Id="rId1" Type="http://schemas.openxmlformats.org/officeDocument/2006/relationships/tags" Target="../tags/tag40.xml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7.xml"/><Relationship Id="rId5" Type="http://schemas.openxmlformats.org/officeDocument/2006/relationships/slideLayout" Target="../slideLayouts/slideLayout3.xml"/><Relationship Id="rId4" Type="http://schemas.openxmlformats.org/officeDocument/2006/relationships/themeOverride" Target="../theme/themeOverride7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tags" Target="../tags/tag47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8.xml"/><Relationship Id="rId2" Type="http://schemas.openxmlformats.org/officeDocument/2006/relationships/themeOverride" Target="../theme/themeOverride8.xml"/><Relationship Id="rId1" Type="http://schemas.openxmlformats.org/officeDocument/2006/relationships/tags" Target="../tags/tag5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030595" y="1203325"/>
            <a:ext cx="826770" cy="4152900"/>
          </a:xfrm>
        </p:spPr>
        <p:txBody>
          <a:bodyPr>
            <a:normAutofit fontScale="90000"/>
          </a:bodyPr>
          <a:p>
            <a:r>
              <a:rPr lang="zh-CN" altLang="en-US"/>
              <a:t>理想国工作坊</a:t>
            </a:r>
            <a:endParaRPr lang="zh-CN" altLang="en-US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5238750" y="2422525"/>
            <a:ext cx="469265" cy="2623185"/>
          </a:xfrm>
        </p:spPr>
        <p:txBody>
          <a:bodyPr>
            <a:normAutofit lnSpcReduction="10000"/>
          </a:bodyPr>
          <a:p>
            <a:pPr algn="l"/>
            <a:r>
              <a:rPr lang="zh-CN" altLang="zh-CN"/>
              <a:t>历史教研组 倪红娟</a:t>
            </a:r>
            <a:endParaRPr lang="zh-CN" altLang="zh-CN"/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/>
              <a:t>谢谢欣赏</a:t>
            </a:r>
            <a:endParaRPr lang="zh-CN" altLang="en-US"/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图片 24"/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2"/>
          <a:srcRect/>
          <a:stretch>
            <a:fillRect/>
          </a:stretch>
        </p:blipFill>
        <p:spPr>
          <a:xfrm>
            <a:off x="6609399" y="1328056"/>
            <a:ext cx="900056" cy="1132120"/>
          </a:xfrm>
          <a:prstGeom prst="rect">
            <a:avLst/>
          </a:prstGeom>
          <a:effectLst/>
        </p:spPr>
      </p:pic>
      <p:pic>
        <p:nvPicPr>
          <p:cNvPr id="26" name="图片 25"/>
          <p:cNvPicPr>
            <a:picLocks noChangeAspect="1"/>
          </p:cNvPicPr>
          <p:nvPr>
            <p:custDataLst>
              <p:tags r:id="rId3"/>
            </p:custDataLst>
          </p:nvPr>
        </p:nvPicPr>
        <p:blipFill rotWithShape="1">
          <a:blip r:embed="rId2"/>
          <a:srcRect/>
          <a:stretch>
            <a:fillRect/>
          </a:stretch>
        </p:blipFill>
        <p:spPr>
          <a:xfrm>
            <a:off x="8329815" y="1313542"/>
            <a:ext cx="900056" cy="1132120"/>
          </a:xfrm>
          <a:prstGeom prst="rect">
            <a:avLst/>
          </a:prstGeom>
          <a:effectLst/>
        </p:spPr>
      </p:pic>
      <p:pic>
        <p:nvPicPr>
          <p:cNvPr id="27" name="图片 26"/>
          <p:cNvPicPr>
            <a:picLocks noChangeAspect="1"/>
          </p:cNvPicPr>
          <p:nvPr>
            <p:custDataLst>
              <p:tags r:id="rId4"/>
            </p:custDataLst>
          </p:nvPr>
        </p:nvPicPr>
        <p:blipFill rotWithShape="1">
          <a:blip r:embed="rId2"/>
          <a:srcRect/>
          <a:stretch>
            <a:fillRect/>
          </a:stretch>
        </p:blipFill>
        <p:spPr>
          <a:xfrm>
            <a:off x="9990522" y="1328056"/>
            <a:ext cx="900056" cy="1132120"/>
          </a:xfrm>
          <a:prstGeom prst="rect">
            <a:avLst/>
          </a:prstGeom>
          <a:effectLst/>
        </p:spPr>
      </p:pic>
      <p:pic>
        <p:nvPicPr>
          <p:cNvPr id="23" name="图片 22"/>
          <p:cNvPicPr>
            <a:picLocks noChangeAspect="1"/>
          </p:cNvPicPr>
          <p:nvPr>
            <p:custDataLst>
              <p:tags r:id="rId5"/>
            </p:custDataLst>
          </p:nvPr>
        </p:nvPicPr>
        <p:blipFill rotWithShape="1">
          <a:blip r:embed="rId2"/>
          <a:srcRect/>
          <a:stretch>
            <a:fillRect/>
          </a:stretch>
        </p:blipFill>
        <p:spPr>
          <a:xfrm>
            <a:off x="4903359" y="1328056"/>
            <a:ext cx="900056" cy="1132120"/>
          </a:xfrm>
          <a:prstGeom prst="rect">
            <a:avLst/>
          </a:prstGeom>
          <a:effectLst/>
        </p:spPr>
      </p:pic>
      <p:pic>
        <p:nvPicPr>
          <p:cNvPr id="24" name="图片 23"/>
          <p:cNvPicPr>
            <a:picLocks noChangeAspect="1"/>
          </p:cNvPicPr>
          <p:nvPr>
            <p:custDataLst>
              <p:tags r:id="rId6"/>
            </p:custDataLst>
          </p:nvPr>
        </p:nvPicPr>
        <p:blipFill rotWithShape="1">
          <a:blip r:embed="rId7"/>
          <a:srcRect/>
          <a:stretch>
            <a:fillRect/>
          </a:stretch>
        </p:blipFill>
        <p:spPr>
          <a:xfrm rot="3760730">
            <a:off x="186681" y="804327"/>
            <a:ext cx="4032071" cy="3736456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>
            <p:custDataLst>
              <p:tags r:id="rId8"/>
            </p:custDataLst>
          </p:nvPr>
        </p:nvPicPr>
        <p:blipFill rotWithShape="1">
          <a:blip r:embed="rId9"/>
          <a:srcRect/>
          <a:stretch>
            <a:fillRect/>
          </a:stretch>
        </p:blipFill>
        <p:spPr>
          <a:xfrm>
            <a:off x="1236984" y="-1"/>
            <a:ext cx="1157878" cy="5966975"/>
          </a:xfrm>
          <a:prstGeom prst="rect">
            <a:avLst/>
          </a:prstGeom>
          <a:effectLst/>
        </p:spPr>
      </p:pic>
      <p:sp>
        <p:nvSpPr>
          <p:cNvPr id="7" name="文本框 6"/>
          <p:cNvSpPr txBox="1"/>
          <p:nvPr>
            <p:custDataLst>
              <p:tags r:id="rId10"/>
            </p:custDataLst>
          </p:nvPr>
        </p:nvSpPr>
        <p:spPr>
          <a:xfrm>
            <a:off x="4882048" y="1354370"/>
            <a:ext cx="954107" cy="1015663"/>
          </a:xfrm>
          <a:prstGeom prst="rect">
            <a:avLst/>
          </a:prstGeom>
          <a:noFill/>
        </p:spPr>
        <p:txBody>
          <a:bodyPr vert="horz" wrap="none" rtlCol="0">
            <a:normAutofit/>
          </a:bodyPr>
          <a:lstStyle/>
          <a:p>
            <a:pPr algn="ctr"/>
            <a:r>
              <a:rPr lang="zh-CN" altLang="en-US" sz="6000" dirty="0">
                <a:solidFill>
                  <a:schemeClr val="tx2"/>
                </a:solidFill>
                <a:sym typeface="+mn-lt"/>
              </a:rPr>
              <a:t>壹</a:t>
            </a:r>
            <a:endParaRPr lang="zh-CN" altLang="en-US" sz="6000" dirty="0">
              <a:solidFill>
                <a:schemeClr val="tx2"/>
              </a:solidFill>
              <a:sym typeface="+mn-lt"/>
            </a:endParaRPr>
          </a:p>
        </p:txBody>
      </p:sp>
      <p:sp>
        <p:nvSpPr>
          <p:cNvPr id="10" name="文本框 9"/>
          <p:cNvSpPr txBox="1"/>
          <p:nvPr>
            <p:custDataLst>
              <p:tags r:id="rId11"/>
            </p:custDataLst>
          </p:nvPr>
        </p:nvSpPr>
        <p:spPr>
          <a:xfrm>
            <a:off x="6624878" y="1354370"/>
            <a:ext cx="954107" cy="1015663"/>
          </a:xfrm>
          <a:prstGeom prst="rect">
            <a:avLst/>
          </a:prstGeom>
          <a:noFill/>
        </p:spPr>
        <p:txBody>
          <a:bodyPr vert="horz" wrap="none" rtlCol="0">
            <a:normAutofit/>
          </a:bodyPr>
          <a:lstStyle/>
          <a:p>
            <a:pPr algn="ctr"/>
            <a:r>
              <a:rPr lang="zh-CN" altLang="en-US" sz="6000" dirty="0">
                <a:solidFill>
                  <a:schemeClr val="tx2"/>
                </a:solidFill>
                <a:sym typeface="+mn-lt"/>
              </a:rPr>
              <a:t>贰</a:t>
            </a:r>
            <a:endParaRPr lang="zh-CN" altLang="en-US" sz="6000" dirty="0">
              <a:solidFill>
                <a:schemeClr val="tx2"/>
              </a:solidFill>
              <a:sym typeface="+mn-lt"/>
            </a:endParaRPr>
          </a:p>
        </p:txBody>
      </p:sp>
      <p:sp>
        <p:nvSpPr>
          <p:cNvPr id="13" name="文本框 12"/>
          <p:cNvSpPr txBox="1"/>
          <p:nvPr>
            <p:custDataLst>
              <p:tags r:id="rId12"/>
            </p:custDataLst>
          </p:nvPr>
        </p:nvSpPr>
        <p:spPr>
          <a:xfrm>
            <a:off x="8314414" y="1368884"/>
            <a:ext cx="954107" cy="1015663"/>
          </a:xfrm>
          <a:prstGeom prst="rect">
            <a:avLst/>
          </a:prstGeom>
          <a:noFill/>
        </p:spPr>
        <p:txBody>
          <a:bodyPr vert="horz" wrap="none" rtlCol="0">
            <a:normAutofit/>
          </a:bodyPr>
          <a:lstStyle/>
          <a:p>
            <a:pPr algn="ctr"/>
            <a:r>
              <a:rPr lang="zh-CN" altLang="en-US" sz="6000" dirty="0">
                <a:solidFill>
                  <a:schemeClr val="tx2"/>
                </a:solidFill>
                <a:sym typeface="+mn-lt"/>
              </a:rPr>
              <a:t>叁</a:t>
            </a:r>
            <a:endParaRPr lang="zh-CN" altLang="en-US" sz="6000" dirty="0">
              <a:solidFill>
                <a:schemeClr val="tx2"/>
              </a:solidFill>
              <a:sym typeface="+mn-lt"/>
            </a:endParaRPr>
          </a:p>
        </p:txBody>
      </p:sp>
      <p:sp>
        <p:nvSpPr>
          <p:cNvPr id="16" name="文本框 15"/>
          <p:cNvSpPr txBox="1"/>
          <p:nvPr>
            <p:custDataLst>
              <p:tags r:id="rId13"/>
            </p:custDataLst>
          </p:nvPr>
        </p:nvSpPr>
        <p:spPr>
          <a:xfrm>
            <a:off x="9983964" y="1354369"/>
            <a:ext cx="954107" cy="1015663"/>
          </a:xfrm>
          <a:prstGeom prst="rect">
            <a:avLst/>
          </a:prstGeom>
          <a:noFill/>
        </p:spPr>
        <p:txBody>
          <a:bodyPr vert="horz" wrap="none" rtlCol="0">
            <a:normAutofit/>
          </a:bodyPr>
          <a:lstStyle/>
          <a:p>
            <a:pPr algn="ctr"/>
            <a:r>
              <a:rPr lang="zh-CN" altLang="en-US" sz="6000" dirty="0">
                <a:solidFill>
                  <a:schemeClr val="tx2"/>
                </a:solidFill>
                <a:sym typeface="+mn-lt"/>
              </a:rPr>
              <a:t>肆</a:t>
            </a:r>
            <a:endParaRPr lang="zh-CN" altLang="en-US" sz="6000" dirty="0">
              <a:solidFill>
                <a:schemeClr val="tx2"/>
              </a:solidFill>
              <a:sym typeface="+mn-lt"/>
            </a:endParaRPr>
          </a:p>
        </p:txBody>
      </p:sp>
      <p:sp>
        <p:nvSpPr>
          <p:cNvPr id="17" name="文本框 16"/>
          <p:cNvSpPr txBox="1"/>
          <p:nvPr>
            <p:custDataLst>
              <p:tags r:id="rId14"/>
            </p:custDataLst>
          </p:nvPr>
        </p:nvSpPr>
        <p:spPr>
          <a:xfrm>
            <a:off x="5035466" y="2651718"/>
            <a:ext cx="615553" cy="2605842"/>
          </a:xfrm>
          <a:prstGeom prst="rect">
            <a:avLst/>
          </a:prstGeom>
          <a:noFill/>
        </p:spPr>
        <p:txBody>
          <a:bodyPr vert="eaVert" wrap="none" rtlCol="0">
            <a:normAutofit/>
          </a:bodyPr>
          <a:lstStyle/>
          <a:p>
            <a:pPr algn="ctr"/>
            <a:r>
              <a:rPr lang="zh-CN" altLang="en-US" sz="2800">
                <a:solidFill>
                  <a:schemeClr val="tx2"/>
                </a:solidFill>
                <a:sym typeface="+mn-lt"/>
              </a:rPr>
              <a:t>工作坊名称</a:t>
            </a:r>
            <a:endParaRPr lang="zh-CN" altLang="en-US" sz="2800">
              <a:solidFill>
                <a:schemeClr val="tx2"/>
              </a:solidFill>
              <a:sym typeface="+mn-lt"/>
            </a:endParaRPr>
          </a:p>
        </p:txBody>
      </p:sp>
      <p:sp>
        <p:nvSpPr>
          <p:cNvPr id="18" name="文本框 17"/>
          <p:cNvSpPr txBox="1"/>
          <p:nvPr>
            <p:custDataLst>
              <p:tags r:id="rId15"/>
            </p:custDataLst>
          </p:nvPr>
        </p:nvSpPr>
        <p:spPr>
          <a:xfrm>
            <a:off x="6779675" y="2651718"/>
            <a:ext cx="615553" cy="2605842"/>
          </a:xfrm>
          <a:prstGeom prst="rect">
            <a:avLst/>
          </a:prstGeom>
          <a:noFill/>
        </p:spPr>
        <p:txBody>
          <a:bodyPr vert="eaVert" wrap="none" rtlCol="0">
            <a:normAutofit/>
          </a:bodyPr>
          <a:lstStyle/>
          <a:p>
            <a:pPr algn="ctr"/>
            <a:r>
              <a:rPr lang="zh-CN" altLang="en-US" sz="2800">
                <a:solidFill>
                  <a:schemeClr val="tx2"/>
                </a:solidFill>
                <a:sym typeface="+mn-lt"/>
              </a:rPr>
              <a:t>研究主题</a:t>
            </a:r>
            <a:endParaRPr lang="zh-CN" altLang="en-US" sz="2800">
              <a:solidFill>
                <a:schemeClr val="tx2"/>
              </a:solidFill>
              <a:sym typeface="+mn-lt"/>
            </a:endParaRPr>
          </a:p>
        </p:txBody>
      </p:sp>
      <p:sp>
        <p:nvSpPr>
          <p:cNvPr id="19" name="文本框 18"/>
          <p:cNvSpPr txBox="1"/>
          <p:nvPr>
            <p:custDataLst>
              <p:tags r:id="rId16"/>
            </p:custDataLst>
          </p:nvPr>
        </p:nvSpPr>
        <p:spPr>
          <a:xfrm>
            <a:off x="8469211" y="2651718"/>
            <a:ext cx="615553" cy="2605842"/>
          </a:xfrm>
          <a:prstGeom prst="rect">
            <a:avLst/>
          </a:prstGeom>
          <a:noFill/>
        </p:spPr>
        <p:txBody>
          <a:bodyPr vert="eaVert" wrap="none" rtlCol="0">
            <a:normAutofit/>
          </a:bodyPr>
          <a:lstStyle/>
          <a:p>
            <a:pPr algn="ctr"/>
            <a:r>
              <a:rPr lang="zh-CN" altLang="en-US" sz="2800">
                <a:solidFill>
                  <a:schemeClr val="tx2"/>
                </a:solidFill>
                <a:sym typeface="+mn-lt"/>
              </a:rPr>
              <a:t>研究步骤</a:t>
            </a:r>
            <a:endParaRPr lang="zh-CN" altLang="en-US" sz="2800">
              <a:solidFill>
                <a:schemeClr val="tx2"/>
              </a:solidFill>
              <a:sym typeface="+mn-lt"/>
            </a:endParaRPr>
          </a:p>
        </p:txBody>
      </p:sp>
      <p:sp>
        <p:nvSpPr>
          <p:cNvPr id="20" name="文本框 19"/>
          <p:cNvSpPr txBox="1"/>
          <p:nvPr>
            <p:custDataLst>
              <p:tags r:id="rId17"/>
            </p:custDataLst>
          </p:nvPr>
        </p:nvSpPr>
        <p:spPr>
          <a:xfrm>
            <a:off x="10158747" y="2651718"/>
            <a:ext cx="615553" cy="2605842"/>
          </a:xfrm>
          <a:prstGeom prst="rect">
            <a:avLst/>
          </a:prstGeom>
          <a:noFill/>
        </p:spPr>
        <p:txBody>
          <a:bodyPr vert="eaVert" wrap="none" rtlCol="0">
            <a:normAutofit/>
          </a:bodyPr>
          <a:lstStyle/>
          <a:p>
            <a:pPr algn="ctr"/>
            <a:r>
              <a:rPr lang="zh-CN" altLang="en-US" sz="2800">
                <a:solidFill>
                  <a:schemeClr val="tx2"/>
                </a:solidFill>
                <a:sym typeface="+mn-lt"/>
              </a:rPr>
              <a:t>预期成果</a:t>
            </a:r>
            <a:endParaRPr lang="zh-CN" altLang="en-US" sz="2800">
              <a:solidFill>
                <a:schemeClr val="tx2"/>
              </a:solidFill>
              <a:sym typeface="+mn-lt"/>
            </a:endParaRPr>
          </a:p>
        </p:txBody>
      </p:sp>
      <p:sp>
        <p:nvSpPr>
          <p:cNvPr id="21" name="文本框 20"/>
          <p:cNvSpPr txBox="1"/>
          <p:nvPr>
            <p:custDataLst>
              <p:tags r:id="rId18"/>
            </p:custDataLst>
          </p:nvPr>
        </p:nvSpPr>
        <p:spPr>
          <a:xfrm>
            <a:off x="1163160" y="589280"/>
            <a:ext cx="1292662" cy="4755831"/>
          </a:xfrm>
          <a:prstGeom prst="rect">
            <a:avLst/>
          </a:prstGeom>
          <a:noFill/>
        </p:spPr>
        <p:txBody>
          <a:bodyPr vert="eaVert" wrap="square" rtlCol="0" anchor="ctr" anchorCtr="0">
            <a:normAutofit/>
          </a:bodyPr>
          <a:lstStyle/>
          <a:p>
            <a:pPr algn="ctr"/>
            <a:r>
              <a:rPr lang="zh-CN" altLang="en-US" sz="7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目  录</a:t>
            </a:r>
            <a:endParaRPr lang="zh-CN" altLang="en-US" sz="720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custDataLst>
      <p:tags r:id="rId19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工作坊名称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/>
              <a:t>壹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 rot="4489520">
            <a:off x="346748" y="3087447"/>
            <a:ext cx="3530159" cy="4177778"/>
          </a:xfrm>
          <a:prstGeom prst="rect">
            <a:avLst/>
          </a:prstGeom>
        </p:spPr>
      </p:pic>
      <p:sp>
        <p:nvSpPr>
          <p:cNvPr id="6" name="文本框 5"/>
          <p:cNvSpPr txBox="1"/>
          <p:nvPr>
            <p:custDataLst>
              <p:tags r:id="rId3"/>
            </p:custDataLst>
          </p:nvPr>
        </p:nvSpPr>
        <p:spPr>
          <a:xfrm>
            <a:off x="122555" y="984885"/>
            <a:ext cx="10116820" cy="5631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chemeClr val="tx2"/>
                </a:solidFill>
                <a:sym typeface="+mn-lt"/>
              </a:rPr>
              <a:t>《理想国》是古希腊哲学家柏拉图（公元前427-公元前347年）创作的哲学对话体著作。全书主要论述了柏拉图心中理想国的构建、治理和正义，主题是关于国家的管理。</a:t>
            </a:r>
            <a:endParaRPr lang="zh-CN" altLang="en-US" sz="2400" b="1">
              <a:solidFill>
                <a:schemeClr val="tx2"/>
              </a:solidFill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chemeClr val="tx2"/>
                </a:solidFill>
                <a:sym typeface="+mn-lt"/>
              </a:rPr>
              <a:t> “理想国”致力于人文、思想、艺术类图书的出版，并从事文化活动的策划组织，影视作品与文创产品的开发，是一个活跃而富影响力的文化机构。代表作品包括：陈丹青《退步集》、梁文道《常识》、杨奎松《革命》、柴静《看见》、龙应台“人生三书”、木心作品集、白先勇作品集、史景迁作品集、唐德刚作品集、资中筠自选集、“温故” 系列、“电影馆”系列，以及张大春、舒国治、杨照、骆以军、熊培云、许知远、蒋方舟等作者的作品。</a:t>
            </a:r>
            <a:endParaRPr lang="zh-CN" altLang="en-US" sz="2400" b="1">
              <a:solidFill>
                <a:schemeClr val="tx2"/>
              </a:solidFill>
              <a:sym typeface="+mn-lt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212869" y="339465"/>
            <a:ext cx="55801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理想国</a:t>
            </a:r>
            <a:endParaRPr lang="zh-CN" altLang="en-US" sz="360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4" name="图片 13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89"/>
          <a:stretch>
            <a:fillRect/>
          </a:stretch>
        </p:blipFill>
        <p:spPr>
          <a:xfrm flipH="1">
            <a:off x="7894981" y="7836"/>
            <a:ext cx="4207484" cy="3115750"/>
          </a:xfrm>
          <a:custGeom>
            <a:avLst/>
            <a:gdLst>
              <a:gd name="connsiteX0" fmla="*/ 4207484 w 4207484"/>
              <a:gd name="connsiteY0" fmla="*/ 0 h 3115750"/>
              <a:gd name="connsiteX1" fmla="*/ 0 w 4207484"/>
              <a:gd name="connsiteY1" fmla="*/ 0 h 3115750"/>
              <a:gd name="connsiteX2" fmla="*/ 0 w 4207484"/>
              <a:gd name="connsiteY2" fmla="*/ 3115750 h 3115750"/>
              <a:gd name="connsiteX3" fmla="*/ 4207484 w 4207484"/>
              <a:gd name="connsiteY3" fmla="*/ 3115750 h 311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7484" h="3115750">
                <a:moveTo>
                  <a:pt x="4207484" y="0"/>
                </a:moveTo>
                <a:lnTo>
                  <a:pt x="0" y="0"/>
                </a:lnTo>
                <a:lnTo>
                  <a:pt x="0" y="3115750"/>
                </a:lnTo>
                <a:lnTo>
                  <a:pt x="4207484" y="3115750"/>
                </a:lnTo>
                <a:close/>
              </a:path>
            </a:pathLst>
          </a:custGeom>
        </p:spPr>
      </p:pic>
      <p:pic>
        <p:nvPicPr>
          <p:cNvPr id="4" name="图片 3" descr="理想国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109835" y="4520565"/>
            <a:ext cx="2095500" cy="2095500"/>
          </a:xfrm>
          <a:prstGeom prst="rect">
            <a:avLst/>
          </a:prstGeom>
        </p:spPr>
      </p:pic>
    </p:spTree>
    <p:custDataLst>
      <p:tags r:id="rId8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研究主题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/>
              <a:t>贰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 rot="4489520">
            <a:off x="359448" y="3087447"/>
            <a:ext cx="3530159" cy="4177778"/>
          </a:xfrm>
          <a:prstGeom prst="rect">
            <a:avLst/>
          </a:prstGeom>
        </p:spPr>
      </p:pic>
      <p:sp>
        <p:nvSpPr>
          <p:cNvPr id="6" name="文本框 5"/>
          <p:cNvSpPr txBox="1"/>
          <p:nvPr>
            <p:custDataLst>
              <p:tags r:id="rId3"/>
            </p:custDataLst>
          </p:nvPr>
        </p:nvSpPr>
        <p:spPr>
          <a:xfrm>
            <a:off x="530225" y="895985"/>
            <a:ext cx="6729095" cy="3322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zh-CN" altLang="en-US" sz="2800">
              <a:solidFill>
                <a:schemeClr val="tx2"/>
              </a:solidFill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en-US" altLang="zh-CN" sz="2800">
                <a:solidFill>
                  <a:schemeClr val="tx2"/>
                </a:solidFill>
                <a:sym typeface="+mn-lt"/>
              </a:rPr>
              <a:t>1</a:t>
            </a:r>
            <a:r>
              <a:rPr lang="zh-CN" altLang="en-US" sz="2800">
                <a:solidFill>
                  <a:schemeClr val="tx2"/>
                </a:solidFill>
                <a:sym typeface="+mn-lt"/>
              </a:rPr>
              <a:t>、历史学科核心素养的要求</a:t>
            </a:r>
            <a:endParaRPr lang="zh-CN" altLang="en-US" sz="2800">
              <a:solidFill>
                <a:schemeClr val="tx2"/>
              </a:solidFill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en-US" altLang="zh-CN" sz="2800">
                <a:solidFill>
                  <a:schemeClr val="tx2"/>
                </a:solidFill>
                <a:sym typeface="+mn-lt"/>
              </a:rPr>
              <a:t>2</a:t>
            </a:r>
            <a:r>
              <a:rPr lang="zh-CN" altLang="en-US" sz="2800">
                <a:solidFill>
                  <a:schemeClr val="tx2"/>
                </a:solidFill>
                <a:sym typeface="+mn-lt"/>
              </a:rPr>
              <a:t>、高考对学生的能力考查要求</a:t>
            </a:r>
            <a:endParaRPr lang="zh-CN" altLang="en-US" sz="2800">
              <a:solidFill>
                <a:schemeClr val="tx2"/>
              </a:solidFill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en-US" altLang="zh-CN" sz="2800">
                <a:solidFill>
                  <a:schemeClr val="tx2"/>
                </a:solidFill>
                <a:sym typeface="+mn-lt"/>
              </a:rPr>
              <a:t>3</a:t>
            </a:r>
            <a:r>
              <a:rPr lang="zh-CN" altLang="en-US" sz="2800">
                <a:solidFill>
                  <a:schemeClr val="tx2"/>
                </a:solidFill>
                <a:sym typeface="+mn-lt"/>
              </a:rPr>
              <a:t>、学生能力的不足</a:t>
            </a:r>
            <a:endParaRPr lang="zh-CN" altLang="en-US" sz="2800">
              <a:solidFill>
                <a:schemeClr val="tx2"/>
              </a:solidFill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en-US" altLang="zh-CN" sz="2800">
                <a:solidFill>
                  <a:schemeClr val="tx2"/>
                </a:solidFill>
                <a:sym typeface="+mn-lt"/>
              </a:rPr>
              <a:t>4</a:t>
            </a:r>
            <a:r>
              <a:rPr lang="zh-CN" altLang="en-US" sz="2800">
                <a:solidFill>
                  <a:schemeClr val="tx2"/>
                </a:solidFill>
                <a:sym typeface="+mn-lt"/>
              </a:rPr>
              <a:t>、历史组研究课题的需要</a:t>
            </a:r>
            <a:endParaRPr lang="zh-CN" altLang="en-US" sz="2800">
              <a:solidFill>
                <a:schemeClr val="tx2"/>
              </a:solidFill>
              <a:sym typeface="+mn-lt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473075" y="455295"/>
            <a:ext cx="684339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高中生提取历史信息能力的培养</a:t>
            </a:r>
            <a:endParaRPr lang="zh-CN" altLang="en-US" sz="360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7372985" y="1771650"/>
            <a:ext cx="3333115" cy="332359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89"/>
          <a:stretch>
            <a:fillRect/>
          </a:stretch>
        </p:blipFill>
        <p:spPr>
          <a:xfrm flipH="1">
            <a:off x="7984516" y="7836"/>
            <a:ext cx="4207484" cy="3115750"/>
          </a:xfrm>
          <a:custGeom>
            <a:avLst/>
            <a:gdLst>
              <a:gd name="connsiteX0" fmla="*/ 4207484 w 4207484"/>
              <a:gd name="connsiteY0" fmla="*/ 0 h 3115750"/>
              <a:gd name="connsiteX1" fmla="*/ 0 w 4207484"/>
              <a:gd name="connsiteY1" fmla="*/ 0 h 3115750"/>
              <a:gd name="connsiteX2" fmla="*/ 0 w 4207484"/>
              <a:gd name="connsiteY2" fmla="*/ 3115750 h 3115750"/>
              <a:gd name="connsiteX3" fmla="*/ 4207484 w 4207484"/>
              <a:gd name="connsiteY3" fmla="*/ 3115750 h 311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7484" h="3115750">
                <a:moveTo>
                  <a:pt x="4207484" y="0"/>
                </a:moveTo>
                <a:lnTo>
                  <a:pt x="0" y="0"/>
                </a:lnTo>
                <a:lnTo>
                  <a:pt x="0" y="3115750"/>
                </a:lnTo>
                <a:lnTo>
                  <a:pt x="4207484" y="3115750"/>
                </a:lnTo>
                <a:close/>
              </a:path>
            </a:pathLst>
          </a:custGeom>
        </p:spPr>
      </p:pic>
    </p:spTree>
    <p:custDataLst>
      <p:tags r:id="rId9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>
            <p:custDataLst>
              <p:tags r:id="rId1"/>
            </p:custDataLst>
          </p:nvPr>
        </p:nvSpPr>
        <p:spPr>
          <a:xfrm>
            <a:off x="3219862" y="2257758"/>
            <a:ext cx="5856514" cy="170053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chemeClr val="tx2"/>
                </a:solidFill>
                <a:sym typeface="+mn-lt"/>
              </a:rPr>
              <a:t>1</a:t>
            </a:r>
            <a:r>
              <a:rPr lang="zh-CN" altLang="en-US" sz="3200" dirty="0">
                <a:solidFill>
                  <a:schemeClr val="tx2"/>
                </a:solidFill>
                <a:sym typeface="+mn-lt"/>
              </a:rPr>
              <a:t>、提取信息不全面</a:t>
            </a:r>
            <a:endParaRPr lang="zh-CN" altLang="en-US" sz="3200" dirty="0">
              <a:solidFill>
                <a:schemeClr val="tx2"/>
              </a:solidFill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chemeClr val="tx2"/>
                </a:solidFill>
                <a:sym typeface="+mn-lt"/>
              </a:rPr>
              <a:t>2</a:t>
            </a:r>
            <a:r>
              <a:rPr lang="zh-CN" altLang="en-US" sz="3200" dirty="0">
                <a:solidFill>
                  <a:schemeClr val="tx2"/>
                </a:solidFill>
                <a:sym typeface="+mn-lt"/>
              </a:rPr>
              <a:t>、提取信息不准确</a:t>
            </a:r>
            <a:endParaRPr lang="zh-CN" altLang="en-US" sz="3200" dirty="0">
              <a:solidFill>
                <a:schemeClr val="tx2"/>
              </a:solidFill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chemeClr val="tx2"/>
                </a:solidFill>
                <a:sym typeface="+mn-lt"/>
              </a:rPr>
              <a:t>3</a:t>
            </a:r>
            <a:r>
              <a:rPr lang="zh-CN" altLang="en-US" sz="3200" dirty="0">
                <a:solidFill>
                  <a:schemeClr val="tx2"/>
                </a:solidFill>
                <a:sym typeface="+mn-lt"/>
              </a:rPr>
              <a:t>、缺乏提取信息的方法</a:t>
            </a:r>
            <a:endParaRPr lang="zh-CN" altLang="en-US" sz="3200" dirty="0">
              <a:solidFill>
                <a:schemeClr val="tx2"/>
              </a:solidFill>
              <a:sym typeface="+mn-lt"/>
            </a:endParaRPr>
          </a:p>
        </p:txBody>
      </p:sp>
      <p:sp>
        <p:nvSpPr>
          <p:cNvPr id="10" name="文本框 9"/>
          <p:cNvSpPr txBox="1"/>
          <p:nvPr>
            <p:custDataLst>
              <p:tags r:id="rId2"/>
            </p:custDataLst>
          </p:nvPr>
        </p:nvSpPr>
        <p:spPr>
          <a:xfrm>
            <a:off x="3219862" y="1546368"/>
            <a:ext cx="5856514" cy="646331"/>
          </a:xfrm>
          <a:prstGeom prst="rect">
            <a:avLst/>
          </a:prstGeom>
          <a:noFill/>
        </p:spPr>
        <p:txBody>
          <a:bodyPr wrap="square" rtlCol="0" anchor="b" anchorCtr="0">
            <a:normAutofit fontScale="90000"/>
          </a:bodyPr>
          <a:lstStyle/>
          <a:p>
            <a:r>
              <a:rPr lang="zh-CN" alt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学生提取历史信息能力的不足</a:t>
            </a:r>
            <a:endParaRPr lang="zh-CN" altLang="en-US" sz="36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图片 4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9077325" y="-99695"/>
            <a:ext cx="2076450" cy="297116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864870" y="4377690"/>
            <a:ext cx="3666490" cy="189547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1826260" y="4182110"/>
            <a:ext cx="1743075" cy="7620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951" y="417845"/>
            <a:ext cx="2543175" cy="2552700"/>
          </a:xfrm>
          <a:prstGeom prst="rect">
            <a:avLst/>
          </a:prstGeom>
        </p:spPr>
      </p:pic>
    </p:spTree>
    <p:custDataLst>
      <p:tags r:id="rId1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研究步骤</a:t>
            </a:r>
            <a:br>
              <a:rPr lang="zh-CN" altLang="en-US"/>
            </a:br>
            <a:r>
              <a:rPr lang="zh-CN" altLang="en-US"/>
              <a:t>及预期成果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/>
              <a:t>叁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格 6"/>
          <p:cNvGraphicFramePr/>
          <p:nvPr/>
        </p:nvGraphicFramePr>
        <p:xfrm>
          <a:off x="1027430" y="175895"/>
          <a:ext cx="10473690" cy="5462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1180"/>
                <a:gridCol w="1790700"/>
                <a:gridCol w="5939155"/>
                <a:gridCol w="2192655"/>
              </a:tblGrid>
              <a:tr h="735330">
                <a:tc gridSpan="3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3600"/>
                        <a:t>研究步骤</a:t>
                      </a:r>
                      <a:endParaRPr lang="zh-CN" altLang="en-US" sz="3600"/>
                    </a:p>
                  </a:txBody>
                  <a:tcPr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3600"/>
                        <a:t>预期成果</a:t>
                      </a:r>
                      <a:endParaRPr lang="zh-CN" altLang="en-US" sz="3600"/>
                    </a:p>
                  </a:txBody>
                  <a:tcPr/>
                </a:tc>
              </a:tr>
              <a:tr h="94551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2800"/>
                        <a:t>1</a:t>
                      </a:r>
                      <a:endParaRPr lang="en-US" altLang="zh-CN" sz="28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2800"/>
                        <a:t>1.9</a:t>
                      </a:r>
                      <a:endParaRPr lang="en-US" altLang="zh-CN" sz="28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800"/>
                        <a:t>工作室启动仪式</a:t>
                      </a:r>
                      <a:endParaRPr lang="zh-CN" altLang="en-US" sz="28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2800"/>
                    </a:p>
                  </a:txBody>
                  <a:tcPr anchor="ctr" anchorCtr="0"/>
                </a:tc>
              </a:tr>
              <a:tr h="88265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2800"/>
                        <a:t>2</a:t>
                      </a:r>
                      <a:endParaRPr lang="en-US" altLang="zh-CN" sz="28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2800">
                          <a:sym typeface="+mn-ea"/>
                        </a:rPr>
                        <a:t>放寒假前</a:t>
                      </a:r>
                      <a:endParaRPr lang="zh-CN" altLang="en-US" sz="28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800"/>
                        <a:t>工作坊成员招募</a:t>
                      </a:r>
                      <a:endParaRPr lang="zh-CN" altLang="en-US" sz="28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2800"/>
                    </a:p>
                  </a:txBody>
                  <a:tcPr anchor="ctr" anchorCtr="0"/>
                </a:tc>
              </a:tr>
              <a:tr h="94551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2800"/>
                        <a:t>3</a:t>
                      </a:r>
                      <a:endParaRPr lang="en-US" altLang="zh-CN" sz="28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800"/>
                        <a:t>放寒假前</a:t>
                      </a:r>
                      <a:endParaRPr lang="zh-CN" altLang="en-US" sz="28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800"/>
                        <a:t>工作坊第一次会议：公布主题，讨论寒假研究任务，购买书籍</a:t>
                      </a:r>
                      <a:endParaRPr lang="zh-CN" altLang="en-US" sz="28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2800"/>
                    </a:p>
                  </a:txBody>
                  <a:tcPr anchor="ctr" anchorCtr="0"/>
                </a:tc>
              </a:tr>
              <a:tr h="94551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2800"/>
                        <a:t>4</a:t>
                      </a:r>
                      <a:endParaRPr lang="en-US" altLang="zh-CN" sz="28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800"/>
                        <a:t>寒假</a:t>
                      </a:r>
                      <a:endParaRPr lang="zh-CN" altLang="en-US" sz="28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800"/>
                        <a:t>阅读相关论文和书籍、撰写论文、准备开学交流分享</a:t>
                      </a:r>
                      <a:endParaRPr lang="zh-CN" altLang="en-US" sz="28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800"/>
                        <a:t>论文、</a:t>
                      </a:r>
                      <a:endParaRPr lang="zh-CN" altLang="en-US" sz="2800"/>
                    </a:p>
                    <a:p>
                      <a:pPr>
                        <a:buNone/>
                      </a:pPr>
                      <a:r>
                        <a:rPr lang="zh-CN" altLang="en-US" sz="2800"/>
                        <a:t>读书心得</a:t>
                      </a:r>
                      <a:endParaRPr lang="zh-CN" altLang="en-US" sz="2800"/>
                    </a:p>
                  </a:txBody>
                  <a:tcPr anchor="ctr" anchorCtr="0"/>
                </a:tc>
              </a:tr>
              <a:tr h="100774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2800"/>
                        <a:t>5</a:t>
                      </a:r>
                      <a:endParaRPr lang="en-US" altLang="zh-CN" sz="28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800"/>
                        <a:t>下学期</a:t>
                      </a:r>
                      <a:endParaRPr lang="zh-CN" altLang="en-US" sz="28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800"/>
                        <a:t>与每周一课主题相结合，开设研究课；</a:t>
                      </a:r>
                      <a:endParaRPr lang="zh-CN" altLang="en-US" sz="2800"/>
                    </a:p>
                    <a:p>
                      <a:pPr>
                        <a:buNone/>
                      </a:pPr>
                      <a:r>
                        <a:rPr lang="zh-CN" altLang="en-US" sz="2800"/>
                        <a:t>定期开展研讨活动。</a:t>
                      </a:r>
                      <a:endParaRPr lang="zh-CN" altLang="en-US" sz="28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800"/>
                        <a:t>公开课</a:t>
                      </a:r>
                      <a:endParaRPr lang="zh-CN" altLang="en-US" sz="2800"/>
                    </a:p>
                    <a:p>
                      <a:pPr>
                        <a:buNone/>
                      </a:pPr>
                      <a:r>
                        <a:rPr lang="zh-CN" altLang="en-US" sz="2800"/>
                        <a:t>反思</a:t>
                      </a:r>
                      <a:endParaRPr lang="zh-CN" altLang="en-US" sz="2800"/>
                    </a:p>
                  </a:txBody>
                  <a:tcPr anchor="ctr" anchorCtr="0"/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20189055"/>
</p:tagLst>
</file>

<file path=ppt/tags/tag10.xml><?xml version="1.0" encoding="utf-8"?>
<p:tagLst xmlns:p="http://schemas.openxmlformats.org/presentationml/2006/main">
  <p:tag name="KSO_WM_TEMPLATE_CATEGORY" val="custom"/>
  <p:tag name="KSO_WM_TEMPLATE_INDEX" val="20189055"/>
  <p:tag name="KSO_WM_UNIT_TYPE" val="l_h_i"/>
  <p:tag name="KSO_WM_UNIT_INDEX" val="1_1_1"/>
  <p:tag name="KSO_WM_UNIT_LAYERLEVEL" val="1_1_1"/>
  <p:tag name="KSO_WM_BEAUTIFY_FLAG" val="#wm#"/>
  <p:tag name="KSO_WM_TAG_VERSION" val="1.0"/>
  <p:tag name="KSO_WM_DIAGRAM_GROUP_CODE" val="l1-1"/>
  <p:tag name="KSO_WM_UNIT_ID" val="custom20189055_6*l_h_i*1_1_1"/>
  <p:tag name="KSO_WM_UNIT_USESOURCEFORMAT_APPLY" val="1"/>
</p:tagLst>
</file>

<file path=ppt/tags/tag11.xml><?xml version="1.0" encoding="utf-8"?>
<p:tagLst xmlns:p="http://schemas.openxmlformats.org/presentationml/2006/main">
  <p:tag name="KSO_WM_DIAGRAM_GROUP_CODE" val="l1_1"/>
  <p:tag name="KSO_WM_TAG_VERSION" val="1.0"/>
  <p:tag name="KSO_WM_BEAUTIFY_FLAG" val="#wm#"/>
  <p:tag name="KSO_WM_UNIT_TYPE" val="i"/>
  <p:tag name="KSO_WM_UNIT_ID" val="custom20189055_6*i*4"/>
  <p:tag name="KSO_WM_TEMPLATE_CATEGORY" val="custom"/>
  <p:tag name="KSO_WM_TEMPLATE_INDEX" val="20189055"/>
  <p:tag name="KSO_WM_UNIT_INDEX" val="4"/>
  <p:tag name="KSO_WM_UNIT_USESOURCEFORMAT_APPLY" val="1"/>
</p:tagLst>
</file>

<file path=ppt/tags/tag12.xml><?xml version="1.0" encoding="utf-8"?>
<p:tagLst xmlns:p="http://schemas.openxmlformats.org/presentationml/2006/main">
  <p:tag name="KSO_WM_DIAGRAM_GROUP_CODE" val="l1_1"/>
  <p:tag name="KSO_WM_TAG_VERSION" val="1.0"/>
  <p:tag name="KSO_WM_BEAUTIFY_FLAG" val="#wm#"/>
  <p:tag name="KSO_WM_UNIT_TYPE" val="i"/>
  <p:tag name="KSO_WM_UNIT_ID" val="custom20189055_6*i*5"/>
  <p:tag name="KSO_WM_TEMPLATE_CATEGORY" val="custom"/>
  <p:tag name="KSO_WM_TEMPLATE_INDEX" val="20189055"/>
  <p:tag name="KSO_WM_UNIT_INDEX" val="5"/>
  <p:tag name="KSO_WM_UNIT_USESOURCEFORMAT_APPLY" val="1"/>
</p:tagLst>
</file>

<file path=ppt/tags/tag13.xml><?xml version="1.0" encoding="utf-8"?>
<p:tagLst xmlns:p="http://schemas.openxmlformats.org/presentationml/2006/main">
  <p:tag name="KSO_WM_TEMPLATE_CATEGORY" val="custom"/>
  <p:tag name="KSO_WM_TEMPLATE_INDEX" val="20189055"/>
  <p:tag name="KSO_WM_UNIT_TYPE" val="l_h_i"/>
  <p:tag name="KSO_WM_UNIT_INDEX" val="1_1_2"/>
  <p:tag name="KSO_WM_UNIT_LAYERLEVEL" val="1_1_1"/>
  <p:tag name="KSO_WM_BEAUTIFY_FLAG" val="#wm#"/>
  <p:tag name="KSO_WM_TAG_VERSION" val="1.0"/>
  <p:tag name="KSO_WM_DIAGRAM_GROUP_CODE" val="l1-1"/>
  <p:tag name="KSO_WM_UNIT_ID" val="custom20189055_6*l_h_i*1_1_2"/>
  <p:tag name="KSO_WM_UNIT_TEXT_FILL_FORE_SCHEMECOLOR_INDEX" val="15"/>
  <p:tag name="KSO_WM_UNIT_TEXT_FILL_TYPE" val="1"/>
  <p:tag name="KSO_WM_UNIT_USESOURCEFORMAT_APPLY" val="1"/>
</p:tagLst>
</file>

<file path=ppt/tags/tag14.xml><?xml version="1.0" encoding="utf-8"?>
<p:tagLst xmlns:p="http://schemas.openxmlformats.org/presentationml/2006/main">
  <p:tag name="KSO_WM_TEMPLATE_CATEGORY" val="custom"/>
  <p:tag name="KSO_WM_TEMPLATE_INDEX" val="20189055"/>
  <p:tag name="KSO_WM_UNIT_TYPE" val="l_h_i"/>
  <p:tag name="KSO_WM_UNIT_INDEX" val="1_2_2"/>
  <p:tag name="KSO_WM_UNIT_LAYERLEVEL" val="1_1_1"/>
  <p:tag name="KSO_WM_BEAUTIFY_FLAG" val="#wm#"/>
  <p:tag name="KSO_WM_TAG_VERSION" val="1.0"/>
  <p:tag name="KSO_WM_DIAGRAM_GROUP_CODE" val="l1-1"/>
  <p:tag name="KSO_WM_UNIT_ID" val="custom20189055_6*l_h_i*1_2_2"/>
  <p:tag name="KSO_WM_UNIT_TEXT_FILL_FORE_SCHEMECOLOR_INDEX" val="15"/>
  <p:tag name="KSO_WM_UNIT_TEXT_FILL_TYPE" val="1"/>
  <p:tag name="KSO_WM_UNIT_USESOURCEFORMAT_APPLY" val="1"/>
</p:tagLst>
</file>

<file path=ppt/tags/tag15.xml><?xml version="1.0" encoding="utf-8"?>
<p:tagLst xmlns:p="http://schemas.openxmlformats.org/presentationml/2006/main">
  <p:tag name="KSO_WM_TEMPLATE_CATEGORY" val="custom"/>
  <p:tag name="KSO_WM_TEMPLATE_INDEX" val="20189055"/>
  <p:tag name="KSO_WM_UNIT_TYPE" val="l_h_i"/>
  <p:tag name="KSO_WM_UNIT_INDEX" val="1_3_2"/>
  <p:tag name="KSO_WM_UNIT_LAYERLEVEL" val="1_1_1"/>
  <p:tag name="KSO_WM_BEAUTIFY_FLAG" val="#wm#"/>
  <p:tag name="KSO_WM_TAG_VERSION" val="1.0"/>
  <p:tag name="KSO_WM_DIAGRAM_GROUP_CODE" val="l1-1"/>
  <p:tag name="KSO_WM_UNIT_ID" val="custom20189055_6*l_h_i*1_3_2"/>
  <p:tag name="KSO_WM_UNIT_TEXT_FILL_FORE_SCHEMECOLOR_INDEX" val="15"/>
  <p:tag name="KSO_WM_UNIT_TEXT_FILL_TYPE" val="1"/>
  <p:tag name="KSO_WM_UNIT_USESOURCEFORMAT_APPLY" val="1"/>
</p:tagLst>
</file>

<file path=ppt/tags/tag16.xml><?xml version="1.0" encoding="utf-8"?>
<p:tagLst xmlns:p="http://schemas.openxmlformats.org/presentationml/2006/main">
  <p:tag name="KSO_WM_TEMPLATE_CATEGORY" val="custom"/>
  <p:tag name="KSO_WM_TEMPLATE_INDEX" val="20189055"/>
  <p:tag name="KSO_WM_UNIT_TYPE" val="l_h_i"/>
  <p:tag name="KSO_WM_UNIT_INDEX" val="1_4_2"/>
  <p:tag name="KSO_WM_UNIT_LAYERLEVEL" val="1_1_1"/>
  <p:tag name="KSO_WM_BEAUTIFY_FLAG" val="#wm#"/>
  <p:tag name="KSO_WM_TAG_VERSION" val="1.0"/>
  <p:tag name="KSO_WM_DIAGRAM_GROUP_CODE" val="l1-1"/>
  <p:tag name="KSO_WM_UNIT_ID" val="custom20189055_6*l_h_i*1_4_2"/>
  <p:tag name="KSO_WM_UNIT_TEXT_FILL_FORE_SCHEMECOLOR_INDEX" val="15"/>
  <p:tag name="KSO_WM_UNIT_TEXT_FILL_TYPE" val="1"/>
  <p:tag name="KSO_WM_UNIT_USESOURCEFORMAT_APPLY" val="1"/>
</p:tagLst>
</file>

<file path=ppt/tags/tag17.xml><?xml version="1.0" encoding="utf-8"?>
<p:tagLst xmlns:p="http://schemas.openxmlformats.org/presentationml/2006/main">
  <p:tag name="KSO_WM_TEMPLATE_CATEGORY" val="custom"/>
  <p:tag name="KSO_WM_TEMPLATE_INDEX" val="20189055"/>
  <p:tag name="KSO_WM_UNIT_TYPE" val="l_h_f"/>
  <p:tag name="KSO_WM_UNIT_INDEX" val="1_1_1"/>
  <p:tag name="KSO_WM_UNIT_LAYERLEVEL" val="1_1_1"/>
  <p:tag name="KSO_WM_UNIT_VALUE" val="6"/>
  <p:tag name="KSO_WM_UNIT_HIGHLIGHT" val="0"/>
  <p:tag name="KSO_WM_UNIT_COMPATIBLE" val="0"/>
  <p:tag name="KSO_WM_UNIT_CLEAR" val="0"/>
  <p:tag name="KSO_WM_BEAUTIFY_FLAG" val="#wm#"/>
  <p:tag name="KSO_WM_TAG_VERSION" val="1.0"/>
  <p:tag name="KSO_WM_DIAGRAM_GROUP_CODE" val="l1-1"/>
  <p:tag name="KSO_WM_UNIT_ID" val="custom20189055_6*l_h_f*1_1_1"/>
  <p:tag name="KSO_WM_UNIT_PRESET_TEXT" val="请输入你的标题"/>
  <p:tag name="KSO_WM_UNIT_TEXT_FILL_FORE_SCHEMECOLOR_INDEX" val="15"/>
  <p:tag name="KSO_WM_UNIT_TEXT_FILL_TYPE" val="1"/>
  <p:tag name="KSO_WM_UNIT_USESOURCEFORMAT_APPLY" val="1"/>
</p:tagLst>
</file>

<file path=ppt/tags/tag18.xml><?xml version="1.0" encoding="utf-8"?>
<p:tagLst xmlns:p="http://schemas.openxmlformats.org/presentationml/2006/main">
  <p:tag name="KSO_WM_TEMPLATE_CATEGORY" val="custom"/>
  <p:tag name="KSO_WM_TEMPLATE_INDEX" val="20189055"/>
  <p:tag name="KSO_WM_UNIT_TYPE" val="l_h_f"/>
  <p:tag name="KSO_WM_UNIT_INDEX" val="1_2_1"/>
  <p:tag name="KSO_WM_UNIT_LAYERLEVEL" val="1_1_1"/>
  <p:tag name="KSO_WM_UNIT_VALUE" val="6"/>
  <p:tag name="KSO_WM_UNIT_HIGHLIGHT" val="0"/>
  <p:tag name="KSO_WM_UNIT_COMPATIBLE" val="0"/>
  <p:tag name="KSO_WM_UNIT_CLEAR" val="0"/>
  <p:tag name="KSO_WM_BEAUTIFY_FLAG" val="#wm#"/>
  <p:tag name="KSO_WM_TAG_VERSION" val="1.0"/>
  <p:tag name="KSO_WM_DIAGRAM_GROUP_CODE" val="l1-1"/>
  <p:tag name="KSO_WM_UNIT_ID" val="custom20189055_6*l_h_f*1_2_1"/>
  <p:tag name="KSO_WM_UNIT_PRESET_TEXT" val="请输入你的标题"/>
  <p:tag name="KSO_WM_UNIT_TEXT_FILL_FORE_SCHEMECOLOR_INDEX" val="15"/>
  <p:tag name="KSO_WM_UNIT_TEXT_FILL_TYPE" val="1"/>
  <p:tag name="KSO_WM_UNIT_USESOURCEFORMAT_APPLY" val="1"/>
</p:tagLst>
</file>

<file path=ppt/tags/tag19.xml><?xml version="1.0" encoding="utf-8"?>
<p:tagLst xmlns:p="http://schemas.openxmlformats.org/presentationml/2006/main">
  <p:tag name="KSO_WM_TEMPLATE_CATEGORY" val="custom"/>
  <p:tag name="KSO_WM_TEMPLATE_INDEX" val="20189055"/>
  <p:tag name="KSO_WM_UNIT_TYPE" val="l_h_f"/>
  <p:tag name="KSO_WM_UNIT_INDEX" val="1_3_1"/>
  <p:tag name="KSO_WM_UNIT_LAYERLEVEL" val="1_1_1"/>
  <p:tag name="KSO_WM_UNIT_VALUE" val="6"/>
  <p:tag name="KSO_WM_UNIT_HIGHLIGHT" val="0"/>
  <p:tag name="KSO_WM_UNIT_COMPATIBLE" val="0"/>
  <p:tag name="KSO_WM_UNIT_CLEAR" val="0"/>
  <p:tag name="KSO_WM_BEAUTIFY_FLAG" val="#wm#"/>
  <p:tag name="KSO_WM_TAG_VERSION" val="1.0"/>
  <p:tag name="KSO_WM_DIAGRAM_GROUP_CODE" val="l1-1"/>
  <p:tag name="KSO_WM_UNIT_ID" val="custom20189055_6*l_h_f*1_3_1"/>
  <p:tag name="KSO_WM_UNIT_PRESET_TEXT" val="请输入你的标题"/>
  <p:tag name="KSO_WM_UNIT_TEXT_FILL_FORE_SCHEMECOLOR_INDEX" val="15"/>
  <p:tag name="KSO_WM_UNIT_TEXT_FILL_TYPE" val="1"/>
  <p:tag name="KSO_WM_UNIT_USESOURCEFORMAT_APPLY" val="1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20189055"/>
</p:tagLst>
</file>

<file path=ppt/tags/tag20.xml><?xml version="1.0" encoding="utf-8"?>
<p:tagLst xmlns:p="http://schemas.openxmlformats.org/presentationml/2006/main">
  <p:tag name="KSO_WM_TEMPLATE_CATEGORY" val="custom"/>
  <p:tag name="KSO_WM_TEMPLATE_INDEX" val="20189055"/>
  <p:tag name="KSO_WM_UNIT_TYPE" val="l_h_f"/>
  <p:tag name="KSO_WM_UNIT_INDEX" val="1_4_1"/>
  <p:tag name="KSO_WM_UNIT_LAYERLEVEL" val="1_1_1"/>
  <p:tag name="KSO_WM_UNIT_VALUE" val="6"/>
  <p:tag name="KSO_WM_UNIT_HIGHLIGHT" val="0"/>
  <p:tag name="KSO_WM_UNIT_COMPATIBLE" val="0"/>
  <p:tag name="KSO_WM_UNIT_CLEAR" val="0"/>
  <p:tag name="KSO_WM_BEAUTIFY_FLAG" val="#wm#"/>
  <p:tag name="KSO_WM_TAG_VERSION" val="1.0"/>
  <p:tag name="KSO_WM_DIAGRAM_GROUP_CODE" val="l1-1"/>
  <p:tag name="KSO_WM_UNIT_ID" val="custom20189055_6*l_h_f*1_4_1"/>
  <p:tag name="KSO_WM_UNIT_PRESET_TEXT" val="请输入你的标题"/>
  <p:tag name="KSO_WM_UNIT_TEXT_FILL_FORE_SCHEMECOLOR_INDEX" val="15"/>
  <p:tag name="KSO_WM_UNIT_TEXT_FILL_TYPE" val="1"/>
  <p:tag name="KSO_WM_UNIT_USESOURCEFORMAT_APPLY" val="1"/>
</p:tagLst>
</file>

<file path=ppt/tags/tag21.xml><?xml version="1.0" encoding="utf-8"?>
<p:tagLst xmlns:p="http://schemas.openxmlformats.org/presentationml/2006/main">
  <p:tag name="KSO_WM_TEMPLATE_CATEGORY" val="custom"/>
  <p:tag name="KSO_WM_TEMPLATE_INDEX" val="20189055"/>
  <p:tag name="KSO_WM_UNIT_TYPE" val="a"/>
  <p:tag name="KSO_WM_UNIT_INDEX" val="1"/>
  <p:tag name="KSO_WM_UNIT_LAYERLEVEL" val="1"/>
  <p:tag name="KSO_WM_UNIT_ISCONTENTSTITLE" val="1"/>
  <p:tag name="KSO_WM_UNIT_VALUE" val="4"/>
  <p:tag name="KSO_WM_UNIT_HIGHLIGHT" val="0"/>
  <p:tag name="KSO_WM_UNIT_COMPATIBLE" val="0"/>
  <p:tag name="KSO_WM_UNIT_CLEAR" val="0"/>
  <p:tag name="KSO_WM_BEAUTIFY_FLAG" val="#wm#"/>
  <p:tag name="KSO_WM_TAG_VERSION" val="1.0"/>
  <p:tag name="KSO_WM_DIAGRAM_GROUP_CODE" val="l1_1"/>
  <p:tag name="KSO_WM_UNIT_ID" val="custom20189055_6*a*1"/>
  <p:tag name="KSO_WM_UNIT_PRESET_TEXT" val="目  录"/>
  <p:tag name="KSO_WM_UNIT_TEXT_FILL_FORE_SCHEMECOLOR_INDEX" val="15"/>
  <p:tag name="KSO_WM_UNIT_TEXT_FILL_TYPE" val="1"/>
  <p:tag name="KSO_WM_UNIT_USESOURCEFORMAT_APPLY" val="1"/>
</p:tagLst>
</file>

<file path=ppt/tags/tag22.xml><?xml version="1.0" encoding="utf-8"?>
<p:tagLst xmlns:p="http://schemas.openxmlformats.org/presentationml/2006/main">
  <p:tag name="KSO_WM_TAG_VERSION" val="1.0"/>
  <p:tag name="KSO_WM_SLIDE_ITEM_CNT" val="4"/>
  <p:tag name="KSO_WM_SLIDE_LAYOUT" val="a_l"/>
  <p:tag name="KSO_WM_SLIDE_LAYOUT_CNT" val="1_1"/>
  <p:tag name="KSO_WM_SLIDE_TYPE" val="contents"/>
  <p:tag name="KSO_WM_SLIDE_SUBTYPE" val="diag"/>
  <p:tag name="KSO_WM_BEAUTIFY_FLAG" val="#wm#"/>
  <p:tag name="KSO_WM_COMBINE_RELATE_SLIDE_ID" val="background20185116_6"/>
  <p:tag name="KSO_WM_TEMPLATE_CATEGORY" val="custom"/>
  <p:tag name="KSO_WM_TEMPLATE_INDEX" val="20189055"/>
  <p:tag name="KSO_WM_SLIDE_ID" val="custom20189055_6"/>
  <p:tag name="KSO_WM_SLIDE_INDEX" val="6"/>
  <p:tag name="KSO_WM_DIAGRAM_GROUP_CODE" val="l1-1"/>
  <p:tag name="KSO_WM_TEMPLATE_SUBCATEGORY" val="combine"/>
</p:tagLst>
</file>

<file path=ppt/tags/tag23.xml><?xml version="1.0" encoding="utf-8"?>
<p:tagLst xmlns:p="http://schemas.openxmlformats.org/presentationml/2006/main">
  <p:tag name="KSO_WM_TEMPLATE_CATEGORY" val="custom"/>
  <p:tag name="KSO_WM_TEMPLATE_INDEX" val="20189055"/>
  <p:tag name="KSO_WM_UNIT_TYPE" val="a"/>
  <p:tag name="KSO_WM_UNIT_INDEX" val="1"/>
  <p:tag name="KSO_WM_UNIT_LAYERLEVEL" val="1"/>
  <p:tag name="KSO_WM_UNIT_VALUE" val="6"/>
  <p:tag name="KSO_WM_UNIT_ISCONTENTSTITLE" val="0"/>
  <p:tag name="KSO_WM_UNIT_HIGHLIGHT" val="0"/>
  <p:tag name="KSO_WM_UNIT_COMPATIBLE" val="0"/>
  <p:tag name="KSO_WM_UNIT_CLEAR" val="0"/>
  <p:tag name="KSO_WM_BEAUTIFY_FLAG" val="#wm#"/>
  <p:tag name="KSO_WM_TAG_VERSION" val="1.0"/>
  <p:tag name="KSO_WM_UNIT_ID" val="custom20189055_7*a*1"/>
  <p:tag name="KSO_WM_UNIT_PRESET_TEXT" val="输入节标题"/>
</p:tagLst>
</file>

<file path=ppt/tags/tag24.xml><?xml version="1.0" encoding="utf-8"?>
<p:tagLst xmlns:p="http://schemas.openxmlformats.org/presentationml/2006/main">
  <p:tag name="KSO_WM_TEMPLATE_CATEGORY" val="custom"/>
  <p:tag name="KSO_WM_TEMPLATE_INDEX" val="20189055"/>
  <p:tag name="KSO_WM_UNIT_TYPE" val="e"/>
  <p:tag name="KSO_WM_UNIT_INDEX" val="1"/>
  <p:tag name="KSO_WM_UNIT_LAYERLEVEL" val="1"/>
  <p:tag name="KSO_WM_UNIT_VALUE" val="3"/>
  <p:tag name="KSO_WM_UNIT_HIGHLIGHT" val="0"/>
  <p:tag name="KSO_WM_UNIT_COMPATIBLE" val="1"/>
  <p:tag name="KSO_WM_UNIT_CLEAR" val="0"/>
  <p:tag name="KSO_WM_BEAUTIFY_FLAG" val="#wm#"/>
  <p:tag name="KSO_WM_TAG_VERSION" val="1.0"/>
  <p:tag name="KSO_WM_UNIT_ID" val="custom20189055_7*e*1"/>
  <p:tag name="KSO_WM_UNIT_PRESET_TEXT" val="壹"/>
</p:tagLst>
</file>

<file path=ppt/tags/tag25.xml><?xml version="1.0" encoding="utf-8"?>
<p:tagLst xmlns:p="http://schemas.openxmlformats.org/presentationml/2006/main">
  <p:tag name="KSO_WM_TAG_VERSION" val="1.0"/>
  <p:tag name="KSO_WM_SLIDE_ITEM_CNT" val="1"/>
  <p:tag name="KSO_WM_SLIDE_LAYOUT" val="a_e"/>
  <p:tag name="KSO_WM_SLIDE_LAYOUT_CNT" val="1_1"/>
  <p:tag name="KSO_WM_SLIDE_TYPE" val="sectionTitle"/>
  <p:tag name="KSO_WM_SLIDE_SUBTYPE" val="pureTxt"/>
  <p:tag name="KSO_WM_BEAUTIFY_FLAG" val="#wm#"/>
  <p:tag name="KSO_WM_COMBINE_RELATE_SLIDE_ID" val="background20185116_7"/>
  <p:tag name="KSO_WM_TEMPLATE_CATEGORY" val="custom"/>
  <p:tag name="KSO_WM_TEMPLATE_INDEX" val="20189055"/>
  <p:tag name="KSO_WM_SLIDE_ID" val="custom20189055_7"/>
  <p:tag name="KSO_WM_SLIDE_INDEX" val="7"/>
  <p:tag name="KSO_WM_TEMPLATE_SUBCATEGORY" val="combine"/>
</p:tagLst>
</file>

<file path=ppt/tags/tag26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55_9*i*0"/>
  <p:tag name="KSO_WM_TEMPLATE_CATEGORY" val="custom"/>
  <p:tag name="KSO_WM_TEMPLATE_INDEX" val="20189055"/>
  <p:tag name="KSO_WM_UNIT_INDEX" val="0"/>
</p:tagLst>
</file>

<file path=ppt/tags/tag27.xml><?xml version="1.0" encoding="utf-8"?>
<p:tagLst xmlns:p="http://schemas.openxmlformats.org/presentationml/2006/main">
  <p:tag name="KSO_WM_TEMPLATE_CATEGORY" val="custom"/>
  <p:tag name="KSO_WM_TEMPLATE_INDEX" val="20189055"/>
  <p:tag name="KSO_WM_UNIT_TYPE" val="f"/>
  <p:tag name="KSO_WM_UNIT_INDEX" val="1"/>
  <p:tag name="KSO_WM_UNIT_LAYERLEVEL" val="1"/>
  <p:tag name="KSO_WM_UNIT_VALUE" val="182"/>
  <p:tag name="KSO_WM_UNIT_HIGHLIGHT" val="0"/>
  <p:tag name="KSO_WM_UNIT_COMPATIBLE" val="0"/>
  <p:tag name="KSO_WM_UNIT_CLEAR" val="0"/>
  <p:tag name="KSO_WM_BEAUTIFY_FLAG" val="#wm#"/>
  <p:tag name="KSO_WM_TAG_VERSION" val="1.0"/>
  <p:tag name="KSO_WM_UNIT_ID" val="custom20189055_9*f*1"/>
  <p:tag name="KSO_WM_UNIT_PRESET_TEXT" val="单击此处输入文本内容，单击此处输入文本内容，单击此处输入文本内容，单击此处输入文本内容，单击此处输入文本内容，单击此处输入文本内容，单击此处输入文本内容，单击此处输入文本内容，单击此处输入文本内容，单击此处输入文本内容， 单击此处输入文本内容，单击此处输入文本内容， 单击此处输入文本内容， 单击此处输入文本内容，单击此处输入文本内容"/>
</p:tagLst>
</file>

<file path=ppt/tags/tag28.xml><?xml version="1.0" encoding="utf-8"?>
<p:tagLst xmlns:p="http://schemas.openxmlformats.org/presentationml/2006/main">
  <p:tag name="KSO_WM_TEMPLATE_CATEGORY" val="custom"/>
  <p:tag name="KSO_WM_TEMPLATE_INDEX" val="20189055"/>
  <p:tag name="KSO_WM_UNIT_TYPE" val="a"/>
  <p:tag name="KSO_WM_UNIT_INDEX" val="1"/>
  <p:tag name="KSO_WM_UNIT_LAYERLEVEL" val="1"/>
  <p:tag name="KSO_WM_UNIT_VALUE" val="13"/>
  <p:tag name="KSO_WM_UNIT_ISCONTENTSTITLE" val="0"/>
  <p:tag name="KSO_WM_UNIT_HIGHLIGHT" val="0"/>
  <p:tag name="KSO_WM_UNIT_COMPATIBLE" val="0"/>
  <p:tag name="KSO_WM_UNIT_CLEAR" val="0"/>
  <p:tag name="KSO_WM_BEAUTIFY_FLAG" val="#wm#"/>
  <p:tag name="KSO_WM_TAG_VERSION" val="1.0"/>
  <p:tag name="KSO_WM_UNIT_ID" val="custom20189055_9*a*1"/>
  <p:tag name="KSO_WM_UNIT_PRESET_TEXT" val="输入标题"/>
</p:tagLst>
</file>

<file path=ppt/tags/tag2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55_9*i*4"/>
  <p:tag name="KSO_WM_TEMPLATE_CATEGORY" val="custom"/>
  <p:tag name="KSO_WM_TEMPLATE_INDEX" val="20189055"/>
  <p:tag name="KSO_WM_UNIT_INDEX" val="4"/>
</p:tagLst>
</file>

<file path=ppt/tags/tag3.xml><?xml version="1.0" encoding="utf-8"?>
<p:tagLst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  <p:tag name="KSO_WM_TAG_VERSION" val="1.0"/>
  <p:tag name="KSO_WM_BEAUTIFY_FLAG" val="#wm#"/>
  <p:tag name="KSO_WM_COMBINE_RELATE_SLIDE_ID" val="background20185116_1"/>
  <p:tag name="KSO_WM_TEMPLATE_CATEGORY" val="custom"/>
  <p:tag name="KSO_WM_TEMPLATE_INDEX" val="20189055"/>
  <p:tag name="KSO_WM_TEMPLATE_SUBCATEGORY" val="combine"/>
  <p:tag name="KSO_WM_TEMPLATE_THUMBS_INDEX" val="1、5、6、7、8、9、10、13、14"/>
</p:tagLst>
</file>

<file path=ppt/tags/tag30.xml><?xml version="1.0" encoding="utf-8"?>
<p:tagLst xmlns:p="http://schemas.openxmlformats.org/presentationml/2006/main">
  <p:tag name="KSO_WM_TAG_VERSION" val="1.0"/>
  <p:tag name="KSO_WM_SLIDE_ITEM_CNT" val="1"/>
  <p:tag name="KSO_WM_SLIDE_LAYOUT" val="a_f"/>
  <p:tag name="KSO_WM_SLIDE_LAYOUT_CNT" val="1_1"/>
  <p:tag name="KSO_WM_SLIDE_TYPE" val="text"/>
  <p:tag name="KSO_WM_SLIDE_SUBTYPE" val="pureTxt"/>
  <p:tag name="KSO_WM_BEAUTIFY_FLAG" val="#wm#"/>
  <p:tag name="KSO_WM_SLIDE_POSITION" val="119*162"/>
  <p:tag name="KSO_WM_SLIDE_SIZE" val="438*210"/>
  <p:tag name="KSO_WM_COMBINE_RELATE_SLIDE_ID" val="background20185116_9"/>
  <p:tag name="KSO_WM_TEMPLATE_CATEGORY" val="custom"/>
  <p:tag name="KSO_WM_TEMPLATE_INDEX" val="20189055"/>
  <p:tag name="KSO_WM_SLIDE_ID" val="custom20189055_9"/>
  <p:tag name="KSO_WM_SLIDE_INDEX" val="9"/>
  <p:tag name="KSO_WM_TEMPLATE_SUBCATEGORY" val="combine"/>
</p:tagLst>
</file>

<file path=ppt/tags/tag31.xml><?xml version="1.0" encoding="utf-8"?>
<p:tagLst xmlns:p="http://schemas.openxmlformats.org/presentationml/2006/main">
  <p:tag name="KSO_WM_TEMPLATE_CATEGORY" val="custom"/>
  <p:tag name="KSO_WM_TEMPLATE_INDEX" val="20189055"/>
  <p:tag name="KSO_WM_UNIT_TYPE" val="a"/>
  <p:tag name="KSO_WM_UNIT_INDEX" val="1"/>
  <p:tag name="KSO_WM_UNIT_LAYERLEVEL" val="1"/>
  <p:tag name="KSO_WM_UNIT_VALUE" val="6"/>
  <p:tag name="KSO_WM_UNIT_ISCONTENTSTITLE" val="0"/>
  <p:tag name="KSO_WM_UNIT_HIGHLIGHT" val="0"/>
  <p:tag name="KSO_WM_UNIT_COMPATIBLE" val="0"/>
  <p:tag name="KSO_WM_UNIT_CLEAR" val="0"/>
  <p:tag name="KSO_WM_BEAUTIFY_FLAG" val="#wm#"/>
  <p:tag name="KSO_WM_TAG_VERSION" val="1.0"/>
  <p:tag name="KSO_WM_UNIT_ID" val="custom20189055_7*a*1"/>
  <p:tag name="KSO_WM_UNIT_PRESET_TEXT" val="输入节标题"/>
</p:tagLst>
</file>

<file path=ppt/tags/tag32.xml><?xml version="1.0" encoding="utf-8"?>
<p:tagLst xmlns:p="http://schemas.openxmlformats.org/presentationml/2006/main">
  <p:tag name="KSO_WM_TEMPLATE_CATEGORY" val="custom"/>
  <p:tag name="KSO_WM_TEMPLATE_INDEX" val="20189055"/>
  <p:tag name="KSO_WM_UNIT_TYPE" val="e"/>
  <p:tag name="KSO_WM_UNIT_INDEX" val="1"/>
  <p:tag name="KSO_WM_UNIT_LAYERLEVEL" val="1"/>
  <p:tag name="KSO_WM_UNIT_VALUE" val="3"/>
  <p:tag name="KSO_WM_UNIT_HIGHLIGHT" val="0"/>
  <p:tag name="KSO_WM_UNIT_COMPATIBLE" val="1"/>
  <p:tag name="KSO_WM_UNIT_CLEAR" val="0"/>
  <p:tag name="KSO_WM_BEAUTIFY_FLAG" val="#wm#"/>
  <p:tag name="KSO_WM_TAG_VERSION" val="1.0"/>
  <p:tag name="KSO_WM_UNIT_ID" val="custom20189055_7*e*1"/>
  <p:tag name="KSO_WM_UNIT_PRESET_TEXT" val="壹"/>
</p:tagLst>
</file>

<file path=ppt/tags/tag33.xml><?xml version="1.0" encoding="utf-8"?>
<p:tagLst xmlns:p="http://schemas.openxmlformats.org/presentationml/2006/main">
  <p:tag name="KSO_WM_TAG_VERSION" val="1.0"/>
  <p:tag name="KSO_WM_SLIDE_ITEM_CNT" val="1"/>
  <p:tag name="KSO_WM_SLIDE_LAYOUT" val="a_e"/>
  <p:tag name="KSO_WM_SLIDE_LAYOUT_CNT" val="1_1"/>
  <p:tag name="KSO_WM_SLIDE_TYPE" val="sectionTitle"/>
  <p:tag name="KSO_WM_SLIDE_SUBTYPE" val="pureTxt"/>
  <p:tag name="KSO_WM_BEAUTIFY_FLAG" val="#wm#"/>
  <p:tag name="KSO_WM_COMBINE_RELATE_SLIDE_ID" val="background20185116_7"/>
  <p:tag name="KSO_WM_TEMPLATE_CATEGORY" val="custom"/>
  <p:tag name="KSO_WM_TEMPLATE_INDEX" val="20189055"/>
  <p:tag name="KSO_WM_SLIDE_ID" val="custom20189055_7"/>
  <p:tag name="KSO_WM_SLIDE_INDEX" val="7"/>
  <p:tag name="KSO_WM_TEMPLATE_SUBCATEGORY" val="combine"/>
</p:tagLst>
</file>

<file path=ppt/tags/tag34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55_9*i*0"/>
  <p:tag name="KSO_WM_TEMPLATE_CATEGORY" val="custom"/>
  <p:tag name="KSO_WM_TEMPLATE_INDEX" val="20189055"/>
  <p:tag name="KSO_WM_UNIT_INDEX" val="0"/>
</p:tagLst>
</file>

<file path=ppt/tags/tag35.xml><?xml version="1.0" encoding="utf-8"?>
<p:tagLst xmlns:p="http://schemas.openxmlformats.org/presentationml/2006/main">
  <p:tag name="KSO_WM_TEMPLATE_CATEGORY" val="custom"/>
  <p:tag name="KSO_WM_TEMPLATE_INDEX" val="20189055"/>
  <p:tag name="KSO_WM_UNIT_TYPE" val="f"/>
  <p:tag name="KSO_WM_UNIT_INDEX" val="1"/>
  <p:tag name="KSO_WM_UNIT_LAYERLEVEL" val="1"/>
  <p:tag name="KSO_WM_UNIT_VALUE" val="182"/>
  <p:tag name="KSO_WM_UNIT_HIGHLIGHT" val="0"/>
  <p:tag name="KSO_WM_UNIT_COMPATIBLE" val="0"/>
  <p:tag name="KSO_WM_UNIT_CLEAR" val="0"/>
  <p:tag name="KSO_WM_BEAUTIFY_FLAG" val="#wm#"/>
  <p:tag name="KSO_WM_TAG_VERSION" val="1.0"/>
  <p:tag name="KSO_WM_UNIT_ID" val="custom20189055_9*f*1"/>
  <p:tag name="KSO_WM_UNIT_PRESET_TEXT" val="单击此处输入文本内容，单击此处输入文本内容，单击此处输入文本内容，单击此处输入文本内容，单击此处输入文本内容，单击此处输入文本内容，单击此处输入文本内容，单击此处输入文本内容，单击此处输入文本内容，单击此处输入文本内容， 单击此处输入文本内容，单击此处输入文本内容， 单击此处输入文本内容， 单击此处输入文本内容，单击此处输入文本内容"/>
</p:tagLst>
</file>

<file path=ppt/tags/tag36.xml><?xml version="1.0" encoding="utf-8"?>
<p:tagLst xmlns:p="http://schemas.openxmlformats.org/presentationml/2006/main">
  <p:tag name="KSO_WM_TEMPLATE_CATEGORY" val="custom"/>
  <p:tag name="KSO_WM_TEMPLATE_INDEX" val="20189055"/>
  <p:tag name="KSO_WM_UNIT_TYPE" val="a"/>
  <p:tag name="KSO_WM_UNIT_INDEX" val="1"/>
  <p:tag name="KSO_WM_UNIT_LAYERLEVEL" val="1"/>
  <p:tag name="KSO_WM_UNIT_VALUE" val="13"/>
  <p:tag name="KSO_WM_UNIT_ISCONTENTSTITLE" val="0"/>
  <p:tag name="KSO_WM_UNIT_HIGHLIGHT" val="0"/>
  <p:tag name="KSO_WM_UNIT_COMPATIBLE" val="0"/>
  <p:tag name="KSO_WM_UNIT_CLEAR" val="0"/>
  <p:tag name="KSO_WM_BEAUTIFY_FLAG" val="#wm#"/>
  <p:tag name="KSO_WM_TAG_VERSION" val="1.0"/>
  <p:tag name="KSO_WM_UNIT_ID" val="custom20189055_9*a*1"/>
  <p:tag name="KSO_WM_UNIT_PRESET_TEXT" val="输入标题"/>
</p:tagLst>
</file>

<file path=ppt/tags/tag3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55_9*i*3"/>
  <p:tag name="KSO_WM_TEMPLATE_CATEGORY" val="custom"/>
  <p:tag name="KSO_WM_TEMPLATE_INDEX" val="20189055"/>
  <p:tag name="KSO_WM_UNIT_INDEX" val="3"/>
</p:tagLst>
</file>

<file path=ppt/tags/tag38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55_9*i*4"/>
  <p:tag name="KSO_WM_TEMPLATE_CATEGORY" val="custom"/>
  <p:tag name="KSO_WM_TEMPLATE_INDEX" val="20189055"/>
  <p:tag name="KSO_WM_UNIT_INDEX" val="4"/>
</p:tagLst>
</file>

<file path=ppt/tags/tag39.xml><?xml version="1.0" encoding="utf-8"?>
<p:tagLst xmlns:p="http://schemas.openxmlformats.org/presentationml/2006/main">
  <p:tag name="KSO_WM_TAG_VERSION" val="1.0"/>
  <p:tag name="KSO_WM_SLIDE_ITEM_CNT" val="1"/>
  <p:tag name="KSO_WM_SLIDE_LAYOUT" val="a_f"/>
  <p:tag name="KSO_WM_SLIDE_LAYOUT_CNT" val="1_1"/>
  <p:tag name="KSO_WM_SLIDE_TYPE" val="text"/>
  <p:tag name="KSO_WM_SLIDE_SUBTYPE" val="pureTxt"/>
  <p:tag name="KSO_WM_BEAUTIFY_FLAG" val="#wm#"/>
  <p:tag name="KSO_WM_SLIDE_POSITION" val="119*162"/>
  <p:tag name="KSO_WM_SLIDE_SIZE" val="438*210"/>
  <p:tag name="KSO_WM_COMBINE_RELATE_SLIDE_ID" val="background20185116_9"/>
  <p:tag name="KSO_WM_TEMPLATE_CATEGORY" val="custom"/>
  <p:tag name="KSO_WM_TEMPLATE_INDEX" val="20189055"/>
  <p:tag name="KSO_WM_SLIDE_ID" val="custom20189055_9"/>
  <p:tag name="KSO_WM_SLIDE_INDEX" val="9"/>
  <p:tag name="KSO_WM_TEMPLATE_SUBCATEGORY" val="combine"/>
</p:tagLst>
</file>

<file path=ppt/tags/tag4.xml><?xml version="1.0" encoding="utf-8"?>
<p:tagLst xmlns:p="http://schemas.openxmlformats.org/presentationml/2006/main">
  <p:tag name="KSO_WM_TEMPLATE_CATEGORY" val="custom"/>
  <p:tag name="KSO_WM_TEMPLATE_INDEX" val="20189055"/>
  <p:tag name="KSO_WM_UNIT_TYPE" val="a"/>
  <p:tag name="KSO_WM_UNIT_INDEX" val="1"/>
  <p:tag name="KSO_WM_UNIT_LAYERLEVEL" val="1"/>
  <p:tag name="KSO_WM_UNIT_VALUE" val="5"/>
  <p:tag name="KSO_WM_UNIT_ISCONTENTSTITLE" val="0"/>
  <p:tag name="KSO_WM_UNIT_HIGHLIGHT" val="0"/>
  <p:tag name="KSO_WM_UNIT_COMPATIBLE" val="0"/>
  <p:tag name="KSO_WM_UNIT_CLEAR" val="0"/>
  <p:tag name="KSO_WM_BEAUTIFY_FLAG" val="#wm#"/>
  <p:tag name="KSO_WM_TAG_VERSION" val="1.0"/>
  <p:tag name="KSO_WM_UNIT_ID" val="custom20189055_1*a*1"/>
  <p:tag name="KSO_WM_UNIT_PRESET_TEXT" val="创意中国风"/>
</p:tagLst>
</file>

<file path=ppt/tags/tag40.xml><?xml version="1.0" encoding="utf-8"?>
<p:tagLst xmlns:p="http://schemas.openxmlformats.org/presentationml/2006/main">
  <p:tag name="KSO_WM_TEMPLATE_CATEGORY" val="custom"/>
  <p:tag name="KSO_WM_TEMPLATE_INDEX" val="20189055"/>
  <p:tag name="KSO_WM_UNIT_TYPE" val="f"/>
  <p:tag name="KSO_WM_UNIT_INDEX" val="1"/>
  <p:tag name="KSO_WM_UNIT_LAYERLEVEL" val="1"/>
  <p:tag name="KSO_WM_UNIT_VALUE" val="96"/>
  <p:tag name="KSO_WM_UNIT_HIGHLIGHT" val="0"/>
  <p:tag name="KSO_WM_UNIT_COMPATIBLE" val="0"/>
  <p:tag name="KSO_WM_UNIT_CLEAR" val="0"/>
  <p:tag name="KSO_WM_UNIT_PRESET_TEXT_INDEX" val="2"/>
  <p:tag name="KSO_WM_UNIT_PRESET_TEXT_LEN" val="90"/>
  <p:tag name="KSO_WM_BEAUTIFY_FLAG" val="#wm#"/>
  <p:tag name="KSO_WM_TAG_VERSION" val="1.0"/>
  <p:tag name="KSO_WM_UNIT_ID" val="custom20189055_10*f*1"/>
</p:tagLst>
</file>

<file path=ppt/tags/tag41.xml><?xml version="1.0" encoding="utf-8"?>
<p:tagLst xmlns:p="http://schemas.openxmlformats.org/presentationml/2006/main">
  <p:tag name="KSO_WM_TEMPLATE_CATEGORY" val="custom"/>
  <p:tag name="KSO_WM_TEMPLATE_INDEX" val="20189055"/>
  <p:tag name="KSO_WM_UNIT_TYPE" val="a"/>
  <p:tag name="KSO_WM_UNIT_INDEX" val="1"/>
  <p:tag name="KSO_WM_UNIT_LAYERLEVEL" val="1"/>
  <p:tag name="KSO_WM_UNIT_VALUE" val="13"/>
  <p:tag name="KSO_WM_UNIT_ISCONTENTSTITLE" val="0"/>
  <p:tag name="KSO_WM_UNIT_HIGHLIGHT" val="0"/>
  <p:tag name="KSO_WM_UNIT_COMPATIBLE" val="0"/>
  <p:tag name="KSO_WM_UNIT_CLEAR" val="0"/>
  <p:tag name="KSO_WM_UNIT_PRESET_TEXT_INDEX" val="0"/>
  <p:tag name="KSO_WM_UNIT_PRESET_TEXT_LEN" val="9"/>
  <p:tag name="KSO_WM_BEAUTIFY_FLAG" val="#wm#"/>
  <p:tag name="KSO_WM_TAG_VERSION" val="1.0"/>
  <p:tag name="KSO_WM_UNIT_ID" val="custom20189055_10*a*1"/>
</p:tagLst>
</file>

<file path=ppt/tags/tag42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55_10*i*3"/>
  <p:tag name="KSO_WM_TEMPLATE_CATEGORY" val="custom"/>
  <p:tag name="KSO_WM_TEMPLATE_INDEX" val="20189055"/>
  <p:tag name="KSO_WM_UNIT_INDEX" val="3"/>
</p:tagLst>
</file>

<file path=ppt/tags/tag43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55_10*i*4"/>
  <p:tag name="KSO_WM_TEMPLATE_CATEGORY" val="custom"/>
  <p:tag name="KSO_WM_TEMPLATE_INDEX" val="20189055"/>
  <p:tag name="KSO_WM_UNIT_INDEX" val="4"/>
</p:tagLst>
</file>

<file path=ppt/tags/tag44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55_10*i*5"/>
  <p:tag name="KSO_WM_TEMPLATE_CATEGORY" val="custom"/>
  <p:tag name="KSO_WM_TEMPLATE_INDEX" val="20189055"/>
  <p:tag name="KSO_WM_UNIT_INDEX" val="5"/>
</p:tagLst>
</file>

<file path=ppt/tags/tag45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55_10*i*6"/>
  <p:tag name="KSO_WM_TEMPLATE_CATEGORY" val="custom"/>
  <p:tag name="KSO_WM_TEMPLATE_INDEX" val="20189055"/>
  <p:tag name="KSO_WM_UNIT_INDEX" val="6"/>
</p:tagLst>
</file>

<file path=ppt/tags/tag46.xml><?xml version="1.0" encoding="utf-8"?>
<p:tagLst xmlns:p="http://schemas.openxmlformats.org/presentationml/2006/main">
  <p:tag name="KSO_WM_TAG_VERSION" val="1.0"/>
  <p:tag name="KSO_WM_SLIDE_ITEM_CNT" val="2"/>
  <p:tag name="KSO_WM_SLIDE_LAYOUT" val="a_f"/>
  <p:tag name="KSO_WM_SLIDE_LAYOUT_CNT" val="1_2"/>
  <p:tag name="KSO_WM_SLIDE_TYPE" val="text"/>
  <p:tag name="KSO_WM_SLIDE_SUBTYPE" val="pureTxt"/>
  <p:tag name="KSO_WM_BEAUTIFY_FLAG" val="#wm#"/>
  <p:tag name="KSO_WM_SLIDE_POSITION" val="253*177"/>
  <p:tag name="KSO_WM_SLIDE_SIZE" val="579*283"/>
  <p:tag name="KSO_WM_COMBINE_RELATE_SLIDE_ID" val="background20185116_10"/>
  <p:tag name="KSO_WM_TEMPLATE_CATEGORY" val="custom"/>
  <p:tag name="KSO_WM_TEMPLATE_INDEX" val="20189055"/>
  <p:tag name="KSO_WM_SLIDE_ID" val="custom20189055_10"/>
  <p:tag name="KSO_WM_SLIDE_INDEX" val="10"/>
  <p:tag name="KSO_WM_TEMPLATE_SUBCATEGORY" val="combine"/>
</p:tagLst>
</file>

<file path=ppt/tags/tag47.xml><?xml version="1.0" encoding="utf-8"?>
<p:tagLst xmlns:p="http://schemas.openxmlformats.org/presentationml/2006/main">
  <p:tag name="KSO_WM_TEMPLATE_CATEGORY" val="custom"/>
  <p:tag name="KSO_WM_TEMPLATE_INDEX" val="20189055"/>
  <p:tag name="KSO_WM_UNIT_TYPE" val="a"/>
  <p:tag name="KSO_WM_UNIT_INDEX" val="1"/>
  <p:tag name="KSO_WM_UNIT_LAYERLEVEL" val="1"/>
  <p:tag name="KSO_WM_UNIT_VALUE" val="6"/>
  <p:tag name="KSO_WM_UNIT_ISCONTENTSTITLE" val="0"/>
  <p:tag name="KSO_WM_UNIT_HIGHLIGHT" val="0"/>
  <p:tag name="KSO_WM_UNIT_COMPATIBLE" val="0"/>
  <p:tag name="KSO_WM_UNIT_CLEAR" val="0"/>
  <p:tag name="KSO_WM_BEAUTIFY_FLAG" val="#wm#"/>
  <p:tag name="KSO_WM_TAG_VERSION" val="1.0"/>
  <p:tag name="KSO_WM_UNIT_ID" val="custom20189055_7*a*1"/>
  <p:tag name="KSO_WM_UNIT_PRESET_TEXT" val="输入节标题"/>
</p:tagLst>
</file>

<file path=ppt/tags/tag48.xml><?xml version="1.0" encoding="utf-8"?>
<p:tagLst xmlns:p="http://schemas.openxmlformats.org/presentationml/2006/main">
  <p:tag name="KSO_WM_TEMPLATE_CATEGORY" val="custom"/>
  <p:tag name="KSO_WM_TEMPLATE_INDEX" val="20189055"/>
  <p:tag name="KSO_WM_UNIT_TYPE" val="e"/>
  <p:tag name="KSO_WM_UNIT_INDEX" val="1"/>
  <p:tag name="KSO_WM_UNIT_LAYERLEVEL" val="1"/>
  <p:tag name="KSO_WM_UNIT_VALUE" val="3"/>
  <p:tag name="KSO_WM_UNIT_HIGHLIGHT" val="0"/>
  <p:tag name="KSO_WM_UNIT_COMPATIBLE" val="1"/>
  <p:tag name="KSO_WM_UNIT_CLEAR" val="0"/>
  <p:tag name="KSO_WM_BEAUTIFY_FLAG" val="#wm#"/>
  <p:tag name="KSO_WM_TAG_VERSION" val="1.0"/>
  <p:tag name="KSO_WM_UNIT_ID" val="custom20189055_7*e*1"/>
  <p:tag name="KSO_WM_UNIT_PRESET_TEXT" val="壹"/>
</p:tagLst>
</file>

<file path=ppt/tags/tag49.xml><?xml version="1.0" encoding="utf-8"?>
<p:tagLst xmlns:p="http://schemas.openxmlformats.org/presentationml/2006/main">
  <p:tag name="KSO_WM_TAG_VERSION" val="1.0"/>
  <p:tag name="KSO_WM_SLIDE_ITEM_CNT" val="1"/>
  <p:tag name="KSO_WM_SLIDE_LAYOUT" val="a_e"/>
  <p:tag name="KSO_WM_SLIDE_LAYOUT_CNT" val="1_1"/>
  <p:tag name="KSO_WM_SLIDE_TYPE" val="sectionTitle"/>
  <p:tag name="KSO_WM_SLIDE_SUBTYPE" val="pureTxt"/>
  <p:tag name="KSO_WM_BEAUTIFY_FLAG" val="#wm#"/>
  <p:tag name="KSO_WM_COMBINE_RELATE_SLIDE_ID" val="background20185116_7"/>
  <p:tag name="KSO_WM_TEMPLATE_CATEGORY" val="custom"/>
  <p:tag name="KSO_WM_TEMPLATE_INDEX" val="20189055"/>
  <p:tag name="KSO_WM_SLIDE_ID" val="custom20189055_7"/>
  <p:tag name="KSO_WM_SLIDE_INDEX" val="7"/>
  <p:tag name="KSO_WM_TEMPLATE_SUBCATEGORY" val="combine"/>
</p:tagLst>
</file>

<file path=ppt/tags/tag5.xml><?xml version="1.0" encoding="utf-8"?>
<p:tagLst xmlns:p="http://schemas.openxmlformats.org/presentationml/2006/main">
  <p:tag name="KSO_WM_TEMPLATE_CATEGORY" val="custom"/>
  <p:tag name="KSO_WM_TEMPLATE_INDEX" val="20189055"/>
  <p:tag name="KSO_WM_UNIT_TYPE" val="b"/>
  <p:tag name="KSO_WM_UNIT_INDEX" val="1"/>
  <p:tag name="KSO_WM_UNIT_LAYERLEVEL" val="1"/>
  <p:tag name="KSO_WM_UNIT_VALUE" val="9"/>
  <p:tag name="KSO_WM_UNIT_ISCONTENTSTITLE" val="0"/>
  <p:tag name="KSO_WM_UNIT_HIGHLIGHT" val="0"/>
  <p:tag name="KSO_WM_UNIT_COMPATIBLE" val="0"/>
  <p:tag name="KSO_WM_UNIT_CLEAR" val="0"/>
  <p:tag name="KSO_WM_BEAUTIFY_FLAG" val="#wm#"/>
  <p:tag name="KSO_WM_TAG_VERSION" val="1.0"/>
  <p:tag name="KSO_WM_UNIT_ID" val="custom20189055_1*b*1"/>
  <p:tag name="KSO_WM_UNIT_PRESET_TEXT" val="文艺清新复古"/>
</p:tagLst>
</file>

<file path=ppt/tags/tag50.xml><?xml version="1.0" encoding="utf-8"?>
<p:tagLst xmlns:p="http://schemas.openxmlformats.org/presentationml/2006/main">
  <p:tag name="KSO_WM_SLIDE_SIZE" val="827*426"/>
  <p:tag name="KSO_WM_SLIDE_POSITION" val="66*36"/>
  <p:tag name="KSO_WM_SLIDE_LAYOUT_CNT" val="1_1_1"/>
  <p:tag name="KSO_WM_SLIDE_LAYOUT" val="a_f_d"/>
  <p:tag name="KSO_WM_BEAUTIFY_FLAG" val="#wm#"/>
  <p:tag name="KSO_WM_SLIDE_TYPE" val="text"/>
  <p:tag name="KSO_WM_SLIDE_ITEM_CNT" val="2"/>
  <p:tag name="KSO_WM_TAG_VERSION" val="1.0"/>
  <p:tag name="KSO_WM_SLIDE_SUBTYPE" val="picTxt"/>
  <p:tag name="KSO_WM_COMBINE_RELATE_SLIDE_ID" val="background20185116_4"/>
  <p:tag name="KSO_WM_TEMPLATE_CATEGORY" val="custom"/>
  <p:tag name="KSO_WM_TEMPLATE_INDEX" val="20189055"/>
  <p:tag name="KSO_WM_SLIDE_ID" val="custom20189055_4"/>
  <p:tag name="KSO_WM_SLIDE_INDEX" val="4"/>
  <p:tag name="KSO_WM_TEMPLATE_SUBCATEGORY" val="combine"/>
</p:tagLst>
</file>

<file path=ppt/tags/tag51.xml><?xml version="1.0" encoding="utf-8"?>
<p:tagLst xmlns:p="http://schemas.openxmlformats.org/presentationml/2006/main">
  <p:tag name="KSO_WM_TEMPLATE_CATEGORY" val="custom"/>
  <p:tag name="KSO_WM_TEMPLATE_INDEX" val="20189055"/>
  <p:tag name="KSO_WM_UNIT_TYPE" val="a"/>
  <p:tag name="KSO_WM_UNIT_INDEX" val="1"/>
  <p:tag name="KSO_WM_UNIT_LAYERLEVEL" val="1"/>
  <p:tag name="KSO_WM_UNIT_VALUE" val="3"/>
  <p:tag name="KSO_WM_UNIT_ISCONTENTSTITLE" val="0"/>
  <p:tag name="KSO_WM_UNIT_HIGHLIGHT" val="0"/>
  <p:tag name="KSO_WM_UNIT_COMPATIBLE" val="0"/>
  <p:tag name="KSO_WM_UNIT_CLEAR" val="0"/>
  <p:tag name="KSO_WM_BEAUTIFY_FLAG" val="#wm#"/>
  <p:tag name="KSO_WM_TAG_VERSION" val="1.0"/>
  <p:tag name="KSO_WM_UNIT_ID" val="custom20189055_14*a*1"/>
  <p:tag name="KSO_WM_UNIT_PRESET_TEXT" val="谢谢欣赏"/>
</p:tagLst>
</file>

<file path=ppt/tags/tag52.xml><?xml version="1.0" encoding="utf-8"?>
<p:tagLst xmlns:p="http://schemas.openxmlformats.org/presentationml/2006/main">
  <p:tag name="KSO_WM_TAG_VERSION" val="1.0"/>
  <p:tag name="KSO_WM_SLIDE_ITEM_CNT" val="1"/>
  <p:tag name="KSO_WM_SLIDE_LAYOUT" val="a"/>
  <p:tag name="KSO_WM_SLIDE_LAYOUT_CNT" val="1"/>
  <p:tag name="KSO_WM_SLIDE_TYPE" val="endPage"/>
  <p:tag name="KSO_WM_SLIDE_SUBTYPE" val="pureTxt"/>
  <p:tag name="KSO_WM_BEAUTIFY_FLAG" val="#wm#"/>
  <p:tag name="KSO_WM_COMBINE_RELATE_SLIDE_ID" val="background20185116_14"/>
  <p:tag name="KSO_WM_TEMPLATE_CATEGORY" val="custom"/>
  <p:tag name="KSO_WM_TEMPLATE_INDEX" val="20189055"/>
  <p:tag name="KSO_WM_SLIDE_ID" val="custom20189055_14"/>
  <p:tag name="KSO_WM_SLIDE_INDEX" val="14"/>
  <p:tag name="KSO_WM_TEMPLATE_SUBCATEGORY" val="combine"/>
</p:tagLst>
</file>

<file path=ppt/tags/tag6.xml><?xml version="1.0" encoding="utf-8"?>
<p:tagLst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  <p:tag name="KSO_WM_TAG_VERSION" val="1.0"/>
  <p:tag name="KSO_WM_SLIDE_ITEM_CNT" val="2"/>
  <p:tag name="KSO_WM_SLIDE_LAYOUT" val="a_b"/>
  <p:tag name="KSO_WM_SLIDE_LAYOUT_CNT" val="1_1"/>
  <p:tag name="KSO_WM_SLIDE_TYPE" val="title"/>
  <p:tag name="KSO_WM_SLIDE_SUBTYPE" val="pureTxt"/>
  <p:tag name="KSO_WM_BEAUTIFY_FLAG" val="#wm#"/>
  <p:tag name="KSO_WM_COMBINE_RELATE_SLIDE_ID" val="background20185116_1"/>
  <p:tag name="KSO_WM_TEMPLATE_CATEGORY" val="custom"/>
  <p:tag name="KSO_WM_TEMPLATE_INDEX" val="20189055"/>
  <p:tag name="KSO_WM_SLIDE_ID" val="custom20189055_1"/>
  <p:tag name="KSO_WM_SLIDE_INDEX" val="1"/>
  <p:tag name="KSO_WM_TEMPLATE_SUBCATEGORY" val="combine"/>
  <p:tag name="KSO_WM_TEMPLATE_THUMBS_INDEX" val="1、5、6、7、8、9、10、13、14、"/>
</p:tagLst>
</file>

<file path=ppt/tags/tag7.xml><?xml version="1.0" encoding="utf-8"?>
<p:tagLst xmlns:p="http://schemas.openxmlformats.org/presentationml/2006/main">
  <p:tag name="KSO_WM_TEMPLATE_CATEGORY" val="custom"/>
  <p:tag name="KSO_WM_TEMPLATE_INDEX" val="20189055"/>
  <p:tag name="KSO_WM_UNIT_TYPE" val="l_h_i"/>
  <p:tag name="KSO_WM_UNIT_INDEX" val="1_2_1"/>
  <p:tag name="KSO_WM_UNIT_LAYERLEVEL" val="1_1_1"/>
  <p:tag name="KSO_WM_BEAUTIFY_FLAG" val="#wm#"/>
  <p:tag name="KSO_WM_TAG_VERSION" val="1.0"/>
  <p:tag name="KSO_WM_DIAGRAM_GROUP_CODE" val="l1-1"/>
  <p:tag name="KSO_WM_UNIT_ID" val="custom20189055_6*l_h_i*1_2_1"/>
  <p:tag name="KSO_WM_UNIT_USESOURCEFORMAT_APPLY" val="1"/>
</p:tagLst>
</file>

<file path=ppt/tags/tag8.xml><?xml version="1.0" encoding="utf-8"?>
<p:tagLst xmlns:p="http://schemas.openxmlformats.org/presentationml/2006/main">
  <p:tag name="KSO_WM_TEMPLATE_CATEGORY" val="custom"/>
  <p:tag name="KSO_WM_TEMPLATE_INDEX" val="20189055"/>
  <p:tag name="KSO_WM_UNIT_TYPE" val="l_h_i"/>
  <p:tag name="KSO_WM_UNIT_INDEX" val="1_3_1"/>
  <p:tag name="KSO_WM_UNIT_LAYERLEVEL" val="1_1_1"/>
  <p:tag name="KSO_WM_BEAUTIFY_FLAG" val="#wm#"/>
  <p:tag name="KSO_WM_TAG_VERSION" val="1.0"/>
  <p:tag name="KSO_WM_DIAGRAM_GROUP_CODE" val="l1-1"/>
  <p:tag name="KSO_WM_UNIT_ID" val="custom20189055_6*l_h_i*1_3_1"/>
  <p:tag name="KSO_WM_UNIT_USESOURCEFORMAT_APPLY" val="1"/>
</p:tagLst>
</file>

<file path=ppt/tags/tag9.xml><?xml version="1.0" encoding="utf-8"?>
<p:tagLst xmlns:p="http://schemas.openxmlformats.org/presentationml/2006/main">
  <p:tag name="KSO_WM_TEMPLATE_CATEGORY" val="custom"/>
  <p:tag name="KSO_WM_TEMPLATE_INDEX" val="20189055"/>
  <p:tag name="KSO_WM_UNIT_TYPE" val="l_h_i"/>
  <p:tag name="KSO_WM_UNIT_INDEX" val="1_4_1"/>
  <p:tag name="KSO_WM_UNIT_LAYERLEVEL" val="1_1_1"/>
  <p:tag name="KSO_WM_BEAUTIFY_FLAG" val="#wm#"/>
  <p:tag name="KSO_WM_TAG_VERSION" val="1.0"/>
  <p:tag name="KSO_WM_DIAGRAM_GROUP_CODE" val="l1-1"/>
  <p:tag name="KSO_WM_UNIT_ID" val="custom20189055_6*l_h_i*1_4_1"/>
  <p:tag name="KSO_WM_UNIT_USESOURCEFORMAT_APPLY" val="1"/>
</p:tagLst>
</file>

<file path=ppt/theme/theme1.xml><?xml version="1.0" encoding="utf-8"?>
<a:theme xmlns:a="http://schemas.openxmlformats.org/drawingml/2006/main" name="Office 主题">
  <a:themeElements>
    <a:clrScheme name="Office">
      <a:dk1>
        <a:srgbClr val="000000"/>
      </a:dk1>
      <a:lt1>
        <a:srgbClr val="FFFFFF"/>
      </a:lt1>
      <a:dk2>
        <a:srgbClr val="54402C"/>
      </a:dk2>
      <a:lt2>
        <a:srgbClr val="E7E6E6"/>
      </a:lt2>
      <a:accent1>
        <a:srgbClr val="54402C"/>
      </a:accent1>
      <a:accent2>
        <a:srgbClr val="F8E7C6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2">
      <a:majorFont>
        <a:latin typeface="Arial"/>
        <a:ea typeface="楷体"/>
        <a:cs typeface=""/>
      </a:majorFont>
      <a:minorFont>
        <a:latin typeface="Arial"/>
        <a:ea typeface="楷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54402C"/>
    </a:dk2>
    <a:lt2>
      <a:srgbClr val="E7E6E6"/>
    </a:lt2>
    <a:accent1>
      <a:srgbClr val="54402C"/>
    </a:accent1>
    <a:accent2>
      <a:srgbClr val="F8E7C6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54402C"/>
    </a:dk2>
    <a:lt2>
      <a:srgbClr val="E7E6E6"/>
    </a:lt2>
    <a:accent1>
      <a:srgbClr val="54402C"/>
    </a:accent1>
    <a:accent2>
      <a:srgbClr val="F8E7C6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54402C"/>
    </a:dk2>
    <a:lt2>
      <a:srgbClr val="E7E6E6"/>
    </a:lt2>
    <a:accent1>
      <a:srgbClr val="54402C"/>
    </a:accent1>
    <a:accent2>
      <a:srgbClr val="F8E7C6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54402C"/>
    </a:dk2>
    <a:lt2>
      <a:srgbClr val="E7E6E6"/>
    </a:lt2>
    <a:accent1>
      <a:srgbClr val="54402C"/>
    </a:accent1>
    <a:accent2>
      <a:srgbClr val="F8E7C6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54402C"/>
    </a:dk2>
    <a:lt2>
      <a:srgbClr val="E7E6E6"/>
    </a:lt2>
    <a:accent1>
      <a:srgbClr val="54402C"/>
    </a:accent1>
    <a:accent2>
      <a:srgbClr val="F8E7C6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54402C"/>
    </a:dk2>
    <a:lt2>
      <a:srgbClr val="E7E6E6"/>
    </a:lt2>
    <a:accent1>
      <a:srgbClr val="54402C"/>
    </a:accent1>
    <a:accent2>
      <a:srgbClr val="F8E7C6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54402C"/>
    </a:dk2>
    <a:lt2>
      <a:srgbClr val="E7E6E6"/>
    </a:lt2>
    <a:accent1>
      <a:srgbClr val="54402C"/>
    </a:accent1>
    <a:accent2>
      <a:srgbClr val="F8E7C6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54402C"/>
    </a:dk2>
    <a:lt2>
      <a:srgbClr val="E7E6E6"/>
    </a:lt2>
    <a:accent1>
      <a:srgbClr val="54402C"/>
    </a:accent1>
    <a:accent2>
      <a:srgbClr val="F8E7C6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54402C"/>
    </a:dk2>
    <a:lt2>
      <a:srgbClr val="E7E6E6"/>
    </a:lt2>
    <a:accent1>
      <a:srgbClr val="54402C"/>
    </a:accent1>
    <a:accent2>
      <a:srgbClr val="F8E7C6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591</Words>
  <Application>WPS 演示</Application>
  <PresentationFormat>宽屏</PresentationFormat>
  <Paragraphs>99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Arial</vt:lpstr>
      <vt:lpstr>宋体</vt:lpstr>
      <vt:lpstr>Wingdings</vt:lpstr>
      <vt:lpstr>Calibri</vt:lpstr>
      <vt:lpstr>微软雅黑</vt:lpstr>
      <vt:lpstr>楷体</vt:lpstr>
      <vt:lpstr>Arial Unicode MS</vt:lpstr>
      <vt:lpstr>Office 主题</vt:lpstr>
      <vt:lpstr>理想国工作坊</vt:lpstr>
      <vt:lpstr>PowerPoint 演示文稿</vt:lpstr>
      <vt:lpstr>工作坊名称</vt:lpstr>
      <vt:lpstr>PowerPoint 演示文稿</vt:lpstr>
      <vt:lpstr>研究主题</vt:lpstr>
      <vt:lpstr>PowerPoint 演示文稿</vt:lpstr>
      <vt:lpstr>PowerPoint 演示文稿</vt:lpstr>
      <vt:lpstr>研究步骤 及预期成果</vt:lpstr>
      <vt:lpstr>PowerPoint 演示文稿</vt:lpstr>
      <vt:lpstr>谢谢欣赏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小泥巴</cp:lastModifiedBy>
  <cp:revision>51</cp:revision>
  <dcterms:created xsi:type="dcterms:W3CDTF">2019-01-08T06:39:00Z</dcterms:created>
  <dcterms:modified xsi:type="dcterms:W3CDTF">2019-01-08T07:58:58Z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