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5248" r:id="rId3"/>
    <p:sldId id="5254" r:id="rId5"/>
    <p:sldId id="5249" r:id="rId6"/>
    <p:sldId id="5250" r:id="rId7"/>
    <p:sldId id="5252" r:id="rId8"/>
    <p:sldId id="5253" r:id="rId9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660" indent="-1295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1860" indent="-2616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060" indent="-393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260" indent="-5257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600" algn="l" defTabSz="64960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720" algn="l" defTabSz="64960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5840" algn="l" defTabSz="64960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0960" algn="l" defTabSz="64960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82D28"/>
    <a:srgbClr val="0099CC"/>
    <a:srgbClr val="FF2121"/>
    <a:srgbClr val="DF214A"/>
    <a:srgbClr val="F94945"/>
    <a:srgbClr val="25C6FF"/>
    <a:srgbClr val="00CC99"/>
    <a:srgbClr val="FF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79" autoAdjust="0"/>
    <p:restoredTop sz="94414" autoAdjust="0"/>
  </p:normalViewPr>
  <p:slideViewPr>
    <p:cSldViewPr>
      <p:cViewPr varScale="1">
        <p:scale>
          <a:sx n="89" d="100"/>
          <a:sy n="89" d="100"/>
        </p:scale>
        <p:origin x="-822" y="-90"/>
      </p:cViewPr>
      <p:guideLst>
        <p:guide orient="horz" pos="350"/>
        <p:guide orient="horz" pos="2970"/>
        <p:guide pos="2930"/>
        <p:guide pos="360"/>
        <p:guide pos="5340"/>
        <p:guide pos="4921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4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38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897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09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21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4965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085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205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325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6023" y="1143549"/>
            <a:ext cx="6005955" cy="308553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398E3-16CD-4F8A-A268-FE366D8E7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66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/>
          <p:cNvSpPr>
            <a:spLocks noGrp="1"/>
          </p:cNvSpPr>
          <p:nvPr>
            <p:ph type="pic" sz="quarter" idx="12"/>
          </p:nvPr>
        </p:nvSpPr>
        <p:spPr>
          <a:xfrm>
            <a:off x="8168096" y="2509080"/>
            <a:ext cx="975905" cy="2302049"/>
          </a:xfrm>
          <a:custGeom>
            <a:avLst/>
            <a:gdLst>
              <a:gd name="connsiteX0" fmla="*/ 1301207 w 1301207"/>
              <a:gd name="connsiteY0" fmla="*/ 0 h 3069398"/>
              <a:gd name="connsiteX1" fmla="*/ 1301207 w 1301207"/>
              <a:gd name="connsiteY1" fmla="*/ 3069398 h 3069398"/>
              <a:gd name="connsiteX2" fmla="*/ 165104 w 1301207"/>
              <a:gd name="connsiteY2" fmla="*/ 1933295 h 3069398"/>
              <a:gd name="connsiteX3" fmla="*/ 165104 w 1301207"/>
              <a:gd name="connsiteY3" fmla="*/ 1136103 h 3069398"/>
              <a:gd name="connsiteX0-1" fmla="*/ 1301207 w 1301207"/>
              <a:gd name="connsiteY0-2" fmla="*/ 0 h 3069398"/>
              <a:gd name="connsiteX1-3" fmla="*/ 1288508 w 1301207"/>
              <a:gd name="connsiteY1-4" fmla="*/ 1251960 h 3069398"/>
              <a:gd name="connsiteX2-5" fmla="*/ 1301207 w 1301207"/>
              <a:gd name="connsiteY2-6" fmla="*/ 3069398 h 3069398"/>
              <a:gd name="connsiteX3-7" fmla="*/ 165104 w 1301207"/>
              <a:gd name="connsiteY3-8" fmla="*/ 1933295 h 3069398"/>
              <a:gd name="connsiteX4" fmla="*/ 165104 w 1301207"/>
              <a:gd name="connsiteY4" fmla="*/ 1136103 h 3069398"/>
              <a:gd name="connsiteX5" fmla="*/ 1301207 w 1301207"/>
              <a:gd name="connsiteY5" fmla="*/ 0 h 3069398"/>
              <a:gd name="connsiteX0-9" fmla="*/ 1288508 w 1379948"/>
              <a:gd name="connsiteY0-10" fmla="*/ 1251960 h 3069398"/>
              <a:gd name="connsiteX1-11" fmla="*/ 1301207 w 1379948"/>
              <a:gd name="connsiteY1-12" fmla="*/ 3069398 h 3069398"/>
              <a:gd name="connsiteX2-13" fmla="*/ 165104 w 1379948"/>
              <a:gd name="connsiteY2-14" fmla="*/ 1933295 h 3069398"/>
              <a:gd name="connsiteX3-15" fmla="*/ 165104 w 1379948"/>
              <a:gd name="connsiteY3-16" fmla="*/ 1136103 h 3069398"/>
              <a:gd name="connsiteX4-17" fmla="*/ 1301207 w 1379948"/>
              <a:gd name="connsiteY4-18" fmla="*/ 0 h 3069398"/>
              <a:gd name="connsiteX5-19" fmla="*/ 1379948 w 1379948"/>
              <a:gd name="connsiteY5-20" fmla="*/ 1343400 h 3069398"/>
              <a:gd name="connsiteX0-21" fmla="*/ 1288508 w 1301207"/>
              <a:gd name="connsiteY0-22" fmla="*/ 1251960 h 3069398"/>
              <a:gd name="connsiteX1-23" fmla="*/ 1301207 w 1301207"/>
              <a:gd name="connsiteY1-24" fmla="*/ 3069398 h 3069398"/>
              <a:gd name="connsiteX2-25" fmla="*/ 165104 w 1301207"/>
              <a:gd name="connsiteY2-26" fmla="*/ 1933295 h 3069398"/>
              <a:gd name="connsiteX3-27" fmla="*/ 165104 w 1301207"/>
              <a:gd name="connsiteY3-28" fmla="*/ 1136103 h 3069398"/>
              <a:gd name="connsiteX4-29" fmla="*/ 1301207 w 1301207"/>
              <a:gd name="connsiteY4-30" fmla="*/ 0 h 3069398"/>
              <a:gd name="connsiteX0-31" fmla="*/ 1301207 w 1301207"/>
              <a:gd name="connsiteY0-32" fmla="*/ 3069398 h 3069398"/>
              <a:gd name="connsiteX1-33" fmla="*/ 165104 w 1301207"/>
              <a:gd name="connsiteY1-34" fmla="*/ 1933295 h 3069398"/>
              <a:gd name="connsiteX2-35" fmla="*/ 165104 w 1301207"/>
              <a:gd name="connsiteY2-36" fmla="*/ 1136103 h 3069398"/>
              <a:gd name="connsiteX3-37" fmla="*/ 1301207 w 1301207"/>
              <a:gd name="connsiteY3-38" fmla="*/ 0 h 30693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301207" h="3069398">
                <a:moveTo>
                  <a:pt x="1301207" y="3069398"/>
                </a:moveTo>
                <a:lnTo>
                  <a:pt x="165104" y="1933295"/>
                </a:lnTo>
                <a:cubicBezTo>
                  <a:pt x="-55034" y="1713157"/>
                  <a:pt x="-55034" y="1356242"/>
                  <a:pt x="165104" y="1136103"/>
                </a:cubicBezTo>
                <a:lnTo>
                  <a:pt x="1301207" y="0"/>
                </a:lnTo>
              </a:path>
            </a:pathLst>
          </a:cu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0" name="任意多边形: 形状 19"/>
          <p:cNvSpPr>
            <a:spLocks noGrp="1"/>
          </p:cNvSpPr>
          <p:nvPr>
            <p:ph type="pic" sz="quarter" idx="11"/>
          </p:nvPr>
        </p:nvSpPr>
        <p:spPr>
          <a:xfrm>
            <a:off x="6233519" y="107000"/>
            <a:ext cx="2910482" cy="3237055"/>
          </a:xfrm>
          <a:custGeom>
            <a:avLst/>
            <a:gdLst>
              <a:gd name="connsiteX0" fmla="*/ 2158037 w 3880643"/>
              <a:gd name="connsiteY0" fmla="*/ 0 h 4316073"/>
              <a:gd name="connsiteX1" fmla="*/ 2556633 w 3880643"/>
              <a:gd name="connsiteY1" fmla="*/ 165103 h 4316073"/>
              <a:gd name="connsiteX2" fmla="*/ 3880643 w 3880643"/>
              <a:gd name="connsiteY2" fmla="*/ 1489113 h 4316073"/>
              <a:gd name="connsiteX3" fmla="*/ 3880643 w 3880643"/>
              <a:gd name="connsiteY3" fmla="*/ 2826959 h 4316073"/>
              <a:gd name="connsiteX4" fmla="*/ 2556634 w 3880643"/>
              <a:gd name="connsiteY4" fmla="*/ 4150970 h 4316073"/>
              <a:gd name="connsiteX5" fmla="*/ 1759440 w 3880643"/>
              <a:gd name="connsiteY5" fmla="*/ 4150970 h 4316073"/>
              <a:gd name="connsiteX6" fmla="*/ 165104 w 3880643"/>
              <a:gd name="connsiteY6" fmla="*/ 2556633 h 4316073"/>
              <a:gd name="connsiteX7" fmla="*/ 165104 w 3880643"/>
              <a:gd name="connsiteY7" fmla="*/ 1759440 h 4316073"/>
              <a:gd name="connsiteX8" fmla="*/ 1759441 w 3880643"/>
              <a:gd name="connsiteY8" fmla="*/ 165103 h 4316073"/>
              <a:gd name="connsiteX9" fmla="*/ 2158037 w 3880643"/>
              <a:gd name="connsiteY9" fmla="*/ 0 h 43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0643" h="4316073">
                <a:moveTo>
                  <a:pt x="2158037" y="0"/>
                </a:moveTo>
                <a:cubicBezTo>
                  <a:pt x="2302301" y="0"/>
                  <a:pt x="2446564" y="55034"/>
                  <a:pt x="2556633" y="165103"/>
                </a:cubicBezTo>
                <a:lnTo>
                  <a:pt x="3880643" y="1489113"/>
                </a:lnTo>
                <a:lnTo>
                  <a:pt x="3880643" y="2826959"/>
                </a:lnTo>
                <a:lnTo>
                  <a:pt x="2556634" y="4150970"/>
                </a:lnTo>
                <a:cubicBezTo>
                  <a:pt x="2336494" y="4371108"/>
                  <a:pt x="1979580" y="4371108"/>
                  <a:pt x="1759440" y="4150970"/>
                </a:cubicBezTo>
                <a:lnTo>
                  <a:pt x="165104" y="2556633"/>
                </a:lnTo>
                <a:cubicBezTo>
                  <a:pt x="-55034" y="2336494"/>
                  <a:pt x="-55034" y="1979579"/>
                  <a:pt x="165104" y="1759440"/>
                </a:cubicBezTo>
                <a:lnTo>
                  <a:pt x="1759441" y="165103"/>
                </a:lnTo>
                <a:cubicBezTo>
                  <a:pt x="1869511" y="55034"/>
                  <a:pt x="2013773" y="0"/>
                  <a:pt x="2158037" y="0"/>
                </a:cubicBez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4356189" y="2"/>
            <a:ext cx="3122562" cy="1409479"/>
          </a:xfrm>
          <a:custGeom>
            <a:avLst/>
            <a:gdLst>
              <a:gd name="connsiteX0" fmla="*/ 0 w 4163416"/>
              <a:gd name="connsiteY0" fmla="*/ 0 h 1879305"/>
              <a:gd name="connsiteX1" fmla="*/ 4163416 w 4163416"/>
              <a:gd name="connsiteY1" fmla="*/ 0 h 1879305"/>
              <a:gd name="connsiteX2" fmla="*/ 4146874 w 4163416"/>
              <a:gd name="connsiteY2" fmla="*/ 31436 h 1879305"/>
              <a:gd name="connsiteX3" fmla="*/ 4074640 w 4163416"/>
              <a:gd name="connsiteY3" fmla="*/ 119865 h 1879305"/>
              <a:gd name="connsiteX4" fmla="*/ 2480303 w 4163416"/>
              <a:gd name="connsiteY4" fmla="*/ 1714202 h 1879305"/>
              <a:gd name="connsiteX5" fmla="*/ 1683111 w 4163416"/>
              <a:gd name="connsiteY5" fmla="*/ 1714202 h 1879305"/>
              <a:gd name="connsiteX6" fmla="*/ 88774 w 4163416"/>
              <a:gd name="connsiteY6" fmla="*/ 119865 h 1879305"/>
              <a:gd name="connsiteX7" fmla="*/ 16541 w 4163416"/>
              <a:gd name="connsiteY7" fmla="*/ 31436 h 1879305"/>
              <a:gd name="connsiteX0-1" fmla="*/ 0 w 4163416"/>
              <a:gd name="connsiteY0-2" fmla="*/ 1 h 1879306"/>
              <a:gd name="connsiteX1-3" fmla="*/ 2002248 w 4163416"/>
              <a:gd name="connsiteY1-4" fmla="*/ 0 h 1879306"/>
              <a:gd name="connsiteX2-5" fmla="*/ 4163416 w 4163416"/>
              <a:gd name="connsiteY2-6" fmla="*/ 1 h 1879306"/>
              <a:gd name="connsiteX3-7" fmla="*/ 4146874 w 4163416"/>
              <a:gd name="connsiteY3-8" fmla="*/ 31437 h 1879306"/>
              <a:gd name="connsiteX4-9" fmla="*/ 4074640 w 4163416"/>
              <a:gd name="connsiteY4-10" fmla="*/ 119866 h 1879306"/>
              <a:gd name="connsiteX5-11" fmla="*/ 2480303 w 4163416"/>
              <a:gd name="connsiteY5-12" fmla="*/ 1714203 h 1879306"/>
              <a:gd name="connsiteX6-13" fmla="*/ 1683111 w 4163416"/>
              <a:gd name="connsiteY6-14" fmla="*/ 1714203 h 1879306"/>
              <a:gd name="connsiteX7-15" fmla="*/ 88774 w 4163416"/>
              <a:gd name="connsiteY7-16" fmla="*/ 119866 h 1879306"/>
              <a:gd name="connsiteX8" fmla="*/ 16541 w 4163416"/>
              <a:gd name="connsiteY8" fmla="*/ 31437 h 1879306"/>
              <a:gd name="connsiteX9" fmla="*/ 0 w 4163416"/>
              <a:gd name="connsiteY9" fmla="*/ 1 h 1879306"/>
              <a:gd name="connsiteX0-17" fmla="*/ 2002248 w 4163416"/>
              <a:gd name="connsiteY0-18" fmla="*/ 0 h 1879306"/>
              <a:gd name="connsiteX1-19" fmla="*/ 4163416 w 4163416"/>
              <a:gd name="connsiteY1-20" fmla="*/ 1 h 1879306"/>
              <a:gd name="connsiteX2-21" fmla="*/ 4146874 w 4163416"/>
              <a:gd name="connsiteY2-22" fmla="*/ 31437 h 1879306"/>
              <a:gd name="connsiteX3-23" fmla="*/ 4074640 w 4163416"/>
              <a:gd name="connsiteY3-24" fmla="*/ 119866 h 1879306"/>
              <a:gd name="connsiteX4-25" fmla="*/ 2480303 w 4163416"/>
              <a:gd name="connsiteY4-26" fmla="*/ 1714203 h 1879306"/>
              <a:gd name="connsiteX5-27" fmla="*/ 1683111 w 4163416"/>
              <a:gd name="connsiteY5-28" fmla="*/ 1714203 h 1879306"/>
              <a:gd name="connsiteX6-29" fmla="*/ 88774 w 4163416"/>
              <a:gd name="connsiteY6-30" fmla="*/ 119866 h 1879306"/>
              <a:gd name="connsiteX7-31" fmla="*/ 16541 w 4163416"/>
              <a:gd name="connsiteY7-32" fmla="*/ 31437 h 1879306"/>
              <a:gd name="connsiteX8-33" fmla="*/ 0 w 4163416"/>
              <a:gd name="connsiteY8-34" fmla="*/ 1 h 1879306"/>
              <a:gd name="connsiteX9-35" fmla="*/ 2093688 w 4163416"/>
              <a:gd name="connsiteY9-36" fmla="*/ 91440 h 1879306"/>
              <a:gd name="connsiteX0-37" fmla="*/ 2002248 w 4163416"/>
              <a:gd name="connsiteY0-38" fmla="*/ 0 h 1879306"/>
              <a:gd name="connsiteX1-39" fmla="*/ 4163416 w 4163416"/>
              <a:gd name="connsiteY1-40" fmla="*/ 1 h 1879306"/>
              <a:gd name="connsiteX2-41" fmla="*/ 4146874 w 4163416"/>
              <a:gd name="connsiteY2-42" fmla="*/ 31437 h 1879306"/>
              <a:gd name="connsiteX3-43" fmla="*/ 4074640 w 4163416"/>
              <a:gd name="connsiteY3-44" fmla="*/ 119866 h 1879306"/>
              <a:gd name="connsiteX4-45" fmla="*/ 2480303 w 4163416"/>
              <a:gd name="connsiteY4-46" fmla="*/ 1714203 h 1879306"/>
              <a:gd name="connsiteX5-47" fmla="*/ 1683111 w 4163416"/>
              <a:gd name="connsiteY5-48" fmla="*/ 1714203 h 1879306"/>
              <a:gd name="connsiteX6-49" fmla="*/ 88774 w 4163416"/>
              <a:gd name="connsiteY6-50" fmla="*/ 119866 h 1879306"/>
              <a:gd name="connsiteX7-51" fmla="*/ 16541 w 4163416"/>
              <a:gd name="connsiteY7-52" fmla="*/ 31437 h 1879306"/>
              <a:gd name="connsiteX8-53" fmla="*/ 0 w 4163416"/>
              <a:gd name="connsiteY8-54" fmla="*/ 1 h 1879306"/>
              <a:gd name="connsiteX0-55" fmla="*/ 4163416 w 4163416"/>
              <a:gd name="connsiteY0-56" fmla="*/ 0 h 1879305"/>
              <a:gd name="connsiteX1-57" fmla="*/ 4146874 w 4163416"/>
              <a:gd name="connsiteY1-58" fmla="*/ 31436 h 1879305"/>
              <a:gd name="connsiteX2-59" fmla="*/ 4074640 w 4163416"/>
              <a:gd name="connsiteY2-60" fmla="*/ 119865 h 1879305"/>
              <a:gd name="connsiteX3-61" fmla="*/ 2480303 w 4163416"/>
              <a:gd name="connsiteY3-62" fmla="*/ 1714202 h 1879305"/>
              <a:gd name="connsiteX4-63" fmla="*/ 1683111 w 4163416"/>
              <a:gd name="connsiteY4-64" fmla="*/ 1714202 h 1879305"/>
              <a:gd name="connsiteX5-65" fmla="*/ 88774 w 4163416"/>
              <a:gd name="connsiteY5-66" fmla="*/ 119865 h 1879305"/>
              <a:gd name="connsiteX6-67" fmla="*/ 16541 w 4163416"/>
              <a:gd name="connsiteY6-68" fmla="*/ 31436 h 1879305"/>
              <a:gd name="connsiteX7-69" fmla="*/ 0 w 4163416"/>
              <a:gd name="connsiteY7-70" fmla="*/ 0 h 18793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163416" h="1879305">
                <a:moveTo>
                  <a:pt x="4163416" y="0"/>
                </a:moveTo>
                <a:lnTo>
                  <a:pt x="4146874" y="31436"/>
                </a:lnTo>
                <a:cubicBezTo>
                  <a:pt x="4126236" y="62693"/>
                  <a:pt x="4102157" y="92348"/>
                  <a:pt x="4074640" y="119865"/>
                </a:cubicBezTo>
                <a:lnTo>
                  <a:pt x="2480303" y="1714202"/>
                </a:lnTo>
                <a:cubicBezTo>
                  <a:pt x="2260165" y="1934340"/>
                  <a:pt x="1903250" y="1934340"/>
                  <a:pt x="1683111" y="1714202"/>
                </a:cubicBezTo>
                <a:lnTo>
                  <a:pt x="88774" y="119865"/>
                </a:lnTo>
                <a:cubicBezTo>
                  <a:pt x="61257" y="92348"/>
                  <a:pt x="37179" y="62693"/>
                  <a:pt x="16541" y="3143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971622" y="1287452"/>
            <a:ext cx="3197245" cy="3197244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4011792" y="1598149"/>
            <a:ext cx="1508489" cy="1508489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3554591" y="3007849"/>
            <a:ext cx="1508489" cy="1508489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95" y="0"/>
            <a:ext cx="442507" cy="43596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920162" y="4654780"/>
            <a:ext cx="551208" cy="296489"/>
          </a:xfrm>
          <a:prstGeom prst="rect">
            <a:avLst/>
          </a:prstGeom>
        </p:spPr>
        <p:txBody>
          <a:bodyPr wrap="square" lIns="65023" tIns="32511" rIns="65023" bIns="3251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5"/>
            <a:ext cx="7886418" cy="993477"/>
          </a:xfrm>
          <a:prstGeom prst="rect">
            <a:avLst/>
          </a:prstGeom>
        </p:spPr>
        <p:txBody>
          <a:bodyPr vert="horz" lIns="65023" tIns="32511" rIns="65023" bIns="3251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17"/>
            <a:ext cx="7886418" cy="3263797"/>
          </a:xfrm>
          <a:prstGeom prst="rect">
            <a:avLst/>
          </a:prstGeom>
        </p:spPr>
        <p:txBody>
          <a:bodyPr vert="horz" lIns="65023" tIns="32511" rIns="65023" bIns="3251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60"/>
            <a:ext cx="2056836" cy="273206"/>
          </a:xfrm>
          <a:prstGeom prst="rect">
            <a:avLst/>
          </a:prstGeom>
        </p:spPr>
        <p:txBody>
          <a:bodyPr vert="horz" lIns="65023" tIns="32511" rIns="65023" bIns="3251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60"/>
            <a:ext cx="3086382" cy="273206"/>
          </a:xfrm>
          <a:prstGeom prst="rect">
            <a:avLst/>
          </a:prstGeom>
        </p:spPr>
        <p:txBody>
          <a:bodyPr vert="horz" lIns="65023" tIns="32511" rIns="65023" bIns="3251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7560"/>
            <a:ext cx="2056836" cy="273206"/>
          </a:xfrm>
          <a:prstGeom prst="rect">
            <a:avLst/>
          </a:prstGeom>
        </p:spPr>
        <p:txBody>
          <a:bodyPr vert="horz" lIns="65023" tIns="32511" rIns="65023" bIns="3251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3749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6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3" tIns="32511" rIns="65023" bIns="32511"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l" defTabSz="649605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4960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520" indent="-162560" algn="l" defTabSz="64960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60" algn="l" defTabSz="64960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/>
          <p:cNvGrpSpPr/>
          <p:nvPr/>
        </p:nvGrpSpPr>
        <p:grpSpPr>
          <a:xfrm>
            <a:off x="2957126" y="-38384"/>
            <a:ext cx="3229751" cy="658179"/>
            <a:chOff x="4157662" y="-53976"/>
            <a:chExt cx="4541838" cy="925513"/>
          </a:xfrm>
          <a:solidFill>
            <a:schemeClr val="accent2"/>
          </a:solidFill>
        </p:grpSpPr>
        <p:sp>
          <p:nvSpPr>
            <p:cNvPr id="30" name="Freeform 10"/>
            <p:cNvSpPr/>
            <p:nvPr/>
          </p:nvSpPr>
          <p:spPr bwMode="auto">
            <a:xfrm>
              <a:off x="4157662" y="-53976"/>
              <a:ext cx="1462088" cy="925513"/>
            </a:xfrm>
            <a:custGeom>
              <a:avLst/>
              <a:gdLst>
                <a:gd name="T0" fmla="*/ 921 w 921"/>
                <a:gd name="T1" fmla="*/ 322 h 583"/>
                <a:gd name="T2" fmla="*/ 461 w 921"/>
                <a:gd name="T3" fmla="*/ 583 h 583"/>
                <a:gd name="T4" fmla="*/ 0 w 921"/>
                <a:gd name="T5" fmla="*/ 322 h 583"/>
                <a:gd name="T6" fmla="*/ 0 w 921"/>
                <a:gd name="T7" fmla="*/ 0 h 583"/>
                <a:gd name="T8" fmla="*/ 921 w 921"/>
                <a:gd name="T9" fmla="*/ 0 h 583"/>
                <a:gd name="T10" fmla="*/ 921 w 921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1" h="583">
                  <a:moveTo>
                    <a:pt x="921" y="322"/>
                  </a:moveTo>
                  <a:lnTo>
                    <a:pt x="461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1" y="0"/>
                  </a:lnTo>
                  <a:lnTo>
                    <a:pt x="921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5715000" y="-53976"/>
              <a:ext cx="1428750" cy="925513"/>
            </a:xfrm>
            <a:custGeom>
              <a:avLst/>
              <a:gdLst>
                <a:gd name="T0" fmla="*/ 900 w 900"/>
                <a:gd name="T1" fmla="*/ 322 h 583"/>
                <a:gd name="T2" fmla="*/ 460 w 900"/>
                <a:gd name="T3" fmla="*/ 583 h 583"/>
                <a:gd name="T4" fmla="*/ 0 w 900"/>
                <a:gd name="T5" fmla="*/ 322 h 583"/>
                <a:gd name="T6" fmla="*/ 0 w 900"/>
                <a:gd name="T7" fmla="*/ 0 h 583"/>
                <a:gd name="T8" fmla="*/ 900 w 900"/>
                <a:gd name="T9" fmla="*/ 0 h 583"/>
                <a:gd name="T10" fmla="*/ 900 w 90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0" h="583">
                  <a:moveTo>
                    <a:pt x="90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00" y="0"/>
                  </a:lnTo>
                  <a:lnTo>
                    <a:pt x="90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7239000" y="-53976"/>
              <a:ext cx="1460500" cy="925513"/>
            </a:xfrm>
            <a:custGeom>
              <a:avLst/>
              <a:gdLst>
                <a:gd name="T0" fmla="*/ 920 w 920"/>
                <a:gd name="T1" fmla="*/ 322 h 583"/>
                <a:gd name="T2" fmla="*/ 460 w 920"/>
                <a:gd name="T3" fmla="*/ 583 h 583"/>
                <a:gd name="T4" fmla="*/ 0 w 920"/>
                <a:gd name="T5" fmla="*/ 322 h 583"/>
                <a:gd name="T6" fmla="*/ 0 w 920"/>
                <a:gd name="T7" fmla="*/ 0 h 583"/>
                <a:gd name="T8" fmla="*/ 920 w 920"/>
                <a:gd name="T9" fmla="*/ 0 h 583"/>
                <a:gd name="T10" fmla="*/ 920 w 92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0" h="583">
                  <a:moveTo>
                    <a:pt x="92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0" y="0"/>
                  </a:lnTo>
                  <a:lnTo>
                    <a:pt x="92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 descr="D:\儿童全息阅读\名校名师(2019.12)\名校名师报道12.12~13\2019.12.12名校名师开幕式\10.JPG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9724831">
            <a:off x="2448841" y="593986"/>
            <a:ext cx="1027364" cy="684530"/>
          </a:xfrm>
          <a:prstGeom prst="hexagon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14089">
            <a:off x="3519238" y="481226"/>
            <a:ext cx="1030424" cy="937821"/>
          </a:xfrm>
          <a:prstGeom prst="hexagon">
            <a:avLst/>
          </a:prstGeom>
        </p:spPr>
      </p:pic>
      <p:pic>
        <p:nvPicPr>
          <p:cNvPr id="16" name="图片 15" descr="D:\儿童全息阅读\名校名师(2019.12)\名校名师报道12.12~13\2019.12.12名校名师开幕式\5.JPG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9910009">
            <a:off x="5644344" y="610760"/>
            <a:ext cx="999856" cy="666115"/>
          </a:xfrm>
          <a:prstGeom prst="hexagon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/>
          <a:srcRect l="40482" t="43895" r="21722" b="3981"/>
          <a:stretch>
            <a:fillRect/>
          </a:stretch>
        </p:blipFill>
        <p:spPr>
          <a:xfrm rot="1721374">
            <a:off x="4622730" y="473859"/>
            <a:ext cx="1024000" cy="904360"/>
          </a:xfrm>
          <a:prstGeom prst="hexagon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5984" y="3571882"/>
            <a:ext cx="18472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28"/>
          <p:cNvSpPr txBox="1"/>
          <p:nvPr/>
        </p:nvSpPr>
        <p:spPr>
          <a:xfrm>
            <a:off x="356870" y="1473200"/>
            <a:ext cx="8350250" cy="17519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altLang="zh-CN" sz="36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“</a:t>
            </a:r>
            <a:r>
              <a:rPr lang="zh-CN" altLang="en-US" sz="36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全息阅读，</a:t>
            </a:r>
            <a:r>
              <a:rPr lang="zh-CN" altLang="en-US" sz="32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创新儿童成长方式的校本实践</a:t>
            </a:r>
            <a:r>
              <a:rPr lang="en-US" altLang="zh-CN" sz="32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”</a:t>
            </a:r>
            <a:endParaRPr lang="en-US" altLang="zh-CN" sz="3200" dirty="0" smtClean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endParaRPr lang="en-US" altLang="zh-CN" sz="3200" dirty="0" smtClean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4000" dirty="0" smtClean="0">
                <a:solidFill>
                  <a:srgbClr val="00206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项目研讨</a:t>
            </a:r>
            <a:endParaRPr lang="zh-CN" altLang="en-US" sz="4000" dirty="0" smtClean="0">
              <a:solidFill>
                <a:srgbClr val="00206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7" name="图片 16" descr="无标题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1"/>
            <a:ext cx="2620968" cy="1236403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0" y="4251760"/>
            <a:ext cx="9144000" cy="984287"/>
          </a:xfrm>
          <a:custGeom>
            <a:avLst/>
            <a:gdLst>
              <a:gd name="connsiteX0" fmla="*/ 251147 w 12858750"/>
              <a:gd name="connsiteY0" fmla="*/ 1060724 h 1456085"/>
              <a:gd name="connsiteX1" fmla="*/ 246905 w 12858750"/>
              <a:gd name="connsiteY1" fmla="*/ 1070639 h 1456085"/>
              <a:gd name="connsiteX2" fmla="*/ 246366 w 12858750"/>
              <a:gd name="connsiteY2" fmla="*/ 1070367 h 1456085"/>
              <a:gd name="connsiteX3" fmla="*/ 251147 w 12858750"/>
              <a:gd name="connsiteY3" fmla="*/ 1060724 h 1456085"/>
              <a:gd name="connsiteX4" fmla="*/ 1140454 w 12858750"/>
              <a:gd name="connsiteY4" fmla="*/ 1007688 h 1456085"/>
              <a:gd name="connsiteX5" fmla="*/ 1173923 w 12858750"/>
              <a:gd name="connsiteY5" fmla="*/ 1026974 h 1456085"/>
              <a:gd name="connsiteX6" fmla="*/ 1164360 w 12858750"/>
              <a:gd name="connsiteY6" fmla="*/ 1041438 h 1456085"/>
              <a:gd name="connsiteX7" fmla="*/ 1164360 w 12858750"/>
              <a:gd name="connsiteY7" fmla="*/ 1047465 h 1456085"/>
              <a:gd name="connsiteX8" fmla="*/ 1164360 w 12858750"/>
              <a:gd name="connsiteY8" fmla="*/ 1055903 h 1456085"/>
              <a:gd name="connsiteX9" fmla="*/ 1121329 w 12858750"/>
              <a:gd name="connsiteY9" fmla="*/ 1041438 h 1456085"/>
              <a:gd name="connsiteX10" fmla="*/ 1140454 w 12858750"/>
              <a:gd name="connsiteY10" fmla="*/ 1007688 h 1456085"/>
              <a:gd name="connsiteX11" fmla="*/ 6744046 w 12858750"/>
              <a:gd name="connsiteY11" fmla="*/ 0 h 1456085"/>
              <a:gd name="connsiteX12" fmla="*/ 6834890 w 12858750"/>
              <a:gd name="connsiteY12" fmla="*/ 19286 h 1456085"/>
              <a:gd name="connsiteX13" fmla="*/ 6825327 w 12858750"/>
              <a:gd name="connsiteY13" fmla="*/ 28929 h 1456085"/>
              <a:gd name="connsiteX14" fmla="*/ 6834890 w 12858750"/>
              <a:gd name="connsiteY14" fmla="*/ 28929 h 1456085"/>
              <a:gd name="connsiteX15" fmla="*/ 6882702 w 12858750"/>
              <a:gd name="connsiteY15" fmla="*/ 33751 h 1456085"/>
              <a:gd name="connsiteX16" fmla="*/ 6877921 w 12858750"/>
              <a:gd name="connsiteY16" fmla="*/ 274824 h 1456085"/>
              <a:gd name="connsiteX17" fmla="*/ 6877921 w 12858750"/>
              <a:gd name="connsiteY17" fmla="*/ 395361 h 1456085"/>
              <a:gd name="connsiteX18" fmla="*/ 6930514 w 12858750"/>
              <a:gd name="connsiteY18" fmla="*/ 515898 h 1456085"/>
              <a:gd name="connsiteX19" fmla="*/ 6930514 w 12858750"/>
              <a:gd name="connsiteY19" fmla="*/ 342325 h 1456085"/>
              <a:gd name="connsiteX20" fmla="*/ 6992670 w 12858750"/>
              <a:gd name="connsiteY20" fmla="*/ 294110 h 1456085"/>
              <a:gd name="connsiteX21" fmla="*/ 7035701 w 12858750"/>
              <a:gd name="connsiteY21" fmla="*/ 207324 h 1456085"/>
              <a:gd name="connsiteX22" fmla="*/ 7078732 w 12858750"/>
              <a:gd name="connsiteY22" fmla="*/ 260360 h 1456085"/>
              <a:gd name="connsiteX23" fmla="*/ 7136107 w 12858750"/>
              <a:gd name="connsiteY23" fmla="*/ 332682 h 1456085"/>
              <a:gd name="connsiteX24" fmla="*/ 7136107 w 12858750"/>
              <a:gd name="connsiteY24" fmla="*/ 679828 h 1456085"/>
              <a:gd name="connsiteX25" fmla="*/ 7169575 w 12858750"/>
              <a:gd name="connsiteY25" fmla="*/ 689471 h 1456085"/>
              <a:gd name="connsiteX26" fmla="*/ 7236512 w 12858750"/>
              <a:gd name="connsiteY26" fmla="*/ 597863 h 1456085"/>
              <a:gd name="connsiteX27" fmla="*/ 7236512 w 12858750"/>
              <a:gd name="connsiteY27" fmla="*/ 564113 h 1456085"/>
              <a:gd name="connsiteX28" fmla="*/ 7236512 w 12858750"/>
              <a:gd name="connsiteY28" fmla="*/ 530362 h 1456085"/>
              <a:gd name="connsiteX29" fmla="*/ 7236512 w 12858750"/>
              <a:gd name="connsiteY29" fmla="*/ 496612 h 1456085"/>
              <a:gd name="connsiteX30" fmla="*/ 7231731 w 12858750"/>
              <a:gd name="connsiteY30" fmla="*/ 462862 h 1456085"/>
              <a:gd name="connsiteX31" fmla="*/ 7250856 w 12858750"/>
              <a:gd name="connsiteY31" fmla="*/ 332682 h 1456085"/>
              <a:gd name="connsiteX32" fmla="*/ 7413417 w 12858750"/>
              <a:gd name="connsiteY32" fmla="*/ 351968 h 1456085"/>
              <a:gd name="connsiteX33" fmla="*/ 7485135 w 12858750"/>
              <a:gd name="connsiteY33" fmla="*/ 361611 h 1456085"/>
              <a:gd name="connsiteX34" fmla="*/ 7556854 w 12858750"/>
              <a:gd name="connsiteY34" fmla="*/ 400183 h 1456085"/>
              <a:gd name="connsiteX35" fmla="*/ 7552073 w 12858750"/>
              <a:gd name="connsiteY35" fmla="*/ 409825 h 1456085"/>
              <a:gd name="connsiteX36" fmla="*/ 7566416 w 12858750"/>
              <a:gd name="connsiteY36" fmla="*/ 419468 h 1456085"/>
              <a:gd name="connsiteX37" fmla="*/ 7580760 w 12858750"/>
              <a:gd name="connsiteY37" fmla="*/ 448397 h 1456085"/>
              <a:gd name="connsiteX38" fmla="*/ 7580760 w 12858750"/>
              <a:gd name="connsiteY38" fmla="*/ 549648 h 1456085"/>
              <a:gd name="connsiteX39" fmla="*/ 7676384 w 12858750"/>
              <a:gd name="connsiteY39" fmla="*/ 636435 h 1456085"/>
              <a:gd name="connsiteX40" fmla="*/ 7676384 w 12858750"/>
              <a:gd name="connsiteY40" fmla="*/ 646078 h 1456085"/>
              <a:gd name="connsiteX41" fmla="*/ 7676384 w 12858750"/>
              <a:gd name="connsiteY41" fmla="*/ 679828 h 1456085"/>
              <a:gd name="connsiteX42" fmla="*/ 7728978 w 12858750"/>
              <a:gd name="connsiteY42" fmla="*/ 776257 h 1456085"/>
              <a:gd name="connsiteX43" fmla="*/ 7748103 w 12858750"/>
              <a:gd name="connsiteY43" fmla="*/ 891973 h 1456085"/>
              <a:gd name="connsiteX44" fmla="*/ 7752884 w 12858750"/>
              <a:gd name="connsiteY44" fmla="*/ 877508 h 1456085"/>
              <a:gd name="connsiteX45" fmla="*/ 7791134 w 12858750"/>
              <a:gd name="connsiteY45" fmla="*/ 891973 h 1456085"/>
              <a:gd name="connsiteX46" fmla="*/ 7800696 w 12858750"/>
              <a:gd name="connsiteY46" fmla="*/ 891973 h 1456085"/>
              <a:gd name="connsiteX47" fmla="*/ 7824602 w 12858750"/>
              <a:gd name="connsiteY47" fmla="*/ 867865 h 1456085"/>
              <a:gd name="connsiteX48" fmla="*/ 7824602 w 12858750"/>
              <a:gd name="connsiteY48" fmla="*/ 549648 h 1456085"/>
              <a:gd name="connsiteX49" fmla="*/ 7834165 w 12858750"/>
              <a:gd name="connsiteY49" fmla="*/ 549648 h 1456085"/>
              <a:gd name="connsiteX50" fmla="*/ 7867633 w 12858750"/>
              <a:gd name="connsiteY50" fmla="*/ 458040 h 1456085"/>
              <a:gd name="connsiteX51" fmla="*/ 7867633 w 12858750"/>
              <a:gd name="connsiteY51" fmla="*/ 400183 h 1456085"/>
              <a:gd name="connsiteX52" fmla="*/ 7929789 w 12858750"/>
              <a:gd name="connsiteY52" fmla="*/ 361611 h 1456085"/>
              <a:gd name="connsiteX53" fmla="*/ 7958476 w 12858750"/>
              <a:gd name="connsiteY53" fmla="*/ 414647 h 1456085"/>
              <a:gd name="connsiteX54" fmla="*/ 8078007 w 12858750"/>
              <a:gd name="connsiteY54" fmla="*/ 506255 h 1456085"/>
              <a:gd name="connsiteX55" fmla="*/ 8068445 w 12858750"/>
              <a:gd name="connsiteY55" fmla="*/ 530362 h 1456085"/>
              <a:gd name="connsiteX56" fmla="*/ 8101913 w 12858750"/>
              <a:gd name="connsiteY56" fmla="*/ 549648 h 1456085"/>
              <a:gd name="connsiteX57" fmla="*/ 8154506 w 12858750"/>
              <a:gd name="connsiteY57" fmla="*/ 549648 h 1456085"/>
              <a:gd name="connsiteX58" fmla="*/ 8178412 w 12858750"/>
              <a:gd name="connsiteY58" fmla="*/ 583399 h 1456085"/>
              <a:gd name="connsiteX59" fmla="*/ 8187975 w 12858750"/>
              <a:gd name="connsiteY59" fmla="*/ 578577 h 1456085"/>
              <a:gd name="connsiteX60" fmla="*/ 8187975 w 12858750"/>
              <a:gd name="connsiteY60" fmla="*/ 588220 h 1456085"/>
              <a:gd name="connsiteX61" fmla="*/ 8187975 w 12858750"/>
              <a:gd name="connsiteY61" fmla="*/ 621970 h 1456085"/>
              <a:gd name="connsiteX62" fmla="*/ 8187975 w 12858750"/>
              <a:gd name="connsiteY62" fmla="*/ 689471 h 1456085"/>
              <a:gd name="connsiteX63" fmla="*/ 8187975 w 12858750"/>
              <a:gd name="connsiteY63" fmla="*/ 752150 h 1456085"/>
              <a:gd name="connsiteX64" fmla="*/ 8192756 w 12858750"/>
              <a:gd name="connsiteY64" fmla="*/ 785900 h 1456085"/>
              <a:gd name="connsiteX65" fmla="*/ 8202318 w 12858750"/>
              <a:gd name="connsiteY65" fmla="*/ 785900 h 1456085"/>
              <a:gd name="connsiteX66" fmla="*/ 8183194 w 12858750"/>
              <a:gd name="connsiteY66" fmla="*/ 810008 h 1456085"/>
              <a:gd name="connsiteX67" fmla="*/ 8216662 w 12858750"/>
              <a:gd name="connsiteY67" fmla="*/ 959473 h 1456085"/>
              <a:gd name="connsiteX68" fmla="*/ 8250131 w 12858750"/>
              <a:gd name="connsiteY68" fmla="*/ 891973 h 1456085"/>
              <a:gd name="connsiteX69" fmla="*/ 8250131 w 12858750"/>
              <a:gd name="connsiteY69" fmla="*/ 863044 h 1456085"/>
              <a:gd name="connsiteX70" fmla="*/ 8250131 w 12858750"/>
              <a:gd name="connsiteY70" fmla="*/ 829294 h 1456085"/>
              <a:gd name="connsiteX71" fmla="*/ 8250131 w 12858750"/>
              <a:gd name="connsiteY71" fmla="*/ 795543 h 1456085"/>
              <a:gd name="connsiteX72" fmla="*/ 8250131 w 12858750"/>
              <a:gd name="connsiteY72" fmla="*/ 761793 h 1456085"/>
              <a:gd name="connsiteX73" fmla="*/ 8250131 w 12858750"/>
              <a:gd name="connsiteY73" fmla="*/ 728043 h 1456085"/>
              <a:gd name="connsiteX74" fmla="*/ 8250131 w 12858750"/>
              <a:gd name="connsiteY74" fmla="*/ 694292 h 1456085"/>
              <a:gd name="connsiteX75" fmla="*/ 8240568 w 12858750"/>
              <a:gd name="connsiteY75" fmla="*/ 612327 h 1456085"/>
              <a:gd name="connsiteX76" fmla="*/ 8317068 w 12858750"/>
              <a:gd name="connsiteY76" fmla="*/ 597863 h 1456085"/>
              <a:gd name="connsiteX77" fmla="*/ 8336193 w 12858750"/>
              <a:gd name="connsiteY77" fmla="*/ 597863 h 1456085"/>
              <a:gd name="connsiteX78" fmla="*/ 8350536 w 12858750"/>
              <a:gd name="connsiteY78" fmla="*/ 515898 h 1456085"/>
              <a:gd name="connsiteX79" fmla="*/ 8388786 w 12858750"/>
              <a:gd name="connsiteY79" fmla="*/ 448397 h 1456085"/>
              <a:gd name="connsiteX80" fmla="*/ 8489192 w 12858750"/>
              <a:gd name="connsiteY80" fmla="*/ 472505 h 1456085"/>
              <a:gd name="connsiteX81" fmla="*/ 8537004 w 12858750"/>
              <a:gd name="connsiteY81" fmla="*/ 573756 h 1456085"/>
              <a:gd name="connsiteX82" fmla="*/ 8537004 w 12858750"/>
              <a:gd name="connsiteY82" fmla="*/ 607506 h 1456085"/>
              <a:gd name="connsiteX83" fmla="*/ 8527442 w 12858750"/>
              <a:gd name="connsiteY83" fmla="*/ 631613 h 1456085"/>
              <a:gd name="connsiteX84" fmla="*/ 8570473 w 12858750"/>
              <a:gd name="connsiteY84" fmla="*/ 607506 h 1456085"/>
              <a:gd name="connsiteX85" fmla="*/ 8752159 w 12858750"/>
              <a:gd name="connsiteY85" fmla="*/ 540005 h 1456085"/>
              <a:gd name="connsiteX86" fmla="*/ 8747378 w 12858750"/>
              <a:gd name="connsiteY86" fmla="*/ 621970 h 1456085"/>
              <a:gd name="connsiteX87" fmla="*/ 8790409 w 12858750"/>
              <a:gd name="connsiteY87" fmla="*/ 597863 h 1456085"/>
              <a:gd name="connsiteX88" fmla="*/ 8799971 w 12858750"/>
              <a:gd name="connsiteY88" fmla="*/ 597863 h 1456085"/>
              <a:gd name="connsiteX89" fmla="*/ 8823877 w 12858750"/>
              <a:gd name="connsiteY89" fmla="*/ 626792 h 1456085"/>
              <a:gd name="connsiteX90" fmla="*/ 8871690 w 12858750"/>
              <a:gd name="connsiteY90" fmla="*/ 636435 h 1456085"/>
              <a:gd name="connsiteX91" fmla="*/ 8919502 w 12858750"/>
              <a:gd name="connsiteY91" fmla="*/ 564113 h 1456085"/>
              <a:gd name="connsiteX92" fmla="*/ 8986439 w 12858750"/>
              <a:gd name="connsiteY92" fmla="*/ 578577 h 1456085"/>
              <a:gd name="connsiteX93" fmla="*/ 9058157 w 12858750"/>
              <a:gd name="connsiteY93" fmla="*/ 530362 h 1456085"/>
              <a:gd name="connsiteX94" fmla="*/ 9091626 w 12858750"/>
              <a:gd name="connsiteY94" fmla="*/ 530362 h 1456085"/>
              <a:gd name="connsiteX95" fmla="*/ 9086845 w 12858750"/>
              <a:gd name="connsiteY95" fmla="*/ 544827 h 1456085"/>
              <a:gd name="connsiteX96" fmla="*/ 9120313 w 12858750"/>
              <a:gd name="connsiteY96" fmla="*/ 549648 h 1456085"/>
              <a:gd name="connsiteX97" fmla="*/ 9115532 w 12858750"/>
              <a:gd name="connsiteY97" fmla="*/ 559291 h 1456085"/>
              <a:gd name="connsiteX98" fmla="*/ 9125094 w 12858750"/>
              <a:gd name="connsiteY98" fmla="*/ 564113 h 1456085"/>
              <a:gd name="connsiteX99" fmla="*/ 9144219 w 12858750"/>
              <a:gd name="connsiteY99" fmla="*/ 631613 h 1456085"/>
              <a:gd name="connsiteX100" fmla="*/ 9172907 w 12858750"/>
              <a:gd name="connsiteY100" fmla="*/ 723221 h 1456085"/>
              <a:gd name="connsiteX101" fmla="*/ 9215938 w 12858750"/>
              <a:gd name="connsiteY101" fmla="*/ 694292 h 1456085"/>
              <a:gd name="connsiteX102" fmla="*/ 9239844 w 12858750"/>
              <a:gd name="connsiteY102" fmla="*/ 694292 h 1456085"/>
              <a:gd name="connsiteX103" fmla="*/ 9297218 w 12858750"/>
              <a:gd name="connsiteY103" fmla="*/ 713578 h 1456085"/>
              <a:gd name="connsiteX104" fmla="*/ 9378499 w 12858750"/>
              <a:gd name="connsiteY104" fmla="*/ 626792 h 1456085"/>
              <a:gd name="connsiteX105" fmla="*/ 9517154 w 12858750"/>
              <a:gd name="connsiteY105" fmla="*/ 631613 h 1456085"/>
              <a:gd name="connsiteX106" fmla="*/ 9512373 w 12858750"/>
              <a:gd name="connsiteY106" fmla="*/ 646078 h 1456085"/>
              <a:gd name="connsiteX107" fmla="*/ 9541061 w 12858750"/>
              <a:gd name="connsiteY107" fmla="*/ 646078 h 1456085"/>
              <a:gd name="connsiteX108" fmla="*/ 9560185 w 12858750"/>
              <a:gd name="connsiteY108" fmla="*/ 670185 h 1456085"/>
              <a:gd name="connsiteX109" fmla="*/ 9550623 w 12858750"/>
              <a:gd name="connsiteY109" fmla="*/ 689471 h 1456085"/>
              <a:gd name="connsiteX110" fmla="*/ 9550623 w 12858750"/>
              <a:gd name="connsiteY110" fmla="*/ 723221 h 1456085"/>
              <a:gd name="connsiteX111" fmla="*/ 9555404 w 12858750"/>
              <a:gd name="connsiteY111" fmla="*/ 752150 h 1456085"/>
              <a:gd name="connsiteX112" fmla="*/ 9550623 w 12858750"/>
              <a:gd name="connsiteY112" fmla="*/ 795543 h 1456085"/>
              <a:gd name="connsiteX113" fmla="*/ 9617560 w 12858750"/>
              <a:gd name="connsiteY113" fmla="*/ 863044 h 1456085"/>
              <a:gd name="connsiteX114" fmla="*/ 9641466 w 12858750"/>
              <a:gd name="connsiteY114" fmla="*/ 891973 h 1456085"/>
              <a:gd name="connsiteX115" fmla="*/ 9641550 w 12858750"/>
              <a:gd name="connsiteY115" fmla="*/ 891859 h 1456085"/>
              <a:gd name="connsiteX116" fmla="*/ 9642139 w 12858750"/>
              <a:gd name="connsiteY116" fmla="*/ 894007 h 1456085"/>
              <a:gd name="connsiteX117" fmla="*/ 9646761 w 12858750"/>
              <a:gd name="connsiteY117" fmla="*/ 884825 h 1456085"/>
              <a:gd name="connsiteX118" fmla="*/ 9641550 w 12858750"/>
              <a:gd name="connsiteY118" fmla="*/ 891859 h 1456085"/>
              <a:gd name="connsiteX119" fmla="*/ 9640878 w 12858750"/>
              <a:gd name="connsiteY119" fmla="*/ 889402 h 1456085"/>
              <a:gd name="connsiteX120" fmla="*/ 9641466 w 12858750"/>
              <a:gd name="connsiteY120" fmla="*/ 877508 h 1456085"/>
              <a:gd name="connsiteX121" fmla="*/ 9641466 w 12858750"/>
              <a:gd name="connsiteY121" fmla="*/ 843758 h 1456085"/>
              <a:gd name="connsiteX122" fmla="*/ 9641466 w 12858750"/>
              <a:gd name="connsiteY122" fmla="*/ 810008 h 1456085"/>
              <a:gd name="connsiteX123" fmla="*/ 9651029 w 12858750"/>
              <a:gd name="connsiteY123" fmla="*/ 737686 h 1456085"/>
              <a:gd name="connsiteX124" fmla="*/ 9641466 w 12858750"/>
              <a:gd name="connsiteY124" fmla="*/ 713578 h 1456085"/>
              <a:gd name="connsiteX125" fmla="*/ 9698841 w 12858750"/>
              <a:gd name="connsiteY125" fmla="*/ 665364 h 1456085"/>
              <a:gd name="connsiteX126" fmla="*/ 9847059 w 12858750"/>
              <a:gd name="connsiteY126" fmla="*/ 646078 h 1456085"/>
              <a:gd name="connsiteX127" fmla="*/ 9890090 w 12858750"/>
              <a:gd name="connsiteY127" fmla="*/ 800365 h 1456085"/>
              <a:gd name="connsiteX128" fmla="*/ 9909215 w 12858750"/>
              <a:gd name="connsiteY128" fmla="*/ 829294 h 1456085"/>
              <a:gd name="connsiteX129" fmla="*/ 9995277 w 12858750"/>
              <a:gd name="connsiteY129" fmla="*/ 694292 h 1456085"/>
              <a:gd name="connsiteX130" fmla="*/ 9980933 w 12858750"/>
              <a:gd name="connsiteY130" fmla="*/ 670185 h 1456085"/>
              <a:gd name="connsiteX131" fmla="*/ 9985714 w 12858750"/>
              <a:gd name="connsiteY131" fmla="*/ 646078 h 1456085"/>
              <a:gd name="connsiteX132" fmla="*/ 10033526 w 12858750"/>
              <a:gd name="connsiteY132" fmla="*/ 646078 h 1456085"/>
              <a:gd name="connsiteX133" fmla="*/ 10100464 w 12858750"/>
              <a:gd name="connsiteY133" fmla="*/ 713578 h 1456085"/>
              <a:gd name="connsiteX134" fmla="*/ 10124370 w 12858750"/>
              <a:gd name="connsiteY134" fmla="*/ 549648 h 1456085"/>
              <a:gd name="connsiteX135" fmla="*/ 10100464 w 12858750"/>
              <a:gd name="connsiteY135" fmla="*/ 496612 h 1456085"/>
              <a:gd name="connsiteX136" fmla="*/ 10124370 w 12858750"/>
              <a:gd name="connsiteY136" fmla="*/ 496612 h 1456085"/>
              <a:gd name="connsiteX137" fmla="*/ 10114807 w 12858750"/>
              <a:gd name="connsiteY137" fmla="*/ 486969 h 1456085"/>
              <a:gd name="connsiteX138" fmla="*/ 10124370 w 12858750"/>
              <a:gd name="connsiteY138" fmla="*/ 486969 h 1456085"/>
              <a:gd name="connsiteX139" fmla="*/ 10191307 w 12858750"/>
              <a:gd name="connsiteY139" fmla="*/ 448397 h 1456085"/>
              <a:gd name="connsiteX140" fmla="*/ 10267806 w 12858750"/>
              <a:gd name="connsiteY140" fmla="*/ 506255 h 1456085"/>
              <a:gd name="connsiteX141" fmla="*/ 10267806 w 12858750"/>
              <a:gd name="connsiteY141" fmla="*/ 573756 h 1456085"/>
              <a:gd name="connsiteX142" fmla="*/ 10267806 w 12858750"/>
              <a:gd name="connsiteY142" fmla="*/ 607506 h 1456085"/>
              <a:gd name="connsiteX143" fmla="*/ 10267806 w 12858750"/>
              <a:gd name="connsiteY143" fmla="*/ 636435 h 1456085"/>
              <a:gd name="connsiteX144" fmla="*/ 10267806 w 12858750"/>
              <a:gd name="connsiteY144" fmla="*/ 670185 h 1456085"/>
              <a:gd name="connsiteX145" fmla="*/ 10267806 w 12858750"/>
              <a:gd name="connsiteY145" fmla="*/ 703935 h 1456085"/>
              <a:gd name="connsiteX146" fmla="*/ 10267806 w 12858750"/>
              <a:gd name="connsiteY146" fmla="*/ 737686 h 1456085"/>
              <a:gd name="connsiteX147" fmla="*/ 10267806 w 12858750"/>
              <a:gd name="connsiteY147" fmla="*/ 771436 h 1456085"/>
              <a:gd name="connsiteX148" fmla="*/ 10267806 w 12858750"/>
              <a:gd name="connsiteY148" fmla="*/ 805186 h 1456085"/>
              <a:gd name="connsiteX149" fmla="*/ 10267806 w 12858750"/>
              <a:gd name="connsiteY149" fmla="*/ 834115 h 1456085"/>
              <a:gd name="connsiteX150" fmla="*/ 10267806 w 12858750"/>
              <a:gd name="connsiteY150" fmla="*/ 867865 h 1456085"/>
              <a:gd name="connsiteX151" fmla="*/ 10267806 w 12858750"/>
              <a:gd name="connsiteY151" fmla="*/ 901616 h 1456085"/>
              <a:gd name="connsiteX152" fmla="*/ 10267806 w 12858750"/>
              <a:gd name="connsiteY152" fmla="*/ 935366 h 1456085"/>
              <a:gd name="connsiteX153" fmla="*/ 10272588 w 12858750"/>
              <a:gd name="connsiteY153" fmla="*/ 969116 h 1456085"/>
              <a:gd name="connsiteX154" fmla="*/ 10263025 w 12858750"/>
              <a:gd name="connsiteY154" fmla="*/ 993224 h 1456085"/>
              <a:gd name="connsiteX155" fmla="*/ 10286931 w 12858750"/>
              <a:gd name="connsiteY155" fmla="*/ 1012510 h 1456085"/>
              <a:gd name="connsiteX156" fmla="*/ 10310837 w 12858750"/>
              <a:gd name="connsiteY156" fmla="*/ 945009 h 1456085"/>
              <a:gd name="connsiteX157" fmla="*/ 10353868 w 12858750"/>
              <a:gd name="connsiteY157" fmla="*/ 959473 h 1456085"/>
              <a:gd name="connsiteX158" fmla="*/ 10353868 w 12858750"/>
              <a:gd name="connsiteY158" fmla="*/ 930545 h 1456085"/>
              <a:gd name="connsiteX159" fmla="*/ 10406462 w 12858750"/>
              <a:gd name="connsiteY159" fmla="*/ 959473 h 1456085"/>
              <a:gd name="connsiteX160" fmla="*/ 10411243 w 12858750"/>
              <a:gd name="connsiteY160" fmla="*/ 752150 h 1456085"/>
              <a:gd name="connsiteX161" fmla="*/ 10435149 w 12858750"/>
              <a:gd name="connsiteY161" fmla="*/ 679828 h 1456085"/>
              <a:gd name="connsiteX162" fmla="*/ 10506867 w 12858750"/>
              <a:gd name="connsiteY162" fmla="*/ 650899 h 1456085"/>
              <a:gd name="connsiteX163" fmla="*/ 10564242 w 12858750"/>
              <a:gd name="connsiteY163" fmla="*/ 612327 h 1456085"/>
              <a:gd name="connsiteX164" fmla="*/ 10655085 w 12858750"/>
              <a:gd name="connsiteY164" fmla="*/ 578577 h 1456085"/>
              <a:gd name="connsiteX165" fmla="*/ 10674210 w 12858750"/>
              <a:gd name="connsiteY165" fmla="*/ 588220 h 1456085"/>
              <a:gd name="connsiteX166" fmla="*/ 10745928 w 12858750"/>
              <a:gd name="connsiteY166" fmla="*/ 631613 h 1456085"/>
              <a:gd name="connsiteX167" fmla="*/ 10755491 w 12858750"/>
              <a:gd name="connsiteY167" fmla="*/ 732864 h 1456085"/>
              <a:gd name="connsiteX168" fmla="*/ 10760272 w 12858750"/>
              <a:gd name="connsiteY168" fmla="*/ 805186 h 1456085"/>
              <a:gd name="connsiteX169" fmla="*/ 10803303 w 12858750"/>
              <a:gd name="connsiteY169" fmla="*/ 858223 h 1456085"/>
              <a:gd name="connsiteX170" fmla="*/ 10827209 w 12858750"/>
              <a:gd name="connsiteY170" fmla="*/ 978759 h 1456085"/>
              <a:gd name="connsiteX171" fmla="*/ 10851115 w 12858750"/>
              <a:gd name="connsiteY171" fmla="*/ 945009 h 1456085"/>
              <a:gd name="connsiteX172" fmla="*/ 10851115 w 12858750"/>
              <a:gd name="connsiteY172" fmla="*/ 911259 h 1456085"/>
              <a:gd name="connsiteX173" fmla="*/ 10851115 w 12858750"/>
              <a:gd name="connsiteY173" fmla="*/ 877508 h 1456085"/>
              <a:gd name="connsiteX174" fmla="*/ 10846334 w 12858750"/>
              <a:gd name="connsiteY174" fmla="*/ 853401 h 1456085"/>
              <a:gd name="connsiteX175" fmla="*/ 10941959 w 12858750"/>
              <a:gd name="connsiteY175" fmla="*/ 795543 h 1456085"/>
              <a:gd name="connsiteX176" fmla="*/ 10980208 w 12858750"/>
              <a:gd name="connsiteY176" fmla="*/ 747329 h 1456085"/>
              <a:gd name="connsiteX177" fmla="*/ 10999333 w 12858750"/>
              <a:gd name="connsiteY177" fmla="*/ 679828 h 1456085"/>
              <a:gd name="connsiteX178" fmla="*/ 11047145 w 12858750"/>
              <a:gd name="connsiteY178" fmla="*/ 679828 h 1456085"/>
              <a:gd name="connsiteX179" fmla="*/ 11071052 w 12858750"/>
              <a:gd name="connsiteY179" fmla="*/ 665364 h 1456085"/>
              <a:gd name="connsiteX180" fmla="*/ 11099739 w 12858750"/>
              <a:gd name="connsiteY180" fmla="*/ 713578 h 1456085"/>
              <a:gd name="connsiteX181" fmla="*/ 11157114 w 12858750"/>
              <a:gd name="connsiteY181" fmla="*/ 747329 h 1456085"/>
              <a:gd name="connsiteX182" fmla="*/ 11161895 w 12858750"/>
              <a:gd name="connsiteY182" fmla="*/ 805186 h 1456085"/>
              <a:gd name="connsiteX183" fmla="*/ 11161895 w 12858750"/>
              <a:gd name="connsiteY183" fmla="*/ 959473 h 1456085"/>
              <a:gd name="connsiteX184" fmla="*/ 11171457 w 12858750"/>
              <a:gd name="connsiteY184" fmla="*/ 954652 h 1456085"/>
              <a:gd name="connsiteX185" fmla="*/ 11181020 w 12858750"/>
              <a:gd name="connsiteY185" fmla="*/ 993224 h 1456085"/>
              <a:gd name="connsiteX186" fmla="*/ 11262300 w 12858750"/>
              <a:gd name="connsiteY186" fmla="*/ 945009 h 1456085"/>
              <a:gd name="connsiteX187" fmla="*/ 11300550 w 12858750"/>
              <a:gd name="connsiteY187" fmla="*/ 1002867 h 1456085"/>
              <a:gd name="connsiteX188" fmla="*/ 11357925 w 12858750"/>
              <a:gd name="connsiteY188" fmla="*/ 901616 h 1456085"/>
              <a:gd name="connsiteX189" fmla="*/ 11357925 w 12858750"/>
              <a:gd name="connsiteY189" fmla="*/ 761793 h 1456085"/>
              <a:gd name="connsiteX190" fmla="*/ 11487018 w 12858750"/>
              <a:gd name="connsiteY190" fmla="*/ 713578 h 1456085"/>
              <a:gd name="connsiteX191" fmla="*/ 11525268 w 12858750"/>
              <a:gd name="connsiteY191" fmla="*/ 747329 h 1456085"/>
              <a:gd name="connsiteX192" fmla="*/ 11553955 w 12858750"/>
              <a:gd name="connsiteY192" fmla="*/ 785900 h 1456085"/>
              <a:gd name="connsiteX193" fmla="*/ 11630455 w 12858750"/>
              <a:gd name="connsiteY193" fmla="*/ 689471 h 1456085"/>
              <a:gd name="connsiteX194" fmla="*/ 11668704 w 12858750"/>
              <a:gd name="connsiteY194" fmla="*/ 679828 h 1456085"/>
              <a:gd name="connsiteX195" fmla="*/ 11706954 w 12858750"/>
              <a:gd name="connsiteY195" fmla="*/ 723221 h 1456085"/>
              <a:gd name="connsiteX196" fmla="*/ 11749985 w 12858750"/>
              <a:gd name="connsiteY196" fmla="*/ 776257 h 1456085"/>
              <a:gd name="connsiteX197" fmla="*/ 11749985 w 12858750"/>
              <a:gd name="connsiteY197" fmla="*/ 887151 h 1456085"/>
              <a:gd name="connsiteX198" fmla="*/ 11759548 w 12858750"/>
              <a:gd name="connsiteY198" fmla="*/ 896794 h 1456085"/>
              <a:gd name="connsiteX199" fmla="*/ 11764329 w 12858750"/>
              <a:gd name="connsiteY199" fmla="*/ 887151 h 1456085"/>
              <a:gd name="connsiteX200" fmla="*/ 11874297 w 12858750"/>
              <a:gd name="connsiteY200" fmla="*/ 930545 h 1456085"/>
              <a:gd name="connsiteX201" fmla="*/ 11859953 w 12858750"/>
              <a:gd name="connsiteY201" fmla="*/ 949831 h 1456085"/>
              <a:gd name="connsiteX202" fmla="*/ 11869516 w 12858750"/>
              <a:gd name="connsiteY202" fmla="*/ 978759 h 1456085"/>
              <a:gd name="connsiteX203" fmla="*/ 11869516 w 12858750"/>
              <a:gd name="connsiteY203" fmla="*/ 1007688 h 1456085"/>
              <a:gd name="connsiteX204" fmla="*/ 11869516 w 12858750"/>
              <a:gd name="connsiteY204" fmla="*/ 1041438 h 1456085"/>
              <a:gd name="connsiteX205" fmla="*/ 11864734 w 12858750"/>
              <a:gd name="connsiteY205" fmla="*/ 1094475 h 1456085"/>
              <a:gd name="connsiteX206" fmla="*/ 11898203 w 12858750"/>
              <a:gd name="connsiteY206" fmla="*/ 1007688 h 1456085"/>
              <a:gd name="connsiteX207" fmla="*/ 11898203 w 12858750"/>
              <a:gd name="connsiteY207" fmla="*/ 978759 h 1456085"/>
              <a:gd name="connsiteX208" fmla="*/ 11969921 w 12858750"/>
              <a:gd name="connsiteY208" fmla="*/ 829294 h 1456085"/>
              <a:gd name="connsiteX209" fmla="*/ 11998609 w 12858750"/>
              <a:gd name="connsiteY209" fmla="*/ 863044 h 1456085"/>
              <a:gd name="connsiteX210" fmla="*/ 12022515 w 12858750"/>
              <a:gd name="connsiteY210" fmla="*/ 863044 h 1456085"/>
              <a:gd name="connsiteX211" fmla="*/ 12113358 w 12858750"/>
              <a:gd name="connsiteY211" fmla="*/ 920902 h 1456085"/>
              <a:gd name="connsiteX212" fmla="*/ 12118139 w 12858750"/>
              <a:gd name="connsiteY212" fmla="*/ 863044 h 1456085"/>
              <a:gd name="connsiteX213" fmla="*/ 12161170 w 12858750"/>
              <a:gd name="connsiteY213" fmla="*/ 795543 h 1456085"/>
              <a:gd name="connsiteX214" fmla="*/ 12194639 w 12858750"/>
              <a:gd name="connsiteY214" fmla="*/ 761793 h 1456085"/>
              <a:gd name="connsiteX215" fmla="*/ 12232888 w 12858750"/>
              <a:gd name="connsiteY215" fmla="*/ 761793 h 1456085"/>
              <a:gd name="connsiteX216" fmla="*/ 12295044 w 12858750"/>
              <a:gd name="connsiteY216" fmla="*/ 795543 h 1456085"/>
              <a:gd name="connsiteX217" fmla="*/ 12299826 w 12858750"/>
              <a:gd name="connsiteY217" fmla="*/ 805186 h 1456085"/>
              <a:gd name="connsiteX218" fmla="*/ 12333294 w 12858750"/>
              <a:gd name="connsiteY218" fmla="*/ 819651 h 1456085"/>
              <a:gd name="connsiteX219" fmla="*/ 12390669 w 12858750"/>
              <a:gd name="connsiteY219" fmla="*/ 810008 h 1456085"/>
              <a:gd name="connsiteX220" fmla="*/ 12381106 w 12858750"/>
              <a:gd name="connsiteY220" fmla="*/ 785900 h 1456085"/>
              <a:gd name="connsiteX221" fmla="*/ 12381106 w 12858750"/>
              <a:gd name="connsiteY221" fmla="*/ 761793 h 1456085"/>
              <a:gd name="connsiteX222" fmla="*/ 12514981 w 12858750"/>
              <a:gd name="connsiteY222" fmla="*/ 761793 h 1456085"/>
              <a:gd name="connsiteX223" fmla="*/ 12543668 w 12858750"/>
              <a:gd name="connsiteY223" fmla="*/ 814829 h 1456085"/>
              <a:gd name="connsiteX224" fmla="*/ 12596261 w 12858750"/>
              <a:gd name="connsiteY224" fmla="*/ 829294 h 1456085"/>
              <a:gd name="connsiteX225" fmla="*/ 12667980 w 12858750"/>
              <a:gd name="connsiteY225" fmla="*/ 761793 h 1456085"/>
              <a:gd name="connsiteX226" fmla="*/ 12744479 w 12858750"/>
              <a:gd name="connsiteY226" fmla="*/ 761793 h 1456085"/>
              <a:gd name="connsiteX227" fmla="*/ 12734917 w 12858750"/>
              <a:gd name="connsiteY227" fmla="*/ 766615 h 1456085"/>
              <a:gd name="connsiteX228" fmla="*/ 12806635 w 12858750"/>
              <a:gd name="connsiteY228" fmla="*/ 867865 h 1456085"/>
              <a:gd name="connsiteX229" fmla="*/ 12816198 w 12858750"/>
              <a:gd name="connsiteY229" fmla="*/ 858223 h 1456085"/>
              <a:gd name="connsiteX230" fmla="*/ 12820979 w 12858750"/>
              <a:gd name="connsiteY230" fmla="*/ 867865 h 1456085"/>
              <a:gd name="connsiteX231" fmla="*/ 12825760 w 12858750"/>
              <a:gd name="connsiteY231" fmla="*/ 896794 h 1456085"/>
              <a:gd name="connsiteX232" fmla="*/ 12849666 w 12858750"/>
              <a:gd name="connsiteY232" fmla="*/ 901616 h 1456085"/>
              <a:gd name="connsiteX233" fmla="*/ 12858750 w 12858750"/>
              <a:gd name="connsiteY233" fmla="*/ 901616 h 1456085"/>
              <a:gd name="connsiteX234" fmla="*/ 12858750 w 12858750"/>
              <a:gd name="connsiteY234" fmla="*/ 1456085 h 1456085"/>
              <a:gd name="connsiteX235" fmla="*/ 12300487 w 12858750"/>
              <a:gd name="connsiteY235" fmla="*/ 1456085 h 1456085"/>
              <a:gd name="connsiteX236" fmla="*/ 11292958 w 12858750"/>
              <a:gd name="connsiteY236" fmla="*/ 1456085 h 1456085"/>
              <a:gd name="connsiteX237" fmla="*/ 10062359 w 12858750"/>
              <a:gd name="connsiteY237" fmla="*/ 1456085 h 1456085"/>
              <a:gd name="connsiteX238" fmla="*/ 8586385 w 12858750"/>
              <a:gd name="connsiteY238" fmla="*/ 1456085 h 1456085"/>
              <a:gd name="connsiteX239" fmla="*/ 7749411 w 12858750"/>
              <a:gd name="connsiteY239" fmla="*/ 1456085 h 1456085"/>
              <a:gd name="connsiteX240" fmla="*/ 6842728 w 12858750"/>
              <a:gd name="connsiteY240" fmla="*/ 1456085 h 1456085"/>
              <a:gd name="connsiteX241" fmla="*/ 5863547 w 12858750"/>
              <a:gd name="connsiteY241" fmla="*/ 1456085 h 1456085"/>
              <a:gd name="connsiteX242" fmla="*/ 4809080 w 12858750"/>
              <a:gd name="connsiteY242" fmla="*/ 1456085 h 1456085"/>
              <a:gd name="connsiteX243" fmla="*/ 3676539 w 12858750"/>
              <a:gd name="connsiteY243" fmla="*/ 1456085 h 1456085"/>
              <a:gd name="connsiteX244" fmla="*/ 2463136 w 12858750"/>
              <a:gd name="connsiteY244" fmla="*/ 1456085 h 1456085"/>
              <a:gd name="connsiteX245" fmla="*/ 1166081 w 12858750"/>
              <a:gd name="connsiteY245" fmla="*/ 1456085 h 1456085"/>
              <a:gd name="connsiteX246" fmla="*/ 0 w 12858750"/>
              <a:gd name="connsiteY246" fmla="*/ 1456085 h 1456085"/>
              <a:gd name="connsiteX247" fmla="*/ 0 w 12858750"/>
              <a:gd name="connsiteY247" fmla="*/ 1248762 h 1456085"/>
              <a:gd name="connsiteX248" fmla="*/ 50335 w 12858750"/>
              <a:gd name="connsiteY248" fmla="*/ 1248762 h 1456085"/>
              <a:gd name="connsiteX249" fmla="*/ 117273 w 12858750"/>
              <a:gd name="connsiteY249" fmla="*/ 1248762 h 1456085"/>
              <a:gd name="connsiteX250" fmla="*/ 193772 w 12858750"/>
              <a:gd name="connsiteY250" fmla="*/ 1263226 h 1456085"/>
              <a:gd name="connsiteX251" fmla="*/ 236803 w 12858750"/>
              <a:gd name="connsiteY251" fmla="*/ 1210190 h 1456085"/>
              <a:gd name="connsiteX252" fmla="*/ 236803 w 12858750"/>
              <a:gd name="connsiteY252" fmla="*/ 1094249 h 1456085"/>
              <a:gd name="connsiteX253" fmla="*/ 246905 w 12858750"/>
              <a:gd name="connsiteY253" fmla="*/ 1070639 h 1456085"/>
              <a:gd name="connsiteX254" fmla="*/ 255928 w 12858750"/>
              <a:gd name="connsiteY254" fmla="*/ 1075189 h 1456085"/>
              <a:gd name="connsiteX255" fmla="*/ 260709 w 12858750"/>
              <a:gd name="connsiteY255" fmla="*/ 1070367 h 1456085"/>
              <a:gd name="connsiteX256" fmla="*/ 279834 w 12858750"/>
              <a:gd name="connsiteY256" fmla="*/ 1084832 h 1456085"/>
              <a:gd name="connsiteX257" fmla="*/ 346771 w 12858750"/>
              <a:gd name="connsiteY257" fmla="*/ 1099296 h 1456085"/>
              <a:gd name="connsiteX258" fmla="*/ 346771 w 12858750"/>
              <a:gd name="connsiteY258" fmla="*/ 1181261 h 1456085"/>
              <a:gd name="connsiteX259" fmla="*/ 341990 w 12858750"/>
              <a:gd name="connsiteY259" fmla="*/ 1210190 h 1456085"/>
              <a:gd name="connsiteX260" fmla="*/ 346771 w 12858750"/>
              <a:gd name="connsiteY260" fmla="*/ 1258405 h 1456085"/>
              <a:gd name="connsiteX261" fmla="*/ 418490 w 12858750"/>
              <a:gd name="connsiteY261" fmla="*/ 1215012 h 1456085"/>
              <a:gd name="connsiteX262" fmla="*/ 408927 w 12858750"/>
              <a:gd name="connsiteY262" fmla="*/ 1215012 h 1456085"/>
              <a:gd name="connsiteX263" fmla="*/ 413708 w 12858750"/>
              <a:gd name="connsiteY263" fmla="*/ 1060724 h 1456085"/>
              <a:gd name="connsiteX264" fmla="*/ 437614 w 12858750"/>
              <a:gd name="connsiteY264" fmla="*/ 1060724 h 1456085"/>
              <a:gd name="connsiteX265" fmla="*/ 456739 w 12858750"/>
              <a:gd name="connsiteY265" fmla="*/ 1099296 h 1456085"/>
              <a:gd name="connsiteX266" fmla="*/ 428052 w 12858750"/>
              <a:gd name="connsiteY266" fmla="*/ 1210190 h 1456085"/>
              <a:gd name="connsiteX267" fmla="*/ 466302 w 12858750"/>
              <a:gd name="connsiteY267" fmla="*/ 1171618 h 1456085"/>
              <a:gd name="connsiteX268" fmla="*/ 514114 w 12858750"/>
              <a:gd name="connsiteY268" fmla="*/ 1176440 h 1456085"/>
              <a:gd name="connsiteX269" fmla="*/ 528458 w 12858750"/>
              <a:gd name="connsiteY269" fmla="*/ 1210190 h 1456085"/>
              <a:gd name="connsiteX270" fmla="*/ 576270 w 12858750"/>
              <a:gd name="connsiteY270" fmla="*/ 1157154 h 1456085"/>
              <a:gd name="connsiteX271" fmla="*/ 600176 w 12858750"/>
              <a:gd name="connsiteY271" fmla="*/ 1176440 h 1456085"/>
              <a:gd name="connsiteX272" fmla="*/ 638426 w 12858750"/>
              <a:gd name="connsiteY272" fmla="*/ 1157154 h 1456085"/>
              <a:gd name="connsiteX273" fmla="*/ 633645 w 12858750"/>
              <a:gd name="connsiteY273" fmla="*/ 1243940 h 1456085"/>
              <a:gd name="connsiteX274" fmla="*/ 624082 w 12858750"/>
              <a:gd name="connsiteY274" fmla="*/ 1248762 h 1456085"/>
              <a:gd name="connsiteX275" fmla="*/ 609738 w 12858750"/>
              <a:gd name="connsiteY275" fmla="*/ 1210190 h 1456085"/>
              <a:gd name="connsiteX276" fmla="*/ 581051 w 12858750"/>
              <a:gd name="connsiteY276" fmla="*/ 1215012 h 1456085"/>
              <a:gd name="connsiteX277" fmla="*/ 576270 w 12858750"/>
              <a:gd name="connsiteY277" fmla="*/ 1258405 h 1456085"/>
              <a:gd name="connsiteX278" fmla="*/ 633645 w 12858750"/>
              <a:gd name="connsiteY278" fmla="*/ 1268048 h 1456085"/>
              <a:gd name="connsiteX279" fmla="*/ 638426 w 12858750"/>
              <a:gd name="connsiteY279" fmla="*/ 1268048 h 1456085"/>
              <a:gd name="connsiteX280" fmla="*/ 695800 w 12858750"/>
              <a:gd name="connsiteY280" fmla="*/ 1200547 h 1456085"/>
              <a:gd name="connsiteX281" fmla="*/ 695800 w 12858750"/>
              <a:gd name="connsiteY281" fmla="*/ 1166797 h 1456085"/>
              <a:gd name="connsiteX282" fmla="*/ 695800 w 12858750"/>
              <a:gd name="connsiteY282" fmla="*/ 1133046 h 1456085"/>
              <a:gd name="connsiteX283" fmla="*/ 695800 w 12858750"/>
              <a:gd name="connsiteY283" fmla="*/ 1099296 h 1456085"/>
              <a:gd name="connsiteX284" fmla="*/ 695800 w 12858750"/>
              <a:gd name="connsiteY284" fmla="*/ 1041438 h 1456085"/>
              <a:gd name="connsiteX285" fmla="*/ 743613 w 12858750"/>
              <a:gd name="connsiteY285" fmla="*/ 1070367 h 1456085"/>
              <a:gd name="connsiteX286" fmla="*/ 772300 w 12858750"/>
              <a:gd name="connsiteY286" fmla="*/ 1055903 h 1456085"/>
              <a:gd name="connsiteX287" fmla="*/ 805769 w 12858750"/>
              <a:gd name="connsiteY287" fmla="*/ 1022153 h 1456085"/>
              <a:gd name="connsiteX288" fmla="*/ 810550 w 12858750"/>
              <a:gd name="connsiteY288" fmla="*/ 1026974 h 1456085"/>
              <a:gd name="connsiteX289" fmla="*/ 820112 w 12858750"/>
              <a:gd name="connsiteY289" fmla="*/ 1002867 h 1456085"/>
              <a:gd name="connsiteX290" fmla="*/ 834456 w 12858750"/>
              <a:gd name="connsiteY290" fmla="*/ 1026974 h 1456085"/>
              <a:gd name="connsiteX291" fmla="*/ 887049 w 12858750"/>
              <a:gd name="connsiteY291" fmla="*/ 1118582 h 1456085"/>
              <a:gd name="connsiteX292" fmla="*/ 887049 w 12858750"/>
              <a:gd name="connsiteY292" fmla="*/ 1123404 h 1456085"/>
              <a:gd name="connsiteX293" fmla="*/ 887049 w 12858750"/>
              <a:gd name="connsiteY293" fmla="*/ 1157154 h 1456085"/>
              <a:gd name="connsiteX294" fmla="*/ 901393 w 12858750"/>
              <a:gd name="connsiteY294" fmla="*/ 1224654 h 1456085"/>
              <a:gd name="connsiteX295" fmla="*/ 1006580 w 12858750"/>
              <a:gd name="connsiteY295" fmla="*/ 1234297 h 1456085"/>
              <a:gd name="connsiteX296" fmla="*/ 1035267 w 12858750"/>
              <a:gd name="connsiteY296" fmla="*/ 1234297 h 1456085"/>
              <a:gd name="connsiteX297" fmla="*/ 1073517 w 12858750"/>
              <a:gd name="connsiteY297" fmla="*/ 1234297 h 1456085"/>
              <a:gd name="connsiteX298" fmla="*/ 1097423 w 12858750"/>
              <a:gd name="connsiteY298" fmla="*/ 1239119 h 1456085"/>
              <a:gd name="connsiteX299" fmla="*/ 1154798 w 12858750"/>
              <a:gd name="connsiteY299" fmla="*/ 1224654 h 1456085"/>
              <a:gd name="connsiteX300" fmla="*/ 1164360 w 12858750"/>
              <a:gd name="connsiteY300" fmla="*/ 1055903 h 1456085"/>
              <a:gd name="connsiteX301" fmla="*/ 1164360 w 12858750"/>
              <a:gd name="connsiteY301" fmla="*/ 1061779 h 1456085"/>
              <a:gd name="connsiteX302" fmla="*/ 1164360 w 12858750"/>
              <a:gd name="connsiteY302" fmla="*/ 1089653 h 1456085"/>
              <a:gd name="connsiteX303" fmla="*/ 1207391 w 12858750"/>
              <a:gd name="connsiteY303" fmla="*/ 1002867 h 1456085"/>
              <a:gd name="connsiteX304" fmla="*/ 1288672 w 12858750"/>
              <a:gd name="connsiteY304" fmla="*/ 964295 h 1456085"/>
              <a:gd name="connsiteX305" fmla="*/ 1384296 w 12858750"/>
              <a:gd name="connsiteY305" fmla="*/ 1002867 h 1456085"/>
              <a:gd name="connsiteX306" fmla="*/ 1408202 w 12858750"/>
              <a:gd name="connsiteY306" fmla="*/ 877508 h 1456085"/>
              <a:gd name="connsiteX307" fmla="*/ 1432109 w 12858750"/>
              <a:gd name="connsiteY307" fmla="*/ 877508 h 1456085"/>
              <a:gd name="connsiteX308" fmla="*/ 1432109 w 12858750"/>
              <a:gd name="connsiteY308" fmla="*/ 795543 h 1456085"/>
              <a:gd name="connsiteX309" fmla="*/ 1475140 w 12858750"/>
              <a:gd name="connsiteY309" fmla="*/ 723221 h 1456085"/>
              <a:gd name="connsiteX310" fmla="*/ 1484702 w 12858750"/>
              <a:gd name="connsiteY310" fmla="*/ 670185 h 1456085"/>
              <a:gd name="connsiteX311" fmla="*/ 1518171 w 12858750"/>
              <a:gd name="connsiteY311" fmla="*/ 679828 h 1456085"/>
              <a:gd name="connsiteX312" fmla="*/ 1647264 w 12858750"/>
              <a:gd name="connsiteY312" fmla="*/ 723221 h 1456085"/>
              <a:gd name="connsiteX313" fmla="*/ 1704638 w 12858750"/>
              <a:gd name="connsiteY313" fmla="*/ 530362 h 1456085"/>
              <a:gd name="connsiteX314" fmla="*/ 1723763 w 12858750"/>
              <a:gd name="connsiteY314" fmla="*/ 530362 h 1456085"/>
              <a:gd name="connsiteX315" fmla="*/ 1762013 w 12858750"/>
              <a:gd name="connsiteY315" fmla="*/ 482148 h 1456085"/>
              <a:gd name="connsiteX316" fmla="*/ 1876762 w 12858750"/>
              <a:gd name="connsiteY316" fmla="*/ 506255 h 1456085"/>
              <a:gd name="connsiteX317" fmla="*/ 1924574 w 12858750"/>
              <a:gd name="connsiteY317" fmla="*/ 530362 h 1456085"/>
              <a:gd name="connsiteX318" fmla="*/ 1942258 w 12858750"/>
              <a:gd name="connsiteY318" fmla="*/ 535712 h 1456085"/>
              <a:gd name="connsiteX319" fmla="*/ 1940711 w 12858750"/>
              <a:gd name="connsiteY319" fmla="*/ 536464 h 1456085"/>
              <a:gd name="connsiteX320" fmla="*/ 1942504 w 12858750"/>
              <a:gd name="connsiteY320" fmla="*/ 535786 h 1456085"/>
              <a:gd name="connsiteX321" fmla="*/ 1942258 w 12858750"/>
              <a:gd name="connsiteY321" fmla="*/ 535712 h 1456085"/>
              <a:gd name="connsiteX322" fmla="*/ 1953262 w 12858750"/>
              <a:gd name="connsiteY322" fmla="*/ 530362 h 1456085"/>
              <a:gd name="connsiteX323" fmla="*/ 1953262 w 12858750"/>
              <a:gd name="connsiteY323" fmla="*/ 544827 h 1456085"/>
              <a:gd name="connsiteX324" fmla="*/ 1962824 w 12858750"/>
              <a:gd name="connsiteY324" fmla="*/ 564113 h 1456085"/>
              <a:gd name="connsiteX325" fmla="*/ 1962824 w 12858750"/>
              <a:gd name="connsiteY325" fmla="*/ 597863 h 1456085"/>
              <a:gd name="connsiteX326" fmla="*/ 1962824 w 12858750"/>
              <a:gd name="connsiteY326" fmla="*/ 631613 h 1456085"/>
              <a:gd name="connsiteX327" fmla="*/ 1962824 w 12858750"/>
              <a:gd name="connsiteY327" fmla="*/ 665364 h 1456085"/>
              <a:gd name="connsiteX328" fmla="*/ 1962824 w 12858750"/>
              <a:gd name="connsiteY328" fmla="*/ 694292 h 1456085"/>
              <a:gd name="connsiteX329" fmla="*/ 1962824 w 12858750"/>
              <a:gd name="connsiteY329" fmla="*/ 728043 h 1456085"/>
              <a:gd name="connsiteX330" fmla="*/ 1962824 w 12858750"/>
              <a:gd name="connsiteY330" fmla="*/ 761793 h 1456085"/>
              <a:gd name="connsiteX331" fmla="*/ 1962824 w 12858750"/>
              <a:gd name="connsiteY331" fmla="*/ 795543 h 1456085"/>
              <a:gd name="connsiteX332" fmla="*/ 1962824 w 12858750"/>
              <a:gd name="connsiteY332" fmla="*/ 829294 h 1456085"/>
              <a:gd name="connsiteX333" fmla="*/ 1962824 w 12858750"/>
              <a:gd name="connsiteY333" fmla="*/ 863044 h 1456085"/>
              <a:gd name="connsiteX334" fmla="*/ 1962824 w 12858750"/>
              <a:gd name="connsiteY334" fmla="*/ 891973 h 1456085"/>
              <a:gd name="connsiteX335" fmla="*/ 1962824 w 12858750"/>
              <a:gd name="connsiteY335" fmla="*/ 925723 h 1456085"/>
              <a:gd name="connsiteX336" fmla="*/ 1967606 w 12858750"/>
              <a:gd name="connsiteY336" fmla="*/ 959473 h 1456085"/>
              <a:gd name="connsiteX337" fmla="*/ 2029762 w 12858750"/>
              <a:gd name="connsiteY337" fmla="*/ 1017331 h 1456085"/>
              <a:gd name="connsiteX338" fmla="*/ 2029762 w 12858750"/>
              <a:gd name="connsiteY338" fmla="*/ 949831 h 1456085"/>
              <a:gd name="connsiteX339" fmla="*/ 2034543 w 12858750"/>
              <a:gd name="connsiteY339" fmla="*/ 925723 h 1456085"/>
              <a:gd name="connsiteX340" fmla="*/ 2029762 w 12858750"/>
              <a:gd name="connsiteY340" fmla="*/ 887151 h 1456085"/>
              <a:gd name="connsiteX341" fmla="*/ 2034543 w 12858750"/>
              <a:gd name="connsiteY341" fmla="*/ 863044 h 1456085"/>
              <a:gd name="connsiteX342" fmla="*/ 2029762 w 12858750"/>
              <a:gd name="connsiteY342" fmla="*/ 819651 h 1456085"/>
              <a:gd name="connsiteX343" fmla="*/ 2034543 w 12858750"/>
              <a:gd name="connsiteY343" fmla="*/ 795543 h 1456085"/>
              <a:gd name="connsiteX344" fmla="*/ 2029762 w 12858750"/>
              <a:gd name="connsiteY344" fmla="*/ 752150 h 1456085"/>
              <a:gd name="connsiteX345" fmla="*/ 2029762 w 12858750"/>
              <a:gd name="connsiteY345" fmla="*/ 728043 h 1456085"/>
              <a:gd name="connsiteX346" fmla="*/ 2039324 w 12858750"/>
              <a:gd name="connsiteY346" fmla="*/ 694292 h 1456085"/>
              <a:gd name="connsiteX347" fmla="*/ 2173198 w 12858750"/>
              <a:gd name="connsiteY347" fmla="*/ 679828 h 1456085"/>
              <a:gd name="connsiteX348" fmla="*/ 2120605 w 12858750"/>
              <a:gd name="connsiteY348" fmla="*/ 573756 h 1456085"/>
              <a:gd name="connsiteX349" fmla="*/ 2206667 w 12858750"/>
              <a:gd name="connsiteY349" fmla="*/ 511076 h 1456085"/>
              <a:gd name="connsiteX350" fmla="*/ 2311854 w 12858750"/>
              <a:gd name="connsiteY350" fmla="*/ 573756 h 1456085"/>
              <a:gd name="connsiteX351" fmla="*/ 2264041 w 12858750"/>
              <a:gd name="connsiteY351" fmla="*/ 636435 h 1456085"/>
              <a:gd name="connsiteX352" fmla="*/ 2259260 w 12858750"/>
              <a:gd name="connsiteY352" fmla="*/ 665364 h 1456085"/>
              <a:gd name="connsiteX353" fmla="*/ 2278385 w 12858750"/>
              <a:gd name="connsiteY353" fmla="*/ 747329 h 1456085"/>
              <a:gd name="connsiteX354" fmla="*/ 2340541 w 12858750"/>
              <a:gd name="connsiteY354" fmla="*/ 747329 h 1456085"/>
              <a:gd name="connsiteX355" fmla="*/ 2340541 w 12858750"/>
              <a:gd name="connsiteY355" fmla="*/ 795543 h 1456085"/>
              <a:gd name="connsiteX356" fmla="*/ 2383572 w 12858750"/>
              <a:gd name="connsiteY356" fmla="*/ 795543 h 1456085"/>
              <a:gd name="connsiteX357" fmla="*/ 2407478 w 12858750"/>
              <a:gd name="connsiteY357" fmla="*/ 795543 h 1456085"/>
              <a:gd name="connsiteX358" fmla="*/ 2417040 w 12858750"/>
              <a:gd name="connsiteY358" fmla="*/ 805186 h 1456085"/>
              <a:gd name="connsiteX359" fmla="*/ 2474415 w 12858750"/>
              <a:gd name="connsiteY359" fmla="*/ 877508 h 1456085"/>
              <a:gd name="connsiteX360" fmla="*/ 2503102 w 12858750"/>
              <a:gd name="connsiteY360" fmla="*/ 872687 h 1456085"/>
              <a:gd name="connsiteX361" fmla="*/ 2536571 w 12858750"/>
              <a:gd name="connsiteY361" fmla="*/ 843758 h 1456085"/>
              <a:gd name="connsiteX362" fmla="*/ 2555696 w 12858750"/>
              <a:gd name="connsiteY362" fmla="*/ 863044 h 1456085"/>
              <a:gd name="connsiteX363" fmla="*/ 2589164 w 12858750"/>
              <a:gd name="connsiteY363" fmla="*/ 911259 h 1456085"/>
              <a:gd name="connsiteX364" fmla="*/ 2593946 w 12858750"/>
              <a:gd name="connsiteY364" fmla="*/ 1026974 h 1456085"/>
              <a:gd name="connsiteX365" fmla="*/ 2646539 w 12858750"/>
              <a:gd name="connsiteY365" fmla="*/ 993224 h 1456085"/>
              <a:gd name="connsiteX366" fmla="*/ 2636977 w 12858750"/>
              <a:gd name="connsiteY366" fmla="*/ 993224 h 1456085"/>
              <a:gd name="connsiteX367" fmla="*/ 2636977 w 12858750"/>
              <a:gd name="connsiteY367" fmla="*/ 925723 h 1456085"/>
              <a:gd name="connsiteX368" fmla="*/ 2646539 w 12858750"/>
              <a:gd name="connsiteY368" fmla="*/ 925723 h 1456085"/>
              <a:gd name="connsiteX369" fmla="*/ 2627414 w 12858750"/>
              <a:gd name="connsiteY369" fmla="*/ 911259 h 1456085"/>
              <a:gd name="connsiteX370" fmla="*/ 2646539 w 12858750"/>
              <a:gd name="connsiteY370" fmla="*/ 887151 h 1456085"/>
              <a:gd name="connsiteX371" fmla="*/ 2636977 w 12858750"/>
              <a:gd name="connsiteY371" fmla="*/ 887151 h 1456085"/>
              <a:gd name="connsiteX372" fmla="*/ 2636977 w 12858750"/>
              <a:gd name="connsiteY372" fmla="*/ 819651 h 1456085"/>
              <a:gd name="connsiteX373" fmla="*/ 2646539 w 12858750"/>
              <a:gd name="connsiteY373" fmla="*/ 819651 h 1456085"/>
              <a:gd name="connsiteX374" fmla="*/ 2641758 w 12858750"/>
              <a:gd name="connsiteY374" fmla="*/ 747329 h 1456085"/>
              <a:gd name="connsiteX375" fmla="*/ 2636977 w 12858750"/>
              <a:gd name="connsiteY375" fmla="*/ 694292 h 1456085"/>
              <a:gd name="connsiteX376" fmla="*/ 2713476 w 12858750"/>
              <a:gd name="connsiteY376" fmla="*/ 675007 h 1456085"/>
              <a:gd name="connsiteX377" fmla="*/ 2794757 w 12858750"/>
              <a:gd name="connsiteY377" fmla="*/ 646078 h 1456085"/>
              <a:gd name="connsiteX378" fmla="*/ 2876038 w 12858750"/>
              <a:gd name="connsiteY378" fmla="*/ 655721 h 1456085"/>
              <a:gd name="connsiteX379" fmla="*/ 2933412 w 12858750"/>
              <a:gd name="connsiteY379" fmla="*/ 655721 h 1456085"/>
              <a:gd name="connsiteX380" fmla="*/ 3048162 w 12858750"/>
              <a:gd name="connsiteY380" fmla="*/ 621970 h 1456085"/>
              <a:gd name="connsiteX381" fmla="*/ 3076849 w 12858750"/>
              <a:gd name="connsiteY381" fmla="*/ 621970 h 1456085"/>
              <a:gd name="connsiteX382" fmla="*/ 3129443 w 12858750"/>
              <a:gd name="connsiteY382" fmla="*/ 621970 h 1456085"/>
              <a:gd name="connsiteX383" fmla="*/ 3148567 w 12858750"/>
              <a:gd name="connsiteY383" fmla="*/ 732864 h 1456085"/>
              <a:gd name="connsiteX384" fmla="*/ 3167692 w 12858750"/>
              <a:gd name="connsiteY384" fmla="*/ 781079 h 1456085"/>
              <a:gd name="connsiteX385" fmla="*/ 3225067 w 12858750"/>
              <a:gd name="connsiteY385" fmla="*/ 737686 h 1456085"/>
              <a:gd name="connsiteX386" fmla="*/ 3349379 w 12858750"/>
              <a:gd name="connsiteY386" fmla="*/ 694292 h 1456085"/>
              <a:gd name="connsiteX387" fmla="*/ 3339816 w 12858750"/>
              <a:gd name="connsiteY387" fmla="*/ 699114 h 1456085"/>
              <a:gd name="connsiteX388" fmla="*/ 3373285 w 12858750"/>
              <a:gd name="connsiteY388" fmla="*/ 742507 h 1456085"/>
              <a:gd name="connsiteX389" fmla="*/ 3406753 w 12858750"/>
              <a:gd name="connsiteY389" fmla="*/ 737686 h 1456085"/>
              <a:gd name="connsiteX390" fmla="*/ 3454566 w 12858750"/>
              <a:gd name="connsiteY390" fmla="*/ 805186 h 1456085"/>
              <a:gd name="connsiteX391" fmla="*/ 3445003 w 12858750"/>
              <a:gd name="connsiteY391" fmla="*/ 810008 h 1456085"/>
              <a:gd name="connsiteX392" fmla="*/ 3650596 w 12858750"/>
              <a:gd name="connsiteY392" fmla="*/ 834115 h 1456085"/>
              <a:gd name="connsiteX393" fmla="*/ 3655377 w 12858750"/>
              <a:gd name="connsiteY393" fmla="*/ 781079 h 1456085"/>
              <a:gd name="connsiteX394" fmla="*/ 3698408 w 12858750"/>
              <a:gd name="connsiteY394" fmla="*/ 713578 h 1456085"/>
              <a:gd name="connsiteX395" fmla="*/ 3736658 w 12858750"/>
              <a:gd name="connsiteY395" fmla="*/ 679828 h 1456085"/>
              <a:gd name="connsiteX396" fmla="*/ 3774907 w 12858750"/>
              <a:gd name="connsiteY396" fmla="*/ 612327 h 1456085"/>
              <a:gd name="connsiteX397" fmla="*/ 3798814 w 12858750"/>
              <a:gd name="connsiteY397" fmla="*/ 612327 h 1456085"/>
              <a:gd name="connsiteX398" fmla="*/ 3880094 w 12858750"/>
              <a:gd name="connsiteY398" fmla="*/ 713578 h 1456085"/>
              <a:gd name="connsiteX399" fmla="*/ 3918344 w 12858750"/>
              <a:gd name="connsiteY399" fmla="*/ 564113 h 1456085"/>
              <a:gd name="connsiteX400" fmla="*/ 3918344 w 12858750"/>
              <a:gd name="connsiteY400" fmla="*/ 409825 h 1456085"/>
              <a:gd name="connsiteX401" fmla="*/ 3980500 w 12858750"/>
              <a:gd name="connsiteY401" fmla="*/ 101251 h 1456085"/>
              <a:gd name="connsiteX402" fmla="*/ 4037875 w 12858750"/>
              <a:gd name="connsiteY402" fmla="*/ 101251 h 1456085"/>
              <a:gd name="connsiteX403" fmla="*/ 4095249 w 12858750"/>
              <a:gd name="connsiteY403" fmla="*/ 125359 h 1456085"/>
              <a:gd name="connsiteX404" fmla="*/ 4162186 w 12858750"/>
              <a:gd name="connsiteY404" fmla="*/ 149466 h 1456085"/>
              <a:gd name="connsiteX405" fmla="*/ 4166968 w 12858750"/>
              <a:gd name="connsiteY405" fmla="*/ 216967 h 1456085"/>
              <a:gd name="connsiteX406" fmla="*/ 4195655 w 12858750"/>
              <a:gd name="connsiteY406" fmla="*/ 289289 h 1456085"/>
              <a:gd name="connsiteX407" fmla="*/ 4195655 w 12858750"/>
              <a:gd name="connsiteY407" fmla="*/ 356789 h 1456085"/>
              <a:gd name="connsiteX408" fmla="*/ 4195655 w 12858750"/>
              <a:gd name="connsiteY408" fmla="*/ 424290 h 1456085"/>
              <a:gd name="connsiteX409" fmla="*/ 4200436 w 12858750"/>
              <a:gd name="connsiteY409" fmla="*/ 491791 h 1456085"/>
              <a:gd name="connsiteX410" fmla="*/ 4190874 w 12858750"/>
              <a:gd name="connsiteY410" fmla="*/ 530362 h 1456085"/>
              <a:gd name="connsiteX411" fmla="*/ 4291280 w 12858750"/>
              <a:gd name="connsiteY411" fmla="*/ 390540 h 1456085"/>
              <a:gd name="connsiteX412" fmla="*/ 4501653 w 12858750"/>
              <a:gd name="connsiteY412" fmla="*/ 395361 h 1456085"/>
              <a:gd name="connsiteX413" fmla="*/ 4568591 w 12858750"/>
              <a:gd name="connsiteY413" fmla="*/ 554470 h 1456085"/>
              <a:gd name="connsiteX414" fmla="*/ 4668996 w 12858750"/>
              <a:gd name="connsiteY414" fmla="*/ 530362 h 1456085"/>
              <a:gd name="connsiteX415" fmla="*/ 4664215 w 12858750"/>
              <a:gd name="connsiteY415" fmla="*/ 433933 h 1456085"/>
              <a:gd name="connsiteX416" fmla="*/ 4764620 w 12858750"/>
              <a:gd name="connsiteY416" fmla="*/ 414647 h 1456085"/>
              <a:gd name="connsiteX417" fmla="*/ 4821995 w 12858750"/>
              <a:gd name="connsiteY417" fmla="*/ 419468 h 1456085"/>
              <a:gd name="connsiteX418" fmla="*/ 4860245 w 12858750"/>
              <a:gd name="connsiteY418" fmla="*/ 414647 h 1456085"/>
              <a:gd name="connsiteX419" fmla="*/ 4917619 w 12858750"/>
              <a:gd name="connsiteY419" fmla="*/ 486969 h 1456085"/>
              <a:gd name="connsiteX420" fmla="*/ 4917619 w 12858750"/>
              <a:gd name="connsiteY420" fmla="*/ 583399 h 1456085"/>
              <a:gd name="connsiteX421" fmla="*/ 4970213 w 12858750"/>
              <a:gd name="connsiteY421" fmla="*/ 593041 h 1456085"/>
              <a:gd name="connsiteX422" fmla="*/ 4974994 w 12858750"/>
              <a:gd name="connsiteY422" fmla="*/ 597863 h 1456085"/>
              <a:gd name="connsiteX423" fmla="*/ 4974994 w 12858750"/>
              <a:gd name="connsiteY423" fmla="*/ 496612 h 1456085"/>
              <a:gd name="connsiteX424" fmla="*/ 5099306 w 12858750"/>
              <a:gd name="connsiteY424" fmla="*/ 467683 h 1456085"/>
              <a:gd name="connsiteX425" fmla="*/ 5199711 w 12858750"/>
              <a:gd name="connsiteY425" fmla="*/ 390540 h 1456085"/>
              <a:gd name="connsiteX426" fmla="*/ 5304899 w 12858750"/>
              <a:gd name="connsiteY426" fmla="*/ 433933 h 1456085"/>
              <a:gd name="connsiteX427" fmla="*/ 5333586 w 12858750"/>
              <a:gd name="connsiteY427" fmla="*/ 496612 h 1456085"/>
              <a:gd name="connsiteX428" fmla="*/ 5352711 w 12858750"/>
              <a:gd name="connsiteY428" fmla="*/ 597863 h 1456085"/>
              <a:gd name="connsiteX429" fmla="*/ 5419648 w 12858750"/>
              <a:gd name="connsiteY429" fmla="*/ 433933 h 1456085"/>
              <a:gd name="connsiteX430" fmla="*/ 5429211 w 12858750"/>
              <a:gd name="connsiteY430" fmla="*/ 400183 h 1456085"/>
              <a:gd name="connsiteX431" fmla="*/ 5606116 w 12858750"/>
              <a:gd name="connsiteY431" fmla="*/ 448397 h 1456085"/>
              <a:gd name="connsiteX432" fmla="*/ 5615678 w 12858750"/>
              <a:gd name="connsiteY432" fmla="*/ 380897 h 1456085"/>
              <a:gd name="connsiteX433" fmla="*/ 5630022 w 12858750"/>
              <a:gd name="connsiteY433" fmla="*/ 318217 h 1456085"/>
              <a:gd name="connsiteX434" fmla="*/ 5816489 w 12858750"/>
              <a:gd name="connsiteY434" fmla="*/ 294110 h 1456085"/>
              <a:gd name="connsiteX435" fmla="*/ 5998175 w 12858750"/>
              <a:gd name="connsiteY435" fmla="*/ 366432 h 1456085"/>
              <a:gd name="connsiteX436" fmla="*/ 6031644 w 12858750"/>
              <a:gd name="connsiteY436" fmla="*/ 453219 h 1456085"/>
              <a:gd name="connsiteX437" fmla="*/ 6079457 w 12858750"/>
              <a:gd name="connsiteY437" fmla="*/ 448397 h 1456085"/>
              <a:gd name="connsiteX438" fmla="*/ 6089019 w 12858750"/>
              <a:gd name="connsiteY438" fmla="*/ 405004 h 1456085"/>
              <a:gd name="connsiteX439" fmla="*/ 6098582 w 12858750"/>
              <a:gd name="connsiteY439" fmla="*/ 400183 h 1456085"/>
              <a:gd name="connsiteX440" fmla="*/ 6103363 w 12858750"/>
              <a:gd name="connsiteY440" fmla="*/ 400183 h 1456085"/>
              <a:gd name="connsiteX441" fmla="*/ 6112925 w 12858750"/>
              <a:gd name="connsiteY441" fmla="*/ 400183 h 1456085"/>
              <a:gd name="connsiteX442" fmla="*/ 6170299 w 12858750"/>
              <a:gd name="connsiteY442" fmla="*/ 400183 h 1456085"/>
              <a:gd name="connsiteX443" fmla="*/ 6179862 w 12858750"/>
              <a:gd name="connsiteY443" fmla="*/ 400183 h 1456085"/>
              <a:gd name="connsiteX444" fmla="*/ 6270705 w 12858750"/>
              <a:gd name="connsiteY444" fmla="*/ 443576 h 1456085"/>
              <a:gd name="connsiteX445" fmla="*/ 6337643 w 12858750"/>
              <a:gd name="connsiteY445" fmla="*/ 515898 h 1456085"/>
              <a:gd name="connsiteX446" fmla="*/ 6337643 w 12858750"/>
              <a:gd name="connsiteY446" fmla="*/ 578577 h 1456085"/>
              <a:gd name="connsiteX447" fmla="*/ 6337643 w 12858750"/>
              <a:gd name="connsiteY447" fmla="*/ 646078 h 1456085"/>
              <a:gd name="connsiteX448" fmla="*/ 6347205 w 12858750"/>
              <a:gd name="connsiteY448" fmla="*/ 732864 h 1456085"/>
              <a:gd name="connsiteX449" fmla="*/ 6390236 w 12858750"/>
              <a:gd name="connsiteY449" fmla="*/ 800365 h 1456085"/>
              <a:gd name="connsiteX450" fmla="*/ 6423704 w 12858750"/>
              <a:gd name="connsiteY450" fmla="*/ 795543 h 1456085"/>
              <a:gd name="connsiteX451" fmla="*/ 6452392 w 12858750"/>
              <a:gd name="connsiteY451" fmla="*/ 728043 h 1456085"/>
              <a:gd name="connsiteX452" fmla="*/ 6452392 w 12858750"/>
              <a:gd name="connsiteY452" fmla="*/ 665364 h 1456085"/>
              <a:gd name="connsiteX453" fmla="*/ 6452392 w 12858750"/>
              <a:gd name="connsiteY453" fmla="*/ 602684 h 1456085"/>
              <a:gd name="connsiteX454" fmla="*/ 6481079 w 12858750"/>
              <a:gd name="connsiteY454" fmla="*/ 530362 h 1456085"/>
              <a:gd name="connsiteX455" fmla="*/ 6538454 w 12858750"/>
              <a:gd name="connsiteY455" fmla="*/ 530362 h 1456085"/>
              <a:gd name="connsiteX456" fmla="*/ 6571922 w 12858750"/>
              <a:gd name="connsiteY456" fmla="*/ 515898 h 1456085"/>
              <a:gd name="connsiteX457" fmla="*/ 6638860 w 12858750"/>
              <a:gd name="connsiteY457" fmla="*/ 530362 h 1456085"/>
              <a:gd name="connsiteX458" fmla="*/ 6634078 w 12858750"/>
              <a:gd name="connsiteY458" fmla="*/ 544827 h 1456085"/>
              <a:gd name="connsiteX459" fmla="*/ 6638860 w 12858750"/>
              <a:gd name="connsiteY459" fmla="*/ 549648 h 1456085"/>
              <a:gd name="connsiteX460" fmla="*/ 6657985 w 12858750"/>
              <a:gd name="connsiteY460" fmla="*/ 535184 h 1456085"/>
              <a:gd name="connsiteX461" fmla="*/ 6653203 w 12858750"/>
              <a:gd name="connsiteY461" fmla="*/ 530362 h 1456085"/>
              <a:gd name="connsiteX462" fmla="*/ 6662765 w 12858750"/>
              <a:gd name="connsiteY462" fmla="*/ 520719 h 1456085"/>
              <a:gd name="connsiteX463" fmla="*/ 6663150 w 12858750"/>
              <a:gd name="connsiteY463" fmla="*/ 522140 h 1456085"/>
              <a:gd name="connsiteX464" fmla="*/ 6663438 w 12858750"/>
              <a:gd name="connsiteY464" fmla="*/ 526821 h 1456085"/>
              <a:gd name="connsiteX465" fmla="*/ 6664559 w 12858750"/>
              <a:gd name="connsiteY465" fmla="*/ 527349 h 1456085"/>
              <a:gd name="connsiteX466" fmla="*/ 6663150 w 12858750"/>
              <a:gd name="connsiteY466" fmla="*/ 522140 h 1456085"/>
              <a:gd name="connsiteX467" fmla="*/ 6662765 w 12858750"/>
              <a:gd name="connsiteY467" fmla="*/ 515898 h 1456085"/>
              <a:gd name="connsiteX468" fmla="*/ 6662765 w 12858750"/>
              <a:gd name="connsiteY468" fmla="*/ 482148 h 1456085"/>
              <a:gd name="connsiteX469" fmla="*/ 6662765 w 12858750"/>
              <a:gd name="connsiteY469" fmla="*/ 448397 h 1456085"/>
              <a:gd name="connsiteX470" fmla="*/ 6662765 w 12858750"/>
              <a:gd name="connsiteY470" fmla="*/ 414647 h 1456085"/>
              <a:gd name="connsiteX471" fmla="*/ 6662765 w 12858750"/>
              <a:gd name="connsiteY471" fmla="*/ 380897 h 1456085"/>
              <a:gd name="connsiteX472" fmla="*/ 6648422 w 12858750"/>
              <a:gd name="connsiteY472" fmla="*/ 303753 h 1456085"/>
              <a:gd name="connsiteX473" fmla="*/ 6648422 w 12858750"/>
              <a:gd name="connsiteY473" fmla="*/ 245895 h 1456085"/>
              <a:gd name="connsiteX474" fmla="*/ 6662765 w 12858750"/>
              <a:gd name="connsiteY474" fmla="*/ 120537 h 1456085"/>
              <a:gd name="connsiteX475" fmla="*/ 6662765 w 12858750"/>
              <a:gd name="connsiteY475" fmla="*/ 86787 h 1456085"/>
              <a:gd name="connsiteX476" fmla="*/ 6662765 w 12858750"/>
              <a:gd name="connsiteY476" fmla="*/ 53036 h 1456085"/>
              <a:gd name="connsiteX477" fmla="*/ 6744046 w 12858750"/>
              <a:gd name="connsiteY477" fmla="*/ 0 h 14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</a:cxnLst>
            <a:rect l="l" t="t" r="r" b="b"/>
            <a:pathLst>
              <a:path w="12858750" h="1456085">
                <a:moveTo>
                  <a:pt x="251147" y="1060724"/>
                </a:moveTo>
                <a:lnTo>
                  <a:pt x="246905" y="1070639"/>
                </a:lnTo>
                <a:lnTo>
                  <a:pt x="246366" y="1070367"/>
                </a:lnTo>
                <a:cubicBezTo>
                  <a:pt x="251147" y="1060724"/>
                  <a:pt x="251147" y="1060724"/>
                  <a:pt x="251147" y="1060724"/>
                </a:cubicBezTo>
                <a:close/>
                <a:moveTo>
                  <a:pt x="1140454" y="1007688"/>
                </a:moveTo>
                <a:cubicBezTo>
                  <a:pt x="1140454" y="1007688"/>
                  <a:pt x="1140454" y="1007688"/>
                  <a:pt x="1173923" y="1026974"/>
                </a:cubicBezTo>
                <a:cubicBezTo>
                  <a:pt x="1173923" y="1026974"/>
                  <a:pt x="1164360" y="1041438"/>
                  <a:pt x="1164360" y="1041438"/>
                </a:cubicBezTo>
                <a:cubicBezTo>
                  <a:pt x="1164360" y="1041438"/>
                  <a:pt x="1164360" y="1041438"/>
                  <a:pt x="1164360" y="1047465"/>
                </a:cubicBezTo>
                <a:lnTo>
                  <a:pt x="1164360" y="1055903"/>
                </a:lnTo>
                <a:cubicBezTo>
                  <a:pt x="1164360" y="1055903"/>
                  <a:pt x="1164360" y="1055903"/>
                  <a:pt x="1121329" y="1041438"/>
                </a:cubicBezTo>
                <a:cubicBezTo>
                  <a:pt x="1121329" y="1041438"/>
                  <a:pt x="1121329" y="1041438"/>
                  <a:pt x="1140454" y="1007688"/>
                </a:cubicBezTo>
                <a:close/>
                <a:moveTo>
                  <a:pt x="6744046" y="0"/>
                </a:moveTo>
                <a:cubicBezTo>
                  <a:pt x="6744046" y="0"/>
                  <a:pt x="6744046" y="0"/>
                  <a:pt x="6834890" y="19286"/>
                </a:cubicBezTo>
                <a:cubicBezTo>
                  <a:pt x="6834890" y="19286"/>
                  <a:pt x="6834890" y="19286"/>
                  <a:pt x="6825327" y="28929"/>
                </a:cubicBezTo>
                <a:cubicBezTo>
                  <a:pt x="6825327" y="28929"/>
                  <a:pt x="6825327" y="28929"/>
                  <a:pt x="6834890" y="28929"/>
                </a:cubicBezTo>
                <a:cubicBezTo>
                  <a:pt x="6834890" y="28929"/>
                  <a:pt x="6834890" y="28929"/>
                  <a:pt x="6882702" y="33751"/>
                </a:cubicBezTo>
                <a:cubicBezTo>
                  <a:pt x="6873140" y="57858"/>
                  <a:pt x="6877921" y="236252"/>
                  <a:pt x="6877921" y="274824"/>
                </a:cubicBezTo>
                <a:cubicBezTo>
                  <a:pt x="6877921" y="318217"/>
                  <a:pt x="6877921" y="356789"/>
                  <a:pt x="6877921" y="395361"/>
                </a:cubicBezTo>
                <a:cubicBezTo>
                  <a:pt x="6877921" y="429111"/>
                  <a:pt x="6858796" y="496612"/>
                  <a:pt x="6930514" y="515898"/>
                </a:cubicBezTo>
                <a:cubicBezTo>
                  <a:pt x="6930514" y="515898"/>
                  <a:pt x="6930514" y="515898"/>
                  <a:pt x="6930514" y="342325"/>
                </a:cubicBezTo>
                <a:cubicBezTo>
                  <a:pt x="6954420" y="323039"/>
                  <a:pt x="6978326" y="337503"/>
                  <a:pt x="6992670" y="294110"/>
                </a:cubicBezTo>
                <a:cubicBezTo>
                  <a:pt x="7002232" y="270003"/>
                  <a:pt x="7030919" y="231431"/>
                  <a:pt x="7035701" y="207324"/>
                </a:cubicBezTo>
                <a:cubicBezTo>
                  <a:pt x="7035701" y="207324"/>
                  <a:pt x="7035701" y="207324"/>
                  <a:pt x="7078732" y="260360"/>
                </a:cubicBezTo>
                <a:cubicBezTo>
                  <a:pt x="7078732" y="260360"/>
                  <a:pt x="7078732" y="260360"/>
                  <a:pt x="7136107" y="332682"/>
                </a:cubicBezTo>
                <a:cubicBezTo>
                  <a:pt x="7136107" y="332682"/>
                  <a:pt x="7136107" y="332682"/>
                  <a:pt x="7136107" y="679828"/>
                </a:cubicBezTo>
                <a:cubicBezTo>
                  <a:pt x="7136107" y="679828"/>
                  <a:pt x="7136107" y="679828"/>
                  <a:pt x="7169575" y="689471"/>
                </a:cubicBezTo>
                <a:cubicBezTo>
                  <a:pt x="7198262" y="650899"/>
                  <a:pt x="7188700" y="607506"/>
                  <a:pt x="7236512" y="597863"/>
                </a:cubicBezTo>
                <a:cubicBezTo>
                  <a:pt x="7236512" y="597863"/>
                  <a:pt x="7236512" y="597863"/>
                  <a:pt x="7236512" y="564113"/>
                </a:cubicBezTo>
                <a:cubicBezTo>
                  <a:pt x="7236512" y="564113"/>
                  <a:pt x="7236512" y="564113"/>
                  <a:pt x="7236512" y="530362"/>
                </a:cubicBezTo>
                <a:cubicBezTo>
                  <a:pt x="7236512" y="530362"/>
                  <a:pt x="7236512" y="530362"/>
                  <a:pt x="7236512" y="496612"/>
                </a:cubicBezTo>
                <a:cubicBezTo>
                  <a:pt x="7236512" y="496612"/>
                  <a:pt x="7236512" y="496612"/>
                  <a:pt x="7231731" y="462862"/>
                </a:cubicBezTo>
                <a:cubicBezTo>
                  <a:pt x="7231731" y="462862"/>
                  <a:pt x="7231731" y="462862"/>
                  <a:pt x="7250856" y="332682"/>
                </a:cubicBezTo>
                <a:cubicBezTo>
                  <a:pt x="7346480" y="332682"/>
                  <a:pt x="7356043" y="327860"/>
                  <a:pt x="7413417" y="351968"/>
                </a:cubicBezTo>
                <a:cubicBezTo>
                  <a:pt x="7461229" y="371254"/>
                  <a:pt x="7451667" y="351968"/>
                  <a:pt x="7485135" y="361611"/>
                </a:cubicBezTo>
                <a:cubicBezTo>
                  <a:pt x="7532948" y="376075"/>
                  <a:pt x="7504260" y="395361"/>
                  <a:pt x="7556854" y="400183"/>
                </a:cubicBezTo>
                <a:cubicBezTo>
                  <a:pt x="7556854" y="400183"/>
                  <a:pt x="7556854" y="400183"/>
                  <a:pt x="7552073" y="409825"/>
                </a:cubicBezTo>
                <a:cubicBezTo>
                  <a:pt x="7552073" y="409825"/>
                  <a:pt x="7552073" y="409825"/>
                  <a:pt x="7566416" y="419468"/>
                </a:cubicBezTo>
                <a:cubicBezTo>
                  <a:pt x="7566416" y="419468"/>
                  <a:pt x="7566416" y="419468"/>
                  <a:pt x="7580760" y="448397"/>
                </a:cubicBezTo>
                <a:cubicBezTo>
                  <a:pt x="7580760" y="448397"/>
                  <a:pt x="7580760" y="448397"/>
                  <a:pt x="7580760" y="549648"/>
                </a:cubicBezTo>
                <a:cubicBezTo>
                  <a:pt x="7633353" y="593041"/>
                  <a:pt x="7676384" y="544827"/>
                  <a:pt x="7676384" y="636435"/>
                </a:cubicBezTo>
                <a:cubicBezTo>
                  <a:pt x="7676384" y="636435"/>
                  <a:pt x="7676384" y="636435"/>
                  <a:pt x="7676384" y="646078"/>
                </a:cubicBezTo>
                <a:cubicBezTo>
                  <a:pt x="7676384" y="646078"/>
                  <a:pt x="7676384" y="646078"/>
                  <a:pt x="7676384" y="679828"/>
                </a:cubicBezTo>
                <a:cubicBezTo>
                  <a:pt x="7752884" y="684649"/>
                  <a:pt x="7728978" y="732864"/>
                  <a:pt x="7728978" y="776257"/>
                </a:cubicBezTo>
                <a:cubicBezTo>
                  <a:pt x="7728978" y="814829"/>
                  <a:pt x="7719415" y="858223"/>
                  <a:pt x="7748103" y="891973"/>
                </a:cubicBezTo>
                <a:cubicBezTo>
                  <a:pt x="7748103" y="891973"/>
                  <a:pt x="7748103" y="891973"/>
                  <a:pt x="7752884" y="877508"/>
                </a:cubicBezTo>
                <a:cubicBezTo>
                  <a:pt x="7786352" y="887151"/>
                  <a:pt x="7767228" y="891973"/>
                  <a:pt x="7791134" y="891973"/>
                </a:cubicBezTo>
                <a:cubicBezTo>
                  <a:pt x="7791134" y="891973"/>
                  <a:pt x="7791134" y="891973"/>
                  <a:pt x="7800696" y="891973"/>
                </a:cubicBezTo>
                <a:cubicBezTo>
                  <a:pt x="7819821" y="891973"/>
                  <a:pt x="7824602" y="887151"/>
                  <a:pt x="7824602" y="867865"/>
                </a:cubicBezTo>
                <a:cubicBezTo>
                  <a:pt x="7824602" y="867865"/>
                  <a:pt x="7824602" y="867865"/>
                  <a:pt x="7824602" y="549648"/>
                </a:cubicBezTo>
                <a:cubicBezTo>
                  <a:pt x="7824602" y="549648"/>
                  <a:pt x="7824602" y="549648"/>
                  <a:pt x="7834165" y="549648"/>
                </a:cubicBezTo>
                <a:cubicBezTo>
                  <a:pt x="7834165" y="549648"/>
                  <a:pt x="7834165" y="549648"/>
                  <a:pt x="7867633" y="458040"/>
                </a:cubicBezTo>
                <a:cubicBezTo>
                  <a:pt x="7867633" y="458040"/>
                  <a:pt x="7867633" y="458040"/>
                  <a:pt x="7867633" y="400183"/>
                </a:cubicBezTo>
                <a:cubicBezTo>
                  <a:pt x="7881977" y="371254"/>
                  <a:pt x="7905883" y="356789"/>
                  <a:pt x="7929789" y="361611"/>
                </a:cubicBezTo>
                <a:cubicBezTo>
                  <a:pt x="7968039" y="366432"/>
                  <a:pt x="7958476" y="405004"/>
                  <a:pt x="7958476" y="414647"/>
                </a:cubicBezTo>
                <a:cubicBezTo>
                  <a:pt x="7968039" y="448397"/>
                  <a:pt x="8078007" y="443576"/>
                  <a:pt x="8078007" y="506255"/>
                </a:cubicBezTo>
                <a:cubicBezTo>
                  <a:pt x="8078007" y="540005"/>
                  <a:pt x="8082788" y="511076"/>
                  <a:pt x="8068445" y="530362"/>
                </a:cubicBezTo>
                <a:cubicBezTo>
                  <a:pt x="8082788" y="540005"/>
                  <a:pt x="8082788" y="549648"/>
                  <a:pt x="8101913" y="549648"/>
                </a:cubicBezTo>
                <a:cubicBezTo>
                  <a:pt x="8101913" y="549648"/>
                  <a:pt x="8101913" y="549648"/>
                  <a:pt x="8154506" y="549648"/>
                </a:cubicBezTo>
                <a:cubicBezTo>
                  <a:pt x="8154506" y="549648"/>
                  <a:pt x="8154506" y="549648"/>
                  <a:pt x="8178412" y="583399"/>
                </a:cubicBezTo>
                <a:cubicBezTo>
                  <a:pt x="8178412" y="583399"/>
                  <a:pt x="8178412" y="583399"/>
                  <a:pt x="8187975" y="578577"/>
                </a:cubicBezTo>
                <a:cubicBezTo>
                  <a:pt x="8187975" y="578577"/>
                  <a:pt x="8187975" y="578577"/>
                  <a:pt x="8187975" y="588220"/>
                </a:cubicBezTo>
                <a:cubicBezTo>
                  <a:pt x="8187975" y="588220"/>
                  <a:pt x="8187975" y="588220"/>
                  <a:pt x="8187975" y="621970"/>
                </a:cubicBezTo>
                <a:cubicBezTo>
                  <a:pt x="8187975" y="621970"/>
                  <a:pt x="8187975" y="621970"/>
                  <a:pt x="8187975" y="689471"/>
                </a:cubicBezTo>
                <a:cubicBezTo>
                  <a:pt x="8187975" y="689471"/>
                  <a:pt x="8187975" y="689471"/>
                  <a:pt x="8187975" y="752150"/>
                </a:cubicBezTo>
                <a:cubicBezTo>
                  <a:pt x="8187975" y="752150"/>
                  <a:pt x="8187975" y="752150"/>
                  <a:pt x="8192756" y="785900"/>
                </a:cubicBezTo>
                <a:cubicBezTo>
                  <a:pt x="8192756" y="785900"/>
                  <a:pt x="8192756" y="785900"/>
                  <a:pt x="8202318" y="785900"/>
                </a:cubicBezTo>
                <a:cubicBezTo>
                  <a:pt x="8202318" y="785900"/>
                  <a:pt x="8202318" y="785900"/>
                  <a:pt x="8183194" y="810008"/>
                </a:cubicBezTo>
                <a:cubicBezTo>
                  <a:pt x="8226225" y="843758"/>
                  <a:pt x="8187975" y="901616"/>
                  <a:pt x="8216662" y="959473"/>
                </a:cubicBezTo>
                <a:cubicBezTo>
                  <a:pt x="8221443" y="949831"/>
                  <a:pt x="8250131" y="911259"/>
                  <a:pt x="8250131" y="891973"/>
                </a:cubicBezTo>
                <a:cubicBezTo>
                  <a:pt x="8250131" y="891973"/>
                  <a:pt x="8250131" y="891973"/>
                  <a:pt x="8250131" y="863044"/>
                </a:cubicBezTo>
                <a:cubicBezTo>
                  <a:pt x="8250131" y="863044"/>
                  <a:pt x="8250131" y="863044"/>
                  <a:pt x="8250131" y="829294"/>
                </a:cubicBezTo>
                <a:cubicBezTo>
                  <a:pt x="8250131" y="829294"/>
                  <a:pt x="8250131" y="829294"/>
                  <a:pt x="8250131" y="795543"/>
                </a:cubicBezTo>
                <a:cubicBezTo>
                  <a:pt x="8250131" y="795543"/>
                  <a:pt x="8250131" y="795543"/>
                  <a:pt x="8250131" y="761793"/>
                </a:cubicBezTo>
                <a:cubicBezTo>
                  <a:pt x="8250131" y="761793"/>
                  <a:pt x="8250131" y="761793"/>
                  <a:pt x="8250131" y="728043"/>
                </a:cubicBezTo>
                <a:cubicBezTo>
                  <a:pt x="8250131" y="728043"/>
                  <a:pt x="8250131" y="728043"/>
                  <a:pt x="8250131" y="694292"/>
                </a:cubicBezTo>
                <a:cubicBezTo>
                  <a:pt x="8250131" y="694292"/>
                  <a:pt x="8250131" y="694292"/>
                  <a:pt x="8240568" y="612327"/>
                </a:cubicBezTo>
                <a:cubicBezTo>
                  <a:pt x="8254912" y="607506"/>
                  <a:pt x="8288380" y="597863"/>
                  <a:pt x="8317068" y="597863"/>
                </a:cubicBezTo>
                <a:cubicBezTo>
                  <a:pt x="8317068" y="597863"/>
                  <a:pt x="8317068" y="597863"/>
                  <a:pt x="8336193" y="597863"/>
                </a:cubicBezTo>
                <a:cubicBezTo>
                  <a:pt x="8336193" y="597863"/>
                  <a:pt x="8336193" y="597863"/>
                  <a:pt x="8350536" y="515898"/>
                </a:cubicBezTo>
                <a:cubicBezTo>
                  <a:pt x="8388786" y="506255"/>
                  <a:pt x="8384005" y="496612"/>
                  <a:pt x="8388786" y="448397"/>
                </a:cubicBezTo>
                <a:cubicBezTo>
                  <a:pt x="8388786" y="448397"/>
                  <a:pt x="8388786" y="448397"/>
                  <a:pt x="8489192" y="472505"/>
                </a:cubicBezTo>
                <a:cubicBezTo>
                  <a:pt x="8498754" y="482148"/>
                  <a:pt x="8537004" y="549648"/>
                  <a:pt x="8537004" y="573756"/>
                </a:cubicBezTo>
                <a:cubicBezTo>
                  <a:pt x="8537004" y="573756"/>
                  <a:pt x="8537004" y="573756"/>
                  <a:pt x="8537004" y="607506"/>
                </a:cubicBezTo>
                <a:cubicBezTo>
                  <a:pt x="8532223" y="641256"/>
                  <a:pt x="8541785" y="607506"/>
                  <a:pt x="8527442" y="631613"/>
                </a:cubicBezTo>
                <a:cubicBezTo>
                  <a:pt x="8594379" y="631613"/>
                  <a:pt x="8570473" y="631613"/>
                  <a:pt x="8570473" y="607506"/>
                </a:cubicBezTo>
                <a:cubicBezTo>
                  <a:pt x="8570473" y="486969"/>
                  <a:pt x="8680441" y="501433"/>
                  <a:pt x="8752159" y="540005"/>
                </a:cubicBezTo>
                <a:cubicBezTo>
                  <a:pt x="8752159" y="540005"/>
                  <a:pt x="8752159" y="540005"/>
                  <a:pt x="8747378" y="621970"/>
                </a:cubicBezTo>
                <a:cubicBezTo>
                  <a:pt x="8766503" y="612327"/>
                  <a:pt x="8771284" y="597863"/>
                  <a:pt x="8790409" y="597863"/>
                </a:cubicBezTo>
                <a:cubicBezTo>
                  <a:pt x="8790409" y="597863"/>
                  <a:pt x="8790409" y="597863"/>
                  <a:pt x="8799971" y="597863"/>
                </a:cubicBezTo>
                <a:cubicBezTo>
                  <a:pt x="8828659" y="597863"/>
                  <a:pt x="8828659" y="612327"/>
                  <a:pt x="8823877" y="626792"/>
                </a:cubicBezTo>
                <a:cubicBezTo>
                  <a:pt x="8823877" y="626792"/>
                  <a:pt x="8823877" y="626792"/>
                  <a:pt x="8871690" y="636435"/>
                </a:cubicBezTo>
                <a:cubicBezTo>
                  <a:pt x="8871690" y="636435"/>
                  <a:pt x="8871690" y="636435"/>
                  <a:pt x="8919502" y="564113"/>
                </a:cubicBezTo>
                <a:cubicBezTo>
                  <a:pt x="8919502" y="564113"/>
                  <a:pt x="8919502" y="564113"/>
                  <a:pt x="8986439" y="578577"/>
                </a:cubicBezTo>
                <a:cubicBezTo>
                  <a:pt x="9015126" y="525541"/>
                  <a:pt x="8996001" y="573756"/>
                  <a:pt x="9058157" y="530362"/>
                </a:cubicBezTo>
                <a:cubicBezTo>
                  <a:pt x="9058157" y="530362"/>
                  <a:pt x="9058157" y="530362"/>
                  <a:pt x="9091626" y="530362"/>
                </a:cubicBezTo>
                <a:cubicBezTo>
                  <a:pt x="9091626" y="530362"/>
                  <a:pt x="9091626" y="530362"/>
                  <a:pt x="9086845" y="544827"/>
                </a:cubicBezTo>
                <a:cubicBezTo>
                  <a:pt x="9086845" y="544827"/>
                  <a:pt x="9086845" y="544827"/>
                  <a:pt x="9120313" y="549648"/>
                </a:cubicBezTo>
                <a:cubicBezTo>
                  <a:pt x="9120313" y="549648"/>
                  <a:pt x="9120313" y="549648"/>
                  <a:pt x="9115532" y="559291"/>
                </a:cubicBezTo>
                <a:cubicBezTo>
                  <a:pt x="9115532" y="559291"/>
                  <a:pt x="9115532" y="559291"/>
                  <a:pt x="9125094" y="564113"/>
                </a:cubicBezTo>
                <a:cubicBezTo>
                  <a:pt x="9153782" y="593041"/>
                  <a:pt x="9144219" y="578577"/>
                  <a:pt x="9144219" y="631613"/>
                </a:cubicBezTo>
                <a:cubicBezTo>
                  <a:pt x="9144219" y="660542"/>
                  <a:pt x="9163344" y="689471"/>
                  <a:pt x="9172907" y="723221"/>
                </a:cubicBezTo>
                <a:cubicBezTo>
                  <a:pt x="9192031" y="708757"/>
                  <a:pt x="9196813" y="694292"/>
                  <a:pt x="9215938" y="694292"/>
                </a:cubicBezTo>
                <a:cubicBezTo>
                  <a:pt x="9215938" y="694292"/>
                  <a:pt x="9215938" y="694292"/>
                  <a:pt x="9239844" y="694292"/>
                </a:cubicBezTo>
                <a:cubicBezTo>
                  <a:pt x="9239844" y="694292"/>
                  <a:pt x="9282875" y="708757"/>
                  <a:pt x="9297218" y="713578"/>
                </a:cubicBezTo>
                <a:cubicBezTo>
                  <a:pt x="9306781" y="670185"/>
                  <a:pt x="9335468" y="621970"/>
                  <a:pt x="9378499" y="626792"/>
                </a:cubicBezTo>
                <a:cubicBezTo>
                  <a:pt x="9411968" y="626792"/>
                  <a:pt x="9454999" y="626792"/>
                  <a:pt x="9517154" y="631613"/>
                </a:cubicBezTo>
                <a:cubicBezTo>
                  <a:pt x="9517154" y="631613"/>
                  <a:pt x="9517154" y="631613"/>
                  <a:pt x="9512373" y="646078"/>
                </a:cubicBezTo>
                <a:cubicBezTo>
                  <a:pt x="9512373" y="646078"/>
                  <a:pt x="9512373" y="646078"/>
                  <a:pt x="9541061" y="646078"/>
                </a:cubicBezTo>
                <a:cubicBezTo>
                  <a:pt x="9541061" y="646078"/>
                  <a:pt x="9541061" y="646078"/>
                  <a:pt x="9560185" y="670185"/>
                </a:cubicBezTo>
                <a:cubicBezTo>
                  <a:pt x="9560185" y="670185"/>
                  <a:pt x="9550623" y="684649"/>
                  <a:pt x="9550623" y="689471"/>
                </a:cubicBezTo>
                <a:cubicBezTo>
                  <a:pt x="9550623" y="689471"/>
                  <a:pt x="9550623" y="689471"/>
                  <a:pt x="9550623" y="723221"/>
                </a:cubicBezTo>
                <a:cubicBezTo>
                  <a:pt x="9550623" y="723221"/>
                  <a:pt x="9550623" y="723221"/>
                  <a:pt x="9555404" y="752150"/>
                </a:cubicBezTo>
                <a:cubicBezTo>
                  <a:pt x="9555404" y="752150"/>
                  <a:pt x="9555404" y="752150"/>
                  <a:pt x="9550623" y="795543"/>
                </a:cubicBezTo>
                <a:cubicBezTo>
                  <a:pt x="9574529" y="829294"/>
                  <a:pt x="9569748" y="848580"/>
                  <a:pt x="9617560" y="863044"/>
                </a:cubicBezTo>
                <a:cubicBezTo>
                  <a:pt x="9593654" y="906437"/>
                  <a:pt x="9622341" y="906437"/>
                  <a:pt x="9641466" y="891973"/>
                </a:cubicBezTo>
                <a:lnTo>
                  <a:pt x="9641550" y="891859"/>
                </a:lnTo>
                <a:lnTo>
                  <a:pt x="9642139" y="894007"/>
                </a:lnTo>
                <a:cubicBezTo>
                  <a:pt x="9645314" y="896832"/>
                  <a:pt x="9652691" y="878469"/>
                  <a:pt x="9646761" y="884825"/>
                </a:cubicBezTo>
                <a:lnTo>
                  <a:pt x="9641550" y="891859"/>
                </a:lnTo>
                <a:lnTo>
                  <a:pt x="9640878" y="889402"/>
                </a:lnTo>
                <a:cubicBezTo>
                  <a:pt x="9640719" y="886775"/>
                  <a:pt x="9640868" y="882932"/>
                  <a:pt x="9641466" y="877508"/>
                </a:cubicBezTo>
                <a:cubicBezTo>
                  <a:pt x="9641466" y="877508"/>
                  <a:pt x="9641466" y="877508"/>
                  <a:pt x="9641466" y="843758"/>
                </a:cubicBezTo>
                <a:cubicBezTo>
                  <a:pt x="9641466" y="843758"/>
                  <a:pt x="9641466" y="843758"/>
                  <a:pt x="9641466" y="810008"/>
                </a:cubicBezTo>
                <a:cubicBezTo>
                  <a:pt x="9641466" y="810008"/>
                  <a:pt x="9641466" y="810008"/>
                  <a:pt x="9651029" y="737686"/>
                </a:cubicBezTo>
                <a:cubicBezTo>
                  <a:pt x="9651029" y="708757"/>
                  <a:pt x="9651029" y="732864"/>
                  <a:pt x="9641466" y="713578"/>
                </a:cubicBezTo>
                <a:cubicBezTo>
                  <a:pt x="9684497" y="684649"/>
                  <a:pt x="9636685" y="670185"/>
                  <a:pt x="9698841" y="665364"/>
                </a:cubicBezTo>
                <a:cubicBezTo>
                  <a:pt x="9703622" y="583399"/>
                  <a:pt x="9823153" y="631613"/>
                  <a:pt x="9847059" y="646078"/>
                </a:cubicBezTo>
                <a:cubicBezTo>
                  <a:pt x="9880527" y="670185"/>
                  <a:pt x="9823153" y="790722"/>
                  <a:pt x="9890090" y="800365"/>
                </a:cubicBezTo>
                <a:cubicBezTo>
                  <a:pt x="9890090" y="800365"/>
                  <a:pt x="9890090" y="800365"/>
                  <a:pt x="9909215" y="829294"/>
                </a:cubicBezTo>
                <a:cubicBezTo>
                  <a:pt x="9952246" y="766615"/>
                  <a:pt x="9933121" y="737686"/>
                  <a:pt x="9995277" y="694292"/>
                </a:cubicBezTo>
                <a:cubicBezTo>
                  <a:pt x="9995277" y="694292"/>
                  <a:pt x="9995277" y="694292"/>
                  <a:pt x="9980933" y="670185"/>
                </a:cubicBezTo>
                <a:cubicBezTo>
                  <a:pt x="9980933" y="670185"/>
                  <a:pt x="9980933" y="670185"/>
                  <a:pt x="9985714" y="646078"/>
                </a:cubicBezTo>
                <a:cubicBezTo>
                  <a:pt x="9985714" y="646078"/>
                  <a:pt x="9985714" y="646078"/>
                  <a:pt x="10033526" y="646078"/>
                </a:cubicBezTo>
                <a:cubicBezTo>
                  <a:pt x="10043089" y="694292"/>
                  <a:pt x="10066995" y="728043"/>
                  <a:pt x="10100464" y="713578"/>
                </a:cubicBezTo>
                <a:cubicBezTo>
                  <a:pt x="10119588" y="675007"/>
                  <a:pt x="10076557" y="578577"/>
                  <a:pt x="10124370" y="549648"/>
                </a:cubicBezTo>
                <a:cubicBezTo>
                  <a:pt x="10124370" y="549648"/>
                  <a:pt x="10124370" y="549648"/>
                  <a:pt x="10100464" y="496612"/>
                </a:cubicBezTo>
                <a:cubicBezTo>
                  <a:pt x="10100464" y="496612"/>
                  <a:pt x="10100464" y="496612"/>
                  <a:pt x="10124370" y="496612"/>
                </a:cubicBezTo>
                <a:cubicBezTo>
                  <a:pt x="10124370" y="496612"/>
                  <a:pt x="10124370" y="496612"/>
                  <a:pt x="10114807" y="486969"/>
                </a:cubicBezTo>
                <a:cubicBezTo>
                  <a:pt x="10114807" y="486969"/>
                  <a:pt x="10114807" y="486969"/>
                  <a:pt x="10124370" y="486969"/>
                </a:cubicBezTo>
                <a:cubicBezTo>
                  <a:pt x="10124370" y="486969"/>
                  <a:pt x="10124370" y="486969"/>
                  <a:pt x="10191307" y="448397"/>
                </a:cubicBezTo>
                <a:cubicBezTo>
                  <a:pt x="10191307" y="448397"/>
                  <a:pt x="10191307" y="448397"/>
                  <a:pt x="10267806" y="506255"/>
                </a:cubicBezTo>
                <a:cubicBezTo>
                  <a:pt x="10267806" y="506255"/>
                  <a:pt x="10267806" y="506255"/>
                  <a:pt x="10267806" y="573756"/>
                </a:cubicBezTo>
                <a:cubicBezTo>
                  <a:pt x="10267806" y="573756"/>
                  <a:pt x="10267806" y="573756"/>
                  <a:pt x="10267806" y="607506"/>
                </a:cubicBezTo>
                <a:cubicBezTo>
                  <a:pt x="10267806" y="607506"/>
                  <a:pt x="10267806" y="607506"/>
                  <a:pt x="10267806" y="636435"/>
                </a:cubicBezTo>
                <a:cubicBezTo>
                  <a:pt x="10267806" y="636435"/>
                  <a:pt x="10267806" y="636435"/>
                  <a:pt x="10267806" y="670185"/>
                </a:cubicBezTo>
                <a:cubicBezTo>
                  <a:pt x="10267806" y="670185"/>
                  <a:pt x="10267806" y="670185"/>
                  <a:pt x="10267806" y="703935"/>
                </a:cubicBezTo>
                <a:cubicBezTo>
                  <a:pt x="10267806" y="703935"/>
                  <a:pt x="10267806" y="703935"/>
                  <a:pt x="10267806" y="737686"/>
                </a:cubicBezTo>
                <a:cubicBezTo>
                  <a:pt x="10267806" y="737686"/>
                  <a:pt x="10267806" y="737686"/>
                  <a:pt x="10267806" y="771436"/>
                </a:cubicBezTo>
                <a:cubicBezTo>
                  <a:pt x="10267806" y="771436"/>
                  <a:pt x="10267806" y="771436"/>
                  <a:pt x="10267806" y="805186"/>
                </a:cubicBezTo>
                <a:cubicBezTo>
                  <a:pt x="10267806" y="805186"/>
                  <a:pt x="10267806" y="805186"/>
                  <a:pt x="10267806" y="834115"/>
                </a:cubicBezTo>
                <a:cubicBezTo>
                  <a:pt x="10267806" y="834115"/>
                  <a:pt x="10267806" y="834115"/>
                  <a:pt x="10267806" y="867865"/>
                </a:cubicBezTo>
                <a:cubicBezTo>
                  <a:pt x="10267806" y="867865"/>
                  <a:pt x="10267806" y="867865"/>
                  <a:pt x="10267806" y="901616"/>
                </a:cubicBezTo>
                <a:cubicBezTo>
                  <a:pt x="10267806" y="901616"/>
                  <a:pt x="10267806" y="901616"/>
                  <a:pt x="10267806" y="935366"/>
                </a:cubicBezTo>
                <a:cubicBezTo>
                  <a:pt x="10267806" y="935366"/>
                  <a:pt x="10267806" y="935366"/>
                  <a:pt x="10272588" y="969116"/>
                </a:cubicBezTo>
                <a:cubicBezTo>
                  <a:pt x="10267806" y="1002867"/>
                  <a:pt x="10277369" y="969116"/>
                  <a:pt x="10263025" y="993224"/>
                </a:cubicBezTo>
                <a:cubicBezTo>
                  <a:pt x="10263025" y="993224"/>
                  <a:pt x="10263025" y="993224"/>
                  <a:pt x="10286931" y="1012510"/>
                </a:cubicBezTo>
                <a:cubicBezTo>
                  <a:pt x="10286931" y="1012510"/>
                  <a:pt x="10286931" y="1012510"/>
                  <a:pt x="10310837" y="945009"/>
                </a:cubicBezTo>
                <a:cubicBezTo>
                  <a:pt x="10310837" y="945009"/>
                  <a:pt x="10310837" y="945009"/>
                  <a:pt x="10353868" y="959473"/>
                </a:cubicBezTo>
                <a:cubicBezTo>
                  <a:pt x="10353868" y="959473"/>
                  <a:pt x="10353868" y="959473"/>
                  <a:pt x="10353868" y="930545"/>
                </a:cubicBezTo>
                <a:cubicBezTo>
                  <a:pt x="10353868" y="930545"/>
                  <a:pt x="10353868" y="930545"/>
                  <a:pt x="10406462" y="959473"/>
                </a:cubicBezTo>
                <a:cubicBezTo>
                  <a:pt x="10406462" y="959473"/>
                  <a:pt x="10406462" y="959473"/>
                  <a:pt x="10411243" y="752150"/>
                </a:cubicBezTo>
                <a:cubicBezTo>
                  <a:pt x="10449493" y="694292"/>
                  <a:pt x="10416024" y="718400"/>
                  <a:pt x="10435149" y="679828"/>
                </a:cubicBezTo>
                <a:cubicBezTo>
                  <a:pt x="10444712" y="655721"/>
                  <a:pt x="10492524" y="670185"/>
                  <a:pt x="10506867" y="650899"/>
                </a:cubicBezTo>
                <a:cubicBezTo>
                  <a:pt x="10540336" y="621970"/>
                  <a:pt x="10473399" y="636435"/>
                  <a:pt x="10564242" y="612327"/>
                </a:cubicBezTo>
                <a:cubicBezTo>
                  <a:pt x="10626398" y="597863"/>
                  <a:pt x="10573804" y="578577"/>
                  <a:pt x="10655085" y="578577"/>
                </a:cubicBezTo>
                <a:cubicBezTo>
                  <a:pt x="10655085" y="578577"/>
                  <a:pt x="10655085" y="578577"/>
                  <a:pt x="10674210" y="588220"/>
                </a:cubicBezTo>
                <a:cubicBezTo>
                  <a:pt x="10674210" y="588220"/>
                  <a:pt x="10674210" y="588220"/>
                  <a:pt x="10745928" y="631613"/>
                </a:cubicBezTo>
                <a:cubicBezTo>
                  <a:pt x="10745928" y="684649"/>
                  <a:pt x="10760272" y="694292"/>
                  <a:pt x="10755491" y="732864"/>
                </a:cubicBezTo>
                <a:cubicBezTo>
                  <a:pt x="10755491" y="756972"/>
                  <a:pt x="10760272" y="776257"/>
                  <a:pt x="10760272" y="805186"/>
                </a:cubicBezTo>
                <a:cubicBezTo>
                  <a:pt x="10755491" y="887151"/>
                  <a:pt x="10769835" y="834115"/>
                  <a:pt x="10803303" y="858223"/>
                </a:cubicBezTo>
                <a:cubicBezTo>
                  <a:pt x="10827209" y="877508"/>
                  <a:pt x="10788959" y="978759"/>
                  <a:pt x="10827209" y="978759"/>
                </a:cubicBezTo>
                <a:cubicBezTo>
                  <a:pt x="10851115" y="978759"/>
                  <a:pt x="10851115" y="954652"/>
                  <a:pt x="10851115" y="945009"/>
                </a:cubicBezTo>
                <a:cubicBezTo>
                  <a:pt x="10851115" y="945009"/>
                  <a:pt x="10851115" y="945009"/>
                  <a:pt x="10851115" y="911259"/>
                </a:cubicBezTo>
                <a:cubicBezTo>
                  <a:pt x="10851115" y="911259"/>
                  <a:pt x="10851115" y="911259"/>
                  <a:pt x="10851115" y="877508"/>
                </a:cubicBezTo>
                <a:cubicBezTo>
                  <a:pt x="10851115" y="843758"/>
                  <a:pt x="10855897" y="877508"/>
                  <a:pt x="10846334" y="853401"/>
                </a:cubicBezTo>
                <a:cubicBezTo>
                  <a:pt x="10846334" y="853401"/>
                  <a:pt x="10846334" y="853401"/>
                  <a:pt x="10941959" y="795543"/>
                </a:cubicBezTo>
                <a:cubicBezTo>
                  <a:pt x="10932396" y="776257"/>
                  <a:pt x="10937177" y="747329"/>
                  <a:pt x="10980208" y="747329"/>
                </a:cubicBezTo>
                <a:cubicBezTo>
                  <a:pt x="10980208" y="747329"/>
                  <a:pt x="10980208" y="747329"/>
                  <a:pt x="10999333" y="679828"/>
                </a:cubicBezTo>
                <a:cubicBezTo>
                  <a:pt x="10999333" y="679828"/>
                  <a:pt x="10999333" y="679828"/>
                  <a:pt x="11047145" y="679828"/>
                </a:cubicBezTo>
                <a:cubicBezTo>
                  <a:pt x="11047145" y="679828"/>
                  <a:pt x="11047145" y="679828"/>
                  <a:pt x="11071052" y="665364"/>
                </a:cubicBezTo>
                <a:cubicBezTo>
                  <a:pt x="11094958" y="699114"/>
                  <a:pt x="11099739" y="675007"/>
                  <a:pt x="11099739" y="713578"/>
                </a:cubicBezTo>
                <a:cubicBezTo>
                  <a:pt x="11099739" y="737686"/>
                  <a:pt x="11114083" y="742507"/>
                  <a:pt x="11157114" y="747329"/>
                </a:cubicBezTo>
                <a:cubicBezTo>
                  <a:pt x="11157114" y="771436"/>
                  <a:pt x="11161895" y="776257"/>
                  <a:pt x="11161895" y="805186"/>
                </a:cubicBezTo>
                <a:cubicBezTo>
                  <a:pt x="11161895" y="805186"/>
                  <a:pt x="11161895" y="805186"/>
                  <a:pt x="11161895" y="959473"/>
                </a:cubicBezTo>
                <a:cubicBezTo>
                  <a:pt x="11161895" y="959473"/>
                  <a:pt x="11161895" y="959473"/>
                  <a:pt x="11171457" y="954652"/>
                </a:cubicBezTo>
                <a:cubicBezTo>
                  <a:pt x="11171457" y="954652"/>
                  <a:pt x="11171457" y="954652"/>
                  <a:pt x="11181020" y="993224"/>
                </a:cubicBezTo>
                <a:cubicBezTo>
                  <a:pt x="11243176" y="998045"/>
                  <a:pt x="11252738" y="1017331"/>
                  <a:pt x="11262300" y="945009"/>
                </a:cubicBezTo>
                <a:cubicBezTo>
                  <a:pt x="11290988" y="945009"/>
                  <a:pt x="11281425" y="969116"/>
                  <a:pt x="11300550" y="1002867"/>
                </a:cubicBezTo>
                <a:cubicBezTo>
                  <a:pt x="11367487" y="969116"/>
                  <a:pt x="11357925" y="1026974"/>
                  <a:pt x="11357925" y="901616"/>
                </a:cubicBezTo>
                <a:cubicBezTo>
                  <a:pt x="11357925" y="858223"/>
                  <a:pt x="11367487" y="781079"/>
                  <a:pt x="11357925" y="761793"/>
                </a:cubicBezTo>
                <a:cubicBezTo>
                  <a:pt x="11434424" y="756972"/>
                  <a:pt x="11434424" y="679828"/>
                  <a:pt x="11487018" y="713578"/>
                </a:cubicBezTo>
                <a:cubicBezTo>
                  <a:pt x="11487018" y="713578"/>
                  <a:pt x="11487018" y="713578"/>
                  <a:pt x="11525268" y="747329"/>
                </a:cubicBezTo>
                <a:cubicBezTo>
                  <a:pt x="11525268" y="747329"/>
                  <a:pt x="11525268" y="747329"/>
                  <a:pt x="11553955" y="785900"/>
                </a:cubicBezTo>
                <a:cubicBezTo>
                  <a:pt x="11601767" y="689471"/>
                  <a:pt x="11496580" y="689471"/>
                  <a:pt x="11630455" y="689471"/>
                </a:cubicBezTo>
                <a:cubicBezTo>
                  <a:pt x="11649579" y="689471"/>
                  <a:pt x="11649579" y="684649"/>
                  <a:pt x="11668704" y="679828"/>
                </a:cubicBezTo>
                <a:cubicBezTo>
                  <a:pt x="11726079" y="708757"/>
                  <a:pt x="11659142" y="694292"/>
                  <a:pt x="11706954" y="723221"/>
                </a:cubicBezTo>
                <a:cubicBezTo>
                  <a:pt x="11740423" y="737686"/>
                  <a:pt x="11740423" y="742507"/>
                  <a:pt x="11749985" y="776257"/>
                </a:cubicBezTo>
                <a:cubicBezTo>
                  <a:pt x="11754766" y="824472"/>
                  <a:pt x="11764329" y="858223"/>
                  <a:pt x="11749985" y="887151"/>
                </a:cubicBezTo>
                <a:cubicBezTo>
                  <a:pt x="11749985" y="887151"/>
                  <a:pt x="11749985" y="887151"/>
                  <a:pt x="11759548" y="896794"/>
                </a:cubicBezTo>
                <a:cubicBezTo>
                  <a:pt x="11759548" y="896794"/>
                  <a:pt x="11759548" y="896794"/>
                  <a:pt x="11764329" y="887151"/>
                </a:cubicBezTo>
                <a:cubicBezTo>
                  <a:pt x="11764329" y="887151"/>
                  <a:pt x="11764329" y="887151"/>
                  <a:pt x="11874297" y="930545"/>
                </a:cubicBezTo>
                <a:cubicBezTo>
                  <a:pt x="11874297" y="930545"/>
                  <a:pt x="11874297" y="930545"/>
                  <a:pt x="11859953" y="949831"/>
                </a:cubicBezTo>
                <a:cubicBezTo>
                  <a:pt x="11898203" y="978759"/>
                  <a:pt x="11864734" y="954652"/>
                  <a:pt x="11869516" y="978759"/>
                </a:cubicBezTo>
                <a:cubicBezTo>
                  <a:pt x="11869516" y="978759"/>
                  <a:pt x="11869516" y="978759"/>
                  <a:pt x="11869516" y="1007688"/>
                </a:cubicBezTo>
                <a:cubicBezTo>
                  <a:pt x="11869516" y="1007688"/>
                  <a:pt x="11869516" y="1007688"/>
                  <a:pt x="11869516" y="1041438"/>
                </a:cubicBezTo>
                <a:cubicBezTo>
                  <a:pt x="11869516" y="1041438"/>
                  <a:pt x="11869516" y="1041438"/>
                  <a:pt x="11864734" y="1094475"/>
                </a:cubicBezTo>
                <a:cubicBezTo>
                  <a:pt x="11931671" y="1089653"/>
                  <a:pt x="11898203" y="1031796"/>
                  <a:pt x="11898203" y="1007688"/>
                </a:cubicBezTo>
                <a:cubicBezTo>
                  <a:pt x="11898203" y="1007688"/>
                  <a:pt x="11898203" y="1007688"/>
                  <a:pt x="11898203" y="978759"/>
                </a:cubicBezTo>
                <a:cubicBezTo>
                  <a:pt x="11902984" y="920902"/>
                  <a:pt x="11893422" y="867865"/>
                  <a:pt x="11969921" y="829294"/>
                </a:cubicBezTo>
                <a:cubicBezTo>
                  <a:pt x="11969921" y="829294"/>
                  <a:pt x="11969921" y="829294"/>
                  <a:pt x="11998609" y="863044"/>
                </a:cubicBezTo>
                <a:cubicBezTo>
                  <a:pt x="11998609" y="863044"/>
                  <a:pt x="11998609" y="863044"/>
                  <a:pt x="12022515" y="863044"/>
                </a:cubicBezTo>
                <a:cubicBezTo>
                  <a:pt x="12051202" y="863044"/>
                  <a:pt x="12094233" y="906437"/>
                  <a:pt x="12113358" y="920902"/>
                </a:cubicBezTo>
                <a:cubicBezTo>
                  <a:pt x="12122920" y="896794"/>
                  <a:pt x="12113358" y="877508"/>
                  <a:pt x="12118139" y="863044"/>
                </a:cubicBezTo>
                <a:cubicBezTo>
                  <a:pt x="12127702" y="834115"/>
                  <a:pt x="12151608" y="848580"/>
                  <a:pt x="12161170" y="795543"/>
                </a:cubicBezTo>
                <a:cubicBezTo>
                  <a:pt x="12185076" y="810008"/>
                  <a:pt x="12189857" y="795543"/>
                  <a:pt x="12194639" y="761793"/>
                </a:cubicBezTo>
                <a:cubicBezTo>
                  <a:pt x="12194639" y="761793"/>
                  <a:pt x="12194639" y="761793"/>
                  <a:pt x="12232888" y="761793"/>
                </a:cubicBezTo>
                <a:cubicBezTo>
                  <a:pt x="12271138" y="761793"/>
                  <a:pt x="12266357" y="805186"/>
                  <a:pt x="12295044" y="795543"/>
                </a:cubicBezTo>
                <a:cubicBezTo>
                  <a:pt x="12295044" y="795543"/>
                  <a:pt x="12295044" y="795543"/>
                  <a:pt x="12299826" y="805186"/>
                </a:cubicBezTo>
                <a:cubicBezTo>
                  <a:pt x="12309388" y="810008"/>
                  <a:pt x="12304607" y="829294"/>
                  <a:pt x="12333294" y="819651"/>
                </a:cubicBezTo>
                <a:cubicBezTo>
                  <a:pt x="12361981" y="810008"/>
                  <a:pt x="12352419" y="819651"/>
                  <a:pt x="12390669" y="810008"/>
                </a:cubicBezTo>
                <a:cubicBezTo>
                  <a:pt x="12385888" y="800365"/>
                  <a:pt x="12381106" y="805186"/>
                  <a:pt x="12381106" y="785900"/>
                </a:cubicBezTo>
                <a:cubicBezTo>
                  <a:pt x="12381106" y="785900"/>
                  <a:pt x="12381106" y="785900"/>
                  <a:pt x="12381106" y="761793"/>
                </a:cubicBezTo>
                <a:cubicBezTo>
                  <a:pt x="12381106" y="761793"/>
                  <a:pt x="12381106" y="761793"/>
                  <a:pt x="12514981" y="761793"/>
                </a:cubicBezTo>
                <a:cubicBezTo>
                  <a:pt x="12514981" y="805186"/>
                  <a:pt x="12519762" y="814829"/>
                  <a:pt x="12543668" y="814829"/>
                </a:cubicBezTo>
                <a:cubicBezTo>
                  <a:pt x="12567574" y="819651"/>
                  <a:pt x="12596261" y="829294"/>
                  <a:pt x="12596261" y="829294"/>
                </a:cubicBezTo>
                <a:cubicBezTo>
                  <a:pt x="12615386" y="829294"/>
                  <a:pt x="12663198" y="790722"/>
                  <a:pt x="12667980" y="761793"/>
                </a:cubicBezTo>
                <a:cubicBezTo>
                  <a:pt x="12667980" y="761793"/>
                  <a:pt x="12667980" y="761793"/>
                  <a:pt x="12744479" y="761793"/>
                </a:cubicBezTo>
                <a:cubicBezTo>
                  <a:pt x="12744479" y="761793"/>
                  <a:pt x="12744479" y="761793"/>
                  <a:pt x="12734917" y="766615"/>
                </a:cubicBezTo>
                <a:cubicBezTo>
                  <a:pt x="12734917" y="766615"/>
                  <a:pt x="12734917" y="766615"/>
                  <a:pt x="12806635" y="867865"/>
                </a:cubicBezTo>
                <a:cubicBezTo>
                  <a:pt x="12806635" y="867865"/>
                  <a:pt x="12806635" y="867865"/>
                  <a:pt x="12816198" y="858223"/>
                </a:cubicBezTo>
                <a:cubicBezTo>
                  <a:pt x="12816198" y="858223"/>
                  <a:pt x="12816198" y="858223"/>
                  <a:pt x="12820979" y="867865"/>
                </a:cubicBezTo>
                <a:cubicBezTo>
                  <a:pt x="12820979" y="867865"/>
                  <a:pt x="12820979" y="867865"/>
                  <a:pt x="12825760" y="896794"/>
                </a:cubicBezTo>
                <a:cubicBezTo>
                  <a:pt x="12825760" y="896794"/>
                  <a:pt x="12825760" y="896794"/>
                  <a:pt x="12849666" y="901616"/>
                </a:cubicBezTo>
                <a:lnTo>
                  <a:pt x="12858750" y="901616"/>
                </a:lnTo>
                <a:lnTo>
                  <a:pt x="12858750" y="1456085"/>
                </a:lnTo>
                <a:lnTo>
                  <a:pt x="12300487" y="1456085"/>
                </a:lnTo>
                <a:lnTo>
                  <a:pt x="11292958" y="1456085"/>
                </a:lnTo>
                <a:lnTo>
                  <a:pt x="10062359" y="1456085"/>
                </a:lnTo>
                <a:lnTo>
                  <a:pt x="8586385" y="1456085"/>
                </a:lnTo>
                <a:lnTo>
                  <a:pt x="7749411" y="1456085"/>
                </a:lnTo>
                <a:lnTo>
                  <a:pt x="6842728" y="1456085"/>
                </a:lnTo>
                <a:lnTo>
                  <a:pt x="5863547" y="1456085"/>
                </a:lnTo>
                <a:lnTo>
                  <a:pt x="4809080" y="1456085"/>
                </a:lnTo>
                <a:lnTo>
                  <a:pt x="3676539" y="1456085"/>
                </a:lnTo>
                <a:lnTo>
                  <a:pt x="2463136" y="1456085"/>
                </a:lnTo>
                <a:lnTo>
                  <a:pt x="1166081" y="1456085"/>
                </a:lnTo>
                <a:lnTo>
                  <a:pt x="0" y="1456085"/>
                </a:lnTo>
                <a:lnTo>
                  <a:pt x="0" y="1248762"/>
                </a:lnTo>
                <a:lnTo>
                  <a:pt x="50335" y="1248762"/>
                </a:lnTo>
                <a:cubicBezTo>
                  <a:pt x="50335" y="1248762"/>
                  <a:pt x="50335" y="1248762"/>
                  <a:pt x="117273" y="1248762"/>
                </a:cubicBezTo>
                <a:cubicBezTo>
                  <a:pt x="193772" y="1248762"/>
                  <a:pt x="141179" y="1258405"/>
                  <a:pt x="193772" y="1263226"/>
                </a:cubicBezTo>
                <a:cubicBezTo>
                  <a:pt x="251147" y="1272869"/>
                  <a:pt x="236803" y="1239119"/>
                  <a:pt x="236803" y="1210190"/>
                </a:cubicBezTo>
                <a:cubicBezTo>
                  <a:pt x="236803" y="1177645"/>
                  <a:pt x="228735" y="1131540"/>
                  <a:pt x="236803" y="1094249"/>
                </a:cubicBezTo>
                <a:lnTo>
                  <a:pt x="246905" y="1070639"/>
                </a:lnTo>
                <a:lnTo>
                  <a:pt x="255928" y="1075189"/>
                </a:lnTo>
                <a:cubicBezTo>
                  <a:pt x="255928" y="1075189"/>
                  <a:pt x="255928" y="1075189"/>
                  <a:pt x="260709" y="1070367"/>
                </a:cubicBezTo>
                <a:cubicBezTo>
                  <a:pt x="260709" y="1070367"/>
                  <a:pt x="260709" y="1070367"/>
                  <a:pt x="279834" y="1084832"/>
                </a:cubicBezTo>
                <a:cubicBezTo>
                  <a:pt x="279834" y="1084832"/>
                  <a:pt x="279834" y="1084832"/>
                  <a:pt x="346771" y="1099296"/>
                </a:cubicBezTo>
                <a:cubicBezTo>
                  <a:pt x="346771" y="1099296"/>
                  <a:pt x="346771" y="1099296"/>
                  <a:pt x="346771" y="1181261"/>
                </a:cubicBezTo>
                <a:cubicBezTo>
                  <a:pt x="346771" y="1181261"/>
                  <a:pt x="346771" y="1181261"/>
                  <a:pt x="341990" y="1210190"/>
                </a:cubicBezTo>
                <a:cubicBezTo>
                  <a:pt x="341990" y="1210190"/>
                  <a:pt x="341990" y="1210190"/>
                  <a:pt x="346771" y="1258405"/>
                </a:cubicBezTo>
                <a:cubicBezTo>
                  <a:pt x="423271" y="1263226"/>
                  <a:pt x="389802" y="1258405"/>
                  <a:pt x="418490" y="1215012"/>
                </a:cubicBezTo>
                <a:cubicBezTo>
                  <a:pt x="418490" y="1215012"/>
                  <a:pt x="418490" y="1215012"/>
                  <a:pt x="408927" y="1215012"/>
                </a:cubicBezTo>
                <a:cubicBezTo>
                  <a:pt x="408927" y="1215012"/>
                  <a:pt x="408927" y="1215012"/>
                  <a:pt x="413708" y="1060724"/>
                </a:cubicBezTo>
                <a:cubicBezTo>
                  <a:pt x="413708" y="1060724"/>
                  <a:pt x="413708" y="1060724"/>
                  <a:pt x="437614" y="1060724"/>
                </a:cubicBezTo>
                <a:cubicBezTo>
                  <a:pt x="466302" y="1060724"/>
                  <a:pt x="456739" y="1075189"/>
                  <a:pt x="456739" y="1099296"/>
                </a:cubicBezTo>
                <a:cubicBezTo>
                  <a:pt x="456739" y="1099296"/>
                  <a:pt x="456739" y="1099296"/>
                  <a:pt x="428052" y="1210190"/>
                </a:cubicBezTo>
                <a:cubicBezTo>
                  <a:pt x="428052" y="1210190"/>
                  <a:pt x="428052" y="1210190"/>
                  <a:pt x="466302" y="1171618"/>
                </a:cubicBezTo>
                <a:cubicBezTo>
                  <a:pt x="466302" y="1171618"/>
                  <a:pt x="466302" y="1171618"/>
                  <a:pt x="514114" y="1176440"/>
                </a:cubicBezTo>
                <a:cubicBezTo>
                  <a:pt x="514114" y="1176440"/>
                  <a:pt x="514114" y="1176440"/>
                  <a:pt x="528458" y="1210190"/>
                </a:cubicBezTo>
                <a:cubicBezTo>
                  <a:pt x="528458" y="1210190"/>
                  <a:pt x="528458" y="1210190"/>
                  <a:pt x="576270" y="1157154"/>
                </a:cubicBezTo>
                <a:cubicBezTo>
                  <a:pt x="581051" y="1161975"/>
                  <a:pt x="595395" y="1176440"/>
                  <a:pt x="600176" y="1176440"/>
                </a:cubicBezTo>
                <a:cubicBezTo>
                  <a:pt x="619301" y="1176440"/>
                  <a:pt x="619301" y="1166797"/>
                  <a:pt x="638426" y="1157154"/>
                </a:cubicBezTo>
                <a:cubicBezTo>
                  <a:pt x="638426" y="1157154"/>
                  <a:pt x="638426" y="1157154"/>
                  <a:pt x="633645" y="1243940"/>
                </a:cubicBezTo>
                <a:cubicBezTo>
                  <a:pt x="633645" y="1243940"/>
                  <a:pt x="633645" y="1243940"/>
                  <a:pt x="624082" y="1248762"/>
                </a:cubicBezTo>
                <a:cubicBezTo>
                  <a:pt x="624082" y="1248762"/>
                  <a:pt x="624082" y="1248762"/>
                  <a:pt x="609738" y="1210190"/>
                </a:cubicBezTo>
                <a:cubicBezTo>
                  <a:pt x="609738" y="1210190"/>
                  <a:pt x="609738" y="1210190"/>
                  <a:pt x="581051" y="1215012"/>
                </a:cubicBezTo>
                <a:cubicBezTo>
                  <a:pt x="581051" y="1215012"/>
                  <a:pt x="581051" y="1215012"/>
                  <a:pt x="576270" y="1258405"/>
                </a:cubicBezTo>
                <a:cubicBezTo>
                  <a:pt x="576270" y="1258405"/>
                  <a:pt x="576270" y="1258405"/>
                  <a:pt x="633645" y="1268048"/>
                </a:cubicBezTo>
                <a:cubicBezTo>
                  <a:pt x="633645" y="1268048"/>
                  <a:pt x="633645" y="1268048"/>
                  <a:pt x="638426" y="1268048"/>
                </a:cubicBezTo>
                <a:cubicBezTo>
                  <a:pt x="686238" y="1268048"/>
                  <a:pt x="700582" y="1234297"/>
                  <a:pt x="695800" y="1200547"/>
                </a:cubicBezTo>
                <a:cubicBezTo>
                  <a:pt x="695800" y="1200547"/>
                  <a:pt x="695800" y="1200547"/>
                  <a:pt x="695800" y="1166797"/>
                </a:cubicBezTo>
                <a:cubicBezTo>
                  <a:pt x="695800" y="1166797"/>
                  <a:pt x="695800" y="1166797"/>
                  <a:pt x="695800" y="1133046"/>
                </a:cubicBezTo>
                <a:cubicBezTo>
                  <a:pt x="695800" y="1133046"/>
                  <a:pt x="695800" y="1133046"/>
                  <a:pt x="695800" y="1099296"/>
                </a:cubicBezTo>
                <a:cubicBezTo>
                  <a:pt x="695800" y="1099296"/>
                  <a:pt x="695800" y="1099296"/>
                  <a:pt x="695800" y="1041438"/>
                </a:cubicBezTo>
                <a:cubicBezTo>
                  <a:pt x="695800" y="1041438"/>
                  <a:pt x="695800" y="1041438"/>
                  <a:pt x="743613" y="1070367"/>
                </a:cubicBezTo>
                <a:cubicBezTo>
                  <a:pt x="743613" y="1070367"/>
                  <a:pt x="743613" y="1070367"/>
                  <a:pt x="772300" y="1055903"/>
                </a:cubicBezTo>
                <a:cubicBezTo>
                  <a:pt x="772300" y="1055903"/>
                  <a:pt x="772300" y="1055903"/>
                  <a:pt x="805769" y="1022153"/>
                </a:cubicBezTo>
                <a:cubicBezTo>
                  <a:pt x="805769" y="1022153"/>
                  <a:pt x="805769" y="1022153"/>
                  <a:pt x="810550" y="1026974"/>
                </a:cubicBezTo>
                <a:cubicBezTo>
                  <a:pt x="810550" y="1017331"/>
                  <a:pt x="800987" y="1002867"/>
                  <a:pt x="820112" y="1002867"/>
                </a:cubicBezTo>
                <a:cubicBezTo>
                  <a:pt x="848800" y="1002867"/>
                  <a:pt x="844018" y="1012510"/>
                  <a:pt x="834456" y="1026974"/>
                </a:cubicBezTo>
                <a:cubicBezTo>
                  <a:pt x="887049" y="1031796"/>
                  <a:pt x="887049" y="1080010"/>
                  <a:pt x="887049" y="1118582"/>
                </a:cubicBezTo>
                <a:cubicBezTo>
                  <a:pt x="887049" y="1118582"/>
                  <a:pt x="887049" y="1118582"/>
                  <a:pt x="887049" y="1123404"/>
                </a:cubicBezTo>
                <a:cubicBezTo>
                  <a:pt x="887049" y="1123404"/>
                  <a:pt x="887049" y="1123404"/>
                  <a:pt x="887049" y="1157154"/>
                </a:cubicBezTo>
                <a:cubicBezTo>
                  <a:pt x="887049" y="1200547"/>
                  <a:pt x="901393" y="1186083"/>
                  <a:pt x="901393" y="1224654"/>
                </a:cubicBezTo>
                <a:cubicBezTo>
                  <a:pt x="901393" y="1224654"/>
                  <a:pt x="901393" y="1224654"/>
                  <a:pt x="1006580" y="1234297"/>
                </a:cubicBezTo>
                <a:cubicBezTo>
                  <a:pt x="1006580" y="1234297"/>
                  <a:pt x="1006580" y="1234297"/>
                  <a:pt x="1035267" y="1234297"/>
                </a:cubicBezTo>
                <a:cubicBezTo>
                  <a:pt x="1035267" y="1234297"/>
                  <a:pt x="1035267" y="1234297"/>
                  <a:pt x="1073517" y="1234297"/>
                </a:cubicBezTo>
                <a:cubicBezTo>
                  <a:pt x="1073517" y="1234297"/>
                  <a:pt x="1073517" y="1234297"/>
                  <a:pt x="1097423" y="1239119"/>
                </a:cubicBezTo>
                <a:cubicBezTo>
                  <a:pt x="1097423" y="1239119"/>
                  <a:pt x="1097423" y="1239119"/>
                  <a:pt x="1154798" y="1224654"/>
                </a:cubicBezTo>
                <a:cubicBezTo>
                  <a:pt x="1154798" y="1224654"/>
                  <a:pt x="1154798" y="1224654"/>
                  <a:pt x="1164360" y="1055903"/>
                </a:cubicBezTo>
                <a:lnTo>
                  <a:pt x="1164360" y="1061779"/>
                </a:lnTo>
                <a:cubicBezTo>
                  <a:pt x="1164360" y="1068559"/>
                  <a:pt x="1164360" y="1077600"/>
                  <a:pt x="1164360" y="1089653"/>
                </a:cubicBezTo>
                <a:cubicBezTo>
                  <a:pt x="1164360" y="1089653"/>
                  <a:pt x="1164360" y="1089653"/>
                  <a:pt x="1207391" y="1002867"/>
                </a:cubicBezTo>
                <a:cubicBezTo>
                  <a:pt x="1207391" y="969116"/>
                  <a:pt x="1269547" y="964295"/>
                  <a:pt x="1288672" y="964295"/>
                </a:cubicBezTo>
                <a:cubicBezTo>
                  <a:pt x="1341266" y="959473"/>
                  <a:pt x="1331703" y="969116"/>
                  <a:pt x="1384296" y="1002867"/>
                </a:cubicBezTo>
                <a:cubicBezTo>
                  <a:pt x="1384296" y="1002867"/>
                  <a:pt x="1384296" y="1002867"/>
                  <a:pt x="1408202" y="877508"/>
                </a:cubicBezTo>
                <a:cubicBezTo>
                  <a:pt x="1408202" y="877508"/>
                  <a:pt x="1408202" y="877508"/>
                  <a:pt x="1432109" y="877508"/>
                </a:cubicBezTo>
                <a:cubicBezTo>
                  <a:pt x="1427327" y="853401"/>
                  <a:pt x="1432109" y="819651"/>
                  <a:pt x="1432109" y="795543"/>
                </a:cubicBezTo>
                <a:cubicBezTo>
                  <a:pt x="1432109" y="732864"/>
                  <a:pt x="1417765" y="747329"/>
                  <a:pt x="1475140" y="723221"/>
                </a:cubicBezTo>
                <a:cubicBezTo>
                  <a:pt x="1475140" y="723221"/>
                  <a:pt x="1475140" y="723221"/>
                  <a:pt x="1484702" y="670185"/>
                </a:cubicBezTo>
                <a:cubicBezTo>
                  <a:pt x="1484702" y="670185"/>
                  <a:pt x="1484702" y="670185"/>
                  <a:pt x="1518171" y="679828"/>
                </a:cubicBezTo>
                <a:cubicBezTo>
                  <a:pt x="1522952" y="747329"/>
                  <a:pt x="1628139" y="728043"/>
                  <a:pt x="1647264" y="723221"/>
                </a:cubicBezTo>
                <a:cubicBezTo>
                  <a:pt x="1690295" y="689471"/>
                  <a:pt x="1609014" y="530362"/>
                  <a:pt x="1704638" y="530362"/>
                </a:cubicBezTo>
                <a:cubicBezTo>
                  <a:pt x="1704638" y="530362"/>
                  <a:pt x="1704638" y="530362"/>
                  <a:pt x="1723763" y="530362"/>
                </a:cubicBezTo>
                <a:cubicBezTo>
                  <a:pt x="1723763" y="530362"/>
                  <a:pt x="1723763" y="530362"/>
                  <a:pt x="1762013" y="482148"/>
                </a:cubicBezTo>
                <a:cubicBezTo>
                  <a:pt x="1762013" y="482148"/>
                  <a:pt x="1762013" y="482148"/>
                  <a:pt x="1876762" y="506255"/>
                </a:cubicBezTo>
                <a:cubicBezTo>
                  <a:pt x="1900668" y="549648"/>
                  <a:pt x="1891106" y="530362"/>
                  <a:pt x="1924574" y="530362"/>
                </a:cubicBezTo>
                <a:lnTo>
                  <a:pt x="1942258" y="535712"/>
                </a:lnTo>
                <a:lnTo>
                  <a:pt x="1940711" y="536464"/>
                </a:lnTo>
                <a:cubicBezTo>
                  <a:pt x="1939815" y="537143"/>
                  <a:pt x="1941309" y="536690"/>
                  <a:pt x="1942504" y="535786"/>
                </a:cubicBezTo>
                <a:lnTo>
                  <a:pt x="1942258" y="535712"/>
                </a:lnTo>
                <a:lnTo>
                  <a:pt x="1953262" y="530362"/>
                </a:lnTo>
                <a:cubicBezTo>
                  <a:pt x="1953262" y="530362"/>
                  <a:pt x="1953262" y="530362"/>
                  <a:pt x="1953262" y="544827"/>
                </a:cubicBezTo>
                <a:cubicBezTo>
                  <a:pt x="1953262" y="544827"/>
                  <a:pt x="1953262" y="544827"/>
                  <a:pt x="1962824" y="564113"/>
                </a:cubicBezTo>
                <a:cubicBezTo>
                  <a:pt x="1962824" y="564113"/>
                  <a:pt x="1962824" y="564113"/>
                  <a:pt x="1962824" y="597863"/>
                </a:cubicBezTo>
                <a:cubicBezTo>
                  <a:pt x="1962824" y="597863"/>
                  <a:pt x="1962824" y="597863"/>
                  <a:pt x="1962824" y="631613"/>
                </a:cubicBezTo>
                <a:cubicBezTo>
                  <a:pt x="1962824" y="631613"/>
                  <a:pt x="1962824" y="631613"/>
                  <a:pt x="1962824" y="665364"/>
                </a:cubicBezTo>
                <a:cubicBezTo>
                  <a:pt x="1962824" y="665364"/>
                  <a:pt x="1962824" y="665364"/>
                  <a:pt x="1962824" y="694292"/>
                </a:cubicBezTo>
                <a:cubicBezTo>
                  <a:pt x="1962824" y="694292"/>
                  <a:pt x="1962824" y="694292"/>
                  <a:pt x="1962824" y="728043"/>
                </a:cubicBezTo>
                <a:cubicBezTo>
                  <a:pt x="1962824" y="728043"/>
                  <a:pt x="1962824" y="728043"/>
                  <a:pt x="1962824" y="761793"/>
                </a:cubicBezTo>
                <a:cubicBezTo>
                  <a:pt x="1962824" y="761793"/>
                  <a:pt x="1962824" y="761793"/>
                  <a:pt x="1962824" y="795543"/>
                </a:cubicBezTo>
                <a:cubicBezTo>
                  <a:pt x="1962824" y="795543"/>
                  <a:pt x="1962824" y="795543"/>
                  <a:pt x="1962824" y="829294"/>
                </a:cubicBezTo>
                <a:cubicBezTo>
                  <a:pt x="1962824" y="829294"/>
                  <a:pt x="1962824" y="829294"/>
                  <a:pt x="1962824" y="863044"/>
                </a:cubicBezTo>
                <a:cubicBezTo>
                  <a:pt x="1962824" y="863044"/>
                  <a:pt x="1962824" y="863044"/>
                  <a:pt x="1962824" y="891973"/>
                </a:cubicBezTo>
                <a:cubicBezTo>
                  <a:pt x="1962824" y="891973"/>
                  <a:pt x="1962824" y="891973"/>
                  <a:pt x="1962824" y="925723"/>
                </a:cubicBezTo>
                <a:cubicBezTo>
                  <a:pt x="1962824" y="925723"/>
                  <a:pt x="1962824" y="925723"/>
                  <a:pt x="1967606" y="959473"/>
                </a:cubicBezTo>
                <a:cubicBezTo>
                  <a:pt x="1958043" y="1051081"/>
                  <a:pt x="1986731" y="998045"/>
                  <a:pt x="2029762" y="1017331"/>
                </a:cubicBezTo>
                <a:cubicBezTo>
                  <a:pt x="2029762" y="1017331"/>
                  <a:pt x="2029762" y="1017331"/>
                  <a:pt x="2029762" y="949831"/>
                </a:cubicBezTo>
                <a:cubicBezTo>
                  <a:pt x="2029762" y="949831"/>
                  <a:pt x="2029762" y="949831"/>
                  <a:pt x="2034543" y="925723"/>
                </a:cubicBezTo>
                <a:cubicBezTo>
                  <a:pt x="2034543" y="925723"/>
                  <a:pt x="2034543" y="925723"/>
                  <a:pt x="2029762" y="887151"/>
                </a:cubicBezTo>
                <a:cubicBezTo>
                  <a:pt x="2029762" y="887151"/>
                  <a:pt x="2029762" y="887151"/>
                  <a:pt x="2034543" y="863044"/>
                </a:cubicBezTo>
                <a:cubicBezTo>
                  <a:pt x="2034543" y="863044"/>
                  <a:pt x="2034543" y="863044"/>
                  <a:pt x="2029762" y="819651"/>
                </a:cubicBezTo>
                <a:cubicBezTo>
                  <a:pt x="2029762" y="819651"/>
                  <a:pt x="2029762" y="819651"/>
                  <a:pt x="2034543" y="795543"/>
                </a:cubicBezTo>
                <a:cubicBezTo>
                  <a:pt x="2034543" y="795543"/>
                  <a:pt x="2034543" y="795543"/>
                  <a:pt x="2029762" y="752150"/>
                </a:cubicBezTo>
                <a:cubicBezTo>
                  <a:pt x="2029762" y="752150"/>
                  <a:pt x="2029762" y="752150"/>
                  <a:pt x="2029762" y="728043"/>
                </a:cubicBezTo>
                <a:cubicBezTo>
                  <a:pt x="2029762" y="728043"/>
                  <a:pt x="2029762" y="728043"/>
                  <a:pt x="2039324" y="694292"/>
                </a:cubicBezTo>
                <a:cubicBezTo>
                  <a:pt x="2039324" y="694292"/>
                  <a:pt x="2039324" y="694292"/>
                  <a:pt x="2173198" y="679828"/>
                </a:cubicBezTo>
                <a:cubicBezTo>
                  <a:pt x="2173198" y="679828"/>
                  <a:pt x="2173198" y="679828"/>
                  <a:pt x="2120605" y="573756"/>
                </a:cubicBezTo>
                <a:cubicBezTo>
                  <a:pt x="2192323" y="540005"/>
                  <a:pt x="2154073" y="515898"/>
                  <a:pt x="2206667" y="511076"/>
                </a:cubicBezTo>
                <a:cubicBezTo>
                  <a:pt x="2292729" y="496612"/>
                  <a:pt x="2230573" y="564113"/>
                  <a:pt x="2311854" y="573756"/>
                </a:cubicBezTo>
                <a:cubicBezTo>
                  <a:pt x="2292729" y="607506"/>
                  <a:pt x="2292729" y="636435"/>
                  <a:pt x="2264041" y="636435"/>
                </a:cubicBezTo>
                <a:cubicBezTo>
                  <a:pt x="2264041" y="636435"/>
                  <a:pt x="2264041" y="636435"/>
                  <a:pt x="2259260" y="665364"/>
                </a:cubicBezTo>
                <a:cubicBezTo>
                  <a:pt x="2259260" y="699114"/>
                  <a:pt x="2287947" y="713578"/>
                  <a:pt x="2278385" y="747329"/>
                </a:cubicBezTo>
                <a:cubicBezTo>
                  <a:pt x="2278385" y="747329"/>
                  <a:pt x="2278385" y="747329"/>
                  <a:pt x="2340541" y="747329"/>
                </a:cubicBezTo>
                <a:cubicBezTo>
                  <a:pt x="2340541" y="747329"/>
                  <a:pt x="2340541" y="747329"/>
                  <a:pt x="2340541" y="795543"/>
                </a:cubicBezTo>
                <a:cubicBezTo>
                  <a:pt x="2340541" y="795543"/>
                  <a:pt x="2340541" y="795543"/>
                  <a:pt x="2383572" y="795543"/>
                </a:cubicBezTo>
                <a:cubicBezTo>
                  <a:pt x="2383572" y="795543"/>
                  <a:pt x="2383572" y="795543"/>
                  <a:pt x="2407478" y="795543"/>
                </a:cubicBezTo>
                <a:cubicBezTo>
                  <a:pt x="2407478" y="795543"/>
                  <a:pt x="2407478" y="795543"/>
                  <a:pt x="2417040" y="805186"/>
                </a:cubicBezTo>
                <a:cubicBezTo>
                  <a:pt x="2431384" y="819651"/>
                  <a:pt x="2369228" y="877508"/>
                  <a:pt x="2474415" y="877508"/>
                </a:cubicBezTo>
                <a:cubicBezTo>
                  <a:pt x="2474415" y="877508"/>
                  <a:pt x="2474415" y="877508"/>
                  <a:pt x="2503102" y="872687"/>
                </a:cubicBezTo>
                <a:cubicBezTo>
                  <a:pt x="2503102" y="872687"/>
                  <a:pt x="2503102" y="872687"/>
                  <a:pt x="2536571" y="843758"/>
                </a:cubicBezTo>
                <a:cubicBezTo>
                  <a:pt x="2536571" y="843758"/>
                  <a:pt x="2536571" y="843758"/>
                  <a:pt x="2555696" y="863044"/>
                </a:cubicBezTo>
                <a:cubicBezTo>
                  <a:pt x="2555696" y="863044"/>
                  <a:pt x="2555696" y="863044"/>
                  <a:pt x="2589164" y="911259"/>
                </a:cubicBezTo>
                <a:cubicBezTo>
                  <a:pt x="2589164" y="940188"/>
                  <a:pt x="2579602" y="1007688"/>
                  <a:pt x="2593946" y="1026974"/>
                </a:cubicBezTo>
                <a:cubicBezTo>
                  <a:pt x="2617852" y="1055903"/>
                  <a:pt x="2632195" y="1002867"/>
                  <a:pt x="2646539" y="993224"/>
                </a:cubicBezTo>
                <a:cubicBezTo>
                  <a:pt x="2646539" y="993224"/>
                  <a:pt x="2646539" y="993224"/>
                  <a:pt x="2636977" y="993224"/>
                </a:cubicBezTo>
                <a:cubicBezTo>
                  <a:pt x="2636977" y="993224"/>
                  <a:pt x="2636977" y="993224"/>
                  <a:pt x="2636977" y="925723"/>
                </a:cubicBezTo>
                <a:cubicBezTo>
                  <a:pt x="2636977" y="925723"/>
                  <a:pt x="2636977" y="925723"/>
                  <a:pt x="2646539" y="925723"/>
                </a:cubicBezTo>
                <a:cubicBezTo>
                  <a:pt x="2646539" y="925723"/>
                  <a:pt x="2646539" y="925723"/>
                  <a:pt x="2627414" y="911259"/>
                </a:cubicBezTo>
                <a:cubicBezTo>
                  <a:pt x="2627414" y="911259"/>
                  <a:pt x="2627414" y="911259"/>
                  <a:pt x="2646539" y="887151"/>
                </a:cubicBezTo>
                <a:cubicBezTo>
                  <a:pt x="2646539" y="887151"/>
                  <a:pt x="2646539" y="887151"/>
                  <a:pt x="2636977" y="887151"/>
                </a:cubicBezTo>
                <a:cubicBezTo>
                  <a:pt x="2636977" y="887151"/>
                  <a:pt x="2636977" y="887151"/>
                  <a:pt x="2636977" y="819651"/>
                </a:cubicBezTo>
                <a:cubicBezTo>
                  <a:pt x="2636977" y="819651"/>
                  <a:pt x="2636977" y="819651"/>
                  <a:pt x="2646539" y="819651"/>
                </a:cubicBezTo>
                <a:cubicBezTo>
                  <a:pt x="2617852" y="800365"/>
                  <a:pt x="2636977" y="776257"/>
                  <a:pt x="2641758" y="747329"/>
                </a:cubicBezTo>
                <a:cubicBezTo>
                  <a:pt x="2641758" y="747329"/>
                  <a:pt x="2641758" y="747329"/>
                  <a:pt x="2636977" y="694292"/>
                </a:cubicBezTo>
                <a:cubicBezTo>
                  <a:pt x="2689570" y="689471"/>
                  <a:pt x="2680008" y="699114"/>
                  <a:pt x="2713476" y="675007"/>
                </a:cubicBezTo>
                <a:cubicBezTo>
                  <a:pt x="2732601" y="655721"/>
                  <a:pt x="2742164" y="679828"/>
                  <a:pt x="2794757" y="646078"/>
                </a:cubicBezTo>
                <a:cubicBezTo>
                  <a:pt x="2794757" y="646078"/>
                  <a:pt x="2794757" y="646078"/>
                  <a:pt x="2876038" y="655721"/>
                </a:cubicBezTo>
                <a:cubicBezTo>
                  <a:pt x="2876038" y="655721"/>
                  <a:pt x="2876038" y="655721"/>
                  <a:pt x="2933412" y="655721"/>
                </a:cubicBezTo>
                <a:cubicBezTo>
                  <a:pt x="2942975" y="655721"/>
                  <a:pt x="3029037" y="621970"/>
                  <a:pt x="3048162" y="621970"/>
                </a:cubicBezTo>
                <a:cubicBezTo>
                  <a:pt x="3048162" y="621970"/>
                  <a:pt x="3048162" y="621970"/>
                  <a:pt x="3076849" y="621970"/>
                </a:cubicBezTo>
                <a:cubicBezTo>
                  <a:pt x="3076849" y="621970"/>
                  <a:pt x="3076849" y="621970"/>
                  <a:pt x="3129443" y="621970"/>
                </a:cubicBezTo>
                <a:cubicBezTo>
                  <a:pt x="3153349" y="665364"/>
                  <a:pt x="3153349" y="699114"/>
                  <a:pt x="3148567" y="732864"/>
                </a:cubicBezTo>
                <a:cubicBezTo>
                  <a:pt x="3148567" y="742507"/>
                  <a:pt x="3139005" y="810008"/>
                  <a:pt x="3167692" y="781079"/>
                </a:cubicBezTo>
                <a:cubicBezTo>
                  <a:pt x="3196380" y="752150"/>
                  <a:pt x="3153349" y="737686"/>
                  <a:pt x="3225067" y="737686"/>
                </a:cubicBezTo>
                <a:cubicBezTo>
                  <a:pt x="3268098" y="675007"/>
                  <a:pt x="3287223" y="689471"/>
                  <a:pt x="3349379" y="694292"/>
                </a:cubicBezTo>
                <a:cubicBezTo>
                  <a:pt x="3349379" y="694292"/>
                  <a:pt x="3349379" y="694292"/>
                  <a:pt x="3339816" y="699114"/>
                </a:cubicBezTo>
                <a:cubicBezTo>
                  <a:pt x="3339816" y="699114"/>
                  <a:pt x="3339816" y="699114"/>
                  <a:pt x="3373285" y="742507"/>
                </a:cubicBezTo>
                <a:cubicBezTo>
                  <a:pt x="3373285" y="742507"/>
                  <a:pt x="3373285" y="742507"/>
                  <a:pt x="3406753" y="737686"/>
                </a:cubicBezTo>
                <a:cubicBezTo>
                  <a:pt x="3406753" y="737686"/>
                  <a:pt x="3406753" y="737686"/>
                  <a:pt x="3454566" y="805186"/>
                </a:cubicBezTo>
                <a:cubicBezTo>
                  <a:pt x="3454566" y="805186"/>
                  <a:pt x="3454566" y="805186"/>
                  <a:pt x="3445003" y="810008"/>
                </a:cubicBezTo>
                <a:cubicBezTo>
                  <a:pt x="3531065" y="829294"/>
                  <a:pt x="3559752" y="795543"/>
                  <a:pt x="3650596" y="834115"/>
                </a:cubicBezTo>
                <a:cubicBezTo>
                  <a:pt x="3660158" y="810008"/>
                  <a:pt x="3650596" y="795543"/>
                  <a:pt x="3655377" y="781079"/>
                </a:cubicBezTo>
                <a:cubicBezTo>
                  <a:pt x="3669721" y="752150"/>
                  <a:pt x="3688845" y="766615"/>
                  <a:pt x="3698408" y="713578"/>
                </a:cubicBezTo>
                <a:cubicBezTo>
                  <a:pt x="3731876" y="723221"/>
                  <a:pt x="3736658" y="699114"/>
                  <a:pt x="3736658" y="679828"/>
                </a:cubicBezTo>
                <a:cubicBezTo>
                  <a:pt x="3736658" y="641256"/>
                  <a:pt x="3760564" y="660542"/>
                  <a:pt x="3774907" y="612327"/>
                </a:cubicBezTo>
                <a:cubicBezTo>
                  <a:pt x="3774907" y="612327"/>
                  <a:pt x="3774907" y="612327"/>
                  <a:pt x="3798814" y="612327"/>
                </a:cubicBezTo>
                <a:cubicBezTo>
                  <a:pt x="3808376" y="641256"/>
                  <a:pt x="3851407" y="703935"/>
                  <a:pt x="3880094" y="713578"/>
                </a:cubicBezTo>
                <a:cubicBezTo>
                  <a:pt x="3927907" y="626792"/>
                  <a:pt x="3918344" y="650899"/>
                  <a:pt x="3918344" y="564113"/>
                </a:cubicBezTo>
                <a:cubicBezTo>
                  <a:pt x="3918344" y="511076"/>
                  <a:pt x="3918344" y="462862"/>
                  <a:pt x="3918344" y="409825"/>
                </a:cubicBezTo>
                <a:cubicBezTo>
                  <a:pt x="3918344" y="380897"/>
                  <a:pt x="3894438" y="101251"/>
                  <a:pt x="3980500" y="101251"/>
                </a:cubicBezTo>
                <a:cubicBezTo>
                  <a:pt x="3980500" y="101251"/>
                  <a:pt x="3980500" y="101251"/>
                  <a:pt x="4037875" y="101251"/>
                </a:cubicBezTo>
                <a:cubicBezTo>
                  <a:pt x="4047437" y="130180"/>
                  <a:pt x="4076124" y="125359"/>
                  <a:pt x="4095249" y="125359"/>
                </a:cubicBezTo>
                <a:cubicBezTo>
                  <a:pt x="4114374" y="125359"/>
                  <a:pt x="4143061" y="130180"/>
                  <a:pt x="4162186" y="149466"/>
                </a:cubicBezTo>
                <a:cubicBezTo>
                  <a:pt x="4162186" y="149466"/>
                  <a:pt x="4162186" y="149466"/>
                  <a:pt x="4166968" y="216967"/>
                </a:cubicBezTo>
                <a:cubicBezTo>
                  <a:pt x="4190874" y="250717"/>
                  <a:pt x="4200436" y="245895"/>
                  <a:pt x="4195655" y="289289"/>
                </a:cubicBezTo>
                <a:cubicBezTo>
                  <a:pt x="4195655" y="289289"/>
                  <a:pt x="4195655" y="289289"/>
                  <a:pt x="4195655" y="356789"/>
                </a:cubicBezTo>
                <a:cubicBezTo>
                  <a:pt x="4195655" y="356789"/>
                  <a:pt x="4195655" y="356789"/>
                  <a:pt x="4195655" y="424290"/>
                </a:cubicBezTo>
                <a:cubicBezTo>
                  <a:pt x="4195655" y="424290"/>
                  <a:pt x="4195655" y="424290"/>
                  <a:pt x="4200436" y="491791"/>
                </a:cubicBezTo>
                <a:cubicBezTo>
                  <a:pt x="4200436" y="491791"/>
                  <a:pt x="4200436" y="491791"/>
                  <a:pt x="4190874" y="530362"/>
                </a:cubicBezTo>
                <a:cubicBezTo>
                  <a:pt x="4358217" y="568934"/>
                  <a:pt x="4253030" y="458040"/>
                  <a:pt x="4291280" y="390540"/>
                </a:cubicBezTo>
                <a:cubicBezTo>
                  <a:pt x="4305623" y="366432"/>
                  <a:pt x="4449060" y="380897"/>
                  <a:pt x="4501653" y="395361"/>
                </a:cubicBezTo>
                <a:cubicBezTo>
                  <a:pt x="4597278" y="419468"/>
                  <a:pt x="4530341" y="482148"/>
                  <a:pt x="4568591" y="554470"/>
                </a:cubicBezTo>
                <a:cubicBezTo>
                  <a:pt x="4568591" y="554470"/>
                  <a:pt x="4568591" y="554470"/>
                  <a:pt x="4668996" y="530362"/>
                </a:cubicBezTo>
                <a:cubicBezTo>
                  <a:pt x="4668996" y="530362"/>
                  <a:pt x="4668996" y="530362"/>
                  <a:pt x="4664215" y="433933"/>
                </a:cubicBezTo>
                <a:cubicBezTo>
                  <a:pt x="4707246" y="429111"/>
                  <a:pt x="4726370" y="414647"/>
                  <a:pt x="4764620" y="414647"/>
                </a:cubicBezTo>
                <a:cubicBezTo>
                  <a:pt x="4764620" y="414647"/>
                  <a:pt x="4764620" y="414647"/>
                  <a:pt x="4821995" y="419468"/>
                </a:cubicBezTo>
                <a:cubicBezTo>
                  <a:pt x="4821995" y="419468"/>
                  <a:pt x="4821995" y="419468"/>
                  <a:pt x="4860245" y="414647"/>
                </a:cubicBezTo>
                <a:cubicBezTo>
                  <a:pt x="4912839" y="448397"/>
                  <a:pt x="4917619" y="414647"/>
                  <a:pt x="4917619" y="486969"/>
                </a:cubicBezTo>
                <a:cubicBezTo>
                  <a:pt x="4917619" y="515898"/>
                  <a:pt x="4908057" y="559291"/>
                  <a:pt x="4917619" y="583399"/>
                </a:cubicBezTo>
                <a:cubicBezTo>
                  <a:pt x="4917619" y="583399"/>
                  <a:pt x="4917619" y="583399"/>
                  <a:pt x="4970213" y="593041"/>
                </a:cubicBezTo>
                <a:cubicBezTo>
                  <a:pt x="4970213" y="593041"/>
                  <a:pt x="4970213" y="593041"/>
                  <a:pt x="4974994" y="597863"/>
                </a:cubicBezTo>
                <a:cubicBezTo>
                  <a:pt x="4974994" y="597863"/>
                  <a:pt x="4974994" y="597863"/>
                  <a:pt x="4974994" y="496612"/>
                </a:cubicBezTo>
                <a:cubicBezTo>
                  <a:pt x="5013244" y="496612"/>
                  <a:pt x="5070619" y="477326"/>
                  <a:pt x="5099306" y="467683"/>
                </a:cubicBezTo>
                <a:cubicBezTo>
                  <a:pt x="5175805" y="453219"/>
                  <a:pt x="5147119" y="467683"/>
                  <a:pt x="5199711" y="390540"/>
                </a:cubicBezTo>
                <a:cubicBezTo>
                  <a:pt x="5233180" y="395361"/>
                  <a:pt x="5280992" y="395361"/>
                  <a:pt x="5304899" y="433933"/>
                </a:cubicBezTo>
                <a:cubicBezTo>
                  <a:pt x="5304899" y="433933"/>
                  <a:pt x="5304899" y="433933"/>
                  <a:pt x="5333586" y="496612"/>
                </a:cubicBezTo>
                <a:cubicBezTo>
                  <a:pt x="5333586" y="496612"/>
                  <a:pt x="5333586" y="496612"/>
                  <a:pt x="5352711" y="597863"/>
                </a:cubicBezTo>
                <a:cubicBezTo>
                  <a:pt x="5429211" y="544827"/>
                  <a:pt x="5328805" y="482148"/>
                  <a:pt x="5419648" y="433933"/>
                </a:cubicBezTo>
                <a:cubicBezTo>
                  <a:pt x="5419648" y="433933"/>
                  <a:pt x="5419648" y="433933"/>
                  <a:pt x="5429211" y="400183"/>
                </a:cubicBezTo>
                <a:cubicBezTo>
                  <a:pt x="5553522" y="371254"/>
                  <a:pt x="5515272" y="438754"/>
                  <a:pt x="5606116" y="448397"/>
                </a:cubicBezTo>
                <a:cubicBezTo>
                  <a:pt x="5606116" y="448397"/>
                  <a:pt x="5606116" y="448397"/>
                  <a:pt x="5615678" y="380897"/>
                </a:cubicBezTo>
                <a:cubicBezTo>
                  <a:pt x="5620459" y="347146"/>
                  <a:pt x="5596553" y="366432"/>
                  <a:pt x="5630022" y="318217"/>
                </a:cubicBezTo>
                <a:cubicBezTo>
                  <a:pt x="5706521" y="318217"/>
                  <a:pt x="5754333" y="294110"/>
                  <a:pt x="5816489" y="294110"/>
                </a:cubicBezTo>
                <a:cubicBezTo>
                  <a:pt x="5912113" y="298932"/>
                  <a:pt x="5940801" y="342325"/>
                  <a:pt x="5998175" y="366432"/>
                </a:cubicBezTo>
                <a:cubicBezTo>
                  <a:pt x="5998175" y="424290"/>
                  <a:pt x="5998175" y="448397"/>
                  <a:pt x="6031644" y="453219"/>
                </a:cubicBezTo>
                <a:cubicBezTo>
                  <a:pt x="6031644" y="453219"/>
                  <a:pt x="6031644" y="453219"/>
                  <a:pt x="6079457" y="448397"/>
                </a:cubicBezTo>
                <a:cubicBezTo>
                  <a:pt x="6079457" y="448397"/>
                  <a:pt x="6079457" y="448397"/>
                  <a:pt x="6089019" y="405004"/>
                </a:cubicBezTo>
                <a:cubicBezTo>
                  <a:pt x="6089019" y="405004"/>
                  <a:pt x="6089019" y="405004"/>
                  <a:pt x="6098582" y="400183"/>
                </a:cubicBezTo>
                <a:cubicBezTo>
                  <a:pt x="6098582" y="395361"/>
                  <a:pt x="6103363" y="400183"/>
                  <a:pt x="6103363" y="400183"/>
                </a:cubicBezTo>
                <a:cubicBezTo>
                  <a:pt x="6108144" y="400183"/>
                  <a:pt x="6112925" y="400183"/>
                  <a:pt x="6112925" y="400183"/>
                </a:cubicBezTo>
                <a:cubicBezTo>
                  <a:pt x="6112925" y="400183"/>
                  <a:pt x="6112925" y="400183"/>
                  <a:pt x="6170299" y="400183"/>
                </a:cubicBezTo>
                <a:cubicBezTo>
                  <a:pt x="6170299" y="400183"/>
                  <a:pt x="6170299" y="400183"/>
                  <a:pt x="6179862" y="400183"/>
                </a:cubicBezTo>
                <a:cubicBezTo>
                  <a:pt x="6232455" y="400183"/>
                  <a:pt x="6227674" y="429111"/>
                  <a:pt x="6270705" y="443576"/>
                </a:cubicBezTo>
                <a:cubicBezTo>
                  <a:pt x="6342424" y="462862"/>
                  <a:pt x="6332861" y="462862"/>
                  <a:pt x="6337643" y="515898"/>
                </a:cubicBezTo>
                <a:cubicBezTo>
                  <a:pt x="6337643" y="515898"/>
                  <a:pt x="6337643" y="515898"/>
                  <a:pt x="6337643" y="578577"/>
                </a:cubicBezTo>
                <a:cubicBezTo>
                  <a:pt x="6337643" y="578577"/>
                  <a:pt x="6337643" y="578577"/>
                  <a:pt x="6337643" y="646078"/>
                </a:cubicBezTo>
                <a:cubicBezTo>
                  <a:pt x="6337643" y="646078"/>
                  <a:pt x="6337643" y="646078"/>
                  <a:pt x="6347205" y="732864"/>
                </a:cubicBezTo>
                <a:cubicBezTo>
                  <a:pt x="6347205" y="732864"/>
                  <a:pt x="6347205" y="732864"/>
                  <a:pt x="6390236" y="800365"/>
                </a:cubicBezTo>
                <a:cubicBezTo>
                  <a:pt x="6390236" y="800365"/>
                  <a:pt x="6390236" y="800365"/>
                  <a:pt x="6423704" y="795543"/>
                </a:cubicBezTo>
                <a:cubicBezTo>
                  <a:pt x="6428485" y="737686"/>
                  <a:pt x="6452392" y="776257"/>
                  <a:pt x="6452392" y="728043"/>
                </a:cubicBezTo>
                <a:cubicBezTo>
                  <a:pt x="6452392" y="703935"/>
                  <a:pt x="6452392" y="689471"/>
                  <a:pt x="6452392" y="665364"/>
                </a:cubicBezTo>
                <a:cubicBezTo>
                  <a:pt x="6452392" y="641256"/>
                  <a:pt x="6452392" y="626792"/>
                  <a:pt x="6452392" y="602684"/>
                </a:cubicBezTo>
                <a:cubicBezTo>
                  <a:pt x="6452392" y="559291"/>
                  <a:pt x="6471516" y="588220"/>
                  <a:pt x="6481079" y="530362"/>
                </a:cubicBezTo>
                <a:cubicBezTo>
                  <a:pt x="6481079" y="530362"/>
                  <a:pt x="6481079" y="530362"/>
                  <a:pt x="6538454" y="530362"/>
                </a:cubicBezTo>
                <a:cubicBezTo>
                  <a:pt x="6567141" y="530362"/>
                  <a:pt x="6557579" y="515898"/>
                  <a:pt x="6571922" y="515898"/>
                </a:cubicBezTo>
                <a:cubicBezTo>
                  <a:pt x="6586266" y="515898"/>
                  <a:pt x="6595829" y="525541"/>
                  <a:pt x="6638860" y="530362"/>
                </a:cubicBezTo>
                <a:cubicBezTo>
                  <a:pt x="6638860" y="530362"/>
                  <a:pt x="6638860" y="530362"/>
                  <a:pt x="6634078" y="544827"/>
                </a:cubicBezTo>
                <a:cubicBezTo>
                  <a:pt x="6634078" y="544827"/>
                  <a:pt x="6634078" y="544827"/>
                  <a:pt x="6638860" y="549648"/>
                </a:cubicBezTo>
                <a:cubicBezTo>
                  <a:pt x="6638860" y="549648"/>
                  <a:pt x="6638860" y="549648"/>
                  <a:pt x="6657985" y="535184"/>
                </a:cubicBezTo>
                <a:cubicBezTo>
                  <a:pt x="6657985" y="535184"/>
                  <a:pt x="6657985" y="535184"/>
                  <a:pt x="6653203" y="530362"/>
                </a:cubicBezTo>
                <a:cubicBezTo>
                  <a:pt x="6653203" y="530362"/>
                  <a:pt x="6653203" y="530362"/>
                  <a:pt x="6662765" y="520719"/>
                </a:cubicBezTo>
                <a:lnTo>
                  <a:pt x="6663150" y="522140"/>
                </a:lnTo>
                <a:lnTo>
                  <a:pt x="6663438" y="526821"/>
                </a:lnTo>
                <a:cubicBezTo>
                  <a:pt x="6663811" y="528404"/>
                  <a:pt x="6664260" y="528253"/>
                  <a:pt x="6664559" y="527349"/>
                </a:cubicBezTo>
                <a:lnTo>
                  <a:pt x="6663150" y="522140"/>
                </a:lnTo>
                <a:lnTo>
                  <a:pt x="6662765" y="515898"/>
                </a:lnTo>
                <a:cubicBezTo>
                  <a:pt x="6662765" y="515898"/>
                  <a:pt x="6662765" y="515898"/>
                  <a:pt x="6662765" y="482148"/>
                </a:cubicBezTo>
                <a:cubicBezTo>
                  <a:pt x="6662765" y="482148"/>
                  <a:pt x="6662765" y="482148"/>
                  <a:pt x="6662765" y="448397"/>
                </a:cubicBezTo>
                <a:cubicBezTo>
                  <a:pt x="6662765" y="448397"/>
                  <a:pt x="6662765" y="448397"/>
                  <a:pt x="6662765" y="414647"/>
                </a:cubicBezTo>
                <a:cubicBezTo>
                  <a:pt x="6662765" y="414647"/>
                  <a:pt x="6662765" y="414647"/>
                  <a:pt x="6662765" y="380897"/>
                </a:cubicBezTo>
                <a:cubicBezTo>
                  <a:pt x="6667547" y="323039"/>
                  <a:pt x="6648422" y="342325"/>
                  <a:pt x="6648422" y="303753"/>
                </a:cubicBezTo>
                <a:cubicBezTo>
                  <a:pt x="6648422" y="284467"/>
                  <a:pt x="6648422" y="265181"/>
                  <a:pt x="6648422" y="245895"/>
                </a:cubicBezTo>
                <a:cubicBezTo>
                  <a:pt x="6648422" y="202502"/>
                  <a:pt x="6657985" y="163930"/>
                  <a:pt x="6662765" y="120537"/>
                </a:cubicBezTo>
                <a:cubicBezTo>
                  <a:pt x="6662765" y="120537"/>
                  <a:pt x="6662765" y="120537"/>
                  <a:pt x="6662765" y="86787"/>
                </a:cubicBezTo>
                <a:cubicBezTo>
                  <a:pt x="6662765" y="86787"/>
                  <a:pt x="6662765" y="86787"/>
                  <a:pt x="6662765" y="53036"/>
                </a:cubicBezTo>
                <a:cubicBezTo>
                  <a:pt x="6739265" y="43394"/>
                  <a:pt x="6715359" y="57858"/>
                  <a:pt x="674404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0"/>
          <p:cNvSpPr/>
          <p:nvPr/>
        </p:nvSpPr>
        <p:spPr>
          <a:xfrm rot="2700000">
            <a:off x="138705" y="495877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1438" y="642925"/>
            <a:ext cx="2428860" cy="181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8"/>
          <p:cNvSpPr>
            <a:spLocks noChangeArrowheads="1"/>
          </p:cNvSpPr>
          <p:nvPr/>
        </p:nvSpPr>
        <p:spPr bwMode="auto">
          <a:xfrm>
            <a:off x="357158" y="125210"/>
            <a:ext cx="1256030" cy="52070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onstantia" panose="02030602050306030303" pitchFamily="18" charset="0"/>
              </a:rPr>
              <a:t>儿童</a:t>
            </a:r>
            <a:endParaRPr lang="en-US" altLang="zh-CN" sz="1400" b="1" dirty="0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onstantia" panose="02030602050306030303" pitchFamily="18" charset="0"/>
            </a:endParaRPr>
          </a:p>
          <a:p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onstantia" panose="02030602050306030303" pitchFamily="18" charset="0"/>
              </a:rPr>
              <a:t>        全息阅读</a:t>
            </a:r>
            <a:endParaRPr lang="zh-CN" altLang="en-US" sz="1400" b="1" dirty="0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onstantia" panose="02030602050306030303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162287" y="4799346"/>
            <a:ext cx="3026410" cy="33591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学校，就是一本打开的立体书！</a:t>
            </a:r>
            <a:endParaRPr lang="zh-CN" altLang="en-US" sz="1600" dirty="0" smtClean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62065" y="3941445"/>
            <a:ext cx="1833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2020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1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8</a:t>
            </a:r>
            <a:r>
              <a:rPr lang="zh-CN" altLang="en-US" b="1" dirty="0" smtClean="0"/>
              <a:t>日</a:t>
            </a:r>
            <a:endParaRPr lang="zh-CN" altLang="en-US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9"/>
          <p:cNvGrpSpPr/>
          <p:nvPr/>
        </p:nvGrpSpPr>
        <p:grpSpPr>
          <a:xfrm>
            <a:off x="2957126" y="-38384"/>
            <a:ext cx="3229751" cy="658179"/>
            <a:chOff x="4157662" y="-53976"/>
            <a:chExt cx="4541838" cy="925513"/>
          </a:xfrm>
          <a:solidFill>
            <a:schemeClr val="accent2"/>
          </a:solidFill>
        </p:grpSpPr>
        <p:sp>
          <p:nvSpPr>
            <p:cNvPr id="30" name="Freeform 10"/>
            <p:cNvSpPr/>
            <p:nvPr/>
          </p:nvSpPr>
          <p:spPr bwMode="auto">
            <a:xfrm>
              <a:off x="4157662" y="-53976"/>
              <a:ext cx="1462088" cy="925513"/>
            </a:xfrm>
            <a:custGeom>
              <a:avLst/>
              <a:gdLst>
                <a:gd name="T0" fmla="*/ 921 w 921"/>
                <a:gd name="T1" fmla="*/ 322 h 583"/>
                <a:gd name="T2" fmla="*/ 461 w 921"/>
                <a:gd name="T3" fmla="*/ 583 h 583"/>
                <a:gd name="T4" fmla="*/ 0 w 921"/>
                <a:gd name="T5" fmla="*/ 322 h 583"/>
                <a:gd name="T6" fmla="*/ 0 w 921"/>
                <a:gd name="T7" fmla="*/ 0 h 583"/>
                <a:gd name="T8" fmla="*/ 921 w 921"/>
                <a:gd name="T9" fmla="*/ 0 h 583"/>
                <a:gd name="T10" fmla="*/ 921 w 921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1" h="583">
                  <a:moveTo>
                    <a:pt x="921" y="322"/>
                  </a:moveTo>
                  <a:lnTo>
                    <a:pt x="461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1" y="0"/>
                  </a:lnTo>
                  <a:lnTo>
                    <a:pt x="921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5715000" y="-53976"/>
              <a:ext cx="1428750" cy="925513"/>
            </a:xfrm>
            <a:custGeom>
              <a:avLst/>
              <a:gdLst>
                <a:gd name="T0" fmla="*/ 900 w 900"/>
                <a:gd name="T1" fmla="*/ 322 h 583"/>
                <a:gd name="T2" fmla="*/ 460 w 900"/>
                <a:gd name="T3" fmla="*/ 583 h 583"/>
                <a:gd name="T4" fmla="*/ 0 w 900"/>
                <a:gd name="T5" fmla="*/ 322 h 583"/>
                <a:gd name="T6" fmla="*/ 0 w 900"/>
                <a:gd name="T7" fmla="*/ 0 h 583"/>
                <a:gd name="T8" fmla="*/ 900 w 900"/>
                <a:gd name="T9" fmla="*/ 0 h 583"/>
                <a:gd name="T10" fmla="*/ 900 w 90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0" h="583">
                  <a:moveTo>
                    <a:pt x="90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00" y="0"/>
                  </a:lnTo>
                  <a:lnTo>
                    <a:pt x="90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7239000" y="-53976"/>
              <a:ext cx="1460500" cy="925513"/>
            </a:xfrm>
            <a:custGeom>
              <a:avLst/>
              <a:gdLst>
                <a:gd name="T0" fmla="*/ 920 w 920"/>
                <a:gd name="T1" fmla="*/ 322 h 583"/>
                <a:gd name="T2" fmla="*/ 460 w 920"/>
                <a:gd name="T3" fmla="*/ 583 h 583"/>
                <a:gd name="T4" fmla="*/ 0 w 920"/>
                <a:gd name="T5" fmla="*/ 322 h 583"/>
                <a:gd name="T6" fmla="*/ 0 w 920"/>
                <a:gd name="T7" fmla="*/ 0 h 583"/>
                <a:gd name="T8" fmla="*/ 920 w 920"/>
                <a:gd name="T9" fmla="*/ 0 h 583"/>
                <a:gd name="T10" fmla="*/ 920 w 920"/>
                <a:gd name="T11" fmla="*/ 32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0" h="583">
                  <a:moveTo>
                    <a:pt x="920" y="322"/>
                  </a:moveTo>
                  <a:lnTo>
                    <a:pt x="460" y="583"/>
                  </a:lnTo>
                  <a:lnTo>
                    <a:pt x="0" y="322"/>
                  </a:lnTo>
                  <a:lnTo>
                    <a:pt x="0" y="0"/>
                  </a:lnTo>
                  <a:lnTo>
                    <a:pt x="920" y="0"/>
                  </a:lnTo>
                  <a:lnTo>
                    <a:pt x="920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 descr="D:\儿童全息阅读\名校名师(2019.12)\名校名师报道12.12~13\2019.12.12名校名师开幕式\10.JPG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19724831">
            <a:off x="2448841" y="593986"/>
            <a:ext cx="1027364" cy="684530"/>
          </a:xfrm>
          <a:prstGeom prst="hexagon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14089">
            <a:off x="3519238" y="481226"/>
            <a:ext cx="1030424" cy="937821"/>
          </a:xfrm>
          <a:prstGeom prst="hexagon">
            <a:avLst/>
          </a:prstGeom>
        </p:spPr>
      </p:pic>
      <p:pic>
        <p:nvPicPr>
          <p:cNvPr id="16" name="图片 15" descr="D:\儿童全息阅读\名校名师(2019.12)\名校名师报道12.12~13\2019.12.12名校名师开幕式\5.JPG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rot="19910009">
            <a:off x="5644344" y="610760"/>
            <a:ext cx="999856" cy="666115"/>
          </a:xfrm>
          <a:prstGeom prst="hexagon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/>
          <a:srcRect l="40482" t="43895" r="21722" b="3981"/>
          <a:stretch>
            <a:fillRect/>
          </a:stretch>
        </p:blipFill>
        <p:spPr>
          <a:xfrm rot="1721374">
            <a:off x="4622730" y="473859"/>
            <a:ext cx="1024000" cy="904360"/>
          </a:xfrm>
          <a:prstGeom prst="hexagon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5984" y="3571882"/>
            <a:ext cx="18472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28"/>
          <p:cNvSpPr txBox="1"/>
          <p:nvPr/>
        </p:nvSpPr>
        <p:spPr>
          <a:xfrm>
            <a:off x="356870" y="1473200"/>
            <a:ext cx="8350250" cy="12592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altLang="zh-CN" sz="36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“</a:t>
            </a:r>
            <a:r>
              <a:rPr lang="zh-CN" altLang="en-US" sz="36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全息阅读，</a:t>
            </a:r>
            <a:r>
              <a:rPr lang="zh-CN" altLang="en-US" sz="32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创新儿童成长方式的校本实践</a:t>
            </a:r>
            <a:r>
              <a:rPr lang="en-US" altLang="zh-CN" sz="32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”</a:t>
            </a:r>
            <a:r>
              <a:rPr lang="zh-CN" altLang="en-US" sz="4000" dirty="0" smtClean="0">
                <a:solidFill>
                  <a:srgbClr val="00206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课例研讨</a:t>
            </a:r>
            <a:endParaRPr lang="zh-CN" altLang="en-US" sz="4000" dirty="0" smtClean="0">
              <a:solidFill>
                <a:srgbClr val="00206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7" name="图片 16" descr="无标题-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1"/>
            <a:ext cx="2620968" cy="1236403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0" y="4251760"/>
            <a:ext cx="9144000" cy="984287"/>
          </a:xfrm>
          <a:custGeom>
            <a:avLst/>
            <a:gdLst>
              <a:gd name="connsiteX0" fmla="*/ 251147 w 12858750"/>
              <a:gd name="connsiteY0" fmla="*/ 1060724 h 1456085"/>
              <a:gd name="connsiteX1" fmla="*/ 246905 w 12858750"/>
              <a:gd name="connsiteY1" fmla="*/ 1070639 h 1456085"/>
              <a:gd name="connsiteX2" fmla="*/ 246366 w 12858750"/>
              <a:gd name="connsiteY2" fmla="*/ 1070367 h 1456085"/>
              <a:gd name="connsiteX3" fmla="*/ 251147 w 12858750"/>
              <a:gd name="connsiteY3" fmla="*/ 1060724 h 1456085"/>
              <a:gd name="connsiteX4" fmla="*/ 1140454 w 12858750"/>
              <a:gd name="connsiteY4" fmla="*/ 1007688 h 1456085"/>
              <a:gd name="connsiteX5" fmla="*/ 1173923 w 12858750"/>
              <a:gd name="connsiteY5" fmla="*/ 1026974 h 1456085"/>
              <a:gd name="connsiteX6" fmla="*/ 1164360 w 12858750"/>
              <a:gd name="connsiteY6" fmla="*/ 1041438 h 1456085"/>
              <a:gd name="connsiteX7" fmla="*/ 1164360 w 12858750"/>
              <a:gd name="connsiteY7" fmla="*/ 1047465 h 1456085"/>
              <a:gd name="connsiteX8" fmla="*/ 1164360 w 12858750"/>
              <a:gd name="connsiteY8" fmla="*/ 1055903 h 1456085"/>
              <a:gd name="connsiteX9" fmla="*/ 1121329 w 12858750"/>
              <a:gd name="connsiteY9" fmla="*/ 1041438 h 1456085"/>
              <a:gd name="connsiteX10" fmla="*/ 1140454 w 12858750"/>
              <a:gd name="connsiteY10" fmla="*/ 1007688 h 1456085"/>
              <a:gd name="connsiteX11" fmla="*/ 6744046 w 12858750"/>
              <a:gd name="connsiteY11" fmla="*/ 0 h 1456085"/>
              <a:gd name="connsiteX12" fmla="*/ 6834890 w 12858750"/>
              <a:gd name="connsiteY12" fmla="*/ 19286 h 1456085"/>
              <a:gd name="connsiteX13" fmla="*/ 6825327 w 12858750"/>
              <a:gd name="connsiteY13" fmla="*/ 28929 h 1456085"/>
              <a:gd name="connsiteX14" fmla="*/ 6834890 w 12858750"/>
              <a:gd name="connsiteY14" fmla="*/ 28929 h 1456085"/>
              <a:gd name="connsiteX15" fmla="*/ 6882702 w 12858750"/>
              <a:gd name="connsiteY15" fmla="*/ 33751 h 1456085"/>
              <a:gd name="connsiteX16" fmla="*/ 6877921 w 12858750"/>
              <a:gd name="connsiteY16" fmla="*/ 274824 h 1456085"/>
              <a:gd name="connsiteX17" fmla="*/ 6877921 w 12858750"/>
              <a:gd name="connsiteY17" fmla="*/ 395361 h 1456085"/>
              <a:gd name="connsiteX18" fmla="*/ 6930514 w 12858750"/>
              <a:gd name="connsiteY18" fmla="*/ 515898 h 1456085"/>
              <a:gd name="connsiteX19" fmla="*/ 6930514 w 12858750"/>
              <a:gd name="connsiteY19" fmla="*/ 342325 h 1456085"/>
              <a:gd name="connsiteX20" fmla="*/ 6992670 w 12858750"/>
              <a:gd name="connsiteY20" fmla="*/ 294110 h 1456085"/>
              <a:gd name="connsiteX21" fmla="*/ 7035701 w 12858750"/>
              <a:gd name="connsiteY21" fmla="*/ 207324 h 1456085"/>
              <a:gd name="connsiteX22" fmla="*/ 7078732 w 12858750"/>
              <a:gd name="connsiteY22" fmla="*/ 260360 h 1456085"/>
              <a:gd name="connsiteX23" fmla="*/ 7136107 w 12858750"/>
              <a:gd name="connsiteY23" fmla="*/ 332682 h 1456085"/>
              <a:gd name="connsiteX24" fmla="*/ 7136107 w 12858750"/>
              <a:gd name="connsiteY24" fmla="*/ 679828 h 1456085"/>
              <a:gd name="connsiteX25" fmla="*/ 7169575 w 12858750"/>
              <a:gd name="connsiteY25" fmla="*/ 689471 h 1456085"/>
              <a:gd name="connsiteX26" fmla="*/ 7236512 w 12858750"/>
              <a:gd name="connsiteY26" fmla="*/ 597863 h 1456085"/>
              <a:gd name="connsiteX27" fmla="*/ 7236512 w 12858750"/>
              <a:gd name="connsiteY27" fmla="*/ 564113 h 1456085"/>
              <a:gd name="connsiteX28" fmla="*/ 7236512 w 12858750"/>
              <a:gd name="connsiteY28" fmla="*/ 530362 h 1456085"/>
              <a:gd name="connsiteX29" fmla="*/ 7236512 w 12858750"/>
              <a:gd name="connsiteY29" fmla="*/ 496612 h 1456085"/>
              <a:gd name="connsiteX30" fmla="*/ 7231731 w 12858750"/>
              <a:gd name="connsiteY30" fmla="*/ 462862 h 1456085"/>
              <a:gd name="connsiteX31" fmla="*/ 7250856 w 12858750"/>
              <a:gd name="connsiteY31" fmla="*/ 332682 h 1456085"/>
              <a:gd name="connsiteX32" fmla="*/ 7413417 w 12858750"/>
              <a:gd name="connsiteY32" fmla="*/ 351968 h 1456085"/>
              <a:gd name="connsiteX33" fmla="*/ 7485135 w 12858750"/>
              <a:gd name="connsiteY33" fmla="*/ 361611 h 1456085"/>
              <a:gd name="connsiteX34" fmla="*/ 7556854 w 12858750"/>
              <a:gd name="connsiteY34" fmla="*/ 400183 h 1456085"/>
              <a:gd name="connsiteX35" fmla="*/ 7552073 w 12858750"/>
              <a:gd name="connsiteY35" fmla="*/ 409825 h 1456085"/>
              <a:gd name="connsiteX36" fmla="*/ 7566416 w 12858750"/>
              <a:gd name="connsiteY36" fmla="*/ 419468 h 1456085"/>
              <a:gd name="connsiteX37" fmla="*/ 7580760 w 12858750"/>
              <a:gd name="connsiteY37" fmla="*/ 448397 h 1456085"/>
              <a:gd name="connsiteX38" fmla="*/ 7580760 w 12858750"/>
              <a:gd name="connsiteY38" fmla="*/ 549648 h 1456085"/>
              <a:gd name="connsiteX39" fmla="*/ 7676384 w 12858750"/>
              <a:gd name="connsiteY39" fmla="*/ 636435 h 1456085"/>
              <a:gd name="connsiteX40" fmla="*/ 7676384 w 12858750"/>
              <a:gd name="connsiteY40" fmla="*/ 646078 h 1456085"/>
              <a:gd name="connsiteX41" fmla="*/ 7676384 w 12858750"/>
              <a:gd name="connsiteY41" fmla="*/ 679828 h 1456085"/>
              <a:gd name="connsiteX42" fmla="*/ 7728978 w 12858750"/>
              <a:gd name="connsiteY42" fmla="*/ 776257 h 1456085"/>
              <a:gd name="connsiteX43" fmla="*/ 7748103 w 12858750"/>
              <a:gd name="connsiteY43" fmla="*/ 891973 h 1456085"/>
              <a:gd name="connsiteX44" fmla="*/ 7752884 w 12858750"/>
              <a:gd name="connsiteY44" fmla="*/ 877508 h 1456085"/>
              <a:gd name="connsiteX45" fmla="*/ 7791134 w 12858750"/>
              <a:gd name="connsiteY45" fmla="*/ 891973 h 1456085"/>
              <a:gd name="connsiteX46" fmla="*/ 7800696 w 12858750"/>
              <a:gd name="connsiteY46" fmla="*/ 891973 h 1456085"/>
              <a:gd name="connsiteX47" fmla="*/ 7824602 w 12858750"/>
              <a:gd name="connsiteY47" fmla="*/ 867865 h 1456085"/>
              <a:gd name="connsiteX48" fmla="*/ 7824602 w 12858750"/>
              <a:gd name="connsiteY48" fmla="*/ 549648 h 1456085"/>
              <a:gd name="connsiteX49" fmla="*/ 7834165 w 12858750"/>
              <a:gd name="connsiteY49" fmla="*/ 549648 h 1456085"/>
              <a:gd name="connsiteX50" fmla="*/ 7867633 w 12858750"/>
              <a:gd name="connsiteY50" fmla="*/ 458040 h 1456085"/>
              <a:gd name="connsiteX51" fmla="*/ 7867633 w 12858750"/>
              <a:gd name="connsiteY51" fmla="*/ 400183 h 1456085"/>
              <a:gd name="connsiteX52" fmla="*/ 7929789 w 12858750"/>
              <a:gd name="connsiteY52" fmla="*/ 361611 h 1456085"/>
              <a:gd name="connsiteX53" fmla="*/ 7958476 w 12858750"/>
              <a:gd name="connsiteY53" fmla="*/ 414647 h 1456085"/>
              <a:gd name="connsiteX54" fmla="*/ 8078007 w 12858750"/>
              <a:gd name="connsiteY54" fmla="*/ 506255 h 1456085"/>
              <a:gd name="connsiteX55" fmla="*/ 8068445 w 12858750"/>
              <a:gd name="connsiteY55" fmla="*/ 530362 h 1456085"/>
              <a:gd name="connsiteX56" fmla="*/ 8101913 w 12858750"/>
              <a:gd name="connsiteY56" fmla="*/ 549648 h 1456085"/>
              <a:gd name="connsiteX57" fmla="*/ 8154506 w 12858750"/>
              <a:gd name="connsiteY57" fmla="*/ 549648 h 1456085"/>
              <a:gd name="connsiteX58" fmla="*/ 8178412 w 12858750"/>
              <a:gd name="connsiteY58" fmla="*/ 583399 h 1456085"/>
              <a:gd name="connsiteX59" fmla="*/ 8187975 w 12858750"/>
              <a:gd name="connsiteY59" fmla="*/ 578577 h 1456085"/>
              <a:gd name="connsiteX60" fmla="*/ 8187975 w 12858750"/>
              <a:gd name="connsiteY60" fmla="*/ 588220 h 1456085"/>
              <a:gd name="connsiteX61" fmla="*/ 8187975 w 12858750"/>
              <a:gd name="connsiteY61" fmla="*/ 621970 h 1456085"/>
              <a:gd name="connsiteX62" fmla="*/ 8187975 w 12858750"/>
              <a:gd name="connsiteY62" fmla="*/ 689471 h 1456085"/>
              <a:gd name="connsiteX63" fmla="*/ 8187975 w 12858750"/>
              <a:gd name="connsiteY63" fmla="*/ 752150 h 1456085"/>
              <a:gd name="connsiteX64" fmla="*/ 8192756 w 12858750"/>
              <a:gd name="connsiteY64" fmla="*/ 785900 h 1456085"/>
              <a:gd name="connsiteX65" fmla="*/ 8202318 w 12858750"/>
              <a:gd name="connsiteY65" fmla="*/ 785900 h 1456085"/>
              <a:gd name="connsiteX66" fmla="*/ 8183194 w 12858750"/>
              <a:gd name="connsiteY66" fmla="*/ 810008 h 1456085"/>
              <a:gd name="connsiteX67" fmla="*/ 8216662 w 12858750"/>
              <a:gd name="connsiteY67" fmla="*/ 959473 h 1456085"/>
              <a:gd name="connsiteX68" fmla="*/ 8250131 w 12858750"/>
              <a:gd name="connsiteY68" fmla="*/ 891973 h 1456085"/>
              <a:gd name="connsiteX69" fmla="*/ 8250131 w 12858750"/>
              <a:gd name="connsiteY69" fmla="*/ 863044 h 1456085"/>
              <a:gd name="connsiteX70" fmla="*/ 8250131 w 12858750"/>
              <a:gd name="connsiteY70" fmla="*/ 829294 h 1456085"/>
              <a:gd name="connsiteX71" fmla="*/ 8250131 w 12858750"/>
              <a:gd name="connsiteY71" fmla="*/ 795543 h 1456085"/>
              <a:gd name="connsiteX72" fmla="*/ 8250131 w 12858750"/>
              <a:gd name="connsiteY72" fmla="*/ 761793 h 1456085"/>
              <a:gd name="connsiteX73" fmla="*/ 8250131 w 12858750"/>
              <a:gd name="connsiteY73" fmla="*/ 728043 h 1456085"/>
              <a:gd name="connsiteX74" fmla="*/ 8250131 w 12858750"/>
              <a:gd name="connsiteY74" fmla="*/ 694292 h 1456085"/>
              <a:gd name="connsiteX75" fmla="*/ 8240568 w 12858750"/>
              <a:gd name="connsiteY75" fmla="*/ 612327 h 1456085"/>
              <a:gd name="connsiteX76" fmla="*/ 8317068 w 12858750"/>
              <a:gd name="connsiteY76" fmla="*/ 597863 h 1456085"/>
              <a:gd name="connsiteX77" fmla="*/ 8336193 w 12858750"/>
              <a:gd name="connsiteY77" fmla="*/ 597863 h 1456085"/>
              <a:gd name="connsiteX78" fmla="*/ 8350536 w 12858750"/>
              <a:gd name="connsiteY78" fmla="*/ 515898 h 1456085"/>
              <a:gd name="connsiteX79" fmla="*/ 8388786 w 12858750"/>
              <a:gd name="connsiteY79" fmla="*/ 448397 h 1456085"/>
              <a:gd name="connsiteX80" fmla="*/ 8489192 w 12858750"/>
              <a:gd name="connsiteY80" fmla="*/ 472505 h 1456085"/>
              <a:gd name="connsiteX81" fmla="*/ 8537004 w 12858750"/>
              <a:gd name="connsiteY81" fmla="*/ 573756 h 1456085"/>
              <a:gd name="connsiteX82" fmla="*/ 8537004 w 12858750"/>
              <a:gd name="connsiteY82" fmla="*/ 607506 h 1456085"/>
              <a:gd name="connsiteX83" fmla="*/ 8527442 w 12858750"/>
              <a:gd name="connsiteY83" fmla="*/ 631613 h 1456085"/>
              <a:gd name="connsiteX84" fmla="*/ 8570473 w 12858750"/>
              <a:gd name="connsiteY84" fmla="*/ 607506 h 1456085"/>
              <a:gd name="connsiteX85" fmla="*/ 8752159 w 12858750"/>
              <a:gd name="connsiteY85" fmla="*/ 540005 h 1456085"/>
              <a:gd name="connsiteX86" fmla="*/ 8747378 w 12858750"/>
              <a:gd name="connsiteY86" fmla="*/ 621970 h 1456085"/>
              <a:gd name="connsiteX87" fmla="*/ 8790409 w 12858750"/>
              <a:gd name="connsiteY87" fmla="*/ 597863 h 1456085"/>
              <a:gd name="connsiteX88" fmla="*/ 8799971 w 12858750"/>
              <a:gd name="connsiteY88" fmla="*/ 597863 h 1456085"/>
              <a:gd name="connsiteX89" fmla="*/ 8823877 w 12858750"/>
              <a:gd name="connsiteY89" fmla="*/ 626792 h 1456085"/>
              <a:gd name="connsiteX90" fmla="*/ 8871690 w 12858750"/>
              <a:gd name="connsiteY90" fmla="*/ 636435 h 1456085"/>
              <a:gd name="connsiteX91" fmla="*/ 8919502 w 12858750"/>
              <a:gd name="connsiteY91" fmla="*/ 564113 h 1456085"/>
              <a:gd name="connsiteX92" fmla="*/ 8986439 w 12858750"/>
              <a:gd name="connsiteY92" fmla="*/ 578577 h 1456085"/>
              <a:gd name="connsiteX93" fmla="*/ 9058157 w 12858750"/>
              <a:gd name="connsiteY93" fmla="*/ 530362 h 1456085"/>
              <a:gd name="connsiteX94" fmla="*/ 9091626 w 12858750"/>
              <a:gd name="connsiteY94" fmla="*/ 530362 h 1456085"/>
              <a:gd name="connsiteX95" fmla="*/ 9086845 w 12858750"/>
              <a:gd name="connsiteY95" fmla="*/ 544827 h 1456085"/>
              <a:gd name="connsiteX96" fmla="*/ 9120313 w 12858750"/>
              <a:gd name="connsiteY96" fmla="*/ 549648 h 1456085"/>
              <a:gd name="connsiteX97" fmla="*/ 9115532 w 12858750"/>
              <a:gd name="connsiteY97" fmla="*/ 559291 h 1456085"/>
              <a:gd name="connsiteX98" fmla="*/ 9125094 w 12858750"/>
              <a:gd name="connsiteY98" fmla="*/ 564113 h 1456085"/>
              <a:gd name="connsiteX99" fmla="*/ 9144219 w 12858750"/>
              <a:gd name="connsiteY99" fmla="*/ 631613 h 1456085"/>
              <a:gd name="connsiteX100" fmla="*/ 9172907 w 12858750"/>
              <a:gd name="connsiteY100" fmla="*/ 723221 h 1456085"/>
              <a:gd name="connsiteX101" fmla="*/ 9215938 w 12858750"/>
              <a:gd name="connsiteY101" fmla="*/ 694292 h 1456085"/>
              <a:gd name="connsiteX102" fmla="*/ 9239844 w 12858750"/>
              <a:gd name="connsiteY102" fmla="*/ 694292 h 1456085"/>
              <a:gd name="connsiteX103" fmla="*/ 9297218 w 12858750"/>
              <a:gd name="connsiteY103" fmla="*/ 713578 h 1456085"/>
              <a:gd name="connsiteX104" fmla="*/ 9378499 w 12858750"/>
              <a:gd name="connsiteY104" fmla="*/ 626792 h 1456085"/>
              <a:gd name="connsiteX105" fmla="*/ 9517154 w 12858750"/>
              <a:gd name="connsiteY105" fmla="*/ 631613 h 1456085"/>
              <a:gd name="connsiteX106" fmla="*/ 9512373 w 12858750"/>
              <a:gd name="connsiteY106" fmla="*/ 646078 h 1456085"/>
              <a:gd name="connsiteX107" fmla="*/ 9541061 w 12858750"/>
              <a:gd name="connsiteY107" fmla="*/ 646078 h 1456085"/>
              <a:gd name="connsiteX108" fmla="*/ 9560185 w 12858750"/>
              <a:gd name="connsiteY108" fmla="*/ 670185 h 1456085"/>
              <a:gd name="connsiteX109" fmla="*/ 9550623 w 12858750"/>
              <a:gd name="connsiteY109" fmla="*/ 689471 h 1456085"/>
              <a:gd name="connsiteX110" fmla="*/ 9550623 w 12858750"/>
              <a:gd name="connsiteY110" fmla="*/ 723221 h 1456085"/>
              <a:gd name="connsiteX111" fmla="*/ 9555404 w 12858750"/>
              <a:gd name="connsiteY111" fmla="*/ 752150 h 1456085"/>
              <a:gd name="connsiteX112" fmla="*/ 9550623 w 12858750"/>
              <a:gd name="connsiteY112" fmla="*/ 795543 h 1456085"/>
              <a:gd name="connsiteX113" fmla="*/ 9617560 w 12858750"/>
              <a:gd name="connsiteY113" fmla="*/ 863044 h 1456085"/>
              <a:gd name="connsiteX114" fmla="*/ 9641466 w 12858750"/>
              <a:gd name="connsiteY114" fmla="*/ 891973 h 1456085"/>
              <a:gd name="connsiteX115" fmla="*/ 9641550 w 12858750"/>
              <a:gd name="connsiteY115" fmla="*/ 891859 h 1456085"/>
              <a:gd name="connsiteX116" fmla="*/ 9642139 w 12858750"/>
              <a:gd name="connsiteY116" fmla="*/ 894007 h 1456085"/>
              <a:gd name="connsiteX117" fmla="*/ 9646761 w 12858750"/>
              <a:gd name="connsiteY117" fmla="*/ 884825 h 1456085"/>
              <a:gd name="connsiteX118" fmla="*/ 9641550 w 12858750"/>
              <a:gd name="connsiteY118" fmla="*/ 891859 h 1456085"/>
              <a:gd name="connsiteX119" fmla="*/ 9640878 w 12858750"/>
              <a:gd name="connsiteY119" fmla="*/ 889402 h 1456085"/>
              <a:gd name="connsiteX120" fmla="*/ 9641466 w 12858750"/>
              <a:gd name="connsiteY120" fmla="*/ 877508 h 1456085"/>
              <a:gd name="connsiteX121" fmla="*/ 9641466 w 12858750"/>
              <a:gd name="connsiteY121" fmla="*/ 843758 h 1456085"/>
              <a:gd name="connsiteX122" fmla="*/ 9641466 w 12858750"/>
              <a:gd name="connsiteY122" fmla="*/ 810008 h 1456085"/>
              <a:gd name="connsiteX123" fmla="*/ 9651029 w 12858750"/>
              <a:gd name="connsiteY123" fmla="*/ 737686 h 1456085"/>
              <a:gd name="connsiteX124" fmla="*/ 9641466 w 12858750"/>
              <a:gd name="connsiteY124" fmla="*/ 713578 h 1456085"/>
              <a:gd name="connsiteX125" fmla="*/ 9698841 w 12858750"/>
              <a:gd name="connsiteY125" fmla="*/ 665364 h 1456085"/>
              <a:gd name="connsiteX126" fmla="*/ 9847059 w 12858750"/>
              <a:gd name="connsiteY126" fmla="*/ 646078 h 1456085"/>
              <a:gd name="connsiteX127" fmla="*/ 9890090 w 12858750"/>
              <a:gd name="connsiteY127" fmla="*/ 800365 h 1456085"/>
              <a:gd name="connsiteX128" fmla="*/ 9909215 w 12858750"/>
              <a:gd name="connsiteY128" fmla="*/ 829294 h 1456085"/>
              <a:gd name="connsiteX129" fmla="*/ 9995277 w 12858750"/>
              <a:gd name="connsiteY129" fmla="*/ 694292 h 1456085"/>
              <a:gd name="connsiteX130" fmla="*/ 9980933 w 12858750"/>
              <a:gd name="connsiteY130" fmla="*/ 670185 h 1456085"/>
              <a:gd name="connsiteX131" fmla="*/ 9985714 w 12858750"/>
              <a:gd name="connsiteY131" fmla="*/ 646078 h 1456085"/>
              <a:gd name="connsiteX132" fmla="*/ 10033526 w 12858750"/>
              <a:gd name="connsiteY132" fmla="*/ 646078 h 1456085"/>
              <a:gd name="connsiteX133" fmla="*/ 10100464 w 12858750"/>
              <a:gd name="connsiteY133" fmla="*/ 713578 h 1456085"/>
              <a:gd name="connsiteX134" fmla="*/ 10124370 w 12858750"/>
              <a:gd name="connsiteY134" fmla="*/ 549648 h 1456085"/>
              <a:gd name="connsiteX135" fmla="*/ 10100464 w 12858750"/>
              <a:gd name="connsiteY135" fmla="*/ 496612 h 1456085"/>
              <a:gd name="connsiteX136" fmla="*/ 10124370 w 12858750"/>
              <a:gd name="connsiteY136" fmla="*/ 496612 h 1456085"/>
              <a:gd name="connsiteX137" fmla="*/ 10114807 w 12858750"/>
              <a:gd name="connsiteY137" fmla="*/ 486969 h 1456085"/>
              <a:gd name="connsiteX138" fmla="*/ 10124370 w 12858750"/>
              <a:gd name="connsiteY138" fmla="*/ 486969 h 1456085"/>
              <a:gd name="connsiteX139" fmla="*/ 10191307 w 12858750"/>
              <a:gd name="connsiteY139" fmla="*/ 448397 h 1456085"/>
              <a:gd name="connsiteX140" fmla="*/ 10267806 w 12858750"/>
              <a:gd name="connsiteY140" fmla="*/ 506255 h 1456085"/>
              <a:gd name="connsiteX141" fmla="*/ 10267806 w 12858750"/>
              <a:gd name="connsiteY141" fmla="*/ 573756 h 1456085"/>
              <a:gd name="connsiteX142" fmla="*/ 10267806 w 12858750"/>
              <a:gd name="connsiteY142" fmla="*/ 607506 h 1456085"/>
              <a:gd name="connsiteX143" fmla="*/ 10267806 w 12858750"/>
              <a:gd name="connsiteY143" fmla="*/ 636435 h 1456085"/>
              <a:gd name="connsiteX144" fmla="*/ 10267806 w 12858750"/>
              <a:gd name="connsiteY144" fmla="*/ 670185 h 1456085"/>
              <a:gd name="connsiteX145" fmla="*/ 10267806 w 12858750"/>
              <a:gd name="connsiteY145" fmla="*/ 703935 h 1456085"/>
              <a:gd name="connsiteX146" fmla="*/ 10267806 w 12858750"/>
              <a:gd name="connsiteY146" fmla="*/ 737686 h 1456085"/>
              <a:gd name="connsiteX147" fmla="*/ 10267806 w 12858750"/>
              <a:gd name="connsiteY147" fmla="*/ 771436 h 1456085"/>
              <a:gd name="connsiteX148" fmla="*/ 10267806 w 12858750"/>
              <a:gd name="connsiteY148" fmla="*/ 805186 h 1456085"/>
              <a:gd name="connsiteX149" fmla="*/ 10267806 w 12858750"/>
              <a:gd name="connsiteY149" fmla="*/ 834115 h 1456085"/>
              <a:gd name="connsiteX150" fmla="*/ 10267806 w 12858750"/>
              <a:gd name="connsiteY150" fmla="*/ 867865 h 1456085"/>
              <a:gd name="connsiteX151" fmla="*/ 10267806 w 12858750"/>
              <a:gd name="connsiteY151" fmla="*/ 901616 h 1456085"/>
              <a:gd name="connsiteX152" fmla="*/ 10267806 w 12858750"/>
              <a:gd name="connsiteY152" fmla="*/ 935366 h 1456085"/>
              <a:gd name="connsiteX153" fmla="*/ 10272588 w 12858750"/>
              <a:gd name="connsiteY153" fmla="*/ 969116 h 1456085"/>
              <a:gd name="connsiteX154" fmla="*/ 10263025 w 12858750"/>
              <a:gd name="connsiteY154" fmla="*/ 993224 h 1456085"/>
              <a:gd name="connsiteX155" fmla="*/ 10286931 w 12858750"/>
              <a:gd name="connsiteY155" fmla="*/ 1012510 h 1456085"/>
              <a:gd name="connsiteX156" fmla="*/ 10310837 w 12858750"/>
              <a:gd name="connsiteY156" fmla="*/ 945009 h 1456085"/>
              <a:gd name="connsiteX157" fmla="*/ 10353868 w 12858750"/>
              <a:gd name="connsiteY157" fmla="*/ 959473 h 1456085"/>
              <a:gd name="connsiteX158" fmla="*/ 10353868 w 12858750"/>
              <a:gd name="connsiteY158" fmla="*/ 930545 h 1456085"/>
              <a:gd name="connsiteX159" fmla="*/ 10406462 w 12858750"/>
              <a:gd name="connsiteY159" fmla="*/ 959473 h 1456085"/>
              <a:gd name="connsiteX160" fmla="*/ 10411243 w 12858750"/>
              <a:gd name="connsiteY160" fmla="*/ 752150 h 1456085"/>
              <a:gd name="connsiteX161" fmla="*/ 10435149 w 12858750"/>
              <a:gd name="connsiteY161" fmla="*/ 679828 h 1456085"/>
              <a:gd name="connsiteX162" fmla="*/ 10506867 w 12858750"/>
              <a:gd name="connsiteY162" fmla="*/ 650899 h 1456085"/>
              <a:gd name="connsiteX163" fmla="*/ 10564242 w 12858750"/>
              <a:gd name="connsiteY163" fmla="*/ 612327 h 1456085"/>
              <a:gd name="connsiteX164" fmla="*/ 10655085 w 12858750"/>
              <a:gd name="connsiteY164" fmla="*/ 578577 h 1456085"/>
              <a:gd name="connsiteX165" fmla="*/ 10674210 w 12858750"/>
              <a:gd name="connsiteY165" fmla="*/ 588220 h 1456085"/>
              <a:gd name="connsiteX166" fmla="*/ 10745928 w 12858750"/>
              <a:gd name="connsiteY166" fmla="*/ 631613 h 1456085"/>
              <a:gd name="connsiteX167" fmla="*/ 10755491 w 12858750"/>
              <a:gd name="connsiteY167" fmla="*/ 732864 h 1456085"/>
              <a:gd name="connsiteX168" fmla="*/ 10760272 w 12858750"/>
              <a:gd name="connsiteY168" fmla="*/ 805186 h 1456085"/>
              <a:gd name="connsiteX169" fmla="*/ 10803303 w 12858750"/>
              <a:gd name="connsiteY169" fmla="*/ 858223 h 1456085"/>
              <a:gd name="connsiteX170" fmla="*/ 10827209 w 12858750"/>
              <a:gd name="connsiteY170" fmla="*/ 978759 h 1456085"/>
              <a:gd name="connsiteX171" fmla="*/ 10851115 w 12858750"/>
              <a:gd name="connsiteY171" fmla="*/ 945009 h 1456085"/>
              <a:gd name="connsiteX172" fmla="*/ 10851115 w 12858750"/>
              <a:gd name="connsiteY172" fmla="*/ 911259 h 1456085"/>
              <a:gd name="connsiteX173" fmla="*/ 10851115 w 12858750"/>
              <a:gd name="connsiteY173" fmla="*/ 877508 h 1456085"/>
              <a:gd name="connsiteX174" fmla="*/ 10846334 w 12858750"/>
              <a:gd name="connsiteY174" fmla="*/ 853401 h 1456085"/>
              <a:gd name="connsiteX175" fmla="*/ 10941959 w 12858750"/>
              <a:gd name="connsiteY175" fmla="*/ 795543 h 1456085"/>
              <a:gd name="connsiteX176" fmla="*/ 10980208 w 12858750"/>
              <a:gd name="connsiteY176" fmla="*/ 747329 h 1456085"/>
              <a:gd name="connsiteX177" fmla="*/ 10999333 w 12858750"/>
              <a:gd name="connsiteY177" fmla="*/ 679828 h 1456085"/>
              <a:gd name="connsiteX178" fmla="*/ 11047145 w 12858750"/>
              <a:gd name="connsiteY178" fmla="*/ 679828 h 1456085"/>
              <a:gd name="connsiteX179" fmla="*/ 11071052 w 12858750"/>
              <a:gd name="connsiteY179" fmla="*/ 665364 h 1456085"/>
              <a:gd name="connsiteX180" fmla="*/ 11099739 w 12858750"/>
              <a:gd name="connsiteY180" fmla="*/ 713578 h 1456085"/>
              <a:gd name="connsiteX181" fmla="*/ 11157114 w 12858750"/>
              <a:gd name="connsiteY181" fmla="*/ 747329 h 1456085"/>
              <a:gd name="connsiteX182" fmla="*/ 11161895 w 12858750"/>
              <a:gd name="connsiteY182" fmla="*/ 805186 h 1456085"/>
              <a:gd name="connsiteX183" fmla="*/ 11161895 w 12858750"/>
              <a:gd name="connsiteY183" fmla="*/ 959473 h 1456085"/>
              <a:gd name="connsiteX184" fmla="*/ 11171457 w 12858750"/>
              <a:gd name="connsiteY184" fmla="*/ 954652 h 1456085"/>
              <a:gd name="connsiteX185" fmla="*/ 11181020 w 12858750"/>
              <a:gd name="connsiteY185" fmla="*/ 993224 h 1456085"/>
              <a:gd name="connsiteX186" fmla="*/ 11262300 w 12858750"/>
              <a:gd name="connsiteY186" fmla="*/ 945009 h 1456085"/>
              <a:gd name="connsiteX187" fmla="*/ 11300550 w 12858750"/>
              <a:gd name="connsiteY187" fmla="*/ 1002867 h 1456085"/>
              <a:gd name="connsiteX188" fmla="*/ 11357925 w 12858750"/>
              <a:gd name="connsiteY188" fmla="*/ 901616 h 1456085"/>
              <a:gd name="connsiteX189" fmla="*/ 11357925 w 12858750"/>
              <a:gd name="connsiteY189" fmla="*/ 761793 h 1456085"/>
              <a:gd name="connsiteX190" fmla="*/ 11487018 w 12858750"/>
              <a:gd name="connsiteY190" fmla="*/ 713578 h 1456085"/>
              <a:gd name="connsiteX191" fmla="*/ 11525268 w 12858750"/>
              <a:gd name="connsiteY191" fmla="*/ 747329 h 1456085"/>
              <a:gd name="connsiteX192" fmla="*/ 11553955 w 12858750"/>
              <a:gd name="connsiteY192" fmla="*/ 785900 h 1456085"/>
              <a:gd name="connsiteX193" fmla="*/ 11630455 w 12858750"/>
              <a:gd name="connsiteY193" fmla="*/ 689471 h 1456085"/>
              <a:gd name="connsiteX194" fmla="*/ 11668704 w 12858750"/>
              <a:gd name="connsiteY194" fmla="*/ 679828 h 1456085"/>
              <a:gd name="connsiteX195" fmla="*/ 11706954 w 12858750"/>
              <a:gd name="connsiteY195" fmla="*/ 723221 h 1456085"/>
              <a:gd name="connsiteX196" fmla="*/ 11749985 w 12858750"/>
              <a:gd name="connsiteY196" fmla="*/ 776257 h 1456085"/>
              <a:gd name="connsiteX197" fmla="*/ 11749985 w 12858750"/>
              <a:gd name="connsiteY197" fmla="*/ 887151 h 1456085"/>
              <a:gd name="connsiteX198" fmla="*/ 11759548 w 12858750"/>
              <a:gd name="connsiteY198" fmla="*/ 896794 h 1456085"/>
              <a:gd name="connsiteX199" fmla="*/ 11764329 w 12858750"/>
              <a:gd name="connsiteY199" fmla="*/ 887151 h 1456085"/>
              <a:gd name="connsiteX200" fmla="*/ 11874297 w 12858750"/>
              <a:gd name="connsiteY200" fmla="*/ 930545 h 1456085"/>
              <a:gd name="connsiteX201" fmla="*/ 11859953 w 12858750"/>
              <a:gd name="connsiteY201" fmla="*/ 949831 h 1456085"/>
              <a:gd name="connsiteX202" fmla="*/ 11869516 w 12858750"/>
              <a:gd name="connsiteY202" fmla="*/ 978759 h 1456085"/>
              <a:gd name="connsiteX203" fmla="*/ 11869516 w 12858750"/>
              <a:gd name="connsiteY203" fmla="*/ 1007688 h 1456085"/>
              <a:gd name="connsiteX204" fmla="*/ 11869516 w 12858750"/>
              <a:gd name="connsiteY204" fmla="*/ 1041438 h 1456085"/>
              <a:gd name="connsiteX205" fmla="*/ 11864734 w 12858750"/>
              <a:gd name="connsiteY205" fmla="*/ 1094475 h 1456085"/>
              <a:gd name="connsiteX206" fmla="*/ 11898203 w 12858750"/>
              <a:gd name="connsiteY206" fmla="*/ 1007688 h 1456085"/>
              <a:gd name="connsiteX207" fmla="*/ 11898203 w 12858750"/>
              <a:gd name="connsiteY207" fmla="*/ 978759 h 1456085"/>
              <a:gd name="connsiteX208" fmla="*/ 11969921 w 12858750"/>
              <a:gd name="connsiteY208" fmla="*/ 829294 h 1456085"/>
              <a:gd name="connsiteX209" fmla="*/ 11998609 w 12858750"/>
              <a:gd name="connsiteY209" fmla="*/ 863044 h 1456085"/>
              <a:gd name="connsiteX210" fmla="*/ 12022515 w 12858750"/>
              <a:gd name="connsiteY210" fmla="*/ 863044 h 1456085"/>
              <a:gd name="connsiteX211" fmla="*/ 12113358 w 12858750"/>
              <a:gd name="connsiteY211" fmla="*/ 920902 h 1456085"/>
              <a:gd name="connsiteX212" fmla="*/ 12118139 w 12858750"/>
              <a:gd name="connsiteY212" fmla="*/ 863044 h 1456085"/>
              <a:gd name="connsiteX213" fmla="*/ 12161170 w 12858750"/>
              <a:gd name="connsiteY213" fmla="*/ 795543 h 1456085"/>
              <a:gd name="connsiteX214" fmla="*/ 12194639 w 12858750"/>
              <a:gd name="connsiteY214" fmla="*/ 761793 h 1456085"/>
              <a:gd name="connsiteX215" fmla="*/ 12232888 w 12858750"/>
              <a:gd name="connsiteY215" fmla="*/ 761793 h 1456085"/>
              <a:gd name="connsiteX216" fmla="*/ 12295044 w 12858750"/>
              <a:gd name="connsiteY216" fmla="*/ 795543 h 1456085"/>
              <a:gd name="connsiteX217" fmla="*/ 12299826 w 12858750"/>
              <a:gd name="connsiteY217" fmla="*/ 805186 h 1456085"/>
              <a:gd name="connsiteX218" fmla="*/ 12333294 w 12858750"/>
              <a:gd name="connsiteY218" fmla="*/ 819651 h 1456085"/>
              <a:gd name="connsiteX219" fmla="*/ 12390669 w 12858750"/>
              <a:gd name="connsiteY219" fmla="*/ 810008 h 1456085"/>
              <a:gd name="connsiteX220" fmla="*/ 12381106 w 12858750"/>
              <a:gd name="connsiteY220" fmla="*/ 785900 h 1456085"/>
              <a:gd name="connsiteX221" fmla="*/ 12381106 w 12858750"/>
              <a:gd name="connsiteY221" fmla="*/ 761793 h 1456085"/>
              <a:gd name="connsiteX222" fmla="*/ 12514981 w 12858750"/>
              <a:gd name="connsiteY222" fmla="*/ 761793 h 1456085"/>
              <a:gd name="connsiteX223" fmla="*/ 12543668 w 12858750"/>
              <a:gd name="connsiteY223" fmla="*/ 814829 h 1456085"/>
              <a:gd name="connsiteX224" fmla="*/ 12596261 w 12858750"/>
              <a:gd name="connsiteY224" fmla="*/ 829294 h 1456085"/>
              <a:gd name="connsiteX225" fmla="*/ 12667980 w 12858750"/>
              <a:gd name="connsiteY225" fmla="*/ 761793 h 1456085"/>
              <a:gd name="connsiteX226" fmla="*/ 12744479 w 12858750"/>
              <a:gd name="connsiteY226" fmla="*/ 761793 h 1456085"/>
              <a:gd name="connsiteX227" fmla="*/ 12734917 w 12858750"/>
              <a:gd name="connsiteY227" fmla="*/ 766615 h 1456085"/>
              <a:gd name="connsiteX228" fmla="*/ 12806635 w 12858750"/>
              <a:gd name="connsiteY228" fmla="*/ 867865 h 1456085"/>
              <a:gd name="connsiteX229" fmla="*/ 12816198 w 12858750"/>
              <a:gd name="connsiteY229" fmla="*/ 858223 h 1456085"/>
              <a:gd name="connsiteX230" fmla="*/ 12820979 w 12858750"/>
              <a:gd name="connsiteY230" fmla="*/ 867865 h 1456085"/>
              <a:gd name="connsiteX231" fmla="*/ 12825760 w 12858750"/>
              <a:gd name="connsiteY231" fmla="*/ 896794 h 1456085"/>
              <a:gd name="connsiteX232" fmla="*/ 12849666 w 12858750"/>
              <a:gd name="connsiteY232" fmla="*/ 901616 h 1456085"/>
              <a:gd name="connsiteX233" fmla="*/ 12858750 w 12858750"/>
              <a:gd name="connsiteY233" fmla="*/ 901616 h 1456085"/>
              <a:gd name="connsiteX234" fmla="*/ 12858750 w 12858750"/>
              <a:gd name="connsiteY234" fmla="*/ 1456085 h 1456085"/>
              <a:gd name="connsiteX235" fmla="*/ 12300487 w 12858750"/>
              <a:gd name="connsiteY235" fmla="*/ 1456085 h 1456085"/>
              <a:gd name="connsiteX236" fmla="*/ 11292958 w 12858750"/>
              <a:gd name="connsiteY236" fmla="*/ 1456085 h 1456085"/>
              <a:gd name="connsiteX237" fmla="*/ 10062359 w 12858750"/>
              <a:gd name="connsiteY237" fmla="*/ 1456085 h 1456085"/>
              <a:gd name="connsiteX238" fmla="*/ 8586385 w 12858750"/>
              <a:gd name="connsiteY238" fmla="*/ 1456085 h 1456085"/>
              <a:gd name="connsiteX239" fmla="*/ 7749411 w 12858750"/>
              <a:gd name="connsiteY239" fmla="*/ 1456085 h 1456085"/>
              <a:gd name="connsiteX240" fmla="*/ 6842728 w 12858750"/>
              <a:gd name="connsiteY240" fmla="*/ 1456085 h 1456085"/>
              <a:gd name="connsiteX241" fmla="*/ 5863547 w 12858750"/>
              <a:gd name="connsiteY241" fmla="*/ 1456085 h 1456085"/>
              <a:gd name="connsiteX242" fmla="*/ 4809080 w 12858750"/>
              <a:gd name="connsiteY242" fmla="*/ 1456085 h 1456085"/>
              <a:gd name="connsiteX243" fmla="*/ 3676539 w 12858750"/>
              <a:gd name="connsiteY243" fmla="*/ 1456085 h 1456085"/>
              <a:gd name="connsiteX244" fmla="*/ 2463136 w 12858750"/>
              <a:gd name="connsiteY244" fmla="*/ 1456085 h 1456085"/>
              <a:gd name="connsiteX245" fmla="*/ 1166081 w 12858750"/>
              <a:gd name="connsiteY245" fmla="*/ 1456085 h 1456085"/>
              <a:gd name="connsiteX246" fmla="*/ 0 w 12858750"/>
              <a:gd name="connsiteY246" fmla="*/ 1456085 h 1456085"/>
              <a:gd name="connsiteX247" fmla="*/ 0 w 12858750"/>
              <a:gd name="connsiteY247" fmla="*/ 1248762 h 1456085"/>
              <a:gd name="connsiteX248" fmla="*/ 50335 w 12858750"/>
              <a:gd name="connsiteY248" fmla="*/ 1248762 h 1456085"/>
              <a:gd name="connsiteX249" fmla="*/ 117273 w 12858750"/>
              <a:gd name="connsiteY249" fmla="*/ 1248762 h 1456085"/>
              <a:gd name="connsiteX250" fmla="*/ 193772 w 12858750"/>
              <a:gd name="connsiteY250" fmla="*/ 1263226 h 1456085"/>
              <a:gd name="connsiteX251" fmla="*/ 236803 w 12858750"/>
              <a:gd name="connsiteY251" fmla="*/ 1210190 h 1456085"/>
              <a:gd name="connsiteX252" fmla="*/ 236803 w 12858750"/>
              <a:gd name="connsiteY252" fmla="*/ 1094249 h 1456085"/>
              <a:gd name="connsiteX253" fmla="*/ 246905 w 12858750"/>
              <a:gd name="connsiteY253" fmla="*/ 1070639 h 1456085"/>
              <a:gd name="connsiteX254" fmla="*/ 255928 w 12858750"/>
              <a:gd name="connsiteY254" fmla="*/ 1075189 h 1456085"/>
              <a:gd name="connsiteX255" fmla="*/ 260709 w 12858750"/>
              <a:gd name="connsiteY255" fmla="*/ 1070367 h 1456085"/>
              <a:gd name="connsiteX256" fmla="*/ 279834 w 12858750"/>
              <a:gd name="connsiteY256" fmla="*/ 1084832 h 1456085"/>
              <a:gd name="connsiteX257" fmla="*/ 346771 w 12858750"/>
              <a:gd name="connsiteY257" fmla="*/ 1099296 h 1456085"/>
              <a:gd name="connsiteX258" fmla="*/ 346771 w 12858750"/>
              <a:gd name="connsiteY258" fmla="*/ 1181261 h 1456085"/>
              <a:gd name="connsiteX259" fmla="*/ 341990 w 12858750"/>
              <a:gd name="connsiteY259" fmla="*/ 1210190 h 1456085"/>
              <a:gd name="connsiteX260" fmla="*/ 346771 w 12858750"/>
              <a:gd name="connsiteY260" fmla="*/ 1258405 h 1456085"/>
              <a:gd name="connsiteX261" fmla="*/ 418490 w 12858750"/>
              <a:gd name="connsiteY261" fmla="*/ 1215012 h 1456085"/>
              <a:gd name="connsiteX262" fmla="*/ 408927 w 12858750"/>
              <a:gd name="connsiteY262" fmla="*/ 1215012 h 1456085"/>
              <a:gd name="connsiteX263" fmla="*/ 413708 w 12858750"/>
              <a:gd name="connsiteY263" fmla="*/ 1060724 h 1456085"/>
              <a:gd name="connsiteX264" fmla="*/ 437614 w 12858750"/>
              <a:gd name="connsiteY264" fmla="*/ 1060724 h 1456085"/>
              <a:gd name="connsiteX265" fmla="*/ 456739 w 12858750"/>
              <a:gd name="connsiteY265" fmla="*/ 1099296 h 1456085"/>
              <a:gd name="connsiteX266" fmla="*/ 428052 w 12858750"/>
              <a:gd name="connsiteY266" fmla="*/ 1210190 h 1456085"/>
              <a:gd name="connsiteX267" fmla="*/ 466302 w 12858750"/>
              <a:gd name="connsiteY267" fmla="*/ 1171618 h 1456085"/>
              <a:gd name="connsiteX268" fmla="*/ 514114 w 12858750"/>
              <a:gd name="connsiteY268" fmla="*/ 1176440 h 1456085"/>
              <a:gd name="connsiteX269" fmla="*/ 528458 w 12858750"/>
              <a:gd name="connsiteY269" fmla="*/ 1210190 h 1456085"/>
              <a:gd name="connsiteX270" fmla="*/ 576270 w 12858750"/>
              <a:gd name="connsiteY270" fmla="*/ 1157154 h 1456085"/>
              <a:gd name="connsiteX271" fmla="*/ 600176 w 12858750"/>
              <a:gd name="connsiteY271" fmla="*/ 1176440 h 1456085"/>
              <a:gd name="connsiteX272" fmla="*/ 638426 w 12858750"/>
              <a:gd name="connsiteY272" fmla="*/ 1157154 h 1456085"/>
              <a:gd name="connsiteX273" fmla="*/ 633645 w 12858750"/>
              <a:gd name="connsiteY273" fmla="*/ 1243940 h 1456085"/>
              <a:gd name="connsiteX274" fmla="*/ 624082 w 12858750"/>
              <a:gd name="connsiteY274" fmla="*/ 1248762 h 1456085"/>
              <a:gd name="connsiteX275" fmla="*/ 609738 w 12858750"/>
              <a:gd name="connsiteY275" fmla="*/ 1210190 h 1456085"/>
              <a:gd name="connsiteX276" fmla="*/ 581051 w 12858750"/>
              <a:gd name="connsiteY276" fmla="*/ 1215012 h 1456085"/>
              <a:gd name="connsiteX277" fmla="*/ 576270 w 12858750"/>
              <a:gd name="connsiteY277" fmla="*/ 1258405 h 1456085"/>
              <a:gd name="connsiteX278" fmla="*/ 633645 w 12858750"/>
              <a:gd name="connsiteY278" fmla="*/ 1268048 h 1456085"/>
              <a:gd name="connsiteX279" fmla="*/ 638426 w 12858750"/>
              <a:gd name="connsiteY279" fmla="*/ 1268048 h 1456085"/>
              <a:gd name="connsiteX280" fmla="*/ 695800 w 12858750"/>
              <a:gd name="connsiteY280" fmla="*/ 1200547 h 1456085"/>
              <a:gd name="connsiteX281" fmla="*/ 695800 w 12858750"/>
              <a:gd name="connsiteY281" fmla="*/ 1166797 h 1456085"/>
              <a:gd name="connsiteX282" fmla="*/ 695800 w 12858750"/>
              <a:gd name="connsiteY282" fmla="*/ 1133046 h 1456085"/>
              <a:gd name="connsiteX283" fmla="*/ 695800 w 12858750"/>
              <a:gd name="connsiteY283" fmla="*/ 1099296 h 1456085"/>
              <a:gd name="connsiteX284" fmla="*/ 695800 w 12858750"/>
              <a:gd name="connsiteY284" fmla="*/ 1041438 h 1456085"/>
              <a:gd name="connsiteX285" fmla="*/ 743613 w 12858750"/>
              <a:gd name="connsiteY285" fmla="*/ 1070367 h 1456085"/>
              <a:gd name="connsiteX286" fmla="*/ 772300 w 12858750"/>
              <a:gd name="connsiteY286" fmla="*/ 1055903 h 1456085"/>
              <a:gd name="connsiteX287" fmla="*/ 805769 w 12858750"/>
              <a:gd name="connsiteY287" fmla="*/ 1022153 h 1456085"/>
              <a:gd name="connsiteX288" fmla="*/ 810550 w 12858750"/>
              <a:gd name="connsiteY288" fmla="*/ 1026974 h 1456085"/>
              <a:gd name="connsiteX289" fmla="*/ 820112 w 12858750"/>
              <a:gd name="connsiteY289" fmla="*/ 1002867 h 1456085"/>
              <a:gd name="connsiteX290" fmla="*/ 834456 w 12858750"/>
              <a:gd name="connsiteY290" fmla="*/ 1026974 h 1456085"/>
              <a:gd name="connsiteX291" fmla="*/ 887049 w 12858750"/>
              <a:gd name="connsiteY291" fmla="*/ 1118582 h 1456085"/>
              <a:gd name="connsiteX292" fmla="*/ 887049 w 12858750"/>
              <a:gd name="connsiteY292" fmla="*/ 1123404 h 1456085"/>
              <a:gd name="connsiteX293" fmla="*/ 887049 w 12858750"/>
              <a:gd name="connsiteY293" fmla="*/ 1157154 h 1456085"/>
              <a:gd name="connsiteX294" fmla="*/ 901393 w 12858750"/>
              <a:gd name="connsiteY294" fmla="*/ 1224654 h 1456085"/>
              <a:gd name="connsiteX295" fmla="*/ 1006580 w 12858750"/>
              <a:gd name="connsiteY295" fmla="*/ 1234297 h 1456085"/>
              <a:gd name="connsiteX296" fmla="*/ 1035267 w 12858750"/>
              <a:gd name="connsiteY296" fmla="*/ 1234297 h 1456085"/>
              <a:gd name="connsiteX297" fmla="*/ 1073517 w 12858750"/>
              <a:gd name="connsiteY297" fmla="*/ 1234297 h 1456085"/>
              <a:gd name="connsiteX298" fmla="*/ 1097423 w 12858750"/>
              <a:gd name="connsiteY298" fmla="*/ 1239119 h 1456085"/>
              <a:gd name="connsiteX299" fmla="*/ 1154798 w 12858750"/>
              <a:gd name="connsiteY299" fmla="*/ 1224654 h 1456085"/>
              <a:gd name="connsiteX300" fmla="*/ 1164360 w 12858750"/>
              <a:gd name="connsiteY300" fmla="*/ 1055903 h 1456085"/>
              <a:gd name="connsiteX301" fmla="*/ 1164360 w 12858750"/>
              <a:gd name="connsiteY301" fmla="*/ 1061779 h 1456085"/>
              <a:gd name="connsiteX302" fmla="*/ 1164360 w 12858750"/>
              <a:gd name="connsiteY302" fmla="*/ 1089653 h 1456085"/>
              <a:gd name="connsiteX303" fmla="*/ 1207391 w 12858750"/>
              <a:gd name="connsiteY303" fmla="*/ 1002867 h 1456085"/>
              <a:gd name="connsiteX304" fmla="*/ 1288672 w 12858750"/>
              <a:gd name="connsiteY304" fmla="*/ 964295 h 1456085"/>
              <a:gd name="connsiteX305" fmla="*/ 1384296 w 12858750"/>
              <a:gd name="connsiteY305" fmla="*/ 1002867 h 1456085"/>
              <a:gd name="connsiteX306" fmla="*/ 1408202 w 12858750"/>
              <a:gd name="connsiteY306" fmla="*/ 877508 h 1456085"/>
              <a:gd name="connsiteX307" fmla="*/ 1432109 w 12858750"/>
              <a:gd name="connsiteY307" fmla="*/ 877508 h 1456085"/>
              <a:gd name="connsiteX308" fmla="*/ 1432109 w 12858750"/>
              <a:gd name="connsiteY308" fmla="*/ 795543 h 1456085"/>
              <a:gd name="connsiteX309" fmla="*/ 1475140 w 12858750"/>
              <a:gd name="connsiteY309" fmla="*/ 723221 h 1456085"/>
              <a:gd name="connsiteX310" fmla="*/ 1484702 w 12858750"/>
              <a:gd name="connsiteY310" fmla="*/ 670185 h 1456085"/>
              <a:gd name="connsiteX311" fmla="*/ 1518171 w 12858750"/>
              <a:gd name="connsiteY311" fmla="*/ 679828 h 1456085"/>
              <a:gd name="connsiteX312" fmla="*/ 1647264 w 12858750"/>
              <a:gd name="connsiteY312" fmla="*/ 723221 h 1456085"/>
              <a:gd name="connsiteX313" fmla="*/ 1704638 w 12858750"/>
              <a:gd name="connsiteY313" fmla="*/ 530362 h 1456085"/>
              <a:gd name="connsiteX314" fmla="*/ 1723763 w 12858750"/>
              <a:gd name="connsiteY314" fmla="*/ 530362 h 1456085"/>
              <a:gd name="connsiteX315" fmla="*/ 1762013 w 12858750"/>
              <a:gd name="connsiteY315" fmla="*/ 482148 h 1456085"/>
              <a:gd name="connsiteX316" fmla="*/ 1876762 w 12858750"/>
              <a:gd name="connsiteY316" fmla="*/ 506255 h 1456085"/>
              <a:gd name="connsiteX317" fmla="*/ 1924574 w 12858750"/>
              <a:gd name="connsiteY317" fmla="*/ 530362 h 1456085"/>
              <a:gd name="connsiteX318" fmla="*/ 1942258 w 12858750"/>
              <a:gd name="connsiteY318" fmla="*/ 535712 h 1456085"/>
              <a:gd name="connsiteX319" fmla="*/ 1940711 w 12858750"/>
              <a:gd name="connsiteY319" fmla="*/ 536464 h 1456085"/>
              <a:gd name="connsiteX320" fmla="*/ 1942504 w 12858750"/>
              <a:gd name="connsiteY320" fmla="*/ 535786 h 1456085"/>
              <a:gd name="connsiteX321" fmla="*/ 1942258 w 12858750"/>
              <a:gd name="connsiteY321" fmla="*/ 535712 h 1456085"/>
              <a:gd name="connsiteX322" fmla="*/ 1953262 w 12858750"/>
              <a:gd name="connsiteY322" fmla="*/ 530362 h 1456085"/>
              <a:gd name="connsiteX323" fmla="*/ 1953262 w 12858750"/>
              <a:gd name="connsiteY323" fmla="*/ 544827 h 1456085"/>
              <a:gd name="connsiteX324" fmla="*/ 1962824 w 12858750"/>
              <a:gd name="connsiteY324" fmla="*/ 564113 h 1456085"/>
              <a:gd name="connsiteX325" fmla="*/ 1962824 w 12858750"/>
              <a:gd name="connsiteY325" fmla="*/ 597863 h 1456085"/>
              <a:gd name="connsiteX326" fmla="*/ 1962824 w 12858750"/>
              <a:gd name="connsiteY326" fmla="*/ 631613 h 1456085"/>
              <a:gd name="connsiteX327" fmla="*/ 1962824 w 12858750"/>
              <a:gd name="connsiteY327" fmla="*/ 665364 h 1456085"/>
              <a:gd name="connsiteX328" fmla="*/ 1962824 w 12858750"/>
              <a:gd name="connsiteY328" fmla="*/ 694292 h 1456085"/>
              <a:gd name="connsiteX329" fmla="*/ 1962824 w 12858750"/>
              <a:gd name="connsiteY329" fmla="*/ 728043 h 1456085"/>
              <a:gd name="connsiteX330" fmla="*/ 1962824 w 12858750"/>
              <a:gd name="connsiteY330" fmla="*/ 761793 h 1456085"/>
              <a:gd name="connsiteX331" fmla="*/ 1962824 w 12858750"/>
              <a:gd name="connsiteY331" fmla="*/ 795543 h 1456085"/>
              <a:gd name="connsiteX332" fmla="*/ 1962824 w 12858750"/>
              <a:gd name="connsiteY332" fmla="*/ 829294 h 1456085"/>
              <a:gd name="connsiteX333" fmla="*/ 1962824 w 12858750"/>
              <a:gd name="connsiteY333" fmla="*/ 863044 h 1456085"/>
              <a:gd name="connsiteX334" fmla="*/ 1962824 w 12858750"/>
              <a:gd name="connsiteY334" fmla="*/ 891973 h 1456085"/>
              <a:gd name="connsiteX335" fmla="*/ 1962824 w 12858750"/>
              <a:gd name="connsiteY335" fmla="*/ 925723 h 1456085"/>
              <a:gd name="connsiteX336" fmla="*/ 1967606 w 12858750"/>
              <a:gd name="connsiteY336" fmla="*/ 959473 h 1456085"/>
              <a:gd name="connsiteX337" fmla="*/ 2029762 w 12858750"/>
              <a:gd name="connsiteY337" fmla="*/ 1017331 h 1456085"/>
              <a:gd name="connsiteX338" fmla="*/ 2029762 w 12858750"/>
              <a:gd name="connsiteY338" fmla="*/ 949831 h 1456085"/>
              <a:gd name="connsiteX339" fmla="*/ 2034543 w 12858750"/>
              <a:gd name="connsiteY339" fmla="*/ 925723 h 1456085"/>
              <a:gd name="connsiteX340" fmla="*/ 2029762 w 12858750"/>
              <a:gd name="connsiteY340" fmla="*/ 887151 h 1456085"/>
              <a:gd name="connsiteX341" fmla="*/ 2034543 w 12858750"/>
              <a:gd name="connsiteY341" fmla="*/ 863044 h 1456085"/>
              <a:gd name="connsiteX342" fmla="*/ 2029762 w 12858750"/>
              <a:gd name="connsiteY342" fmla="*/ 819651 h 1456085"/>
              <a:gd name="connsiteX343" fmla="*/ 2034543 w 12858750"/>
              <a:gd name="connsiteY343" fmla="*/ 795543 h 1456085"/>
              <a:gd name="connsiteX344" fmla="*/ 2029762 w 12858750"/>
              <a:gd name="connsiteY344" fmla="*/ 752150 h 1456085"/>
              <a:gd name="connsiteX345" fmla="*/ 2029762 w 12858750"/>
              <a:gd name="connsiteY345" fmla="*/ 728043 h 1456085"/>
              <a:gd name="connsiteX346" fmla="*/ 2039324 w 12858750"/>
              <a:gd name="connsiteY346" fmla="*/ 694292 h 1456085"/>
              <a:gd name="connsiteX347" fmla="*/ 2173198 w 12858750"/>
              <a:gd name="connsiteY347" fmla="*/ 679828 h 1456085"/>
              <a:gd name="connsiteX348" fmla="*/ 2120605 w 12858750"/>
              <a:gd name="connsiteY348" fmla="*/ 573756 h 1456085"/>
              <a:gd name="connsiteX349" fmla="*/ 2206667 w 12858750"/>
              <a:gd name="connsiteY349" fmla="*/ 511076 h 1456085"/>
              <a:gd name="connsiteX350" fmla="*/ 2311854 w 12858750"/>
              <a:gd name="connsiteY350" fmla="*/ 573756 h 1456085"/>
              <a:gd name="connsiteX351" fmla="*/ 2264041 w 12858750"/>
              <a:gd name="connsiteY351" fmla="*/ 636435 h 1456085"/>
              <a:gd name="connsiteX352" fmla="*/ 2259260 w 12858750"/>
              <a:gd name="connsiteY352" fmla="*/ 665364 h 1456085"/>
              <a:gd name="connsiteX353" fmla="*/ 2278385 w 12858750"/>
              <a:gd name="connsiteY353" fmla="*/ 747329 h 1456085"/>
              <a:gd name="connsiteX354" fmla="*/ 2340541 w 12858750"/>
              <a:gd name="connsiteY354" fmla="*/ 747329 h 1456085"/>
              <a:gd name="connsiteX355" fmla="*/ 2340541 w 12858750"/>
              <a:gd name="connsiteY355" fmla="*/ 795543 h 1456085"/>
              <a:gd name="connsiteX356" fmla="*/ 2383572 w 12858750"/>
              <a:gd name="connsiteY356" fmla="*/ 795543 h 1456085"/>
              <a:gd name="connsiteX357" fmla="*/ 2407478 w 12858750"/>
              <a:gd name="connsiteY357" fmla="*/ 795543 h 1456085"/>
              <a:gd name="connsiteX358" fmla="*/ 2417040 w 12858750"/>
              <a:gd name="connsiteY358" fmla="*/ 805186 h 1456085"/>
              <a:gd name="connsiteX359" fmla="*/ 2474415 w 12858750"/>
              <a:gd name="connsiteY359" fmla="*/ 877508 h 1456085"/>
              <a:gd name="connsiteX360" fmla="*/ 2503102 w 12858750"/>
              <a:gd name="connsiteY360" fmla="*/ 872687 h 1456085"/>
              <a:gd name="connsiteX361" fmla="*/ 2536571 w 12858750"/>
              <a:gd name="connsiteY361" fmla="*/ 843758 h 1456085"/>
              <a:gd name="connsiteX362" fmla="*/ 2555696 w 12858750"/>
              <a:gd name="connsiteY362" fmla="*/ 863044 h 1456085"/>
              <a:gd name="connsiteX363" fmla="*/ 2589164 w 12858750"/>
              <a:gd name="connsiteY363" fmla="*/ 911259 h 1456085"/>
              <a:gd name="connsiteX364" fmla="*/ 2593946 w 12858750"/>
              <a:gd name="connsiteY364" fmla="*/ 1026974 h 1456085"/>
              <a:gd name="connsiteX365" fmla="*/ 2646539 w 12858750"/>
              <a:gd name="connsiteY365" fmla="*/ 993224 h 1456085"/>
              <a:gd name="connsiteX366" fmla="*/ 2636977 w 12858750"/>
              <a:gd name="connsiteY366" fmla="*/ 993224 h 1456085"/>
              <a:gd name="connsiteX367" fmla="*/ 2636977 w 12858750"/>
              <a:gd name="connsiteY367" fmla="*/ 925723 h 1456085"/>
              <a:gd name="connsiteX368" fmla="*/ 2646539 w 12858750"/>
              <a:gd name="connsiteY368" fmla="*/ 925723 h 1456085"/>
              <a:gd name="connsiteX369" fmla="*/ 2627414 w 12858750"/>
              <a:gd name="connsiteY369" fmla="*/ 911259 h 1456085"/>
              <a:gd name="connsiteX370" fmla="*/ 2646539 w 12858750"/>
              <a:gd name="connsiteY370" fmla="*/ 887151 h 1456085"/>
              <a:gd name="connsiteX371" fmla="*/ 2636977 w 12858750"/>
              <a:gd name="connsiteY371" fmla="*/ 887151 h 1456085"/>
              <a:gd name="connsiteX372" fmla="*/ 2636977 w 12858750"/>
              <a:gd name="connsiteY372" fmla="*/ 819651 h 1456085"/>
              <a:gd name="connsiteX373" fmla="*/ 2646539 w 12858750"/>
              <a:gd name="connsiteY373" fmla="*/ 819651 h 1456085"/>
              <a:gd name="connsiteX374" fmla="*/ 2641758 w 12858750"/>
              <a:gd name="connsiteY374" fmla="*/ 747329 h 1456085"/>
              <a:gd name="connsiteX375" fmla="*/ 2636977 w 12858750"/>
              <a:gd name="connsiteY375" fmla="*/ 694292 h 1456085"/>
              <a:gd name="connsiteX376" fmla="*/ 2713476 w 12858750"/>
              <a:gd name="connsiteY376" fmla="*/ 675007 h 1456085"/>
              <a:gd name="connsiteX377" fmla="*/ 2794757 w 12858750"/>
              <a:gd name="connsiteY377" fmla="*/ 646078 h 1456085"/>
              <a:gd name="connsiteX378" fmla="*/ 2876038 w 12858750"/>
              <a:gd name="connsiteY378" fmla="*/ 655721 h 1456085"/>
              <a:gd name="connsiteX379" fmla="*/ 2933412 w 12858750"/>
              <a:gd name="connsiteY379" fmla="*/ 655721 h 1456085"/>
              <a:gd name="connsiteX380" fmla="*/ 3048162 w 12858750"/>
              <a:gd name="connsiteY380" fmla="*/ 621970 h 1456085"/>
              <a:gd name="connsiteX381" fmla="*/ 3076849 w 12858750"/>
              <a:gd name="connsiteY381" fmla="*/ 621970 h 1456085"/>
              <a:gd name="connsiteX382" fmla="*/ 3129443 w 12858750"/>
              <a:gd name="connsiteY382" fmla="*/ 621970 h 1456085"/>
              <a:gd name="connsiteX383" fmla="*/ 3148567 w 12858750"/>
              <a:gd name="connsiteY383" fmla="*/ 732864 h 1456085"/>
              <a:gd name="connsiteX384" fmla="*/ 3167692 w 12858750"/>
              <a:gd name="connsiteY384" fmla="*/ 781079 h 1456085"/>
              <a:gd name="connsiteX385" fmla="*/ 3225067 w 12858750"/>
              <a:gd name="connsiteY385" fmla="*/ 737686 h 1456085"/>
              <a:gd name="connsiteX386" fmla="*/ 3349379 w 12858750"/>
              <a:gd name="connsiteY386" fmla="*/ 694292 h 1456085"/>
              <a:gd name="connsiteX387" fmla="*/ 3339816 w 12858750"/>
              <a:gd name="connsiteY387" fmla="*/ 699114 h 1456085"/>
              <a:gd name="connsiteX388" fmla="*/ 3373285 w 12858750"/>
              <a:gd name="connsiteY388" fmla="*/ 742507 h 1456085"/>
              <a:gd name="connsiteX389" fmla="*/ 3406753 w 12858750"/>
              <a:gd name="connsiteY389" fmla="*/ 737686 h 1456085"/>
              <a:gd name="connsiteX390" fmla="*/ 3454566 w 12858750"/>
              <a:gd name="connsiteY390" fmla="*/ 805186 h 1456085"/>
              <a:gd name="connsiteX391" fmla="*/ 3445003 w 12858750"/>
              <a:gd name="connsiteY391" fmla="*/ 810008 h 1456085"/>
              <a:gd name="connsiteX392" fmla="*/ 3650596 w 12858750"/>
              <a:gd name="connsiteY392" fmla="*/ 834115 h 1456085"/>
              <a:gd name="connsiteX393" fmla="*/ 3655377 w 12858750"/>
              <a:gd name="connsiteY393" fmla="*/ 781079 h 1456085"/>
              <a:gd name="connsiteX394" fmla="*/ 3698408 w 12858750"/>
              <a:gd name="connsiteY394" fmla="*/ 713578 h 1456085"/>
              <a:gd name="connsiteX395" fmla="*/ 3736658 w 12858750"/>
              <a:gd name="connsiteY395" fmla="*/ 679828 h 1456085"/>
              <a:gd name="connsiteX396" fmla="*/ 3774907 w 12858750"/>
              <a:gd name="connsiteY396" fmla="*/ 612327 h 1456085"/>
              <a:gd name="connsiteX397" fmla="*/ 3798814 w 12858750"/>
              <a:gd name="connsiteY397" fmla="*/ 612327 h 1456085"/>
              <a:gd name="connsiteX398" fmla="*/ 3880094 w 12858750"/>
              <a:gd name="connsiteY398" fmla="*/ 713578 h 1456085"/>
              <a:gd name="connsiteX399" fmla="*/ 3918344 w 12858750"/>
              <a:gd name="connsiteY399" fmla="*/ 564113 h 1456085"/>
              <a:gd name="connsiteX400" fmla="*/ 3918344 w 12858750"/>
              <a:gd name="connsiteY400" fmla="*/ 409825 h 1456085"/>
              <a:gd name="connsiteX401" fmla="*/ 3980500 w 12858750"/>
              <a:gd name="connsiteY401" fmla="*/ 101251 h 1456085"/>
              <a:gd name="connsiteX402" fmla="*/ 4037875 w 12858750"/>
              <a:gd name="connsiteY402" fmla="*/ 101251 h 1456085"/>
              <a:gd name="connsiteX403" fmla="*/ 4095249 w 12858750"/>
              <a:gd name="connsiteY403" fmla="*/ 125359 h 1456085"/>
              <a:gd name="connsiteX404" fmla="*/ 4162186 w 12858750"/>
              <a:gd name="connsiteY404" fmla="*/ 149466 h 1456085"/>
              <a:gd name="connsiteX405" fmla="*/ 4166968 w 12858750"/>
              <a:gd name="connsiteY405" fmla="*/ 216967 h 1456085"/>
              <a:gd name="connsiteX406" fmla="*/ 4195655 w 12858750"/>
              <a:gd name="connsiteY406" fmla="*/ 289289 h 1456085"/>
              <a:gd name="connsiteX407" fmla="*/ 4195655 w 12858750"/>
              <a:gd name="connsiteY407" fmla="*/ 356789 h 1456085"/>
              <a:gd name="connsiteX408" fmla="*/ 4195655 w 12858750"/>
              <a:gd name="connsiteY408" fmla="*/ 424290 h 1456085"/>
              <a:gd name="connsiteX409" fmla="*/ 4200436 w 12858750"/>
              <a:gd name="connsiteY409" fmla="*/ 491791 h 1456085"/>
              <a:gd name="connsiteX410" fmla="*/ 4190874 w 12858750"/>
              <a:gd name="connsiteY410" fmla="*/ 530362 h 1456085"/>
              <a:gd name="connsiteX411" fmla="*/ 4291280 w 12858750"/>
              <a:gd name="connsiteY411" fmla="*/ 390540 h 1456085"/>
              <a:gd name="connsiteX412" fmla="*/ 4501653 w 12858750"/>
              <a:gd name="connsiteY412" fmla="*/ 395361 h 1456085"/>
              <a:gd name="connsiteX413" fmla="*/ 4568591 w 12858750"/>
              <a:gd name="connsiteY413" fmla="*/ 554470 h 1456085"/>
              <a:gd name="connsiteX414" fmla="*/ 4668996 w 12858750"/>
              <a:gd name="connsiteY414" fmla="*/ 530362 h 1456085"/>
              <a:gd name="connsiteX415" fmla="*/ 4664215 w 12858750"/>
              <a:gd name="connsiteY415" fmla="*/ 433933 h 1456085"/>
              <a:gd name="connsiteX416" fmla="*/ 4764620 w 12858750"/>
              <a:gd name="connsiteY416" fmla="*/ 414647 h 1456085"/>
              <a:gd name="connsiteX417" fmla="*/ 4821995 w 12858750"/>
              <a:gd name="connsiteY417" fmla="*/ 419468 h 1456085"/>
              <a:gd name="connsiteX418" fmla="*/ 4860245 w 12858750"/>
              <a:gd name="connsiteY418" fmla="*/ 414647 h 1456085"/>
              <a:gd name="connsiteX419" fmla="*/ 4917619 w 12858750"/>
              <a:gd name="connsiteY419" fmla="*/ 486969 h 1456085"/>
              <a:gd name="connsiteX420" fmla="*/ 4917619 w 12858750"/>
              <a:gd name="connsiteY420" fmla="*/ 583399 h 1456085"/>
              <a:gd name="connsiteX421" fmla="*/ 4970213 w 12858750"/>
              <a:gd name="connsiteY421" fmla="*/ 593041 h 1456085"/>
              <a:gd name="connsiteX422" fmla="*/ 4974994 w 12858750"/>
              <a:gd name="connsiteY422" fmla="*/ 597863 h 1456085"/>
              <a:gd name="connsiteX423" fmla="*/ 4974994 w 12858750"/>
              <a:gd name="connsiteY423" fmla="*/ 496612 h 1456085"/>
              <a:gd name="connsiteX424" fmla="*/ 5099306 w 12858750"/>
              <a:gd name="connsiteY424" fmla="*/ 467683 h 1456085"/>
              <a:gd name="connsiteX425" fmla="*/ 5199711 w 12858750"/>
              <a:gd name="connsiteY425" fmla="*/ 390540 h 1456085"/>
              <a:gd name="connsiteX426" fmla="*/ 5304899 w 12858750"/>
              <a:gd name="connsiteY426" fmla="*/ 433933 h 1456085"/>
              <a:gd name="connsiteX427" fmla="*/ 5333586 w 12858750"/>
              <a:gd name="connsiteY427" fmla="*/ 496612 h 1456085"/>
              <a:gd name="connsiteX428" fmla="*/ 5352711 w 12858750"/>
              <a:gd name="connsiteY428" fmla="*/ 597863 h 1456085"/>
              <a:gd name="connsiteX429" fmla="*/ 5419648 w 12858750"/>
              <a:gd name="connsiteY429" fmla="*/ 433933 h 1456085"/>
              <a:gd name="connsiteX430" fmla="*/ 5429211 w 12858750"/>
              <a:gd name="connsiteY430" fmla="*/ 400183 h 1456085"/>
              <a:gd name="connsiteX431" fmla="*/ 5606116 w 12858750"/>
              <a:gd name="connsiteY431" fmla="*/ 448397 h 1456085"/>
              <a:gd name="connsiteX432" fmla="*/ 5615678 w 12858750"/>
              <a:gd name="connsiteY432" fmla="*/ 380897 h 1456085"/>
              <a:gd name="connsiteX433" fmla="*/ 5630022 w 12858750"/>
              <a:gd name="connsiteY433" fmla="*/ 318217 h 1456085"/>
              <a:gd name="connsiteX434" fmla="*/ 5816489 w 12858750"/>
              <a:gd name="connsiteY434" fmla="*/ 294110 h 1456085"/>
              <a:gd name="connsiteX435" fmla="*/ 5998175 w 12858750"/>
              <a:gd name="connsiteY435" fmla="*/ 366432 h 1456085"/>
              <a:gd name="connsiteX436" fmla="*/ 6031644 w 12858750"/>
              <a:gd name="connsiteY436" fmla="*/ 453219 h 1456085"/>
              <a:gd name="connsiteX437" fmla="*/ 6079457 w 12858750"/>
              <a:gd name="connsiteY437" fmla="*/ 448397 h 1456085"/>
              <a:gd name="connsiteX438" fmla="*/ 6089019 w 12858750"/>
              <a:gd name="connsiteY438" fmla="*/ 405004 h 1456085"/>
              <a:gd name="connsiteX439" fmla="*/ 6098582 w 12858750"/>
              <a:gd name="connsiteY439" fmla="*/ 400183 h 1456085"/>
              <a:gd name="connsiteX440" fmla="*/ 6103363 w 12858750"/>
              <a:gd name="connsiteY440" fmla="*/ 400183 h 1456085"/>
              <a:gd name="connsiteX441" fmla="*/ 6112925 w 12858750"/>
              <a:gd name="connsiteY441" fmla="*/ 400183 h 1456085"/>
              <a:gd name="connsiteX442" fmla="*/ 6170299 w 12858750"/>
              <a:gd name="connsiteY442" fmla="*/ 400183 h 1456085"/>
              <a:gd name="connsiteX443" fmla="*/ 6179862 w 12858750"/>
              <a:gd name="connsiteY443" fmla="*/ 400183 h 1456085"/>
              <a:gd name="connsiteX444" fmla="*/ 6270705 w 12858750"/>
              <a:gd name="connsiteY444" fmla="*/ 443576 h 1456085"/>
              <a:gd name="connsiteX445" fmla="*/ 6337643 w 12858750"/>
              <a:gd name="connsiteY445" fmla="*/ 515898 h 1456085"/>
              <a:gd name="connsiteX446" fmla="*/ 6337643 w 12858750"/>
              <a:gd name="connsiteY446" fmla="*/ 578577 h 1456085"/>
              <a:gd name="connsiteX447" fmla="*/ 6337643 w 12858750"/>
              <a:gd name="connsiteY447" fmla="*/ 646078 h 1456085"/>
              <a:gd name="connsiteX448" fmla="*/ 6347205 w 12858750"/>
              <a:gd name="connsiteY448" fmla="*/ 732864 h 1456085"/>
              <a:gd name="connsiteX449" fmla="*/ 6390236 w 12858750"/>
              <a:gd name="connsiteY449" fmla="*/ 800365 h 1456085"/>
              <a:gd name="connsiteX450" fmla="*/ 6423704 w 12858750"/>
              <a:gd name="connsiteY450" fmla="*/ 795543 h 1456085"/>
              <a:gd name="connsiteX451" fmla="*/ 6452392 w 12858750"/>
              <a:gd name="connsiteY451" fmla="*/ 728043 h 1456085"/>
              <a:gd name="connsiteX452" fmla="*/ 6452392 w 12858750"/>
              <a:gd name="connsiteY452" fmla="*/ 665364 h 1456085"/>
              <a:gd name="connsiteX453" fmla="*/ 6452392 w 12858750"/>
              <a:gd name="connsiteY453" fmla="*/ 602684 h 1456085"/>
              <a:gd name="connsiteX454" fmla="*/ 6481079 w 12858750"/>
              <a:gd name="connsiteY454" fmla="*/ 530362 h 1456085"/>
              <a:gd name="connsiteX455" fmla="*/ 6538454 w 12858750"/>
              <a:gd name="connsiteY455" fmla="*/ 530362 h 1456085"/>
              <a:gd name="connsiteX456" fmla="*/ 6571922 w 12858750"/>
              <a:gd name="connsiteY456" fmla="*/ 515898 h 1456085"/>
              <a:gd name="connsiteX457" fmla="*/ 6638860 w 12858750"/>
              <a:gd name="connsiteY457" fmla="*/ 530362 h 1456085"/>
              <a:gd name="connsiteX458" fmla="*/ 6634078 w 12858750"/>
              <a:gd name="connsiteY458" fmla="*/ 544827 h 1456085"/>
              <a:gd name="connsiteX459" fmla="*/ 6638860 w 12858750"/>
              <a:gd name="connsiteY459" fmla="*/ 549648 h 1456085"/>
              <a:gd name="connsiteX460" fmla="*/ 6657985 w 12858750"/>
              <a:gd name="connsiteY460" fmla="*/ 535184 h 1456085"/>
              <a:gd name="connsiteX461" fmla="*/ 6653203 w 12858750"/>
              <a:gd name="connsiteY461" fmla="*/ 530362 h 1456085"/>
              <a:gd name="connsiteX462" fmla="*/ 6662765 w 12858750"/>
              <a:gd name="connsiteY462" fmla="*/ 520719 h 1456085"/>
              <a:gd name="connsiteX463" fmla="*/ 6663150 w 12858750"/>
              <a:gd name="connsiteY463" fmla="*/ 522140 h 1456085"/>
              <a:gd name="connsiteX464" fmla="*/ 6663438 w 12858750"/>
              <a:gd name="connsiteY464" fmla="*/ 526821 h 1456085"/>
              <a:gd name="connsiteX465" fmla="*/ 6664559 w 12858750"/>
              <a:gd name="connsiteY465" fmla="*/ 527349 h 1456085"/>
              <a:gd name="connsiteX466" fmla="*/ 6663150 w 12858750"/>
              <a:gd name="connsiteY466" fmla="*/ 522140 h 1456085"/>
              <a:gd name="connsiteX467" fmla="*/ 6662765 w 12858750"/>
              <a:gd name="connsiteY467" fmla="*/ 515898 h 1456085"/>
              <a:gd name="connsiteX468" fmla="*/ 6662765 w 12858750"/>
              <a:gd name="connsiteY468" fmla="*/ 482148 h 1456085"/>
              <a:gd name="connsiteX469" fmla="*/ 6662765 w 12858750"/>
              <a:gd name="connsiteY469" fmla="*/ 448397 h 1456085"/>
              <a:gd name="connsiteX470" fmla="*/ 6662765 w 12858750"/>
              <a:gd name="connsiteY470" fmla="*/ 414647 h 1456085"/>
              <a:gd name="connsiteX471" fmla="*/ 6662765 w 12858750"/>
              <a:gd name="connsiteY471" fmla="*/ 380897 h 1456085"/>
              <a:gd name="connsiteX472" fmla="*/ 6648422 w 12858750"/>
              <a:gd name="connsiteY472" fmla="*/ 303753 h 1456085"/>
              <a:gd name="connsiteX473" fmla="*/ 6648422 w 12858750"/>
              <a:gd name="connsiteY473" fmla="*/ 245895 h 1456085"/>
              <a:gd name="connsiteX474" fmla="*/ 6662765 w 12858750"/>
              <a:gd name="connsiteY474" fmla="*/ 120537 h 1456085"/>
              <a:gd name="connsiteX475" fmla="*/ 6662765 w 12858750"/>
              <a:gd name="connsiteY475" fmla="*/ 86787 h 1456085"/>
              <a:gd name="connsiteX476" fmla="*/ 6662765 w 12858750"/>
              <a:gd name="connsiteY476" fmla="*/ 53036 h 1456085"/>
              <a:gd name="connsiteX477" fmla="*/ 6744046 w 12858750"/>
              <a:gd name="connsiteY477" fmla="*/ 0 h 14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</a:cxnLst>
            <a:rect l="l" t="t" r="r" b="b"/>
            <a:pathLst>
              <a:path w="12858750" h="1456085">
                <a:moveTo>
                  <a:pt x="251147" y="1060724"/>
                </a:moveTo>
                <a:lnTo>
                  <a:pt x="246905" y="1070639"/>
                </a:lnTo>
                <a:lnTo>
                  <a:pt x="246366" y="1070367"/>
                </a:lnTo>
                <a:cubicBezTo>
                  <a:pt x="251147" y="1060724"/>
                  <a:pt x="251147" y="1060724"/>
                  <a:pt x="251147" y="1060724"/>
                </a:cubicBezTo>
                <a:close/>
                <a:moveTo>
                  <a:pt x="1140454" y="1007688"/>
                </a:moveTo>
                <a:cubicBezTo>
                  <a:pt x="1140454" y="1007688"/>
                  <a:pt x="1140454" y="1007688"/>
                  <a:pt x="1173923" y="1026974"/>
                </a:cubicBezTo>
                <a:cubicBezTo>
                  <a:pt x="1173923" y="1026974"/>
                  <a:pt x="1164360" y="1041438"/>
                  <a:pt x="1164360" y="1041438"/>
                </a:cubicBezTo>
                <a:cubicBezTo>
                  <a:pt x="1164360" y="1041438"/>
                  <a:pt x="1164360" y="1041438"/>
                  <a:pt x="1164360" y="1047465"/>
                </a:cubicBezTo>
                <a:lnTo>
                  <a:pt x="1164360" y="1055903"/>
                </a:lnTo>
                <a:cubicBezTo>
                  <a:pt x="1164360" y="1055903"/>
                  <a:pt x="1164360" y="1055903"/>
                  <a:pt x="1121329" y="1041438"/>
                </a:cubicBezTo>
                <a:cubicBezTo>
                  <a:pt x="1121329" y="1041438"/>
                  <a:pt x="1121329" y="1041438"/>
                  <a:pt x="1140454" y="1007688"/>
                </a:cubicBezTo>
                <a:close/>
                <a:moveTo>
                  <a:pt x="6744046" y="0"/>
                </a:moveTo>
                <a:cubicBezTo>
                  <a:pt x="6744046" y="0"/>
                  <a:pt x="6744046" y="0"/>
                  <a:pt x="6834890" y="19286"/>
                </a:cubicBezTo>
                <a:cubicBezTo>
                  <a:pt x="6834890" y="19286"/>
                  <a:pt x="6834890" y="19286"/>
                  <a:pt x="6825327" y="28929"/>
                </a:cubicBezTo>
                <a:cubicBezTo>
                  <a:pt x="6825327" y="28929"/>
                  <a:pt x="6825327" y="28929"/>
                  <a:pt x="6834890" y="28929"/>
                </a:cubicBezTo>
                <a:cubicBezTo>
                  <a:pt x="6834890" y="28929"/>
                  <a:pt x="6834890" y="28929"/>
                  <a:pt x="6882702" y="33751"/>
                </a:cubicBezTo>
                <a:cubicBezTo>
                  <a:pt x="6873140" y="57858"/>
                  <a:pt x="6877921" y="236252"/>
                  <a:pt x="6877921" y="274824"/>
                </a:cubicBezTo>
                <a:cubicBezTo>
                  <a:pt x="6877921" y="318217"/>
                  <a:pt x="6877921" y="356789"/>
                  <a:pt x="6877921" y="395361"/>
                </a:cubicBezTo>
                <a:cubicBezTo>
                  <a:pt x="6877921" y="429111"/>
                  <a:pt x="6858796" y="496612"/>
                  <a:pt x="6930514" y="515898"/>
                </a:cubicBezTo>
                <a:cubicBezTo>
                  <a:pt x="6930514" y="515898"/>
                  <a:pt x="6930514" y="515898"/>
                  <a:pt x="6930514" y="342325"/>
                </a:cubicBezTo>
                <a:cubicBezTo>
                  <a:pt x="6954420" y="323039"/>
                  <a:pt x="6978326" y="337503"/>
                  <a:pt x="6992670" y="294110"/>
                </a:cubicBezTo>
                <a:cubicBezTo>
                  <a:pt x="7002232" y="270003"/>
                  <a:pt x="7030919" y="231431"/>
                  <a:pt x="7035701" y="207324"/>
                </a:cubicBezTo>
                <a:cubicBezTo>
                  <a:pt x="7035701" y="207324"/>
                  <a:pt x="7035701" y="207324"/>
                  <a:pt x="7078732" y="260360"/>
                </a:cubicBezTo>
                <a:cubicBezTo>
                  <a:pt x="7078732" y="260360"/>
                  <a:pt x="7078732" y="260360"/>
                  <a:pt x="7136107" y="332682"/>
                </a:cubicBezTo>
                <a:cubicBezTo>
                  <a:pt x="7136107" y="332682"/>
                  <a:pt x="7136107" y="332682"/>
                  <a:pt x="7136107" y="679828"/>
                </a:cubicBezTo>
                <a:cubicBezTo>
                  <a:pt x="7136107" y="679828"/>
                  <a:pt x="7136107" y="679828"/>
                  <a:pt x="7169575" y="689471"/>
                </a:cubicBezTo>
                <a:cubicBezTo>
                  <a:pt x="7198262" y="650899"/>
                  <a:pt x="7188700" y="607506"/>
                  <a:pt x="7236512" y="597863"/>
                </a:cubicBezTo>
                <a:cubicBezTo>
                  <a:pt x="7236512" y="597863"/>
                  <a:pt x="7236512" y="597863"/>
                  <a:pt x="7236512" y="564113"/>
                </a:cubicBezTo>
                <a:cubicBezTo>
                  <a:pt x="7236512" y="564113"/>
                  <a:pt x="7236512" y="564113"/>
                  <a:pt x="7236512" y="530362"/>
                </a:cubicBezTo>
                <a:cubicBezTo>
                  <a:pt x="7236512" y="530362"/>
                  <a:pt x="7236512" y="530362"/>
                  <a:pt x="7236512" y="496612"/>
                </a:cubicBezTo>
                <a:cubicBezTo>
                  <a:pt x="7236512" y="496612"/>
                  <a:pt x="7236512" y="496612"/>
                  <a:pt x="7231731" y="462862"/>
                </a:cubicBezTo>
                <a:cubicBezTo>
                  <a:pt x="7231731" y="462862"/>
                  <a:pt x="7231731" y="462862"/>
                  <a:pt x="7250856" y="332682"/>
                </a:cubicBezTo>
                <a:cubicBezTo>
                  <a:pt x="7346480" y="332682"/>
                  <a:pt x="7356043" y="327860"/>
                  <a:pt x="7413417" y="351968"/>
                </a:cubicBezTo>
                <a:cubicBezTo>
                  <a:pt x="7461229" y="371254"/>
                  <a:pt x="7451667" y="351968"/>
                  <a:pt x="7485135" y="361611"/>
                </a:cubicBezTo>
                <a:cubicBezTo>
                  <a:pt x="7532948" y="376075"/>
                  <a:pt x="7504260" y="395361"/>
                  <a:pt x="7556854" y="400183"/>
                </a:cubicBezTo>
                <a:cubicBezTo>
                  <a:pt x="7556854" y="400183"/>
                  <a:pt x="7556854" y="400183"/>
                  <a:pt x="7552073" y="409825"/>
                </a:cubicBezTo>
                <a:cubicBezTo>
                  <a:pt x="7552073" y="409825"/>
                  <a:pt x="7552073" y="409825"/>
                  <a:pt x="7566416" y="419468"/>
                </a:cubicBezTo>
                <a:cubicBezTo>
                  <a:pt x="7566416" y="419468"/>
                  <a:pt x="7566416" y="419468"/>
                  <a:pt x="7580760" y="448397"/>
                </a:cubicBezTo>
                <a:cubicBezTo>
                  <a:pt x="7580760" y="448397"/>
                  <a:pt x="7580760" y="448397"/>
                  <a:pt x="7580760" y="549648"/>
                </a:cubicBezTo>
                <a:cubicBezTo>
                  <a:pt x="7633353" y="593041"/>
                  <a:pt x="7676384" y="544827"/>
                  <a:pt x="7676384" y="636435"/>
                </a:cubicBezTo>
                <a:cubicBezTo>
                  <a:pt x="7676384" y="636435"/>
                  <a:pt x="7676384" y="636435"/>
                  <a:pt x="7676384" y="646078"/>
                </a:cubicBezTo>
                <a:cubicBezTo>
                  <a:pt x="7676384" y="646078"/>
                  <a:pt x="7676384" y="646078"/>
                  <a:pt x="7676384" y="679828"/>
                </a:cubicBezTo>
                <a:cubicBezTo>
                  <a:pt x="7752884" y="684649"/>
                  <a:pt x="7728978" y="732864"/>
                  <a:pt x="7728978" y="776257"/>
                </a:cubicBezTo>
                <a:cubicBezTo>
                  <a:pt x="7728978" y="814829"/>
                  <a:pt x="7719415" y="858223"/>
                  <a:pt x="7748103" y="891973"/>
                </a:cubicBezTo>
                <a:cubicBezTo>
                  <a:pt x="7748103" y="891973"/>
                  <a:pt x="7748103" y="891973"/>
                  <a:pt x="7752884" y="877508"/>
                </a:cubicBezTo>
                <a:cubicBezTo>
                  <a:pt x="7786352" y="887151"/>
                  <a:pt x="7767228" y="891973"/>
                  <a:pt x="7791134" y="891973"/>
                </a:cubicBezTo>
                <a:cubicBezTo>
                  <a:pt x="7791134" y="891973"/>
                  <a:pt x="7791134" y="891973"/>
                  <a:pt x="7800696" y="891973"/>
                </a:cubicBezTo>
                <a:cubicBezTo>
                  <a:pt x="7819821" y="891973"/>
                  <a:pt x="7824602" y="887151"/>
                  <a:pt x="7824602" y="867865"/>
                </a:cubicBezTo>
                <a:cubicBezTo>
                  <a:pt x="7824602" y="867865"/>
                  <a:pt x="7824602" y="867865"/>
                  <a:pt x="7824602" y="549648"/>
                </a:cubicBezTo>
                <a:cubicBezTo>
                  <a:pt x="7824602" y="549648"/>
                  <a:pt x="7824602" y="549648"/>
                  <a:pt x="7834165" y="549648"/>
                </a:cubicBezTo>
                <a:cubicBezTo>
                  <a:pt x="7834165" y="549648"/>
                  <a:pt x="7834165" y="549648"/>
                  <a:pt x="7867633" y="458040"/>
                </a:cubicBezTo>
                <a:cubicBezTo>
                  <a:pt x="7867633" y="458040"/>
                  <a:pt x="7867633" y="458040"/>
                  <a:pt x="7867633" y="400183"/>
                </a:cubicBezTo>
                <a:cubicBezTo>
                  <a:pt x="7881977" y="371254"/>
                  <a:pt x="7905883" y="356789"/>
                  <a:pt x="7929789" y="361611"/>
                </a:cubicBezTo>
                <a:cubicBezTo>
                  <a:pt x="7968039" y="366432"/>
                  <a:pt x="7958476" y="405004"/>
                  <a:pt x="7958476" y="414647"/>
                </a:cubicBezTo>
                <a:cubicBezTo>
                  <a:pt x="7968039" y="448397"/>
                  <a:pt x="8078007" y="443576"/>
                  <a:pt x="8078007" y="506255"/>
                </a:cubicBezTo>
                <a:cubicBezTo>
                  <a:pt x="8078007" y="540005"/>
                  <a:pt x="8082788" y="511076"/>
                  <a:pt x="8068445" y="530362"/>
                </a:cubicBezTo>
                <a:cubicBezTo>
                  <a:pt x="8082788" y="540005"/>
                  <a:pt x="8082788" y="549648"/>
                  <a:pt x="8101913" y="549648"/>
                </a:cubicBezTo>
                <a:cubicBezTo>
                  <a:pt x="8101913" y="549648"/>
                  <a:pt x="8101913" y="549648"/>
                  <a:pt x="8154506" y="549648"/>
                </a:cubicBezTo>
                <a:cubicBezTo>
                  <a:pt x="8154506" y="549648"/>
                  <a:pt x="8154506" y="549648"/>
                  <a:pt x="8178412" y="583399"/>
                </a:cubicBezTo>
                <a:cubicBezTo>
                  <a:pt x="8178412" y="583399"/>
                  <a:pt x="8178412" y="583399"/>
                  <a:pt x="8187975" y="578577"/>
                </a:cubicBezTo>
                <a:cubicBezTo>
                  <a:pt x="8187975" y="578577"/>
                  <a:pt x="8187975" y="578577"/>
                  <a:pt x="8187975" y="588220"/>
                </a:cubicBezTo>
                <a:cubicBezTo>
                  <a:pt x="8187975" y="588220"/>
                  <a:pt x="8187975" y="588220"/>
                  <a:pt x="8187975" y="621970"/>
                </a:cubicBezTo>
                <a:cubicBezTo>
                  <a:pt x="8187975" y="621970"/>
                  <a:pt x="8187975" y="621970"/>
                  <a:pt x="8187975" y="689471"/>
                </a:cubicBezTo>
                <a:cubicBezTo>
                  <a:pt x="8187975" y="689471"/>
                  <a:pt x="8187975" y="689471"/>
                  <a:pt x="8187975" y="752150"/>
                </a:cubicBezTo>
                <a:cubicBezTo>
                  <a:pt x="8187975" y="752150"/>
                  <a:pt x="8187975" y="752150"/>
                  <a:pt x="8192756" y="785900"/>
                </a:cubicBezTo>
                <a:cubicBezTo>
                  <a:pt x="8192756" y="785900"/>
                  <a:pt x="8192756" y="785900"/>
                  <a:pt x="8202318" y="785900"/>
                </a:cubicBezTo>
                <a:cubicBezTo>
                  <a:pt x="8202318" y="785900"/>
                  <a:pt x="8202318" y="785900"/>
                  <a:pt x="8183194" y="810008"/>
                </a:cubicBezTo>
                <a:cubicBezTo>
                  <a:pt x="8226225" y="843758"/>
                  <a:pt x="8187975" y="901616"/>
                  <a:pt x="8216662" y="959473"/>
                </a:cubicBezTo>
                <a:cubicBezTo>
                  <a:pt x="8221443" y="949831"/>
                  <a:pt x="8250131" y="911259"/>
                  <a:pt x="8250131" y="891973"/>
                </a:cubicBezTo>
                <a:cubicBezTo>
                  <a:pt x="8250131" y="891973"/>
                  <a:pt x="8250131" y="891973"/>
                  <a:pt x="8250131" y="863044"/>
                </a:cubicBezTo>
                <a:cubicBezTo>
                  <a:pt x="8250131" y="863044"/>
                  <a:pt x="8250131" y="863044"/>
                  <a:pt x="8250131" y="829294"/>
                </a:cubicBezTo>
                <a:cubicBezTo>
                  <a:pt x="8250131" y="829294"/>
                  <a:pt x="8250131" y="829294"/>
                  <a:pt x="8250131" y="795543"/>
                </a:cubicBezTo>
                <a:cubicBezTo>
                  <a:pt x="8250131" y="795543"/>
                  <a:pt x="8250131" y="795543"/>
                  <a:pt x="8250131" y="761793"/>
                </a:cubicBezTo>
                <a:cubicBezTo>
                  <a:pt x="8250131" y="761793"/>
                  <a:pt x="8250131" y="761793"/>
                  <a:pt x="8250131" y="728043"/>
                </a:cubicBezTo>
                <a:cubicBezTo>
                  <a:pt x="8250131" y="728043"/>
                  <a:pt x="8250131" y="728043"/>
                  <a:pt x="8250131" y="694292"/>
                </a:cubicBezTo>
                <a:cubicBezTo>
                  <a:pt x="8250131" y="694292"/>
                  <a:pt x="8250131" y="694292"/>
                  <a:pt x="8240568" y="612327"/>
                </a:cubicBezTo>
                <a:cubicBezTo>
                  <a:pt x="8254912" y="607506"/>
                  <a:pt x="8288380" y="597863"/>
                  <a:pt x="8317068" y="597863"/>
                </a:cubicBezTo>
                <a:cubicBezTo>
                  <a:pt x="8317068" y="597863"/>
                  <a:pt x="8317068" y="597863"/>
                  <a:pt x="8336193" y="597863"/>
                </a:cubicBezTo>
                <a:cubicBezTo>
                  <a:pt x="8336193" y="597863"/>
                  <a:pt x="8336193" y="597863"/>
                  <a:pt x="8350536" y="515898"/>
                </a:cubicBezTo>
                <a:cubicBezTo>
                  <a:pt x="8388786" y="506255"/>
                  <a:pt x="8384005" y="496612"/>
                  <a:pt x="8388786" y="448397"/>
                </a:cubicBezTo>
                <a:cubicBezTo>
                  <a:pt x="8388786" y="448397"/>
                  <a:pt x="8388786" y="448397"/>
                  <a:pt x="8489192" y="472505"/>
                </a:cubicBezTo>
                <a:cubicBezTo>
                  <a:pt x="8498754" y="482148"/>
                  <a:pt x="8537004" y="549648"/>
                  <a:pt x="8537004" y="573756"/>
                </a:cubicBezTo>
                <a:cubicBezTo>
                  <a:pt x="8537004" y="573756"/>
                  <a:pt x="8537004" y="573756"/>
                  <a:pt x="8537004" y="607506"/>
                </a:cubicBezTo>
                <a:cubicBezTo>
                  <a:pt x="8532223" y="641256"/>
                  <a:pt x="8541785" y="607506"/>
                  <a:pt x="8527442" y="631613"/>
                </a:cubicBezTo>
                <a:cubicBezTo>
                  <a:pt x="8594379" y="631613"/>
                  <a:pt x="8570473" y="631613"/>
                  <a:pt x="8570473" y="607506"/>
                </a:cubicBezTo>
                <a:cubicBezTo>
                  <a:pt x="8570473" y="486969"/>
                  <a:pt x="8680441" y="501433"/>
                  <a:pt x="8752159" y="540005"/>
                </a:cubicBezTo>
                <a:cubicBezTo>
                  <a:pt x="8752159" y="540005"/>
                  <a:pt x="8752159" y="540005"/>
                  <a:pt x="8747378" y="621970"/>
                </a:cubicBezTo>
                <a:cubicBezTo>
                  <a:pt x="8766503" y="612327"/>
                  <a:pt x="8771284" y="597863"/>
                  <a:pt x="8790409" y="597863"/>
                </a:cubicBezTo>
                <a:cubicBezTo>
                  <a:pt x="8790409" y="597863"/>
                  <a:pt x="8790409" y="597863"/>
                  <a:pt x="8799971" y="597863"/>
                </a:cubicBezTo>
                <a:cubicBezTo>
                  <a:pt x="8828659" y="597863"/>
                  <a:pt x="8828659" y="612327"/>
                  <a:pt x="8823877" y="626792"/>
                </a:cubicBezTo>
                <a:cubicBezTo>
                  <a:pt x="8823877" y="626792"/>
                  <a:pt x="8823877" y="626792"/>
                  <a:pt x="8871690" y="636435"/>
                </a:cubicBezTo>
                <a:cubicBezTo>
                  <a:pt x="8871690" y="636435"/>
                  <a:pt x="8871690" y="636435"/>
                  <a:pt x="8919502" y="564113"/>
                </a:cubicBezTo>
                <a:cubicBezTo>
                  <a:pt x="8919502" y="564113"/>
                  <a:pt x="8919502" y="564113"/>
                  <a:pt x="8986439" y="578577"/>
                </a:cubicBezTo>
                <a:cubicBezTo>
                  <a:pt x="9015126" y="525541"/>
                  <a:pt x="8996001" y="573756"/>
                  <a:pt x="9058157" y="530362"/>
                </a:cubicBezTo>
                <a:cubicBezTo>
                  <a:pt x="9058157" y="530362"/>
                  <a:pt x="9058157" y="530362"/>
                  <a:pt x="9091626" y="530362"/>
                </a:cubicBezTo>
                <a:cubicBezTo>
                  <a:pt x="9091626" y="530362"/>
                  <a:pt x="9091626" y="530362"/>
                  <a:pt x="9086845" y="544827"/>
                </a:cubicBezTo>
                <a:cubicBezTo>
                  <a:pt x="9086845" y="544827"/>
                  <a:pt x="9086845" y="544827"/>
                  <a:pt x="9120313" y="549648"/>
                </a:cubicBezTo>
                <a:cubicBezTo>
                  <a:pt x="9120313" y="549648"/>
                  <a:pt x="9120313" y="549648"/>
                  <a:pt x="9115532" y="559291"/>
                </a:cubicBezTo>
                <a:cubicBezTo>
                  <a:pt x="9115532" y="559291"/>
                  <a:pt x="9115532" y="559291"/>
                  <a:pt x="9125094" y="564113"/>
                </a:cubicBezTo>
                <a:cubicBezTo>
                  <a:pt x="9153782" y="593041"/>
                  <a:pt x="9144219" y="578577"/>
                  <a:pt x="9144219" y="631613"/>
                </a:cubicBezTo>
                <a:cubicBezTo>
                  <a:pt x="9144219" y="660542"/>
                  <a:pt x="9163344" y="689471"/>
                  <a:pt x="9172907" y="723221"/>
                </a:cubicBezTo>
                <a:cubicBezTo>
                  <a:pt x="9192031" y="708757"/>
                  <a:pt x="9196813" y="694292"/>
                  <a:pt x="9215938" y="694292"/>
                </a:cubicBezTo>
                <a:cubicBezTo>
                  <a:pt x="9215938" y="694292"/>
                  <a:pt x="9215938" y="694292"/>
                  <a:pt x="9239844" y="694292"/>
                </a:cubicBezTo>
                <a:cubicBezTo>
                  <a:pt x="9239844" y="694292"/>
                  <a:pt x="9282875" y="708757"/>
                  <a:pt x="9297218" y="713578"/>
                </a:cubicBezTo>
                <a:cubicBezTo>
                  <a:pt x="9306781" y="670185"/>
                  <a:pt x="9335468" y="621970"/>
                  <a:pt x="9378499" y="626792"/>
                </a:cubicBezTo>
                <a:cubicBezTo>
                  <a:pt x="9411968" y="626792"/>
                  <a:pt x="9454999" y="626792"/>
                  <a:pt x="9517154" y="631613"/>
                </a:cubicBezTo>
                <a:cubicBezTo>
                  <a:pt x="9517154" y="631613"/>
                  <a:pt x="9517154" y="631613"/>
                  <a:pt x="9512373" y="646078"/>
                </a:cubicBezTo>
                <a:cubicBezTo>
                  <a:pt x="9512373" y="646078"/>
                  <a:pt x="9512373" y="646078"/>
                  <a:pt x="9541061" y="646078"/>
                </a:cubicBezTo>
                <a:cubicBezTo>
                  <a:pt x="9541061" y="646078"/>
                  <a:pt x="9541061" y="646078"/>
                  <a:pt x="9560185" y="670185"/>
                </a:cubicBezTo>
                <a:cubicBezTo>
                  <a:pt x="9560185" y="670185"/>
                  <a:pt x="9550623" y="684649"/>
                  <a:pt x="9550623" y="689471"/>
                </a:cubicBezTo>
                <a:cubicBezTo>
                  <a:pt x="9550623" y="689471"/>
                  <a:pt x="9550623" y="689471"/>
                  <a:pt x="9550623" y="723221"/>
                </a:cubicBezTo>
                <a:cubicBezTo>
                  <a:pt x="9550623" y="723221"/>
                  <a:pt x="9550623" y="723221"/>
                  <a:pt x="9555404" y="752150"/>
                </a:cubicBezTo>
                <a:cubicBezTo>
                  <a:pt x="9555404" y="752150"/>
                  <a:pt x="9555404" y="752150"/>
                  <a:pt x="9550623" y="795543"/>
                </a:cubicBezTo>
                <a:cubicBezTo>
                  <a:pt x="9574529" y="829294"/>
                  <a:pt x="9569748" y="848580"/>
                  <a:pt x="9617560" y="863044"/>
                </a:cubicBezTo>
                <a:cubicBezTo>
                  <a:pt x="9593654" y="906437"/>
                  <a:pt x="9622341" y="906437"/>
                  <a:pt x="9641466" y="891973"/>
                </a:cubicBezTo>
                <a:lnTo>
                  <a:pt x="9641550" y="891859"/>
                </a:lnTo>
                <a:lnTo>
                  <a:pt x="9642139" y="894007"/>
                </a:lnTo>
                <a:cubicBezTo>
                  <a:pt x="9645314" y="896832"/>
                  <a:pt x="9652691" y="878469"/>
                  <a:pt x="9646761" y="884825"/>
                </a:cubicBezTo>
                <a:lnTo>
                  <a:pt x="9641550" y="891859"/>
                </a:lnTo>
                <a:lnTo>
                  <a:pt x="9640878" y="889402"/>
                </a:lnTo>
                <a:cubicBezTo>
                  <a:pt x="9640719" y="886775"/>
                  <a:pt x="9640868" y="882932"/>
                  <a:pt x="9641466" y="877508"/>
                </a:cubicBezTo>
                <a:cubicBezTo>
                  <a:pt x="9641466" y="877508"/>
                  <a:pt x="9641466" y="877508"/>
                  <a:pt x="9641466" y="843758"/>
                </a:cubicBezTo>
                <a:cubicBezTo>
                  <a:pt x="9641466" y="843758"/>
                  <a:pt x="9641466" y="843758"/>
                  <a:pt x="9641466" y="810008"/>
                </a:cubicBezTo>
                <a:cubicBezTo>
                  <a:pt x="9641466" y="810008"/>
                  <a:pt x="9641466" y="810008"/>
                  <a:pt x="9651029" y="737686"/>
                </a:cubicBezTo>
                <a:cubicBezTo>
                  <a:pt x="9651029" y="708757"/>
                  <a:pt x="9651029" y="732864"/>
                  <a:pt x="9641466" y="713578"/>
                </a:cubicBezTo>
                <a:cubicBezTo>
                  <a:pt x="9684497" y="684649"/>
                  <a:pt x="9636685" y="670185"/>
                  <a:pt x="9698841" y="665364"/>
                </a:cubicBezTo>
                <a:cubicBezTo>
                  <a:pt x="9703622" y="583399"/>
                  <a:pt x="9823153" y="631613"/>
                  <a:pt x="9847059" y="646078"/>
                </a:cubicBezTo>
                <a:cubicBezTo>
                  <a:pt x="9880527" y="670185"/>
                  <a:pt x="9823153" y="790722"/>
                  <a:pt x="9890090" y="800365"/>
                </a:cubicBezTo>
                <a:cubicBezTo>
                  <a:pt x="9890090" y="800365"/>
                  <a:pt x="9890090" y="800365"/>
                  <a:pt x="9909215" y="829294"/>
                </a:cubicBezTo>
                <a:cubicBezTo>
                  <a:pt x="9952246" y="766615"/>
                  <a:pt x="9933121" y="737686"/>
                  <a:pt x="9995277" y="694292"/>
                </a:cubicBezTo>
                <a:cubicBezTo>
                  <a:pt x="9995277" y="694292"/>
                  <a:pt x="9995277" y="694292"/>
                  <a:pt x="9980933" y="670185"/>
                </a:cubicBezTo>
                <a:cubicBezTo>
                  <a:pt x="9980933" y="670185"/>
                  <a:pt x="9980933" y="670185"/>
                  <a:pt x="9985714" y="646078"/>
                </a:cubicBezTo>
                <a:cubicBezTo>
                  <a:pt x="9985714" y="646078"/>
                  <a:pt x="9985714" y="646078"/>
                  <a:pt x="10033526" y="646078"/>
                </a:cubicBezTo>
                <a:cubicBezTo>
                  <a:pt x="10043089" y="694292"/>
                  <a:pt x="10066995" y="728043"/>
                  <a:pt x="10100464" y="713578"/>
                </a:cubicBezTo>
                <a:cubicBezTo>
                  <a:pt x="10119588" y="675007"/>
                  <a:pt x="10076557" y="578577"/>
                  <a:pt x="10124370" y="549648"/>
                </a:cubicBezTo>
                <a:cubicBezTo>
                  <a:pt x="10124370" y="549648"/>
                  <a:pt x="10124370" y="549648"/>
                  <a:pt x="10100464" y="496612"/>
                </a:cubicBezTo>
                <a:cubicBezTo>
                  <a:pt x="10100464" y="496612"/>
                  <a:pt x="10100464" y="496612"/>
                  <a:pt x="10124370" y="496612"/>
                </a:cubicBezTo>
                <a:cubicBezTo>
                  <a:pt x="10124370" y="496612"/>
                  <a:pt x="10124370" y="496612"/>
                  <a:pt x="10114807" y="486969"/>
                </a:cubicBezTo>
                <a:cubicBezTo>
                  <a:pt x="10114807" y="486969"/>
                  <a:pt x="10114807" y="486969"/>
                  <a:pt x="10124370" y="486969"/>
                </a:cubicBezTo>
                <a:cubicBezTo>
                  <a:pt x="10124370" y="486969"/>
                  <a:pt x="10124370" y="486969"/>
                  <a:pt x="10191307" y="448397"/>
                </a:cubicBezTo>
                <a:cubicBezTo>
                  <a:pt x="10191307" y="448397"/>
                  <a:pt x="10191307" y="448397"/>
                  <a:pt x="10267806" y="506255"/>
                </a:cubicBezTo>
                <a:cubicBezTo>
                  <a:pt x="10267806" y="506255"/>
                  <a:pt x="10267806" y="506255"/>
                  <a:pt x="10267806" y="573756"/>
                </a:cubicBezTo>
                <a:cubicBezTo>
                  <a:pt x="10267806" y="573756"/>
                  <a:pt x="10267806" y="573756"/>
                  <a:pt x="10267806" y="607506"/>
                </a:cubicBezTo>
                <a:cubicBezTo>
                  <a:pt x="10267806" y="607506"/>
                  <a:pt x="10267806" y="607506"/>
                  <a:pt x="10267806" y="636435"/>
                </a:cubicBezTo>
                <a:cubicBezTo>
                  <a:pt x="10267806" y="636435"/>
                  <a:pt x="10267806" y="636435"/>
                  <a:pt x="10267806" y="670185"/>
                </a:cubicBezTo>
                <a:cubicBezTo>
                  <a:pt x="10267806" y="670185"/>
                  <a:pt x="10267806" y="670185"/>
                  <a:pt x="10267806" y="703935"/>
                </a:cubicBezTo>
                <a:cubicBezTo>
                  <a:pt x="10267806" y="703935"/>
                  <a:pt x="10267806" y="703935"/>
                  <a:pt x="10267806" y="737686"/>
                </a:cubicBezTo>
                <a:cubicBezTo>
                  <a:pt x="10267806" y="737686"/>
                  <a:pt x="10267806" y="737686"/>
                  <a:pt x="10267806" y="771436"/>
                </a:cubicBezTo>
                <a:cubicBezTo>
                  <a:pt x="10267806" y="771436"/>
                  <a:pt x="10267806" y="771436"/>
                  <a:pt x="10267806" y="805186"/>
                </a:cubicBezTo>
                <a:cubicBezTo>
                  <a:pt x="10267806" y="805186"/>
                  <a:pt x="10267806" y="805186"/>
                  <a:pt x="10267806" y="834115"/>
                </a:cubicBezTo>
                <a:cubicBezTo>
                  <a:pt x="10267806" y="834115"/>
                  <a:pt x="10267806" y="834115"/>
                  <a:pt x="10267806" y="867865"/>
                </a:cubicBezTo>
                <a:cubicBezTo>
                  <a:pt x="10267806" y="867865"/>
                  <a:pt x="10267806" y="867865"/>
                  <a:pt x="10267806" y="901616"/>
                </a:cubicBezTo>
                <a:cubicBezTo>
                  <a:pt x="10267806" y="901616"/>
                  <a:pt x="10267806" y="901616"/>
                  <a:pt x="10267806" y="935366"/>
                </a:cubicBezTo>
                <a:cubicBezTo>
                  <a:pt x="10267806" y="935366"/>
                  <a:pt x="10267806" y="935366"/>
                  <a:pt x="10272588" y="969116"/>
                </a:cubicBezTo>
                <a:cubicBezTo>
                  <a:pt x="10267806" y="1002867"/>
                  <a:pt x="10277369" y="969116"/>
                  <a:pt x="10263025" y="993224"/>
                </a:cubicBezTo>
                <a:cubicBezTo>
                  <a:pt x="10263025" y="993224"/>
                  <a:pt x="10263025" y="993224"/>
                  <a:pt x="10286931" y="1012510"/>
                </a:cubicBezTo>
                <a:cubicBezTo>
                  <a:pt x="10286931" y="1012510"/>
                  <a:pt x="10286931" y="1012510"/>
                  <a:pt x="10310837" y="945009"/>
                </a:cubicBezTo>
                <a:cubicBezTo>
                  <a:pt x="10310837" y="945009"/>
                  <a:pt x="10310837" y="945009"/>
                  <a:pt x="10353868" y="959473"/>
                </a:cubicBezTo>
                <a:cubicBezTo>
                  <a:pt x="10353868" y="959473"/>
                  <a:pt x="10353868" y="959473"/>
                  <a:pt x="10353868" y="930545"/>
                </a:cubicBezTo>
                <a:cubicBezTo>
                  <a:pt x="10353868" y="930545"/>
                  <a:pt x="10353868" y="930545"/>
                  <a:pt x="10406462" y="959473"/>
                </a:cubicBezTo>
                <a:cubicBezTo>
                  <a:pt x="10406462" y="959473"/>
                  <a:pt x="10406462" y="959473"/>
                  <a:pt x="10411243" y="752150"/>
                </a:cubicBezTo>
                <a:cubicBezTo>
                  <a:pt x="10449493" y="694292"/>
                  <a:pt x="10416024" y="718400"/>
                  <a:pt x="10435149" y="679828"/>
                </a:cubicBezTo>
                <a:cubicBezTo>
                  <a:pt x="10444712" y="655721"/>
                  <a:pt x="10492524" y="670185"/>
                  <a:pt x="10506867" y="650899"/>
                </a:cubicBezTo>
                <a:cubicBezTo>
                  <a:pt x="10540336" y="621970"/>
                  <a:pt x="10473399" y="636435"/>
                  <a:pt x="10564242" y="612327"/>
                </a:cubicBezTo>
                <a:cubicBezTo>
                  <a:pt x="10626398" y="597863"/>
                  <a:pt x="10573804" y="578577"/>
                  <a:pt x="10655085" y="578577"/>
                </a:cubicBezTo>
                <a:cubicBezTo>
                  <a:pt x="10655085" y="578577"/>
                  <a:pt x="10655085" y="578577"/>
                  <a:pt x="10674210" y="588220"/>
                </a:cubicBezTo>
                <a:cubicBezTo>
                  <a:pt x="10674210" y="588220"/>
                  <a:pt x="10674210" y="588220"/>
                  <a:pt x="10745928" y="631613"/>
                </a:cubicBezTo>
                <a:cubicBezTo>
                  <a:pt x="10745928" y="684649"/>
                  <a:pt x="10760272" y="694292"/>
                  <a:pt x="10755491" y="732864"/>
                </a:cubicBezTo>
                <a:cubicBezTo>
                  <a:pt x="10755491" y="756972"/>
                  <a:pt x="10760272" y="776257"/>
                  <a:pt x="10760272" y="805186"/>
                </a:cubicBezTo>
                <a:cubicBezTo>
                  <a:pt x="10755491" y="887151"/>
                  <a:pt x="10769835" y="834115"/>
                  <a:pt x="10803303" y="858223"/>
                </a:cubicBezTo>
                <a:cubicBezTo>
                  <a:pt x="10827209" y="877508"/>
                  <a:pt x="10788959" y="978759"/>
                  <a:pt x="10827209" y="978759"/>
                </a:cubicBezTo>
                <a:cubicBezTo>
                  <a:pt x="10851115" y="978759"/>
                  <a:pt x="10851115" y="954652"/>
                  <a:pt x="10851115" y="945009"/>
                </a:cubicBezTo>
                <a:cubicBezTo>
                  <a:pt x="10851115" y="945009"/>
                  <a:pt x="10851115" y="945009"/>
                  <a:pt x="10851115" y="911259"/>
                </a:cubicBezTo>
                <a:cubicBezTo>
                  <a:pt x="10851115" y="911259"/>
                  <a:pt x="10851115" y="911259"/>
                  <a:pt x="10851115" y="877508"/>
                </a:cubicBezTo>
                <a:cubicBezTo>
                  <a:pt x="10851115" y="843758"/>
                  <a:pt x="10855897" y="877508"/>
                  <a:pt x="10846334" y="853401"/>
                </a:cubicBezTo>
                <a:cubicBezTo>
                  <a:pt x="10846334" y="853401"/>
                  <a:pt x="10846334" y="853401"/>
                  <a:pt x="10941959" y="795543"/>
                </a:cubicBezTo>
                <a:cubicBezTo>
                  <a:pt x="10932396" y="776257"/>
                  <a:pt x="10937177" y="747329"/>
                  <a:pt x="10980208" y="747329"/>
                </a:cubicBezTo>
                <a:cubicBezTo>
                  <a:pt x="10980208" y="747329"/>
                  <a:pt x="10980208" y="747329"/>
                  <a:pt x="10999333" y="679828"/>
                </a:cubicBezTo>
                <a:cubicBezTo>
                  <a:pt x="10999333" y="679828"/>
                  <a:pt x="10999333" y="679828"/>
                  <a:pt x="11047145" y="679828"/>
                </a:cubicBezTo>
                <a:cubicBezTo>
                  <a:pt x="11047145" y="679828"/>
                  <a:pt x="11047145" y="679828"/>
                  <a:pt x="11071052" y="665364"/>
                </a:cubicBezTo>
                <a:cubicBezTo>
                  <a:pt x="11094958" y="699114"/>
                  <a:pt x="11099739" y="675007"/>
                  <a:pt x="11099739" y="713578"/>
                </a:cubicBezTo>
                <a:cubicBezTo>
                  <a:pt x="11099739" y="737686"/>
                  <a:pt x="11114083" y="742507"/>
                  <a:pt x="11157114" y="747329"/>
                </a:cubicBezTo>
                <a:cubicBezTo>
                  <a:pt x="11157114" y="771436"/>
                  <a:pt x="11161895" y="776257"/>
                  <a:pt x="11161895" y="805186"/>
                </a:cubicBezTo>
                <a:cubicBezTo>
                  <a:pt x="11161895" y="805186"/>
                  <a:pt x="11161895" y="805186"/>
                  <a:pt x="11161895" y="959473"/>
                </a:cubicBezTo>
                <a:cubicBezTo>
                  <a:pt x="11161895" y="959473"/>
                  <a:pt x="11161895" y="959473"/>
                  <a:pt x="11171457" y="954652"/>
                </a:cubicBezTo>
                <a:cubicBezTo>
                  <a:pt x="11171457" y="954652"/>
                  <a:pt x="11171457" y="954652"/>
                  <a:pt x="11181020" y="993224"/>
                </a:cubicBezTo>
                <a:cubicBezTo>
                  <a:pt x="11243176" y="998045"/>
                  <a:pt x="11252738" y="1017331"/>
                  <a:pt x="11262300" y="945009"/>
                </a:cubicBezTo>
                <a:cubicBezTo>
                  <a:pt x="11290988" y="945009"/>
                  <a:pt x="11281425" y="969116"/>
                  <a:pt x="11300550" y="1002867"/>
                </a:cubicBezTo>
                <a:cubicBezTo>
                  <a:pt x="11367487" y="969116"/>
                  <a:pt x="11357925" y="1026974"/>
                  <a:pt x="11357925" y="901616"/>
                </a:cubicBezTo>
                <a:cubicBezTo>
                  <a:pt x="11357925" y="858223"/>
                  <a:pt x="11367487" y="781079"/>
                  <a:pt x="11357925" y="761793"/>
                </a:cubicBezTo>
                <a:cubicBezTo>
                  <a:pt x="11434424" y="756972"/>
                  <a:pt x="11434424" y="679828"/>
                  <a:pt x="11487018" y="713578"/>
                </a:cubicBezTo>
                <a:cubicBezTo>
                  <a:pt x="11487018" y="713578"/>
                  <a:pt x="11487018" y="713578"/>
                  <a:pt x="11525268" y="747329"/>
                </a:cubicBezTo>
                <a:cubicBezTo>
                  <a:pt x="11525268" y="747329"/>
                  <a:pt x="11525268" y="747329"/>
                  <a:pt x="11553955" y="785900"/>
                </a:cubicBezTo>
                <a:cubicBezTo>
                  <a:pt x="11601767" y="689471"/>
                  <a:pt x="11496580" y="689471"/>
                  <a:pt x="11630455" y="689471"/>
                </a:cubicBezTo>
                <a:cubicBezTo>
                  <a:pt x="11649579" y="689471"/>
                  <a:pt x="11649579" y="684649"/>
                  <a:pt x="11668704" y="679828"/>
                </a:cubicBezTo>
                <a:cubicBezTo>
                  <a:pt x="11726079" y="708757"/>
                  <a:pt x="11659142" y="694292"/>
                  <a:pt x="11706954" y="723221"/>
                </a:cubicBezTo>
                <a:cubicBezTo>
                  <a:pt x="11740423" y="737686"/>
                  <a:pt x="11740423" y="742507"/>
                  <a:pt x="11749985" y="776257"/>
                </a:cubicBezTo>
                <a:cubicBezTo>
                  <a:pt x="11754766" y="824472"/>
                  <a:pt x="11764329" y="858223"/>
                  <a:pt x="11749985" y="887151"/>
                </a:cubicBezTo>
                <a:cubicBezTo>
                  <a:pt x="11749985" y="887151"/>
                  <a:pt x="11749985" y="887151"/>
                  <a:pt x="11759548" y="896794"/>
                </a:cubicBezTo>
                <a:cubicBezTo>
                  <a:pt x="11759548" y="896794"/>
                  <a:pt x="11759548" y="896794"/>
                  <a:pt x="11764329" y="887151"/>
                </a:cubicBezTo>
                <a:cubicBezTo>
                  <a:pt x="11764329" y="887151"/>
                  <a:pt x="11764329" y="887151"/>
                  <a:pt x="11874297" y="930545"/>
                </a:cubicBezTo>
                <a:cubicBezTo>
                  <a:pt x="11874297" y="930545"/>
                  <a:pt x="11874297" y="930545"/>
                  <a:pt x="11859953" y="949831"/>
                </a:cubicBezTo>
                <a:cubicBezTo>
                  <a:pt x="11898203" y="978759"/>
                  <a:pt x="11864734" y="954652"/>
                  <a:pt x="11869516" y="978759"/>
                </a:cubicBezTo>
                <a:cubicBezTo>
                  <a:pt x="11869516" y="978759"/>
                  <a:pt x="11869516" y="978759"/>
                  <a:pt x="11869516" y="1007688"/>
                </a:cubicBezTo>
                <a:cubicBezTo>
                  <a:pt x="11869516" y="1007688"/>
                  <a:pt x="11869516" y="1007688"/>
                  <a:pt x="11869516" y="1041438"/>
                </a:cubicBezTo>
                <a:cubicBezTo>
                  <a:pt x="11869516" y="1041438"/>
                  <a:pt x="11869516" y="1041438"/>
                  <a:pt x="11864734" y="1094475"/>
                </a:cubicBezTo>
                <a:cubicBezTo>
                  <a:pt x="11931671" y="1089653"/>
                  <a:pt x="11898203" y="1031796"/>
                  <a:pt x="11898203" y="1007688"/>
                </a:cubicBezTo>
                <a:cubicBezTo>
                  <a:pt x="11898203" y="1007688"/>
                  <a:pt x="11898203" y="1007688"/>
                  <a:pt x="11898203" y="978759"/>
                </a:cubicBezTo>
                <a:cubicBezTo>
                  <a:pt x="11902984" y="920902"/>
                  <a:pt x="11893422" y="867865"/>
                  <a:pt x="11969921" y="829294"/>
                </a:cubicBezTo>
                <a:cubicBezTo>
                  <a:pt x="11969921" y="829294"/>
                  <a:pt x="11969921" y="829294"/>
                  <a:pt x="11998609" y="863044"/>
                </a:cubicBezTo>
                <a:cubicBezTo>
                  <a:pt x="11998609" y="863044"/>
                  <a:pt x="11998609" y="863044"/>
                  <a:pt x="12022515" y="863044"/>
                </a:cubicBezTo>
                <a:cubicBezTo>
                  <a:pt x="12051202" y="863044"/>
                  <a:pt x="12094233" y="906437"/>
                  <a:pt x="12113358" y="920902"/>
                </a:cubicBezTo>
                <a:cubicBezTo>
                  <a:pt x="12122920" y="896794"/>
                  <a:pt x="12113358" y="877508"/>
                  <a:pt x="12118139" y="863044"/>
                </a:cubicBezTo>
                <a:cubicBezTo>
                  <a:pt x="12127702" y="834115"/>
                  <a:pt x="12151608" y="848580"/>
                  <a:pt x="12161170" y="795543"/>
                </a:cubicBezTo>
                <a:cubicBezTo>
                  <a:pt x="12185076" y="810008"/>
                  <a:pt x="12189857" y="795543"/>
                  <a:pt x="12194639" y="761793"/>
                </a:cubicBezTo>
                <a:cubicBezTo>
                  <a:pt x="12194639" y="761793"/>
                  <a:pt x="12194639" y="761793"/>
                  <a:pt x="12232888" y="761793"/>
                </a:cubicBezTo>
                <a:cubicBezTo>
                  <a:pt x="12271138" y="761793"/>
                  <a:pt x="12266357" y="805186"/>
                  <a:pt x="12295044" y="795543"/>
                </a:cubicBezTo>
                <a:cubicBezTo>
                  <a:pt x="12295044" y="795543"/>
                  <a:pt x="12295044" y="795543"/>
                  <a:pt x="12299826" y="805186"/>
                </a:cubicBezTo>
                <a:cubicBezTo>
                  <a:pt x="12309388" y="810008"/>
                  <a:pt x="12304607" y="829294"/>
                  <a:pt x="12333294" y="819651"/>
                </a:cubicBezTo>
                <a:cubicBezTo>
                  <a:pt x="12361981" y="810008"/>
                  <a:pt x="12352419" y="819651"/>
                  <a:pt x="12390669" y="810008"/>
                </a:cubicBezTo>
                <a:cubicBezTo>
                  <a:pt x="12385888" y="800365"/>
                  <a:pt x="12381106" y="805186"/>
                  <a:pt x="12381106" y="785900"/>
                </a:cubicBezTo>
                <a:cubicBezTo>
                  <a:pt x="12381106" y="785900"/>
                  <a:pt x="12381106" y="785900"/>
                  <a:pt x="12381106" y="761793"/>
                </a:cubicBezTo>
                <a:cubicBezTo>
                  <a:pt x="12381106" y="761793"/>
                  <a:pt x="12381106" y="761793"/>
                  <a:pt x="12514981" y="761793"/>
                </a:cubicBezTo>
                <a:cubicBezTo>
                  <a:pt x="12514981" y="805186"/>
                  <a:pt x="12519762" y="814829"/>
                  <a:pt x="12543668" y="814829"/>
                </a:cubicBezTo>
                <a:cubicBezTo>
                  <a:pt x="12567574" y="819651"/>
                  <a:pt x="12596261" y="829294"/>
                  <a:pt x="12596261" y="829294"/>
                </a:cubicBezTo>
                <a:cubicBezTo>
                  <a:pt x="12615386" y="829294"/>
                  <a:pt x="12663198" y="790722"/>
                  <a:pt x="12667980" y="761793"/>
                </a:cubicBezTo>
                <a:cubicBezTo>
                  <a:pt x="12667980" y="761793"/>
                  <a:pt x="12667980" y="761793"/>
                  <a:pt x="12744479" y="761793"/>
                </a:cubicBezTo>
                <a:cubicBezTo>
                  <a:pt x="12744479" y="761793"/>
                  <a:pt x="12744479" y="761793"/>
                  <a:pt x="12734917" y="766615"/>
                </a:cubicBezTo>
                <a:cubicBezTo>
                  <a:pt x="12734917" y="766615"/>
                  <a:pt x="12734917" y="766615"/>
                  <a:pt x="12806635" y="867865"/>
                </a:cubicBezTo>
                <a:cubicBezTo>
                  <a:pt x="12806635" y="867865"/>
                  <a:pt x="12806635" y="867865"/>
                  <a:pt x="12816198" y="858223"/>
                </a:cubicBezTo>
                <a:cubicBezTo>
                  <a:pt x="12816198" y="858223"/>
                  <a:pt x="12816198" y="858223"/>
                  <a:pt x="12820979" y="867865"/>
                </a:cubicBezTo>
                <a:cubicBezTo>
                  <a:pt x="12820979" y="867865"/>
                  <a:pt x="12820979" y="867865"/>
                  <a:pt x="12825760" y="896794"/>
                </a:cubicBezTo>
                <a:cubicBezTo>
                  <a:pt x="12825760" y="896794"/>
                  <a:pt x="12825760" y="896794"/>
                  <a:pt x="12849666" y="901616"/>
                </a:cubicBezTo>
                <a:lnTo>
                  <a:pt x="12858750" y="901616"/>
                </a:lnTo>
                <a:lnTo>
                  <a:pt x="12858750" y="1456085"/>
                </a:lnTo>
                <a:lnTo>
                  <a:pt x="12300487" y="1456085"/>
                </a:lnTo>
                <a:lnTo>
                  <a:pt x="11292958" y="1456085"/>
                </a:lnTo>
                <a:lnTo>
                  <a:pt x="10062359" y="1456085"/>
                </a:lnTo>
                <a:lnTo>
                  <a:pt x="8586385" y="1456085"/>
                </a:lnTo>
                <a:lnTo>
                  <a:pt x="7749411" y="1456085"/>
                </a:lnTo>
                <a:lnTo>
                  <a:pt x="6842728" y="1456085"/>
                </a:lnTo>
                <a:lnTo>
                  <a:pt x="5863547" y="1456085"/>
                </a:lnTo>
                <a:lnTo>
                  <a:pt x="4809080" y="1456085"/>
                </a:lnTo>
                <a:lnTo>
                  <a:pt x="3676539" y="1456085"/>
                </a:lnTo>
                <a:lnTo>
                  <a:pt x="2463136" y="1456085"/>
                </a:lnTo>
                <a:lnTo>
                  <a:pt x="1166081" y="1456085"/>
                </a:lnTo>
                <a:lnTo>
                  <a:pt x="0" y="1456085"/>
                </a:lnTo>
                <a:lnTo>
                  <a:pt x="0" y="1248762"/>
                </a:lnTo>
                <a:lnTo>
                  <a:pt x="50335" y="1248762"/>
                </a:lnTo>
                <a:cubicBezTo>
                  <a:pt x="50335" y="1248762"/>
                  <a:pt x="50335" y="1248762"/>
                  <a:pt x="117273" y="1248762"/>
                </a:cubicBezTo>
                <a:cubicBezTo>
                  <a:pt x="193772" y="1248762"/>
                  <a:pt x="141179" y="1258405"/>
                  <a:pt x="193772" y="1263226"/>
                </a:cubicBezTo>
                <a:cubicBezTo>
                  <a:pt x="251147" y="1272869"/>
                  <a:pt x="236803" y="1239119"/>
                  <a:pt x="236803" y="1210190"/>
                </a:cubicBezTo>
                <a:cubicBezTo>
                  <a:pt x="236803" y="1177645"/>
                  <a:pt x="228735" y="1131540"/>
                  <a:pt x="236803" y="1094249"/>
                </a:cubicBezTo>
                <a:lnTo>
                  <a:pt x="246905" y="1070639"/>
                </a:lnTo>
                <a:lnTo>
                  <a:pt x="255928" y="1075189"/>
                </a:lnTo>
                <a:cubicBezTo>
                  <a:pt x="255928" y="1075189"/>
                  <a:pt x="255928" y="1075189"/>
                  <a:pt x="260709" y="1070367"/>
                </a:cubicBezTo>
                <a:cubicBezTo>
                  <a:pt x="260709" y="1070367"/>
                  <a:pt x="260709" y="1070367"/>
                  <a:pt x="279834" y="1084832"/>
                </a:cubicBezTo>
                <a:cubicBezTo>
                  <a:pt x="279834" y="1084832"/>
                  <a:pt x="279834" y="1084832"/>
                  <a:pt x="346771" y="1099296"/>
                </a:cubicBezTo>
                <a:cubicBezTo>
                  <a:pt x="346771" y="1099296"/>
                  <a:pt x="346771" y="1099296"/>
                  <a:pt x="346771" y="1181261"/>
                </a:cubicBezTo>
                <a:cubicBezTo>
                  <a:pt x="346771" y="1181261"/>
                  <a:pt x="346771" y="1181261"/>
                  <a:pt x="341990" y="1210190"/>
                </a:cubicBezTo>
                <a:cubicBezTo>
                  <a:pt x="341990" y="1210190"/>
                  <a:pt x="341990" y="1210190"/>
                  <a:pt x="346771" y="1258405"/>
                </a:cubicBezTo>
                <a:cubicBezTo>
                  <a:pt x="423271" y="1263226"/>
                  <a:pt x="389802" y="1258405"/>
                  <a:pt x="418490" y="1215012"/>
                </a:cubicBezTo>
                <a:cubicBezTo>
                  <a:pt x="418490" y="1215012"/>
                  <a:pt x="418490" y="1215012"/>
                  <a:pt x="408927" y="1215012"/>
                </a:cubicBezTo>
                <a:cubicBezTo>
                  <a:pt x="408927" y="1215012"/>
                  <a:pt x="408927" y="1215012"/>
                  <a:pt x="413708" y="1060724"/>
                </a:cubicBezTo>
                <a:cubicBezTo>
                  <a:pt x="413708" y="1060724"/>
                  <a:pt x="413708" y="1060724"/>
                  <a:pt x="437614" y="1060724"/>
                </a:cubicBezTo>
                <a:cubicBezTo>
                  <a:pt x="466302" y="1060724"/>
                  <a:pt x="456739" y="1075189"/>
                  <a:pt x="456739" y="1099296"/>
                </a:cubicBezTo>
                <a:cubicBezTo>
                  <a:pt x="456739" y="1099296"/>
                  <a:pt x="456739" y="1099296"/>
                  <a:pt x="428052" y="1210190"/>
                </a:cubicBezTo>
                <a:cubicBezTo>
                  <a:pt x="428052" y="1210190"/>
                  <a:pt x="428052" y="1210190"/>
                  <a:pt x="466302" y="1171618"/>
                </a:cubicBezTo>
                <a:cubicBezTo>
                  <a:pt x="466302" y="1171618"/>
                  <a:pt x="466302" y="1171618"/>
                  <a:pt x="514114" y="1176440"/>
                </a:cubicBezTo>
                <a:cubicBezTo>
                  <a:pt x="514114" y="1176440"/>
                  <a:pt x="514114" y="1176440"/>
                  <a:pt x="528458" y="1210190"/>
                </a:cubicBezTo>
                <a:cubicBezTo>
                  <a:pt x="528458" y="1210190"/>
                  <a:pt x="528458" y="1210190"/>
                  <a:pt x="576270" y="1157154"/>
                </a:cubicBezTo>
                <a:cubicBezTo>
                  <a:pt x="581051" y="1161975"/>
                  <a:pt x="595395" y="1176440"/>
                  <a:pt x="600176" y="1176440"/>
                </a:cubicBezTo>
                <a:cubicBezTo>
                  <a:pt x="619301" y="1176440"/>
                  <a:pt x="619301" y="1166797"/>
                  <a:pt x="638426" y="1157154"/>
                </a:cubicBezTo>
                <a:cubicBezTo>
                  <a:pt x="638426" y="1157154"/>
                  <a:pt x="638426" y="1157154"/>
                  <a:pt x="633645" y="1243940"/>
                </a:cubicBezTo>
                <a:cubicBezTo>
                  <a:pt x="633645" y="1243940"/>
                  <a:pt x="633645" y="1243940"/>
                  <a:pt x="624082" y="1248762"/>
                </a:cubicBezTo>
                <a:cubicBezTo>
                  <a:pt x="624082" y="1248762"/>
                  <a:pt x="624082" y="1248762"/>
                  <a:pt x="609738" y="1210190"/>
                </a:cubicBezTo>
                <a:cubicBezTo>
                  <a:pt x="609738" y="1210190"/>
                  <a:pt x="609738" y="1210190"/>
                  <a:pt x="581051" y="1215012"/>
                </a:cubicBezTo>
                <a:cubicBezTo>
                  <a:pt x="581051" y="1215012"/>
                  <a:pt x="581051" y="1215012"/>
                  <a:pt x="576270" y="1258405"/>
                </a:cubicBezTo>
                <a:cubicBezTo>
                  <a:pt x="576270" y="1258405"/>
                  <a:pt x="576270" y="1258405"/>
                  <a:pt x="633645" y="1268048"/>
                </a:cubicBezTo>
                <a:cubicBezTo>
                  <a:pt x="633645" y="1268048"/>
                  <a:pt x="633645" y="1268048"/>
                  <a:pt x="638426" y="1268048"/>
                </a:cubicBezTo>
                <a:cubicBezTo>
                  <a:pt x="686238" y="1268048"/>
                  <a:pt x="700582" y="1234297"/>
                  <a:pt x="695800" y="1200547"/>
                </a:cubicBezTo>
                <a:cubicBezTo>
                  <a:pt x="695800" y="1200547"/>
                  <a:pt x="695800" y="1200547"/>
                  <a:pt x="695800" y="1166797"/>
                </a:cubicBezTo>
                <a:cubicBezTo>
                  <a:pt x="695800" y="1166797"/>
                  <a:pt x="695800" y="1166797"/>
                  <a:pt x="695800" y="1133046"/>
                </a:cubicBezTo>
                <a:cubicBezTo>
                  <a:pt x="695800" y="1133046"/>
                  <a:pt x="695800" y="1133046"/>
                  <a:pt x="695800" y="1099296"/>
                </a:cubicBezTo>
                <a:cubicBezTo>
                  <a:pt x="695800" y="1099296"/>
                  <a:pt x="695800" y="1099296"/>
                  <a:pt x="695800" y="1041438"/>
                </a:cubicBezTo>
                <a:cubicBezTo>
                  <a:pt x="695800" y="1041438"/>
                  <a:pt x="695800" y="1041438"/>
                  <a:pt x="743613" y="1070367"/>
                </a:cubicBezTo>
                <a:cubicBezTo>
                  <a:pt x="743613" y="1070367"/>
                  <a:pt x="743613" y="1070367"/>
                  <a:pt x="772300" y="1055903"/>
                </a:cubicBezTo>
                <a:cubicBezTo>
                  <a:pt x="772300" y="1055903"/>
                  <a:pt x="772300" y="1055903"/>
                  <a:pt x="805769" y="1022153"/>
                </a:cubicBezTo>
                <a:cubicBezTo>
                  <a:pt x="805769" y="1022153"/>
                  <a:pt x="805769" y="1022153"/>
                  <a:pt x="810550" y="1026974"/>
                </a:cubicBezTo>
                <a:cubicBezTo>
                  <a:pt x="810550" y="1017331"/>
                  <a:pt x="800987" y="1002867"/>
                  <a:pt x="820112" y="1002867"/>
                </a:cubicBezTo>
                <a:cubicBezTo>
                  <a:pt x="848800" y="1002867"/>
                  <a:pt x="844018" y="1012510"/>
                  <a:pt x="834456" y="1026974"/>
                </a:cubicBezTo>
                <a:cubicBezTo>
                  <a:pt x="887049" y="1031796"/>
                  <a:pt x="887049" y="1080010"/>
                  <a:pt x="887049" y="1118582"/>
                </a:cubicBezTo>
                <a:cubicBezTo>
                  <a:pt x="887049" y="1118582"/>
                  <a:pt x="887049" y="1118582"/>
                  <a:pt x="887049" y="1123404"/>
                </a:cubicBezTo>
                <a:cubicBezTo>
                  <a:pt x="887049" y="1123404"/>
                  <a:pt x="887049" y="1123404"/>
                  <a:pt x="887049" y="1157154"/>
                </a:cubicBezTo>
                <a:cubicBezTo>
                  <a:pt x="887049" y="1200547"/>
                  <a:pt x="901393" y="1186083"/>
                  <a:pt x="901393" y="1224654"/>
                </a:cubicBezTo>
                <a:cubicBezTo>
                  <a:pt x="901393" y="1224654"/>
                  <a:pt x="901393" y="1224654"/>
                  <a:pt x="1006580" y="1234297"/>
                </a:cubicBezTo>
                <a:cubicBezTo>
                  <a:pt x="1006580" y="1234297"/>
                  <a:pt x="1006580" y="1234297"/>
                  <a:pt x="1035267" y="1234297"/>
                </a:cubicBezTo>
                <a:cubicBezTo>
                  <a:pt x="1035267" y="1234297"/>
                  <a:pt x="1035267" y="1234297"/>
                  <a:pt x="1073517" y="1234297"/>
                </a:cubicBezTo>
                <a:cubicBezTo>
                  <a:pt x="1073517" y="1234297"/>
                  <a:pt x="1073517" y="1234297"/>
                  <a:pt x="1097423" y="1239119"/>
                </a:cubicBezTo>
                <a:cubicBezTo>
                  <a:pt x="1097423" y="1239119"/>
                  <a:pt x="1097423" y="1239119"/>
                  <a:pt x="1154798" y="1224654"/>
                </a:cubicBezTo>
                <a:cubicBezTo>
                  <a:pt x="1154798" y="1224654"/>
                  <a:pt x="1154798" y="1224654"/>
                  <a:pt x="1164360" y="1055903"/>
                </a:cubicBezTo>
                <a:lnTo>
                  <a:pt x="1164360" y="1061779"/>
                </a:lnTo>
                <a:cubicBezTo>
                  <a:pt x="1164360" y="1068559"/>
                  <a:pt x="1164360" y="1077600"/>
                  <a:pt x="1164360" y="1089653"/>
                </a:cubicBezTo>
                <a:cubicBezTo>
                  <a:pt x="1164360" y="1089653"/>
                  <a:pt x="1164360" y="1089653"/>
                  <a:pt x="1207391" y="1002867"/>
                </a:cubicBezTo>
                <a:cubicBezTo>
                  <a:pt x="1207391" y="969116"/>
                  <a:pt x="1269547" y="964295"/>
                  <a:pt x="1288672" y="964295"/>
                </a:cubicBezTo>
                <a:cubicBezTo>
                  <a:pt x="1341266" y="959473"/>
                  <a:pt x="1331703" y="969116"/>
                  <a:pt x="1384296" y="1002867"/>
                </a:cubicBezTo>
                <a:cubicBezTo>
                  <a:pt x="1384296" y="1002867"/>
                  <a:pt x="1384296" y="1002867"/>
                  <a:pt x="1408202" y="877508"/>
                </a:cubicBezTo>
                <a:cubicBezTo>
                  <a:pt x="1408202" y="877508"/>
                  <a:pt x="1408202" y="877508"/>
                  <a:pt x="1432109" y="877508"/>
                </a:cubicBezTo>
                <a:cubicBezTo>
                  <a:pt x="1427327" y="853401"/>
                  <a:pt x="1432109" y="819651"/>
                  <a:pt x="1432109" y="795543"/>
                </a:cubicBezTo>
                <a:cubicBezTo>
                  <a:pt x="1432109" y="732864"/>
                  <a:pt x="1417765" y="747329"/>
                  <a:pt x="1475140" y="723221"/>
                </a:cubicBezTo>
                <a:cubicBezTo>
                  <a:pt x="1475140" y="723221"/>
                  <a:pt x="1475140" y="723221"/>
                  <a:pt x="1484702" y="670185"/>
                </a:cubicBezTo>
                <a:cubicBezTo>
                  <a:pt x="1484702" y="670185"/>
                  <a:pt x="1484702" y="670185"/>
                  <a:pt x="1518171" y="679828"/>
                </a:cubicBezTo>
                <a:cubicBezTo>
                  <a:pt x="1522952" y="747329"/>
                  <a:pt x="1628139" y="728043"/>
                  <a:pt x="1647264" y="723221"/>
                </a:cubicBezTo>
                <a:cubicBezTo>
                  <a:pt x="1690295" y="689471"/>
                  <a:pt x="1609014" y="530362"/>
                  <a:pt x="1704638" y="530362"/>
                </a:cubicBezTo>
                <a:cubicBezTo>
                  <a:pt x="1704638" y="530362"/>
                  <a:pt x="1704638" y="530362"/>
                  <a:pt x="1723763" y="530362"/>
                </a:cubicBezTo>
                <a:cubicBezTo>
                  <a:pt x="1723763" y="530362"/>
                  <a:pt x="1723763" y="530362"/>
                  <a:pt x="1762013" y="482148"/>
                </a:cubicBezTo>
                <a:cubicBezTo>
                  <a:pt x="1762013" y="482148"/>
                  <a:pt x="1762013" y="482148"/>
                  <a:pt x="1876762" y="506255"/>
                </a:cubicBezTo>
                <a:cubicBezTo>
                  <a:pt x="1900668" y="549648"/>
                  <a:pt x="1891106" y="530362"/>
                  <a:pt x="1924574" y="530362"/>
                </a:cubicBezTo>
                <a:lnTo>
                  <a:pt x="1942258" y="535712"/>
                </a:lnTo>
                <a:lnTo>
                  <a:pt x="1940711" y="536464"/>
                </a:lnTo>
                <a:cubicBezTo>
                  <a:pt x="1939815" y="537143"/>
                  <a:pt x="1941309" y="536690"/>
                  <a:pt x="1942504" y="535786"/>
                </a:cubicBezTo>
                <a:lnTo>
                  <a:pt x="1942258" y="535712"/>
                </a:lnTo>
                <a:lnTo>
                  <a:pt x="1953262" y="530362"/>
                </a:lnTo>
                <a:cubicBezTo>
                  <a:pt x="1953262" y="530362"/>
                  <a:pt x="1953262" y="530362"/>
                  <a:pt x="1953262" y="544827"/>
                </a:cubicBezTo>
                <a:cubicBezTo>
                  <a:pt x="1953262" y="544827"/>
                  <a:pt x="1953262" y="544827"/>
                  <a:pt x="1962824" y="564113"/>
                </a:cubicBezTo>
                <a:cubicBezTo>
                  <a:pt x="1962824" y="564113"/>
                  <a:pt x="1962824" y="564113"/>
                  <a:pt x="1962824" y="597863"/>
                </a:cubicBezTo>
                <a:cubicBezTo>
                  <a:pt x="1962824" y="597863"/>
                  <a:pt x="1962824" y="597863"/>
                  <a:pt x="1962824" y="631613"/>
                </a:cubicBezTo>
                <a:cubicBezTo>
                  <a:pt x="1962824" y="631613"/>
                  <a:pt x="1962824" y="631613"/>
                  <a:pt x="1962824" y="665364"/>
                </a:cubicBezTo>
                <a:cubicBezTo>
                  <a:pt x="1962824" y="665364"/>
                  <a:pt x="1962824" y="665364"/>
                  <a:pt x="1962824" y="694292"/>
                </a:cubicBezTo>
                <a:cubicBezTo>
                  <a:pt x="1962824" y="694292"/>
                  <a:pt x="1962824" y="694292"/>
                  <a:pt x="1962824" y="728043"/>
                </a:cubicBezTo>
                <a:cubicBezTo>
                  <a:pt x="1962824" y="728043"/>
                  <a:pt x="1962824" y="728043"/>
                  <a:pt x="1962824" y="761793"/>
                </a:cubicBezTo>
                <a:cubicBezTo>
                  <a:pt x="1962824" y="761793"/>
                  <a:pt x="1962824" y="761793"/>
                  <a:pt x="1962824" y="795543"/>
                </a:cubicBezTo>
                <a:cubicBezTo>
                  <a:pt x="1962824" y="795543"/>
                  <a:pt x="1962824" y="795543"/>
                  <a:pt x="1962824" y="829294"/>
                </a:cubicBezTo>
                <a:cubicBezTo>
                  <a:pt x="1962824" y="829294"/>
                  <a:pt x="1962824" y="829294"/>
                  <a:pt x="1962824" y="863044"/>
                </a:cubicBezTo>
                <a:cubicBezTo>
                  <a:pt x="1962824" y="863044"/>
                  <a:pt x="1962824" y="863044"/>
                  <a:pt x="1962824" y="891973"/>
                </a:cubicBezTo>
                <a:cubicBezTo>
                  <a:pt x="1962824" y="891973"/>
                  <a:pt x="1962824" y="891973"/>
                  <a:pt x="1962824" y="925723"/>
                </a:cubicBezTo>
                <a:cubicBezTo>
                  <a:pt x="1962824" y="925723"/>
                  <a:pt x="1962824" y="925723"/>
                  <a:pt x="1967606" y="959473"/>
                </a:cubicBezTo>
                <a:cubicBezTo>
                  <a:pt x="1958043" y="1051081"/>
                  <a:pt x="1986731" y="998045"/>
                  <a:pt x="2029762" y="1017331"/>
                </a:cubicBezTo>
                <a:cubicBezTo>
                  <a:pt x="2029762" y="1017331"/>
                  <a:pt x="2029762" y="1017331"/>
                  <a:pt x="2029762" y="949831"/>
                </a:cubicBezTo>
                <a:cubicBezTo>
                  <a:pt x="2029762" y="949831"/>
                  <a:pt x="2029762" y="949831"/>
                  <a:pt x="2034543" y="925723"/>
                </a:cubicBezTo>
                <a:cubicBezTo>
                  <a:pt x="2034543" y="925723"/>
                  <a:pt x="2034543" y="925723"/>
                  <a:pt x="2029762" y="887151"/>
                </a:cubicBezTo>
                <a:cubicBezTo>
                  <a:pt x="2029762" y="887151"/>
                  <a:pt x="2029762" y="887151"/>
                  <a:pt x="2034543" y="863044"/>
                </a:cubicBezTo>
                <a:cubicBezTo>
                  <a:pt x="2034543" y="863044"/>
                  <a:pt x="2034543" y="863044"/>
                  <a:pt x="2029762" y="819651"/>
                </a:cubicBezTo>
                <a:cubicBezTo>
                  <a:pt x="2029762" y="819651"/>
                  <a:pt x="2029762" y="819651"/>
                  <a:pt x="2034543" y="795543"/>
                </a:cubicBezTo>
                <a:cubicBezTo>
                  <a:pt x="2034543" y="795543"/>
                  <a:pt x="2034543" y="795543"/>
                  <a:pt x="2029762" y="752150"/>
                </a:cubicBezTo>
                <a:cubicBezTo>
                  <a:pt x="2029762" y="752150"/>
                  <a:pt x="2029762" y="752150"/>
                  <a:pt x="2029762" y="728043"/>
                </a:cubicBezTo>
                <a:cubicBezTo>
                  <a:pt x="2029762" y="728043"/>
                  <a:pt x="2029762" y="728043"/>
                  <a:pt x="2039324" y="694292"/>
                </a:cubicBezTo>
                <a:cubicBezTo>
                  <a:pt x="2039324" y="694292"/>
                  <a:pt x="2039324" y="694292"/>
                  <a:pt x="2173198" y="679828"/>
                </a:cubicBezTo>
                <a:cubicBezTo>
                  <a:pt x="2173198" y="679828"/>
                  <a:pt x="2173198" y="679828"/>
                  <a:pt x="2120605" y="573756"/>
                </a:cubicBezTo>
                <a:cubicBezTo>
                  <a:pt x="2192323" y="540005"/>
                  <a:pt x="2154073" y="515898"/>
                  <a:pt x="2206667" y="511076"/>
                </a:cubicBezTo>
                <a:cubicBezTo>
                  <a:pt x="2292729" y="496612"/>
                  <a:pt x="2230573" y="564113"/>
                  <a:pt x="2311854" y="573756"/>
                </a:cubicBezTo>
                <a:cubicBezTo>
                  <a:pt x="2292729" y="607506"/>
                  <a:pt x="2292729" y="636435"/>
                  <a:pt x="2264041" y="636435"/>
                </a:cubicBezTo>
                <a:cubicBezTo>
                  <a:pt x="2264041" y="636435"/>
                  <a:pt x="2264041" y="636435"/>
                  <a:pt x="2259260" y="665364"/>
                </a:cubicBezTo>
                <a:cubicBezTo>
                  <a:pt x="2259260" y="699114"/>
                  <a:pt x="2287947" y="713578"/>
                  <a:pt x="2278385" y="747329"/>
                </a:cubicBezTo>
                <a:cubicBezTo>
                  <a:pt x="2278385" y="747329"/>
                  <a:pt x="2278385" y="747329"/>
                  <a:pt x="2340541" y="747329"/>
                </a:cubicBezTo>
                <a:cubicBezTo>
                  <a:pt x="2340541" y="747329"/>
                  <a:pt x="2340541" y="747329"/>
                  <a:pt x="2340541" y="795543"/>
                </a:cubicBezTo>
                <a:cubicBezTo>
                  <a:pt x="2340541" y="795543"/>
                  <a:pt x="2340541" y="795543"/>
                  <a:pt x="2383572" y="795543"/>
                </a:cubicBezTo>
                <a:cubicBezTo>
                  <a:pt x="2383572" y="795543"/>
                  <a:pt x="2383572" y="795543"/>
                  <a:pt x="2407478" y="795543"/>
                </a:cubicBezTo>
                <a:cubicBezTo>
                  <a:pt x="2407478" y="795543"/>
                  <a:pt x="2407478" y="795543"/>
                  <a:pt x="2417040" y="805186"/>
                </a:cubicBezTo>
                <a:cubicBezTo>
                  <a:pt x="2431384" y="819651"/>
                  <a:pt x="2369228" y="877508"/>
                  <a:pt x="2474415" y="877508"/>
                </a:cubicBezTo>
                <a:cubicBezTo>
                  <a:pt x="2474415" y="877508"/>
                  <a:pt x="2474415" y="877508"/>
                  <a:pt x="2503102" y="872687"/>
                </a:cubicBezTo>
                <a:cubicBezTo>
                  <a:pt x="2503102" y="872687"/>
                  <a:pt x="2503102" y="872687"/>
                  <a:pt x="2536571" y="843758"/>
                </a:cubicBezTo>
                <a:cubicBezTo>
                  <a:pt x="2536571" y="843758"/>
                  <a:pt x="2536571" y="843758"/>
                  <a:pt x="2555696" y="863044"/>
                </a:cubicBezTo>
                <a:cubicBezTo>
                  <a:pt x="2555696" y="863044"/>
                  <a:pt x="2555696" y="863044"/>
                  <a:pt x="2589164" y="911259"/>
                </a:cubicBezTo>
                <a:cubicBezTo>
                  <a:pt x="2589164" y="940188"/>
                  <a:pt x="2579602" y="1007688"/>
                  <a:pt x="2593946" y="1026974"/>
                </a:cubicBezTo>
                <a:cubicBezTo>
                  <a:pt x="2617852" y="1055903"/>
                  <a:pt x="2632195" y="1002867"/>
                  <a:pt x="2646539" y="993224"/>
                </a:cubicBezTo>
                <a:cubicBezTo>
                  <a:pt x="2646539" y="993224"/>
                  <a:pt x="2646539" y="993224"/>
                  <a:pt x="2636977" y="993224"/>
                </a:cubicBezTo>
                <a:cubicBezTo>
                  <a:pt x="2636977" y="993224"/>
                  <a:pt x="2636977" y="993224"/>
                  <a:pt x="2636977" y="925723"/>
                </a:cubicBezTo>
                <a:cubicBezTo>
                  <a:pt x="2636977" y="925723"/>
                  <a:pt x="2636977" y="925723"/>
                  <a:pt x="2646539" y="925723"/>
                </a:cubicBezTo>
                <a:cubicBezTo>
                  <a:pt x="2646539" y="925723"/>
                  <a:pt x="2646539" y="925723"/>
                  <a:pt x="2627414" y="911259"/>
                </a:cubicBezTo>
                <a:cubicBezTo>
                  <a:pt x="2627414" y="911259"/>
                  <a:pt x="2627414" y="911259"/>
                  <a:pt x="2646539" y="887151"/>
                </a:cubicBezTo>
                <a:cubicBezTo>
                  <a:pt x="2646539" y="887151"/>
                  <a:pt x="2646539" y="887151"/>
                  <a:pt x="2636977" y="887151"/>
                </a:cubicBezTo>
                <a:cubicBezTo>
                  <a:pt x="2636977" y="887151"/>
                  <a:pt x="2636977" y="887151"/>
                  <a:pt x="2636977" y="819651"/>
                </a:cubicBezTo>
                <a:cubicBezTo>
                  <a:pt x="2636977" y="819651"/>
                  <a:pt x="2636977" y="819651"/>
                  <a:pt x="2646539" y="819651"/>
                </a:cubicBezTo>
                <a:cubicBezTo>
                  <a:pt x="2617852" y="800365"/>
                  <a:pt x="2636977" y="776257"/>
                  <a:pt x="2641758" y="747329"/>
                </a:cubicBezTo>
                <a:cubicBezTo>
                  <a:pt x="2641758" y="747329"/>
                  <a:pt x="2641758" y="747329"/>
                  <a:pt x="2636977" y="694292"/>
                </a:cubicBezTo>
                <a:cubicBezTo>
                  <a:pt x="2689570" y="689471"/>
                  <a:pt x="2680008" y="699114"/>
                  <a:pt x="2713476" y="675007"/>
                </a:cubicBezTo>
                <a:cubicBezTo>
                  <a:pt x="2732601" y="655721"/>
                  <a:pt x="2742164" y="679828"/>
                  <a:pt x="2794757" y="646078"/>
                </a:cubicBezTo>
                <a:cubicBezTo>
                  <a:pt x="2794757" y="646078"/>
                  <a:pt x="2794757" y="646078"/>
                  <a:pt x="2876038" y="655721"/>
                </a:cubicBezTo>
                <a:cubicBezTo>
                  <a:pt x="2876038" y="655721"/>
                  <a:pt x="2876038" y="655721"/>
                  <a:pt x="2933412" y="655721"/>
                </a:cubicBezTo>
                <a:cubicBezTo>
                  <a:pt x="2942975" y="655721"/>
                  <a:pt x="3029037" y="621970"/>
                  <a:pt x="3048162" y="621970"/>
                </a:cubicBezTo>
                <a:cubicBezTo>
                  <a:pt x="3048162" y="621970"/>
                  <a:pt x="3048162" y="621970"/>
                  <a:pt x="3076849" y="621970"/>
                </a:cubicBezTo>
                <a:cubicBezTo>
                  <a:pt x="3076849" y="621970"/>
                  <a:pt x="3076849" y="621970"/>
                  <a:pt x="3129443" y="621970"/>
                </a:cubicBezTo>
                <a:cubicBezTo>
                  <a:pt x="3153349" y="665364"/>
                  <a:pt x="3153349" y="699114"/>
                  <a:pt x="3148567" y="732864"/>
                </a:cubicBezTo>
                <a:cubicBezTo>
                  <a:pt x="3148567" y="742507"/>
                  <a:pt x="3139005" y="810008"/>
                  <a:pt x="3167692" y="781079"/>
                </a:cubicBezTo>
                <a:cubicBezTo>
                  <a:pt x="3196380" y="752150"/>
                  <a:pt x="3153349" y="737686"/>
                  <a:pt x="3225067" y="737686"/>
                </a:cubicBezTo>
                <a:cubicBezTo>
                  <a:pt x="3268098" y="675007"/>
                  <a:pt x="3287223" y="689471"/>
                  <a:pt x="3349379" y="694292"/>
                </a:cubicBezTo>
                <a:cubicBezTo>
                  <a:pt x="3349379" y="694292"/>
                  <a:pt x="3349379" y="694292"/>
                  <a:pt x="3339816" y="699114"/>
                </a:cubicBezTo>
                <a:cubicBezTo>
                  <a:pt x="3339816" y="699114"/>
                  <a:pt x="3339816" y="699114"/>
                  <a:pt x="3373285" y="742507"/>
                </a:cubicBezTo>
                <a:cubicBezTo>
                  <a:pt x="3373285" y="742507"/>
                  <a:pt x="3373285" y="742507"/>
                  <a:pt x="3406753" y="737686"/>
                </a:cubicBezTo>
                <a:cubicBezTo>
                  <a:pt x="3406753" y="737686"/>
                  <a:pt x="3406753" y="737686"/>
                  <a:pt x="3454566" y="805186"/>
                </a:cubicBezTo>
                <a:cubicBezTo>
                  <a:pt x="3454566" y="805186"/>
                  <a:pt x="3454566" y="805186"/>
                  <a:pt x="3445003" y="810008"/>
                </a:cubicBezTo>
                <a:cubicBezTo>
                  <a:pt x="3531065" y="829294"/>
                  <a:pt x="3559752" y="795543"/>
                  <a:pt x="3650596" y="834115"/>
                </a:cubicBezTo>
                <a:cubicBezTo>
                  <a:pt x="3660158" y="810008"/>
                  <a:pt x="3650596" y="795543"/>
                  <a:pt x="3655377" y="781079"/>
                </a:cubicBezTo>
                <a:cubicBezTo>
                  <a:pt x="3669721" y="752150"/>
                  <a:pt x="3688845" y="766615"/>
                  <a:pt x="3698408" y="713578"/>
                </a:cubicBezTo>
                <a:cubicBezTo>
                  <a:pt x="3731876" y="723221"/>
                  <a:pt x="3736658" y="699114"/>
                  <a:pt x="3736658" y="679828"/>
                </a:cubicBezTo>
                <a:cubicBezTo>
                  <a:pt x="3736658" y="641256"/>
                  <a:pt x="3760564" y="660542"/>
                  <a:pt x="3774907" y="612327"/>
                </a:cubicBezTo>
                <a:cubicBezTo>
                  <a:pt x="3774907" y="612327"/>
                  <a:pt x="3774907" y="612327"/>
                  <a:pt x="3798814" y="612327"/>
                </a:cubicBezTo>
                <a:cubicBezTo>
                  <a:pt x="3808376" y="641256"/>
                  <a:pt x="3851407" y="703935"/>
                  <a:pt x="3880094" y="713578"/>
                </a:cubicBezTo>
                <a:cubicBezTo>
                  <a:pt x="3927907" y="626792"/>
                  <a:pt x="3918344" y="650899"/>
                  <a:pt x="3918344" y="564113"/>
                </a:cubicBezTo>
                <a:cubicBezTo>
                  <a:pt x="3918344" y="511076"/>
                  <a:pt x="3918344" y="462862"/>
                  <a:pt x="3918344" y="409825"/>
                </a:cubicBezTo>
                <a:cubicBezTo>
                  <a:pt x="3918344" y="380897"/>
                  <a:pt x="3894438" y="101251"/>
                  <a:pt x="3980500" y="101251"/>
                </a:cubicBezTo>
                <a:cubicBezTo>
                  <a:pt x="3980500" y="101251"/>
                  <a:pt x="3980500" y="101251"/>
                  <a:pt x="4037875" y="101251"/>
                </a:cubicBezTo>
                <a:cubicBezTo>
                  <a:pt x="4047437" y="130180"/>
                  <a:pt x="4076124" y="125359"/>
                  <a:pt x="4095249" y="125359"/>
                </a:cubicBezTo>
                <a:cubicBezTo>
                  <a:pt x="4114374" y="125359"/>
                  <a:pt x="4143061" y="130180"/>
                  <a:pt x="4162186" y="149466"/>
                </a:cubicBezTo>
                <a:cubicBezTo>
                  <a:pt x="4162186" y="149466"/>
                  <a:pt x="4162186" y="149466"/>
                  <a:pt x="4166968" y="216967"/>
                </a:cubicBezTo>
                <a:cubicBezTo>
                  <a:pt x="4190874" y="250717"/>
                  <a:pt x="4200436" y="245895"/>
                  <a:pt x="4195655" y="289289"/>
                </a:cubicBezTo>
                <a:cubicBezTo>
                  <a:pt x="4195655" y="289289"/>
                  <a:pt x="4195655" y="289289"/>
                  <a:pt x="4195655" y="356789"/>
                </a:cubicBezTo>
                <a:cubicBezTo>
                  <a:pt x="4195655" y="356789"/>
                  <a:pt x="4195655" y="356789"/>
                  <a:pt x="4195655" y="424290"/>
                </a:cubicBezTo>
                <a:cubicBezTo>
                  <a:pt x="4195655" y="424290"/>
                  <a:pt x="4195655" y="424290"/>
                  <a:pt x="4200436" y="491791"/>
                </a:cubicBezTo>
                <a:cubicBezTo>
                  <a:pt x="4200436" y="491791"/>
                  <a:pt x="4200436" y="491791"/>
                  <a:pt x="4190874" y="530362"/>
                </a:cubicBezTo>
                <a:cubicBezTo>
                  <a:pt x="4358217" y="568934"/>
                  <a:pt x="4253030" y="458040"/>
                  <a:pt x="4291280" y="390540"/>
                </a:cubicBezTo>
                <a:cubicBezTo>
                  <a:pt x="4305623" y="366432"/>
                  <a:pt x="4449060" y="380897"/>
                  <a:pt x="4501653" y="395361"/>
                </a:cubicBezTo>
                <a:cubicBezTo>
                  <a:pt x="4597278" y="419468"/>
                  <a:pt x="4530341" y="482148"/>
                  <a:pt x="4568591" y="554470"/>
                </a:cubicBezTo>
                <a:cubicBezTo>
                  <a:pt x="4568591" y="554470"/>
                  <a:pt x="4568591" y="554470"/>
                  <a:pt x="4668996" y="530362"/>
                </a:cubicBezTo>
                <a:cubicBezTo>
                  <a:pt x="4668996" y="530362"/>
                  <a:pt x="4668996" y="530362"/>
                  <a:pt x="4664215" y="433933"/>
                </a:cubicBezTo>
                <a:cubicBezTo>
                  <a:pt x="4707246" y="429111"/>
                  <a:pt x="4726370" y="414647"/>
                  <a:pt x="4764620" y="414647"/>
                </a:cubicBezTo>
                <a:cubicBezTo>
                  <a:pt x="4764620" y="414647"/>
                  <a:pt x="4764620" y="414647"/>
                  <a:pt x="4821995" y="419468"/>
                </a:cubicBezTo>
                <a:cubicBezTo>
                  <a:pt x="4821995" y="419468"/>
                  <a:pt x="4821995" y="419468"/>
                  <a:pt x="4860245" y="414647"/>
                </a:cubicBezTo>
                <a:cubicBezTo>
                  <a:pt x="4912839" y="448397"/>
                  <a:pt x="4917619" y="414647"/>
                  <a:pt x="4917619" y="486969"/>
                </a:cubicBezTo>
                <a:cubicBezTo>
                  <a:pt x="4917619" y="515898"/>
                  <a:pt x="4908057" y="559291"/>
                  <a:pt x="4917619" y="583399"/>
                </a:cubicBezTo>
                <a:cubicBezTo>
                  <a:pt x="4917619" y="583399"/>
                  <a:pt x="4917619" y="583399"/>
                  <a:pt x="4970213" y="593041"/>
                </a:cubicBezTo>
                <a:cubicBezTo>
                  <a:pt x="4970213" y="593041"/>
                  <a:pt x="4970213" y="593041"/>
                  <a:pt x="4974994" y="597863"/>
                </a:cubicBezTo>
                <a:cubicBezTo>
                  <a:pt x="4974994" y="597863"/>
                  <a:pt x="4974994" y="597863"/>
                  <a:pt x="4974994" y="496612"/>
                </a:cubicBezTo>
                <a:cubicBezTo>
                  <a:pt x="5013244" y="496612"/>
                  <a:pt x="5070619" y="477326"/>
                  <a:pt x="5099306" y="467683"/>
                </a:cubicBezTo>
                <a:cubicBezTo>
                  <a:pt x="5175805" y="453219"/>
                  <a:pt x="5147119" y="467683"/>
                  <a:pt x="5199711" y="390540"/>
                </a:cubicBezTo>
                <a:cubicBezTo>
                  <a:pt x="5233180" y="395361"/>
                  <a:pt x="5280992" y="395361"/>
                  <a:pt x="5304899" y="433933"/>
                </a:cubicBezTo>
                <a:cubicBezTo>
                  <a:pt x="5304899" y="433933"/>
                  <a:pt x="5304899" y="433933"/>
                  <a:pt x="5333586" y="496612"/>
                </a:cubicBezTo>
                <a:cubicBezTo>
                  <a:pt x="5333586" y="496612"/>
                  <a:pt x="5333586" y="496612"/>
                  <a:pt x="5352711" y="597863"/>
                </a:cubicBezTo>
                <a:cubicBezTo>
                  <a:pt x="5429211" y="544827"/>
                  <a:pt x="5328805" y="482148"/>
                  <a:pt x="5419648" y="433933"/>
                </a:cubicBezTo>
                <a:cubicBezTo>
                  <a:pt x="5419648" y="433933"/>
                  <a:pt x="5419648" y="433933"/>
                  <a:pt x="5429211" y="400183"/>
                </a:cubicBezTo>
                <a:cubicBezTo>
                  <a:pt x="5553522" y="371254"/>
                  <a:pt x="5515272" y="438754"/>
                  <a:pt x="5606116" y="448397"/>
                </a:cubicBezTo>
                <a:cubicBezTo>
                  <a:pt x="5606116" y="448397"/>
                  <a:pt x="5606116" y="448397"/>
                  <a:pt x="5615678" y="380897"/>
                </a:cubicBezTo>
                <a:cubicBezTo>
                  <a:pt x="5620459" y="347146"/>
                  <a:pt x="5596553" y="366432"/>
                  <a:pt x="5630022" y="318217"/>
                </a:cubicBezTo>
                <a:cubicBezTo>
                  <a:pt x="5706521" y="318217"/>
                  <a:pt x="5754333" y="294110"/>
                  <a:pt x="5816489" y="294110"/>
                </a:cubicBezTo>
                <a:cubicBezTo>
                  <a:pt x="5912113" y="298932"/>
                  <a:pt x="5940801" y="342325"/>
                  <a:pt x="5998175" y="366432"/>
                </a:cubicBezTo>
                <a:cubicBezTo>
                  <a:pt x="5998175" y="424290"/>
                  <a:pt x="5998175" y="448397"/>
                  <a:pt x="6031644" y="453219"/>
                </a:cubicBezTo>
                <a:cubicBezTo>
                  <a:pt x="6031644" y="453219"/>
                  <a:pt x="6031644" y="453219"/>
                  <a:pt x="6079457" y="448397"/>
                </a:cubicBezTo>
                <a:cubicBezTo>
                  <a:pt x="6079457" y="448397"/>
                  <a:pt x="6079457" y="448397"/>
                  <a:pt x="6089019" y="405004"/>
                </a:cubicBezTo>
                <a:cubicBezTo>
                  <a:pt x="6089019" y="405004"/>
                  <a:pt x="6089019" y="405004"/>
                  <a:pt x="6098582" y="400183"/>
                </a:cubicBezTo>
                <a:cubicBezTo>
                  <a:pt x="6098582" y="395361"/>
                  <a:pt x="6103363" y="400183"/>
                  <a:pt x="6103363" y="400183"/>
                </a:cubicBezTo>
                <a:cubicBezTo>
                  <a:pt x="6108144" y="400183"/>
                  <a:pt x="6112925" y="400183"/>
                  <a:pt x="6112925" y="400183"/>
                </a:cubicBezTo>
                <a:cubicBezTo>
                  <a:pt x="6112925" y="400183"/>
                  <a:pt x="6112925" y="400183"/>
                  <a:pt x="6170299" y="400183"/>
                </a:cubicBezTo>
                <a:cubicBezTo>
                  <a:pt x="6170299" y="400183"/>
                  <a:pt x="6170299" y="400183"/>
                  <a:pt x="6179862" y="400183"/>
                </a:cubicBezTo>
                <a:cubicBezTo>
                  <a:pt x="6232455" y="400183"/>
                  <a:pt x="6227674" y="429111"/>
                  <a:pt x="6270705" y="443576"/>
                </a:cubicBezTo>
                <a:cubicBezTo>
                  <a:pt x="6342424" y="462862"/>
                  <a:pt x="6332861" y="462862"/>
                  <a:pt x="6337643" y="515898"/>
                </a:cubicBezTo>
                <a:cubicBezTo>
                  <a:pt x="6337643" y="515898"/>
                  <a:pt x="6337643" y="515898"/>
                  <a:pt x="6337643" y="578577"/>
                </a:cubicBezTo>
                <a:cubicBezTo>
                  <a:pt x="6337643" y="578577"/>
                  <a:pt x="6337643" y="578577"/>
                  <a:pt x="6337643" y="646078"/>
                </a:cubicBezTo>
                <a:cubicBezTo>
                  <a:pt x="6337643" y="646078"/>
                  <a:pt x="6337643" y="646078"/>
                  <a:pt x="6347205" y="732864"/>
                </a:cubicBezTo>
                <a:cubicBezTo>
                  <a:pt x="6347205" y="732864"/>
                  <a:pt x="6347205" y="732864"/>
                  <a:pt x="6390236" y="800365"/>
                </a:cubicBezTo>
                <a:cubicBezTo>
                  <a:pt x="6390236" y="800365"/>
                  <a:pt x="6390236" y="800365"/>
                  <a:pt x="6423704" y="795543"/>
                </a:cubicBezTo>
                <a:cubicBezTo>
                  <a:pt x="6428485" y="737686"/>
                  <a:pt x="6452392" y="776257"/>
                  <a:pt x="6452392" y="728043"/>
                </a:cubicBezTo>
                <a:cubicBezTo>
                  <a:pt x="6452392" y="703935"/>
                  <a:pt x="6452392" y="689471"/>
                  <a:pt x="6452392" y="665364"/>
                </a:cubicBezTo>
                <a:cubicBezTo>
                  <a:pt x="6452392" y="641256"/>
                  <a:pt x="6452392" y="626792"/>
                  <a:pt x="6452392" y="602684"/>
                </a:cubicBezTo>
                <a:cubicBezTo>
                  <a:pt x="6452392" y="559291"/>
                  <a:pt x="6471516" y="588220"/>
                  <a:pt x="6481079" y="530362"/>
                </a:cubicBezTo>
                <a:cubicBezTo>
                  <a:pt x="6481079" y="530362"/>
                  <a:pt x="6481079" y="530362"/>
                  <a:pt x="6538454" y="530362"/>
                </a:cubicBezTo>
                <a:cubicBezTo>
                  <a:pt x="6567141" y="530362"/>
                  <a:pt x="6557579" y="515898"/>
                  <a:pt x="6571922" y="515898"/>
                </a:cubicBezTo>
                <a:cubicBezTo>
                  <a:pt x="6586266" y="515898"/>
                  <a:pt x="6595829" y="525541"/>
                  <a:pt x="6638860" y="530362"/>
                </a:cubicBezTo>
                <a:cubicBezTo>
                  <a:pt x="6638860" y="530362"/>
                  <a:pt x="6638860" y="530362"/>
                  <a:pt x="6634078" y="544827"/>
                </a:cubicBezTo>
                <a:cubicBezTo>
                  <a:pt x="6634078" y="544827"/>
                  <a:pt x="6634078" y="544827"/>
                  <a:pt x="6638860" y="549648"/>
                </a:cubicBezTo>
                <a:cubicBezTo>
                  <a:pt x="6638860" y="549648"/>
                  <a:pt x="6638860" y="549648"/>
                  <a:pt x="6657985" y="535184"/>
                </a:cubicBezTo>
                <a:cubicBezTo>
                  <a:pt x="6657985" y="535184"/>
                  <a:pt x="6657985" y="535184"/>
                  <a:pt x="6653203" y="530362"/>
                </a:cubicBezTo>
                <a:cubicBezTo>
                  <a:pt x="6653203" y="530362"/>
                  <a:pt x="6653203" y="530362"/>
                  <a:pt x="6662765" y="520719"/>
                </a:cubicBezTo>
                <a:lnTo>
                  <a:pt x="6663150" y="522140"/>
                </a:lnTo>
                <a:lnTo>
                  <a:pt x="6663438" y="526821"/>
                </a:lnTo>
                <a:cubicBezTo>
                  <a:pt x="6663811" y="528404"/>
                  <a:pt x="6664260" y="528253"/>
                  <a:pt x="6664559" y="527349"/>
                </a:cubicBezTo>
                <a:lnTo>
                  <a:pt x="6663150" y="522140"/>
                </a:lnTo>
                <a:lnTo>
                  <a:pt x="6662765" y="515898"/>
                </a:lnTo>
                <a:cubicBezTo>
                  <a:pt x="6662765" y="515898"/>
                  <a:pt x="6662765" y="515898"/>
                  <a:pt x="6662765" y="482148"/>
                </a:cubicBezTo>
                <a:cubicBezTo>
                  <a:pt x="6662765" y="482148"/>
                  <a:pt x="6662765" y="482148"/>
                  <a:pt x="6662765" y="448397"/>
                </a:cubicBezTo>
                <a:cubicBezTo>
                  <a:pt x="6662765" y="448397"/>
                  <a:pt x="6662765" y="448397"/>
                  <a:pt x="6662765" y="414647"/>
                </a:cubicBezTo>
                <a:cubicBezTo>
                  <a:pt x="6662765" y="414647"/>
                  <a:pt x="6662765" y="414647"/>
                  <a:pt x="6662765" y="380897"/>
                </a:cubicBezTo>
                <a:cubicBezTo>
                  <a:pt x="6667547" y="323039"/>
                  <a:pt x="6648422" y="342325"/>
                  <a:pt x="6648422" y="303753"/>
                </a:cubicBezTo>
                <a:cubicBezTo>
                  <a:pt x="6648422" y="284467"/>
                  <a:pt x="6648422" y="265181"/>
                  <a:pt x="6648422" y="245895"/>
                </a:cubicBezTo>
                <a:cubicBezTo>
                  <a:pt x="6648422" y="202502"/>
                  <a:pt x="6657985" y="163930"/>
                  <a:pt x="6662765" y="120537"/>
                </a:cubicBezTo>
                <a:cubicBezTo>
                  <a:pt x="6662765" y="120537"/>
                  <a:pt x="6662765" y="120537"/>
                  <a:pt x="6662765" y="86787"/>
                </a:cubicBezTo>
                <a:cubicBezTo>
                  <a:pt x="6662765" y="86787"/>
                  <a:pt x="6662765" y="86787"/>
                  <a:pt x="6662765" y="53036"/>
                </a:cubicBezTo>
                <a:cubicBezTo>
                  <a:pt x="6739265" y="43394"/>
                  <a:pt x="6715359" y="57858"/>
                  <a:pt x="674404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21" tIns="32510" rIns="65021" bIns="32510"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0"/>
          <p:cNvSpPr/>
          <p:nvPr/>
        </p:nvSpPr>
        <p:spPr>
          <a:xfrm rot="2700000">
            <a:off x="138705" y="495877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1438" y="642925"/>
            <a:ext cx="2428860" cy="181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8"/>
          <p:cNvSpPr>
            <a:spLocks noChangeArrowheads="1"/>
          </p:cNvSpPr>
          <p:nvPr/>
        </p:nvSpPr>
        <p:spPr bwMode="auto">
          <a:xfrm>
            <a:off x="357158" y="125210"/>
            <a:ext cx="1256030" cy="52070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onstantia" panose="02030602050306030303" pitchFamily="18" charset="0"/>
              </a:rPr>
              <a:t>儿童</a:t>
            </a:r>
            <a:endParaRPr lang="en-US" altLang="zh-CN" sz="1400" b="1" dirty="0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onstantia" panose="02030602050306030303" pitchFamily="18" charset="0"/>
            </a:endParaRPr>
          </a:p>
          <a:p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Constantia" panose="02030602050306030303" pitchFamily="18" charset="0"/>
              </a:rPr>
              <a:t>        全息阅读</a:t>
            </a:r>
            <a:endParaRPr lang="zh-CN" altLang="en-US" sz="1400" b="1" dirty="0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Constantia" panose="02030602050306030303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162287" y="4799346"/>
            <a:ext cx="3026410" cy="33591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学校，就是一本打开的立体书！</a:t>
            </a:r>
            <a:endParaRPr lang="zh-CN" altLang="en-US" sz="1600" dirty="0" smtClean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TextBox 53"/>
          <p:cNvSpPr txBox="1"/>
          <p:nvPr/>
        </p:nvSpPr>
        <p:spPr>
          <a:xfrm>
            <a:off x="1935480" y="2648585"/>
            <a:ext cx="6473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/>
              <a:t>——</a:t>
            </a:r>
            <a:r>
              <a:rPr lang="zh-CN" altLang="en-US" sz="2800" b="1" dirty="0" smtClean="0"/>
              <a:t>奚峰艳全息阅读工作室第</a:t>
            </a:r>
            <a:r>
              <a:rPr lang="en-US" altLang="zh-CN" sz="2800" b="1" dirty="0" smtClean="0"/>
              <a:t>3</a:t>
            </a:r>
            <a:r>
              <a:rPr lang="zh-CN" altLang="en-US" sz="2800" b="1" dirty="0" smtClean="0"/>
              <a:t>次活动</a:t>
            </a:r>
            <a:endParaRPr lang="zh-CN" altLang="en-US" sz="2800" b="1" dirty="0" smtClean="0"/>
          </a:p>
        </p:txBody>
      </p:sp>
      <p:sp>
        <p:nvSpPr>
          <p:cNvPr id="5" name="TextBox 53"/>
          <p:cNvSpPr txBox="1"/>
          <p:nvPr/>
        </p:nvSpPr>
        <p:spPr>
          <a:xfrm>
            <a:off x="6574790" y="4048760"/>
            <a:ext cx="1833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 smtClean="0"/>
              <a:t>2020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1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8</a:t>
            </a:r>
            <a:r>
              <a:rPr lang="zh-CN" altLang="en-US" b="1" dirty="0" smtClean="0"/>
              <a:t>日</a:t>
            </a:r>
            <a:endParaRPr lang="zh-CN" altLang="en-US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 rot="2700000">
            <a:off x="310906" y="179351"/>
            <a:ext cx="538860" cy="56393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84746" y="767689"/>
            <a:ext cx="83592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99160" y="203200"/>
            <a:ext cx="8010525" cy="48260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lvl="0">
              <a:defRPr/>
            </a:pPr>
            <a:r>
              <a:rPr lang="zh-CN" altLang="zh-CN" sz="2700" b="1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全息阅读课堂</a:t>
            </a:r>
            <a:r>
              <a:rPr lang="zh-CN" altLang="zh-CN" sz="2700" b="1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，</a:t>
            </a:r>
            <a:r>
              <a:rPr lang="zh-CN" altLang="zh-CN" sz="1500" b="1" dirty="0" smtClean="0">
                <a:solidFill>
                  <a:srgbClr val="2980B9"/>
                </a:solidFill>
                <a:latin typeface="Arial" panose="020B0604020202020204"/>
                <a:ea typeface="微软雅黑" panose="020B0503020204020204" pitchFamily="34" charset="-122"/>
              </a:rPr>
              <a:t>我们从全息阅读的原点出发，向着儿童终身发展的高远前行</a:t>
            </a:r>
            <a:r>
              <a:rPr lang="en-US" altLang="zh-CN" sz="1500" b="1" dirty="0" smtClean="0">
                <a:solidFill>
                  <a:srgbClr val="2980B9"/>
                </a:solidFill>
                <a:latin typeface="Arial" panose="020B0604020202020204"/>
                <a:ea typeface="微软雅黑" panose="020B0503020204020204" pitchFamily="34" charset="-122"/>
              </a:rPr>
              <a:t>……</a:t>
            </a:r>
            <a:endParaRPr lang="zh-CN" altLang="en-US" sz="1500" b="1" dirty="0" smtClean="0">
              <a:solidFill>
                <a:srgbClr val="2980B9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 rot="2700000">
            <a:off x="7677144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/>
          <p:cNvSpPr/>
          <p:nvPr/>
        </p:nvSpPr>
        <p:spPr>
          <a:xfrm rot="2700000">
            <a:off x="8016011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2700000">
            <a:off x="8354876" y="605293"/>
            <a:ext cx="324792" cy="324792"/>
          </a:xfrm>
          <a:custGeom>
            <a:avLst/>
            <a:gdLst>
              <a:gd name="connsiteX0" fmla="*/ 29688 w 542085"/>
              <a:gd name="connsiteY0" fmla="*/ 29687 h 542085"/>
              <a:gd name="connsiteX1" fmla="*/ 101359 w 542085"/>
              <a:gd name="connsiteY1" fmla="*/ 0 h 542085"/>
              <a:gd name="connsiteX2" fmla="*/ 506782 w 542085"/>
              <a:gd name="connsiteY2" fmla="*/ 0 h 542085"/>
              <a:gd name="connsiteX3" fmla="*/ 542085 w 542085"/>
              <a:gd name="connsiteY3" fmla="*/ 7127 h 542085"/>
              <a:gd name="connsiteX4" fmla="*/ 7127 w 542085"/>
              <a:gd name="connsiteY4" fmla="*/ 542085 h 542085"/>
              <a:gd name="connsiteX5" fmla="*/ 0 w 542085"/>
              <a:gd name="connsiteY5" fmla="*/ 506782 h 542085"/>
              <a:gd name="connsiteX6" fmla="*/ 0 w 542085"/>
              <a:gd name="connsiteY6" fmla="*/ 101359 h 542085"/>
              <a:gd name="connsiteX7" fmla="*/ 29688 w 542085"/>
              <a:gd name="connsiteY7" fmla="*/ 29687 h 54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85" h="542085">
                <a:moveTo>
                  <a:pt x="29688" y="29687"/>
                </a:moveTo>
                <a:cubicBezTo>
                  <a:pt x="48030" y="11345"/>
                  <a:pt x="73370" y="0"/>
                  <a:pt x="101359" y="0"/>
                </a:cubicBezTo>
                <a:lnTo>
                  <a:pt x="506782" y="0"/>
                </a:lnTo>
                <a:lnTo>
                  <a:pt x="542085" y="7127"/>
                </a:lnTo>
                <a:lnTo>
                  <a:pt x="7127" y="542085"/>
                </a:lnTo>
                <a:lnTo>
                  <a:pt x="0" y="506782"/>
                </a:lnTo>
                <a:lnTo>
                  <a:pt x="0" y="101359"/>
                </a:lnTo>
                <a:cubicBezTo>
                  <a:pt x="0" y="73369"/>
                  <a:pt x="11345" y="48029"/>
                  <a:pt x="29688" y="29687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tretch>
            <a:fillRect/>
          </a:stretch>
        </p:blipFill>
        <p:spPr>
          <a:xfrm>
            <a:off x="-66367" y="1438443"/>
            <a:ext cx="3060511" cy="2301560"/>
          </a:xfrm>
        </p:spPr>
      </p:pic>
      <p:pic>
        <p:nvPicPr>
          <p:cNvPr id="22" name="图片占位符 21" descr="D:\儿童全息阅读\名校名师(2019.12)\名校名师报道12.12~13\2019.12.12下午场\照片汇总\18.JPG18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>
          <a:xfrm>
            <a:off x="2262069" y="882568"/>
            <a:ext cx="2108200" cy="1407123"/>
          </a:xfrm>
        </p:spPr>
      </p:pic>
      <p:pic>
        <p:nvPicPr>
          <p:cNvPr id="24" name="图片占位符 23" descr="D:\儿童全息阅读\名校名师(2019.12)\名校名师报道12.12~13\2019.12.12下午场\照片汇总\16.JPG16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1822690" y="3005784"/>
            <a:ext cx="2559891" cy="1706245"/>
          </a:xfrm>
        </p:spPr>
      </p:pic>
      <p:sp>
        <p:nvSpPr>
          <p:cNvPr id="17" name="矩形 16"/>
          <p:cNvSpPr/>
          <p:nvPr/>
        </p:nvSpPr>
        <p:spPr>
          <a:xfrm>
            <a:off x="3693793" y="2058040"/>
            <a:ext cx="5143568" cy="82867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4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课例成果提炼</a:t>
            </a:r>
            <a:endParaRPr lang="zh-CN" altLang="en-US" sz="4800" b="1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50826" y="11061"/>
            <a:ext cx="682113" cy="464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airplan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0205" y="88901"/>
            <a:ext cx="6203315" cy="466725"/>
            <a:chOff x="583" y="140"/>
            <a:chExt cx="9769" cy="735"/>
          </a:xfrm>
        </p:grpSpPr>
        <p:sp>
          <p:nvSpPr>
            <p:cNvPr id="5" name="文本框 4"/>
            <p:cNvSpPr txBox="1"/>
            <p:nvPr/>
          </p:nvSpPr>
          <p:spPr>
            <a:xfrm>
              <a:off x="910" y="140"/>
              <a:ext cx="944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全息阅读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省前瞻性项目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时序推进</a:t>
              </a:r>
              <a:endPara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583" y="854"/>
              <a:ext cx="9050" cy="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84"/>
          <p:cNvSpPr txBox="1"/>
          <p:nvPr/>
        </p:nvSpPr>
        <p:spPr>
          <a:xfrm>
            <a:off x="1390651" y="3575685"/>
            <a:ext cx="2375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任务导向式阅读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548640" y="1119505"/>
            <a:ext cx="632460" cy="580390"/>
            <a:chOff x="2769119" y="1848492"/>
            <a:chExt cx="504056" cy="504056"/>
          </a:xfrm>
        </p:grpSpPr>
        <p:sp>
          <p:nvSpPr>
            <p:cNvPr id="6" name="椭圆 5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7" name="TextBox 66"/>
            <p:cNvSpPr txBox="1"/>
            <p:nvPr/>
          </p:nvSpPr>
          <p:spPr>
            <a:xfrm>
              <a:off x="2808589" y="1931243"/>
              <a:ext cx="390973" cy="31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571472" y="2000246"/>
            <a:ext cx="651577" cy="580390"/>
            <a:chOff x="2471142" y="2586760"/>
            <a:chExt cx="504056" cy="504056"/>
          </a:xfrm>
        </p:grpSpPr>
        <p:sp>
          <p:nvSpPr>
            <p:cNvPr id="21" name="椭圆 20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2" name="TextBox 69"/>
            <p:cNvSpPr txBox="1"/>
            <p:nvPr/>
          </p:nvSpPr>
          <p:spPr>
            <a:xfrm>
              <a:off x="2510612" y="2669511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571472" y="2920054"/>
            <a:ext cx="632460" cy="580390"/>
            <a:chOff x="2769119" y="3325028"/>
            <a:chExt cx="504056" cy="504056"/>
          </a:xfrm>
        </p:grpSpPr>
        <p:sp>
          <p:nvSpPr>
            <p:cNvPr id="24" name="椭圆 23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6" name="TextBox 72"/>
            <p:cNvSpPr txBox="1"/>
            <p:nvPr/>
          </p:nvSpPr>
          <p:spPr>
            <a:xfrm>
              <a:off x="2808589" y="3407779"/>
              <a:ext cx="390973" cy="31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TextBox 82"/>
          <p:cNvSpPr txBox="1"/>
          <p:nvPr/>
        </p:nvSpPr>
        <p:spPr>
          <a:xfrm>
            <a:off x="1285852" y="1000114"/>
            <a:ext cx="21628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</a:rPr>
              <a:t>全人员</a:t>
            </a:r>
            <a:endParaRPr lang="zh-CN" altLang="en-US" sz="4000" dirty="0" smtClean="0">
              <a:solidFill>
                <a:sysClr val="window" lastClr="FFFFFF"/>
              </a:solidFill>
            </a:endParaRPr>
          </a:p>
        </p:txBody>
      </p:sp>
      <p:sp>
        <p:nvSpPr>
          <p:cNvPr id="28" name="TextBox 83"/>
          <p:cNvSpPr txBox="1"/>
          <p:nvPr/>
        </p:nvSpPr>
        <p:spPr>
          <a:xfrm>
            <a:off x="1390650" y="2451100"/>
            <a:ext cx="216281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全时空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9" name="TextBox 84"/>
          <p:cNvSpPr txBox="1"/>
          <p:nvPr/>
        </p:nvSpPr>
        <p:spPr>
          <a:xfrm>
            <a:off x="1390650" y="3575685"/>
            <a:ext cx="237553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主题探究式阅读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51" name="TextBox 74"/>
          <p:cNvSpPr txBox="1"/>
          <p:nvPr/>
        </p:nvSpPr>
        <p:spPr>
          <a:xfrm>
            <a:off x="3573145" y="1758315"/>
            <a:ext cx="528320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1.</a:t>
            </a:r>
            <a:r>
              <a:rPr lang="zh-CN" altLang="en-US" sz="2000" b="1" dirty="0" smtClean="0">
                <a:solidFill>
                  <a:srgbClr val="FF0000"/>
                </a:solidFill>
                <a:sym typeface="+mn-ea"/>
              </a:rPr>
              <a:t>筹备前瞻性项目中期评估</a:t>
            </a:r>
            <a:endParaRPr lang="zh-CN" altLang="en-US" sz="2000" b="1" dirty="0" smtClean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 smtClean="0">
                <a:sym typeface="+mn-ea"/>
              </a:rPr>
              <a:t>2.</a:t>
            </a:r>
            <a:r>
              <a:rPr lang="zh-CN" altLang="en-US" sz="2000" b="1" dirty="0" smtClean="0"/>
              <a:t>组稿论文选题论证； </a:t>
            </a:r>
            <a:r>
              <a:rPr lang="en-US" altLang="zh-CN" sz="2000" b="1" dirty="0" smtClean="0"/>
              <a:t>2.</a:t>
            </a:r>
            <a:r>
              <a:rPr lang="zh-CN" altLang="en-US" sz="2000" b="1" dirty="0" smtClean="0"/>
              <a:t>课内外书目研制完善1</a:t>
            </a:r>
            <a:endParaRPr lang="zh-CN" altLang="en-US" sz="2000" b="1" dirty="0" smtClean="0"/>
          </a:p>
        </p:txBody>
      </p:sp>
      <p:sp>
        <p:nvSpPr>
          <p:cNvPr id="52" name="TextBox 74"/>
          <p:cNvSpPr txBox="1"/>
          <p:nvPr/>
        </p:nvSpPr>
        <p:spPr>
          <a:xfrm>
            <a:off x="3643306" y="2928623"/>
            <a:ext cx="5143536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/>
              <a:t>1.跨界融合课例研讨；  2.全息阅读节</a:t>
            </a:r>
            <a:endParaRPr lang="zh-CN" altLang="en-US" sz="2000" b="1" dirty="0" smtClean="0"/>
          </a:p>
          <a:p>
            <a:r>
              <a:rPr lang="en-US" altLang="zh-CN" sz="2000" b="1" dirty="0" smtClean="0"/>
              <a:t>3.“</a:t>
            </a:r>
            <a:r>
              <a:rPr lang="zh-CN" altLang="en-US" sz="2000" b="1" dirty="0" smtClean="0"/>
              <a:t>快乐读书吧</a:t>
            </a:r>
            <a:r>
              <a:rPr lang="en-US" altLang="zh-CN" sz="2000" b="1" dirty="0" smtClean="0"/>
              <a:t>”</a:t>
            </a:r>
            <a:r>
              <a:rPr lang="zh-CN" altLang="en-US" sz="2000" b="1" dirty="0" smtClean="0"/>
              <a:t>教学研究</a:t>
            </a:r>
            <a:r>
              <a:rPr lang="en-US" altLang="zh-CN" sz="2000" b="1" dirty="0" smtClean="0"/>
              <a:t>1</a:t>
            </a:r>
            <a:endParaRPr lang="en-US" altLang="zh-CN" sz="2000" b="1" dirty="0" smtClean="0"/>
          </a:p>
        </p:txBody>
      </p:sp>
      <p:sp>
        <p:nvSpPr>
          <p:cNvPr id="36" name="矩形 3"/>
          <p:cNvSpPr/>
          <p:nvPr/>
        </p:nvSpPr>
        <p:spPr>
          <a:xfrm>
            <a:off x="1142976" y="2000246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7" name="TextBox 82"/>
          <p:cNvSpPr txBox="1"/>
          <p:nvPr/>
        </p:nvSpPr>
        <p:spPr>
          <a:xfrm>
            <a:off x="1285852" y="2072001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完善书目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8" name="矩形 3"/>
          <p:cNvSpPr/>
          <p:nvPr/>
        </p:nvSpPr>
        <p:spPr>
          <a:xfrm>
            <a:off x="1142976" y="2928940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0" name="组合 22"/>
          <p:cNvGrpSpPr/>
          <p:nvPr/>
        </p:nvGrpSpPr>
        <p:grpSpPr>
          <a:xfrm>
            <a:off x="571472" y="3777310"/>
            <a:ext cx="632460" cy="580390"/>
            <a:chOff x="2769119" y="3325028"/>
            <a:chExt cx="504056" cy="504056"/>
          </a:xfrm>
        </p:grpSpPr>
        <p:sp>
          <p:nvSpPr>
            <p:cNvPr id="41" name="椭圆 40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42" name="TextBox 72"/>
            <p:cNvSpPr txBox="1"/>
            <p:nvPr/>
          </p:nvSpPr>
          <p:spPr>
            <a:xfrm>
              <a:off x="2808589" y="3407779"/>
              <a:ext cx="390973" cy="31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"/>
          <p:cNvSpPr/>
          <p:nvPr/>
        </p:nvSpPr>
        <p:spPr>
          <a:xfrm>
            <a:off x="1142976" y="3786196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4" name="矩形 3"/>
          <p:cNvSpPr/>
          <p:nvPr/>
        </p:nvSpPr>
        <p:spPr>
          <a:xfrm>
            <a:off x="1142976" y="1071552"/>
            <a:ext cx="2357454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43" name="TextBox 82"/>
          <p:cNvSpPr txBox="1"/>
          <p:nvPr/>
        </p:nvSpPr>
        <p:spPr>
          <a:xfrm>
            <a:off x="1142976" y="1142990"/>
            <a:ext cx="2357454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制定</a:t>
            </a:r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计划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4" name="TextBox 82"/>
          <p:cNvSpPr txBox="1"/>
          <p:nvPr/>
        </p:nvSpPr>
        <p:spPr>
          <a:xfrm>
            <a:off x="1285852" y="3000378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课例研究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5" name="TextBox 82"/>
          <p:cNvSpPr txBox="1"/>
          <p:nvPr/>
        </p:nvSpPr>
        <p:spPr>
          <a:xfrm>
            <a:off x="1285852" y="3857634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对外辐射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6" name="TextBox 74"/>
          <p:cNvSpPr txBox="1"/>
          <p:nvPr/>
        </p:nvSpPr>
        <p:spPr>
          <a:xfrm>
            <a:off x="3643306" y="3785879"/>
            <a:ext cx="5143536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/>
              <a:t>1.组稿论文论证、发表筹划（邀请专家指导）</a:t>
            </a:r>
            <a:endParaRPr lang="zh-CN" altLang="en-US" sz="2000" b="1" dirty="0" smtClean="0"/>
          </a:p>
          <a:p>
            <a:r>
              <a:rPr lang="zh-CN" altLang="en-US" sz="2000" b="1" dirty="0" smtClean="0"/>
              <a:t>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联盟校送教（安康、滨海）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30" name="TextBox 74"/>
          <p:cNvSpPr txBox="1"/>
          <p:nvPr/>
        </p:nvSpPr>
        <p:spPr>
          <a:xfrm>
            <a:off x="3578860" y="1047750"/>
            <a:ext cx="375221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1.年度计划； </a:t>
            </a:r>
            <a:r>
              <a:rPr lang="en-US" altLang="zh-CN" sz="2000" b="1" dirty="0" smtClean="0"/>
              <a:t>2.</a:t>
            </a:r>
            <a:r>
              <a:rPr lang="zh-CN" altLang="en-US" sz="2000" b="1" dirty="0" smtClean="0"/>
              <a:t>教学案例撰写</a:t>
            </a:r>
            <a:endParaRPr lang="zh-CN" altLang="en-US" sz="2000" b="1" dirty="0" smtClean="0"/>
          </a:p>
        </p:txBody>
      </p:sp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46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0205" y="88901"/>
            <a:ext cx="6203315" cy="466725"/>
            <a:chOff x="583" y="140"/>
            <a:chExt cx="9769" cy="735"/>
          </a:xfrm>
        </p:grpSpPr>
        <p:sp>
          <p:nvSpPr>
            <p:cNvPr id="5" name="文本框 4"/>
            <p:cNvSpPr txBox="1"/>
            <p:nvPr/>
          </p:nvSpPr>
          <p:spPr>
            <a:xfrm>
              <a:off x="910" y="140"/>
              <a:ext cx="944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全息阅读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省前瞻性项目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时序推进</a:t>
              </a:r>
              <a:endPara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583" y="854"/>
              <a:ext cx="9050" cy="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84"/>
          <p:cNvSpPr txBox="1"/>
          <p:nvPr/>
        </p:nvSpPr>
        <p:spPr>
          <a:xfrm>
            <a:off x="1390651" y="4006215"/>
            <a:ext cx="2375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任务导向式阅读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548640" y="1550035"/>
            <a:ext cx="632460" cy="580390"/>
            <a:chOff x="2769119" y="1848492"/>
            <a:chExt cx="504056" cy="504056"/>
          </a:xfrm>
        </p:grpSpPr>
        <p:sp>
          <p:nvSpPr>
            <p:cNvPr id="6" name="椭圆 5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7" name="TextBox 66"/>
            <p:cNvSpPr txBox="1"/>
            <p:nvPr/>
          </p:nvSpPr>
          <p:spPr>
            <a:xfrm>
              <a:off x="2808589" y="1931243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571472" y="2430776"/>
            <a:ext cx="651577" cy="580390"/>
            <a:chOff x="2471142" y="2586760"/>
            <a:chExt cx="504056" cy="504056"/>
          </a:xfrm>
        </p:grpSpPr>
        <p:sp>
          <p:nvSpPr>
            <p:cNvPr id="21" name="椭圆 20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2" name="TextBox 69"/>
            <p:cNvSpPr txBox="1"/>
            <p:nvPr/>
          </p:nvSpPr>
          <p:spPr>
            <a:xfrm>
              <a:off x="2510612" y="2669511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571472" y="3302356"/>
            <a:ext cx="632460" cy="645160"/>
            <a:chOff x="2769119" y="3283143"/>
            <a:chExt cx="504056" cy="560307"/>
          </a:xfrm>
        </p:grpSpPr>
        <p:sp>
          <p:nvSpPr>
            <p:cNvPr id="24" name="椭圆 23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6" name="TextBox 72"/>
            <p:cNvSpPr txBox="1"/>
            <p:nvPr/>
          </p:nvSpPr>
          <p:spPr>
            <a:xfrm>
              <a:off x="2808589" y="3283143"/>
              <a:ext cx="390973" cy="56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08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TextBox 82"/>
          <p:cNvSpPr txBox="1"/>
          <p:nvPr/>
        </p:nvSpPr>
        <p:spPr>
          <a:xfrm>
            <a:off x="1285852" y="1430644"/>
            <a:ext cx="21628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</a:rPr>
              <a:t>全人员</a:t>
            </a:r>
            <a:endParaRPr lang="zh-CN" altLang="en-US" sz="4000" dirty="0" smtClean="0">
              <a:solidFill>
                <a:sysClr val="window" lastClr="FFFFFF"/>
              </a:solidFill>
            </a:endParaRPr>
          </a:p>
        </p:txBody>
      </p:sp>
      <p:sp>
        <p:nvSpPr>
          <p:cNvPr id="28" name="TextBox 83"/>
          <p:cNvSpPr txBox="1"/>
          <p:nvPr/>
        </p:nvSpPr>
        <p:spPr>
          <a:xfrm>
            <a:off x="1390650" y="2881630"/>
            <a:ext cx="216281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全时空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9" name="TextBox 84"/>
          <p:cNvSpPr txBox="1"/>
          <p:nvPr/>
        </p:nvSpPr>
        <p:spPr>
          <a:xfrm>
            <a:off x="1390650" y="4006215"/>
            <a:ext cx="237553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主题探究式阅读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51" name="TextBox 74"/>
          <p:cNvSpPr txBox="1"/>
          <p:nvPr/>
        </p:nvSpPr>
        <p:spPr>
          <a:xfrm>
            <a:off x="3642995" y="2287905"/>
            <a:ext cx="528320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1.一公里阅读圈实践活动汇报 </a:t>
            </a:r>
            <a:endParaRPr lang="zh-CN" altLang="en-US" sz="2000" b="1" dirty="0" smtClean="0"/>
          </a:p>
          <a:p>
            <a:pPr algn="just">
              <a:lnSpc>
                <a:spcPct val="150000"/>
              </a:lnSpc>
            </a:pPr>
            <a:r>
              <a:rPr lang="en-US" altLang="zh-CN" sz="2000" b="1" dirty="0" smtClean="0"/>
              <a:t>2.</a:t>
            </a:r>
            <a:r>
              <a:rPr lang="zh-CN" altLang="en-US" sz="2000" b="1" dirty="0" smtClean="0"/>
              <a:t>课内外书目研制完善</a:t>
            </a:r>
            <a:r>
              <a:rPr lang="en-US" altLang="zh-CN" sz="2000" b="1" dirty="0" smtClean="0"/>
              <a:t>2</a:t>
            </a:r>
            <a:endParaRPr lang="en-US" altLang="zh-CN" sz="2000" b="1" dirty="0" smtClean="0"/>
          </a:p>
        </p:txBody>
      </p:sp>
      <p:sp>
        <p:nvSpPr>
          <p:cNvPr id="52" name="TextBox 74"/>
          <p:cNvSpPr txBox="1"/>
          <p:nvPr/>
        </p:nvSpPr>
        <p:spPr>
          <a:xfrm>
            <a:off x="3642995" y="3502660"/>
            <a:ext cx="476948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/>
              <a:t>1.成果梳理</a:t>
            </a:r>
            <a:endParaRPr lang="zh-CN" altLang="en-US" sz="2000" b="1" dirty="0" smtClean="0"/>
          </a:p>
          <a:p>
            <a:r>
              <a:rPr lang="en-US" altLang="zh-CN" sz="2000" b="1" dirty="0" smtClean="0"/>
              <a:t>2.“快乐读书吧”教学研究2</a:t>
            </a:r>
            <a:endParaRPr lang="en-US" altLang="zh-CN" sz="2000" b="1" dirty="0" smtClean="0"/>
          </a:p>
        </p:txBody>
      </p:sp>
      <p:sp>
        <p:nvSpPr>
          <p:cNvPr id="36" name="矩形 3"/>
          <p:cNvSpPr/>
          <p:nvPr/>
        </p:nvSpPr>
        <p:spPr>
          <a:xfrm>
            <a:off x="1142976" y="2430776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7" name="TextBox 82"/>
          <p:cNvSpPr txBox="1"/>
          <p:nvPr/>
        </p:nvSpPr>
        <p:spPr>
          <a:xfrm>
            <a:off x="1285852" y="2502531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完善书目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8" name="矩形 3"/>
          <p:cNvSpPr/>
          <p:nvPr/>
        </p:nvSpPr>
        <p:spPr>
          <a:xfrm>
            <a:off x="1142976" y="3359470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4" name="矩形 3"/>
          <p:cNvSpPr/>
          <p:nvPr/>
        </p:nvSpPr>
        <p:spPr>
          <a:xfrm>
            <a:off x="1142976" y="1502082"/>
            <a:ext cx="2357454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43" name="TextBox 82"/>
          <p:cNvSpPr txBox="1"/>
          <p:nvPr/>
        </p:nvSpPr>
        <p:spPr>
          <a:xfrm>
            <a:off x="1142976" y="1573520"/>
            <a:ext cx="2357454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项目</a:t>
            </a:r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展评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4" name="TextBox 82"/>
          <p:cNvSpPr txBox="1"/>
          <p:nvPr/>
        </p:nvSpPr>
        <p:spPr>
          <a:xfrm>
            <a:off x="1285852" y="3430908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成果提炼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0" name="TextBox 74"/>
          <p:cNvSpPr txBox="1"/>
          <p:nvPr/>
        </p:nvSpPr>
        <p:spPr>
          <a:xfrm>
            <a:off x="3650615" y="1263015"/>
            <a:ext cx="539242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1.一公里阅读圈案例设计</a:t>
            </a:r>
            <a:endParaRPr lang="zh-CN" altLang="en-US" sz="2000" b="1" dirty="0" smtClean="0"/>
          </a:p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2.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项目组教师阅读教学、阅读活动展评（市开放</a:t>
            </a:r>
            <a:r>
              <a:rPr lang="zh-CN" altLang="en-US" sz="2000" b="1" dirty="0" smtClean="0"/>
              <a:t>）</a:t>
            </a:r>
            <a:endParaRPr lang="zh-CN" altLang="en-US" sz="2000" b="1" dirty="0" smtClean="0"/>
          </a:p>
        </p:txBody>
      </p:sp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0205" y="88901"/>
            <a:ext cx="6203315" cy="466725"/>
            <a:chOff x="583" y="140"/>
            <a:chExt cx="9769" cy="735"/>
          </a:xfrm>
        </p:grpSpPr>
        <p:sp>
          <p:nvSpPr>
            <p:cNvPr id="5" name="文本框 4"/>
            <p:cNvSpPr txBox="1"/>
            <p:nvPr/>
          </p:nvSpPr>
          <p:spPr>
            <a:xfrm>
              <a:off x="910" y="140"/>
              <a:ext cx="944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全息阅读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省前瞻性项目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时序推进</a:t>
              </a:r>
              <a:endPara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 flipV="1">
              <a:off x="583" y="854"/>
              <a:ext cx="9050" cy="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84"/>
          <p:cNvSpPr txBox="1"/>
          <p:nvPr/>
        </p:nvSpPr>
        <p:spPr>
          <a:xfrm>
            <a:off x="1390651" y="3575685"/>
            <a:ext cx="2375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任务导向式阅读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grpSp>
        <p:nvGrpSpPr>
          <p:cNvPr id="4" name="组合 14"/>
          <p:cNvGrpSpPr/>
          <p:nvPr/>
        </p:nvGrpSpPr>
        <p:grpSpPr>
          <a:xfrm>
            <a:off x="548640" y="1119505"/>
            <a:ext cx="632460" cy="580390"/>
            <a:chOff x="2769119" y="1848492"/>
            <a:chExt cx="504056" cy="504056"/>
          </a:xfrm>
        </p:grpSpPr>
        <p:sp>
          <p:nvSpPr>
            <p:cNvPr id="6" name="椭圆 5"/>
            <p:cNvSpPr/>
            <p:nvPr/>
          </p:nvSpPr>
          <p:spPr>
            <a:xfrm>
              <a:off x="2769119" y="1848492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7" name="TextBox 66"/>
            <p:cNvSpPr txBox="1"/>
            <p:nvPr/>
          </p:nvSpPr>
          <p:spPr>
            <a:xfrm>
              <a:off x="2808589" y="1931243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09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19"/>
          <p:cNvGrpSpPr/>
          <p:nvPr/>
        </p:nvGrpSpPr>
        <p:grpSpPr>
          <a:xfrm>
            <a:off x="571472" y="2000246"/>
            <a:ext cx="651577" cy="580390"/>
            <a:chOff x="2471142" y="2586760"/>
            <a:chExt cx="504056" cy="504056"/>
          </a:xfrm>
        </p:grpSpPr>
        <p:sp>
          <p:nvSpPr>
            <p:cNvPr id="21" name="椭圆 20"/>
            <p:cNvSpPr/>
            <p:nvPr/>
          </p:nvSpPr>
          <p:spPr>
            <a:xfrm>
              <a:off x="2471142" y="2586760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2" name="TextBox 69"/>
            <p:cNvSpPr txBox="1"/>
            <p:nvPr/>
          </p:nvSpPr>
          <p:spPr>
            <a:xfrm>
              <a:off x="2510612" y="2669511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22"/>
          <p:cNvGrpSpPr/>
          <p:nvPr/>
        </p:nvGrpSpPr>
        <p:grpSpPr>
          <a:xfrm>
            <a:off x="571472" y="2920054"/>
            <a:ext cx="632460" cy="580390"/>
            <a:chOff x="2769119" y="3325028"/>
            <a:chExt cx="504056" cy="504056"/>
          </a:xfrm>
        </p:grpSpPr>
        <p:sp>
          <p:nvSpPr>
            <p:cNvPr id="24" name="椭圆 23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6" name="TextBox 72"/>
            <p:cNvSpPr txBox="1"/>
            <p:nvPr/>
          </p:nvSpPr>
          <p:spPr>
            <a:xfrm>
              <a:off x="2808589" y="3407779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TextBox 82"/>
          <p:cNvSpPr txBox="1"/>
          <p:nvPr/>
        </p:nvSpPr>
        <p:spPr>
          <a:xfrm>
            <a:off x="1285852" y="1000114"/>
            <a:ext cx="21628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</a:rPr>
              <a:t>全人员</a:t>
            </a:r>
            <a:endParaRPr lang="zh-CN" altLang="en-US" sz="4000" dirty="0" smtClean="0">
              <a:solidFill>
                <a:sysClr val="window" lastClr="FFFFFF"/>
              </a:solidFill>
            </a:endParaRPr>
          </a:p>
        </p:txBody>
      </p:sp>
      <p:sp>
        <p:nvSpPr>
          <p:cNvPr id="28" name="TextBox 83"/>
          <p:cNvSpPr txBox="1"/>
          <p:nvPr/>
        </p:nvSpPr>
        <p:spPr>
          <a:xfrm>
            <a:off x="1390650" y="2451100"/>
            <a:ext cx="216281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全时空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9" name="TextBox 84"/>
          <p:cNvSpPr txBox="1"/>
          <p:nvPr/>
        </p:nvSpPr>
        <p:spPr>
          <a:xfrm>
            <a:off x="1390650" y="3575685"/>
            <a:ext cx="237553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ysClr val="window" lastClr="FFFFFF"/>
                </a:solidFill>
              </a:rPr>
              <a:t>主题探究式阅读</a:t>
            </a:r>
            <a:endParaRPr lang="zh-CN" altLang="en-US" dirty="0" smtClean="0">
              <a:solidFill>
                <a:sysClr val="window" lastClr="FFFFFF"/>
              </a:solidFill>
            </a:endParaRPr>
          </a:p>
        </p:txBody>
      </p:sp>
      <p:sp>
        <p:nvSpPr>
          <p:cNvPr id="51" name="TextBox 74"/>
          <p:cNvSpPr txBox="1"/>
          <p:nvPr/>
        </p:nvSpPr>
        <p:spPr>
          <a:xfrm>
            <a:off x="3642995" y="2072640"/>
            <a:ext cx="528320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 smtClean="0"/>
              <a:t>1.</a:t>
            </a:r>
            <a:r>
              <a:rPr lang="zh-CN" altLang="en-US" sz="2000" b="1" dirty="0" smtClean="0">
                <a:sym typeface="+mn-ea"/>
              </a:rPr>
              <a:t>专家指导、理论学习</a:t>
            </a:r>
            <a:endParaRPr lang="en-US" altLang="zh-CN" sz="2000" b="1" dirty="0" smtClean="0"/>
          </a:p>
        </p:txBody>
      </p:sp>
      <p:sp>
        <p:nvSpPr>
          <p:cNvPr id="52" name="TextBox 74"/>
          <p:cNvSpPr txBox="1"/>
          <p:nvPr/>
        </p:nvSpPr>
        <p:spPr>
          <a:xfrm>
            <a:off x="3642995" y="3072130"/>
            <a:ext cx="354139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/>
              <a:t>1.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名师进校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36" name="矩形 3"/>
          <p:cNvSpPr/>
          <p:nvPr/>
        </p:nvSpPr>
        <p:spPr>
          <a:xfrm>
            <a:off x="1142976" y="2000246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7" name="TextBox 82"/>
          <p:cNvSpPr txBox="1"/>
          <p:nvPr/>
        </p:nvSpPr>
        <p:spPr>
          <a:xfrm>
            <a:off x="1285852" y="2072001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专家引领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8" name="矩形 3"/>
          <p:cNvSpPr/>
          <p:nvPr/>
        </p:nvSpPr>
        <p:spPr>
          <a:xfrm>
            <a:off x="1142976" y="2928940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0" name="组合 22"/>
          <p:cNvGrpSpPr/>
          <p:nvPr/>
        </p:nvGrpSpPr>
        <p:grpSpPr>
          <a:xfrm>
            <a:off x="571472" y="3777310"/>
            <a:ext cx="632460" cy="580390"/>
            <a:chOff x="2769119" y="3325028"/>
            <a:chExt cx="504056" cy="504056"/>
          </a:xfrm>
        </p:grpSpPr>
        <p:sp>
          <p:nvSpPr>
            <p:cNvPr id="41" name="椭圆 40"/>
            <p:cNvSpPr/>
            <p:nvPr/>
          </p:nvSpPr>
          <p:spPr>
            <a:xfrm>
              <a:off x="2769119" y="3325028"/>
              <a:ext cx="504056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p:spPr>
          <p:style>
            <a:lnRef idx="2">
              <a:srgbClr val="3494BA">
                <a:shade val="50000"/>
              </a:srgbClr>
            </a:lnRef>
            <a:fillRef idx="1">
              <a:srgbClr val="3494BA"/>
            </a:fillRef>
            <a:effectRef idx="0">
              <a:srgbClr val="3494B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42" name="TextBox 72"/>
            <p:cNvSpPr txBox="1"/>
            <p:nvPr/>
          </p:nvSpPr>
          <p:spPr>
            <a:xfrm>
              <a:off x="2808589" y="3407779"/>
              <a:ext cx="390973" cy="3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endParaRPr lang="en-US" altLang="zh-CN" sz="18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"/>
          <p:cNvSpPr/>
          <p:nvPr/>
        </p:nvSpPr>
        <p:spPr>
          <a:xfrm>
            <a:off x="1142976" y="3786196"/>
            <a:ext cx="2428892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4" name="矩形 3"/>
          <p:cNvSpPr/>
          <p:nvPr/>
        </p:nvSpPr>
        <p:spPr>
          <a:xfrm>
            <a:off x="1142976" y="1071552"/>
            <a:ext cx="2357454" cy="714380"/>
          </a:xfrm>
          <a:custGeom>
            <a:avLst/>
            <a:gdLst/>
            <a:ahLst/>
            <a:cxnLst/>
            <a:rect l="l" t="t" r="r" b="b"/>
            <a:pathLst>
              <a:path w="5192450" h="1305562">
                <a:moveTo>
                  <a:pt x="648072" y="0"/>
                </a:moveTo>
                <a:lnTo>
                  <a:pt x="4680520" y="0"/>
                </a:lnTo>
                <a:lnTo>
                  <a:pt x="4680520" y="534"/>
                </a:lnTo>
                <a:lnTo>
                  <a:pt x="4756983" y="534"/>
                </a:lnTo>
                <a:cubicBezTo>
                  <a:pt x="4781822" y="0"/>
                  <a:pt x="4807189" y="5871"/>
                  <a:pt x="4830442" y="19749"/>
                </a:cubicBezTo>
                <a:cubicBezTo>
                  <a:pt x="4852109" y="32025"/>
                  <a:pt x="4869549" y="49639"/>
                  <a:pt x="4881176" y="70456"/>
                </a:cubicBezTo>
                <a:lnTo>
                  <a:pt x="5172368" y="579657"/>
                </a:lnTo>
                <a:cubicBezTo>
                  <a:pt x="5185051" y="601007"/>
                  <a:pt x="5192450" y="626093"/>
                  <a:pt x="5192450" y="652781"/>
                </a:cubicBezTo>
                <a:cubicBezTo>
                  <a:pt x="5192450" y="680003"/>
                  <a:pt x="5185051" y="705089"/>
                  <a:pt x="5171839" y="726439"/>
                </a:cubicBezTo>
                <a:lnTo>
                  <a:pt x="4881176" y="1235640"/>
                </a:lnTo>
                <a:cubicBezTo>
                  <a:pt x="4869021" y="1255923"/>
                  <a:pt x="4852109" y="1273537"/>
                  <a:pt x="4830442" y="1286347"/>
                </a:cubicBezTo>
                <a:cubicBezTo>
                  <a:pt x="4807717" y="1299691"/>
                  <a:pt x="4782879" y="1305562"/>
                  <a:pt x="4758040" y="1305028"/>
                </a:cubicBezTo>
                <a:lnTo>
                  <a:pt x="4680520" y="1305028"/>
                </a:lnTo>
                <a:lnTo>
                  <a:pt x="4680520" y="1305562"/>
                </a:lnTo>
                <a:lnTo>
                  <a:pt x="648072" y="1305562"/>
                </a:lnTo>
                <a:lnTo>
                  <a:pt x="648072" y="1305028"/>
                </a:lnTo>
                <a:lnTo>
                  <a:pt x="431239" y="1305028"/>
                </a:lnTo>
                <a:cubicBezTo>
                  <a:pt x="407986" y="1305028"/>
                  <a:pt x="383676" y="1299157"/>
                  <a:pt x="362008" y="1286347"/>
                </a:cubicBezTo>
                <a:cubicBezTo>
                  <a:pt x="340341" y="1273537"/>
                  <a:pt x="322901" y="1255923"/>
                  <a:pt x="311274" y="1235107"/>
                </a:cubicBezTo>
                <a:lnTo>
                  <a:pt x="19025" y="723770"/>
                </a:lnTo>
                <a:cubicBezTo>
                  <a:pt x="6870" y="702954"/>
                  <a:pt x="0" y="678935"/>
                  <a:pt x="0" y="652781"/>
                </a:cubicBezTo>
                <a:cubicBezTo>
                  <a:pt x="0" y="626627"/>
                  <a:pt x="6870" y="602608"/>
                  <a:pt x="19025" y="581258"/>
                </a:cubicBezTo>
                <a:lnTo>
                  <a:pt x="310217" y="72057"/>
                </a:lnTo>
                <a:cubicBezTo>
                  <a:pt x="322372" y="51240"/>
                  <a:pt x="339812" y="32559"/>
                  <a:pt x="362008" y="19749"/>
                </a:cubicBezTo>
                <a:cubicBezTo>
                  <a:pt x="382619" y="7473"/>
                  <a:pt x="405344" y="1068"/>
                  <a:pt x="428068" y="534"/>
                </a:cubicBezTo>
                <a:lnTo>
                  <a:pt x="648072" y="534"/>
                </a:lnTo>
                <a:close/>
              </a:path>
            </a:pathLst>
          </a:custGeom>
          <a:solidFill>
            <a:srgbClr val="0070C0"/>
          </a:solidFill>
          <a:ln w="9525">
            <a:noFill/>
          </a:ln>
        </p:spPr>
        <p:style>
          <a:lnRef idx="2">
            <a:srgbClr val="3494BA">
              <a:shade val="50000"/>
            </a:srgbClr>
          </a:lnRef>
          <a:fillRef idx="1">
            <a:srgbClr val="3494BA"/>
          </a:fillRef>
          <a:effectRef idx="0">
            <a:srgbClr val="3494B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43" name="TextBox 82"/>
          <p:cNvSpPr txBox="1"/>
          <p:nvPr/>
        </p:nvSpPr>
        <p:spPr>
          <a:xfrm>
            <a:off x="1142976" y="1142990"/>
            <a:ext cx="2357454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课例研讨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4" name="TextBox 82"/>
          <p:cNvSpPr txBox="1"/>
          <p:nvPr/>
        </p:nvSpPr>
        <p:spPr>
          <a:xfrm>
            <a:off x="1285852" y="3000378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名师进校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5" name="TextBox 82"/>
          <p:cNvSpPr txBox="1"/>
          <p:nvPr/>
        </p:nvSpPr>
        <p:spPr>
          <a:xfrm>
            <a:off x="1285852" y="3857634"/>
            <a:ext cx="21628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37354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000" dirty="0" smtClean="0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中期展评</a:t>
            </a:r>
            <a:endParaRPr lang="zh-CN" altLang="en-US" sz="4000" dirty="0" smtClean="0">
              <a:solidFill>
                <a:sysClr val="window" lastClr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6" name="TextBox 74"/>
          <p:cNvSpPr txBox="1"/>
          <p:nvPr/>
        </p:nvSpPr>
        <p:spPr>
          <a:xfrm>
            <a:off x="3714750" y="3929380"/>
            <a:ext cx="293052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1.成果奖成果审定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30" name="TextBox 74"/>
          <p:cNvSpPr txBox="1"/>
          <p:nvPr/>
        </p:nvSpPr>
        <p:spPr>
          <a:xfrm>
            <a:off x="3650615" y="904240"/>
            <a:ext cx="539242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sym typeface="+mn-ea"/>
              </a:rPr>
              <a:t>1.生活实践课例研讨</a:t>
            </a:r>
            <a:endParaRPr lang="zh-CN" altLang="en-US" sz="2000" b="1" dirty="0" smtClean="0"/>
          </a:p>
          <a:p>
            <a:pPr algn="just">
              <a:lnSpc>
                <a:spcPct val="150000"/>
              </a:lnSpc>
            </a:pPr>
            <a:r>
              <a:rPr lang="en-US" altLang="zh-CN" sz="2000" b="1" dirty="0" smtClean="0">
                <a:sym typeface="+mn-ea"/>
              </a:rPr>
              <a:t>2.</a:t>
            </a:r>
            <a:r>
              <a:rPr lang="zh-CN" altLang="en-US" sz="2000" b="1" dirty="0" smtClean="0">
                <a:sym typeface="+mn-ea"/>
              </a:rPr>
              <a:t>阅读公益行</a:t>
            </a:r>
            <a:endParaRPr lang="zh-CN" altLang="en-US" sz="2000" b="1" dirty="0" smtClean="0"/>
          </a:p>
        </p:txBody>
      </p:sp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46" grpId="0"/>
      <p:bldP spid="30" grpId="0"/>
    </p:bldLst>
  </p:timing>
</p:sld>
</file>

<file path=ppt/tags/tag1.xml><?xml version="1.0" encoding="utf-8"?>
<p:tagLst xmlns:p="http://schemas.openxmlformats.org/presentationml/2006/main">
  <p:tag name="KSO_WM_SLIDE_ITEM_CNT" val="6"/>
</p:tagLst>
</file>

<file path=ppt/tags/tag2.xml><?xml version="1.0" encoding="utf-8"?>
<p:tagLst xmlns:p="http://schemas.openxmlformats.org/presentationml/2006/main">
  <p:tag name="KSO_WM_SLIDE_ITEM_CNT" val="6"/>
</p:tagLst>
</file>

<file path=ppt/tags/tag3.xml><?xml version="1.0" encoding="utf-8"?>
<p:tagLst xmlns:p="http://schemas.openxmlformats.org/presentationml/2006/main">
  <p:tag name="KSO_WM_SLIDE_ITEM_CNT" val="6"/>
</p:tagLst>
</file>

<file path=ppt/tags/tag4.xml><?xml version="1.0" encoding="utf-8"?>
<p:tagLst xmlns:p="http://schemas.openxmlformats.org/presentationml/2006/main">
  <p:tag name="KSO_WM_DOC_GUID" val="{ddd88329-98a0-4fb9-a0e7-164526971e5f}"/>
</p:tagLst>
</file>

<file path=ppt/theme/theme1.xml><?xml version="1.0" encoding="utf-8"?>
<a:theme xmlns:a="http://schemas.openxmlformats.org/drawingml/2006/main" name="第一PPT，www.1ppt.com">
  <a:themeElements>
    <a:clrScheme name="自定义 11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6AB5"/>
      </a:accent1>
      <a:accent2>
        <a:srgbClr val="31A8E1"/>
      </a:accent2>
      <a:accent3>
        <a:srgbClr val="006AB5"/>
      </a:accent3>
      <a:accent4>
        <a:srgbClr val="31A8E1"/>
      </a:accent4>
      <a:accent5>
        <a:srgbClr val="006AB5"/>
      </a:accent5>
      <a:accent6>
        <a:srgbClr val="31A8E1"/>
      </a:accent6>
      <a:hlink>
        <a:srgbClr val="006AB5"/>
      </a:hlink>
      <a:folHlink>
        <a:srgbClr val="31A8E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WPS 演示</Application>
  <PresentationFormat>全屏显示(16:9)</PresentationFormat>
  <Paragraphs>130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宋体</vt:lpstr>
      <vt:lpstr>Wingdings</vt:lpstr>
      <vt:lpstr>Calibri</vt:lpstr>
      <vt:lpstr>Calibri</vt:lpstr>
      <vt:lpstr>Segoe UI</vt:lpstr>
      <vt:lpstr>华文隶书</vt:lpstr>
      <vt:lpstr>Arial</vt:lpstr>
      <vt:lpstr>微软雅黑</vt:lpstr>
      <vt:lpstr>华文楷体</vt:lpstr>
      <vt:lpstr>Constantia</vt:lpstr>
      <vt:lpstr>Segoe Print</vt:lpstr>
      <vt:lpstr>华文琥珀</vt:lpstr>
      <vt:lpstr>Arial Unicode MS</vt:lpstr>
      <vt:lpstr>Calibri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</dc:title>
  <dc:creator/>
  <cp:keywords>www.1ppt.com</cp:keywords>
  <cp:lastModifiedBy>Administrator</cp:lastModifiedBy>
  <cp:revision>31</cp:revision>
  <dcterms:created xsi:type="dcterms:W3CDTF">2016-12-03T15:33:00Z</dcterms:created>
  <dcterms:modified xsi:type="dcterms:W3CDTF">2020-01-08T02:00:46Z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13</vt:lpwstr>
  </property>
  <property fmtid="{D5CDD505-2E9C-101B-9397-08002B2CF9AE}" pid="3" name="KSOProductBuildVer">
    <vt:lpwstr>2052-11.1.0.9339</vt:lpwstr>
  </property>
</Properties>
</file>