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9"/>
  </p:handoutMasterIdLst>
  <p:sldIdLst>
    <p:sldId id="575" r:id="rId3"/>
    <p:sldId id="665" r:id="rId4"/>
    <p:sldId id="679" r:id="rId6"/>
    <p:sldId id="689" r:id="rId7"/>
    <p:sldId id="628" r:id="rId8"/>
  </p:sldIdLst>
  <p:sldSz cx="9144000" cy="5143500" type="screen16x9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40B"/>
    <a:srgbClr val="C00000"/>
    <a:srgbClr val="FD9A2F"/>
    <a:srgbClr val="EC4A8F"/>
    <a:srgbClr val="4BAE73"/>
    <a:srgbClr val="DA5F5C"/>
    <a:srgbClr val="24AB6B"/>
    <a:srgbClr val="682913"/>
    <a:srgbClr val="FDFCF9"/>
    <a:srgbClr val="F7F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2804" autoAdjust="0"/>
  </p:normalViewPr>
  <p:slideViewPr>
    <p:cSldViewPr>
      <p:cViewPr>
        <p:scale>
          <a:sx n="78" d="100"/>
          <a:sy n="78" d="100"/>
        </p:scale>
        <p:origin x="-1134" y="-234"/>
      </p:cViewPr>
      <p:guideLst>
        <p:guide orient="horz" pos="1631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3148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DF740-374E-406E-A20D-CBC9D716FA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B1F93-D85B-48FD-90F0-930D9CA96F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D1CAA-0934-4887-8ABE-BB3948490C4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DB42C2-2A82-4DB5-89A9-807F5ED8894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106556" y="620477"/>
            <a:ext cx="8929940" cy="4420629"/>
          </a:xfrm>
          <a:prstGeom prst="roundRect">
            <a:avLst>
              <a:gd name="adj" fmla="val 4519"/>
            </a:avLst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26269" y="215503"/>
            <a:ext cx="8346578" cy="349548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bg1">
                    <a:lumMod val="9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660232" y="3764445"/>
            <a:ext cx="2540918" cy="1407630"/>
            <a:chOff x="4940300" y="2811629"/>
            <a:chExt cx="4260850" cy="2360446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300" y="3476809"/>
              <a:ext cx="3078126" cy="166669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900" y="2811629"/>
              <a:ext cx="2254250" cy="23604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SUS\Desktop\青青封面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738"/>
            <a:ext cx="8784976" cy="455429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背景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20771630">
            <a:off x="2907236" y="593077"/>
            <a:ext cx="7628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汉仪菱心体简" pitchFamily="49" charset="-122"/>
                <a:ea typeface="汉仪菱心体简" pitchFamily="49" charset="-122"/>
              </a:rPr>
              <a:t>全</a:t>
            </a:r>
            <a:endParaRPr lang="zh-CN" altLang="en-US" sz="6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汉仪菱心体简" pitchFamily="49" charset="-122"/>
              <a:ea typeface="汉仪菱心体简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 rot="1124478">
            <a:off x="3823129" y="561188"/>
            <a:ext cx="9095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汉仪菱心体简" pitchFamily="49" charset="-122"/>
                <a:ea typeface="汉仪菱心体简" pitchFamily="49" charset="-122"/>
              </a:rPr>
              <a:t>息</a:t>
            </a:r>
            <a:endParaRPr lang="zh-CN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汉仪菱心体简" pitchFamily="49" charset="-122"/>
              <a:ea typeface="汉仪菱心体简" pitchFamily="49" charset="-122"/>
            </a:endParaRPr>
          </a:p>
        </p:txBody>
      </p:sp>
      <p:pic>
        <p:nvPicPr>
          <p:cNvPr id="9" name="图片 8" descr="无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381" y="750209"/>
            <a:ext cx="1590236" cy="91411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7158" y="2000246"/>
            <a:ext cx="87868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工作室活动</a:t>
            </a:r>
            <a:r>
              <a:rPr lang="zh-CN" alt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（</a:t>
            </a:r>
            <a:r>
              <a:rPr lang="zh-CN" alt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五</a:t>
            </a:r>
            <a:r>
              <a:rPr lang="zh-CN" alt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）</a:t>
            </a:r>
            <a:endParaRPr lang="zh-CN" altLang="en-US" sz="40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43702" y="3857634"/>
            <a:ext cx="220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2018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年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3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月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27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日</a:t>
            </a:r>
            <a:endParaRPr lang="zh-CN" altLang="en-US" sz="3200" b="1" dirty="0" smtClean="0">
              <a:solidFill>
                <a:srgbClr val="67240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4" name="图片 13" descr="校名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210" y="4400558"/>
            <a:ext cx="3571900" cy="488841"/>
          </a:xfrm>
          <a:prstGeom prst="rect">
            <a:avLst/>
          </a:prstGeom>
        </p:spPr>
      </p:pic>
      <p:pic>
        <p:nvPicPr>
          <p:cNvPr id="6" name="图片 5" descr="无标题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" y="3029898"/>
            <a:ext cx="4480949" cy="211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sp>
        <p:nvSpPr>
          <p:cNvPr id="26" name="TextBox 22"/>
          <p:cNvSpPr txBox="1"/>
          <p:nvPr/>
        </p:nvSpPr>
        <p:spPr>
          <a:xfrm>
            <a:off x="6305997" y="41378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839214" y="55780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concents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331640" y="116993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" name="组合 3"/>
          <p:cNvGrpSpPr/>
          <p:nvPr/>
        </p:nvGrpSpPr>
        <p:grpSpPr>
          <a:xfrm>
            <a:off x="2357120" y="1748155"/>
            <a:ext cx="0" cy="1593850"/>
            <a:chOff x="5633" y="3431"/>
            <a:chExt cx="0" cy="251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633" y="3431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>
            <a:xfrm>
              <a:off x="5633" y="4332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6" name="直接连接符 45"/>
            <p:cNvCxnSpPr/>
            <p:nvPr/>
          </p:nvCxnSpPr>
          <p:spPr>
            <a:xfrm>
              <a:off x="5633" y="5284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1719444" y="1653194"/>
            <a:ext cx="6870201" cy="1699778"/>
            <a:chOff x="2674" y="3008"/>
            <a:chExt cx="10819" cy="2677"/>
          </a:xfrm>
        </p:grpSpPr>
        <p:sp>
          <p:nvSpPr>
            <p:cNvPr id="29" name="标题层"/>
            <p:cNvSpPr txBox="1"/>
            <p:nvPr/>
          </p:nvSpPr>
          <p:spPr bwMode="auto">
            <a:xfrm>
              <a:off x="2674" y="3008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标题层"/>
            <p:cNvSpPr txBox="1"/>
            <p:nvPr/>
          </p:nvSpPr>
          <p:spPr bwMode="auto">
            <a:xfrm>
              <a:off x="3883" y="3122"/>
              <a:ext cx="6987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课例交流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标题层"/>
            <p:cNvSpPr txBox="1"/>
            <p:nvPr/>
          </p:nvSpPr>
          <p:spPr bwMode="auto">
            <a:xfrm>
              <a:off x="2674" y="3909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标题层"/>
            <p:cNvSpPr txBox="1"/>
            <p:nvPr/>
          </p:nvSpPr>
          <p:spPr bwMode="auto">
            <a:xfrm>
              <a:off x="3883" y="4028"/>
              <a:ext cx="9610" cy="72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总目标修订论证</a:t>
              </a:r>
              <a:endPara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标题层"/>
            <p:cNvSpPr txBox="1"/>
            <p:nvPr/>
          </p:nvSpPr>
          <p:spPr bwMode="auto">
            <a:xfrm>
              <a:off x="2674" y="4861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标题层"/>
            <p:cNvSpPr txBox="1"/>
            <p:nvPr/>
          </p:nvSpPr>
          <p:spPr bwMode="auto">
            <a:xfrm>
              <a:off x="3883" y="4936"/>
              <a:ext cx="8564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后期工作推进</a:t>
              </a:r>
              <a:endPara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8261"/>
            <a:ext cx="2930588" cy="132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46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3" name="组合 42"/>
          <p:cNvGrpSpPr/>
          <p:nvPr/>
        </p:nvGrpSpPr>
        <p:grpSpPr>
          <a:xfrm>
            <a:off x="1928794" y="287962"/>
            <a:ext cx="5608320" cy="783590"/>
            <a:chOff x="2071688" y="669754"/>
            <a:chExt cx="5000625" cy="671513"/>
          </a:xfrm>
        </p:grpSpPr>
        <p:grpSp>
          <p:nvGrpSpPr>
            <p:cNvPr id="44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428992" y="35717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课例交流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2" y="1203598"/>
            <a:ext cx="4884623" cy="31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28794" y="287962"/>
            <a:ext cx="5608320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428992" y="35717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各年级总目标论证</a:t>
            </a:r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IMG_1483.JPG"/>
          <p:cNvPicPr>
            <a:picLocks noChangeAspect="1"/>
          </p:cNvPicPr>
          <p:nvPr/>
        </p:nvPicPr>
        <p:blipFill>
          <a:blip r:embed="rId3"/>
          <a:srcRect r="3703"/>
          <a:stretch>
            <a:fillRect/>
          </a:stretch>
        </p:blipFill>
        <p:spPr>
          <a:xfrm>
            <a:off x="714348" y="1142990"/>
            <a:ext cx="2571768" cy="3560897"/>
          </a:xfrm>
          <a:prstGeom prst="rect">
            <a:avLst/>
          </a:prstGeom>
        </p:spPr>
      </p:pic>
      <p:sp>
        <p:nvSpPr>
          <p:cNvPr id="21" name="Freeform 5"/>
          <p:cNvSpPr/>
          <p:nvPr/>
        </p:nvSpPr>
        <p:spPr bwMode="auto">
          <a:xfrm rot="10800000">
            <a:off x="0" y="0"/>
            <a:ext cx="1606829" cy="1424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生长学校PPT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0"/>
            <a:ext cx="9135082" cy="5143500"/>
          </a:xfrm>
          <a:prstGeom prst="rect">
            <a:avLst/>
          </a:prstGeom>
        </p:spPr>
      </p:pic>
      <p:pic>
        <p:nvPicPr>
          <p:cNvPr id="6" name="图片 5" descr="qiuyu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426" y="303656"/>
            <a:ext cx="1935134" cy="180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8295" y="1106805"/>
            <a:ext cx="5921375" cy="57531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一滴小水花，融入大海，奔向世界！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水彩四色精美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4F9154"/>
      </a:accent1>
      <a:accent2>
        <a:srgbClr val="D05B6D"/>
      </a:accent2>
      <a:accent3>
        <a:srgbClr val="9ED6D5"/>
      </a:accent3>
      <a:accent4>
        <a:srgbClr val="94C494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89</Words>
  <Application>WPS 演示</Application>
  <PresentationFormat>全屏显示(16:9)</PresentationFormat>
  <Paragraphs>38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2" baseType="lpstr">
      <vt:lpstr>Arial</vt:lpstr>
      <vt:lpstr>宋体</vt:lpstr>
      <vt:lpstr>Wingdings</vt:lpstr>
      <vt:lpstr>方正稚艺简体</vt:lpstr>
      <vt:lpstr>汉仪菱心体简</vt:lpstr>
      <vt:lpstr>方正姚体</vt:lpstr>
      <vt:lpstr>方正大黑简体</vt:lpstr>
      <vt:lpstr>微软雅黑</vt:lpstr>
      <vt:lpstr>Impact</vt:lpstr>
      <vt:lpstr>HY견고딕</vt:lpstr>
      <vt:lpstr>Malgun Gothic</vt:lpstr>
      <vt:lpstr>楷体</vt:lpstr>
      <vt:lpstr>黑体</vt:lpstr>
      <vt:lpstr>Arial Unicode MS</vt:lpstr>
      <vt:lpstr>Calibri</vt:lpstr>
      <vt:lpstr>Segoe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奚</cp:lastModifiedBy>
  <cp:revision>414</cp:revision>
  <dcterms:created xsi:type="dcterms:W3CDTF">2015-08-22T03:26:00Z</dcterms:created>
  <dcterms:modified xsi:type="dcterms:W3CDTF">2020-04-05T13:29:33Z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