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handoutMasterIdLst>
    <p:handoutMasterId r:id="rId31"/>
  </p:handoutMasterIdLst>
  <p:sldIdLst>
    <p:sldId id="770" r:id="rId3"/>
    <p:sldId id="575" r:id="rId4"/>
    <p:sldId id="798" r:id="rId5"/>
    <p:sldId id="679" r:id="rId7"/>
    <p:sldId id="698" r:id="rId8"/>
    <p:sldId id="715" r:id="rId9"/>
    <p:sldId id="740" r:id="rId10"/>
    <p:sldId id="699" r:id="rId11"/>
    <p:sldId id="738" r:id="rId12"/>
    <p:sldId id="705" r:id="rId13"/>
    <p:sldId id="719" r:id="rId14"/>
    <p:sldId id="706" r:id="rId15"/>
    <p:sldId id="771" r:id="rId16"/>
    <p:sldId id="769" r:id="rId17"/>
    <p:sldId id="772" r:id="rId18"/>
    <p:sldId id="708" r:id="rId19"/>
    <p:sldId id="709" r:id="rId20"/>
    <p:sldId id="768" r:id="rId21"/>
    <p:sldId id="773" r:id="rId22"/>
    <p:sldId id="710" r:id="rId23"/>
    <p:sldId id="774" r:id="rId24"/>
    <p:sldId id="775" r:id="rId25"/>
    <p:sldId id="739" r:id="rId26"/>
    <p:sldId id="700" r:id="rId27"/>
    <p:sldId id="714" r:id="rId28"/>
    <p:sldId id="741" r:id="rId29"/>
    <p:sldId id="777" r:id="rId30"/>
  </p:sldIdLst>
  <p:sldSz cx="9144000" cy="5143500" type="screen16x9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EE6C"/>
    <a:srgbClr val="682913"/>
    <a:srgbClr val="EC4A8F"/>
    <a:srgbClr val="67240B"/>
    <a:srgbClr val="24AB6B"/>
    <a:srgbClr val="FD9A2F"/>
    <a:srgbClr val="4BAE73"/>
    <a:srgbClr val="DA5F5C"/>
    <a:srgbClr val="FD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2804" autoAdjust="0"/>
  </p:normalViewPr>
  <p:slideViewPr>
    <p:cSldViewPr>
      <p:cViewPr>
        <p:scale>
          <a:sx n="78" d="100"/>
          <a:sy n="78" d="100"/>
        </p:scale>
        <p:origin x="-588" y="-234"/>
      </p:cViewPr>
      <p:guideLst>
        <p:guide orient="horz" pos="1618"/>
        <p:guide pos="27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3123"/>
        <p:guide pos="207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DF740-374E-406E-A20D-CBC9D716FA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B1F93-D85B-48FD-90F0-930D9CA96F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22E644D-D182-4283-B65A-1943CCC47011}" type="slidenum">
              <a:rPr lang="en-US" altLang="zh-CN"/>
            </a:fld>
            <a:endParaRPr lang="en-US" altLang="zh-CN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D1CAA-0934-4887-8ABE-BB3948490C46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DB42C2-2A82-4DB5-89A9-807F5ED8894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106556" y="620477"/>
            <a:ext cx="8929940" cy="4420629"/>
          </a:xfrm>
          <a:prstGeom prst="roundRect">
            <a:avLst>
              <a:gd name="adj" fmla="val 4519"/>
            </a:avLst>
          </a:prstGeom>
          <a:solidFill>
            <a:srgbClr val="FD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26269" y="215503"/>
            <a:ext cx="8346578" cy="349548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bg1">
                    <a:lumMod val="95000"/>
                  </a:scheme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660232" y="3764445"/>
            <a:ext cx="2540918" cy="1407630"/>
            <a:chOff x="4940300" y="2811629"/>
            <a:chExt cx="4260850" cy="2360446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300" y="3476809"/>
              <a:ext cx="3078126" cy="166669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900" y="2811629"/>
              <a:ext cx="2254250" cy="23604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SUS\Desktop\青青封面副本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7738"/>
            <a:ext cx="8784976" cy="455429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tags" Target="../tags/tag3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蓝色背景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图片 13" descr="校名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210" y="4400558"/>
            <a:ext cx="3571900" cy="488841"/>
          </a:xfrm>
          <a:prstGeom prst="rect">
            <a:avLst/>
          </a:prstGeom>
        </p:spPr>
      </p:pic>
      <p:pic>
        <p:nvPicPr>
          <p:cNvPr id="6" name="图片 5" descr="无标题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" y="3029898"/>
            <a:ext cx="4480949" cy="211382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98575" y="585470"/>
            <a:ext cx="7289165" cy="3815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告别一个又一个的精彩，</a:t>
            </a:r>
            <a:endParaRPr lang="en-US" altLang="zh-CN" sz="36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迎来一次又一次的挑战，</a:t>
            </a:r>
            <a:endParaRPr lang="zh-CN" altLang="en-US" sz="36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    获得一节又一节的成长</a:t>
            </a:r>
            <a:r>
              <a:rPr lang="en-US" altLang="zh-CN" sz="36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……</a:t>
            </a:r>
            <a:endParaRPr lang="en-US" altLang="zh-CN" sz="36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致井小名师工作室</a:t>
            </a:r>
            <a:endParaRPr lang="zh-CN" altLang="en-US" sz="32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32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论文纷呈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00166" y="1357303"/>
          <a:ext cx="6786610" cy="3139902"/>
        </p:xfrm>
        <a:graphic>
          <a:graphicData uri="http://schemas.openxmlformats.org/drawingml/2006/table">
            <a:tbl>
              <a:tblPr/>
              <a:tblGrid>
                <a:gridCol w="654469"/>
                <a:gridCol w="794655"/>
                <a:gridCol w="5337486"/>
              </a:tblGrid>
              <a:tr h="333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序号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姓名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论文发表内容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奚峰艳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《儿童全息阅读的书目研制与推荐》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《儿童全息阅读，让阅读多彩起来》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3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《朗朗书声 ，朗朗乾坤》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4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李雯姝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《作文成功之路》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张婧 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《导读起航，开启有效阅读之旅——例谈中年段小学课外阅读导读课》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7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周莲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《画中有话，巧用插图，提升表达》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《浅谈低年级语文阅读作业的有效布置》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7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李雯姝</a:t>
                      </a:r>
                      <a:endParaRPr lang="zh-CN" sz="14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部编版低年级语文识字教学策略研究</a:t>
                      </a:r>
                      <a:endParaRPr lang="zh-CN" sz="14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6219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专著诞生</a:t>
            </a:r>
            <a:endParaRPr lang="zh-CN" altLang="en-US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85" y="1050925"/>
            <a:ext cx="5986145" cy="347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5552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专著诞生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专著《儿童“全息阅读”教学指导手册》0封面"/>
          <p:cNvPicPr>
            <a:picLocks noChangeAspect="1"/>
          </p:cNvPicPr>
          <p:nvPr/>
        </p:nvPicPr>
        <p:blipFill>
          <a:blip r:embed="rId3"/>
          <a:srcRect r="-535" b="5980"/>
          <a:stretch>
            <a:fillRect/>
          </a:stretch>
        </p:blipFill>
        <p:spPr>
          <a:xfrm>
            <a:off x="722630" y="1297940"/>
            <a:ext cx="2626360" cy="3494405"/>
          </a:xfrm>
          <a:prstGeom prst="rect">
            <a:avLst/>
          </a:prstGeom>
        </p:spPr>
      </p:pic>
      <p:pic>
        <p:nvPicPr>
          <p:cNvPr id="7" name="图片 6" descr="专著《儿童“全息阅读”教学指导手册》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95" y="1440815"/>
            <a:ext cx="4189730" cy="3142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70" y="1050925"/>
            <a:ext cx="3829050" cy="2667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530" y="114300"/>
            <a:ext cx="2457450" cy="5029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150" y="1745615"/>
            <a:ext cx="5033010" cy="136906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7349758" y="241077"/>
            <a:ext cx="1677670" cy="1229995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wrap="non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2015~2019</a:t>
            </a:r>
            <a:r>
              <a:rPr lang="zh-CN" altLang="en-US" sz="1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   400</a:t>
            </a:r>
            <a:r>
              <a:rPr lang="zh-CN" altLang="en-US" sz="1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千字</a:t>
            </a:r>
            <a:endParaRPr lang="zh-CN" altLang="en-US" sz="1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4+33</a:t>
            </a:r>
            <a:r>
              <a:rPr lang="zh-CN" altLang="en-US" sz="1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zh-CN" altLang="en-US" sz="1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稿</a:t>
            </a:r>
            <a:endParaRPr lang="zh-CN" altLang="en-US" sz="1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26" dur="2000" fill="hold"/>
                                              <p:tgtEl>
                                                <p:spTgt spid="14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5552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专著诞生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专著《儿童“全息阅读”教学指导手册》0封面"/>
          <p:cNvPicPr>
            <a:picLocks noChangeAspect="1"/>
          </p:cNvPicPr>
          <p:nvPr/>
        </p:nvPicPr>
        <p:blipFill>
          <a:blip r:embed="rId3"/>
          <a:srcRect r="-535" b="5980"/>
          <a:stretch>
            <a:fillRect/>
          </a:stretch>
        </p:blipFill>
        <p:spPr>
          <a:xfrm>
            <a:off x="722630" y="1297940"/>
            <a:ext cx="2626360" cy="34944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05630" y="1446530"/>
            <a:ext cx="3230880" cy="28613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华文行楷" panose="02010800040101010101" charset="-122"/>
                <a:ea typeface="华文行楷" panose="02010800040101010101" charset="-122"/>
              </a:rPr>
              <a:t>一个梦想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华文行楷" panose="02010800040101010101" charset="-122"/>
                <a:ea typeface="华文行楷" panose="02010800040101010101" charset="-122"/>
              </a:rPr>
              <a:t>分步实施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华文行楷" panose="02010800040101010101" charset="-122"/>
                <a:ea typeface="华文行楷" panose="02010800040101010101" charset="-122"/>
              </a:rPr>
              <a:t>无限可能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6219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专著诞生</a:t>
            </a:r>
            <a:endParaRPr lang="zh-CN" altLang="en-US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专著《为儿童打开一个新世界》0封面"/>
          <p:cNvPicPr>
            <a:picLocks noChangeAspect="1"/>
          </p:cNvPicPr>
          <p:nvPr/>
        </p:nvPicPr>
        <p:blipFill>
          <a:blip r:embed="rId3"/>
          <a:srcRect r="-23" b="4295"/>
          <a:stretch>
            <a:fillRect/>
          </a:stretch>
        </p:blipFill>
        <p:spPr>
          <a:xfrm>
            <a:off x="689610" y="1050925"/>
            <a:ext cx="2874010" cy="3912235"/>
          </a:xfrm>
          <a:prstGeom prst="rect">
            <a:avLst/>
          </a:prstGeom>
        </p:spPr>
      </p:pic>
      <p:pic>
        <p:nvPicPr>
          <p:cNvPr id="9" name="图片 8" descr="专著《为儿童打开一个新世界》1扉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735" y="1141095"/>
            <a:ext cx="4508500" cy="338201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7222758" y="114077"/>
            <a:ext cx="1677670" cy="798830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wrap="non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2017~2019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400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千字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b="10315"/>
          <a:stretch>
            <a:fillRect/>
          </a:stretch>
        </p:blipFill>
        <p:spPr>
          <a:xfrm>
            <a:off x="387985" y="1050925"/>
            <a:ext cx="6096000" cy="32023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70" y="1293495"/>
            <a:ext cx="8394065" cy="265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1" dur="2000" fill="hold"/>
                                              <p:tgtEl>
                                                <p:spTgt spid="13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6219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专著诞生</a:t>
            </a:r>
            <a:endParaRPr lang="zh-CN" altLang="en-US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专著《为儿童打开一个新世界》0封面"/>
          <p:cNvPicPr>
            <a:picLocks noChangeAspect="1"/>
          </p:cNvPicPr>
          <p:nvPr/>
        </p:nvPicPr>
        <p:blipFill>
          <a:blip r:embed="rId3"/>
          <a:srcRect r="-23" b="4295"/>
          <a:stretch>
            <a:fillRect/>
          </a:stretch>
        </p:blipFill>
        <p:spPr>
          <a:xfrm>
            <a:off x="689610" y="1050925"/>
            <a:ext cx="2874010" cy="391223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7222758" y="114077"/>
            <a:ext cx="1677670" cy="798830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wrap="non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2017~2019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400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千字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05630" y="1446530"/>
            <a:ext cx="3230880" cy="28613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核心人物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成己达人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时间赛点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11" dur="2000" fill="hold"/>
                                              <p:tgtEl>
                                                <p:spTgt spid="13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51470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195486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活动闪亮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21"/>
          <p:cNvPicPr>
            <a:picLocks noChangeAspect="1"/>
          </p:cNvPicPr>
          <p:nvPr/>
        </p:nvPicPr>
        <p:blipFill>
          <a:blip r:embed="rId3"/>
          <a:srcRect r="1290" b="8399"/>
          <a:stretch>
            <a:fillRect/>
          </a:stretch>
        </p:blipFill>
        <p:spPr>
          <a:xfrm>
            <a:off x="1179195" y="934085"/>
            <a:ext cx="6713855" cy="40093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71625" y="4529455"/>
            <a:ext cx="527304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2"/>
                </a:solidFill>
                <a:latin typeface="方正粗倩简体" pitchFamily="65" charset="-122"/>
                <a:ea typeface="方正粗倩简体" pitchFamily="65" charset="-122"/>
              </a:rPr>
              <a:t>江苏省第十六届名校名师语文阅读观摩活动（</a:t>
            </a:r>
            <a:r>
              <a:rPr lang="en-US" altLang="zh-CN" sz="1400" b="1" dirty="0" smtClean="0">
                <a:solidFill>
                  <a:schemeClr val="bg2"/>
                </a:solidFill>
                <a:latin typeface="方正粗倩简体" pitchFamily="65" charset="-122"/>
                <a:ea typeface="方正粗倩简体" pitchFamily="65" charset="-122"/>
              </a:rPr>
              <a:t>2019.12.12</a:t>
            </a:r>
            <a:r>
              <a:rPr lang="zh-CN" altLang="en-US" sz="1400" b="1" dirty="0" smtClean="0">
                <a:solidFill>
                  <a:schemeClr val="bg2"/>
                </a:solidFill>
                <a:latin typeface="方正粗倩简体" pitchFamily="65" charset="-122"/>
                <a:ea typeface="方正粗倩简体" pitchFamily="65" charset="-122"/>
              </a:rPr>
              <a:t>）</a:t>
            </a:r>
            <a:endParaRPr lang="zh-CN" altLang="en-US" sz="1400" b="1" dirty="0" smtClean="0">
              <a:solidFill>
                <a:schemeClr val="bg2"/>
              </a:solidFill>
              <a:latin typeface="方正粗倩简体" pitchFamily="65" charset="-122"/>
              <a:ea typeface="方正粗倩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辐射远行（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 descr="来校房山区参观.jpg"/>
          <p:cNvPicPr>
            <a:picLocks noChangeAspect="1"/>
          </p:cNvPicPr>
          <p:nvPr/>
        </p:nvPicPr>
        <p:blipFill>
          <a:blip r:embed="rId3" cstate="print"/>
          <a:srcRect t="10792" r="-612" b="11650"/>
          <a:stretch>
            <a:fillRect/>
          </a:stretch>
        </p:blipFill>
        <p:spPr>
          <a:xfrm>
            <a:off x="2915816" y="1275606"/>
            <a:ext cx="3085859" cy="178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 Box 27"/>
          <p:cNvSpPr>
            <a:spLocks noChangeArrowheads="1"/>
          </p:cNvSpPr>
          <p:nvPr/>
        </p:nvSpPr>
        <p:spPr bwMode="auto">
          <a:xfrm>
            <a:off x="2987824" y="3075806"/>
            <a:ext cx="2952328" cy="584775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rgbClr val="0000FF"/>
                </a:solidFill>
              </a:rPr>
              <a:t>北京房山区</a:t>
            </a:r>
            <a:endParaRPr lang="en-US" altLang="zh-CN" sz="1600" b="1" dirty="0" smtClean="0">
              <a:solidFill>
                <a:srgbClr val="0000FF"/>
              </a:solidFill>
            </a:endParaRPr>
          </a:p>
          <a:p>
            <a:r>
              <a:rPr lang="zh-CN" altLang="en-US" sz="1600" b="1" dirty="0" smtClean="0">
                <a:solidFill>
                  <a:srgbClr val="0000FF"/>
                </a:solidFill>
              </a:rPr>
              <a:t>大阅读项目推广教师组团来访</a:t>
            </a:r>
            <a:endParaRPr lang="zh-CN" altLang="en-US" sz="1600" b="1" dirty="0" smtClean="0">
              <a:solidFill>
                <a:srgbClr val="0000FF"/>
              </a:solidFill>
            </a:endParaRPr>
          </a:p>
        </p:txBody>
      </p:sp>
      <p:sp>
        <p:nvSpPr>
          <p:cNvPr id="33" name="Text Box 31"/>
          <p:cNvSpPr>
            <a:spLocks noChangeArrowheads="1"/>
          </p:cNvSpPr>
          <p:nvPr/>
        </p:nvSpPr>
        <p:spPr bwMode="auto">
          <a:xfrm>
            <a:off x="5940152" y="3147814"/>
            <a:ext cx="3024336" cy="646331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solidFill>
                  <a:srgbClr val="0000FF"/>
                </a:solidFill>
              </a:rPr>
              <a:t>2018</a:t>
            </a:r>
            <a:r>
              <a:rPr lang="zh-CN" altLang="zh-CN" sz="1200" b="1" dirty="0" smtClean="0">
                <a:solidFill>
                  <a:srgbClr val="0000FF"/>
                </a:solidFill>
              </a:rPr>
              <a:t>年</a:t>
            </a:r>
            <a:r>
              <a:rPr lang="en-US" altLang="zh-CN" sz="1200" b="1" dirty="0" smtClean="0">
                <a:solidFill>
                  <a:srgbClr val="0000FF"/>
                </a:solidFill>
              </a:rPr>
              <a:t>12</a:t>
            </a:r>
            <a:r>
              <a:rPr lang="zh-CN" altLang="zh-CN" sz="1200" b="1" dirty="0" smtClean="0">
                <a:solidFill>
                  <a:srgbClr val="0000FF"/>
                </a:solidFill>
              </a:rPr>
              <a:t>月奚峰艳副校长受邀参加</a:t>
            </a:r>
            <a:endParaRPr lang="en-US" altLang="zh-CN" sz="1200" b="1" dirty="0" smtClean="0">
              <a:solidFill>
                <a:srgbClr val="0000FF"/>
              </a:solidFill>
            </a:endParaRPr>
          </a:p>
          <a:p>
            <a:r>
              <a:rPr lang="zh-CN" altLang="zh-CN" sz="1200" b="1" dirty="0" smtClean="0">
                <a:solidFill>
                  <a:srgbClr val="0000FF"/>
                </a:solidFill>
              </a:rPr>
              <a:t>北京大兴区教委组织的阅读项目推广活动，</a:t>
            </a:r>
            <a:endParaRPr lang="en-US" altLang="zh-CN" sz="1200" b="1" dirty="0" smtClean="0">
              <a:solidFill>
                <a:srgbClr val="0000FF"/>
              </a:solidFill>
            </a:endParaRPr>
          </a:p>
          <a:p>
            <a:r>
              <a:rPr lang="zh-CN" altLang="zh-CN" sz="1200" b="1" dirty="0" smtClean="0">
                <a:solidFill>
                  <a:srgbClr val="0000FF"/>
                </a:solidFill>
              </a:rPr>
              <a:t>做专题汇报</a:t>
            </a:r>
            <a:endParaRPr lang="zh-CN" altLang="en-US" sz="1200" b="1" dirty="0" smtClean="0">
              <a:solidFill>
                <a:srgbClr val="0000FF"/>
              </a:solidFill>
            </a:endParaRPr>
          </a:p>
        </p:txBody>
      </p:sp>
      <p:pic>
        <p:nvPicPr>
          <p:cNvPr id="34" name="图片 33" descr="奚北京讲座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t="26129" b="11935"/>
          <a:stretch>
            <a:fillRect/>
          </a:stretch>
        </p:blipFill>
        <p:spPr>
          <a:xfrm>
            <a:off x="6161848" y="1428742"/>
            <a:ext cx="2802640" cy="154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4"/>
          <p:cNvSpPr txBox="1">
            <a:spLocks noChangeArrowheads="1"/>
          </p:cNvSpPr>
          <p:nvPr/>
        </p:nvSpPr>
        <p:spPr>
          <a:xfrm>
            <a:off x="322769" y="3126288"/>
            <a:ext cx="2880320" cy="46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江苏教育电视台“凡事知礼”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（</a:t>
            </a:r>
            <a:r>
              <a:rPr lang="en-US" altLang="zh-CN" sz="1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2018.12.14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井小名片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——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全息阅读</a:t>
            </a:r>
            <a:endParaRPr kumimoji="0" lang="zh-CN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图片 36" descr="5.JPG"/>
          <p:cNvPicPr>
            <a:picLocks noChangeAspect="1"/>
          </p:cNvPicPr>
          <p:nvPr/>
        </p:nvPicPr>
        <p:blipFill>
          <a:blip r:embed="rId5" cstate="print"/>
          <a:srcRect t="7094" r="1831" b="7323"/>
          <a:stretch>
            <a:fillRect/>
          </a:stretch>
        </p:blipFill>
        <p:spPr>
          <a:xfrm>
            <a:off x="179512" y="1283779"/>
            <a:ext cx="2667905" cy="172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辐射远行（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IMG_36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" y="1050925"/>
            <a:ext cx="5188585" cy="3891915"/>
          </a:xfrm>
          <a:prstGeom prst="rect">
            <a:avLst/>
          </a:prstGeom>
        </p:spPr>
      </p:pic>
      <p:sp>
        <p:nvSpPr>
          <p:cNvPr id="32" name="Text Box 27"/>
          <p:cNvSpPr>
            <a:spLocks noChangeArrowheads="1"/>
          </p:cNvSpPr>
          <p:nvPr/>
        </p:nvSpPr>
        <p:spPr bwMode="auto">
          <a:xfrm>
            <a:off x="5869305" y="1194435"/>
            <a:ext cx="3145790" cy="1198880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</a:rPr>
              <a:t>与盐城滨海第二实验学校、</a:t>
            </a:r>
            <a:endParaRPr lang="zh-CN" altLang="en-US" b="1" dirty="0" smtClean="0">
              <a:solidFill>
                <a:srgbClr val="0000FF"/>
              </a:solidFill>
            </a:endParaRPr>
          </a:p>
          <a:p>
            <a:r>
              <a:rPr lang="zh-CN" altLang="en-US" b="1" dirty="0" smtClean="0">
                <a:solidFill>
                  <a:srgbClr val="0000FF"/>
                </a:solidFill>
              </a:rPr>
              <a:t>陈涛镇中心小学</a:t>
            </a:r>
            <a:endParaRPr lang="zh-CN" altLang="en-US" b="1" dirty="0" smtClean="0">
              <a:solidFill>
                <a:srgbClr val="0000FF"/>
              </a:solidFill>
            </a:endParaRPr>
          </a:p>
          <a:p>
            <a:r>
              <a:rPr lang="zh-CN" altLang="en-US" b="1" dirty="0" smtClean="0">
                <a:solidFill>
                  <a:srgbClr val="0000FF"/>
                </a:solidFill>
              </a:rPr>
              <a:t>结成</a:t>
            </a:r>
            <a:r>
              <a:rPr lang="en-US" altLang="zh-CN" b="1" dirty="0" smtClean="0">
                <a:solidFill>
                  <a:srgbClr val="0000FF"/>
                </a:solidFill>
              </a:rPr>
              <a:t>“</a:t>
            </a:r>
            <a:r>
              <a:rPr lang="zh-CN" altLang="en-US" b="1" dirty="0" smtClean="0">
                <a:solidFill>
                  <a:srgbClr val="0000FF"/>
                </a:solidFill>
              </a:rPr>
              <a:t>全息阅读</a:t>
            </a:r>
            <a:r>
              <a:rPr lang="en-US" altLang="zh-CN" b="1" dirty="0" smtClean="0">
                <a:solidFill>
                  <a:srgbClr val="0000FF"/>
                </a:solidFill>
              </a:rPr>
              <a:t>”</a:t>
            </a:r>
            <a:r>
              <a:rPr lang="zh-CN" altLang="en-US" b="1" dirty="0" smtClean="0">
                <a:solidFill>
                  <a:srgbClr val="0000FF"/>
                </a:solidFill>
              </a:rPr>
              <a:t>联盟校</a:t>
            </a:r>
            <a:endParaRPr lang="zh-CN" altLang="en-US" b="1" dirty="0" smtClean="0">
              <a:solidFill>
                <a:srgbClr val="0000FF"/>
              </a:solidFill>
            </a:endParaRPr>
          </a:p>
          <a:p>
            <a:r>
              <a:rPr lang="zh-CN" altLang="en-US" b="1" dirty="0" smtClean="0">
                <a:solidFill>
                  <a:srgbClr val="0000FF"/>
                </a:solidFill>
              </a:rPr>
              <a:t>（</a:t>
            </a:r>
            <a:r>
              <a:rPr lang="en-US" altLang="zh-CN" b="1" dirty="0" smtClean="0">
                <a:solidFill>
                  <a:srgbClr val="0000FF"/>
                </a:solidFill>
              </a:rPr>
              <a:t>2019.11.27</a:t>
            </a:r>
            <a:r>
              <a:rPr lang="zh-CN" altLang="en-US" b="1" dirty="0" smtClean="0">
                <a:solidFill>
                  <a:srgbClr val="0000FF"/>
                </a:solidFill>
              </a:rPr>
              <a:t>）</a:t>
            </a:r>
            <a:endParaRPr lang="zh-CN" altLang="en-US" b="1" dirty="0" smtClean="0">
              <a:solidFill>
                <a:srgbClr val="0000FF"/>
              </a:solidFill>
            </a:endParaRPr>
          </a:p>
        </p:txBody>
      </p:sp>
      <p:pic>
        <p:nvPicPr>
          <p:cNvPr id="8" name="图片 7" descr="IMG_3617"/>
          <p:cNvPicPr>
            <a:picLocks noChangeAspect="1"/>
          </p:cNvPicPr>
          <p:nvPr/>
        </p:nvPicPr>
        <p:blipFill>
          <a:blip r:embed="rId3"/>
          <a:srcRect b="18390"/>
          <a:stretch>
            <a:fillRect/>
          </a:stretch>
        </p:blipFill>
        <p:spPr>
          <a:xfrm>
            <a:off x="5108575" y="2504440"/>
            <a:ext cx="3906520" cy="239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辐射远行（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3617"/>
          <p:cNvPicPr>
            <a:picLocks noChangeAspect="1"/>
          </p:cNvPicPr>
          <p:nvPr/>
        </p:nvPicPr>
        <p:blipFill>
          <a:blip r:embed="rId2"/>
          <a:srcRect b="18390"/>
          <a:stretch>
            <a:fillRect/>
          </a:stretch>
        </p:blipFill>
        <p:spPr>
          <a:xfrm>
            <a:off x="3064510" y="2408555"/>
            <a:ext cx="4184650" cy="256222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07235" y="1214120"/>
            <a:ext cx="630047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不忘初心，前方是最美；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想要远行，方能行远</a:t>
            </a:r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……</a:t>
            </a:r>
            <a:endParaRPr lang="en-US" altLang="zh-CN" sz="40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蓝色背景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997" y="1082229"/>
            <a:ext cx="51575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“全息”聚核</a:t>
            </a:r>
            <a:endParaRPr lang="zh-CN" altLang="en-US" sz="4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95936" y="1082229"/>
            <a:ext cx="46283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归“零”重启</a:t>
            </a:r>
            <a:endParaRPr lang="zh-CN" altLang="en-US" sz="4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7158" y="2275007"/>
            <a:ext cx="8786842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——</a:t>
            </a:r>
            <a:r>
              <a:rPr lang="zh-CN" altLang="en-US" sz="32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奚峰艳工作室经验交流</a:t>
            </a:r>
            <a:endParaRPr lang="zh-CN" altLang="en-US" sz="3200" b="1" cap="all" dirty="0" smtClean="0">
              <a:ln w="900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43702" y="3857634"/>
            <a:ext cx="21767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2020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年</a:t>
            </a:r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1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月</a:t>
            </a:r>
            <a:r>
              <a:rPr lang="en-US" altLang="zh-CN" sz="2400" b="1" dirty="0" smtClean="0">
                <a:latin typeface="方正大黑简体" pitchFamily="2" charset="-122"/>
                <a:ea typeface="方正大黑简体" pitchFamily="2" charset="-122"/>
              </a:rPr>
              <a:t>15</a:t>
            </a:r>
            <a:r>
              <a:rPr lang="zh-CN" altLang="en-US" sz="2400" b="1" dirty="0" smtClean="0">
                <a:latin typeface="方正大黑简体" pitchFamily="2" charset="-122"/>
                <a:ea typeface="方正大黑简体" pitchFamily="2" charset="-122"/>
              </a:rPr>
              <a:t>日</a:t>
            </a:r>
            <a:endParaRPr lang="zh-CN" altLang="en-US" sz="3200" b="1" dirty="0" smtClean="0">
              <a:solidFill>
                <a:srgbClr val="67240B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4" name="图片 13" descr="校名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210" y="4400558"/>
            <a:ext cx="3571900" cy="488841"/>
          </a:xfrm>
          <a:prstGeom prst="rect">
            <a:avLst/>
          </a:prstGeom>
        </p:spPr>
      </p:pic>
      <p:pic>
        <p:nvPicPr>
          <p:cNvPr id="6" name="图片 5" descr="无标题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" y="3029898"/>
            <a:ext cx="4480949" cy="211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教师成长（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Box 27"/>
          <p:cNvSpPr>
            <a:spLocks noChangeArrowheads="1"/>
          </p:cNvSpPr>
          <p:nvPr/>
        </p:nvSpPr>
        <p:spPr bwMode="auto">
          <a:xfrm>
            <a:off x="1403648" y="1275606"/>
            <a:ext cx="7272808" cy="3046095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</a:rPr>
              <a:t>领衔人梯队晋升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zh-CN" altLang="en-US" sz="1600" b="1" dirty="0" smtClean="0"/>
              <a:t>奚峰艳</a:t>
            </a:r>
            <a:r>
              <a:rPr lang="zh-CN" altLang="zh-CN" sz="1600" dirty="0" smtClean="0"/>
              <a:t>停滞了</a:t>
            </a:r>
            <a:r>
              <a:rPr lang="en-US" altLang="zh-CN" sz="1600" dirty="0" smtClean="0"/>
              <a:t>10</a:t>
            </a:r>
            <a:r>
              <a:rPr lang="zh-CN" altLang="zh-CN" sz="1600" dirty="0" smtClean="0"/>
              <a:t>年的专业成长路今年突破，被评为</a:t>
            </a:r>
            <a:r>
              <a:rPr lang="zh-CN" altLang="en-US" sz="1600" dirty="0" smtClean="0"/>
              <a:t>第十三批</a:t>
            </a:r>
            <a:r>
              <a:rPr lang="zh-CN" altLang="zh-CN" sz="1600" dirty="0" smtClean="0">
                <a:solidFill>
                  <a:srgbClr val="C00000"/>
                </a:solidFill>
              </a:rPr>
              <a:t>常州市学科带头人</a:t>
            </a:r>
            <a:r>
              <a:rPr lang="zh-CN" altLang="en-US" sz="1600" dirty="0" smtClean="0">
                <a:solidFill>
                  <a:srgbClr val="C00000"/>
                </a:solidFill>
              </a:rPr>
              <a:t>。</a:t>
            </a:r>
            <a:endParaRPr lang="en-US" altLang="zh-CN" sz="1600" b="1" dirty="0" smtClean="0">
              <a:solidFill>
                <a:srgbClr val="C00000"/>
              </a:solidFill>
            </a:endParaRPr>
          </a:p>
          <a:p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zh-CN" altLang="en-US" sz="2000" b="1" dirty="0" smtClean="0">
                <a:solidFill>
                  <a:srgbClr val="0000FF"/>
                </a:solidFill>
              </a:rPr>
              <a:t>新教师拔节成长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en-US" altLang="zh-CN" sz="1600" dirty="0" smtClean="0"/>
              <a:t>        </a:t>
            </a:r>
            <a:r>
              <a:rPr lang="zh-CN" altLang="zh-CN" sz="1600" dirty="0" smtClean="0"/>
              <a:t>工作第四年的</a:t>
            </a:r>
            <a:r>
              <a:rPr lang="zh-CN" altLang="zh-CN" sz="1600" b="1" dirty="0" smtClean="0"/>
              <a:t>秦嘉乐</a:t>
            </a:r>
            <a:r>
              <a:rPr lang="zh-CN" altLang="zh-CN" sz="1600" dirty="0" smtClean="0"/>
              <a:t>老师更是伴随全息阅读</a:t>
            </a:r>
            <a:r>
              <a:rPr lang="zh-CN" altLang="zh-CN" sz="1600" dirty="0" smtClean="0">
                <a:solidFill>
                  <a:srgbClr val="C00000"/>
                </a:solidFill>
              </a:rPr>
              <a:t>向下扎根，向上拔节</a:t>
            </a:r>
            <a:r>
              <a:rPr lang="zh-CN" altLang="zh-CN" sz="1600" dirty="0" smtClean="0"/>
              <a:t>，近两年获得骏马杯</a:t>
            </a:r>
            <a:r>
              <a:rPr lang="zh-CN" altLang="zh-CN" sz="1600" dirty="0" smtClean="0">
                <a:solidFill>
                  <a:srgbClr val="C00000"/>
                </a:solidFill>
              </a:rPr>
              <a:t>区一等奖</a:t>
            </a:r>
            <a:r>
              <a:rPr lang="zh-CN" altLang="zh-CN" sz="1600" dirty="0" smtClean="0"/>
              <a:t>，青年教师</a:t>
            </a:r>
            <a:r>
              <a:rPr lang="zh-CN" altLang="zh-CN" sz="1600" dirty="0" smtClean="0">
                <a:solidFill>
                  <a:srgbClr val="C00000"/>
                </a:solidFill>
              </a:rPr>
              <a:t>评优课一等奖</a:t>
            </a:r>
            <a:r>
              <a:rPr lang="zh-CN" altLang="zh-CN" sz="1600" dirty="0" smtClean="0"/>
              <a:t>，被推荐代表区参加</a:t>
            </a:r>
            <a:r>
              <a:rPr lang="zh-CN" altLang="zh-CN" sz="1600" dirty="0" smtClean="0">
                <a:solidFill>
                  <a:srgbClr val="C00000"/>
                </a:solidFill>
              </a:rPr>
              <a:t>市基本功竞赛获二等奖，</a:t>
            </a:r>
            <a:r>
              <a:rPr lang="zh-CN" altLang="zh-CN" sz="1600" dirty="0" smtClean="0">
                <a:solidFill>
                  <a:schemeClr val="tx1"/>
                </a:solidFill>
              </a:rPr>
              <a:t>延展了成长圈</a:t>
            </a:r>
            <a:r>
              <a:rPr lang="zh-CN" altLang="zh-CN" sz="1600" dirty="0" smtClean="0"/>
              <a:t>。</a:t>
            </a:r>
            <a:r>
              <a:rPr lang="en-US" altLang="zh-CN" sz="1600" dirty="0" smtClean="0"/>
              <a:t>2019</a:t>
            </a:r>
            <a:r>
              <a:rPr lang="zh-CN" altLang="en-US" sz="1600" dirty="0" smtClean="0"/>
              <a:t>秋学期，</a:t>
            </a:r>
            <a:r>
              <a:rPr lang="zh-CN" altLang="zh-CN" sz="1600" dirty="0" smtClean="0">
                <a:sym typeface="+mn-ea"/>
              </a:rPr>
              <a:t>成为</a:t>
            </a:r>
            <a:r>
              <a:rPr lang="zh-CN" altLang="zh-CN" sz="1600" dirty="0" smtClean="0">
                <a:solidFill>
                  <a:srgbClr val="C00000"/>
                </a:solidFill>
                <a:sym typeface="+mn-ea"/>
              </a:rPr>
              <a:t>全息阅读学院院长</a:t>
            </a:r>
            <a:r>
              <a:rPr lang="zh-CN" altLang="zh-CN" sz="1600" dirty="0" smtClean="0">
                <a:sym typeface="+mn-ea"/>
              </a:rPr>
              <a:t>，并在校内担当</a:t>
            </a:r>
            <a:r>
              <a:rPr lang="zh-CN" altLang="zh-CN" sz="1600" dirty="0" smtClean="0">
                <a:solidFill>
                  <a:srgbClr val="C00000"/>
                </a:solidFill>
                <a:sym typeface="+mn-ea"/>
              </a:rPr>
              <a:t>语文高段教研组长</a:t>
            </a:r>
            <a:r>
              <a:rPr lang="zh-CN" altLang="zh-CN" sz="1600" dirty="0" smtClean="0">
                <a:sym typeface="+mn-ea"/>
              </a:rPr>
              <a:t>，</a:t>
            </a:r>
            <a:r>
              <a:rPr lang="zh-CN" altLang="zh-CN" sz="1600" dirty="0" smtClean="0"/>
              <a:t>今年年末，顺利获评常州市</a:t>
            </a:r>
            <a:r>
              <a:rPr lang="zh-CN" altLang="zh-CN" sz="1600" dirty="0" smtClean="0">
                <a:solidFill>
                  <a:srgbClr val="C00000"/>
                </a:solidFill>
              </a:rPr>
              <a:t>教学能手</a:t>
            </a:r>
            <a:r>
              <a:rPr lang="zh-CN" altLang="zh-CN" sz="1600" dirty="0" smtClean="0"/>
              <a:t>，专业台阶上新高。</a:t>
            </a:r>
            <a:r>
              <a:rPr lang="en-US" altLang="zh-CN" sz="1600" dirty="0" smtClean="0"/>
              <a:t>        </a:t>
            </a:r>
            <a:endParaRPr lang="en-US" altLang="zh-CN" sz="1600" dirty="0" smtClean="0"/>
          </a:p>
          <a:p>
            <a:r>
              <a:rPr lang="en-US" altLang="zh-CN" sz="1600" dirty="0" smtClean="0"/>
              <a:t>        </a:t>
            </a:r>
            <a:r>
              <a:rPr lang="zh-CN" altLang="zh-CN" sz="1600" dirty="0" smtClean="0"/>
              <a:t>其成长路径成为新教师成长可借鉴的</a:t>
            </a:r>
            <a:r>
              <a:rPr lang="zh-CN" altLang="zh-CN" sz="1600" dirty="0" smtClean="0"/>
              <a:t>典范</a:t>
            </a:r>
            <a:r>
              <a:rPr lang="zh-CN" altLang="en-US" sz="1600" dirty="0" smtClean="0"/>
              <a:t>，</a:t>
            </a:r>
            <a:r>
              <a:rPr lang="zh-CN" altLang="en-US" sz="1600" dirty="0" smtClean="0">
                <a:solidFill>
                  <a:srgbClr val="FF0000"/>
                </a:solidFill>
              </a:rPr>
              <a:t>并努力规划发展方向，打造</a:t>
            </a:r>
            <a:r>
              <a:rPr lang="zh-CN" altLang="en-US" sz="1600" dirty="0" smtClean="0">
                <a:solidFill>
                  <a:srgbClr val="FF0000"/>
                </a:solidFill>
              </a:rPr>
              <a:t>特色型阅读导师，实现以“</a:t>
            </a:r>
            <a:r>
              <a:rPr lang="en-US" altLang="zh-CN" sz="1600" dirty="0" smtClean="0">
                <a:solidFill>
                  <a:srgbClr val="FF0000"/>
                </a:solidFill>
              </a:rPr>
              <a:t>1</a:t>
            </a:r>
            <a:r>
              <a:rPr lang="zh-CN" altLang="en-US" sz="1600" dirty="0" smtClean="0">
                <a:solidFill>
                  <a:srgbClr val="FF0000"/>
                </a:solidFill>
              </a:rPr>
              <a:t>”带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“多”。</a:t>
            </a:r>
            <a:endParaRPr lang="zh-CN" altLang="zh-CN" sz="1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87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教师成长（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Group 3"/>
          <p:cNvGrpSpPr/>
          <p:nvPr/>
        </p:nvGrpSpPr>
        <p:grpSpPr bwMode="auto">
          <a:xfrm>
            <a:off x="285720" y="1000114"/>
            <a:ext cx="1310879" cy="571655"/>
            <a:chOff x="0" y="44226"/>
            <a:chExt cx="1748142" cy="761894"/>
          </a:xfrm>
        </p:grpSpPr>
        <p:sp>
          <p:nvSpPr>
            <p:cNvPr id="19" name="直接连接符 37"/>
            <p:cNvSpPr>
              <a:spLocks noChangeShapeType="1"/>
            </p:cNvSpPr>
            <p:nvPr/>
          </p:nvSpPr>
          <p:spPr bwMode="auto">
            <a:xfrm>
              <a:off x="128610" y="660130"/>
              <a:ext cx="1619532" cy="1586"/>
            </a:xfrm>
            <a:prstGeom prst="line">
              <a:avLst/>
            </a:prstGeom>
            <a:noFill/>
            <a:ln w="76200" cap="rnd" cmpd="sng">
              <a:solidFill>
                <a:srgbClr val="91C6F7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矩形 28"/>
            <p:cNvSpPr>
              <a:spLocks noChangeArrowheads="1"/>
            </p:cNvSpPr>
            <p:nvPr/>
          </p:nvSpPr>
          <p:spPr bwMode="auto">
            <a:xfrm>
              <a:off x="295011" y="44226"/>
              <a:ext cx="1323668" cy="553770"/>
            </a:xfrm>
            <a:prstGeom prst="rect">
              <a:avLst/>
            </a:prstGeom>
            <a:noFill/>
            <a:ln w="9525" cmpd="sng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100" dirty="0" smtClean="0"/>
                <a:t>秦嘉乐</a:t>
              </a:r>
              <a:endParaRPr lang="zh-CN" altLang="en-US" sz="2100" dirty="0"/>
            </a:p>
          </p:txBody>
        </p:sp>
        <p:sp>
          <p:nvSpPr>
            <p:cNvPr id="21" name="椭圆 39"/>
            <p:cNvSpPr>
              <a:spLocks noChangeArrowheads="1"/>
            </p:cNvSpPr>
            <p:nvPr/>
          </p:nvSpPr>
          <p:spPr bwMode="auto">
            <a:xfrm>
              <a:off x="0" y="517313"/>
              <a:ext cx="287388" cy="288807"/>
            </a:xfrm>
            <a:prstGeom prst="ellipse">
              <a:avLst/>
            </a:prstGeom>
            <a:solidFill>
              <a:srgbClr val="FFFF00"/>
            </a:solidFill>
            <a:ln w="76200" cap="flat" cmpd="sng">
              <a:solidFill>
                <a:srgbClr val="8EC5F7"/>
              </a:solidFill>
              <a:rou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Constantia" pitchFamily="18" charset="0"/>
                <a:ea typeface="微软雅黑" panose="020B0503020204020204" pitchFamily="34" charset="-122"/>
                <a:sym typeface="Constantia" pitchFamily="18" charset="0"/>
              </a:endParaRPr>
            </a:p>
          </p:txBody>
        </p:sp>
      </p:grpSp>
      <p:pic>
        <p:nvPicPr>
          <p:cNvPr id="22" name="Picture 1" descr="D:\我的文档\Tencent\QQ\763465691\Image\C2C\1C1FD791BEC49E9CAEC5380218FFA605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50" y="1607185"/>
            <a:ext cx="2836545" cy="189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/>
        </p:nvSpPr>
        <p:spPr>
          <a:xfrm>
            <a:off x="2843530" y="1418590"/>
            <a:ext cx="630047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立足一个项目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跟随一个团队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  <a:latin typeface="华文细黑" panose="02010600040101010101" charset="-122"/>
                <a:ea typeface="华文细黑" panose="02010600040101010101" charset="-122"/>
              </a:rPr>
              <a:t>解锁个体自觉发展的密码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华文细黑" panose="02010600040101010101" charset="-122"/>
              <a:ea typeface="华文细黑" panose="02010600040101010101" charset="-122"/>
            </a:endParaRPr>
          </a:p>
          <a:p>
            <a:pPr algn="ctr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  <a:latin typeface="华文细黑" panose="02010600040101010101" charset="-122"/>
                <a:ea typeface="华文细黑" panose="02010600040101010101" charset="-122"/>
                <a:sym typeface="+mn-ea"/>
              </a:rPr>
              <a:t>铺就专业拔节生长的阶梯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31534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惊喜徐来（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Administrator\Desktop\Desktop\2019全息阅读\19-20全息阅读活动照\全息阅读 儿童成长新方式照\全息阅读 儿童成长新方式照\喜报：全息阅读微信推送\0省前瞻性项目公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" y="1146175"/>
            <a:ext cx="4429760" cy="386588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5767" t="2371" r="231"/>
          <a:stretch>
            <a:fillRect/>
          </a:stretch>
        </p:blipFill>
        <p:spPr>
          <a:xfrm>
            <a:off x="4618990" y="1323975"/>
            <a:ext cx="4398645" cy="33210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7318" y="743997"/>
            <a:ext cx="782955" cy="306705"/>
          </a:xfrm>
          <a:prstGeom prst="rect">
            <a:avLst/>
          </a:prstGeom>
        </p:spPr>
        <p:txBody>
          <a:bodyPr wrap="non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2019.6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25093" y="1323752"/>
            <a:ext cx="892810" cy="306705"/>
          </a:xfrm>
          <a:prstGeom prst="rect">
            <a:avLst/>
          </a:prstGeom>
        </p:spPr>
        <p:txBody>
          <a:bodyPr wrap="non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2019.12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2020</a:t>
            </a:r>
            <a:r>
              <a:rPr lang="zh-CN" altLang="en-US" dirty="0" smtClean="0">
                <a:solidFill>
                  <a:srgbClr val="FF0000"/>
                </a:solidFill>
              </a:rPr>
              <a:t>年</a:t>
            </a:r>
            <a:r>
              <a:rPr lang="en-US" altLang="zh-CN" dirty="0" smtClean="0">
                <a:solidFill>
                  <a:srgbClr val="FF0000"/>
                </a:solidFill>
              </a:rPr>
              <a:t>1</a:t>
            </a:r>
            <a:r>
              <a:rPr lang="zh-CN" altLang="en-US" dirty="0" smtClean="0">
                <a:solidFill>
                  <a:srgbClr val="FF0000"/>
                </a:solidFill>
              </a:rPr>
              <a:t>月省教育科学规划办传来喜讯</a:t>
            </a:r>
            <a:endParaRPr lang="zh-CN" alt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41496"/>
          <a:stretch>
            <a:fillRect/>
          </a:stretch>
        </p:blipFill>
        <p:spPr>
          <a:xfrm>
            <a:off x="208280" y="1228725"/>
            <a:ext cx="8849995" cy="130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620" y="339725"/>
            <a:ext cx="29197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 零 重 启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我们的感悟</a:t>
            </a:r>
            <a:endParaRPr lang="zh-CN" altLang="en-US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横卷形 17"/>
          <p:cNvSpPr/>
          <p:nvPr/>
        </p:nvSpPr>
        <p:spPr>
          <a:xfrm>
            <a:off x="753110" y="984885"/>
            <a:ext cx="4163060" cy="3429000"/>
          </a:xfrm>
          <a:prstGeom prst="horizontalScroll">
            <a:avLst/>
          </a:prstGeom>
          <a:solidFill>
            <a:srgbClr val="FF0000">
              <a:alpha val="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每一个足迹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都是一次全息阅读研究的闪耀，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也是成员内生力的滋养</a:t>
            </a:r>
            <a:r>
              <a:rPr lang="zh-CN" altLang="en-US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；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每一次数字的变动，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都在真心实意的被打动。</a:t>
            </a:r>
            <a:endParaRPr lang="zh-CN" altLang="zh-CN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聚一群人，做一件事，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怀揣</a:t>
            </a:r>
            <a:r>
              <a:rPr lang="zh-CN" altLang="en-US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梦</a:t>
            </a:r>
            <a:r>
              <a:rPr lang="zh-CN" altLang="zh-CN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想，我们继续前行！</a:t>
            </a:r>
            <a:endParaRPr lang="zh-CN" altLang="zh-CN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2020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，我们来啦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endParaRPr lang="zh-CN" altLang="zh-CN" sz="2400" b="1" dirty="0" smtClean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25" y="1301115"/>
            <a:ext cx="3832860" cy="280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2529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复盘 重 启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再启目标</a:t>
            </a:r>
            <a:endParaRPr lang="zh-CN" altLang="en-US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波形 19"/>
          <p:cNvSpPr/>
          <p:nvPr/>
        </p:nvSpPr>
        <p:spPr>
          <a:xfrm>
            <a:off x="881559" y="1293214"/>
            <a:ext cx="7602068" cy="3517562"/>
          </a:xfrm>
          <a:prstGeom prst="wave">
            <a:avLst>
              <a:gd name="adj1" fmla="val 12500"/>
              <a:gd name="adj2" fmla="val 1594"/>
            </a:avLst>
          </a:prstGeom>
          <a:solidFill>
            <a:schemeClr val="accent2">
              <a:lumMod val="40000"/>
              <a:lumOff val="6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>
                <a:solidFill>
                  <a:srgbClr val="67240B"/>
                </a:solidFill>
              </a:rPr>
              <a:t>2020  </a:t>
            </a:r>
            <a:r>
              <a:rPr lang="zh-CN" altLang="en-US" b="1" dirty="0" smtClean="0">
                <a:solidFill>
                  <a:srgbClr val="67240B"/>
                </a:solidFill>
              </a:rPr>
              <a:t>爱你爱你</a:t>
            </a:r>
            <a:endParaRPr lang="en-US" altLang="zh-CN" b="1" dirty="0" smtClean="0">
              <a:solidFill>
                <a:srgbClr val="67240B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“全息阅读”课题进阶，突破省级领域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，攀登国家级高峰</a:t>
            </a:r>
            <a:endParaRPr lang="en-US" altLang="zh-CN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省前瞻性项目品质化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推进，勇闯省级（国家级）教育成果奖。</a:t>
            </a:r>
            <a:endParaRPr lang="en-US" altLang="zh-CN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筹备前瞻性项目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现场展示。</a:t>
            </a:r>
            <a:endParaRPr lang="en-US" altLang="zh-CN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成员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梯队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晋升，培育阅读特质教师和特质学生，发挥辐射效能。</a:t>
            </a:r>
            <a:endParaRPr lang="en-US" altLang="zh-CN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lang="zh-CN" altLang="en-US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线上阅读能生根。</a:t>
            </a:r>
            <a:endParaRPr lang="zh-CN" altLang="zh-CN" b="1" dirty="0" smtClean="0">
              <a:solidFill>
                <a:srgbClr val="00206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/>
          <p:cNvGrpSpPr/>
          <p:nvPr/>
        </p:nvGrpSpPr>
        <p:grpSpPr>
          <a:xfrm>
            <a:off x="2957126" y="-38384"/>
            <a:ext cx="3229751" cy="658179"/>
            <a:chOff x="4157662" y="-53976"/>
            <a:chExt cx="4541838" cy="925513"/>
          </a:xfrm>
          <a:solidFill>
            <a:schemeClr val="accent2"/>
          </a:solidFill>
        </p:grpSpPr>
        <p:sp>
          <p:nvSpPr>
            <p:cNvPr id="30" name="Freeform 10"/>
            <p:cNvSpPr/>
            <p:nvPr/>
          </p:nvSpPr>
          <p:spPr bwMode="auto">
            <a:xfrm>
              <a:off x="4157662" y="-53976"/>
              <a:ext cx="1462088" cy="925513"/>
            </a:xfrm>
            <a:custGeom>
              <a:avLst/>
              <a:gdLst>
                <a:gd name="T0" fmla="*/ 921 w 921"/>
                <a:gd name="T1" fmla="*/ 322 h 583"/>
                <a:gd name="T2" fmla="*/ 461 w 921"/>
                <a:gd name="T3" fmla="*/ 583 h 583"/>
                <a:gd name="T4" fmla="*/ 0 w 921"/>
                <a:gd name="T5" fmla="*/ 322 h 583"/>
                <a:gd name="T6" fmla="*/ 0 w 921"/>
                <a:gd name="T7" fmla="*/ 0 h 583"/>
                <a:gd name="T8" fmla="*/ 921 w 921"/>
                <a:gd name="T9" fmla="*/ 0 h 583"/>
                <a:gd name="T10" fmla="*/ 921 w 921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1" h="583">
                  <a:moveTo>
                    <a:pt x="921" y="322"/>
                  </a:moveTo>
                  <a:lnTo>
                    <a:pt x="461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1" y="0"/>
                  </a:lnTo>
                  <a:lnTo>
                    <a:pt x="921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5715000" y="-53976"/>
              <a:ext cx="1428750" cy="925513"/>
            </a:xfrm>
            <a:custGeom>
              <a:avLst/>
              <a:gdLst>
                <a:gd name="T0" fmla="*/ 900 w 900"/>
                <a:gd name="T1" fmla="*/ 322 h 583"/>
                <a:gd name="T2" fmla="*/ 460 w 900"/>
                <a:gd name="T3" fmla="*/ 583 h 583"/>
                <a:gd name="T4" fmla="*/ 0 w 900"/>
                <a:gd name="T5" fmla="*/ 322 h 583"/>
                <a:gd name="T6" fmla="*/ 0 w 900"/>
                <a:gd name="T7" fmla="*/ 0 h 583"/>
                <a:gd name="T8" fmla="*/ 900 w 900"/>
                <a:gd name="T9" fmla="*/ 0 h 583"/>
                <a:gd name="T10" fmla="*/ 900 w 90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0" h="583">
                  <a:moveTo>
                    <a:pt x="90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00" y="0"/>
                  </a:lnTo>
                  <a:lnTo>
                    <a:pt x="90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7239000" y="-53976"/>
              <a:ext cx="1460500" cy="925513"/>
            </a:xfrm>
            <a:custGeom>
              <a:avLst/>
              <a:gdLst>
                <a:gd name="T0" fmla="*/ 920 w 920"/>
                <a:gd name="T1" fmla="*/ 322 h 583"/>
                <a:gd name="T2" fmla="*/ 460 w 920"/>
                <a:gd name="T3" fmla="*/ 583 h 583"/>
                <a:gd name="T4" fmla="*/ 0 w 920"/>
                <a:gd name="T5" fmla="*/ 322 h 583"/>
                <a:gd name="T6" fmla="*/ 0 w 920"/>
                <a:gd name="T7" fmla="*/ 0 h 583"/>
                <a:gd name="T8" fmla="*/ 920 w 920"/>
                <a:gd name="T9" fmla="*/ 0 h 583"/>
                <a:gd name="T10" fmla="*/ 920 w 92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0" h="583">
                  <a:moveTo>
                    <a:pt x="92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0" y="0"/>
                  </a:lnTo>
                  <a:lnTo>
                    <a:pt x="92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 l="18110" t="44016" r="59449" b="14285"/>
          <a:stretch>
            <a:fillRect/>
          </a:stretch>
        </p:blipFill>
        <p:spPr>
          <a:xfrm rot="19724831">
            <a:off x="2448841" y="477938"/>
            <a:ext cx="1027364" cy="916627"/>
          </a:xfrm>
          <a:prstGeom prst="hexagon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14089">
            <a:off x="3519238" y="481226"/>
            <a:ext cx="1030424" cy="937821"/>
          </a:xfrm>
          <a:prstGeom prst="hexagon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/>
          <a:srcRect l="49931" t="13513" r="12863" b="54292"/>
          <a:stretch>
            <a:fillRect/>
          </a:stretch>
        </p:blipFill>
        <p:spPr>
          <a:xfrm rot="19910009">
            <a:off x="5644344" y="502662"/>
            <a:ext cx="999856" cy="882310"/>
          </a:xfrm>
          <a:prstGeom prst="hexagon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/>
          <a:srcRect l="40482" t="43895" r="21722" b="3981"/>
          <a:stretch>
            <a:fillRect/>
          </a:stretch>
        </p:blipFill>
        <p:spPr>
          <a:xfrm rot="1721374">
            <a:off x="4622730" y="473859"/>
            <a:ext cx="1024000" cy="904360"/>
          </a:xfrm>
          <a:prstGeom prst="hexagon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5984" y="3571882"/>
            <a:ext cx="18472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zh-CN" altLang="en-US" dirty="0"/>
          </a:p>
        </p:txBody>
      </p:sp>
      <p:pic>
        <p:nvPicPr>
          <p:cNvPr id="17" name="图片 16" descr="无标题-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31"/>
            <a:ext cx="2620968" cy="1236403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0" y="4251760"/>
            <a:ext cx="9144000" cy="984287"/>
          </a:xfrm>
          <a:custGeom>
            <a:avLst/>
            <a:gdLst>
              <a:gd name="connsiteX0" fmla="*/ 251147 w 12858750"/>
              <a:gd name="connsiteY0" fmla="*/ 1060724 h 1456085"/>
              <a:gd name="connsiteX1" fmla="*/ 246905 w 12858750"/>
              <a:gd name="connsiteY1" fmla="*/ 1070639 h 1456085"/>
              <a:gd name="connsiteX2" fmla="*/ 246366 w 12858750"/>
              <a:gd name="connsiteY2" fmla="*/ 1070367 h 1456085"/>
              <a:gd name="connsiteX3" fmla="*/ 251147 w 12858750"/>
              <a:gd name="connsiteY3" fmla="*/ 1060724 h 1456085"/>
              <a:gd name="connsiteX4" fmla="*/ 1140454 w 12858750"/>
              <a:gd name="connsiteY4" fmla="*/ 1007688 h 1456085"/>
              <a:gd name="connsiteX5" fmla="*/ 1173923 w 12858750"/>
              <a:gd name="connsiteY5" fmla="*/ 1026974 h 1456085"/>
              <a:gd name="connsiteX6" fmla="*/ 1164360 w 12858750"/>
              <a:gd name="connsiteY6" fmla="*/ 1041438 h 1456085"/>
              <a:gd name="connsiteX7" fmla="*/ 1164360 w 12858750"/>
              <a:gd name="connsiteY7" fmla="*/ 1047465 h 1456085"/>
              <a:gd name="connsiteX8" fmla="*/ 1164360 w 12858750"/>
              <a:gd name="connsiteY8" fmla="*/ 1055903 h 1456085"/>
              <a:gd name="connsiteX9" fmla="*/ 1121329 w 12858750"/>
              <a:gd name="connsiteY9" fmla="*/ 1041438 h 1456085"/>
              <a:gd name="connsiteX10" fmla="*/ 1140454 w 12858750"/>
              <a:gd name="connsiteY10" fmla="*/ 1007688 h 1456085"/>
              <a:gd name="connsiteX11" fmla="*/ 6744046 w 12858750"/>
              <a:gd name="connsiteY11" fmla="*/ 0 h 1456085"/>
              <a:gd name="connsiteX12" fmla="*/ 6834890 w 12858750"/>
              <a:gd name="connsiteY12" fmla="*/ 19286 h 1456085"/>
              <a:gd name="connsiteX13" fmla="*/ 6825327 w 12858750"/>
              <a:gd name="connsiteY13" fmla="*/ 28929 h 1456085"/>
              <a:gd name="connsiteX14" fmla="*/ 6834890 w 12858750"/>
              <a:gd name="connsiteY14" fmla="*/ 28929 h 1456085"/>
              <a:gd name="connsiteX15" fmla="*/ 6882702 w 12858750"/>
              <a:gd name="connsiteY15" fmla="*/ 33751 h 1456085"/>
              <a:gd name="connsiteX16" fmla="*/ 6877921 w 12858750"/>
              <a:gd name="connsiteY16" fmla="*/ 274824 h 1456085"/>
              <a:gd name="connsiteX17" fmla="*/ 6877921 w 12858750"/>
              <a:gd name="connsiteY17" fmla="*/ 395361 h 1456085"/>
              <a:gd name="connsiteX18" fmla="*/ 6930514 w 12858750"/>
              <a:gd name="connsiteY18" fmla="*/ 515898 h 1456085"/>
              <a:gd name="connsiteX19" fmla="*/ 6930514 w 12858750"/>
              <a:gd name="connsiteY19" fmla="*/ 342325 h 1456085"/>
              <a:gd name="connsiteX20" fmla="*/ 6992670 w 12858750"/>
              <a:gd name="connsiteY20" fmla="*/ 294110 h 1456085"/>
              <a:gd name="connsiteX21" fmla="*/ 7035701 w 12858750"/>
              <a:gd name="connsiteY21" fmla="*/ 207324 h 1456085"/>
              <a:gd name="connsiteX22" fmla="*/ 7078732 w 12858750"/>
              <a:gd name="connsiteY22" fmla="*/ 260360 h 1456085"/>
              <a:gd name="connsiteX23" fmla="*/ 7136107 w 12858750"/>
              <a:gd name="connsiteY23" fmla="*/ 332682 h 1456085"/>
              <a:gd name="connsiteX24" fmla="*/ 7136107 w 12858750"/>
              <a:gd name="connsiteY24" fmla="*/ 679828 h 1456085"/>
              <a:gd name="connsiteX25" fmla="*/ 7169575 w 12858750"/>
              <a:gd name="connsiteY25" fmla="*/ 689471 h 1456085"/>
              <a:gd name="connsiteX26" fmla="*/ 7236512 w 12858750"/>
              <a:gd name="connsiteY26" fmla="*/ 597863 h 1456085"/>
              <a:gd name="connsiteX27" fmla="*/ 7236512 w 12858750"/>
              <a:gd name="connsiteY27" fmla="*/ 564113 h 1456085"/>
              <a:gd name="connsiteX28" fmla="*/ 7236512 w 12858750"/>
              <a:gd name="connsiteY28" fmla="*/ 530362 h 1456085"/>
              <a:gd name="connsiteX29" fmla="*/ 7236512 w 12858750"/>
              <a:gd name="connsiteY29" fmla="*/ 496612 h 1456085"/>
              <a:gd name="connsiteX30" fmla="*/ 7231731 w 12858750"/>
              <a:gd name="connsiteY30" fmla="*/ 462862 h 1456085"/>
              <a:gd name="connsiteX31" fmla="*/ 7250856 w 12858750"/>
              <a:gd name="connsiteY31" fmla="*/ 332682 h 1456085"/>
              <a:gd name="connsiteX32" fmla="*/ 7413417 w 12858750"/>
              <a:gd name="connsiteY32" fmla="*/ 351968 h 1456085"/>
              <a:gd name="connsiteX33" fmla="*/ 7485135 w 12858750"/>
              <a:gd name="connsiteY33" fmla="*/ 361611 h 1456085"/>
              <a:gd name="connsiteX34" fmla="*/ 7556854 w 12858750"/>
              <a:gd name="connsiteY34" fmla="*/ 400183 h 1456085"/>
              <a:gd name="connsiteX35" fmla="*/ 7552073 w 12858750"/>
              <a:gd name="connsiteY35" fmla="*/ 409825 h 1456085"/>
              <a:gd name="connsiteX36" fmla="*/ 7566416 w 12858750"/>
              <a:gd name="connsiteY36" fmla="*/ 419468 h 1456085"/>
              <a:gd name="connsiteX37" fmla="*/ 7580760 w 12858750"/>
              <a:gd name="connsiteY37" fmla="*/ 448397 h 1456085"/>
              <a:gd name="connsiteX38" fmla="*/ 7580760 w 12858750"/>
              <a:gd name="connsiteY38" fmla="*/ 549648 h 1456085"/>
              <a:gd name="connsiteX39" fmla="*/ 7676384 w 12858750"/>
              <a:gd name="connsiteY39" fmla="*/ 636435 h 1456085"/>
              <a:gd name="connsiteX40" fmla="*/ 7676384 w 12858750"/>
              <a:gd name="connsiteY40" fmla="*/ 646078 h 1456085"/>
              <a:gd name="connsiteX41" fmla="*/ 7676384 w 12858750"/>
              <a:gd name="connsiteY41" fmla="*/ 679828 h 1456085"/>
              <a:gd name="connsiteX42" fmla="*/ 7728978 w 12858750"/>
              <a:gd name="connsiteY42" fmla="*/ 776257 h 1456085"/>
              <a:gd name="connsiteX43" fmla="*/ 7748103 w 12858750"/>
              <a:gd name="connsiteY43" fmla="*/ 891973 h 1456085"/>
              <a:gd name="connsiteX44" fmla="*/ 7752884 w 12858750"/>
              <a:gd name="connsiteY44" fmla="*/ 877508 h 1456085"/>
              <a:gd name="connsiteX45" fmla="*/ 7791134 w 12858750"/>
              <a:gd name="connsiteY45" fmla="*/ 891973 h 1456085"/>
              <a:gd name="connsiteX46" fmla="*/ 7800696 w 12858750"/>
              <a:gd name="connsiteY46" fmla="*/ 891973 h 1456085"/>
              <a:gd name="connsiteX47" fmla="*/ 7824602 w 12858750"/>
              <a:gd name="connsiteY47" fmla="*/ 867865 h 1456085"/>
              <a:gd name="connsiteX48" fmla="*/ 7824602 w 12858750"/>
              <a:gd name="connsiteY48" fmla="*/ 549648 h 1456085"/>
              <a:gd name="connsiteX49" fmla="*/ 7834165 w 12858750"/>
              <a:gd name="connsiteY49" fmla="*/ 549648 h 1456085"/>
              <a:gd name="connsiteX50" fmla="*/ 7867633 w 12858750"/>
              <a:gd name="connsiteY50" fmla="*/ 458040 h 1456085"/>
              <a:gd name="connsiteX51" fmla="*/ 7867633 w 12858750"/>
              <a:gd name="connsiteY51" fmla="*/ 400183 h 1456085"/>
              <a:gd name="connsiteX52" fmla="*/ 7929789 w 12858750"/>
              <a:gd name="connsiteY52" fmla="*/ 361611 h 1456085"/>
              <a:gd name="connsiteX53" fmla="*/ 7958476 w 12858750"/>
              <a:gd name="connsiteY53" fmla="*/ 414647 h 1456085"/>
              <a:gd name="connsiteX54" fmla="*/ 8078007 w 12858750"/>
              <a:gd name="connsiteY54" fmla="*/ 506255 h 1456085"/>
              <a:gd name="connsiteX55" fmla="*/ 8068445 w 12858750"/>
              <a:gd name="connsiteY55" fmla="*/ 530362 h 1456085"/>
              <a:gd name="connsiteX56" fmla="*/ 8101913 w 12858750"/>
              <a:gd name="connsiteY56" fmla="*/ 549648 h 1456085"/>
              <a:gd name="connsiteX57" fmla="*/ 8154506 w 12858750"/>
              <a:gd name="connsiteY57" fmla="*/ 549648 h 1456085"/>
              <a:gd name="connsiteX58" fmla="*/ 8178412 w 12858750"/>
              <a:gd name="connsiteY58" fmla="*/ 583399 h 1456085"/>
              <a:gd name="connsiteX59" fmla="*/ 8187975 w 12858750"/>
              <a:gd name="connsiteY59" fmla="*/ 578577 h 1456085"/>
              <a:gd name="connsiteX60" fmla="*/ 8187975 w 12858750"/>
              <a:gd name="connsiteY60" fmla="*/ 588220 h 1456085"/>
              <a:gd name="connsiteX61" fmla="*/ 8187975 w 12858750"/>
              <a:gd name="connsiteY61" fmla="*/ 621970 h 1456085"/>
              <a:gd name="connsiteX62" fmla="*/ 8187975 w 12858750"/>
              <a:gd name="connsiteY62" fmla="*/ 689471 h 1456085"/>
              <a:gd name="connsiteX63" fmla="*/ 8187975 w 12858750"/>
              <a:gd name="connsiteY63" fmla="*/ 752150 h 1456085"/>
              <a:gd name="connsiteX64" fmla="*/ 8192756 w 12858750"/>
              <a:gd name="connsiteY64" fmla="*/ 785900 h 1456085"/>
              <a:gd name="connsiteX65" fmla="*/ 8202318 w 12858750"/>
              <a:gd name="connsiteY65" fmla="*/ 785900 h 1456085"/>
              <a:gd name="connsiteX66" fmla="*/ 8183194 w 12858750"/>
              <a:gd name="connsiteY66" fmla="*/ 810008 h 1456085"/>
              <a:gd name="connsiteX67" fmla="*/ 8216662 w 12858750"/>
              <a:gd name="connsiteY67" fmla="*/ 959473 h 1456085"/>
              <a:gd name="connsiteX68" fmla="*/ 8250131 w 12858750"/>
              <a:gd name="connsiteY68" fmla="*/ 891973 h 1456085"/>
              <a:gd name="connsiteX69" fmla="*/ 8250131 w 12858750"/>
              <a:gd name="connsiteY69" fmla="*/ 863044 h 1456085"/>
              <a:gd name="connsiteX70" fmla="*/ 8250131 w 12858750"/>
              <a:gd name="connsiteY70" fmla="*/ 829294 h 1456085"/>
              <a:gd name="connsiteX71" fmla="*/ 8250131 w 12858750"/>
              <a:gd name="connsiteY71" fmla="*/ 795543 h 1456085"/>
              <a:gd name="connsiteX72" fmla="*/ 8250131 w 12858750"/>
              <a:gd name="connsiteY72" fmla="*/ 761793 h 1456085"/>
              <a:gd name="connsiteX73" fmla="*/ 8250131 w 12858750"/>
              <a:gd name="connsiteY73" fmla="*/ 728043 h 1456085"/>
              <a:gd name="connsiteX74" fmla="*/ 8250131 w 12858750"/>
              <a:gd name="connsiteY74" fmla="*/ 694292 h 1456085"/>
              <a:gd name="connsiteX75" fmla="*/ 8240568 w 12858750"/>
              <a:gd name="connsiteY75" fmla="*/ 612327 h 1456085"/>
              <a:gd name="connsiteX76" fmla="*/ 8317068 w 12858750"/>
              <a:gd name="connsiteY76" fmla="*/ 597863 h 1456085"/>
              <a:gd name="connsiteX77" fmla="*/ 8336193 w 12858750"/>
              <a:gd name="connsiteY77" fmla="*/ 597863 h 1456085"/>
              <a:gd name="connsiteX78" fmla="*/ 8350536 w 12858750"/>
              <a:gd name="connsiteY78" fmla="*/ 515898 h 1456085"/>
              <a:gd name="connsiteX79" fmla="*/ 8388786 w 12858750"/>
              <a:gd name="connsiteY79" fmla="*/ 448397 h 1456085"/>
              <a:gd name="connsiteX80" fmla="*/ 8489192 w 12858750"/>
              <a:gd name="connsiteY80" fmla="*/ 472505 h 1456085"/>
              <a:gd name="connsiteX81" fmla="*/ 8537004 w 12858750"/>
              <a:gd name="connsiteY81" fmla="*/ 573756 h 1456085"/>
              <a:gd name="connsiteX82" fmla="*/ 8537004 w 12858750"/>
              <a:gd name="connsiteY82" fmla="*/ 607506 h 1456085"/>
              <a:gd name="connsiteX83" fmla="*/ 8527442 w 12858750"/>
              <a:gd name="connsiteY83" fmla="*/ 631613 h 1456085"/>
              <a:gd name="connsiteX84" fmla="*/ 8570473 w 12858750"/>
              <a:gd name="connsiteY84" fmla="*/ 607506 h 1456085"/>
              <a:gd name="connsiteX85" fmla="*/ 8752159 w 12858750"/>
              <a:gd name="connsiteY85" fmla="*/ 540005 h 1456085"/>
              <a:gd name="connsiteX86" fmla="*/ 8747378 w 12858750"/>
              <a:gd name="connsiteY86" fmla="*/ 621970 h 1456085"/>
              <a:gd name="connsiteX87" fmla="*/ 8790409 w 12858750"/>
              <a:gd name="connsiteY87" fmla="*/ 597863 h 1456085"/>
              <a:gd name="connsiteX88" fmla="*/ 8799971 w 12858750"/>
              <a:gd name="connsiteY88" fmla="*/ 597863 h 1456085"/>
              <a:gd name="connsiteX89" fmla="*/ 8823877 w 12858750"/>
              <a:gd name="connsiteY89" fmla="*/ 626792 h 1456085"/>
              <a:gd name="connsiteX90" fmla="*/ 8871690 w 12858750"/>
              <a:gd name="connsiteY90" fmla="*/ 636435 h 1456085"/>
              <a:gd name="connsiteX91" fmla="*/ 8919502 w 12858750"/>
              <a:gd name="connsiteY91" fmla="*/ 564113 h 1456085"/>
              <a:gd name="connsiteX92" fmla="*/ 8986439 w 12858750"/>
              <a:gd name="connsiteY92" fmla="*/ 578577 h 1456085"/>
              <a:gd name="connsiteX93" fmla="*/ 9058157 w 12858750"/>
              <a:gd name="connsiteY93" fmla="*/ 530362 h 1456085"/>
              <a:gd name="connsiteX94" fmla="*/ 9091626 w 12858750"/>
              <a:gd name="connsiteY94" fmla="*/ 530362 h 1456085"/>
              <a:gd name="connsiteX95" fmla="*/ 9086845 w 12858750"/>
              <a:gd name="connsiteY95" fmla="*/ 544827 h 1456085"/>
              <a:gd name="connsiteX96" fmla="*/ 9120313 w 12858750"/>
              <a:gd name="connsiteY96" fmla="*/ 549648 h 1456085"/>
              <a:gd name="connsiteX97" fmla="*/ 9115532 w 12858750"/>
              <a:gd name="connsiteY97" fmla="*/ 559291 h 1456085"/>
              <a:gd name="connsiteX98" fmla="*/ 9125094 w 12858750"/>
              <a:gd name="connsiteY98" fmla="*/ 564113 h 1456085"/>
              <a:gd name="connsiteX99" fmla="*/ 9144219 w 12858750"/>
              <a:gd name="connsiteY99" fmla="*/ 631613 h 1456085"/>
              <a:gd name="connsiteX100" fmla="*/ 9172907 w 12858750"/>
              <a:gd name="connsiteY100" fmla="*/ 723221 h 1456085"/>
              <a:gd name="connsiteX101" fmla="*/ 9215938 w 12858750"/>
              <a:gd name="connsiteY101" fmla="*/ 694292 h 1456085"/>
              <a:gd name="connsiteX102" fmla="*/ 9239844 w 12858750"/>
              <a:gd name="connsiteY102" fmla="*/ 694292 h 1456085"/>
              <a:gd name="connsiteX103" fmla="*/ 9297218 w 12858750"/>
              <a:gd name="connsiteY103" fmla="*/ 713578 h 1456085"/>
              <a:gd name="connsiteX104" fmla="*/ 9378499 w 12858750"/>
              <a:gd name="connsiteY104" fmla="*/ 626792 h 1456085"/>
              <a:gd name="connsiteX105" fmla="*/ 9517154 w 12858750"/>
              <a:gd name="connsiteY105" fmla="*/ 631613 h 1456085"/>
              <a:gd name="connsiteX106" fmla="*/ 9512373 w 12858750"/>
              <a:gd name="connsiteY106" fmla="*/ 646078 h 1456085"/>
              <a:gd name="connsiteX107" fmla="*/ 9541061 w 12858750"/>
              <a:gd name="connsiteY107" fmla="*/ 646078 h 1456085"/>
              <a:gd name="connsiteX108" fmla="*/ 9560185 w 12858750"/>
              <a:gd name="connsiteY108" fmla="*/ 670185 h 1456085"/>
              <a:gd name="connsiteX109" fmla="*/ 9550623 w 12858750"/>
              <a:gd name="connsiteY109" fmla="*/ 689471 h 1456085"/>
              <a:gd name="connsiteX110" fmla="*/ 9550623 w 12858750"/>
              <a:gd name="connsiteY110" fmla="*/ 723221 h 1456085"/>
              <a:gd name="connsiteX111" fmla="*/ 9555404 w 12858750"/>
              <a:gd name="connsiteY111" fmla="*/ 752150 h 1456085"/>
              <a:gd name="connsiteX112" fmla="*/ 9550623 w 12858750"/>
              <a:gd name="connsiteY112" fmla="*/ 795543 h 1456085"/>
              <a:gd name="connsiteX113" fmla="*/ 9617560 w 12858750"/>
              <a:gd name="connsiteY113" fmla="*/ 863044 h 1456085"/>
              <a:gd name="connsiteX114" fmla="*/ 9641466 w 12858750"/>
              <a:gd name="connsiteY114" fmla="*/ 891973 h 1456085"/>
              <a:gd name="connsiteX115" fmla="*/ 9641550 w 12858750"/>
              <a:gd name="connsiteY115" fmla="*/ 891859 h 1456085"/>
              <a:gd name="connsiteX116" fmla="*/ 9642139 w 12858750"/>
              <a:gd name="connsiteY116" fmla="*/ 894007 h 1456085"/>
              <a:gd name="connsiteX117" fmla="*/ 9646761 w 12858750"/>
              <a:gd name="connsiteY117" fmla="*/ 884825 h 1456085"/>
              <a:gd name="connsiteX118" fmla="*/ 9641550 w 12858750"/>
              <a:gd name="connsiteY118" fmla="*/ 891859 h 1456085"/>
              <a:gd name="connsiteX119" fmla="*/ 9640878 w 12858750"/>
              <a:gd name="connsiteY119" fmla="*/ 889402 h 1456085"/>
              <a:gd name="connsiteX120" fmla="*/ 9641466 w 12858750"/>
              <a:gd name="connsiteY120" fmla="*/ 877508 h 1456085"/>
              <a:gd name="connsiteX121" fmla="*/ 9641466 w 12858750"/>
              <a:gd name="connsiteY121" fmla="*/ 843758 h 1456085"/>
              <a:gd name="connsiteX122" fmla="*/ 9641466 w 12858750"/>
              <a:gd name="connsiteY122" fmla="*/ 810008 h 1456085"/>
              <a:gd name="connsiteX123" fmla="*/ 9651029 w 12858750"/>
              <a:gd name="connsiteY123" fmla="*/ 737686 h 1456085"/>
              <a:gd name="connsiteX124" fmla="*/ 9641466 w 12858750"/>
              <a:gd name="connsiteY124" fmla="*/ 713578 h 1456085"/>
              <a:gd name="connsiteX125" fmla="*/ 9698841 w 12858750"/>
              <a:gd name="connsiteY125" fmla="*/ 665364 h 1456085"/>
              <a:gd name="connsiteX126" fmla="*/ 9847059 w 12858750"/>
              <a:gd name="connsiteY126" fmla="*/ 646078 h 1456085"/>
              <a:gd name="connsiteX127" fmla="*/ 9890090 w 12858750"/>
              <a:gd name="connsiteY127" fmla="*/ 800365 h 1456085"/>
              <a:gd name="connsiteX128" fmla="*/ 9909215 w 12858750"/>
              <a:gd name="connsiteY128" fmla="*/ 829294 h 1456085"/>
              <a:gd name="connsiteX129" fmla="*/ 9995277 w 12858750"/>
              <a:gd name="connsiteY129" fmla="*/ 694292 h 1456085"/>
              <a:gd name="connsiteX130" fmla="*/ 9980933 w 12858750"/>
              <a:gd name="connsiteY130" fmla="*/ 670185 h 1456085"/>
              <a:gd name="connsiteX131" fmla="*/ 9985714 w 12858750"/>
              <a:gd name="connsiteY131" fmla="*/ 646078 h 1456085"/>
              <a:gd name="connsiteX132" fmla="*/ 10033526 w 12858750"/>
              <a:gd name="connsiteY132" fmla="*/ 646078 h 1456085"/>
              <a:gd name="connsiteX133" fmla="*/ 10100464 w 12858750"/>
              <a:gd name="connsiteY133" fmla="*/ 713578 h 1456085"/>
              <a:gd name="connsiteX134" fmla="*/ 10124370 w 12858750"/>
              <a:gd name="connsiteY134" fmla="*/ 549648 h 1456085"/>
              <a:gd name="connsiteX135" fmla="*/ 10100464 w 12858750"/>
              <a:gd name="connsiteY135" fmla="*/ 496612 h 1456085"/>
              <a:gd name="connsiteX136" fmla="*/ 10124370 w 12858750"/>
              <a:gd name="connsiteY136" fmla="*/ 496612 h 1456085"/>
              <a:gd name="connsiteX137" fmla="*/ 10114807 w 12858750"/>
              <a:gd name="connsiteY137" fmla="*/ 486969 h 1456085"/>
              <a:gd name="connsiteX138" fmla="*/ 10124370 w 12858750"/>
              <a:gd name="connsiteY138" fmla="*/ 486969 h 1456085"/>
              <a:gd name="connsiteX139" fmla="*/ 10191307 w 12858750"/>
              <a:gd name="connsiteY139" fmla="*/ 448397 h 1456085"/>
              <a:gd name="connsiteX140" fmla="*/ 10267806 w 12858750"/>
              <a:gd name="connsiteY140" fmla="*/ 506255 h 1456085"/>
              <a:gd name="connsiteX141" fmla="*/ 10267806 w 12858750"/>
              <a:gd name="connsiteY141" fmla="*/ 573756 h 1456085"/>
              <a:gd name="connsiteX142" fmla="*/ 10267806 w 12858750"/>
              <a:gd name="connsiteY142" fmla="*/ 607506 h 1456085"/>
              <a:gd name="connsiteX143" fmla="*/ 10267806 w 12858750"/>
              <a:gd name="connsiteY143" fmla="*/ 636435 h 1456085"/>
              <a:gd name="connsiteX144" fmla="*/ 10267806 w 12858750"/>
              <a:gd name="connsiteY144" fmla="*/ 670185 h 1456085"/>
              <a:gd name="connsiteX145" fmla="*/ 10267806 w 12858750"/>
              <a:gd name="connsiteY145" fmla="*/ 703935 h 1456085"/>
              <a:gd name="connsiteX146" fmla="*/ 10267806 w 12858750"/>
              <a:gd name="connsiteY146" fmla="*/ 737686 h 1456085"/>
              <a:gd name="connsiteX147" fmla="*/ 10267806 w 12858750"/>
              <a:gd name="connsiteY147" fmla="*/ 771436 h 1456085"/>
              <a:gd name="connsiteX148" fmla="*/ 10267806 w 12858750"/>
              <a:gd name="connsiteY148" fmla="*/ 805186 h 1456085"/>
              <a:gd name="connsiteX149" fmla="*/ 10267806 w 12858750"/>
              <a:gd name="connsiteY149" fmla="*/ 834115 h 1456085"/>
              <a:gd name="connsiteX150" fmla="*/ 10267806 w 12858750"/>
              <a:gd name="connsiteY150" fmla="*/ 867865 h 1456085"/>
              <a:gd name="connsiteX151" fmla="*/ 10267806 w 12858750"/>
              <a:gd name="connsiteY151" fmla="*/ 901616 h 1456085"/>
              <a:gd name="connsiteX152" fmla="*/ 10267806 w 12858750"/>
              <a:gd name="connsiteY152" fmla="*/ 935366 h 1456085"/>
              <a:gd name="connsiteX153" fmla="*/ 10272588 w 12858750"/>
              <a:gd name="connsiteY153" fmla="*/ 969116 h 1456085"/>
              <a:gd name="connsiteX154" fmla="*/ 10263025 w 12858750"/>
              <a:gd name="connsiteY154" fmla="*/ 993224 h 1456085"/>
              <a:gd name="connsiteX155" fmla="*/ 10286931 w 12858750"/>
              <a:gd name="connsiteY155" fmla="*/ 1012510 h 1456085"/>
              <a:gd name="connsiteX156" fmla="*/ 10310837 w 12858750"/>
              <a:gd name="connsiteY156" fmla="*/ 945009 h 1456085"/>
              <a:gd name="connsiteX157" fmla="*/ 10353868 w 12858750"/>
              <a:gd name="connsiteY157" fmla="*/ 959473 h 1456085"/>
              <a:gd name="connsiteX158" fmla="*/ 10353868 w 12858750"/>
              <a:gd name="connsiteY158" fmla="*/ 930545 h 1456085"/>
              <a:gd name="connsiteX159" fmla="*/ 10406462 w 12858750"/>
              <a:gd name="connsiteY159" fmla="*/ 959473 h 1456085"/>
              <a:gd name="connsiteX160" fmla="*/ 10411243 w 12858750"/>
              <a:gd name="connsiteY160" fmla="*/ 752150 h 1456085"/>
              <a:gd name="connsiteX161" fmla="*/ 10435149 w 12858750"/>
              <a:gd name="connsiteY161" fmla="*/ 679828 h 1456085"/>
              <a:gd name="connsiteX162" fmla="*/ 10506867 w 12858750"/>
              <a:gd name="connsiteY162" fmla="*/ 650899 h 1456085"/>
              <a:gd name="connsiteX163" fmla="*/ 10564242 w 12858750"/>
              <a:gd name="connsiteY163" fmla="*/ 612327 h 1456085"/>
              <a:gd name="connsiteX164" fmla="*/ 10655085 w 12858750"/>
              <a:gd name="connsiteY164" fmla="*/ 578577 h 1456085"/>
              <a:gd name="connsiteX165" fmla="*/ 10674210 w 12858750"/>
              <a:gd name="connsiteY165" fmla="*/ 588220 h 1456085"/>
              <a:gd name="connsiteX166" fmla="*/ 10745928 w 12858750"/>
              <a:gd name="connsiteY166" fmla="*/ 631613 h 1456085"/>
              <a:gd name="connsiteX167" fmla="*/ 10755491 w 12858750"/>
              <a:gd name="connsiteY167" fmla="*/ 732864 h 1456085"/>
              <a:gd name="connsiteX168" fmla="*/ 10760272 w 12858750"/>
              <a:gd name="connsiteY168" fmla="*/ 805186 h 1456085"/>
              <a:gd name="connsiteX169" fmla="*/ 10803303 w 12858750"/>
              <a:gd name="connsiteY169" fmla="*/ 858223 h 1456085"/>
              <a:gd name="connsiteX170" fmla="*/ 10827209 w 12858750"/>
              <a:gd name="connsiteY170" fmla="*/ 978759 h 1456085"/>
              <a:gd name="connsiteX171" fmla="*/ 10851115 w 12858750"/>
              <a:gd name="connsiteY171" fmla="*/ 945009 h 1456085"/>
              <a:gd name="connsiteX172" fmla="*/ 10851115 w 12858750"/>
              <a:gd name="connsiteY172" fmla="*/ 911259 h 1456085"/>
              <a:gd name="connsiteX173" fmla="*/ 10851115 w 12858750"/>
              <a:gd name="connsiteY173" fmla="*/ 877508 h 1456085"/>
              <a:gd name="connsiteX174" fmla="*/ 10846334 w 12858750"/>
              <a:gd name="connsiteY174" fmla="*/ 853401 h 1456085"/>
              <a:gd name="connsiteX175" fmla="*/ 10941959 w 12858750"/>
              <a:gd name="connsiteY175" fmla="*/ 795543 h 1456085"/>
              <a:gd name="connsiteX176" fmla="*/ 10980208 w 12858750"/>
              <a:gd name="connsiteY176" fmla="*/ 747329 h 1456085"/>
              <a:gd name="connsiteX177" fmla="*/ 10999333 w 12858750"/>
              <a:gd name="connsiteY177" fmla="*/ 679828 h 1456085"/>
              <a:gd name="connsiteX178" fmla="*/ 11047145 w 12858750"/>
              <a:gd name="connsiteY178" fmla="*/ 679828 h 1456085"/>
              <a:gd name="connsiteX179" fmla="*/ 11071052 w 12858750"/>
              <a:gd name="connsiteY179" fmla="*/ 665364 h 1456085"/>
              <a:gd name="connsiteX180" fmla="*/ 11099739 w 12858750"/>
              <a:gd name="connsiteY180" fmla="*/ 713578 h 1456085"/>
              <a:gd name="connsiteX181" fmla="*/ 11157114 w 12858750"/>
              <a:gd name="connsiteY181" fmla="*/ 747329 h 1456085"/>
              <a:gd name="connsiteX182" fmla="*/ 11161895 w 12858750"/>
              <a:gd name="connsiteY182" fmla="*/ 805186 h 1456085"/>
              <a:gd name="connsiteX183" fmla="*/ 11161895 w 12858750"/>
              <a:gd name="connsiteY183" fmla="*/ 959473 h 1456085"/>
              <a:gd name="connsiteX184" fmla="*/ 11171457 w 12858750"/>
              <a:gd name="connsiteY184" fmla="*/ 954652 h 1456085"/>
              <a:gd name="connsiteX185" fmla="*/ 11181020 w 12858750"/>
              <a:gd name="connsiteY185" fmla="*/ 993224 h 1456085"/>
              <a:gd name="connsiteX186" fmla="*/ 11262300 w 12858750"/>
              <a:gd name="connsiteY186" fmla="*/ 945009 h 1456085"/>
              <a:gd name="connsiteX187" fmla="*/ 11300550 w 12858750"/>
              <a:gd name="connsiteY187" fmla="*/ 1002867 h 1456085"/>
              <a:gd name="connsiteX188" fmla="*/ 11357925 w 12858750"/>
              <a:gd name="connsiteY188" fmla="*/ 901616 h 1456085"/>
              <a:gd name="connsiteX189" fmla="*/ 11357925 w 12858750"/>
              <a:gd name="connsiteY189" fmla="*/ 761793 h 1456085"/>
              <a:gd name="connsiteX190" fmla="*/ 11487018 w 12858750"/>
              <a:gd name="connsiteY190" fmla="*/ 713578 h 1456085"/>
              <a:gd name="connsiteX191" fmla="*/ 11525268 w 12858750"/>
              <a:gd name="connsiteY191" fmla="*/ 747329 h 1456085"/>
              <a:gd name="connsiteX192" fmla="*/ 11553955 w 12858750"/>
              <a:gd name="connsiteY192" fmla="*/ 785900 h 1456085"/>
              <a:gd name="connsiteX193" fmla="*/ 11630455 w 12858750"/>
              <a:gd name="connsiteY193" fmla="*/ 689471 h 1456085"/>
              <a:gd name="connsiteX194" fmla="*/ 11668704 w 12858750"/>
              <a:gd name="connsiteY194" fmla="*/ 679828 h 1456085"/>
              <a:gd name="connsiteX195" fmla="*/ 11706954 w 12858750"/>
              <a:gd name="connsiteY195" fmla="*/ 723221 h 1456085"/>
              <a:gd name="connsiteX196" fmla="*/ 11749985 w 12858750"/>
              <a:gd name="connsiteY196" fmla="*/ 776257 h 1456085"/>
              <a:gd name="connsiteX197" fmla="*/ 11749985 w 12858750"/>
              <a:gd name="connsiteY197" fmla="*/ 887151 h 1456085"/>
              <a:gd name="connsiteX198" fmla="*/ 11759548 w 12858750"/>
              <a:gd name="connsiteY198" fmla="*/ 896794 h 1456085"/>
              <a:gd name="connsiteX199" fmla="*/ 11764329 w 12858750"/>
              <a:gd name="connsiteY199" fmla="*/ 887151 h 1456085"/>
              <a:gd name="connsiteX200" fmla="*/ 11874297 w 12858750"/>
              <a:gd name="connsiteY200" fmla="*/ 930545 h 1456085"/>
              <a:gd name="connsiteX201" fmla="*/ 11859953 w 12858750"/>
              <a:gd name="connsiteY201" fmla="*/ 949831 h 1456085"/>
              <a:gd name="connsiteX202" fmla="*/ 11869516 w 12858750"/>
              <a:gd name="connsiteY202" fmla="*/ 978759 h 1456085"/>
              <a:gd name="connsiteX203" fmla="*/ 11869516 w 12858750"/>
              <a:gd name="connsiteY203" fmla="*/ 1007688 h 1456085"/>
              <a:gd name="connsiteX204" fmla="*/ 11869516 w 12858750"/>
              <a:gd name="connsiteY204" fmla="*/ 1041438 h 1456085"/>
              <a:gd name="connsiteX205" fmla="*/ 11864734 w 12858750"/>
              <a:gd name="connsiteY205" fmla="*/ 1094475 h 1456085"/>
              <a:gd name="connsiteX206" fmla="*/ 11898203 w 12858750"/>
              <a:gd name="connsiteY206" fmla="*/ 1007688 h 1456085"/>
              <a:gd name="connsiteX207" fmla="*/ 11898203 w 12858750"/>
              <a:gd name="connsiteY207" fmla="*/ 978759 h 1456085"/>
              <a:gd name="connsiteX208" fmla="*/ 11969921 w 12858750"/>
              <a:gd name="connsiteY208" fmla="*/ 829294 h 1456085"/>
              <a:gd name="connsiteX209" fmla="*/ 11998609 w 12858750"/>
              <a:gd name="connsiteY209" fmla="*/ 863044 h 1456085"/>
              <a:gd name="connsiteX210" fmla="*/ 12022515 w 12858750"/>
              <a:gd name="connsiteY210" fmla="*/ 863044 h 1456085"/>
              <a:gd name="connsiteX211" fmla="*/ 12113358 w 12858750"/>
              <a:gd name="connsiteY211" fmla="*/ 920902 h 1456085"/>
              <a:gd name="connsiteX212" fmla="*/ 12118139 w 12858750"/>
              <a:gd name="connsiteY212" fmla="*/ 863044 h 1456085"/>
              <a:gd name="connsiteX213" fmla="*/ 12161170 w 12858750"/>
              <a:gd name="connsiteY213" fmla="*/ 795543 h 1456085"/>
              <a:gd name="connsiteX214" fmla="*/ 12194639 w 12858750"/>
              <a:gd name="connsiteY214" fmla="*/ 761793 h 1456085"/>
              <a:gd name="connsiteX215" fmla="*/ 12232888 w 12858750"/>
              <a:gd name="connsiteY215" fmla="*/ 761793 h 1456085"/>
              <a:gd name="connsiteX216" fmla="*/ 12295044 w 12858750"/>
              <a:gd name="connsiteY216" fmla="*/ 795543 h 1456085"/>
              <a:gd name="connsiteX217" fmla="*/ 12299826 w 12858750"/>
              <a:gd name="connsiteY217" fmla="*/ 805186 h 1456085"/>
              <a:gd name="connsiteX218" fmla="*/ 12333294 w 12858750"/>
              <a:gd name="connsiteY218" fmla="*/ 819651 h 1456085"/>
              <a:gd name="connsiteX219" fmla="*/ 12390669 w 12858750"/>
              <a:gd name="connsiteY219" fmla="*/ 810008 h 1456085"/>
              <a:gd name="connsiteX220" fmla="*/ 12381106 w 12858750"/>
              <a:gd name="connsiteY220" fmla="*/ 785900 h 1456085"/>
              <a:gd name="connsiteX221" fmla="*/ 12381106 w 12858750"/>
              <a:gd name="connsiteY221" fmla="*/ 761793 h 1456085"/>
              <a:gd name="connsiteX222" fmla="*/ 12514981 w 12858750"/>
              <a:gd name="connsiteY222" fmla="*/ 761793 h 1456085"/>
              <a:gd name="connsiteX223" fmla="*/ 12543668 w 12858750"/>
              <a:gd name="connsiteY223" fmla="*/ 814829 h 1456085"/>
              <a:gd name="connsiteX224" fmla="*/ 12596261 w 12858750"/>
              <a:gd name="connsiteY224" fmla="*/ 829294 h 1456085"/>
              <a:gd name="connsiteX225" fmla="*/ 12667980 w 12858750"/>
              <a:gd name="connsiteY225" fmla="*/ 761793 h 1456085"/>
              <a:gd name="connsiteX226" fmla="*/ 12744479 w 12858750"/>
              <a:gd name="connsiteY226" fmla="*/ 761793 h 1456085"/>
              <a:gd name="connsiteX227" fmla="*/ 12734917 w 12858750"/>
              <a:gd name="connsiteY227" fmla="*/ 766615 h 1456085"/>
              <a:gd name="connsiteX228" fmla="*/ 12806635 w 12858750"/>
              <a:gd name="connsiteY228" fmla="*/ 867865 h 1456085"/>
              <a:gd name="connsiteX229" fmla="*/ 12816198 w 12858750"/>
              <a:gd name="connsiteY229" fmla="*/ 858223 h 1456085"/>
              <a:gd name="connsiteX230" fmla="*/ 12820979 w 12858750"/>
              <a:gd name="connsiteY230" fmla="*/ 867865 h 1456085"/>
              <a:gd name="connsiteX231" fmla="*/ 12825760 w 12858750"/>
              <a:gd name="connsiteY231" fmla="*/ 896794 h 1456085"/>
              <a:gd name="connsiteX232" fmla="*/ 12849666 w 12858750"/>
              <a:gd name="connsiteY232" fmla="*/ 901616 h 1456085"/>
              <a:gd name="connsiteX233" fmla="*/ 12858750 w 12858750"/>
              <a:gd name="connsiteY233" fmla="*/ 901616 h 1456085"/>
              <a:gd name="connsiteX234" fmla="*/ 12858750 w 12858750"/>
              <a:gd name="connsiteY234" fmla="*/ 1456085 h 1456085"/>
              <a:gd name="connsiteX235" fmla="*/ 12300487 w 12858750"/>
              <a:gd name="connsiteY235" fmla="*/ 1456085 h 1456085"/>
              <a:gd name="connsiteX236" fmla="*/ 11292958 w 12858750"/>
              <a:gd name="connsiteY236" fmla="*/ 1456085 h 1456085"/>
              <a:gd name="connsiteX237" fmla="*/ 10062359 w 12858750"/>
              <a:gd name="connsiteY237" fmla="*/ 1456085 h 1456085"/>
              <a:gd name="connsiteX238" fmla="*/ 8586385 w 12858750"/>
              <a:gd name="connsiteY238" fmla="*/ 1456085 h 1456085"/>
              <a:gd name="connsiteX239" fmla="*/ 7749411 w 12858750"/>
              <a:gd name="connsiteY239" fmla="*/ 1456085 h 1456085"/>
              <a:gd name="connsiteX240" fmla="*/ 6842728 w 12858750"/>
              <a:gd name="connsiteY240" fmla="*/ 1456085 h 1456085"/>
              <a:gd name="connsiteX241" fmla="*/ 5863547 w 12858750"/>
              <a:gd name="connsiteY241" fmla="*/ 1456085 h 1456085"/>
              <a:gd name="connsiteX242" fmla="*/ 4809080 w 12858750"/>
              <a:gd name="connsiteY242" fmla="*/ 1456085 h 1456085"/>
              <a:gd name="connsiteX243" fmla="*/ 3676539 w 12858750"/>
              <a:gd name="connsiteY243" fmla="*/ 1456085 h 1456085"/>
              <a:gd name="connsiteX244" fmla="*/ 2463136 w 12858750"/>
              <a:gd name="connsiteY244" fmla="*/ 1456085 h 1456085"/>
              <a:gd name="connsiteX245" fmla="*/ 1166081 w 12858750"/>
              <a:gd name="connsiteY245" fmla="*/ 1456085 h 1456085"/>
              <a:gd name="connsiteX246" fmla="*/ 0 w 12858750"/>
              <a:gd name="connsiteY246" fmla="*/ 1456085 h 1456085"/>
              <a:gd name="connsiteX247" fmla="*/ 0 w 12858750"/>
              <a:gd name="connsiteY247" fmla="*/ 1248762 h 1456085"/>
              <a:gd name="connsiteX248" fmla="*/ 50335 w 12858750"/>
              <a:gd name="connsiteY248" fmla="*/ 1248762 h 1456085"/>
              <a:gd name="connsiteX249" fmla="*/ 117273 w 12858750"/>
              <a:gd name="connsiteY249" fmla="*/ 1248762 h 1456085"/>
              <a:gd name="connsiteX250" fmla="*/ 193772 w 12858750"/>
              <a:gd name="connsiteY250" fmla="*/ 1263226 h 1456085"/>
              <a:gd name="connsiteX251" fmla="*/ 236803 w 12858750"/>
              <a:gd name="connsiteY251" fmla="*/ 1210190 h 1456085"/>
              <a:gd name="connsiteX252" fmla="*/ 236803 w 12858750"/>
              <a:gd name="connsiteY252" fmla="*/ 1094249 h 1456085"/>
              <a:gd name="connsiteX253" fmla="*/ 246905 w 12858750"/>
              <a:gd name="connsiteY253" fmla="*/ 1070639 h 1456085"/>
              <a:gd name="connsiteX254" fmla="*/ 255928 w 12858750"/>
              <a:gd name="connsiteY254" fmla="*/ 1075189 h 1456085"/>
              <a:gd name="connsiteX255" fmla="*/ 260709 w 12858750"/>
              <a:gd name="connsiteY255" fmla="*/ 1070367 h 1456085"/>
              <a:gd name="connsiteX256" fmla="*/ 279834 w 12858750"/>
              <a:gd name="connsiteY256" fmla="*/ 1084832 h 1456085"/>
              <a:gd name="connsiteX257" fmla="*/ 346771 w 12858750"/>
              <a:gd name="connsiteY257" fmla="*/ 1099296 h 1456085"/>
              <a:gd name="connsiteX258" fmla="*/ 346771 w 12858750"/>
              <a:gd name="connsiteY258" fmla="*/ 1181261 h 1456085"/>
              <a:gd name="connsiteX259" fmla="*/ 341990 w 12858750"/>
              <a:gd name="connsiteY259" fmla="*/ 1210190 h 1456085"/>
              <a:gd name="connsiteX260" fmla="*/ 346771 w 12858750"/>
              <a:gd name="connsiteY260" fmla="*/ 1258405 h 1456085"/>
              <a:gd name="connsiteX261" fmla="*/ 418490 w 12858750"/>
              <a:gd name="connsiteY261" fmla="*/ 1215012 h 1456085"/>
              <a:gd name="connsiteX262" fmla="*/ 408927 w 12858750"/>
              <a:gd name="connsiteY262" fmla="*/ 1215012 h 1456085"/>
              <a:gd name="connsiteX263" fmla="*/ 413708 w 12858750"/>
              <a:gd name="connsiteY263" fmla="*/ 1060724 h 1456085"/>
              <a:gd name="connsiteX264" fmla="*/ 437614 w 12858750"/>
              <a:gd name="connsiteY264" fmla="*/ 1060724 h 1456085"/>
              <a:gd name="connsiteX265" fmla="*/ 456739 w 12858750"/>
              <a:gd name="connsiteY265" fmla="*/ 1099296 h 1456085"/>
              <a:gd name="connsiteX266" fmla="*/ 428052 w 12858750"/>
              <a:gd name="connsiteY266" fmla="*/ 1210190 h 1456085"/>
              <a:gd name="connsiteX267" fmla="*/ 466302 w 12858750"/>
              <a:gd name="connsiteY267" fmla="*/ 1171618 h 1456085"/>
              <a:gd name="connsiteX268" fmla="*/ 514114 w 12858750"/>
              <a:gd name="connsiteY268" fmla="*/ 1176440 h 1456085"/>
              <a:gd name="connsiteX269" fmla="*/ 528458 w 12858750"/>
              <a:gd name="connsiteY269" fmla="*/ 1210190 h 1456085"/>
              <a:gd name="connsiteX270" fmla="*/ 576270 w 12858750"/>
              <a:gd name="connsiteY270" fmla="*/ 1157154 h 1456085"/>
              <a:gd name="connsiteX271" fmla="*/ 600176 w 12858750"/>
              <a:gd name="connsiteY271" fmla="*/ 1176440 h 1456085"/>
              <a:gd name="connsiteX272" fmla="*/ 638426 w 12858750"/>
              <a:gd name="connsiteY272" fmla="*/ 1157154 h 1456085"/>
              <a:gd name="connsiteX273" fmla="*/ 633645 w 12858750"/>
              <a:gd name="connsiteY273" fmla="*/ 1243940 h 1456085"/>
              <a:gd name="connsiteX274" fmla="*/ 624082 w 12858750"/>
              <a:gd name="connsiteY274" fmla="*/ 1248762 h 1456085"/>
              <a:gd name="connsiteX275" fmla="*/ 609738 w 12858750"/>
              <a:gd name="connsiteY275" fmla="*/ 1210190 h 1456085"/>
              <a:gd name="connsiteX276" fmla="*/ 581051 w 12858750"/>
              <a:gd name="connsiteY276" fmla="*/ 1215012 h 1456085"/>
              <a:gd name="connsiteX277" fmla="*/ 576270 w 12858750"/>
              <a:gd name="connsiteY277" fmla="*/ 1258405 h 1456085"/>
              <a:gd name="connsiteX278" fmla="*/ 633645 w 12858750"/>
              <a:gd name="connsiteY278" fmla="*/ 1268048 h 1456085"/>
              <a:gd name="connsiteX279" fmla="*/ 638426 w 12858750"/>
              <a:gd name="connsiteY279" fmla="*/ 1268048 h 1456085"/>
              <a:gd name="connsiteX280" fmla="*/ 695800 w 12858750"/>
              <a:gd name="connsiteY280" fmla="*/ 1200547 h 1456085"/>
              <a:gd name="connsiteX281" fmla="*/ 695800 w 12858750"/>
              <a:gd name="connsiteY281" fmla="*/ 1166797 h 1456085"/>
              <a:gd name="connsiteX282" fmla="*/ 695800 w 12858750"/>
              <a:gd name="connsiteY282" fmla="*/ 1133046 h 1456085"/>
              <a:gd name="connsiteX283" fmla="*/ 695800 w 12858750"/>
              <a:gd name="connsiteY283" fmla="*/ 1099296 h 1456085"/>
              <a:gd name="connsiteX284" fmla="*/ 695800 w 12858750"/>
              <a:gd name="connsiteY284" fmla="*/ 1041438 h 1456085"/>
              <a:gd name="connsiteX285" fmla="*/ 743613 w 12858750"/>
              <a:gd name="connsiteY285" fmla="*/ 1070367 h 1456085"/>
              <a:gd name="connsiteX286" fmla="*/ 772300 w 12858750"/>
              <a:gd name="connsiteY286" fmla="*/ 1055903 h 1456085"/>
              <a:gd name="connsiteX287" fmla="*/ 805769 w 12858750"/>
              <a:gd name="connsiteY287" fmla="*/ 1022153 h 1456085"/>
              <a:gd name="connsiteX288" fmla="*/ 810550 w 12858750"/>
              <a:gd name="connsiteY288" fmla="*/ 1026974 h 1456085"/>
              <a:gd name="connsiteX289" fmla="*/ 820112 w 12858750"/>
              <a:gd name="connsiteY289" fmla="*/ 1002867 h 1456085"/>
              <a:gd name="connsiteX290" fmla="*/ 834456 w 12858750"/>
              <a:gd name="connsiteY290" fmla="*/ 1026974 h 1456085"/>
              <a:gd name="connsiteX291" fmla="*/ 887049 w 12858750"/>
              <a:gd name="connsiteY291" fmla="*/ 1118582 h 1456085"/>
              <a:gd name="connsiteX292" fmla="*/ 887049 w 12858750"/>
              <a:gd name="connsiteY292" fmla="*/ 1123404 h 1456085"/>
              <a:gd name="connsiteX293" fmla="*/ 887049 w 12858750"/>
              <a:gd name="connsiteY293" fmla="*/ 1157154 h 1456085"/>
              <a:gd name="connsiteX294" fmla="*/ 901393 w 12858750"/>
              <a:gd name="connsiteY294" fmla="*/ 1224654 h 1456085"/>
              <a:gd name="connsiteX295" fmla="*/ 1006580 w 12858750"/>
              <a:gd name="connsiteY295" fmla="*/ 1234297 h 1456085"/>
              <a:gd name="connsiteX296" fmla="*/ 1035267 w 12858750"/>
              <a:gd name="connsiteY296" fmla="*/ 1234297 h 1456085"/>
              <a:gd name="connsiteX297" fmla="*/ 1073517 w 12858750"/>
              <a:gd name="connsiteY297" fmla="*/ 1234297 h 1456085"/>
              <a:gd name="connsiteX298" fmla="*/ 1097423 w 12858750"/>
              <a:gd name="connsiteY298" fmla="*/ 1239119 h 1456085"/>
              <a:gd name="connsiteX299" fmla="*/ 1154798 w 12858750"/>
              <a:gd name="connsiteY299" fmla="*/ 1224654 h 1456085"/>
              <a:gd name="connsiteX300" fmla="*/ 1164360 w 12858750"/>
              <a:gd name="connsiteY300" fmla="*/ 1055903 h 1456085"/>
              <a:gd name="connsiteX301" fmla="*/ 1164360 w 12858750"/>
              <a:gd name="connsiteY301" fmla="*/ 1061779 h 1456085"/>
              <a:gd name="connsiteX302" fmla="*/ 1164360 w 12858750"/>
              <a:gd name="connsiteY302" fmla="*/ 1089653 h 1456085"/>
              <a:gd name="connsiteX303" fmla="*/ 1207391 w 12858750"/>
              <a:gd name="connsiteY303" fmla="*/ 1002867 h 1456085"/>
              <a:gd name="connsiteX304" fmla="*/ 1288672 w 12858750"/>
              <a:gd name="connsiteY304" fmla="*/ 964295 h 1456085"/>
              <a:gd name="connsiteX305" fmla="*/ 1384296 w 12858750"/>
              <a:gd name="connsiteY305" fmla="*/ 1002867 h 1456085"/>
              <a:gd name="connsiteX306" fmla="*/ 1408202 w 12858750"/>
              <a:gd name="connsiteY306" fmla="*/ 877508 h 1456085"/>
              <a:gd name="connsiteX307" fmla="*/ 1432109 w 12858750"/>
              <a:gd name="connsiteY307" fmla="*/ 877508 h 1456085"/>
              <a:gd name="connsiteX308" fmla="*/ 1432109 w 12858750"/>
              <a:gd name="connsiteY308" fmla="*/ 795543 h 1456085"/>
              <a:gd name="connsiteX309" fmla="*/ 1475140 w 12858750"/>
              <a:gd name="connsiteY309" fmla="*/ 723221 h 1456085"/>
              <a:gd name="connsiteX310" fmla="*/ 1484702 w 12858750"/>
              <a:gd name="connsiteY310" fmla="*/ 670185 h 1456085"/>
              <a:gd name="connsiteX311" fmla="*/ 1518171 w 12858750"/>
              <a:gd name="connsiteY311" fmla="*/ 679828 h 1456085"/>
              <a:gd name="connsiteX312" fmla="*/ 1647264 w 12858750"/>
              <a:gd name="connsiteY312" fmla="*/ 723221 h 1456085"/>
              <a:gd name="connsiteX313" fmla="*/ 1704638 w 12858750"/>
              <a:gd name="connsiteY313" fmla="*/ 530362 h 1456085"/>
              <a:gd name="connsiteX314" fmla="*/ 1723763 w 12858750"/>
              <a:gd name="connsiteY314" fmla="*/ 530362 h 1456085"/>
              <a:gd name="connsiteX315" fmla="*/ 1762013 w 12858750"/>
              <a:gd name="connsiteY315" fmla="*/ 482148 h 1456085"/>
              <a:gd name="connsiteX316" fmla="*/ 1876762 w 12858750"/>
              <a:gd name="connsiteY316" fmla="*/ 506255 h 1456085"/>
              <a:gd name="connsiteX317" fmla="*/ 1924574 w 12858750"/>
              <a:gd name="connsiteY317" fmla="*/ 530362 h 1456085"/>
              <a:gd name="connsiteX318" fmla="*/ 1942258 w 12858750"/>
              <a:gd name="connsiteY318" fmla="*/ 535712 h 1456085"/>
              <a:gd name="connsiteX319" fmla="*/ 1940711 w 12858750"/>
              <a:gd name="connsiteY319" fmla="*/ 536464 h 1456085"/>
              <a:gd name="connsiteX320" fmla="*/ 1942504 w 12858750"/>
              <a:gd name="connsiteY320" fmla="*/ 535786 h 1456085"/>
              <a:gd name="connsiteX321" fmla="*/ 1942258 w 12858750"/>
              <a:gd name="connsiteY321" fmla="*/ 535712 h 1456085"/>
              <a:gd name="connsiteX322" fmla="*/ 1953262 w 12858750"/>
              <a:gd name="connsiteY322" fmla="*/ 530362 h 1456085"/>
              <a:gd name="connsiteX323" fmla="*/ 1953262 w 12858750"/>
              <a:gd name="connsiteY323" fmla="*/ 544827 h 1456085"/>
              <a:gd name="connsiteX324" fmla="*/ 1962824 w 12858750"/>
              <a:gd name="connsiteY324" fmla="*/ 564113 h 1456085"/>
              <a:gd name="connsiteX325" fmla="*/ 1962824 w 12858750"/>
              <a:gd name="connsiteY325" fmla="*/ 597863 h 1456085"/>
              <a:gd name="connsiteX326" fmla="*/ 1962824 w 12858750"/>
              <a:gd name="connsiteY326" fmla="*/ 631613 h 1456085"/>
              <a:gd name="connsiteX327" fmla="*/ 1962824 w 12858750"/>
              <a:gd name="connsiteY327" fmla="*/ 665364 h 1456085"/>
              <a:gd name="connsiteX328" fmla="*/ 1962824 w 12858750"/>
              <a:gd name="connsiteY328" fmla="*/ 694292 h 1456085"/>
              <a:gd name="connsiteX329" fmla="*/ 1962824 w 12858750"/>
              <a:gd name="connsiteY329" fmla="*/ 728043 h 1456085"/>
              <a:gd name="connsiteX330" fmla="*/ 1962824 w 12858750"/>
              <a:gd name="connsiteY330" fmla="*/ 761793 h 1456085"/>
              <a:gd name="connsiteX331" fmla="*/ 1962824 w 12858750"/>
              <a:gd name="connsiteY331" fmla="*/ 795543 h 1456085"/>
              <a:gd name="connsiteX332" fmla="*/ 1962824 w 12858750"/>
              <a:gd name="connsiteY332" fmla="*/ 829294 h 1456085"/>
              <a:gd name="connsiteX333" fmla="*/ 1962824 w 12858750"/>
              <a:gd name="connsiteY333" fmla="*/ 863044 h 1456085"/>
              <a:gd name="connsiteX334" fmla="*/ 1962824 w 12858750"/>
              <a:gd name="connsiteY334" fmla="*/ 891973 h 1456085"/>
              <a:gd name="connsiteX335" fmla="*/ 1962824 w 12858750"/>
              <a:gd name="connsiteY335" fmla="*/ 925723 h 1456085"/>
              <a:gd name="connsiteX336" fmla="*/ 1967606 w 12858750"/>
              <a:gd name="connsiteY336" fmla="*/ 959473 h 1456085"/>
              <a:gd name="connsiteX337" fmla="*/ 2029762 w 12858750"/>
              <a:gd name="connsiteY337" fmla="*/ 1017331 h 1456085"/>
              <a:gd name="connsiteX338" fmla="*/ 2029762 w 12858750"/>
              <a:gd name="connsiteY338" fmla="*/ 949831 h 1456085"/>
              <a:gd name="connsiteX339" fmla="*/ 2034543 w 12858750"/>
              <a:gd name="connsiteY339" fmla="*/ 925723 h 1456085"/>
              <a:gd name="connsiteX340" fmla="*/ 2029762 w 12858750"/>
              <a:gd name="connsiteY340" fmla="*/ 887151 h 1456085"/>
              <a:gd name="connsiteX341" fmla="*/ 2034543 w 12858750"/>
              <a:gd name="connsiteY341" fmla="*/ 863044 h 1456085"/>
              <a:gd name="connsiteX342" fmla="*/ 2029762 w 12858750"/>
              <a:gd name="connsiteY342" fmla="*/ 819651 h 1456085"/>
              <a:gd name="connsiteX343" fmla="*/ 2034543 w 12858750"/>
              <a:gd name="connsiteY343" fmla="*/ 795543 h 1456085"/>
              <a:gd name="connsiteX344" fmla="*/ 2029762 w 12858750"/>
              <a:gd name="connsiteY344" fmla="*/ 752150 h 1456085"/>
              <a:gd name="connsiteX345" fmla="*/ 2029762 w 12858750"/>
              <a:gd name="connsiteY345" fmla="*/ 728043 h 1456085"/>
              <a:gd name="connsiteX346" fmla="*/ 2039324 w 12858750"/>
              <a:gd name="connsiteY346" fmla="*/ 694292 h 1456085"/>
              <a:gd name="connsiteX347" fmla="*/ 2173198 w 12858750"/>
              <a:gd name="connsiteY347" fmla="*/ 679828 h 1456085"/>
              <a:gd name="connsiteX348" fmla="*/ 2120605 w 12858750"/>
              <a:gd name="connsiteY348" fmla="*/ 573756 h 1456085"/>
              <a:gd name="connsiteX349" fmla="*/ 2206667 w 12858750"/>
              <a:gd name="connsiteY349" fmla="*/ 511076 h 1456085"/>
              <a:gd name="connsiteX350" fmla="*/ 2311854 w 12858750"/>
              <a:gd name="connsiteY350" fmla="*/ 573756 h 1456085"/>
              <a:gd name="connsiteX351" fmla="*/ 2264041 w 12858750"/>
              <a:gd name="connsiteY351" fmla="*/ 636435 h 1456085"/>
              <a:gd name="connsiteX352" fmla="*/ 2259260 w 12858750"/>
              <a:gd name="connsiteY352" fmla="*/ 665364 h 1456085"/>
              <a:gd name="connsiteX353" fmla="*/ 2278385 w 12858750"/>
              <a:gd name="connsiteY353" fmla="*/ 747329 h 1456085"/>
              <a:gd name="connsiteX354" fmla="*/ 2340541 w 12858750"/>
              <a:gd name="connsiteY354" fmla="*/ 747329 h 1456085"/>
              <a:gd name="connsiteX355" fmla="*/ 2340541 w 12858750"/>
              <a:gd name="connsiteY355" fmla="*/ 795543 h 1456085"/>
              <a:gd name="connsiteX356" fmla="*/ 2383572 w 12858750"/>
              <a:gd name="connsiteY356" fmla="*/ 795543 h 1456085"/>
              <a:gd name="connsiteX357" fmla="*/ 2407478 w 12858750"/>
              <a:gd name="connsiteY357" fmla="*/ 795543 h 1456085"/>
              <a:gd name="connsiteX358" fmla="*/ 2417040 w 12858750"/>
              <a:gd name="connsiteY358" fmla="*/ 805186 h 1456085"/>
              <a:gd name="connsiteX359" fmla="*/ 2474415 w 12858750"/>
              <a:gd name="connsiteY359" fmla="*/ 877508 h 1456085"/>
              <a:gd name="connsiteX360" fmla="*/ 2503102 w 12858750"/>
              <a:gd name="connsiteY360" fmla="*/ 872687 h 1456085"/>
              <a:gd name="connsiteX361" fmla="*/ 2536571 w 12858750"/>
              <a:gd name="connsiteY361" fmla="*/ 843758 h 1456085"/>
              <a:gd name="connsiteX362" fmla="*/ 2555696 w 12858750"/>
              <a:gd name="connsiteY362" fmla="*/ 863044 h 1456085"/>
              <a:gd name="connsiteX363" fmla="*/ 2589164 w 12858750"/>
              <a:gd name="connsiteY363" fmla="*/ 911259 h 1456085"/>
              <a:gd name="connsiteX364" fmla="*/ 2593946 w 12858750"/>
              <a:gd name="connsiteY364" fmla="*/ 1026974 h 1456085"/>
              <a:gd name="connsiteX365" fmla="*/ 2646539 w 12858750"/>
              <a:gd name="connsiteY365" fmla="*/ 993224 h 1456085"/>
              <a:gd name="connsiteX366" fmla="*/ 2636977 w 12858750"/>
              <a:gd name="connsiteY366" fmla="*/ 993224 h 1456085"/>
              <a:gd name="connsiteX367" fmla="*/ 2636977 w 12858750"/>
              <a:gd name="connsiteY367" fmla="*/ 925723 h 1456085"/>
              <a:gd name="connsiteX368" fmla="*/ 2646539 w 12858750"/>
              <a:gd name="connsiteY368" fmla="*/ 925723 h 1456085"/>
              <a:gd name="connsiteX369" fmla="*/ 2627414 w 12858750"/>
              <a:gd name="connsiteY369" fmla="*/ 911259 h 1456085"/>
              <a:gd name="connsiteX370" fmla="*/ 2646539 w 12858750"/>
              <a:gd name="connsiteY370" fmla="*/ 887151 h 1456085"/>
              <a:gd name="connsiteX371" fmla="*/ 2636977 w 12858750"/>
              <a:gd name="connsiteY371" fmla="*/ 887151 h 1456085"/>
              <a:gd name="connsiteX372" fmla="*/ 2636977 w 12858750"/>
              <a:gd name="connsiteY372" fmla="*/ 819651 h 1456085"/>
              <a:gd name="connsiteX373" fmla="*/ 2646539 w 12858750"/>
              <a:gd name="connsiteY373" fmla="*/ 819651 h 1456085"/>
              <a:gd name="connsiteX374" fmla="*/ 2641758 w 12858750"/>
              <a:gd name="connsiteY374" fmla="*/ 747329 h 1456085"/>
              <a:gd name="connsiteX375" fmla="*/ 2636977 w 12858750"/>
              <a:gd name="connsiteY375" fmla="*/ 694292 h 1456085"/>
              <a:gd name="connsiteX376" fmla="*/ 2713476 w 12858750"/>
              <a:gd name="connsiteY376" fmla="*/ 675007 h 1456085"/>
              <a:gd name="connsiteX377" fmla="*/ 2794757 w 12858750"/>
              <a:gd name="connsiteY377" fmla="*/ 646078 h 1456085"/>
              <a:gd name="connsiteX378" fmla="*/ 2876038 w 12858750"/>
              <a:gd name="connsiteY378" fmla="*/ 655721 h 1456085"/>
              <a:gd name="connsiteX379" fmla="*/ 2933412 w 12858750"/>
              <a:gd name="connsiteY379" fmla="*/ 655721 h 1456085"/>
              <a:gd name="connsiteX380" fmla="*/ 3048162 w 12858750"/>
              <a:gd name="connsiteY380" fmla="*/ 621970 h 1456085"/>
              <a:gd name="connsiteX381" fmla="*/ 3076849 w 12858750"/>
              <a:gd name="connsiteY381" fmla="*/ 621970 h 1456085"/>
              <a:gd name="connsiteX382" fmla="*/ 3129443 w 12858750"/>
              <a:gd name="connsiteY382" fmla="*/ 621970 h 1456085"/>
              <a:gd name="connsiteX383" fmla="*/ 3148567 w 12858750"/>
              <a:gd name="connsiteY383" fmla="*/ 732864 h 1456085"/>
              <a:gd name="connsiteX384" fmla="*/ 3167692 w 12858750"/>
              <a:gd name="connsiteY384" fmla="*/ 781079 h 1456085"/>
              <a:gd name="connsiteX385" fmla="*/ 3225067 w 12858750"/>
              <a:gd name="connsiteY385" fmla="*/ 737686 h 1456085"/>
              <a:gd name="connsiteX386" fmla="*/ 3349379 w 12858750"/>
              <a:gd name="connsiteY386" fmla="*/ 694292 h 1456085"/>
              <a:gd name="connsiteX387" fmla="*/ 3339816 w 12858750"/>
              <a:gd name="connsiteY387" fmla="*/ 699114 h 1456085"/>
              <a:gd name="connsiteX388" fmla="*/ 3373285 w 12858750"/>
              <a:gd name="connsiteY388" fmla="*/ 742507 h 1456085"/>
              <a:gd name="connsiteX389" fmla="*/ 3406753 w 12858750"/>
              <a:gd name="connsiteY389" fmla="*/ 737686 h 1456085"/>
              <a:gd name="connsiteX390" fmla="*/ 3454566 w 12858750"/>
              <a:gd name="connsiteY390" fmla="*/ 805186 h 1456085"/>
              <a:gd name="connsiteX391" fmla="*/ 3445003 w 12858750"/>
              <a:gd name="connsiteY391" fmla="*/ 810008 h 1456085"/>
              <a:gd name="connsiteX392" fmla="*/ 3650596 w 12858750"/>
              <a:gd name="connsiteY392" fmla="*/ 834115 h 1456085"/>
              <a:gd name="connsiteX393" fmla="*/ 3655377 w 12858750"/>
              <a:gd name="connsiteY393" fmla="*/ 781079 h 1456085"/>
              <a:gd name="connsiteX394" fmla="*/ 3698408 w 12858750"/>
              <a:gd name="connsiteY394" fmla="*/ 713578 h 1456085"/>
              <a:gd name="connsiteX395" fmla="*/ 3736658 w 12858750"/>
              <a:gd name="connsiteY395" fmla="*/ 679828 h 1456085"/>
              <a:gd name="connsiteX396" fmla="*/ 3774907 w 12858750"/>
              <a:gd name="connsiteY396" fmla="*/ 612327 h 1456085"/>
              <a:gd name="connsiteX397" fmla="*/ 3798814 w 12858750"/>
              <a:gd name="connsiteY397" fmla="*/ 612327 h 1456085"/>
              <a:gd name="connsiteX398" fmla="*/ 3880094 w 12858750"/>
              <a:gd name="connsiteY398" fmla="*/ 713578 h 1456085"/>
              <a:gd name="connsiteX399" fmla="*/ 3918344 w 12858750"/>
              <a:gd name="connsiteY399" fmla="*/ 564113 h 1456085"/>
              <a:gd name="connsiteX400" fmla="*/ 3918344 w 12858750"/>
              <a:gd name="connsiteY400" fmla="*/ 409825 h 1456085"/>
              <a:gd name="connsiteX401" fmla="*/ 3980500 w 12858750"/>
              <a:gd name="connsiteY401" fmla="*/ 101251 h 1456085"/>
              <a:gd name="connsiteX402" fmla="*/ 4037875 w 12858750"/>
              <a:gd name="connsiteY402" fmla="*/ 101251 h 1456085"/>
              <a:gd name="connsiteX403" fmla="*/ 4095249 w 12858750"/>
              <a:gd name="connsiteY403" fmla="*/ 125359 h 1456085"/>
              <a:gd name="connsiteX404" fmla="*/ 4162186 w 12858750"/>
              <a:gd name="connsiteY404" fmla="*/ 149466 h 1456085"/>
              <a:gd name="connsiteX405" fmla="*/ 4166968 w 12858750"/>
              <a:gd name="connsiteY405" fmla="*/ 216967 h 1456085"/>
              <a:gd name="connsiteX406" fmla="*/ 4195655 w 12858750"/>
              <a:gd name="connsiteY406" fmla="*/ 289289 h 1456085"/>
              <a:gd name="connsiteX407" fmla="*/ 4195655 w 12858750"/>
              <a:gd name="connsiteY407" fmla="*/ 356789 h 1456085"/>
              <a:gd name="connsiteX408" fmla="*/ 4195655 w 12858750"/>
              <a:gd name="connsiteY408" fmla="*/ 424290 h 1456085"/>
              <a:gd name="connsiteX409" fmla="*/ 4200436 w 12858750"/>
              <a:gd name="connsiteY409" fmla="*/ 491791 h 1456085"/>
              <a:gd name="connsiteX410" fmla="*/ 4190874 w 12858750"/>
              <a:gd name="connsiteY410" fmla="*/ 530362 h 1456085"/>
              <a:gd name="connsiteX411" fmla="*/ 4291280 w 12858750"/>
              <a:gd name="connsiteY411" fmla="*/ 390540 h 1456085"/>
              <a:gd name="connsiteX412" fmla="*/ 4501653 w 12858750"/>
              <a:gd name="connsiteY412" fmla="*/ 395361 h 1456085"/>
              <a:gd name="connsiteX413" fmla="*/ 4568591 w 12858750"/>
              <a:gd name="connsiteY413" fmla="*/ 554470 h 1456085"/>
              <a:gd name="connsiteX414" fmla="*/ 4668996 w 12858750"/>
              <a:gd name="connsiteY414" fmla="*/ 530362 h 1456085"/>
              <a:gd name="connsiteX415" fmla="*/ 4664215 w 12858750"/>
              <a:gd name="connsiteY415" fmla="*/ 433933 h 1456085"/>
              <a:gd name="connsiteX416" fmla="*/ 4764620 w 12858750"/>
              <a:gd name="connsiteY416" fmla="*/ 414647 h 1456085"/>
              <a:gd name="connsiteX417" fmla="*/ 4821995 w 12858750"/>
              <a:gd name="connsiteY417" fmla="*/ 419468 h 1456085"/>
              <a:gd name="connsiteX418" fmla="*/ 4860245 w 12858750"/>
              <a:gd name="connsiteY418" fmla="*/ 414647 h 1456085"/>
              <a:gd name="connsiteX419" fmla="*/ 4917619 w 12858750"/>
              <a:gd name="connsiteY419" fmla="*/ 486969 h 1456085"/>
              <a:gd name="connsiteX420" fmla="*/ 4917619 w 12858750"/>
              <a:gd name="connsiteY420" fmla="*/ 583399 h 1456085"/>
              <a:gd name="connsiteX421" fmla="*/ 4970213 w 12858750"/>
              <a:gd name="connsiteY421" fmla="*/ 593041 h 1456085"/>
              <a:gd name="connsiteX422" fmla="*/ 4974994 w 12858750"/>
              <a:gd name="connsiteY422" fmla="*/ 597863 h 1456085"/>
              <a:gd name="connsiteX423" fmla="*/ 4974994 w 12858750"/>
              <a:gd name="connsiteY423" fmla="*/ 496612 h 1456085"/>
              <a:gd name="connsiteX424" fmla="*/ 5099306 w 12858750"/>
              <a:gd name="connsiteY424" fmla="*/ 467683 h 1456085"/>
              <a:gd name="connsiteX425" fmla="*/ 5199711 w 12858750"/>
              <a:gd name="connsiteY425" fmla="*/ 390540 h 1456085"/>
              <a:gd name="connsiteX426" fmla="*/ 5304899 w 12858750"/>
              <a:gd name="connsiteY426" fmla="*/ 433933 h 1456085"/>
              <a:gd name="connsiteX427" fmla="*/ 5333586 w 12858750"/>
              <a:gd name="connsiteY427" fmla="*/ 496612 h 1456085"/>
              <a:gd name="connsiteX428" fmla="*/ 5352711 w 12858750"/>
              <a:gd name="connsiteY428" fmla="*/ 597863 h 1456085"/>
              <a:gd name="connsiteX429" fmla="*/ 5419648 w 12858750"/>
              <a:gd name="connsiteY429" fmla="*/ 433933 h 1456085"/>
              <a:gd name="connsiteX430" fmla="*/ 5429211 w 12858750"/>
              <a:gd name="connsiteY430" fmla="*/ 400183 h 1456085"/>
              <a:gd name="connsiteX431" fmla="*/ 5606116 w 12858750"/>
              <a:gd name="connsiteY431" fmla="*/ 448397 h 1456085"/>
              <a:gd name="connsiteX432" fmla="*/ 5615678 w 12858750"/>
              <a:gd name="connsiteY432" fmla="*/ 380897 h 1456085"/>
              <a:gd name="connsiteX433" fmla="*/ 5630022 w 12858750"/>
              <a:gd name="connsiteY433" fmla="*/ 318217 h 1456085"/>
              <a:gd name="connsiteX434" fmla="*/ 5816489 w 12858750"/>
              <a:gd name="connsiteY434" fmla="*/ 294110 h 1456085"/>
              <a:gd name="connsiteX435" fmla="*/ 5998175 w 12858750"/>
              <a:gd name="connsiteY435" fmla="*/ 366432 h 1456085"/>
              <a:gd name="connsiteX436" fmla="*/ 6031644 w 12858750"/>
              <a:gd name="connsiteY436" fmla="*/ 453219 h 1456085"/>
              <a:gd name="connsiteX437" fmla="*/ 6079457 w 12858750"/>
              <a:gd name="connsiteY437" fmla="*/ 448397 h 1456085"/>
              <a:gd name="connsiteX438" fmla="*/ 6089019 w 12858750"/>
              <a:gd name="connsiteY438" fmla="*/ 405004 h 1456085"/>
              <a:gd name="connsiteX439" fmla="*/ 6098582 w 12858750"/>
              <a:gd name="connsiteY439" fmla="*/ 400183 h 1456085"/>
              <a:gd name="connsiteX440" fmla="*/ 6103363 w 12858750"/>
              <a:gd name="connsiteY440" fmla="*/ 400183 h 1456085"/>
              <a:gd name="connsiteX441" fmla="*/ 6112925 w 12858750"/>
              <a:gd name="connsiteY441" fmla="*/ 400183 h 1456085"/>
              <a:gd name="connsiteX442" fmla="*/ 6170299 w 12858750"/>
              <a:gd name="connsiteY442" fmla="*/ 400183 h 1456085"/>
              <a:gd name="connsiteX443" fmla="*/ 6179862 w 12858750"/>
              <a:gd name="connsiteY443" fmla="*/ 400183 h 1456085"/>
              <a:gd name="connsiteX444" fmla="*/ 6270705 w 12858750"/>
              <a:gd name="connsiteY444" fmla="*/ 443576 h 1456085"/>
              <a:gd name="connsiteX445" fmla="*/ 6337643 w 12858750"/>
              <a:gd name="connsiteY445" fmla="*/ 515898 h 1456085"/>
              <a:gd name="connsiteX446" fmla="*/ 6337643 w 12858750"/>
              <a:gd name="connsiteY446" fmla="*/ 578577 h 1456085"/>
              <a:gd name="connsiteX447" fmla="*/ 6337643 w 12858750"/>
              <a:gd name="connsiteY447" fmla="*/ 646078 h 1456085"/>
              <a:gd name="connsiteX448" fmla="*/ 6347205 w 12858750"/>
              <a:gd name="connsiteY448" fmla="*/ 732864 h 1456085"/>
              <a:gd name="connsiteX449" fmla="*/ 6390236 w 12858750"/>
              <a:gd name="connsiteY449" fmla="*/ 800365 h 1456085"/>
              <a:gd name="connsiteX450" fmla="*/ 6423704 w 12858750"/>
              <a:gd name="connsiteY450" fmla="*/ 795543 h 1456085"/>
              <a:gd name="connsiteX451" fmla="*/ 6452392 w 12858750"/>
              <a:gd name="connsiteY451" fmla="*/ 728043 h 1456085"/>
              <a:gd name="connsiteX452" fmla="*/ 6452392 w 12858750"/>
              <a:gd name="connsiteY452" fmla="*/ 665364 h 1456085"/>
              <a:gd name="connsiteX453" fmla="*/ 6452392 w 12858750"/>
              <a:gd name="connsiteY453" fmla="*/ 602684 h 1456085"/>
              <a:gd name="connsiteX454" fmla="*/ 6481079 w 12858750"/>
              <a:gd name="connsiteY454" fmla="*/ 530362 h 1456085"/>
              <a:gd name="connsiteX455" fmla="*/ 6538454 w 12858750"/>
              <a:gd name="connsiteY455" fmla="*/ 530362 h 1456085"/>
              <a:gd name="connsiteX456" fmla="*/ 6571922 w 12858750"/>
              <a:gd name="connsiteY456" fmla="*/ 515898 h 1456085"/>
              <a:gd name="connsiteX457" fmla="*/ 6638860 w 12858750"/>
              <a:gd name="connsiteY457" fmla="*/ 530362 h 1456085"/>
              <a:gd name="connsiteX458" fmla="*/ 6634078 w 12858750"/>
              <a:gd name="connsiteY458" fmla="*/ 544827 h 1456085"/>
              <a:gd name="connsiteX459" fmla="*/ 6638860 w 12858750"/>
              <a:gd name="connsiteY459" fmla="*/ 549648 h 1456085"/>
              <a:gd name="connsiteX460" fmla="*/ 6657985 w 12858750"/>
              <a:gd name="connsiteY460" fmla="*/ 535184 h 1456085"/>
              <a:gd name="connsiteX461" fmla="*/ 6653203 w 12858750"/>
              <a:gd name="connsiteY461" fmla="*/ 530362 h 1456085"/>
              <a:gd name="connsiteX462" fmla="*/ 6662765 w 12858750"/>
              <a:gd name="connsiteY462" fmla="*/ 520719 h 1456085"/>
              <a:gd name="connsiteX463" fmla="*/ 6663150 w 12858750"/>
              <a:gd name="connsiteY463" fmla="*/ 522140 h 1456085"/>
              <a:gd name="connsiteX464" fmla="*/ 6663438 w 12858750"/>
              <a:gd name="connsiteY464" fmla="*/ 526821 h 1456085"/>
              <a:gd name="connsiteX465" fmla="*/ 6664559 w 12858750"/>
              <a:gd name="connsiteY465" fmla="*/ 527349 h 1456085"/>
              <a:gd name="connsiteX466" fmla="*/ 6663150 w 12858750"/>
              <a:gd name="connsiteY466" fmla="*/ 522140 h 1456085"/>
              <a:gd name="connsiteX467" fmla="*/ 6662765 w 12858750"/>
              <a:gd name="connsiteY467" fmla="*/ 515898 h 1456085"/>
              <a:gd name="connsiteX468" fmla="*/ 6662765 w 12858750"/>
              <a:gd name="connsiteY468" fmla="*/ 482148 h 1456085"/>
              <a:gd name="connsiteX469" fmla="*/ 6662765 w 12858750"/>
              <a:gd name="connsiteY469" fmla="*/ 448397 h 1456085"/>
              <a:gd name="connsiteX470" fmla="*/ 6662765 w 12858750"/>
              <a:gd name="connsiteY470" fmla="*/ 414647 h 1456085"/>
              <a:gd name="connsiteX471" fmla="*/ 6662765 w 12858750"/>
              <a:gd name="connsiteY471" fmla="*/ 380897 h 1456085"/>
              <a:gd name="connsiteX472" fmla="*/ 6648422 w 12858750"/>
              <a:gd name="connsiteY472" fmla="*/ 303753 h 1456085"/>
              <a:gd name="connsiteX473" fmla="*/ 6648422 w 12858750"/>
              <a:gd name="connsiteY473" fmla="*/ 245895 h 1456085"/>
              <a:gd name="connsiteX474" fmla="*/ 6662765 w 12858750"/>
              <a:gd name="connsiteY474" fmla="*/ 120537 h 1456085"/>
              <a:gd name="connsiteX475" fmla="*/ 6662765 w 12858750"/>
              <a:gd name="connsiteY475" fmla="*/ 86787 h 1456085"/>
              <a:gd name="connsiteX476" fmla="*/ 6662765 w 12858750"/>
              <a:gd name="connsiteY476" fmla="*/ 53036 h 1456085"/>
              <a:gd name="connsiteX477" fmla="*/ 6744046 w 12858750"/>
              <a:gd name="connsiteY477" fmla="*/ 0 h 14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</a:cxnLst>
            <a:rect l="l" t="t" r="r" b="b"/>
            <a:pathLst>
              <a:path w="12858750" h="1456085">
                <a:moveTo>
                  <a:pt x="251147" y="1060724"/>
                </a:moveTo>
                <a:lnTo>
                  <a:pt x="246905" y="1070639"/>
                </a:lnTo>
                <a:lnTo>
                  <a:pt x="246366" y="1070367"/>
                </a:lnTo>
                <a:cubicBezTo>
                  <a:pt x="251147" y="1060724"/>
                  <a:pt x="251147" y="1060724"/>
                  <a:pt x="251147" y="1060724"/>
                </a:cubicBezTo>
                <a:close/>
                <a:moveTo>
                  <a:pt x="1140454" y="1007688"/>
                </a:moveTo>
                <a:cubicBezTo>
                  <a:pt x="1140454" y="1007688"/>
                  <a:pt x="1140454" y="1007688"/>
                  <a:pt x="1173923" y="1026974"/>
                </a:cubicBezTo>
                <a:cubicBezTo>
                  <a:pt x="1173923" y="1026974"/>
                  <a:pt x="1164360" y="1041438"/>
                  <a:pt x="1164360" y="1041438"/>
                </a:cubicBezTo>
                <a:cubicBezTo>
                  <a:pt x="1164360" y="1041438"/>
                  <a:pt x="1164360" y="1041438"/>
                  <a:pt x="1164360" y="1047465"/>
                </a:cubicBezTo>
                <a:lnTo>
                  <a:pt x="1164360" y="1055903"/>
                </a:lnTo>
                <a:cubicBezTo>
                  <a:pt x="1164360" y="1055903"/>
                  <a:pt x="1164360" y="1055903"/>
                  <a:pt x="1121329" y="1041438"/>
                </a:cubicBezTo>
                <a:cubicBezTo>
                  <a:pt x="1121329" y="1041438"/>
                  <a:pt x="1121329" y="1041438"/>
                  <a:pt x="1140454" y="1007688"/>
                </a:cubicBezTo>
                <a:close/>
                <a:moveTo>
                  <a:pt x="6744046" y="0"/>
                </a:moveTo>
                <a:cubicBezTo>
                  <a:pt x="6744046" y="0"/>
                  <a:pt x="6744046" y="0"/>
                  <a:pt x="6834890" y="19286"/>
                </a:cubicBezTo>
                <a:cubicBezTo>
                  <a:pt x="6834890" y="19286"/>
                  <a:pt x="6834890" y="19286"/>
                  <a:pt x="6825327" y="28929"/>
                </a:cubicBezTo>
                <a:cubicBezTo>
                  <a:pt x="6825327" y="28929"/>
                  <a:pt x="6825327" y="28929"/>
                  <a:pt x="6834890" y="28929"/>
                </a:cubicBezTo>
                <a:cubicBezTo>
                  <a:pt x="6834890" y="28929"/>
                  <a:pt x="6834890" y="28929"/>
                  <a:pt x="6882702" y="33751"/>
                </a:cubicBezTo>
                <a:cubicBezTo>
                  <a:pt x="6873140" y="57858"/>
                  <a:pt x="6877921" y="236252"/>
                  <a:pt x="6877921" y="274824"/>
                </a:cubicBezTo>
                <a:cubicBezTo>
                  <a:pt x="6877921" y="318217"/>
                  <a:pt x="6877921" y="356789"/>
                  <a:pt x="6877921" y="395361"/>
                </a:cubicBezTo>
                <a:cubicBezTo>
                  <a:pt x="6877921" y="429111"/>
                  <a:pt x="6858796" y="496612"/>
                  <a:pt x="6930514" y="515898"/>
                </a:cubicBezTo>
                <a:cubicBezTo>
                  <a:pt x="6930514" y="515898"/>
                  <a:pt x="6930514" y="515898"/>
                  <a:pt x="6930514" y="342325"/>
                </a:cubicBezTo>
                <a:cubicBezTo>
                  <a:pt x="6954420" y="323039"/>
                  <a:pt x="6978326" y="337503"/>
                  <a:pt x="6992670" y="294110"/>
                </a:cubicBezTo>
                <a:cubicBezTo>
                  <a:pt x="7002232" y="270003"/>
                  <a:pt x="7030919" y="231431"/>
                  <a:pt x="7035701" y="207324"/>
                </a:cubicBezTo>
                <a:cubicBezTo>
                  <a:pt x="7035701" y="207324"/>
                  <a:pt x="7035701" y="207324"/>
                  <a:pt x="7078732" y="260360"/>
                </a:cubicBezTo>
                <a:cubicBezTo>
                  <a:pt x="7078732" y="260360"/>
                  <a:pt x="7078732" y="260360"/>
                  <a:pt x="7136107" y="332682"/>
                </a:cubicBezTo>
                <a:cubicBezTo>
                  <a:pt x="7136107" y="332682"/>
                  <a:pt x="7136107" y="332682"/>
                  <a:pt x="7136107" y="679828"/>
                </a:cubicBezTo>
                <a:cubicBezTo>
                  <a:pt x="7136107" y="679828"/>
                  <a:pt x="7136107" y="679828"/>
                  <a:pt x="7169575" y="689471"/>
                </a:cubicBezTo>
                <a:cubicBezTo>
                  <a:pt x="7198262" y="650899"/>
                  <a:pt x="7188700" y="607506"/>
                  <a:pt x="7236512" y="597863"/>
                </a:cubicBezTo>
                <a:cubicBezTo>
                  <a:pt x="7236512" y="597863"/>
                  <a:pt x="7236512" y="597863"/>
                  <a:pt x="7236512" y="564113"/>
                </a:cubicBezTo>
                <a:cubicBezTo>
                  <a:pt x="7236512" y="564113"/>
                  <a:pt x="7236512" y="564113"/>
                  <a:pt x="7236512" y="530362"/>
                </a:cubicBezTo>
                <a:cubicBezTo>
                  <a:pt x="7236512" y="530362"/>
                  <a:pt x="7236512" y="530362"/>
                  <a:pt x="7236512" y="496612"/>
                </a:cubicBezTo>
                <a:cubicBezTo>
                  <a:pt x="7236512" y="496612"/>
                  <a:pt x="7236512" y="496612"/>
                  <a:pt x="7231731" y="462862"/>
                </a:cubicBezTo>
                <a:cubicBezTo>
                  <a:pt x="7231731" y="462862"/>
                  <a:pt x="7231731" y="462862"/>
                  <a:pt x="7250856" y="332682"/>
                </a:cubicBezTo>
                <a:cubicBezTo>
                  <a:pt x="7346480" y="332682"/>
                  <a:pt x="7356043" y="327860"/>
                  <a:pt x="7413417" y="351968"/>
                </a:cubicBezTo>
                <a:cubicBezTo>
                  <a:pt x="7461229" y="371254"/>
                  <a:pt x="7451667" y="351968"/>
                  <a:pt x="7485135" y="361611"/>
                </a:cubicBezTo>
                <a:cubicBezTo>
                  <a:pt x="7532948" y="376075"/>
                  <a:pt x="7504260" y="395361"/>
                  <a:pt x="7556854" y="400183"/>
                </a:cubicBezTo>
                <a:cubicBezTo>
                  <a:pt x="7556854" y="400183"/>
                  <a:pt x="7556854" y="400183"/>
                  <a:pt x="7552073" y="409825"/>
                </a:cubicBezTo>
                <a:cubicBezTo>
                  <a:pt x="7552073" y="409825"/>
                  <a:pt x="7552073" y="409825"/>
                  <a:pt x="7566416" y="419468"/>
                </a:cubicBezTo>
                <a:cubicBezTo>
                  <a:pt x="7566416" y="419468"/>
                  <a:pt x="7566416" y="419468"/>
                  <a:pt x="7580760" y="448397"/>
                </a:cubicBezTo>
                <a:cubicBezTo>
                  <a:pt x="7580760" y="448397"/>
                  <a:pt x="7580760" y="448397"/>
                  <a:pt x="7580760" y="549648"/>
                </a:cubicBezTo>
                <a:cubicBezTo>
                  <a:pt x="7633353" y="593041"/>
                  <a:pt x="7676384" y="544827"/>
                  <a:pt x="7676384" y="636435"/>
                </a:cubicBezTo>
                <a:cubicBezTo>
                  <a:pt x="7676384" y="636435"/>
                  <a:pt x="7676384" y="636435"/>
                  <a:pt x="7676384" y="646078"/>
                </a:cubicBezTo>
                <a:cubicBezTo>
                  <a:pt x="7676384" y="646078"/>
                  <a:pt x="7676384" y="646078"/>
                  <a:pt x="7676384" y="679828"/>
                </a:cubicBezTo>
                <a:cubicBezTo>
                  <a:pt x="7752884" y="684649"/>
                  <a:pt x="7728978" y="732864"/>
                  <a:pt x="7728978" y="776257"/>
                </a:cubicBezTo>
                <a:cubicBezTo>
                  <a:pt x="7728978" y="814829"/>
                  <a:pt x="7719415" y="858223"/>
                  <a:pt x="7748103" y="891973"/>
                </a:cubicBezTo>
                <a:cubicBezTo>
                  <a:pt x="7748103" y="891973"/>
                  <a:pt x="7748103" y="891973"/>
                  <a:pt x="7752884" y="877508"/>
                </a:cubicBezTo>
                <a:cubicBezTo>
                  <a:pt x="7786352" y="887151"/>
                  <a:pt x="7767228" y="891973"/>
                  <a:pt x="7791134" y="891973"/>
                </a:cubicBezTo>
                <a:cubicBezTo>
                  <a:pt x="7791134" y="891973"/>
                  <a:pt x="7791134" y="891973"/>
                  <a:pt x="7800696" y="891973"/>
                </a:cubicBezTo>
                <a:cubicBezTo>
                  <a:pt x="7819821" y="891973"/>
                  <a:pt x="7824602" y="887151"/>
                  <a:pt x="7824602" y="867865"/>
                </a:cubicBezTo>
                <a:cubicBezTo>
                  <a:pt x="7824602" y="867865"/>
                  <a:pt x="7824602" y="867865"/>
                  <a:pt x="7824602" y="549648"/>
                </a:cubicBezTo>
                <a:cubicBezTo>
                  <a:pt x="7824602" y="549648"/>
                  <a:pt x="7824602" y="549648"/>
                  <a:pt x="7834165" y="549648"/>
                </a:cubicBezTo>
                <a:cubicBezTo>
                  <a:pt x="7834165" y="549648"/>
                  <a:pt x="7834165" y="549648"/>
                  <a:pt x="7867633" y="458040"/>
                </a:cubicBezTo>
                <a:cubicBezTo>
                  <a:pt x="7867633" y="458040"/>
                  <a:pt x="7867633" y="458040"/>
                  <a:pt x="7867633" y="400183"/>
                </a:cubicBezTo>
                <a:cubicBezTo>
                  <a:pt x="7881977" y="371254"/>
                  <a:pt x="7905883" y="356789"/>
                  <a:pt x="7929789" y="361611"/>
                </a:cubicBezTo>
                <a:cubicBezTo>
                  <a:pt x="7968039" y="366432"/>
                  <a:pt x="7958476" y="405004"/>
                  <a:pt x="7958476" y="414647"/>
                </a:cubicBezTo>
                <a:cubicBezTo>
                  <a:pt x="7968039" y="448397"/>
                  <a:pt x="8078007" y="443576"/>
                  <a:pt x="8078007" y="506255"/>
                </a:cubicBezTo>
                <a:cubicBezTo>
                  <a:pt x="8078007" y="540005"/>
                  <a:pt x="8082788" y="511076"/>
                  <a:pt x="8068445" y="530362"/>
                </a:cubicBezTo>
                <a:cubicBezTo>
                  <a:pt x="8082788" y="540005"/>
                  <a:pt x="8082788" y="549648"/>
                  <a:pt x="8101913" y="549648"/>
                </a:cubicBezTo>
                <a:cubicBezTo>
                  <a:pt x="8101913" y="549648"/>
                  <a:pt x="8101913" y="549648"/>
                  <a:pt x="8154506" y="549648"/>
                </a:cubicBezTo>
                <a:cubicBezTo>
                  <a:pt x="8154506" y="549648"/>
                  <a:pt x="8154506" y="549648"/>
                  <a:pt x="8178412" y="583399"/>
                </a:cubicBezTo>
                <a:cubicBezTo>
                  <a:pt x="8178412" y="583399"/>
                  <a:pt x="8178412" y="583399"/>
                  <a:pt x="8187975" y="578577"/>
                </a:cubicBezTo>
                <a:cubicBezTo>
                  <a:pt x="8187975" y="578577"/>
                  <a:pt x="8187975" y="578577"/>
                  <a:pt x="8187975" y="588220"/>
                </a:cubicBezTo>
                <a:cubicBezTo>
                  <a:pt x="8187975" y="588220"/>
                  <a:pt x="8187975" y="588220"/>
                  <a:pt x="8187975" y="621970"/>
                </a:cubicBezTo>
                <a:cubicBezTo>
                  <a:pt x="8187975" y="621970"/>
                  <a:pt x="8187975" y="621970"/>
                  <a:pt x="8187975" y="689471"/>
                </a:cubicBezTo>
                <a:cubicBezTo>
                  <a:pt x="8187975" y="689471"/>
                  <a:pt x="8187975" y="689471"/>
                  <a:pt x="8187975" y="752150"/>
                </a:cubicBezTo>
                <a:cubicBezTo>
                  <a:pt x="8187975" y="752150"/>
                  <a:pt x="8187975" y="752150"/>
                  <a:pt x="8192756" y="785900"/>
                </a:cubicBezTo>
                <a:cubicBezTo>
                  <a:pt x="8192756" y="785900"/>
                  <a:pt x="8192756" y="785900"/>
                  <a:pt x="8202318" y="785900"/>
                </a:cubicBezTo>
                <a:cubicBezTo>
                  <a:pt x="8202318" y="785900"/>
                  <a:pt x="8202318" y="785900"/>
                  <a:pt x="8183194" y="810008"/>
                </a:cubicBezTo>
                <a:cubicBezTo>
                  <a:pt x="8226225" y="843758"/>
                  <a:pt x="8187975" y="901616"/>
                  <a:pt x="8216662" y="959473"/>
                </a:cubicBezTo>
                <a:cubicBezTo>
                  <a:pt x="8221443" y="949831"/>
                  <a:pt x="8250131" y="911259"/>
                  <a:pt x="8250131" y="891973"/>
                </a:cubicBezTo>
                <a:cubicBezTo>
                  <a:pt x="8250131" y="891973"/>
                  <a:pt x="8250131" y="891973"/>
                  <a:pt x="8250131" y="863044"/>
                </a:cubicBezTo>
                <a:cubicBezTo>
                  <a:pt x="8250131" y="863044"/>
                  <a:pt x="8250131" y="863044"/>
                  <a:pt x="8250131" y="829294"/>
                </a:cubicBezTo>
                <a:cubicBezTo>
                  <a:pt x="8250131" y="829294"/>
                  <a:pt x="8250131" y="829294"/>
                  <a:pt x="8250131" y="795543"/>
                </a:cubicBezTo>
                <a:cubicBezTo>
                  <a:pt x="8250131" y="795543"/>
                  <a:pt x="8250131" y="795543"/>
                  <a:pt x="8250131" y="761793"/>
                </a:cubicBezTo>
                <a:cubicBezTo>
                  <a:pt x="8250131" y="761793"/>
                  <a:pt x="8250131" y="761793"/>
                  <a:pt x="8250131" y="728043"/>
                </a:cubicBezTo>
                <a:cubicBezTo>
                  <a:pt x="8250131" y="728043"/>
                  <a:pt x="8250131" y="728043"/>
                  <a:pt x="8250131" y="694292"/>
                </a:cubicBezTo>
                <a:cubicBezTo>
                  <a:pt x="8250131" y="694292"/>
                  <a:pt x="8250131" y="694292"/>
                  <a:pt x="8240568" y="612327"/>
                </a:cubicBezTo>
                <a:cubicBezTo>
                  <a:pt x="8254912" y="607506"/>
                  <a:pt x="8288380" y="597863"/>
                  <a:pt x="8317068" y="597863"/>
                </a:cubicBezTo>
                <a:cubicBezTo>
                  <a:pt x="8317068" y="597863"/>
                  <a:pt x="8317068" y="597863"/>
                  <a:pt x="8336193" y="597863"/>
                </a:cubicBezTo>
                <a:cubicBezTo>
                  <a:pt x="8336193" y="597863"/>
                  <a:pt x="8336193" y="597863"/>
                  <a:pt x="8350536" y="515898"/>
                </a:cubicBezTo>
                <a:cubicBezTo>
                  <a:pt x="8388786" y="506255"/>
                  <a:pt x="8384005" y="496612"/>
                  <a:pt x="8388786" y="448397"/>
                </a:cubicBezTo>
                <a:cubicBezTo>
                  <a:pt x="8388786" y="448397"/>
                  <a:pt x="8388786" y="448397"/>
                  <a:pt x="8489192" y="472505"/>
                </a:cubicBezTo>
                <a:cubicBezTo>
                  <a:pt x="8498754" y="482148"/>
                  <a:pt x="8537004" y="549648"/>
                  <a:pt x="8537004" y="573756"/>
                </a:cubicBezTo>
                <a:cubicBezTo>
                  <a:pt x="8537004" y="573756"/>
                  <a:pt x="8537004" y="573756"/>
                  <a:pt x="8537004" y="607506"/>
                </a:cubicBezTo>
                <a:cubicBezTo>
                  <a:pt x="8532223" y="641256"/>
                  <a:pt x="8541785" y="607506"/>
                  <a:pt x="8527442" y="631613"/>
                </a:cubicBezTo>
                <a:cubicBezTo>
                  <a:pt x="8594379" y="631613"/>
                  <a:pt x="8570473" y="631613"/>
                  <a:pt x="8570473" y="607506"/>
                </a:cubicBezTo>
                <a:cubicBezTo>
                  <a:pt x="8570473" y="486969"/>
                  <a:pt x="8680441" y="501433"/>
                  <a:pt x="8752159" y="540005"/>
                </a:cubicBezTo>
                <a:cubicBezTo>
                  <a:pt x="8752159" y="540005"/>
                  <a:pt x="8752159" y="540005"/>
                  <a:pt x="8747378" y="621970"/>
                </a:cubicBezTo>
                <a:cubicBezTo>
                  <a:pt x="8766503" y="612327"/>
                  <a:pt x="8771284" y="597863"/>
                  <a:pt x="8790409" y="597863"/>
                </a:cubicBezTo>
                <a:cubicBezTo>
                  <a:pt x="8790409" y="597863"/>
                  <a:pt x="8790409" y="597863"/>
                  <a:pt x="8799971" y="597863"/>
                </a:cubicBezTo>
                <a:cubicBezTo>
                  <a:pt x="8828659" y="597863"/>
                  <a:pt x="8828659" y="612327"/>
                  <a:pt x="8823877" y="626792"/>
                </a:cubicBezTo>
                <a:cubicBezTo>
                  <a:pt x="8823877" y="626792"/>
                  <a:pt x="8823877" y="626792"/>
                  <a:pt x="8871690" y="636435"/>
                </a:cubicBezTo>
                <a:cubicBezTo>
                  <a:pt x="8871690" y="636435"/>
                  <a:pt x="8871690" y="636435"/>
                  <a:pt x="8919502" y="564113"/>
                </a:cubicBezTo>
                <a:cubicBezTo>
                  <a:pt x="8919502" y="564113"/>
                  <a:pt x="8919502" y="564113"/>
                  <a:pt x="8986439" y="578577"/>
                </a:cubicBezTo>
                <a:cubicBezTo>
                  <a:pt x="9015126" y="525541"/>
                  <a:pt x="8996001" y="573756"/>
                  <a:pt x="9058157" y="530362"/>
                </a:cubicBezTo>
                <a:cubicBezTo>
                  <a:pt x="9058157" y="530362"/>
                  <a:pt x="9058157" y="530362"/>
                  <a:pt x="9091626" y="530362"/>
                </a:cubicBezTo>
                <a:cubicBezTo>
                  <a:pt x="9091626" y="530362"/>
                  <a:pt x="9091626" y="530362"/>
                  <a:pt x="9086845" y="544827"/>
                </a:cubicBezTo>
                <a:cubicBezTo>
                  <a:pt x="9086845" y="544827"/>
                  <a:pt x="9086845" y="544827"/>
                  <a:pt x="9120313" y="549648"/>
                </a:cubicBezTo>
                <a:cubicBezTo>
                  <a:pt x="9120313" y="549648"/>
                  <a:pt x="9120313" y="549648"/>
                  <a:pt x="9115532" y="559291"/>
                </a:cubicBezTo>
                <a:cubicBezTo>
                  <a:pt x="9115532" y="559291"/>
                  <a:pt x="9115532" y="559291"/>
                  <a:pt x="9125094" y="564113"/>
                </a:cubicBezTo>
                <a:cubicBezTo>
                  <a:pt x="9153782" y="593041"/>
                  <a:pt x="9144219" y="578577"/>
                  <a:pt x="9144219" y="631613"/>
                </a:cubicBezTo>
                <a:cubicBezTo>
                  <a:pt x="9144219" y="660542"/>
                  <a:pt x="9163344" y="689471"/>
                  <a:pt x="9172907" y="723221"/>
                </a:cubicBezTo>
                <a:cubicBezTo>
                  <a:pt x="9192031" y="708757"/>
                  <a:pt x="9196813" y="694292"/>
                  <a:pt x="9215938" y="694292"/>
                </a:cubicBezTo>
                <a:cubicBezTo>
                  <a:pt x="9215938" y="694292"/>
                  <a:pt x="9215938" y="694292"/>
                  <a:pt x="9239844" y="694292"/>
                </a:cubicBezTo>
                <a:cubicBezTo>
                  <a:pt x="9239844" y="694292"/>
                  <a:pt x="9282875" y="708757"/>
                  <a:pt x="9297218" y="713578"/>
                </a:cubicBezTo>
                <a:cubicBezTo>
                  <a:pt x="9306781" y="670185"/>
                  <a:pt x="9335468" y="621970"/>
                  <a:pt x="9378499" y="626792"/>
                </a:cubicBezTo>
                <a:cubicBezTo>
                  <a:pt x="9411968" y="626792"/>
                  <a:pt x="9454999" y="626792"/>
                  <a:pt x="9517154" y="631613"/>
                </a:cubicBezTo>
                <a:cubicBezTo>
                  <a:pt x="9517154" y="631613"/>
                  <a:pt x="9517154" y="631613"/>
                  <a:pt x="9512373" y="646078"/>
                </a:cubicBezTo>
                <a:cubicBezTo>
                  <a:pt x="9512373" y="646078"/>
                  <a:pt x="9512373" y="646078"/>
                  <a:pt x="9541061" y="646078"/>
                </a:cubicBezTo>
                <a:cubicBezTo>
                  <a:pt x="9541061" y="646078"/>
                  <a:pt x="9541061" y="646078"/>
                  <a:pt x="9560185" y="670185"/>
                </a:cubicBezTo>
                <a:cubicBezTo>
                  <a:pt x="9560185" y="670185"/>
                  <a:pt x="9550623" y="684649"/>
                  <a:pt x="9550623" y="689471"/>
                </a:cubicBezTo>
                <a:cubicBezTo>
                  <a:pt x="9550623" y="689471"/>
                  <a:pt x="9550623" y="689471"/>
                  <a:pt x="9550623" y="723221"/>
                </a:cubicBezTo>
                <a:cubicBezTo>
                  <a:pt x="9550623" y="723221"/>
                  <a:pt x="9550623" y="723221"/>
                  <a:pt x="9555404" y="752150"/>
                </a:cubicBezTo>
                <a:cubicBezTo>
                  <a:pt x="9555404" y="752150"/>
                  <a:pt x="9555404" y="752150"/>
                  <a:pt x="9550623" y="795543"/>
                </a:cubicBezTo>
                <a:cubicBezTo>
                  <a:pt x="9574529" y="829294"/>
                  <a:pt x="9569748" y="848580"/>
                  <a:pt x="9617560" y="863044"/>
                </a:cubicBezTo>
                <a:cubicBezTo>
                  <a:pt x="9593654" y="906437"/>
                  <a:pt x="9622341" y="906437"/>
                  <a:pt x="9641466" y="891973"/>
                </a:cubicBezTo>
                <a:lnTo>
                  <a:pt x="9641550" y="891859"/>
                </a:lnTo>
                <a:lnTo>
                  <a:pt x="9642139" y="894007"/>
                </a:lnTo>
                <a:cubicBezTo>
                  <a:pt x="9645314" y="896832"/>
                  <a:pt x="9652691" y="878469"/>
                  <a:pt x="9646761" y="884825"/>
                </a:cubicBezTo>
                <a:lnTo>
                  <a:pt x="9641550" y="891859"/>
                </a:lnTo>
                <a:lnTo>
                  <a:pt x="9640878" y="889402"/>
                </a:lnTo>
                <a:cubicBezTo>
                  <a:pt x="9640719" y="886775"/>
                  <a:pt x="9640868" y="882932"/>
                  <a:pt x="9641466" y="877508"/>
                </a:cubicBezTo>
                <a:cubicBezTo>
                  <a:pt x="9641466" y="877508"/>
                  <a:pt x="9641466" y="877508"/>
                  <a:pt x="9641466" y="843758"/>
                </a:cubicBezTo>
                <a:cubicBezTo>
                  <a:pt x="9641466" y="843758"/>
                  <a:pt x="9641466" y="843758"/>
                  <a:pt x="9641466" y="810008"/>
                </a:cubicBezTo>
                <a:cubicBezTo>
                  <a:pt x="9641466" y="810008"/>
                  <a:pt x="9641466" y="810008"/>
                  <a:pt x="9651029" y="737686"/>
                </a:cubicBezTo>
                <a:cubicBezTo>
                  <a:pt x="9651029" y="708757"/>
                  <a:pt x="9651029" y="732864"/>
                  <a:pt x="9641466" y="713578"/>
                </a:cubicBezTo>
                <a:cubicBezTo>
                  <a:pt x="9684497" y="684649"/>
                  <a:pt x="9636685" y="670185"/>
                  <a:pt x="9698841" y="665364"/>
                </a:cubicBezTo>
                <a:cubicBezTo>
                  <a:pt x="9703622" y="583399"/>
                  <a:pt x="9823153" y="631613"/>
                  <a:pt x="9847059" y="646078"/>
                </a:cubicBezTo>
                <a:cubicBezTo>
                  <a:pt x="9880527" y="670185"/>
                  <a:pt x="9823153" y="790722"/>
                  <a:pt x="9890090" y="800365"/>
                </a:cubicBezTo>
                <a:cubicBezTo>
                  <a:pt x="9890090" y="800365"/>
                  <a:pt x="9890090" y="800365"/>
                  <a:pt x="9909215" y="829294"/>
                </a:cubicBezTo>
                <a:cubicBezTo>
                  <a:pt x="9952246" y="766615"/>
                  <a:pt x="9933121" y="737686"/>
                  <a:pt x="9995277" y="694292"/>
                </a:cubicBezTo>
                <a:cubicBezTo>
                  <a:pt x="9995277" y="694292"/>
                  <a:pt x="9995277" y="694292"/>
                  <a:pt x="9980933" y="670185"/>
                </a:cubicBezTo>
                <a:cubicBezTo>
                  <a:pt x="9980933" y="670185"/>
                  <a:pt x="9980933" y="670185"/>
                  <a:pt x="9985714" y="646078"/>
                </a:cubicBezTo>
                <a:cubicBezTo>
                  <a:pt x="9985714" y="646078"/>
                  <a:pt x="9985714" y="646078"/>
                  <a:pt x="10033526" y="646078"/>
                </a:cubicBezTo>
                <a:cubicBezTo>
                  <a:pt x="10043089" y="694292"/>
                  <a:pt x="10066995" y="728043"/>
                  <a:pt x="10100464" y="713578"/>
                </a:cubicBezTo>
                <a:cubicBezTo>
                  <a:pt x="10119588" y="675007"/>
                  <a:pt x="10076557" y="578577"/>
                  <a:pt x="10124370" y="549648"/>
                </a:cubicBezTo>
                <a:cubicBezTo>
                  <a:pt x="10124370" y="549648"/>
                  <a:pt x="10124370" y="549648"/>
                  <a:pt x="10100464" y="496612"/>
                </a:cubicBezTo>
                <a:cubicBezTo>
                  <a:pt x="10100464" y="496612"/>
                  <a:pt x="10100464" y="496612"/>
                  <a:pt x="10124370" y="496612"/>
                </a:cubicBezTo>
                <a:cubicBezTo>
                  <a:pt x="10124370" y="496612"/>
                  <a:pt x="10124370" y="496612"/>
                  <a:pt x="10114807" y="486969"/>
                </a:cubicBezTo>
                <a:cubicBezTo>
                  <a:pt x="10114807" y="486969"/>
                  <a:pt x="10114807" y="486969"/>
                  <a:pt x="10124370" y="486969"/>
                </a:cubicBezTo>
                <a:cubicBezTo>
                  <a:pt x="10124370" y="486969"/>
                  <a:pt x="10124370" y="486969"/>
                  <a:pt x="10191307" y="448397"/>
                </a:cubicBezTo>
                <a:cubicBezTo>
                  <a:pt x="10191307" y="448397"/>
                  <a:pt x="10191307" y="448397"/>
                  <a:pt x="10267806" y="506255"/>
                </a:cubicBezTo>
                <a:cubicBezTo>
                  <a:pt x="10267806" y="506255"/>
                  <a:pt x="10267806" y="506255"/>
                  <a:pt x="10267806" y="573756"/>
                </a:cubicBezTo>
                <a:cubicBezTo>
                  <a:pt x="10267806" y="573756"/>
                  <a:pt x="10267806" y="573756"/>
                  <a:pt x="10267806" y="607506"/>
                </a:cubicBezTo>
                <a:cubicBezTo>
                  <a:pt x="10267806" y="607506"/>
                  <a:pt x="10267806" y="607506"/>
                  <a:pt x="10267806" y="636435"/>
                </a:cubicBezTo>
                <a:cubicBezTo>
                  <a:pt x="10267806" y="636435"/>
                  <a:pt x="10267806" y="636435"/>
                  <a:pt x="10267806" y="670185"/>
                </a:cubicBezTo>
                <a:cubicBezTo>
                  <a:pt x="10267806" y="670185"/>
                  <a:pt x="10267806" y="670185"/>
                  <a:pt x="10267806" y="703935"/>
                </a:cubicBezTo>
                <a:cubicBezTo>
                  <a:pt x="10267806" y="703935"/>
                  <a:pt x="10267806" y="703935"/>
                  <a:pt x="10267806" y="737686"/>
                </a:cubicBezTo>
                <a:cubicBezTo>
                  <a:pt x="10267806" y="737686"/>
                  <a:pt x="10267806" y="737686"/>
                  <a:pt x="10267806" y="771436"/>
                </a:cubicBezTo>
                <a:cubicBezTo>
                  <a:pt x="10267806" y="771436"/>
                  <a:pt x="10267806" y="771436"/>
                  <a:pt x="10267806" y="805186"/>
                </a:cubicBezTo>
                <a:cubicBezTo>
                  <a:pt x="10267806" y="805186"/>
                  <a:pt x="10267806" y="805186"/>
                  <a:pt x="10267806" y="834115"/>
                </a:cubicBezTo>
                <a:cubicBezTo>
                  <a:pt x="10267806" y="834115"/>
                  <a:pt x="10267806" y="834115"/>
                  <a:pt x="10267806" y="867865"/>
                </a:cubicBezTo>
                <a:cubicBezTo>
                  <a:pt x="10267806" y="867865"/>
                  <a:pt x="10267806" y="867865"/>
                  <a:pt x="10267806" y="901616"/>
                </a:cubicBezTo>
                <a:cubicBezTo>
                  <a:pt x="10267806" y="901616"/>
                  <a:pt x="10267806" y="901616"/>
                  <a:pt x="10267806" y="935366"/>
                </a:cubicBezTo>
                <a:cubicBezTo>
                  <a:pt x="10267806" y="935366"/>
                  <a:pt x="10267806" y="935366"/>
                  <a:pt x="10272588" y="969116"/>
                </a:cubicBezTo>
                <a:cubicBezTo>
                  <a:pt x="10267806" y="1002867"/>
                  <a:pt x="10277369" y="969116"/>
                  <a:pt x="10263025" y="993224"/>
                </a:cubicBezTo>
                <a:cubicBezTo>
                  <a:pt x="10263025" y="993224"/>
                  <a:pt x="10263025" y="993224"/>
                  <a:pt x="10286931" y="1012510"/>
                </a:cubicBezTo>
                <a:cubicBezTo>
                  <a:pt x="10286931" y="1012510"/>
                  <a:pt x="10286931" y="1012510"/>
                  <a:pt x="10310837" y="945009"/>
                </a:cubicBezTo>
                <a:cubicBezTo>
                  <a:pt x="10310837" y="945009"/>
                  <a:pt x="10310837" y="945009"/>
                  <a:pt x="10353868" y="959473"/>
                </a:cubicBezTo>
                <a:cubicBezTo>
                  <a:pt x="10353868" y="959473"/>
                  <a:pt x="10353868" y="959473"/>
                  <a:pt x="10353868" y="930545"/>
                </a:cubicBezTo>
                <a:cubicBezTo>
                  <a:pt x="10353868" y="930545"/>
                  <a:pt x="10353868" y="930545"/>
                  <a:pt x="10406462" y="959473"/>
                </a:cubicBezTo>
                <a:cubicBezTo>
                  <a:pt x="10406462" y="959473"/>
                  <a:pt x="10406462" y="959473"/>
                  <a:pt x="10411243" y="752150"/>
                </a:cubicBezTo>
                <a:cubicBezTo>
                  <a:pt x="10449493" y="694292"/>
                  <a:pt x="10416024" y="718400"/>
                  <a:pt x="10435149" y="679828"/>
                </a:cubicBezTo>
                <a:cubicBezTo>
                  <a:pt x="10444712" y="655721"/>
                  <a:pt x="10492524" y="670185"/>
                  <a:pt x="10506867" y="650899"/>
                </a:cubicBezTo>
                <a:cubicBezTo>
                  <a:pt x="10540336" y="621970"/>
                  <a:pt x="10473399" y="636435"/>
                  <a:pt x="10564242" y="612327"/>
                </a:cubicBezTo>
                <a:cubicBezTo>
                  <a:pt x="10626398" y="597863"/>
                  <a:pt x="10573804" y="578577"/>
                  <a:pt x="10655085" y="578577"/>
                </a:cubicBezTo>
                <a:cubicBezTo>
                  <a:pt x="10655085" y="578577"/>
                  <a:pt x="10655085" y="578577"/>
                  <a:pt x="10674210" y="588220"/>
                </a:cubicBezTo>
                <a:cubicBezTo>
                  <a:pt x="10674210" y="588220"/>
                  <a:pt x="10674210" y="588220"/>
                  <a:pt x="10745928" y="631613"/>
                </a:cubicBezTo>
                <a:cubicBezTo>
                  <a:pt x="10745928" y="684649"/>
                  <a:pt x="10760272" y="694292"/>
                  <a:pt x="10755491" y="732864"/>
                </a:cubicBezTo>
                <a:cubicBezTo>
                  <a:pt x="10755491" y="756972"/>
                  <a:pt x="10760272" y="776257"/>
                  <a:pt x="10760272" y="805186"/>
                </a:cubicBezTo>
                <a:cubicBezTo>
                  <a:pt x="10755491" y="887151"/>
                  <a:pt x="10769835" y="834115"/>
                  <a:pt x="10803303" y="858223"/>
                </a:cubicBezTo>
                <a:cubicBezTo>
                  <a:pt x="10827209" y="877508"/>
                  <a:pt x="10788959" y="978759"/>
                  <a:pt x="10827209" y="978759"/>
                </a:cubicBezTo>
                <a:cubicBezTo>
                  <a:pt x="10851115" y="978759"/>
                  <a:pt x="10851115" y="954652"/>
                  <a:pt x="10851115" y="945009"/>
                </a:cubicBezTo>
                <a:cubicBezTo>
                  <a:pt x="10851115" y="945009"/>
                  <a:pt x="10851115" y="945009"/>
                  <a:pt x="10851115" y="911259"/>
                </a:cubicBezTo>
                <a:cubicBezTo>
                  <a:pt x="10851115" y="911259"/>
                  <a:pt x="10851115" y="911259"/>
                  <a:pt x="10851115" y="877508"/>
                </a:cubicBezTo>
                <a:cubicBezTo>
                  <a:pt x="10851115" y="843758"/>
                  <a:pt x="10855897" y="877508"/>
                  <a:pt x="10846334" y="853401"/>
                </a:cubicBezTo>
                <a:cubicBezTo>
                  <a:pt x="10846334" y="853401"/>
                  <a:pt x="10846334" y="853401"/>
                  <a:pt x="10941959" y="795543"/>
                </a:cubicBezTo>
                <a:cubicBezTo>
                  <a:pt x="10932396" y="776257"/>
                  <a:pt x="10937177" y="747329"/>
                  <a:pt x="10980208" y="747329"/>
                </a:cubicBezTo>
                <a:cubicBezTo>
                  <a:pt x="10980208" y="747329"/>
                  <a:pt x="10980208" y="747329"/>
                  <a:pt x="10999333" y="679828"/>
                </a:cubicBezTo>
                <a:cubicBezTo>
                  <a:pt x="10999333" y="679828"/>
                  <a:pt x="10999333" y="679828"/>
                  <a:pt x="11047145" y="679828"/>
                </a:cubicBezTo>
                <a:cubicBezTo>
                  <a:pt x="11047145" y="679828"/>
                  <a:pt x="11047145" y="679828"/>
                  <a:pt x="11071052" y="665364"/>
                </a:cubicBezTo>
                <a:cubicBezTo>
                  <a:pt x="11094958" y="699114"/>
                  <a:pt x="11099739" y="675007"/>
                  <a:pt x="11099739" y="713578"/>
                </a:cubicBezTo>
                <a:cubicBezTo>
                  <a:pt x="11099739" y="737686"/>
                  <a:pt x="11114083" y="742507"/>
                  <a:pt x="11157114" y="747329"/>
                </a:cubicBezTo>
                <a:cubicBezTo>
                  <a:pt x="11157114" y="771436"/>
                  <a:pt x="11161895" y="776257"/>
                  <a:pt x="11161895" y="805186"/>
                </a:cubicBezTo>
                <a:cubicBezTo>
                  <a:pt x="11161895" y="805186"/>
                  <a:pt x="11161895" y="805186"/>
                  <a:pt x="11161895" y="959473"/>
                </a:cubicBezTo>
                <a:cubicBezTo>
                  <a:pt x="11161895" y="959473"/>
                  <a:pt x="11161895" y="959473"/>
                  <a:pt x="11171457" y="954652"/>
                </a:cubicBezTo>
                <a:cubicBezTo>
                  <a:pt x="11171457" y="954652"/>
                  <a:pt x="11171457" y="954652"/>
                  <a:pt x="11181020" y="993224"/>
                </a:cubicBezTo>
                <a:cubicBezTo>
                  <a:pt x="11243176" y="998045"/>
                  <a:pt x="11252738" y="1017331"/>
                  <a:pt x="11262300" y="945009"/>
                </a:cubicBezTo>
                <a:cubicBezTo>
                  <a:pt x="11290988" y="945009"/>
                  <a:pt x="11281425" y="969116"/>
                  <a:pt x="11300550" y="1002867"/>
                </a:cubicBezTo>
                <a:cubicBezTo>
                  <a:pt x="11367487" y="969116"/>
                  <a:pt x="11357925" y="1026974"/>
                  <a:pt x="11357925" y="901616"/>
                </a:cubicBezTo>
                <a:cubicBezTo>
                  <a:pt x="11357925" y="858223"/>
                  <a:pt x="11367487" y="781079"/>
                  <a:pt x="11357925" y="761793"/>
                </a:cubicBezTo>
                <a:cubicBezTo>
                  <a:pt x="11434424" y="756972"/>
                  <a:pt x="11434424" y="679828"/>
                  <a:pt x="11487018" y="713578"/>
                </a:cubicBezTo>
                <a:cubicBezTo>
                  <a:pt x="11487018" y="713578"/>
                  <a:pt x="11487018" y="713578"/>
                  <a:pt x="11525268" y="747329"/>
                </a:cubicBezTo>
                <a:cubicBezTo>
                  <a:pt x="11525268" y="747329"/>
                  <a:pt x="11525268" y="747329"/>
                  <a:pt x="11553955" y="785900"/>
                </a:cubicBezTo>
                <a:cubicBezTo>
                  <a:pt x="11601767" y="689471"/>
                  <a:pt x="11496580" y="689471"/>
                  <a:pt x="11630455" y="689471"/>
                </a:cubicBezTo>
                <a:cubicBezTo>
                  <a:pt x="11649579" y="689471"/>
                  <a:pt x="11649579" y="684649"/>
                  <a:pt x="11668704" y="679828"/>
                </a:cubicBezTo>
                <a:cubicBezTo>
                  <a:pt x="11726079" y="708757"/>
                  <a:pt x="11659142" y="694292"/>
                  <a:pt x="11706954" y="723221"/>
                </a:cubicBezTo>
                <a:cubicBezTo>
                  <a:pt x="11740423" y="737686"/>
                  <a:pt x="11740423" y="742507"/>
                  <a:pt x="11749985" y="776257"/>
                </a:cubicBezTo>
                <a:cubicBezTo>
                  <a:pt x="11754766" y="824472"/>
                  <a:pt x="11764329" y="858223"/>
                  <a:pt x="11749985" y="887151"/>
                </a:cubicBezTo>
                <a:cubicBezTo>
                  <a:pt x="11749985" y="887151"/>
                  <a:pt x="11749985" y="887151"/>
                  <a:pt x="11759548" y="896794"/>
                </a:cubicBezTo>
                <a:cubicBezTo>
                  <a:pt x="11759548" y="896794"/>
                  <a:pt x="11759548" y="896794"/>
                  <a:pt x="11764329" y="887151"/>
                </a:cubicBezTo>
                <a:cubicBezTo>
                  <a:pt x="11764329" y="887151"/>
                  <a:pt x="11764329" y="887151"/>
                  <a:pt x="11874297" y="930545"/>
                </a:cubicBezTo>
                <a:cubicBezTo>
                  <a:pt x="11874297" y="930545"/>
                  <a:pt x="11874297" y="930545"/>
                  <a:pt x="11859953" y="949831"/>
                </a:cubicBezTo>
                <a:cubicBezTo>
                  <a:pt x="11898203" y="978759"/>
                  <a:pt x="11864734" y="954652"/>
                  <a:pt x="11869516" y="978759"/>
                </a:cubicBezTo>
                <a:cubicBezTo>
                  <a:pt x="11869516" y="978759"/>
                  <a:pt x="11869516" y="978759"/>
                  <a:pt x="11869516" y="1007688"/>
                </a:cubicBezTo>
                <a:cubicBezTo>
                  <a:pt x="11869516" y="1007688"/>
                  <a:pt x="11869516" y="1007688"/>
                  <a:pt x="11869516" y="1041438"/>
                </a:cubicBezTo>
                <a:cubicBezTo>
                  <a:pt x="11869516" y="1041438"/>
                  <a:pt x="11869516" y="1041438"/>
                  <a:pt x="11864734" y="1094475"/>
                </a:cubicBezTo>
                <a:cubicBezTo>
                  <a:pt x="11931671" y="1089653"/>
                  <a:pt x="11898203" y="1031796"/>
                  <a:pt x="11898203" y="1007688"/>
                </a:cubicBezTo>
                <a:cubicBezTo>
                  <a:pt x="11898203" y="1007688"/>
                  <a:pt x="11898203" y="1007688"/>
                  <a:pt x="11898203" y="978759"/>
                </a:cubicBezTo>
                <a:cubicBezTo>
                  <a:pt x="11902984" y="920902"/>
                  <a:pt x="11893422" y="867865"/>
                  <a:pt x="11969921" y="829294"/>
                </a:cubicBezTo>
                <a:cubicBezTo>
                  <a:pt x="11969921" y="829294"/>
                  <a:pt x="11969921" y="829294"/>
                  <a:pt x="11998609" y="863044"/>
                </a:cubicBezTo>
                <a:cubicBezTo>
                  <a:pt x="11998609" y="863044"/>
                  <a:pt x="11998609" y="863044"/>
                  <a:pt x="12022515" y="863044"/>
                </a:cubicBezTo>
                <a:cubicBezTo>
                  <a:pt x="12051202" y="863044"/>
                  <a:pt x="12094233" y="906437"/>
                  <a:pt x="12113358" y="920902"/>
                </a:cubicBezTo>
                <a:cubicBezTo>
                  <a:pt x="12122920" y="896794"/>
                  <a:pt x="12113358" y="877508"/>
                  <a:pt x="12118139" y="863044"/>
                </a:cubicBezTo>
                <a:cubicBezTo>
                  <a:pt x="12127702" y="834115"/>
                  <a:pt x="12151608" y="848580"/>
                  <a:pt x="12161170" y="795543"/>
                </a:cubicBezTo>
                <a:cubicBezTo>
                  <a:pt x="12185076" y="810008"/>
                  <a:pt x="12189857" y="795543"/>
                  <a:pt x="12194639" y="761793"/>
                </a:cubicBezTo>
                <a:cubicBezTo>
                  <a:pt x="12194639" y="761793"/>
                  <a:pt x="12194639" y="761793"/>
                  <a:pt x="12232888" y="761793"/>
                </a:cubicBezTo>
                <a:cubicBezTo>
                  <a:pt x="12271138" y="761793"/>
                  <a:pt x="12266357" y="805186"/>
                  <a:pt x="12295044" y="795543"/>
                </a:cubicBezTo>
                <a:cubicBezTo>
                  <a:pt x="12295044" y="795543"/>
                  <a:pt x="12295044" y="795543"/>
                  <a:pt x="12299826" y="805186"/>
                </a:cubicBezTo>
                <a:cubicBezTo>
                  <a:pt x="12309388" y="810008"/>
                  <a:pt x="12304607" y="829294"/>
                  <a:pt x="12333294" y="819651"/>
                </a:cubicBezTo>
                <a:cubicBezTo>
                  <a:pt x="12361981" y="810008"/>
                  <a:pt x="12352419" y="819651"/>
                  <a:pt x="12390669" y="810008"/>
                </a:cubicBezTo>
                <a:cubicBezTo>
                  <a:pt x="12385888" y="800365"/>
                  <a:pt x="12381106" y="805186"/>
                  <a:pt x="12381106" y="785900"/>
                </a:cubicBezTo>
                <a:cubicBezTo>
                  <a:pt x="12381106" y="785900"/>
                  <a:pt x="12381106" y="785900"/>
                  <a:pt x="12381106" y="761793"/>
                </a:cubicBezTo>
                <a:cubicBezTo>
                  <a:pt x="12381106" y="761793"/>
                  <a:pt x="12381106" y="761793"/>
                  <a:pt x="12514981" y="761793"/>
                </a:cubicBezTo>
                <a:cubicBezTo>
                  <a:pt x="12514981" y="805186"/>
                  <a:pt x="12519762" y="814829"/>
                  <a:pt x="12543668" y="814829"/>
                </a:cubicBezTo>
                <a:cubicBezTo>
                  <a:pt x="12567574" y="819651"/>
                  <a:pt x="12596261" y="829294"/>
                  <a:pt x="12596261" y="829294"/>
                </a:cubicBezTo>
                <a:cubicBezTo>
                  <a:pt x="12615386" y="829294"/>
                  <a:pt x="12663198" y="790722"/>
                  <a:pt x="12667980" y="761793"/>
                </a:cubicBezTo>
                <a:cubicBezTo>
                  <a:pt x="12667980" y="761793"/>
                  <a:pt x="12667980" y="761793"/>
                  <a:pt x="12744479" y="761793"/>
                </a:cubicBezTo>
                <a:cubicBezTo>
                  <a:pt x="12744479" y="761793"/>
                  <a:pt x="12744479" y="761793"/>
                  <a:pt x="12734917" y="766615"/>
                </a:cubicBezTo>
                <a:cubicBezTo>
                  <a:pt x="12734917" y="766615"/>
                  <a:pt x="12734917" y="766615"/>
                  <a:pt x="12806635" y="867865"/>
                </a:cubicBezTo>
                <a:cubicBezTo>
                  <a:pt x="12806635" y="867865"/>
                  <a:pt x="12806635" y="867865"/>
                  <a:pt x="12816198" y="858223"/>
                </a:cubicBezTo>
                <a:cubicBezTo>
                  <a:pt x="12816198" y="858223"/>
                  <a:pt x="12816198" y="858223"/>
                  <a:pt x="12820979" y="867865"/>
                </a:cubicBezTo>
                <a:cubicBezTo>
                  <a:pt x="12820979" y="867865"/>
                  <a:pt x="12820979" y="867865"/>
                  <a:pt x="12825760" y="896794"/>
                </a:cubicBezTo>
                <a:cubicBezTo>
                  <a:pt x="12825760" y="896794"/>
                  <a:pt x="12825760" y="896794"/>
                  <a:pt x="12849666" y="901616"/>
                </a:cubicBezTo>
                <a:lnTo>
                  <a:pt x="12858750" y="901616"/>
                </a:lnTo>
                <a:lnTo>
                  <a:pt x="12858750" y="1456085"/>
                </a:lnTo>
                <a:lnTo>
                  <a:pt x="12300487" y="1456085"/>
                </a:lnTo>
                <a:lnTo>
                  <a:pt x="11292958" y="1456085"/>
                </a:lnTo>
                <a:lnTo>
                  <a:pt x="10062359" y="1456085"/>
                </a:lnTo>
                <a:lnTo>
                  <a:pt x="8586385" y="1456085"/>
                </a:lnTo>
                <a:lnTo>
                  <a:pt x="7749411" y="1456085"/>
                </a:lnTo>
                <a:lnTo>
                  <a:pt x="6842728" y="1456085"/>
                </a:lnTo>
                <a:lnTo>
                  <a:pt x="5863547" y="1456085"/>
                </a:lnTo>
                <a:lnTo>
                  <a:pt x="4809080" y="1456085"/>
                </a:lnTo>
                <a:lnTo>
                  <a:pt x="3676539" y="1456085"/>
                </a:lnTo>
                <a:lnTo>
                  <a:pt x="2463136" y="1456085"/>
                </a:lnTo>
                <a:lnTo>
                  <a:pt x="1166081" y="1456085"/>
                </a:lnTo>
                <a:lnTo>
                  <a:pt x="0" y="1456085"/>
                </a:lnTo>
                <a:lnTo>
                  <a:pt x="0" y="1248762"/>
                </a:lnTo>
                <a:lnTo>
                  <a:pt x="50335" y="1248762"/>
                </a:lnTo>
                <a:cubicBezTo>
                  <a:pt x="50335" y="1248762"/>
                  <a:pt x="50335" y="1248762"/>
                  <a:pt x="117273" y="1248762"/>
                </a:cubicBezTo>
                <a:cubicBezTo>
                  <a:pt x="193772" y="1248762"/>
                  <a:pt x="141179" y="1258405"/>
                  <a:pt x="193772" y="1263226"/>
                </a:cubicBezTo>
                <a:cubicBezTo>
                  <a:pt x="251147" y="1272869"/>
                  <a:pt x="236803" y="1239119"/>
                  <a:pt x="236803" y="1210190"/>
                </a:cubicBezTo>
                <a:cubicBezTo>
                  <a:pt x="236803" y="1177645"/>
                  <a:pt x="228735" y="1131540"/>
                  <a:pt x="236803" y="1094249"/>
                </a:cubicBezTo>
                <a:lnTo>
                  <a:pt x="246905" y="1070639"/>
                </a:lnTo>
                <a:lnTo>
                  <a:pt x="255928" y="1075189"/>
                </a:lnTo>
                <a:cubicBezTo>
                  <a:pt x="255928" y="1075189"/>
                  <a:pt x="255928" y="1075189"/>
                  <a:pt x="260709" y="1070367"/>
                </a:cubicBezTo>
                <a:cubicBezTo>
                  <a:pt x="260709" y="1070367"/>
                  <a:pt x="260709" y="1070367"/>
                  <a:pt x="279834" y="1084832"/>
                </a:cubicBezTo>
                <a:cubicBezTo>
                  <a:pt x="279834" y="1084832"/>
                  <a:pt x="279834" y="1084832"/>
                  <a:pt x="346771" y="1099296"/>
                </a:cubicBezTo>
                <a:cubicBezTo>
                  <a:pt x="346771" y="1099296"/>
                  <a:pt x="346771" y="1099296"/>
                  <a:pt x="346771" y="1181261"/>
                </a:cubicBezTo>
                <a:cubicBezTo>
                  <a:pt x="346771" y="1181261"/>
                  <a:pt x="346771" y="1181261"/>
                  <a:pt x="341990" y="1210190"/>
                </a:cubicBezTo>
                <a:cubicBezTo>
                  <a:pt x="341990" y="1210190"/>
                  <a:pt x="341990" y="1210190"/>
                  <a:pt x="346771" y="1258405"/>
                </a:cubicBezTo>
                <a:cubicBezTo>
                  <a:pt x="423271" y="1263226"/>
                  <a:pt x="389802" y="1258405"/>
                  <a:pt x="418490" y="1215012"/>
                </a:cubicBezTo>
                <a:cubicBezTo>
                  <a:pt x="418490" y="1215012"/>
                  <a:pt x="418490" y="1215012"/>
                  <a:pt x="408927" y="1215012"/>
                </a:cubicBezTo>
                <a:cubicBezTo>
                  <a:pt x="408927" y="1215012"/>
                  <a:pt x="408927" y="1215012"/>
                  <a:pt x="413708" y="1060724"/>
                </a:cubicBezTo>
                <a:cubicBezTo>
                  <a:pt x="413708" y="1060724"/>
                  <a:pt x="413708" y="1060724"/>
                  <a:pt x="437614" y="1060724"/>
                </a:cubicBezTo>
                <a:cubicBezTo>
                  <a:pt x="466302" y="1060724"/>
                  <a:pt x="456739" y="1075189"/>
                  <a:pt x="456739" y="1099296"/>
                </a:cubicBezTo>
                <a:cubicBezTo>
                  <a:pt x="456739" y="1099296"/>
                  <a:pt x="456739" y="1099296"/>
                  <a:pt x="428052" y="1210190"/>
                </a:cubicBezTo>
                <a:cubicBezTo>
                  <a:pt x="428052" y="1210190"/>
                  <a:pt x="428052" y="1210190"/>
                  <a:pt x="466302" y="1171618"/>
                </a:cubicBezTo>
                <a:cubicBezTo>
                  <a:pt x="466302" y="1171618"/>
                  <a:pt x="466302" y="1171618"/>
                  <a:pt x="514114" y="1176440"/>
                </a:cubicBezTo>
                <a:cubicBezTo>
                  <a:pt x="514114" y="1176440"/>
                  <a:pt x="514114" y="1176440"/>
                  <a:pt x="528458" y="1210190"/>
                </a:cubicBezTo>
                <a:cubicBezTo>
                  <a:pt x="528458" y="1210190"/>
                  <a:pt x="528458" y="1210190"/>
                  <a:pt x="576270" y="1157154"/>
                </a:cubicBezTo>
                <a:cubicBezTo>
                  <a:pt x="581051" y="1161975"/>
                  <a:pt x="595395" y="1176440"/>
                  <a:pt x="600176" y="1176440"/>
                </a:cubicBezTo>
                <a:cubicBezTo>
                  <a:pt x="619301" y="1176440"/>
                  <a:pt x="619301" y="1166797"/>
                  <a:pt x="638426" y="1157154"/>
                </a:cubicBezTo>
                <a:cubicBezTo>
                  <a:pt x="638426" y="1157154"/>
                  <a:pt x="638426" y="1157154"/>
                  <a:pt x="633645" y="1243940"/>
                </a:cubicBezTo>
                <a:cubicBezTo>
                  <a:pt x="633645" y="1243940"/>
                  <a:pt x="633645" y="1243940"/>
                  <a:pt x="624082" y="1248762"/>
                </a:cubicBezTo>
                <a:cubicBezTo>
                  <a:pt x="624082" y="1248762"/>
                  <a:pt x="624082" y="1248762"/>
                  <a:pt x="609738" y="1210190"/>
                </a:cubicBezTo>
                <a:cubicBezTo>
                  <a:pt x="609738" y="1210190"/>
                  <a:pt x="609738" y="1210190"/>
                  <a:pt x="581051" y="1215012"/>
                </a:cubicBezTo>
                <a:cubicBezTo>
                  <a:pt x="581051" y="1215012"/>
                  <a:pt x="581051" y="1215012"/>
                  <a:pt x="576270" y="1258405"/>
                </a:cubicBezTo>
                <a:cubicBezTo>
                  <a:pt x="576270" y="1258405"/>
                  <a:pt x="576270" y="1258405"/>
                  <a:pt x="633645" y="1268048"/>
                </a:cubicBezTo>
                <a:cubicBezTo>
                  <a:pt x="633645" y="1268048"/>
                  <a:pt x="633645" y="1268048"/>
                  <a:pt x="638426" y="1268048"/>
                </a:cubicBezTo>
                <a:cubicBezTo>
                  <a:pt x="686238" y="1268048"/>
                  <a:pt x="700582" y="1234297"/>
                  <a:pt x="695800" y="1200547"/>
                </a:cubicBezTo>
                <a:cubicBezTo>
                  <a:pt x="695800" y="1200547"/>
                  <a:pt x="695800" y="1200547"/>
                  <a:pt x="695800" y="1166797"/>
                </a:cubicBezTo>
                <a:cubicBezTo>
                  <a:pt x="695800" y="1166797"/>
                  <a:pt x="695800" y="1166797"/>
                  <a:pt x="695800" y="1133046"/>
                </a:cubicBezTo>
                <a:cubicBezTo>
                  <a:pt x="695800" y="1133046"/>
                  <a:pt x="695800" y="1133046"/>
                  <a:pt x="695800" y="1099296"/>
                </a:cubicBezTo>
                <a:cubicBezTo>
                  <a:pt x="695800" y="1099296"/>
                  <a:pt x="695800" y="1099296"/>
                  <a:pt x="695800" y="1041438"/>
                </a:cubicBezTo>
                <a:cubicBezTo>
                  <a:pt x="695800" y="1041438"/>
                  <a:pt x="695800" y="1041438"/>
                  <a:pt x="743613" y="1070367"/>
                </a:cubicBezTo>
                <a:cubicBezTo>
                  <a:pt x="743613" y="1070367"/>
                  <a:pt x="743613" y="1070367"/>
                  <a:pt x="772300" y="1055903"/>
                </a:cubicBezTo>
                <a:cubicBezTo>
                  <a:pt x="772300" y="1055903"/>
                  <a:pt x="772300" y="1055903"/>
                  <a:pt x="805769" y="1022153"/>
                </a:cubicBezTo>
                <a:cubicBezTo>
                  <a:pt x="805769" y="1022153"/>
                  <a:pt x="805769" y="1022153"/>
                  <a:pt x="810550" y="1026974"/>
                </a:cubicBezTo>
                <a:cubicBezTo>
                  <a:pt x="810550" y="1017331"/>
                  <a:pt x="800987" y="1002867"/>
                  <a:pt x="820112" y="1002867"/>
                </a:cubicBezTo>
                <a:cubicBezTo>
                  <a:pt x="848800" y="1002867"/>
                  <a:pt x="844018" y="1012510"/>
                  <a:pt x="834456" y="1026974"/>
                </a:cubicBezTo>
                <a:cubicBezTo>
                  <a:pt x="887049" y="1031796"/>
                  <a:pt x="887049" y="1080010"/>
                  <a:pt x="887049" y="1118582"/>
                </a:cubicBezTo>
                <a:cubicBezTo>
                  <a:pt x="887049" y="1118582"/>
                  <a:pt x="887049" y="1118582"/>
                  <a:pt x="887049" y="1123404"/>
                </a:cubicBezTo>
                <a:cubicBezTo>
                  <a:pt x="887049" y="1123404"/>
                  <a:pt x="887049" y="1123404"/>
                  <a:pt x="887049" y="1157154"/>
                </a:cubicBezTo>
                <a:cubicBezTo>
                  <a:pt x="887049" y="1200547"/>
                  <a:pt x="901393" y="1186083"/>
                  <a:pt x="901393" y="1224654"/>
                </a:cubicBezTo>
                <a:cubicBezTo>
                  <a:pt x="901393" y="1224654"/>
                  <a:pt x="901393" y="1224654"/>
                  <a:pt x="1006580" y="1234297"/>
                </a:cubicBezTo>
                <a:cubicBezTo>
                  <a:pt x="1006580" y="1234297"/>
                  <a:pt x="1006580" y="1234297"/>
                  <a:pt x="1035267" y="1234297"/>
                </a:cubicBezTo>
                <a:cubicBezTo>
                  <a:pt x="1035267" y="1234297"/>
                  <a:pt x="1035267" y="1234297"/>
                  <a:pt x="1073517" y="1234297"/>
                </a:cubicBezTo>
                <a:cubicBezTo>
                  <a:pt x="1073517" y="1234297"/>
                  <a:pt x="1073517" y="1234297"/>
                  <a:pt x="1097423" y="1239119"/>
                </a:cubicBezTo>
                <a:cubicBezTo>
                  <a:pt x="1097423" y="1239119"/>
                  <a:pt x="1097423" y="1239119"/>
                  <a:pt x="1154798" y="1224654"/>
                </a:cubicBezTo>
                <a:cubicBezTo>
                  <a:pt x="1154798" y="1224654"/>
                  <a:pt x="1154798" y="1224654"/>
                  <a:pt x="1164360" y="1055903"/>
                </a:cubicBezTo>
                <a:lnTo>
                  <a:pt x="1164360" y="1061779"/>
                </a:lnTo>
                <a:cubicBezTo>
                  <a:pt x="1164360" y="1068559"/>
                  <a:pt x="1164360" y="1077600"/>
                  <a:pt x="1164360" y="1089653"/>
                </a:cubicBezTo>
                <a:cubicBezTo>
                  <a:pt x="1164360" y="1089653"/>
                  <a:pt x="1164360" y="1089653"/>
                  <a:pt x="1207391" y="1002867"/>
                </a:cubicBezTo>
                <a:cubicBezTo>
                  <a:pt x="1207391" y="969116"/>
                  <a:pt x="1269547" y="964295"/>
                  <a:pt x="1288672" y="964295"/>
                </a:cubicBezTo>
                <a:cubicBezTo>
                  <a:pt x="1341266" y="959473"/>
                  <a:pt x="1331703" y="969116"/>
                  <a:pt x="1384296" y="1002867"/>
                </a:cubicBezTo>
                <a:cubicBezTo>
                  <a:pt x="1384296" y="1002867"/>
                  <a:pt x="1384296" y="1002867"/>
                  <a:pt x="1408202" y="877508"/>
                </a:cubicBezTo>
                <a:cubicBezTo>
                  <a:pt x="1408202" y="877508"/>
                  <a:pt x="1408202" y="877508"/>
                  <a:pt x="1432109" y="877508"/>
                </a:cubicBezTo>
                <a:cubicBezTo>
                  <a:pt x="1427327" y="853401"/>
                  <a:pt x="1432109" y="819651"/>
                  <a:pt x="1432109" y="795543"/>
                </a:cubicBezTo>
                <a:cubicBezTo>
                  <a:pt x="1432109" y="732864"/>
                  <a:pt x="1417765" y="747329"/>
                  <a:pt x="1475140" y="723221"/>
                </a:cubicBezTo>
                <a:cubicBezTo>
                  <a:pt x="1475140" y="723221"/>
                  <a:pt x="1475140" y="723221"/>
                  <a:pt x="1484702" y="670185"/>
                </a:cubicBezTo>
                <a:cubicBezTo>
                  <a:pt x="1484702" y="670185"/>
                  <a:pt x="1484702" y="670185"/>
                  <a:pt x="1518171" y="679828"/>
                </a:cubicBezTo>
                <a:cubicBezTo>
                  <a:pt x="1522952" y="747329"/>
                  <a:pt x="1628139" y="728043"/>
                  <a:pt x="1647264" y="723221"/>
                </a:cubicBezTo>
                <a:cubicBezTo>
                  <a:pt x="1690295" y="689471"/>
                  <a:pt x="1609014" y="530362"/>
                  <a:pt x="1704638" y="530362"/>
                </a:cubicBezTo>
                <a:cubicBezTo>
                  <a:pt x="1704638" y="530362"/>
                  <a:pt x="1704638" y="530362"/>
                  <a:pt x="1723763" y="530362"/>
                </a:cubicBezTo>
                <a:cubicBezTo>
                  <a:pt x="1723763" y="530362"/>
                  <a:pt x="1723763" y="530362"/>
                  <a:pt x="1762013" y="482148"/>
                </a:cubicBezTo>
                <a:cubicBezTo>
                  <a:pt x="1762013" y="482148"/>
                  <a:pt x="1762013" y="482148"/>
                  <a:pt x="1876762" y="506255"/>
                </a:cubicBezTo>
                <a:cubicBezTo>
                  <a:pt x="1900668" y="549648"/>
                  <a:pt x="1891106" y="530362"/>
                  <a:pt x="1924574" y="530362"/>
                </a:cubicBezTo>
                <a:lnTo>
                  <a:pt x="1942258" y="535712"/>
                </a:lnTo>
                <a:lnTo>
                  <a:pt x="1940711" y="536464"/>
                </a:lnTo>
                <a:cubicBezTo>
                  <a:pt x="1939815" y="537143"/>
                  <a:pt x="1941309" y="536690"/>
                  <a:pt x="1942504" y="535786"/>
                </a:cubicBezTo>
                <a:lnTo>
                  <a:pt x="1942258" y="535712"/>
                </a:lnTo>
                <a:lnTo>
                  <a:pt x="1953262" y="530362"/>
                </a:lnTo>
                <a:cubicBezTo>
                  <a:pt x="1953262" y="530362"/>
                  <a:pt x="1953262" y="530362"/>
                  <a:pt x="1953262" y="544827"/>
                </a:cubicBezTo>
                <a:cubicBezTo>
                  <a:pt x="1953262" y="544827"/>
                  <a:pt x="1953262" y="544827"/>
                  <a:pt x="1962824" y="564113"/>
                </a:cubicBezTo>
                <a:cubicBezTo>
                  <a:pt x="1962824" y="564113"/>
                  <a:pt x="1962824" y="564113"/>
                  <a:pt x="1962824" y="597863"/>
                </a:cubicBezTo>
                <a:cubicBezTo>
                  <a:pt x="1962824" y="597863"/>
                  <a:pt x="1962824" y="597863"/>
                  <a:pt x="1962824" y="631613"/>
                </a:cubicBezTo>
                <a:cubicBezTo>
                  <a:pt x="1962824" y="631613"/>
                  <a:pt x="1962824" y="631613"/>
                  <a:pt x="1962824" y="665364"/>
                </a:cubicBezTo>
                <a:cubicBezTo>
                  <a:pt x="1962824" y="665364"/>
                  <a:pt x="1962824" y="665364"/>
                  <a:pt x="1962824" y="694292"/>
                </a:cubicBezTo>
                <a:cubicBezTo>
                  <a:pt x="1962824" y="694292"/>
                  <a:pt x="1962824" y="694292"/>
                  <a:pt x="1962824" y="728043"/>
                </a:cubicBezTo>
                <a:cubicBezTo>
                  <a:pt x="1962824" y="728043"/>
                  <a:pt x="1962824" y="728043"/>
                  <a:pt x="1962824" y="761793"/>
                </a:cubicBezTo>
                <a:cubicBezTo>
                  <a:pt x="1962824" y="761793"/>
                  <a:pt x="1962824" y="761793"/>
                  <a:pt x="1962824" y="795543"/>
                </a:cubicBezTo>
                <a:cubicBezTo>
                  <a:pt x="1962824" y="795543"/>
                  <a:pt x="1962824" y="795543"/>
                  <a:pt x="1962824" y="829294"/>
                </a:cubicBezTo>
                <a:cubicBezTo>
                  <a:pt x="1962824" y="829294"/>
                  <a:pt x="1962824" y="829294"/>
                  <a:pt x="1962824" y="863044"/>
                </a:cubicBezTo>
                <a:cubicBezTo>
                  <a:pt x="1962824" y="863044"/>
                  <a:pt x="1962824" y="863044"/>
                  <a:pt x="1962824" y="891973"/>
                </a:cubicBezTo>
                <a:cubicBezTo>
                  <a:pt x="1962824" y="891973"/>
                  <a:pt x="1962824" y="891973"/>
                  <a:pt x="1962824" y="925723"/>
                </a:cubicBezTo>
                <a:cubicBezTo>
                  <a:pt x="1962824" y="925723"/>
                  <a:pt x="1962824" y="925723"/>
                  <a:pt x="1967606" y="959473"/>
                </a:cubicBezTo>
                <a:cubicBezTo>
                  <a:pt x="1958043" y="1051081"/>
                  <a:pt x="1986731" y="998045"/>
                  <a:pt x="2029762" y="1017331"/>
                </a:cubicBezTo>
                <a:cubicBezTo>
                  <a:pt x="2029762" y="1017331"/>
                  <a:pt x="2029762" y="1017331"/>
                  <a:pt x="2029762" y="949831"/>
                </a:cubicBezTo>
                <a:cubicBezTo>
                  <a:pt x="2029762" y="949831"/>
                  <a:pt x="2029762" y="949831"/>
                  <a:pt x="2034543" y="925723"/>
                </a:cubicBezTo>
                <a:cubicBezTo>
                  <a:pt x="2034543" y="925723"/>
                  <a:pt x="2034543" y="925723"/>
                  <a:pt x="2029762" y="887151"/>
                </a:cubicBezTo>
                <a:cubicBezTo>
                  <a:pt x="2029762" y="887151"/>
                  <a:pt x="2029762" y="887151"/>
                  <a:pt x="2034543" y="863044"/>
                </a:cubicBezTo>
                <a:cubicBezTo>
                  <a:pt x="2034543" y="863044"/>
                  <a:pt x="2034543" y="863044"/>
                  <a:pt x="2029762" y="819651"/>
                </a:cubicBezTo>
                <a:cubicBezTo>
                  <a:pt x="2029762" y="819651"/>
                  <a:pt x="2029762" y="819651"/>
                  <a:pt x="2034543" y="795543"/>
                </a:cubicBezTo>
                <a:cubicBezTo>
                  <a:pt x="2034543" y="795543"/>
                  <a:pt x="2034543" y="795543"/>
                  <a:pt x="2029762" y="752150"/>
                </a:cubicBezTo>
                <a:cubicBezTo>
                  <a:pt x="2029762" y="752150"/>
                  <a:pt x="2029762" y="752150"/>
                  <a:pt x="2029762" y="728043"/>
                </a:cubicBezTo>
                <a:cubicBezTo>
                  <a:pt x="2029762" y="728043"/>
                  <a:pt x="2029762" y="728043"/>
                  <a:pt x="2039324" y="694292"/>
                </a:cubicBezTo>
                <a:cubicBezTo>
                  <a:pt x="2039324" y="694292"/>
                  <a:pt x="2039324" y="694292"/>
                  <a:pt x="2173198" y="679828"/>
                </a:cubicBezTo>
                <a:cubicBezTo>
                  <a:pt x="2173198" y="679828"/>
                  <a:pt x="2173198" y="679828"/>
                  <a:pt x="2120605" y="573756"/>
                </a:cubicBezTo>
                <a:cubicBezTo>
                  <a:pt x="2192323" y="540005"/>
                  <a:pt x="2154073" y="515898"/>
                  <a:pt x="2206667" y="511076"/>
                </a:cubicBezTo>
                <a:cubicBezTo>
                  <a:pt x="2292729" y="496612"/>
                  <a:pt x="2230573" y="564113"/>
                  <a:pt x="2311854" y="573756"/>
                </a:cubicBezTo>
                <a:cubicBezTo>
                  <a:pt x="2292729" y="607506"/>
                  <a:pt x="2292729" y="636435"/>
                  <a:pt x="2264041" y="636435"/>
                </a:cubicBezTo>
                <a:cubicBezTo>
                  <a:pt x="2264041" y="636435"/>
                  <a:pt x="2264041" y="636435"/>
                  <a:pt x="2259260" y="665364"/>
                </a:cubicBezTo>
                <a:cubicBezTo>
                  <a:pt x="2259260" y="699114"/>
                  <a:pt x="2287947" y="713578"/>
                  <a:pt x="2278385" y="747329"/>
                </a:cubicBezTo>
                <a:cubicBezTo>
                  <a:pt x="2278385" y="747329"/>
                  <a:pt x="2278385" y="747329"/>
                  <a:pt x="2340541" y="747329"/>
                </a:cubicBezTo>
                <a:cubicBezTo>
                  <a:pt x="2340541" y="747329"/>
                  <a:pt x="2340541" y="747329"/>
                  <a:pt x="2340541" y="795543"/>
                </a:cubicBezTo>
                <a:cubicBezTo>
                  <a:pt x="2340541" y="795543"/>
                  <a:pt x="2340541" y="795543"/>
                  <a:pt x="2383572" y="795543"/>
                </a:cubicBezTo>
                <a:cubicBezTo>
                  <a:pt x="2383572" y="795543"/>
                  <a:pt x="2383572" y="795543"/>
                  <a:pt x="2407478" y="795543"/>
                </a:cubicBezTo>
                <a:cubicBezTo>
                  <a:pt x="2407478" y="795543"/>
                  <a:pt x="2407478" y="795543"/>
                  <a:pt x="2417040" y="805186"/>
                </a:cubicBezTo>
                <a:cubicBezTo>
                  <a:pt x="2431384" y="819651"/>
                  <a:pt x="2369228" y="877508"/>
                  <a:pt x="2474415" y="877508"/>
                </a:cubicBezTo>
                <a:cubicBezTo>
                  <a:pt x="2474415" y="877508"/>
                  <a:pt x="2474415" y="877508"/>
                  <a:pt x="2503102" y="872687"/>
                </a:cubicBezTo>
                <a:cubicBezTo>
                  <a:pt x="2503102" y="872687"/>
                  <a:pt x="2503102" y="872687"/>
                  <a:pt x="2536571" y="843758"/>
                </a:cubicBezTo>
                <a:cubicBezTo>
                  <a:pt x="2536571" y="843758"/>
                  <a:pt x="2536571" y="843758"/>
                  <a:pt x="2555696" y="863044"/>
                </a:cubicBezTo>
                <a:cubicBezTo>
                  <a:pt x="2555696" y="863044"/>
                  <a:pt x="2555696" y="863044"/>
                  <a:pt x="2589164" y="911259"/>
                </a:cubicBezTo>
                <a:cubicBezTo>
                  <a:pt x="2589164" y="940188"/>
                  <a:pt x="2579602" y="1007688"/>
                  <a:pt x="2593946" y="1026974"/>
                </a:cubicBezTo>
                <a:cubicBezTo>
                  <a:pt x="2617852" y="1055903"/>
                  <a:pt x="2632195" y="1002867"/>
                  <a:pt x="2646539" y="993224"/>
                </a:cubicBezTo>
                <a:cubicBezTo>
                  <a:pt x="2646539" y="993224"/>
                  <a:pt x="2646539" y="993224"/>
                  <a:pt x="2636977" y="993224"/>
                </a:cubicBezTo>
                <a:cubicBezTo>
                  <a:pt x="2636977" y="993224"/>
                  <a:pt x="2636977" y="993224"/>
                  <a:pt x="2636977" y="925723"/>
                </a:cubicBezTo>
                <a:cubicBezTo>
                  <a:pt x="2636977" y="925723"/>
                  <a:pt x="2636977" y="925723"/>
                  <a:pt x="2646539" y="925723"/>
                </a:cubicBezTo>
                <a:cubicBezTo>
                  <a:pt x="2646539" y="925723"/>
                  <a:pt x="2646539" y="925723"/>
                  <a:pt x="2627414" y="911259"/>
                </a:cubicBezTo>
                <a:cubicBezTo>
                  <a:pt x="2627414" y="911259"/>
                  <a:pt x="2627414" y="911259"/>
                  <a:pt x="2646539" y="887151"/>
                </a:cubicBezTo>
                <a:cubicBezTo>
                  <a:pt x="2646539" y="887151"/>
                  <a:pt x="2646539" y="887151"/>
                  <a:pt x="2636977" y="887151"/>
                </a:cubicBezTo>
                <a:cubicBezTo>
                  <a:pt x="2636977" y="887151"/>
                  <a:pt x="2636977" y="887151"/>
                  <a:pt x="2636977" y="819651"/>
                </a:cubicBezTo>
                <a:cubicBezTo>
                  <a:pt x="2636977" y="819651"/>
                  <a:pt x="2636977" y="819651"/>
                  <a:pt x="2646539" y="819651"/>
                </a:cubicBezTo>
                <a:cubicBezTo>
                  <a:pt x="2617852" y="800365"/>
                  <a:pt x="2636977" y="776257"/>
                  <a:pt x="2641758" y="747329"/>
                </a:cubicBezTo>
                <a:cubicBezTo>
                  <a:pt x="2641758" y="747329"/>
                  <a:pt x="2641758" y="747329"/>
                  <a:pt x="2636977" y="694292"/>
                </a:cubicBezTo>
                <a:cubicBezTo>
                  <a:pt x="2689570" y="689471"/>
                  <a:pt x="2680008" y="699114"/>
                  <a:pt x="2713476" y="675007"/>
                </a:cubicBezTo>
                <a:cubicBezTo>
                  <a:pt x="2732601" y="655721"/>
                  <a:pt x="2742164" y="679828"/>
                  <a:pt x="2794757" y="646078"/>
                </a:cubicBezTo>
                <a:cubicBezTo>
                  <a:pt x="2794757" y="646078"/>
                  <a:pt x="2794757" y="646078"/>
                  <a:pt x="2876038" y="655721"/>
                </a:cubicBezTo>
                <a:cubicBezTo>
                  <a:pt x="2876038" y="655721"/>
                  <a:pt x="2876038" y="655721"/>
                  <a:pt x="2933412" y="655721"/>
                </a:cubicBezTo>
                <a:cubicBezTo>
                  <a:pt x="2942975" y="655721"/>
                  <a:pt x="3029037" y="621970"/>
                  <a:pt x="3048162" y="621970"/>
                </a:cubicBezTo>
                <a:cubicBezTo>
                  <a:pt x="3048162" y="621970"/>
                  <a:pt x="3048162" y="621970"/>
                  <a:pt x="3076849" y="621970"/>
                </a:cubicBezTo>
                <a:cubicBezTo>
                  <a:pt x="3076849" y="621970"/>
                  <a:pt x="3076849" y="621970"/>
                  <a:pt x="3129443" y="621970"/>
                </a:cubicBezTo>
                <a:cubicBezTo>
                  <a:pt x="3153349" y="665364"/>
                  <a:pt x="3153349" y="699114"/>
                  <a:pt x="3148567" y="732864"/>
                </a:cubicBezTo>
                <a:cubicBezTo>
                  <a:pt x="3148567" y="742507"/>
                  <a:pt x="3139005" y="810008"/>
                  <a:pt x="3167692" y="781079"/>
                </a:cubicBezTo>
                <a:cubicBezTo>
                  <a:pt x="3196380" y="752150"/>
                  <a:pt x="3153349" y="737686"/>
                  <a:pt x="3225067" y="737686"/>
                </a:cubicBezTo>
                <a:cubicBezTo>
                  <a:pt x="3268098" y="675007"/>
                  <a:pt x="3287223" y="689471"/>
                  <a:pt x="3349379" y="694292"/>
                </a:cubicBezTo>
                <a:cubicBezTo>
                  <a:pt x="3349379" y="694292"/>
                  <a:pt x="3349379" y="694292"/>
                  <a:pt x="3339816" y="699114"/>
                </a:cubicBezTo>
                <a:cubicBezTo>
                  <a:pt x="3339816" y="699114"/>
                  <a:pt x="3339816" y="699114"/>
                  <a:pt x="3373285" y="742507"/>
                </a:cubicBezTo>
                <a:cubicBezTo>
                  <a:pt x="3373285" y="742507"/>
                  <a:pt x="3373285" y="742507"/>
                  <a:pt x="3406753" y="737686"/>
                </a:cubicBezTo>
                <a:cubicBezTo>
                  <a:pt x="3406753" y="737686"/>
                  <a:pt x="3406753" y="737686"/>
                  <a:pt x="3454566" y="805186"/>
                </a:cubicBezTo>
                <a:cubicBezTo>
                  <a:pt x="3454566" y="805186"/>
                  <a:pt x="3454566" y="805186"/>
                  <a:pt x="3445003" y="810008"/>
                </a:cubicBezTo>
                <a:cubicBezTo>
                  <a:pt x="3531065" y="829294"/>
                  <a:pt x="3559752" y="795543"/>
                  <a:pt x="3650596" y="834115"/>
                </a:cubicBezTo>
                <a:cubicBezTo>
                  <a:pt x="3660158" y="810008"/>
                  <a:pt x="3650596" y="795543"/>
                  <a:pt x="3655377" y="781079"/>
                </a:cubicBezTo>
                <a:cubicBezTo>
                  <a:pt x="3669721" y="752150"/>
                  <a:pt x="3688845" y="766615"/>
                  <a:pt x="3698408" y="713578"/>
                </a:cubicBezTo>
                <a:cubicBezTo>
                  <a:pt x="3731876" y="723221"/>
                  <a:pt x="3736658" y="699114"/>
                  <a:pt x="3736658" y="679828"/>
                </a:cubicBezTo>
                <a:cubicBezTo>
                  <a:pt x="3736658" y="641256"/>
                  <a:pt x="3760564" y="660542"/>
                  <a:pt x="3774907" y="612327"/>
                </a:cubicBezTo>
                <a:cubicBezTo>
                  <a:pt x="3774907" y="612327"/>
                  <a:pt x="3774907" y="612327"/>
                  <a:pt x="3798814" y="612327"/>
                </a:cubicBezTo>
                <a:cubicBezTo>
                  <a:pt x="3808376" y="641256"/>
                  <a:pt x="3851407" y="703935"/>
                  <a:pt x="3880094" y="713578"/>
                </a:cubicBezTo>
                <a:cubicBezTo>
                  <a:pt x="3927907" y="626792"/>
                  <a:pt x="3918344" y="650899"/>
                  <a:pt x="3918344" y="564113"/>
                </a:cubicBezTo>
                <a:cubicBezTo>
                  <a:pt x="3918344" y="511076"/>
                  <a:pt x="3918344" y="462862"/>
                  <a:pt x="3918344" y="409825"/>
                </a:cubicBezTo>
                <a:cubicBezTo>
                  <a:pt x="3918344" y="380897"/>
                  <a:pt x="3894438" y="101251"/>
                  <a:pt x="3980500" y="101251"/>
                </a:cubicBezTo>
                <a:cubicBezTo>
                  <a:pt x="3980500" y="101251"/>
                  <a:pt x="3980500" y="101251"/>
                  <a:pt x="4037875" y="101251"/>
                </a:cubicBezTo>
                <a:cubicBezTo>
                  <a:pt x="4047437" y="130180"/>
                  <a:pt x="4076124" y="125359"/>
                  <a:pt x="4095249" y="125359"/>
                </a:cubicBezTo>
                <a:cubicBezTo>
                  <a:pt x="4114374" y="125359"/>
                  <a:pt x="4143061" y="130180"/>
                  <a:pt x="4162186" y="149466"/>
                </a:cubicBezTo>
                <a:cubicBezTo>
                  <a:pt x="4162186" y="149466"/>
                  <a:pt x="4162186" y="149466"/>
                  <a:pt x="4166968" y="216967"/>
                </a:cubicBezTo>
                <a:cubicBezTo>
                  <a:pt x="4190874" y="250717"/>
                  <a:pt x="4200436" y="245895"/>
                  <a:pt x="4195655" y="289289"/>
                </a:cubicBezTo>
                <a:cubicBezTo>
                  <a:pt x="4195655" y="289289"/>
                  <a:pt x="4195655" y="289289"/>
                  <a:pt x="4195655" y="356789"/>
                </a:cubicBezTo>
                <a:cubicBezTo>
                  <a:pt x="4195655" y="356789"/>
                  <a:pt x="4195655" y="356789"/>
                  <a:pt x="4195655" y="424290"/>
                </a:cubicBezTo>
                <a:cubicBezTo>
                  <a:pt x="4195655" y="424290"/>
                  <a:pt x="4195655" y="424290"/>
                  <a:pt x="4200436" y="491791"/>
                </a:cubicBezTo>
                <a:cubicBezTo>
                  <a:pt x="4200436" y="491791"/>
                  <a:pt x="4200436" y="491791"/>
                  <a:pt x="4190874" y="530362"/>
                </a:cubicBezTo>
                <a:cubicBezTo>
                  <a:pt x="4358217" y="568934"/>
                  <a:pt x="4253030" y="458040"/>
                  <a:pt x="4291280" y="390540"/>
                </a:cubicBezTo>
                <a:cubicBezTo>
                  <a:pt x="4305623" y="366432"/>
                  <a:pt x="4449060" y="380897"/>
                  <a:pt x="4501653" y="395361"/>
                </a:cubicBezTo>
                <a:cubicBezTo>
                  <a:pt x="4597278" y="419468"/>
                  <a:pt x="4530341" y="482148"/>
                  <a:pt x="4568591" y="554470"/>
                </a:cubicBezTo>
                <a:cubicBezTo>
                  <a:pt x="4568591" y="554470"/>
                  <a:pt x="4568591" y="554470"/>
                  <a:pt x="4668996" y="530362"/>
                </a:cubicBezTo>
                <a:cubicBezTo>
                  <a:pt x="4668996" y="530362"/>
                  <a:pt x="4668996" y="530362"/>
                  <a:pt x="4664215" y="433933"/>
                </a:cubicBezTo>
                <a:cubicBezTo>
                  <a:pt x="4707246" y="429111"/>
                  <a:pt x="4726370" y="414647"/>
                  <a:pt x="4764620" y="414647"/>
                </a:cubicBezTo>
                <a:cubicBezTo>
                  <a:pt x="4764620" y="414647"/>
                  <a:pt x="4764620" y="414647"/>
                  <a:pt x="4821995" y="419468"/>
                </a:cubicBezTo>
                <a:cubicBezTo>
                  <a:pt x="4821995" y="419468"/>
                  <a:pt x="4821995" y="419468"/>
                  <a:pt x="4860245" y="414647"/>
                </a:cubicBezTo>
                <a:cubicBezTo>
                  <a:pt x="4912839" y="448397"/>
                  <a:pt x="4917619" y="414647"/>
                  <a:pt x="4917619" y="486969"/>
                </a:cubicBezTo>
                <a:cubicBezTo>
                  <a:pt x="4917619" y="515898"/>
                  <a:pt x="4908057" y="559291"/>
                  <a:pt x="4917619" y="583399"/>
                </a:cubicBezTo>
                <a:cubicBezTo>
                  <a:pt x="4917619" y="583399"/>
                  <a:pt x="4917619" y="583399"/>
                  <a:pt x="4970213" y="593041"/>
                </a:cubicBezTo>
                <a:cubicBezTo>
                  <a:pt x="4970213" y="593041"/>
                  <a:pt x="4970213" y="593041"/>
                  <a:pt x="4974994" y="597863"/>
                </a:cubicBezTo>
                <a:cubicBezTo>
                  <a:pt x="4974994" y="597863"/>
                  <a:pt x="4974994" y="597863"/>
                  <a:pt x="4974994" y="496612"/>
                </a:cubicBezTo>
                <a:cubicBezTo>
                  <a:pt x="5013244" y="496612"/>
                  <a:pt x="5070619" y="477326"/>
                  <a:pt x="5099306" y="467683"/>
                </a:cubicBezTo>
                <a:cubicBezTo>
                  <a:pt x="5175805" y="453219"/>
                  <a:pt x="5147119" y="467683"/>
                  <a:pt x="5199711" y="390540"/>
                </a:cubicBezTo>
                <a:cubicBezTo>
                  <a:pt x="5233180" y="395361"/>
                  <a:pt x="5280992" y="395361"/>
                  <a:pt x="5304899" y="433933"/>
                </a:cubicBezTo>
                <a:cubicBezTo>
                  <a:pt x="5304899" y="433933"/>
                  <a:pt x="5304899" y="433933"/>
                  <a:pt x="5333586" y="496612"/>
                </a:cubicBezTo>
                <a:cubicBezTo>
                  <a:pt x="5333586" y="496612"/>
                  <a:pt x="5333586" y="496612"/>
                  <a:pt x="5352711" y="597863"/>
                </a:cubicBezTo>
                <a:cubicBezTo>
                  <a:pt x="5429211" y="544827"/>
                  <a:pt x="5328805" y="482148"/>
                  <a:pt x="5419648" y="433933"/>
                </a:cubicBezTo>
                <a:cubicBezTo>
                  <a:pt x="5419648" y="433933"/>
                  <a:pt x="5419648" y="433933"/>
                  <a:pt x="5429211" y="400183"/>
                </a:cubicBezTo>
                <a:cubicBezTo>
                  <a:pt x="5553522" y="371254"/>
                  <a:pt x="5515272" y="438754"/>
                  <a:pt x="5606116" y="448397"/>
                </a:cubicBezTo>
                <a:cubicBezTo>
                  <a:pt x="5606116" y="448397"/>
                  <a:pt x="5606116" y="448397"/>
                  <a:pt x="5615678" y="380897"/>
                </a:cubicBezTo>
                <a:cubicBezTo>
                  <a:pt x="5620459" y="347146"/>
                  <a:pt x="5596553" y="366432"/>
                  <a:pt x="5630022" y="318217"/>
                </a:cubicBezTo>
                <a:cubicBezTo>
                  <a:pt x="5706521" y="318217"/>
                  <a:pt x="5754333" y="294110"/>
                  <a:pt x="5816489" y="294110"/>
                </a:cubicBezTo>
                <a:cubicBezTo>
                  <a:pt x="5912113" y="298932"/>
                  <a:pt x="5940801" y="342325"/>
                  <a:pt x="5998175" y="366432"/>
                </a:cubicBezTo>
                <a:cubicBezTo>
                  <a:pt x="5998175" y="424290"/>
                  <a:pt x="5998175" y="448397"/>
                  <a:pt x="6031644" y="453219"/>
                </a:cubicBezTo>
                <a:cubicBezTo>
                  <a:pt x="6031644" y="453219"/>
                  <a:pt x="6031644" y="453219"/>
                  <a:pt x="6079457" y="448397"/>
                </a:cubicBezTo>
                <a:cubicBezTo>
                  <a:pt x="6079457" y="448397"/>
                  <a:pt x="6079457" y="448397"/>
                  <a:pt x="6089019" y="405004"/>
                </a:cubicBezTo>
                <a:cubicBezTo>
                  <a:pt x="6089019" y="405004"/>
                  <a:pt x="6089019" y="405004"/>
                  <a:pt x="6098582" y="400183"/>
                </a:cubicBezTo>
                <a:cubicBezTo>
                  <a:pt x="6098582" y="395361"/>
                  <a:pt x="6103363" y="400183"/>
                  <a:pt x="6103363" y="400183"/>
                </a:cubicBezTo>
                <a:cubicBezTo>
                  <a:pt x="6108144" y="400183"/>
                  <a:pt x="6112925" y="400183"/>
                  <a:pt x="6112925" y="400183"/>
                </a:cubicBezTo>
                <a:cubicBezTo>
                  <a:pt x="6112925" y="400183"/>
                  <a:pt x="6112925" y="400183"/>
                  <a:pt x="6170299" y="400183"/>
                </a:cubicBezTo>
                <a:cubicBezTo>
                  <a:pt x="6170299" y="400183"/>
                  <a:pt x="6170299" y="400183"/>
                  <a:pt x="6179862" y="400183"/>
                </a:cubicBezTo>
                <a:cubicBezTo>
                  <a:pt x="6232455" y="400183"/>
                  <a:pt x="6227674" y="429111"/>
                  <a:pt x="6270705" y="443576"/>
                </a:cubicBezTo>
                <a:cubicBezTo>
                  <a:pt x="6342424" y="462862"/>
                  <a:pt x="6332861" y="462862"/>
                  <a:pt x="6337643" y="515898"/>
                </a:cubicBezTo>
                <a:cubicBezTo>
                  <a:pt x="6337643" y="515898"/>
                  <a:pt x="6337643" y="515898"/>
                  <a:pt x="6337643" y="578577"/>
                </a:cubicBezTo>
                <a:cubicBezTo>
                  <a:pt x="6337643" y="578577"/>
                  <a:pt x="6337643" y="578577"/>
                  <a:pt x="6337643" y="646078"/>
                </a:cubicBezTo>
                <a:cubicBezTo>
                  <a:pt x="6337643" y="646078"/>
                  <a:pt x="6337643" y="646078"/>
                  <a:pt x="6347205" y="732864"/>
                </a:cubicBezTo>
                <a:cubicBezTo>
                  <a:pt x="6347205" y="732864"/>
                  <a:pt x="6347205" y="732864"/>
                  <a:pt x="6390236" y="800365"/>
                </a:cubicBezTo>
                <a:cubicBezTo>
                  <a:pt x="6390236" y="800365"/>
                  <a:pt x="6390236" y="800365"/>
                  <a:pt x="6423704" y="795543"/>
                </a:cubicBezTo>
                <a:cubicBezTo>
                  <a:pt x="6428485" y="737686"/>
                  <a:pt x="6452392" y="776257"/>
                  <a:pt x="6452392" y="728043"/>
                </a:cubicBezTo>
                <a:cubicBezTo>
                  <a:pt x="6452392" y="703935"/>
                  <a:pt x="6452392" y="689471"/>
                  <a:pt x="6452392" y="665364"/>
                </a:cubicBezTo>
                <a:cubicBezTo>
                  <a:pt x="6452392" y="641256"/>
                  <a:pt x="6452392" y="626792"/>
                  <a:pt x="6452392" y="602684"/>
                </a:cubicBezTo>
                <a:cubicBezTo>
                  <a:pt x="6452392" y="559291"/>
                  <a:pt x="6471516" y="588220"/>
                  <a:pt x="6481079" y="530362"/>
                </a:cubicBezTo>
                <a:cubicBezTo>
                  <a:pt x="6481079" y="530362"/>
                  <a:pt x="6481079" y="530362"/>
                  <a:pt x="6538454" y="530362"/>
                </a:cubicBezTo>
                <a:cubicBezTo>
                  <a:pt x="6567141" y="530362"/>
                  <a:pt x="6557579" y="515898"/>
                  <a:pt x="6571922" y="515898"/>
                </a:cubicBezTo>
                <a:cubicBezTo>
                  <a:pt x="6586266" y="515898"/>
                  <a:pt x="6595829" y="525541"/>
                  <a:pt x="6638860" y="530362"/>
                </a:cubicBezTo>
                <a:cubicBezTo>
                  <a:pt x="6638860" y="530362"/>
                  <a:pt x="6638860" y="530362"/>
                  <a:pt x="6634078" y="544827"/>
                </a:cubicBezTo>
                <a:cubicBezTo>
                  <a:pt x="6634078" y="544827"/>
                  <a:pt x="6634078" y="544827"/>
                  <a:pt x="6638860" y="549648"/>
                </a:cubicBezTo>
                <a:cubicBezTo>
                  <a:pt x="6638860" y="549648"/>
                  <a:pt x="6638860" y="549648"/>
                  <a:pt x="6657985" y="535184"/>
                </a:cubicBezTo>
                <a:cubicBezTo>
                  <a:pt x="6657985" y="535184"/>
                  <a:pt x="6657985" y="535184"/>
                  <a:pt x="6653203" y="530362"/>
                </a:cubicBezTo>
                <a:cubicBezTo>
                  <a:pt x="6653203" y="530362"/>
                  <a:pt x="6653203" y="530362"/>
                  <a:pt x="6662765" y="520719"/>
                </a:cubicBezTo>
                <a:lnTo>
                  <a:pt x="6663150" y="522140"/>
                </a:lnTo>
                <a:lnTo>
                  <a:pt x="6663438" y="526821"/>
                </a:lnTo>
                <a:cubicBezTo>
                  <a:pt x="6663811" y="528404"/>
                  <a:pt x="6664260" y="528253"/>
                  <a:pt x="6664559" y="527349"/>
                </a:cubicBezTo>
                <a:lnTo>
                  <a:pt x="6663150" y="522140"/>
                </a:lnTo>
                <a:lnTo>
                  <a:pt x="6662765" y="515898"/>
                </a:lnTo>
                <a:cubicBezTo>
                  <a:pt x="6662765" y="515898"/>
                  <a:pt x="6662765" y="515898"/>
                  <a:pt x="6662765" y="482148"/>
                </a:cubicBezTo>
                <a:cubicBezTo>
                  <a:pt x="6662765" y="482148"/>
                  <a:pt x="6662765" y="482148"/>
                  <a:pt x="6662765" y="448397"/>
                </a:cubicBezTo>
                <a:cubicBezTo>
                  <a:pt x="6662765" y="448397"/>
                  <a:pt x="6662765" y="448397"/>
                  <a:pt x="6662765" y="414647"/>
                </a:cubicBezTo>
                <a:cubicBezTo>
                  <a:pt x="6662765" y="414647"/>
                  <a:pt x="6662765" y="414647"/>
                  <a:pt x="6662765" y="380897"/>
                </a:cubicBezTo>
                <a:cubicBezTo>
                  <a:pt x="6667547" y="323039"/>
                  <a:pt x="6648422" y="342325"/>
                  <a:pt x="6648422" y="303753"/>
                </a:cubicBezTo>
                <a:cubicBezTo>
                  <a:pt x="6648422" y="284467"/>
                  <a:pt x="6648422" y="265181"/>
                  <a:pt x="6648422" y="245895"/>
                </a:cubicBezTo>
                <a:cubicBezTo>
                  <a:pt x="6648422" y="202502"/>
                  <a:pt x="6657985" y="163930"/>
                  <a:pt x="6662765" y="120537"/>
                </a:cubicBezTo>
                <a:cubicBezTo>
                  <a:pt x="6662765" y="120537"/>
                  <a:pt x="6662765" y="120537"/>
                  <a:pt x="6662765" y="86787"/>
                </a:cubicBezTo>
                <a:cubicBezTo>
                  <a:pt x="6662765" y="86787"/>
                  <a:pt x="6662765" y="86787"/>
                  <a:pt x="6662765" y="53036"/>
                </a:cubicBezTo>
                <a:cubicBezTo>
                  <a:pt x="6739265" y="43394"/>
                  <a:pt x="6715359" y="57858"/>
                  <a:pt x="6744046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0"/>
          <p:cNvSpPr/>
          <p:nvPr/>
        </p:nvSpPr>
        <p:spPr>
          <a:xfrm rot="2700000">
            <a:off x="138705" y="495877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71755" y="627380"/>
            <a:ext cx="2412365" cy="152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2858122" y="4858401"/>
            <a:ext cx="2877707" cy="32316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15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学校，就是一本打开的立体书！</a:t>
            </a:r>
            <a:endParaRPr lang="zh-CN" altLang="en-US" sz="15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1539875" y="1390650"/>
            <a:ext cx="60661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搭建一个平台，形成一股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力量</a:t>
            </a:r>
            <a:endParaRPr lang="zh-CN" altLang="en-US" sz="3200" b="1" dirty="0" smtClean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把握节点事件，成就一份情怀</a:t>
            </a:r>
            <a:endParaRPr lang="zh-CN" altLang="en-US" sz="3200" b="1" dirty="0" smtClean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感谢一种氛围，凝成一种精神</a:t>
            </a:r>
            <a:endParaRPr lang="zh-CN" altLang="en-US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——</a:t>
            </a: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致井小名师工作室</a:t>
            </a:r>
            <a:endParaRPr lang="zh-CN" altLang="en-US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/>
          <p:cNvGrpSpPr/>
          <p:nvPr/>
        </p:nvGrpSpPr>
        <p:grpSpPr>
          <a:xfrm>
            <a:off x="2957126" y="-38384"/>
            <a:ext cx="3229751" cy="658179"/>
            <a:chOff x="4157662" y="-53976"/>
            <a:chExt cx="4541838" cy="925513"/>
          </a:xfrm>
          <a:solidFill>
            <a:schemeClr val="accent2"/>
          </a:solidFill>
        </p:grpSpPr>
        <p:sp>
          <p:nvSpPr>
            <p:cNvPr id="30" name="Freeform 10"/>
            <p:cNvSpPr/>
            <p:nvPr/>
          </p:nvSpPr>
          <p:spPr bwMode="auto">
            <a:xfrm>
              <a:off x="4157662" y="-53976"/>
              <a:ext cx="1462088" cy="925513"/>
            </a:xfrm>
            <a:custGeom>
              <a:avLst/>
              <a:gdLst>
                <a:gd name="T0" fmla="*/ 921 w 921"/>
                <a:gd name="T1" fmla="*/ 322 h 583"/>
                <a:gd name="T2" fmla="*/ 461 w 921"/>
                <a:gd name="T3" fmla="*/ 583 h 583"/>
                <a:gd name="T4" fmla="*/ 0 w 921"/>
                <a:gd name="T5" fmla="*/ 322 h 583"/>
                <a:gd name="T6" fmla="*/ 0 w 921"/>
                <a:gd name="T7" fmla="*/ 0 h 583"/>
                <a:gd name="T8" fmla="*/ 921 w 921"/>
                <a:gd name="T9" fmla="*/ 0 h 583"/>
                <a:gd name="T10" fmla="*/ 921 w 921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1" h="583">
                  <a:moveTo>
                    <a:pt x="921" y="322"/>
                  </a:moveTo>
                  <a:lnTo>
                    <a:pt x="461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1" y="0"/>
                  </a:lnTo>
                  <a:lnTo>
                    <a:pt x="921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5715000" y="-53976"/>
              <a:ext cx="1428750" cy="925513"/>
            </a:xfrm>
            <a:custGeom>
              <a:avLst/>
              <a:gdLst>
                <a:gd name="T0" fmla="*/ 900 w 900"/>
                <a:gd name="T1" fmla="*/ 322 h 583"/>
                <a:gd name="T2" fmla="*/ 460 w 900"/>
                <a:gd name="T3" fmla="*/ 583 h 583"/>
                <a:gd name="T4" fmla="*/ 0 w 900"/>
                <a:gd name="T5" fmla="*/ 322 h 583"/>
                <a:gd name="T6" fmla="*/ 0 w 900"/>
                <a:gd name="T7" fmla="*/ 0 h 583"/>
                <a:gd name="T8" fmla="*/ 900 w 900"/>
                <a:gd name="T9" fmla="*/ 0 h 583"/>
                <a:gd name="T10" fmla="*/ 900 w 90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0" h="583">
                  <a:moveTo>
                    <a:pt x="90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00" y="0"/>
                  </a:lnTo>
                  <a:lnTo>
                    <a:pt x="90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7239000" y="-53976"/>
              <a:ext cx="1460500" cy="925513"/>
            </a:xfrm>
            <a:custGeom>
              <a:avLst/>
              <a:gdLst>
                <a:gd name="T0" fmla="*/ 920 w 920"/>
                <a:gd name="T1" fmla="*/ 322 h 583"/>
                <a:gd name="T2" fmla="*/ 460 w 920"/>
                <a:gd name="T3" fmla="*/ 583 h 583"/>
                <a:gd name="T4" fmla="*/ 0 w 920"/>
                <a:gd name="T5" fmla="*/ 322 h 583"/>
                <a:gd name="T6" fmla="*/ 0 w 920"/>
                <a:gd name="T7" fmla="*/ 0 h 583"/>
                <a:gd name="T8" fmla="*/ 920 w 920"/>
                <a:gd name="T9" fmla="*/ 0 h 583"/>
                <a:gd name="T10" fmla="*/ 920 w 92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0" h="583">
                  <a:moveTo>
                    <a:pt x="92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0" y="0"/>
                  </a:lnTo>
                  <a:lnTo>
                    <a:pt x="92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 l="18110" t="44016" r="59449" b="14285"/>
          <a:stretch>
            <a:fillRect/>
          </a:stretch>
        </p:blipFill>
        <p:spPr>
          <a:xfrm rot="19724831">
            <a:off x="2448841" y="477938"/>
            <a:ext cx="1027364" cy="916627"/>
          </a:xfrm>
          <a:prstGeom prst="hexagon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14089">
            <a:off x="3519238" y="481226"/>
            <a:ext cx="1030424" cy="937821"/>
          </a:xfrm>
          <a:prstGeom prst="hexagon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/>
          <a:srcRect l="49931" t="13513" r="12863" b="54292"/>
          <a:stretch>
            <a:fillRect/>
          </a:stretch>
        </p:blipFill>
        <p:spPr>
          <a:xfrm rot="19910009">
            <a:off x="5644344" y="502662"/>
            <a:ext cx="999856" cy="882310"/>
          </a:xfrm>
          <a:prstGeom prst="hexagon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/>
          <a:srcRect l="40482" t="43895" r="21722" b="3981"/>
          <a:stretch>
            <a:fillRect/>
          </a:stretch>
        </p:blipFill>
        <p:spPr>
          <a:xfrm rot="1721374">
            <a:off x="4622730" y="473859"/>
            <a:ext cx="1024000" cy="904360"/>
          </a:xfrm>
          <a:prstGeom prst="hexagon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5984" y="3571882"/>
            <a:ext cx="18472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28"/>
          <p:cNvSpPr txBox="1"/>
          <p:nvPr/>
        </p:nvSpPr>
        <p:spPr>
          <a:xfrm>
            <a:off x="2066909" y="1986276"/>
            <a:ext cx="5011751" cy="6438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zh-CN" altLang="en-US" sz="3600" dirty="0" smtClean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谢谢，恳请批评指正</a:t>
            </a:r>
            <a:endParaRPr lang="en-US" altLang="zh-CN" sz="3600" dirty="0" smtClean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7" name="图片 16" descr="无标题-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31"/>
            <a:ext cx="2620968" cy="1236403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0" y="4251760"/>
            <a:ext cx="9144000" cy="984287"/>
          </a:xfrm>
          <a:custGeom>
            <a:avLst/>
            <a:gdLst>
              <a:gd name="connsiteX0" fmla="*/ 251147 w 12858750"/>
              <a:gd name="connsiteY0" fmla="*/ 1060724 h 1456085"/>
              <a:gd name="connsiteX1" fmla="*/ 246905 w 12858750"/>
              <a:gd name="connsiteY1" fmla="*/ 1070639 h 1456085"/>
              <a:gd name="connsiteX2" fmla="*/ 246366 w 12858750"/>
              <a:gd name="connsiteY2" fmla="*/ 1070367 h 1456085"/>
              <a:gd name="connsiteX3" fmla="*/ 251147 w 12858750"/>
              <a:gd name="connsiteY3" fmla="*/ 1060724 h 1456085"/>
              <a:gd name="connsiteX4" fmla="*/ 1140454 w 12858750"/>
              <a:gd name="connsiteY4" fmla="*/ 1007688 h 1456085"/>
              <a:gd name="connsiteX5" fmla="*/ 1173923 w 12858750"/>
              <a:gd name="connsiteY5" fmla="*/ 1026974 h 1456085"/>
              <a:gd name="connsiteX6" fmla="*/ 1164360 w 12858750"/>
              <a:gd name="connsiteY6" fmla="*/ 1041438 h 1456085"/>
              <a:gd name="connsiteX7" fmla="*/ 1164360 w 12858750"/>
              <a:gd name="connsiteY7" fmla="*/ 1047465 h 1456085"/>
              <a:gd name="connsiteX8" fmla="*/ 1164360 w 12858750"/>
              <a:gd name="connsiteY8" fmla="*/ 1055903 h 1456085"/>
              <a:gd name="connsiteX9" fmla="*/ 1121329 w 12858750"/>
              <a:gd name="connsiteY9" fmla="*/ 1041438 h 1456085"/>
              <a:gd name="connsiteX10" fmla="*/ 1140454 w 12858750"/>
              <a:gd name="connsiteY10" fmla="*/ 1007688 h 1456085"/>
              <a:gd name="connsiteX11" fmla="*/ 6744046 w 12858750"/>
              <a:gd name="connsiteY11" fmla="*/ 0 h 1456085"/>
              <a:gd name="connsiteX12" fmla="*/ 6834890 w 12858750"/>
              <a:gd name="connsiteY12" fmla="*/ 19286 h 1456085"/>
              <a:gd name="connsiteX13" fmla="*/ 6825327 w 12858750"/>
              <a:gd name="connsiteY13" fmla="*/ 28929 h 1456085"/>
              <a:gd name="connsiteX14" fmla="*/ 6834890 w 12858750"/>
              <a:gd name="connsiteY14" fmla="*/ 28929 h 1456085"/>
              <a:gd name="connsiteX15" fmla="*/ 6882702 w 12858750"/>
              <a:gd name="connsiteY15" fmla="*/ 33751 h 1456085"/>
              <a:gd name="connsiteX16" fmla="*/ 6877921 w 12858750"/>
              <a:gd name="connsiteY16" fmla="*/ 274824 h 1456085"/>
              <a:gd name="connsiteX17" fmla="*/ 6877921 w 12858750"/>
              <a:gd name="connsiteY17" fmla="*/ 395361 h 1456085"/>
              <a:gd name="connsiteX18" fmla="*/ 6930514 w 12858750"/>
              <a:gd name="connsiteY18" fmla="*/ 515898 h 1456085"/>
              <a:gd name="connsiteX19" fmla="*/ 6930514 w 12858750"/>
              <a:gd name="connsiteY19" fmla="*/ 342325 h 1456085"/>
              <a:gd name="connsiteX20" fmla="*/ 6992670 w 12858750"/>
              <a:gd name="connsiteY20" fmla="*/ 294110 h 1456085"/>
              <a:gd name="connsiteX21" fmla="*/ 7035701 w 12858750"/>
              <a:gd name="connsiteY21" fmla="*/ 207324 h 1456085"/>
              <a:gd name="connsiteX22" fmla="*/ 7078732 w 12858750"/>
              <a:gd name="connsiteY22" fmla="*/ 260360 h 1456085"/>
              <a:gd name="connsiteX23" fmla="*/ 7136107 w 12858750"/>
              <a:gd name="connsiteY23" fmla="*/ 332682 h 1456085"/>
              <a:gd name="connsiteX24" fmla="*/ 7136107 w 12858750"/>
              <a:gd name="connsiteY24" fmla="*/ 679828 h 1456085"/>
              <a:gd name="connsiteX25" fmla="*/ 7169575 w 12858750"/>
              <a:gd name="connsiteY25" fmla="*/ 689471 h 1456085"/>
              <a:gd name="connsiteX26" fmla="*/ 7236512 w 12858750"/>
              <a:gd name="connsiteY26" fmla="*/ 597863 h 1456085"/>
              <a:gd name="connsiteX27" fmla="*/ 7236512 w 12858750"/>
              <a:gd name="connsiteY27" fmla="*/ 564113 h 1456085"/>
              <a:gd name="connsiteX28" fmla="*/ 7236512 w 12858750"/>
              <a:gd name="connsiteY28" fmla="*/ 530362 h 1456085"/>
              <a:gd name="connsiteX29" fmla="*/ 7236512 w 12858750"/>
              <a:gd name="connsiteY29" fmla="*/ 496612 h 1456085"/>
              <a:gd name="connsiteX30" fmla="*/ 7231731 w 12858750"/>
              <a:gd name="connsiteY30" fmla="*/ 462862 h 1456085"/>
              <a:gd name="connsiteX31" fmla="*/ 7250856 w 12858750"/>
              <a:gd name="connsiteY31" fmla="*/ 332682 h 1456085"/>
              <a:gd name="connsiteX32" fmla="*/ 7413417 w 12858750"/>
              <a:gd name="connsiteY32" fmla="*/ 351968 h 1456085"/>
              <a:gd name="connsiteX33" fmla="*/ 7485135 w 12858750"/>
              <a:gd name="connsiteY33" fmla="*/ 361611 h 1456085"/>
              <a:gd name="connsiteX34" fmla="*/ 7556854 w 12858750"/>
              <a:gd name="connsiteY34" fmla="*/ 400183 h 1456085"/>
              <a:gd name="connsiteX35" fmla="*/ 7552073 w 12858750"/>
              <a:gd name="connsiteY35" fmla="*/ 409825 h 1456085"/>
              <a:gd name="connsiteX36" fmla="*/ 7566416 w 12858750"/>
              <a:gd name="connsiteY36" fmla="*/ 419468 h 1456085"/>
              <a:gd name="connsiteX37" fmla="*/ 7580760 w 12858750"/>
              <a:gd name="connsiteY37" fmla="*/ 448397 h 1456085"/>
              <a:gd name="connsiteX38" fmla="*/ 7580760 w 12858750"/>
              <a:gd name="connsiteY38" fmla="*/ 549648 h 1456085"/>
              <a:gd name="connsiteX39" fmla="*/ 7676384 w 12858750"/>
              <a:gd name="connsiteY39" fmla="*/ 636435 h 1456085"/>
              <a:gd name="connsiteX40" fmla="*/ 7676384 w 12858750"/>
              <a:gd name="connsiteY40" fmla="*/ 646078 h 1456085"/>
              <a:gd name="connsiteX41" fmla="*/ 7676384 w 12858750"/>
              <a:gd name="connsiteY41" fmla="*/ 679828 h 1456085"/>
              <a:gd name="connsiteX42" fmla="*/ 7728978 w 12858750"/>
              <a:gd name="connsiteY42" fmla="*/ 776257 h 1456085"/>
              <a:gd name="connsiteX43" fmla="*/ 7748103 w 12858750"/>
              <a:gd name="connsiteY43" fmla="*/ 891973 h 1456085"/>
              <a:gd name="connsiteX44" fmla="*/ 7752884 w 12858750"/>
              <a:gd name="connsiteY44" fmla="*/ 877508 h 1456085"/>
              <a:gd name="connsiteX45" fmla="*/ 7791134 w 12858750"/>
              <a:gd name="connsiteY45" fmla="*/ 891973 h 1456085"/>
              <a:gd name="connsiteX46" fmla="*/ 7800696 w 12858750"/>
              <a:gd name="connsiteY46" fmla="*/ 891973 h 1456085"/>
              <a:gd name="connsiteX47" fmla="*/ 7824602 w 12858750"/>
              <a:gd name="connsiteY47" fmla="*/ 867865 h 1456085"/>
              <a:gd name="connsiteX48" fmla="*/ 7824602 w 12858750"/>
              <a:gd name="connsiteY48" fmla="*/ 549648 h 1456085"/>
              <a:gd name="connsiteX49" fmla="*/ 7834165 w 12858750"/>
              <a:gd name="connsiteY49" fmla="*/ 549648 h 1456085"/>
              <a:gd name="connsiteX50" fmla="*/ 7867633 w 12858750"/>
              <a:gd name="connsiteY50" fmla="*/ 458040 h 1456085"/>
              <a:gd name="connsiteX51" fmla="*/ 7867633 w 12858750"/>
              <a:gd name="connsiteY51" fmla="*/ 400183 h 1456085"/>
              <a:gd name="connsiteX52" fmla="*/ 7929789 w 12858750"/>
              <a:gd name="connsiteY52" fmla="*/ 361611 h 1456085"/>
              <a:gd name="connsiteX53" fmla="*/ 7958476 w 12858750"/>
              <a:gd name="connsiteY53" fmla="*/ 414647 h 1456085"/>
              <a:gd name="connsiteX54" fmla="*/ 8078007 w 12858750"/>
              <a:gd name="connsiteY54" fmla="*/ 506255 h 1456085"/>
              <a:gd name="connsiteX55" fmla="*/ 8068445 w 12858750"/>
              <a:gd name="connsiteY55" fmla="*/ 530362 h 1456085"/>
              <a:gd name="connsiteX56" fmla="*/ 8101913 w 12858750"/>
              <a:gd name="connsiteY56" fmla="*/ 549648 h 1456085"/>
              <a:gd name="connsiteX57" fmla="*/ 8154506 w 12858750"/>
              <a:gd name="connsiteY57" fmla="*/ 549648 h 1456085"/>
              <a:gd name="connsiteX58" fmla="*/ 8178412 w 12858750"/>
              <a:gd name="connsiteY58" fmla="*/ 583399 h 1456085"/>
              <a:gd name="connsiteX59" fmla="*/ 8187975 w 12858750"/>
              <a:gd name="connsiteY59" fmla="*/ 578577 h 1456085"/>
              <a:gd name="connsiteX60" fmla="*/ 8187975 w 12858750"/>
              <a:gd name="connsiteY60" fmla="*/ 588220 h 1456085"/>
              <a:gd name="connsiteX61" fmla="*/ 8187975 w 12858750"/>
              <a:gd name="connsiteY61" fmla="*/ 621970 h 1456085"/>
              <a:gd name="connsiteX62" fmla="*/ 8187975 w 12858750"/>
              <a:gd name="connsiteY62" fmla="*/ 689471 h 1456085"/>
              <a:gd name="connsiteX63" fmla="*/ 8187975 w 12858750"/>
              <a:gd name="connsiteY63" fmla="*/ 752150 h 1456085"/>
              <a:gd name="connsiteX64" fmla="*/ 8192756 w 12858750"/>
              <a:gd name="connsiteY64" fmla="*/ 785900 h 1456085"/>
              <a:gd name="connsiteX65" fmla="*/ 8202318 w 12858750"/>
              <a:gd name="connsiteY65" fmla="*/ 785900 h 1456085"/>
              <a:gd name="connsiteX66" fmla="*/ 8183194 w 12858750"/>
              <a:gd name="connsiteY66" fmla="*/ 810008 h 1456085"/>
              <a:gd name="connsiteX67" fmla="*/ 8216662 w 12858750"/>
              <a:gd name="connsiteY67" fmla="*/ 959473 h 1456085"/>
              <a:gd name="connsiteX68" fmla="*/ 8250131 w 12858750"/>
              <a:gd name="connsiteY68" fmla="*/ 891973 h 1456085"/>
              <a:gd name="connsiteX69" fmla="*/ 8250131 w 12858750"/>
              <a:gd name="connsiteY69" fmla="*/ 863044 h 1456085"/>
              <a:gd name="connsiteX70" fmla="*/ 8250131 w 12858750"/>
              <a:gd name="connsiteY70" fmla="*/ 829294 h 1456085"/>
              <a:gd name="connsiteX71" fmla="*/ 8250131 w 12858750"/>
              <a:gd name="connsiteY71" fmla="*/ 795543 h 1456085"/>
              <a:gd name="connsiteX72" fmla="*/ 8250131 w 12858750"/>
              <a:gd name="connsiteY72" fmla="*/ 761793 h 1456085"/>
              <a:gd name="connsiteX73" fmla="*/ 8250131 w 12858750"/>
              <a:gd name="connsiteY73" fmla="*/ 728043 h 1456085"/>
              <a:gd name="connsiteX74" fmla="*/ 8250131 w 12858750"/>
              <a:gd name="connsiteY74" fmla="*/ 694292 h 1456085"/>
              <a:gd name="connsiteX75" fmla="*/ 8240568 w 12858750"/>
              <a:gd name="connsiteY75" fmla="*/ 612327 h 1456085"/>
              <a:gd name="connsiteX76" fmla="*/ 8317068 w 12858750"/>
              <a:gd name="connsiteY76" fmla="*/ 597863 h 1456085"/>
              <a:gd name="connsiteX77" fmla="*/ 8336193 w 12858750"/>
              <a:gd name="connsiteY77" fmla="*/ 597863 h 1456085"/>
              <a:gd name="connsiteX78" fmla="*/ 8350536 w 12858750"/>
              <a:gd name="connsiteY78" fmla="*/ 515898 h 1456085"/>
              <a:gd name="connsiteX79" fmla="*/ 8388786 w 12858750"/>
              <a:gd name="connsiteY79" fmla="*/ 448397 h 1456085"/>
              <a:gd name="connsiteX80" fmla="*/ 8489192 w 12858750"/>
              <a:gd name="connsiteY80" fmla="*/ 472505 h 1456085"/>
              <a:gd name="connsiteX81" fmla="*/ 8537004 w 12858750"/>
              <a:gd name="connsiteY81" fmla="*/ 573756 h 1456085"/>
              <a:gd name="connsiteX82" fmla="*/ 8537004 w 12858750"/>
              <a:gd name="connsiteY82" fmla="*/ 607506 h 1456085"/>
              <a:gd name="connsiteX83" fmla="*/ 8527442 w 12858750"/>
              <a:gd name="connsiteY83" fmla="*/ 631613 h 1456085"/>
              <a:gd name="connsiteX84" fmla="*/ 8570473 w 12858750"/>
              <a:gd name="connsiteY84" fmla="*/ 607506 h 1456085"/>
              <a:gd name="connsiteX85" fmla="*/ 8752159 w 12858750"/>
              <a:gd name="connsiteY85" fmla="*/ 540005 h 1456085"/>
              <a:gd name="connsiteX86" fmla="*/ 8747378 w 12858750"/>
              <a:gd name="connsiteY86" fmla="*/ 621970 h 1456085"/>
              <a:gd name="connsiteX87" fmla="*/ 8790409 w 12858750"/>
              <a:gd name="connsiteY87" fmla="*/ 597863 h 1456085"/>
              <a:gd name="connsiteX88" fmla="*/ 8799971 w 12858750"/>
              <a:gd name="connsiteY88" fmla="*/ 597863 h 1456085"/>
              <a:gd name="connsiteX89" fmla="*/ 8823877 w 12858750"/>
              <a:gd name="connsiteY89" fmla="*/ 626792 h 1456085"/>
              <a:gd name="connsiteX90" fmla="*/ 8871690 w 12858750"/>
              <a:gd name="connsiteY90" fmla="*/ 636435 h 1456085"/>
              <a:gd name="connsiteX91" fmla="*/ 8919502 w 12858750"/>
              <a:gd name="connsiteY91" fmla="*/ 564113 h 1456085"/>
              <a:gd name="connsiteX92" fmla="*/ 8986439 w 12858750"/>
              <a:gd name="connsiteY92" fmla="*/ 578577 h 1456085"/>
              <a:gd name="connsiteX93" fmla="*/ 9058157 w 12858750"/>
              <a:gd name="connsiteY93" fmla="*/ 530362 h 1456085"/>
              <a:gd name="connsiteX94" fmla="*/ 9091626 w 12858750"/>
              <a:gd name="connsiteY94" fmla="*/ 530362 h 1456085"/>
              <a:gd name="connsiteX95" fmla="*/ 9086845 w 12858750"/>
              <a:gd name="connsiteY95" fmla="*/ 544827 h 1456085"/>
              <a:gd name="connsiteX96" fmla="*/ 9120313 w 12858750"/>
              <a:gd name="connsiteY96" fmla="*/ 549648 h 1456085"/>
              <a:gd name="connsiteX97" fmla="*/ 9115532 w 12858750"/>
              <a:gd name="connsiteY97" fmla="*/ 559291 h 1456085"/>
              <a:gd name="connsiteX98" fmla="*/ 9125094 w 12858750"/>
              <a:gd name="connsiteY98" fmla="*/ 564113 h 1456085"/>
              <a:gd name="connsiteX99" fmla="*/ 9144219 w 12858750"/>
              <a:gd name="connsiteY99" fmla="*/ 631613 h 1456085"/>
              <a:gd name="connsiteX100" fmla="*/ 9172907 w 12858750"/>
              <a:gd name="connsiteY100" fmla="*/ 723221 h 1456085"/>
              <a:gd name="connsiteX101" fmla="*/ 9215938 w 12858750"/>
              <a:gd name="connsiteY101" fmla="*/ 694292 h 1456085"/>
              <a:gd name="connsiteX102" fmla="*/ 9239844 w 12858750"/>
              <a:gd name="connsiteY102" fmla="*/ 694292 h 1456085"/>
              <a:gd name="connsiteX103" fmla="*/ 9297218 w 12858750"/>
              <a:gd name="connsiteY103" fmla="*/ 713578 h 1456085"/>
              <a:gd name="connsiteX104" fmla="*/ 9378499 w 12858750"/>
              <a:gd name="connsiteY104" fmla="*/ 626792 h 1456085"/>
              <a:gd name="connsiteX105" fmla="*/ 9517154 w 12858750"/>
              <a:gd name="connsiteY105" fmla="*/ 631613 h 1456085"/>
              <a:gd name="connsiteX106" fmla="*/ 9512373 w 12858750"/>
              <a:gd name="connsiteY106" fmla="*/ 646078 h 1456085"/>
              <a:gd name="connsiteX107" fmla="*/ 9541061 w 12858750"/>
              <a:gd name="connsiteY107" fmla="*/ 646078 h 1456085"/>
              <a:gd name="connsiteX108" fmla="*/ 9560185 w 12858750"/>
              <a:gd name="connsiteY108" fmla="*/ 670185 h 1456085"/>
              <a:gd name="connsiteX109" fmla="*/ 9550623 w 12858750"/>
              <a:gd name="connsiteY109" fmla="*/ 689471 h 1456085"/>
              <a:gd name="connsiteX110" fmla="*/ 9550623 w 12858750"/>
              <a:gd name="connsiteY110" fmla="*/ 723221 h 1456085"/>
              <a:gd name="connsiteX111" fmla="*/ 9555404 w 12858750"/>
              <a:gd name="connsiteY111" fmla="*/ 752150 h 1456085"/>
              <a:gd name="connsiteX112" fmla="*/ 9550623 w 12858750"/>
              <a:gd name="connsiteY112" fmla="*/ 795543 h 1456085"/>
              <a:gd name="connsiteX113" fmla="*/ 9617560 w 12858750"/>
              <a:gd name="connsiteY113" fmla="*/ 863044 h 1456085"/>
              <a:gd name="connsiteX114" fmla="*/ 9641466 w 12858750"/>
              <a:gd name="connsiteY114" fmla="*/ 891973 h 1456085"/>
              <a:gd name="connsiteX115" fmla="*/ 9641550 w 12858750"/>
              <a:gd name="connsiteY115" fmla="*/ 891859 h 1456085"/>
              <a:gd name="connsiteX116" fmla="*/ 9642139 w 12858750"/>
              <a:gd name="connsiteY116" fmla="*/ 894007 h 1456085"/>
              <a:gd name="connsiteX117" fmla="*/ 9646761 w 12858750"/>
              <a:gd name="connsiteY117" fmla="*/ 884825 h 1456085"/>
              <a:gd name="connsiteX118" fmla="*/ 9641550 w 12858750"/>
              <a:gd name="connsiteY118" fmla="*/ 891859 h 1456085"/>
              <a:gd name="connsiteX119" fmla="*/ 9640878 w 12858750"/>
              <a:gd name="connsiteY119" fmla="*/ 889402 h 1456085"/>
              <a:gd name="connsiteX120" fmla="*/ 9641466 w 12858750"/>
              <a:gd name="connsiteY120" fmla="*/ 877508 h 1456085"/>
              <a:gd name="connsiteX121" fmla="*/ 9641466 w 12858750"/>
              <a:gd name="connsiteY121" fmla="*/ 843758 h 1456085"/>
              <a:gd name="connsiteX122" fmla="*/ 9641466 w 12858750"/>
              <a:gd name="connsiteY122" fmla="*/ 810008 h 1456085"/>
              <a:gd name="connsiteX123" fmla="*/ 9651029 w 12858750"/>
              <a:gd name="connsiteY123" fmla="*/ 737686 h 1456085"/>
              <a:gd name="connsiteX124" fmla="*/ 9641466 w 12858750"/>
              <a:gd name="connsiteY124" fmla="*/ 713578 h 1456085"/>
              <a:gd name="connsiteX125" fmla="*/ 9698841 w 12858750"/>
              <a:gd name="connsiteY125" fmla="*/ 665364 h 1456085"/>
              <a:gd name="connsiteX126" fmla="*/ 9847059 w 12858750"/>
              <a:gd name="connsiteY126" fmla="*/ 646078 h 1456085"/>
              <a:gd name="connsiteX127" fmla="*/ 9890090 w 12858750"/>
              <a:gd name="connsiteY127" fmla="*/ 800365 h 1456085"/>
              <a:gd name="connsiteX128" fmla="*/ 9909215 w 12858750"/>
              <a:gd name="connsiteY128" fmla="*/ 829294 h 1456085"/>
              <a:gd name="connsiteX129" fmla="*/ 9995277 w 12858750"/>
              <a:gd name="connsiteY129" fmla="*/ 694292 h 1456085"/>
              <a:gd name="connsiteX130" fmla="*/ 9980933 w 12858750"/>
              <a:gd name="connsiteY130" fmla="*/ 670185 h 1456085"/>
              <a:gd name="connsiteX131" fmla="*/ 9985714 w 12858750"/>
              <a:gd name="connsiteY131" fmla="*/ 646078 h 1456085"/>
              <a:gd name="connsiteX132" fmla="*/ 10033526 w 12858750"/>
              <a:gd name="connsiteY132" fmla="*/ 646078 h 1456085"/>
              <a:gd name="connsiteX133" fmla="*/ 10100464 w 12858750"/>
              <a:gd name="connsiteY133" fmla="*/ 713578 h 1456085"/>
              <a:gd name="connsiteX134" fmla="*/ 10124370 w 12858750"/>
              <a:gd name="connsiteY134" fmla="*/ 549648 h 1456085"/>
              <a:gd name="connsiteX135" fmla="*/ 10100464 w 12858750"/>
              <a:gd name="connsiteY135" fmla="*/ 496612 h 1456085"/>
              <a:gd name="connsiteX136" fmla="*/ 10124370 w 12858750"/>
              <a:gd name="connsiteY136" fmla="*/ 496612 h 1456085"/>
              <a:gd name="connsiteX137" fmla="*/ 10114807 w 12858750"/>
              <a:gd name="connsiteY137" fmla="*/ 486969 h 1456085"/>
              <a:gd name="connsiteX138" fmla="*/ 10124370 w 12858750"/>
              <a:gd name="connsiteY138" fmla="*/ 486969 h 1456085"/>
              <a:gd name="connsiteX139" fmla="*/ 10191307 w 12858750"/>
              <a:gd name="connsiteY139" fmla="*/ 448397 h 1456085"/>
              <a:gd name="connsiteX140" fmla="*/ 10267806 w 12858750"/>
              <a:gd name="connsiteY140" fmla="*/ 506255 h 1456085"/>
              <a:gd name="connsiteX141" fmla="*/ 10267806 w 12858750"/>
              <a:gd name="connsiteY141" fmla="*/ 573756 h 1456085"/>
              <a:gd name="connsiteX142" fmla="*/ 10267806 w 12858750"/>
              <a:gd name="connsiteY142" fmla="*/ 607506 h 1456085"/>
              <a:gd name="connsiteX143" fmla="*/ 10267806 w 12858750"/>
              <a:gd name="connsiteY143" fmla="*/ 636435 h 1456085"/>
              <a:gd name="connsiteX144" fmla="*/ 10267806 w 12858750"/>
              <a:gd name="connsiteY144" fmla="*/ 670185 h 1456085"/>
              <a:gd name="connsiteX145" fmla="*/ 10267806 w 12858750"/>
              <a:gd name="connsiteY145" fmla="*/ 703935 h 1456085"/>
              <a:gd name="connsiteX146" fmla="*/ 10267806 w 12858750"/>
              <a:gd name="connsiteY146" fmla="*/ 737686 h 1456085"/>
              <a:gd name="connsiteX147" fmla="*/ 10267806 w 12858750"/>
              <a:gd name="connsiteY147" fmla="*/ 771436 h 1456085"/>
              <a:gd name="connsiteX148" fmla="*/ 10267806 w 12858750"/>
              <a:gd name="connsiteY148" fmla="*/ 805186 h 1456085"/>
              <a:gd name="connsiteX149" fmla="*/ 10267806 w 12858750"/>
              <a:gd name="connsiteY149" fmla="*/ 834115 h 1456085"/>
              <a:gd name="connsiteX150" fmla="*/ 10267806 w 12858750"/>
              <a:gd name="connsiteY150" fmla="*/ 867865 h 1456085"/>
              <a:gd name="connsiteX151" fmla="*/ 10267806 w 12858750"/>
              <a:gd name="connsiteY151" fmla="*/ 901616 h 1456085"/>
              <a:gd name="connsiteX152" fmla="*/ 10267806 w 12858750"/>
              <a:gd name="connsiteY152" fmla="*/ 935366 h 1456085"/>
              <a:gd name="connsiteX153" fmla="*/ 10272588 w 12858750"/>
              <a:gd name="connsiteY153" fmla="*/ 969116 h 1456085"/>
              <a:gd name="connsiteX154" fmla="*/ 10263025 w 12858750"/>
              <a:gd name="connsiteY154" fmla="*/ 993224 h 1456085"/>
              <a:gd name="connsiteX155" fmla="*/ 10286931 w 12858750"/>
              <a:gd name="connsiteY155" fmla="*/ 1012510 h 1456085"/>
              <a:gd name="connsiteX156" fmla="*/ 10310837 w 12858750"/>
              <a:gd name="connsiteY156" fmla="*/ 945009 h 1456085"/>
              <a:gd name="connsiteX157" fmla="*/ 10353868 w 12858750"/>
              <a:gd name="connsiteY157" fmla="*/ 959473 h 1456085"/>
              <a:gd name="connsiteX158" fmla="*/ 10353868 w 12858750"/>
              <a:gd name="connsiteY158" fmla="*/ 930545 h 1456085"/>
              <a:gd name="connsiteX159" fmla="*/ 10406462 w 12858750"/>
              <a:gd name="connsiteY159" fmla="*/ 959473 h 1456085"/>
              <a:gd name="connsiteX160" fmla="*/ 10411243 w 12858750"/>
              <a:gd name="connsiteY160" fmla="*/ 752150 h 1456085"/>
              <a:gd name="connsiteX161" fmla="*/ 10435149 w 12858750"/>
              <a:gd name="connsiteY161" fmla="*/ 679828 h 1456085"/>
              <a:gd name="connsiteX162" fmla="*/ 10506867 w 12858750"/>
              <a:gd name="connsiteY162" fmla="*/ 650899 h 1456085"/>
              <a:gd name="connsiteX163" fmla="*/ 10564242 w 12858750"/>
              <a:gd name="connsiteY163" fmla="*/ 612327 h 1456085"/>
              <a:gd name="connsiteX164" fmla="*/ 10655085 w 12858750"/>
              <a:gd name="connsiteY164" fmla="*/ 578577 h 1456085"/>
              <a:gd name="connsiteX165" fmla="*/ 10674210 w 12858750"/>
              <a:gd name="connsiteY165" fmla="*/ 588220 h 1456085"/>
              <a:gd name="connsiteX166" fmla="*/ 10745928 w 12858750"/>
              <a:gd name="connsiteY166" fmla="*/ 631613 h 1456085"/>
              <a:gd name="connsiteX167" fmla="*/ 10755491 w 12858750"/>
              <a:gd name="connsiteY167" fmla="*/ 732864 h 1456085"/>
              <a:gd name="connsiteX168" fmla="*/ 10760272 w 12858750"/>
              <a:gd name="connsiteY168" fmla="*/ 805186 h 1456085"/>
              <a:gd name="connsiteX169" fmla="*/ 10803303 w 12858750"/>
              <a:gd name="connsiteY169" fmla="*/ 858223 h 1456085"/>
              <a:gd name="connsiteX170" fmla="*/ 10827209 w 12858750"/>
              <a:gd name="connsiteY170" fmla="*/ 978759 h 1456085"/>
              <a:gd name="connsiteX171" fmla="*/ 10851115 w 12858750"/>
              <a:gd name="connsiteY171" fmla="*/ 945009 h 1456085"/>
              <a:gd name="connsiteX172" fmla="*/ 10851115 w 12858750"/>
              <a:gd name="connsiteY172" fmla="*/ 911259 h 1456085"/>
              <a:gd name="connsiteX173" fmla="*/ 10851115 w 12858750"/>
              <a:gd name="connsiteY173" fmla="*/ 877508 h 1456085"/>
              <a:gd name="connsiteX174" fmla="*/ 10846334 w 12858750"/>
              <a:gd name="connsiteY174" fmla="*/ 853401 h 1456085"/>
              <a:gd name="connsiteX175" fmla="*/ 10941959 w 12858750"/>
              <a:gd name="connsiteY175" fmla="*/ 795543 h 1456085"/>
              <a:gd name="connsiteX176" fmla="*/ 10980208 w 12858750"/>
              <a:gd name="connsiteY176" fmla="*/ 747329 h 1456085"/>
              <a:gd name="connsiteX177" fmla="*/ 10999333 w 12858750"/>
              <a:gd name="connsiteY177" fmla="*/ 679828 h 1456085"/>
              <a:gd name="connsiteX178" fmla="*/ 11047145 w 12858750"/>
              <a:gd name="connsiteY178" fmla="*/ 679828 h 1456085"/>
              <a:gd name="connsiteX179" fmla="*/ 11071052 w 12858750"/>
              <a:gd name="connsiteY179" fmla="*/ 665364 h 1456085"/>
              <a:gd name="connsiteX180" fmla="*/ 11099739 w 12858750"/>
              <a:gd name="connsiteY180" fmla="*/ 713578 h 1456085"/>
              <a:gd name="connsiteX181" fmla="*/ 11157114 w 12858750"/>
              <a:gd name="connsiteY181" fmla="*/ 747329 h 1456085"/>
              <a:gd name="connsiteX182" fmla="*/ 11161895 w 12858750"/>
              <a:gd name="connsiteY182" fmla="*/ 805186 h 1456085"/>
              <a:gd name="connsiteX183" fmla="*/ 11161895 w 12858750"/>
              <a:gd name="connsiteY183" fmla="*/ 959473 h 1456085"/>
              <a:gd name="connsiteX184" fmla="*/ 11171457 w 12858750"/>
              <a:gd name="connsiteY184" fmla="*/ 954652 h 1456085"/>
              <a:gd name="connsiteX185" fmla="*/ 11181020 w 12858750"/>
              <a:gd name="connsiteY185" fmla="*/ 993224 h 1456085"/>
              <a:gd name="connsiteX186" fmla="*/ 11262300 w 12858750"/>
              <a:gd name="connsiteY186" fmla="*/ 945009 h 1456085"/>
              <a:gd name="connsiteX187" fmla="*/ 11300550 w 12858750"/>
              <a:gd name="connsiteY187" fmla="*/ 1002867 h 1456085"/>
              <a:gd name="connsiteX188" fmla="*/ 11357925 w 12858750"/>
              <a:gd name="connsiteY188" fmla="*/ 901616 h 1456085"/>
              <a:gd name="connsiteX189" fmla="*/ 11357925 w 12858750"/>
              <a:gd name="connsiteY189" fmla="*/ 761793 h 1456085"/>
              <a:gd name="connsiteX190" fmla="*/ 11487018 w 12858750"/>
              <a:gd name="connsiteY190" fmla="*/ 713578 h 1456085"/>
              <a:gd name="connsiteX191" fmla="*/ 11525268 w 12858750"/>
              <a:gd name="connsiteY191" fmla="*/ 747329 h 1456085"/>
              <a:gd name="connsiteX192" fmla="*/ 11553955 w 12858750"/>
              <a:gd name="connsiteY192" fmla="*/ 785900 h 1456085"/>
              <a:gd name="connsiteX193" fmla="*/ 11630455 w 12858750"/>
              <a:gd name="connsiteY193" fmla="*/ 689471 h 1456085"/>
              <a:gd name="connsiteX194" fmla="*/ 11668704 w 12858750"/>
              <a:gd name="connsiteY194" fmla="*/ 679828 h 1456085"/>
              <a:gd name="connsiteX195" fmla="*/ 11706954 w 12858750"/>
              <a:gd name="connsiteY195" fmla="*/ 723221 h 1456085"/>
              <a:gd name="connsiteX196" fmla="*/ 11749985 w 12858750"/>
              <a:gd name="connsiteY196" fmla="*/ 776257 h 1456085"/>
              <a:gd name="connsiteX197" fmla="*/ 11749985 w 12858750"/>
              <a:gd name="connsiteY197" fmla="*/ 887151 h 1456085"/>
              <a:gd name="connsiteX198" fmla="*/ 11759548 w 12858750"/>
              <a:gd name="connsiteY198" fmla="*/ 896794 h 1456085"/>
              <a:gd name="connsiteX199" fmla="*/ 11764329 w 12858750"/>
              <a:gd name="connsiteY199" fmla="*/ 887151 h 1456085"/>
              <a:gd name="connsiteX200" fmla="*/ 11874297 w 12858750"/>
              <a:gd name="connsiteY200" fmla="*/ 930545 h 1456085"/>
              <a:gd name="connsiteX201" fmla="*/ 11859953 w 12858750"/>
              <a:gd name="connsiteY201" fmla="*/ 949831 h 1456085"/>
              <a:gd name="connsiteX202" fmla="*/ 11869516 w 12858750"/>
              <a:gd name="connsiteY202" fmla="*/ 978759 h 1456085"/>
              <a:gd name="connsiteX203" fmla="*/ 11869516 w 12858750"/>
              <a:gd name="connsiteY203" fmla="*/ 1007688 h 1456085"/>
              <a:gd name="connsiteX204" fmla="*/ 11869516 w 12858750"/>
              <a:gd name="connsiteY204" fmla="*/ 1041438 h 1456085"/>
              <a:gd name="connsiteX205" fmla="*/ 11864734 w 12858750"/>
              <a:gd name="connsiteY205" fmla="*/ 1094475 h 1456085"/>
              <a:gd name="connsiteX206" fmla="*/ 11898203 w 12858750"/>
              <a:gd name="connsiteY206" fmla="*/ 1007688 h 1456085"/>
              <a:gd name="connsiteX207" fmla="*/ 11898203 w 12858750"/>
              <a:gd name="connsiteY207" fmla="*/ 978759 h 1456085"/>
              <a:gd name="connsiteX208" fmla="*/ 11969921 w 12858750"/>
              <a:gd name="connsiteY208" fmla="*/ 829294 h 1456085"/>
              <a:gd name="connsiteX209" fmla="*/ 11998609 w 12858750"/>
              <a:gd name="connsiteY209" fmla="*/ 863044 h 1456085"/>
              <a:gd name="connsiteX210" fmla="*/ 12022515 w 12858750"/>
              <a:gd name="connsiteY210" fmla="*/ 863044 h 1456085"/>
              <a:gd name="connsiteX211" fmla="*/ 12113358 w 12858750"/>
              <a:gd name="connsiteY211" fmla="*/ 920902 h 1456085"/>
              <a:gd name="connsiteX212" fmla="*/ 12118139 w 12858750"/>
              <a:gd name="connsiteY212" fmla="*/ 863044 h 1456085"/>
              <a:gd name="connsiteX213" fmla="*/ 12161170 w 12858750"/>
              <a:gd name="connsiteY213" fmla="*/ 795543 h 1456085"/>
              <a:gd name="connsiteX214" fmla="*/ 12194639 w 12858750"/>
              <a:gd name="connsiteY214" fmla="*/ 761793 h 1456085"/>
              <a:gd name="connsiteX215" fmla="*/ 12232888 w 12858750"/>
              <a:gd name="connsiteY215" fmla="*/ 761793 h 1456085"/>
              <a:gd name="connsiteX216" fmla="*/ 12295044 w 12858750"/>
              <a:gd name="connsiteY216" fmla="*/ 795543 h 1456085"/>
              <a:gd name="connsiteX217" fmla="*/ 12299826 w 12858750"/>
              <a:gd name="connsiteY217" fmla="*/ 805186 h 1456085"/>
              <a:gd name="connsiteX218" fmla="*/ 12333294 w 12858750"/>
              <a:gd name="connsiteY218" fmla="*/ 819651 h 1456085"/>
              <a:gd name="connsiteX219" fmla="*/ 12390669 w 12858750"/>
              <a:gd name="connsiteY219" fmla="*/ 810008 h 1456085"/>
              <a:gd name="connsiteX220" fmla="*/ 12381106 w 12858750"/>
              <a:gd name="connsiteY220" fmla="*/ 785900 h 1456085"/>
              <a:gd name="connsiteX221" fmla="*/ 12381106 w 12858750"/>
              <a:gd name="connsiteY221" fmla="*/ 761793 h 1456085"/>
              <a:gd name="connsiteX222" fmla="*/ 12514981 w 12858750"/>
              <a:gd name="connsiteY222" fmla="*/ 761793 h 1456085"/>
              <a:gd name="connsiteX223" fmla="*/ 12543668 w 12858750"/>
              <a:gd name="connsiteY223" fmla="*/ 814829 h 1456085"/>
              <a:gd name="connsiteX224" fmla="*/ 12596261 w 12858750"/>
              <a:gd name="connsiteY224" fmla="*/ 829294 h 1456085"/>
              <a:gd name="connsiteX225" fmla="*/ 12667980 w 12858750"/>
              <a:gd name="connsiteY225" fmla="*/ 761793 h 1456085"/>
              <a:gd name="connsiteX226" fmla="*/ 12744479 w 12858750"/>
              <a:gd name="connsiteY226" fmla="*/ 761793 h 1456085"/>
              <a:gd name="connsiteX227" fmla="*/ 12734917 w 12858750"/>
              <a:gd name="connsiteY227" fmla="*/ 766615 h 1456085"/>
              <a:gd name="connsiteX228" fmla="*/ 12806635 w 12858750"/>
              <a:gd name="connsiteY228" fmla="*/ 867865 h 1456085"/>
              <a:gd name="connsiteX229" fmla="*/ 12816198 w 12858750"/>
              <a:gd name="connsiteY229" fmla="*/ 858223 h 1456085"/>
              <a:gd name="connsiteX230" fmla="*/ 12820979 w 12858750"/>
              <a:gd name="connsiteY230" fmla="*/ 867865 h 1456085"/>
              <a:gd name="connsiteX231" fmla="*/ 12825760 w 12858750"/>
              <a:gd name="connsiteY231" fmla="*/ 896794 h 1456085"/>
              <a:gd name="connsiteX232" fmla="*/ 12849666 w 12858750"/>
              <a:gd name="connsiteY232" fmla="*/ 901616 h 1456085"/>
              <a:gd name="connsiteX233" fmla="*/ 12858750 w 12858750"/>
              <a:gd name="connsiteY233" fmla="*/ 901616 h 1456085"/>
              <a:gd name="connsiteX234" fmla="*/ 12858750 w 12858750"/>
              <a:gd name="connsiteY234" fmla="*/ 1456085 h 1456085"/>
              <a:gd name="connsiteX235" fmla="*/ 12300487 w 12858750"/>
              <a:gd name="connsiteY235" fmla="*/ 1456085 h 1456085"/>
              <a:gd name="connsiteX236" fmla="*/ 11292958 w 12858750"/>
              <a:gd name="connsiteY236" fmla="*/ 1456085 h 1456085"/>
              <a:gd name="connsiteX237" fmla="*/ 10062359 w 12858750"/>
              <a:gd name="connsiteY237" fmla="*/ 1456085 h 1456085"/>
              <a:gd name="connsiteX238" fmla="*/ 8586385 w 12858750"/>
              <a:gd name="connsiteY238" fmla="*/ 1456085 h 1456085"/>
              <a:gd name="connsiteX239" fmla="*/ 7749411 w 12858750"/>
              <a:gd name="connsiteY239" fmla="*/ 1456085 h 1456085"/>
              <a:gd name="connsiteX240" fmla="*/ 6842728 w 12858750"/>
              <a:gd name="connsiteY240" fmla="*/ 1456085 h 1456085"/>
              <a:gd name="connsiteX241" fmla="*/ 5863547 w 12858750"/>
              <a:gd name="connsiteY241" fmla="*/ 1456085 h 1456085"/>
              <a:gd name="connsiteX242" fmla="*/ 4809080 w 12858750"/>
              <a:gd name="connsiteY242" fmla="*/ 1456085 h 1456085"/>
              <a:gd name="connsiteX243" fmla="*/ 3676539 w 12858750"/>
              <a:gd name="connsiteY243" fmla="*/ 1456085 h 1456085"/>
              <a:gd name="connsiteX244" fmla="*/ 2463136 w 12858750"/>
              <a:gd name="connsiteY244" fmla="*/ 1456085 h 1456085"/>
              <a:gd name="connsiteX245" fmla="*/ 1166081 w 12858750"/>
              <a:gd name="connsiteY245" fmla="*/ 1456085 h 1456085"/>
              <a:gd name="connsiteX246" fmla="*/ 0 w 12858750"/>
              <a:gd name="connsiteY246" fmla="*/ 1456085 h 1456085"/>
              <a:gd name="connsiteX247" fmla="*/ 0 w 12858750"/>
              <a:gd name="connsiteY247" fmla="*/ 1248762 h 1456085"/>
              <a:gd name="connsiteX248" fmla="*/ 50335 w 12858750"/>
              <a:gd name="connsiteY248" fmla="*/ 1248762 h 1456085"/>
              <a:gd name="connsiteX249" fmla="*/ 117273 w 12858750"/>
              <a:gd name="connsiteY249" fmla="*/ 1248762 h 1456085"/>
              <a:gd name="connsiteX250" fmla="*/ 193772 w 12858750"/>
              <a:gd name="connsiteY250" fmla="*/ 1263226 h 1456085"/>
              <a:gd name="connsiteX251" fmla="*/ 236803 w 12858750"/>
              <a:gd name="connsiteY251" fmla="*/ 1210190 h 1456085"/>
              <a:gd name="connsiteX252" fmla="*/ 236803 w 12858750"/>
              <a:gd name="connsiteY252" fmla="*/ 1094249 h 1456085"/>
              <a:gd name="connsiteX253" fmla="*/ 246905 w 12858750"/>
              <a:gd name="connsiteY253" fmla="*/ 1070639 h 1456085"/>
              <a:gd name="connsiteX254" fmla="*/ 255928 w 12858750"/>
              <a:gd name="connsiteY254" fmla="*/ 1075189 h 1456085"/>
              <a:gd name="connsiteX255" fmla="*/ 260709 w 12858750"/>
              <a:gd name="connsiteY255" fmla="*/ 1070367 h 1456085"/>
              <a:gd name="connsiteX256" fmla="*/ 279834 w 12858750"/>
              <a:gd name="connsiteY256" fmla="*/ 1084832 h 1456085"/>
              <a:gd name="connsiteX257" fmla="*/ 346771 w 12858750"/>
              <a:gd name="connsiteY257" fmla="*/ 1099296 h 1456085"/>
              <a:gd name="connsiteX258" fmla="*/ 346771 w 12858750"/>
              <a:gd name="connsiteY258" fmla="*/ 1181261 h 1456085"/>
              <a:gd name="connsiteX259" fmla="*/ 341990 w 12858750"/>
              <a:gd name="connsiteY259" fmla="*/ 1210190 h 1456085"/>
              <a:gd name="connsiteX260" fmla="*/ 346771 w 12858750"/>
              <a:gd name="connsiteY260" fmla="*/ 1258405 h 1456085"/>
              <a:gd name="connsiteX261" fmla="*/ 418490 w 12858750"/>
              <a:gd name="connsiteY261" fmla="*/ 1215012 h 1456085"/>
              <a:gd name="connsiteX262" fmla="*/ 408927 w 12858750"/>
              <a:gd name="connsiteY262" fmla="*/ 1215012 h 1456085"/>
              <a:gd name="connsiteX263" fmla="*/ 413708 w 12858750"/>
              <a:gd name="connsiteY263" fmla="*/ 1060724 h 1456085"/>
              <a:gd name="connsiteX264" fmla="*/ 437614 w 12858750"/>
              <a:gd name="connsiteY264" fmla="*/ 1060724 h 1456085"/>
              <a:gd name="connsiteX265" fmla="*/ 456739 w 12858750"/>
              <a:gd name="connsiteY265" fmla="*/ 1099296 h 1456085"/>
              <a:gd name="connsiteX266" fmla="*/ 428052 w 12858750"/>
              <a:gd name="connsiteY266" fmla="*/ 1210190 h 1456085"/>
              <a:gd name="connsiteX267" fmla="*/ 466302 w 12858750"/>
              <a:gd name="connsiteY267" fmla="*/ 1171618 h 1456085"/>
              <a:gd name="connsiteX268" fmla="*/ 514114 w 12858750"/>
              <a:gd name="connsiteY268" fmla="*/ 1176440 h 1456085"/>
              <a:gd name="connsiteX269" fmla="*/ 528458 w 12858750"/>
              <a:gd name="connsiteY269" fmla="*/ 1210190 h 1456085"/>
              <a:gd name="connsiteX270" fmla="*/ 576270 w 12858750"/>
              <a:gd name="connsiteY270" fmla="*/ 1157154 h 1456085"/>
              <a:gd name="connsiteX271" fmla="*/ 600176 w 12858750"/>
              <a:gd name="connsiteY271" fmla="*/ 1176440 h 1456085"/>
              <a:gd name="connsiteX272" fmla="*/ 638426 w 12858750"/>
              <a:gd name="connsiteY272" fmla="*/ 1157154 h 1456085"/>
              <a:gd name="connsiteX273" fmla="*/ 633645 w 12858750"/>
              <a:gd name="connsiteY273" fmla="*/ 1243940 h 1456085"/>
              <a:gd name="connsiteX274" fmla="*/ 624082 w 12858750"/>
              <a:gd name="connsiteY274" fmla="*/ 1248762 h 1456085"/>
              <a:gd name="connsiteX275" fmla="*/ 609738 w 12858750"/>
              <a:gd name="connsiteY275" fmla="*/ 1210190 h 1456085"/>
              <a:gd name="connsiteX276" fmla="*/ 581051 w 12858750"/>
              <a:gd name="connsiteY276" fmla="*/ 1215012 h 1456085"/>
              <a:gd name="connsiteX277" fmla="*/ 576270 w 12858750"/>
              <a:gd name="connsiteY277" fmla="*/ 1258405 h 1456085"/>
              <a:gd name="connsiteX278" fmla="*/ 633645 w 12858750"/>
              <a:gd name="connsiteY278" fmla="*/ 1268048 h 1456085"/>
              <a:gd name="connsiteX279" fmla="*/ 638426 w 12858750"/>
              <a:gd name="connsiteY279" fmla="*/ 1268048 h 1456085"/>
              <a:gd name="connsiteX280" fmla="*/ 695800 w 12858750"/>
              <a:gd name="connsiteY280" fmla="*/ 1200547 h 1456085"/>
              <a:gd name="connsiteX281" fmla="*/ 695800 w 12858750"/>
              <a:gd name="connsiteY281" fmla="*/ 1166797 h 1456085"/>
              <a:gd name="connsiteX282" fmla="*/ 695800 w 12858750"/>
              <a:gd name="connsiteY282" fmla="*/ 1133046 h 1456085"/>
              <a:gd name="connsiteX283" fmla="*/ 695800 w 12858750"/>
              <a:gd name="connsiteY283" fmla="*/ 1099296 h 1456085"/>
              <a:gd name="connsiteX284" fmla="*/ 695800 w 12858750"/>
              <a:gd name="connsiteY284" fmla="*/ 1041438 h 1456085"/>
              <a:gd name="connsiteX285" fmla="*/ 743613 w 12858750"/>
              <a:gd name="connsiteY285" fmla="*/ 1070367 h 1456085"/>
              <a:gd name="connsiteX286" fmla="*/ 772300 w 12858750"/>
              <a:gd name="connsiteY286" fmla="*/ 1055903 h 1456085"/>
              <a:gd name="connsiteX287" fmla="*/ 805769 w 12858750"/>
              <a:gd name="connsiteY287" fmla="*/ 1022153 h 1456085"/>
              <a:gd name="connsiteX288" fmla="*/ 810550 w 12858750"/>
              <a:gd name="connsiteY288" fmla="*/ 1026974 h 1456085"/>
              <a:gd name="connsiteX289" fmla="*/ 820112 w 12858750"/>
              <a:gd name="connsiteY289" fmla="*/ 1002867 h 1456085"/>
              <a:gd name="connsiteX290" fmla="*/ 834456 w 12858750"/>
              <a:gd name="connsiteY290" fmla="*/ 1026974 h 1456085"/>
              <a:gd name="connsiteX291" fmla="*/ 887049 w 12858750"/>
              <a:gd name="connsiteY291" fmla="*/ 1118582 h 1456085"/>
              <a:gd name="connsiteX292" fmla="*/ 887049 w 12858750"/>
              <a:gd name="connsiteY292" fmla="*/ 1123404 h 1456085"/>
              <a:gd name="connsiteX293" fmla="*/ 887049 w 12858750"/>
              <a:gd name="connsiteY293" fmla="*/ 1157154 h 1456085"/>
              <a:gd name="connsiteX294" fmla="*/ 901393 w 12858750"/>
              <a:gd name="connsiteY294" fmla="*/ 1224654 h 1456085"/>
              <a:gd name="connsiteX295" fmla="*/ 1006580 w 12858750"/>
              <a:gd name="connsiteY295" fmla="*/ 1234297 h 1456085"/>
              <a:gd name="connsiteX296" fmla="*/ 1035267 w 12858750"/>
              <a:gd name="connsiteY296" fmla="*/ 1234297 h 1456085"/>
              <a:gd name="connsiteX297" fmla="*/ 1073517 w 12858750"/>
              <a:gd name="connsiteY297" fmla="*/ 1234297 h 1456085"/>
              <a:gd name="connsiteX298" fmla="*/ 1097423 w 12858750"/>
              <a:gd name="connsiteY298" fmla="*/ 1239119 h 1456085"/>
              <a:gd name="connsiteX299" fmla="*/ 1154798 w 12858750"/>
              <a:gd name="connsiteY299" fmla="*/ 1224654 h 1456085"/>
              <a:gd name="connsiteX300" fmla="*/ 1164360 w 12858750"/>
              <a:gd name="connsiteY300" fmla="*/ 1055903 h 1456085"/>
              <a:gd name="connsiteX301" fmla="*/ 1164360 w 12858750"/>
              <a:gd name="connsiteY301" fmla="*/ 1061779 h 1456085"/>
              <a:gd name="connsiteX302" fmla="*/ 1164360 w 12858750"/>
              <a:gd name="connsiteY302" fmla="*/ 1089653 h 1456085"/>
              <a:gd name="connsiteX303" fmla="*/ 1207391 w 12858750"/>
              <a:gd name="connsiteY303" fmla="*/ 1002867 h 1456085"/>
              <a:gd name="connsiteX304" fmla="*/ 1288672 w 12858750"/>
              <a:gd name="connsiteY304" fmla="*/ 964295 h 1456085"/>
              <a:gd name="connsiteX305" fmla="*/ 1384296 w 12858750"/>
              <a:gd name="connsiteY305" fmla="*/ 1002867 h 1456085"/>
              <a:gd name="connsiteX306" fmla="*/ 1408202 w 12858750"/>
              <a:gd name="connsiteY306" fmla="*/ 877508 h 1456085"/>
              <a:gd name="connsiteX307" fmla="*/ 1432109 w 12858750"/>
              <a:gd name="connsiteY307" fmla="*/ 877508 h 1456085"/>
              <a:gd name="connsiteX308" fmla="*/ 1432109 w 12858750"/>
              <a:gd name="connsiteY308" fmla="*/ 795543 h 1456085"/>
              <a:gd name="connsiteX309" fmla="*/ 1475140 w 12858750"/>
              <a:gd name="connsiteY309" fmla="*/ 723221 h 1456085"/>
              <a:gd name="connsiteX310" fmla="*/ 1484702 w 12858750"/>
              <a:gd name="connsiteY310" fmla="*/ 670185 h 1456085"/>
              <a:gd name="connsiteX311" fmla="*/ 1518171 w 12858750"/>
              <a:gd name="connsiteY311" fmla="*/ 679828 h 1456085"/>
              <a:gd name="connsiteX312" fmla="*/ 1647264 w 12858750"/>
              <a:gd name="connsiteY312" fmla="*/ 723221 h 1456085"/>
              <a:gd name="connsiteX313" fmla="*/ 1704638 w 12858750"/>
              <a:gd name="connsiteY313" fmla="*/ 530362 h 1456085"/>
              <a:gd name="connsiteX314" fmla="*/ 1723763 w 12858750"/>
              <a:gd name="connsiteY314" fmla="*/ 530362 h 1456085"/>
              <a:gd name="connsiteX315" fmla="*/ 1762013 w 12858750"/>
              <a:gd name="connsiteY315" fmla="*/ 482148 h 1456085"/>
              <a:gd name="connsiteX316" fmla="*/ 1876762 w 12858750"/>
              <a:gd name="connsiteY316" fmla="*/ 506255 h 1456085"/>
              <a:gd name="connsiteX317" fmla="*/ 1924574 w 12858750"/>
              <a:gd name="connsiteY317" fmla="*/ 530362 h 1456085"/>
              <a:gd name="connsiteX318" fmla="*/ 1942258 w 12858750"/>
              <a:gd name="connsiteY318" fmla="*/ 535712 h 1456085"/>
              <a:gd name="connsiteX319" fmla="*/ 1940711 w 12858750"/>
              <a:gd name="connsiteY319" fmla="*/ 536464 h 1456085"/>
              <a:gd name="connsiteX320" fmla="*/ 1942504 w 12858750"/>
              <a:gd name="connsiteY320" fmla="*/ 535786 h 1456085"/>
              <a:gd name="connsiteX321" fmla="*/ 1942258 w 12858750"/>
              <a:gd name="connsiteY321" fmla="*/ 535712 h 1456085"/>
              <a:gd name="connsiteX322" fmla="*/ 1953262 w 12858750"/>
              <a:gd name="connsiteY322" fmla="*/ 530362 h 1456085"/>
              <a:gd name="connsiteX323" fmla="*/ 1953262 w 12858750"/>
              <a:gd name="connsiteY323" fmla="*/ 544827 h 1456085"/>
              <a:gd name="connsiteX324" fmla="*/ 1962824 w 12858750"/>
              <a:gd name="connsiteY324" fmla="*/ 564113 h 1456085"/>
              <a:gd name="connsiteX325" fmla="*/ 1962824 w 12858750"/>
              <a:gd name="connsiteY325" fmla="*/ 597863 h 1456085"/>
              <a:gd name="connsiteX326" fmla="*/ 1962824 w 12858750"/>
              <a:gd name="connsiteY326" fmla="*/ 631613 h 1456085"/>
              <a:gd name="connsiteX327" fmla="*/ 1962824 w 12858750"/>
              <a:gd name="connsiteY327" fmla="*/ 665364 h 1456085"/>
              <a:gd name="connsiteX328" fmla="*/ 1962824 w 12858750"/>
              <a:gd name="connsiteY328" fmla="*/ 694292 h 1456085"/>
              <a:gd name="connsiteX329" fmla="*/ 1962824 w 12858750"/>
              <a:gd name="connsiteY329" fmla="*/ 728043 h 1456085"/>
              <a:gd name="connsiteX330" fmla="*/ 1962824 w 12858750"/>
              <a:gd name="connsiteY330" fmla="*/ 761793 h 1456085"/>
              <a:gd name="connsiteX331" fmla="*/ 1962824 w 12858750"/>
              <a:gd name="connsiteY331" fmla="*/ 795543 h 1456085"/>
              <a:gd name="connsiteX332" fmla="*/ 1962824 w 12858750"/>
              <a:gd name="connsiteY332" fmla="*/ 829294 h 1456085"/>
              <a:gd name="connsiteX333" fmla="*/ 1962824 w 12858750"/>
              <a:gd name="connsiteY333" fmla="*/ 863044 h 1456085"/>
              <a:gd name="connsiteX334" fmla="*/ 1962824 w 12858750"/>
              <a:gd name="connsiteY334" fmla="*/ 891973 h 1456085"/>
              <a:gd name="connsiteX335" fmla="*/ 1962824 w 12858750"/>
              <a:gd name="connsiteY335" fmla="*/ 925723 h 1456085"/>
              <a:gd name="connsiteX336" fmla="*/ 1967606 w 12858750"/>
              <a:gd name="connsiteY336" fmla="*/ 959473 h 1456085"/>
              <a:gd name="connsiteX337" fmla="*/ 2029762 w 12858750"/>
              <a:gd name="connsiteY337" fmla="*/ 1017331 h 1456085"/>
              <a:gd name="connsiteX338" fmla="*/ 2029762 w 12858750"/>
              <a:gd name="connsiteY338" fmla="*/ 949831 h 1456085"/>
              <a:gd name="connsiteX339" fmla="*/ 2034543 w 12858750"/>
              <a:gd name="connsiteY339" fmla="*/ 925723 h 1456085"/>
              <a:gd name="connsiteX340" fmla="*/ 2029762 w 12858750"/>
              <a:gd name="connsiteY340" fmla="*/ 887151 h 1456085"/>
              <a:gd name="connsiteX341" fmla="*/ 2034543 w 12858750"/>
              <a:gd name="connsiteY341" fmla="*/ 863044 h 1456085"/>
              <a:gd name="connsiteX342" fmla="*/ 2029762 w 12858750"/>
              <a:gd name="connsiteY342" fmla="*/ 819651 h 1456085"/>
              <a:gd name="connsiteX343" fmla="*/ 2034543 w 12858750"/>
              <a:gd name="connsiteY343" fmla="*/ 795543 h 1456085"/>
              <a:gd name="connsiteX344" fmla="*/ 2029762 w 12858750"/>
              <a:gd name="connsiteY344" fmla="*/ 752150 h 1456085"/>
              <a:gd name="connsiteX345" fmla="*/ 2029762 w 12858750"/>
              <a:gd name="connsiteY345" fmla="*/ 728043 h 1456085"/>
              <a:gd name="connsiteX346" fmla="*/ 2039324 w 12858750"/>
              <a:gd name="connsiteY346" fmla="*/ 694292 h 1456085"/>
              <a:gd name="connsiteX347" fmla="*/ 2173198 w 12858750"/>
              <a:gd name="connsiteY347" fmla="*/ 679828 h 1456085"/>
              <a:gd name="connsiteX348" fmla="*/ 2120605 w 12858750"/>
              <a:gd name="connsiteY348" fmla="*/ 573756 h 1456085"/>
              <a:gd name="connsiteX349" fmla="*/ 2206667 w 12858750"/>
              <a:gd name="connsiteY349" fmla="*/ 511076 h 1456085"/>
              <a:gd name="connsiteX350" fmla="*/ 2311854 w 12858750"/>
              <a:gd name="connsiteY350" fmla="*/ 573756 h 1456085"/>
              <a:gd name="connsiteX351" fmla="*/ 2264041 w 12858750"/>
              <a:gd name="connsiteY351" fmla="*/ 636435 h 1456085"/>
              <a:gd name="connsiteX352" fmla="*/ 2259260 w 12858750"/>
              <a:gd name="connsiteY352" fmla="*/ 665364 h 1456085"/>
              <a:gd name="connsiteX353" fmla="*/ 2278385 w 12858750"/>
              <a:gd name="connsiteY353" fmla="*/ 747329 h 1456085"/>
              <a:gd name="connsiteX354" fmla="*/ 2340541 w 12858750"/>
              <a:gd name="connsiteY354" fmla="*/ 747329 h 1456085"/>
              <a:gd name="connsiteX355" fmla="*/ 2340541 w 12858750"/>
              <a:gd name="connsiteY355" fmla="*/ 795543 h 1456085"/>
              <a:gd name="connsiteX356" fmla="*/ 2383572 w 12858750"/>
              <a:gd name="connsiteY356" fmla="*/ 795543 h 1456085"/>
              <a:gd name="connsiteX357" fmla="*/ 2407478 w 12858750"/>
              <a:gd name="connsiteY357" fmla="*/ 795543 h 1456085"/>
              <a:gd name="connsiteX358" fmla="*/ 2417040 w 12858750"/>
              <a:gd name="connsiteY358" fmla="*/ 805186 h 1456085"/>
              <a:gd name="connsiteX359" fmla="*/ 2474415 w 12858750"/>
              <a:gd name="connsiteY359" fmla="*/ 877508 h 1456085"/>
              <a:gd name="connsiteX360" fmla="*/ 2503102 w 12858750"/>
              <a:gd name="connsiteY360" fmla="*/ 872687 h 1456085"/>
              <a:gd name="connsiteX361" fmla="*/ 2536571 w 12858750"/>
              <a:gd name="connsiteY361" fmla="*/ 843758 h 1456085"/>
              <a:gd name="connsiteX362" fmla="*/ 2555696 w 12858750"/>
              <a:gd name="connsiteY362" fmla="*/ 863044 h 1456085"/>
              <a:gd name="connsiteX363" fmla="*/ 2589164 w 12858750"/>
              <a:gd name="connsiteY363" fmla="*/ 911259 h 1456085"/>
              <a:gd name="connsiteX364" fmla="*/ 2593946 w 12858750"/>
              <a:gd name="connsiteY364" fmla="*/ 1026974 h 1456085"/>
              <a:gd name="connsiteX365" fmla="*/ 2646539 w 12858750"/>
              <a:gd name="connsiteY365" fmla="*/ 993224 h 1456085"/>
              <a:gd name="connsiteX366" fmla="*/ 2636977 w 12858750"/>
              <a:gd name="connsiteY366" fmla="*/ 993224 h 1456085"/>
              <a:gd name="connsiteX367" fmla="*/ 2636977 w 12858750"/>
              <a:gd name="connsiteY367" fmla="*/ 925723 h 1456085"/>
              <a:gd name="connsiteX368" fmla="*/ 2646539 w 12858750"/>
              <a:gd name="connsiteY368" fmla="*/ 925723 h 1456085"/>
              <a:gd name="connsiteX369" fmla="*/ 2627414 w 12858750"/>
              <a:gd name="connsiteY369" fmla="*/ 911259 h 1456085"/>
              <a:gd name="connsiteX370" fmla="*/ 2646539 w 12858750"/>
              <a:gd name="connsiteY370" fmla="*/ 887151 h 1456085"/>
              <a:gd name="connsiteX371" fmla="*/ 2636977 w 12858750"/>
              <a:gd name="connsiteY371" fmla="*/ 887151 h 1456085"/>
              <a:gd name="connsiteX372" fmla="*/ 2636977 w 12858750"/>
              <a:gd name="connsiteY372" fmla="*/ 819651 h 1456085"/>
              <a:gd name="connsiteX373" fmla="*/ 2646539 w 12858750"/>
              <a:gd name="connsiteY373" fmla="*/ 819651 h 1456085"/>
              <a:gd name="connsiteX374" fmla="*/ 2641758 w 12858750"/>
              <a:gd name="connsiteY374" fmla="*/ 747329 h 1456085"/>
              <a:gd name="connsiteX375" fmla="*/ 2636977 w 12858750"/>
              <a:gd name="connsiteY375" fmla="*/ 694292 h 1456085"/>
              <a:gd name="connsiteX376" fmla="*/ 2713476 w 12858750"/>
              <a:gd name="connsiteY376" fmla="*/ 675007 h 1456085"/>
              <a:gd name="connsiteX377" fmla="*/ 2794757 w 12858750"/>
              <a:gd name="connsiteY377" fmla="*/ 646078 h 1456085"/>
              <a:gd name="connsiteX378" fmla="*/ 2876038 w 12858750"/>
              <a:gd name="connsiteY378" fmla="*/ 655721 h 1456085"/>
              <a:gd name="connsiteX379" fmla="*/ 2933412 w 12858750"/>
              <a:gd name="connsiteY379" fmla="*/ 655721 h 1456085"/>
              <a:gd name="connsiteX380" fmla="*/ 3048162 w 12858750"/>
              <a:gd name="connsiteY380" fmla="*/ 621970 h 1456085"/>
              <a:gd name="connsiteX381" fmla="*/ 3076849 w 12858750"/>
              <a:gd name="connsiteY381" fmla="*/ 621970 h 1456085"/>
              <a:gd name="connsiteX382" fmla="*/ 3129443 w 12858750"/>
              <a:gd name="connsiteY382" fmla="*/ 621970 h 1456085"/>
              <a:gd name="connsiteX383" fmla="*/ 3148567 w 12858750"/>
              <a:gd name="connsiteY383" fmla="*/ 732864 h 1456085"/>
              <a:gd name="connsiteX384" fmla="*/ 3167692 w 12858750"/>
              <a:gd name="connsiteY384" fmla="*/ 781079 h 1456085"/>
              <a:gd name="connsiteX385" fmla="*/ 3225067 w 12858750"/>
              <a:gd name="connsiteY385" fmla="*/ 737686 h 1456085"/>
              <a:gd name="connsiteX386" fmla="*/ 3349379 w 12858750"/>
              <a:gd name="connsiteY386" fmla="*/ 694292 h 1456085"/>
              <a:gd name="connsiteX387" fmla="*/ 3339816 w 12858750"/>
              <a:gd name="connsiteY387" fmla="*/ 699114 h 1456085"/>
              <a:gd name="connsiteX388" fmla="*/ 3373285 w 12858750"/>
              <a:gd name="connsiteY388" fmla="*/ 742507 h 1456085"/>
              <a:gd name="connsiteX389" fmla="*/ 3406753 w 12858750"/>
              <a:gd name="connsiteY389" fmla="*/ 737686 h 1456085"/>
              <a:gd name="connsiteX390" fmla="*/ 3454566 w 12858750"/>
              <a:gd name="connsiteY390" fmla="*/ 805186 h 1456085"/>
              <a:gd name="connsiteX391" fmla="*/ 3445003 w 12858750"/>
              <a:gd name="connsiteY391" fmla="*/ 810008 h 1456085"/>
              <a:gd name="connsiteX392" fmla="*/ 3650596 w 12858750"/>
              <a:gd name="connsiteY392" fmla="*/ 834115 h 1456085"/>
              <a:gd name="connsiteX393" fmla="*/ 3655377 w 12858750"/>
              <a:gd name="connsiteY393" fmla="*/ 781079 h 1456085"/>
              <a:gd name="connsiteX394" fmla="*/ 3698408 w 12858750"/>
              <a:gd name="connsiteY394" fmla="*/ 713578 h 1456085"/>
              <a:gd name="connsiteX395" fmla="*/ 3736658 w 12858750"/>
              <a:gd name="connsiteY395" fmla="*/ 679828 h 1456085"/>
              <a:gd name="connsiteX396" fmla="*/ 3774907 w 12858750"/>
              <a:gd name="connsiteY396" fmla="*/ 612327 h 1456085"/>
              <a:gd name="connsiteX397" fmla="*/ 3798814 w 12858750"/>
              <a:gd name="connsiteY397" fmla="*/ 612327 h 1456085"/>
              <a:gd name="connsiteX398" fmla="*/ 3880094 w 12858750"/>
              <a:gd name="connsiteY398" fmla="*/ 713578 h 1456085"/>
              <a:gd name="connsiteX399" fmla="*/ 3918344 w 12858750"/>
              <a:gd name="connsiteY399" fmla="*/ 564113 h 1456085"/>
              <a:gd name="connsiteX400" fmla="*/ 3918344 w 12858750"/>
              <a:gd name="connsiteY400" fmla="*/ 409825 h 1456085"/>
              <a:gd name="connsiteX401" fmla="*/ 3980500 w 12858750"/>
              <a:gd name="connsiteY401" fmla="*/ 101251 h 1456085"/>
              <a:gd name="connsiteX402" fmla="*/ 4037875 w 12858750"/>
              <a:gd name="connsiteY402" fmla="*/ 101251 h 1456085"/>
              <a:gd name="connsiteX403" fmla="*/ 4095249 w 12858750"/>
              <a:gd name="connsiteY403" fmla="*/ 125359 h 1456085"/>
              <a:gd name="connsiteX404" fmla="*/ 4162186 w 12858750"/>
              <a:gd name="connsiteY404" fmla="*/ 149466 h 1456085"/>
              <a:gd name="connsiteX405" fmla="*/ 4166968 w 12858750"/>
              <a:gd name="connsiteY405" fmla="*/ 216967 h 1456085"/>
              <a:gd name="connsiteX406" fmla="*/ 4195655 w 12858750"/>
              <a:gd name="connsiteY406" fmla="*/ 289289 h 1456085"/>
              <a:gd name="connsiteX407" fmla="*/ 4195655 w 12858750"/>
              <a:gd name="connsiteY407" fmla="*/ 356789 h 1456085"/>
              <a:gd name="connsiteX408" fmla="*/ 4195655 w 12858750"/>
              <a:gd name="connsiteY408" fmla="*/ 424290 h 1456085"/>
              <a:gd name="connsiteX409" fmla="*/ 4200436 w 12858750"/>
              <a:gd name="connsiteY409" fmla="*/ 491791 h 1456085"/>
              <a:gd name="connsiteX410" fmla="*/ 4190874 w 12858750"/>
              <a:gd name="connsiteY410" fmla="*/ 530362 h 1456085"/>
              <a:gd name="connsiteX411" fmla="*/ 4291280 w 12858750"/>
              <a:gd name="connsiteY411" fmla="*/ 390540 h 1456085"/>
              <a:gd name="connsiteX412" fmla="*/ 4501653 w 12858750"/>
              <a:gd name="connsiteY412" fmla="*/ 395361 h 1456085"/>
              <a:gd name="connsiteX413" fmla="*/ 4568591 w 12858750"/>
              <a:gd name="connsiteY413" fmla="*/ 554470 h 1456085"/>
              <a:gd name="connsiteX414" fmla="*/ 4668996 w 12858750"/>
              <a:gd name="connsiteY414" fmla="*/ 530362 h 1456085"/>
              <a:gd name="connsiteX415" fmla="*/ 4664215 w 12858750"/>
              <a:gd name="connsiteY415" fmla="*/ 433933 h 1456085"/>
              <a:gd name="connsiteX416" fmla="*/ 4764620 w 12858750"/>
              <a:gd name="connsiteY416" fmla="*/ 414647 h 1456085"/>
              <a:gd name="connsiteX417" fmla="*/ 4821995 w 12858750"/>
              <a:gd name="connsiteY417" fmla="*/ 419468 h 1456085"/>
              <a:gd name="connsiteX418" fmla="*/ 4860245 w 12858750"/>
              <a:gd name="connsiteY418" fmla="*/ 414647 h 1456085"/>
              <a:gd name="connsiteX419" fmla="*/ 4917619 w 12858750"/>
              <a:gd name="connsiteY419" fmla="*/ 486969 h 1456085"/>
              <a:gd name="connsiteX420" fmla="*/ 4917619 w 12858750"/>
              <a:gd name="connsiteY420" fmla="*/ 583399 h 1456085"/>
              <a:gd name="connsiteX421" fmla="*/ 4970213 w 12858750"/>
              <a:gd name="connsiteY421" fmla="*/ 593041 h 1456085"/>
              <a:gd name="connsiteX422" fmla="*/ 4974994 w 12858750"/>
              <a:gd name="connsiteY422" fmla="*/ 597863 h 1456085"/>
              <a:gd name="connsiteX423" fmla="*/ 4974994 w 12858750"/>
              <a:gd name="connsiteY423" fmla="*/ 496612 h 1456085"/>
              <a:gd name="connsiteX424" fmla="*/ 5099306 w 12858750"/>
              <a:gd name="connsiteY424" fmla="*/ 467683 h 1456085"/>
              <a:gd name="connsiteX425" fmla="*/ 5199711 w 12858750"/>
              <a:gd name="connsiteY425" fmla="*/ 390540 h 1456085"/>
              <a:gd name="connsiteX426" fmla="*/ 5304899 w 12858750"/>
              <a:gd name="connsiteY426" fmla="*/ 433933 h 1456085"/>
              <a:gd name="connsiteX427" fmla="*/ 5333586 w 12858750"/>
              <a:gd name="connsiteY427" fmla="*/ 496612 h 1456085"/>
              <a:gd name="connsiteX428" fmla="*/ 5352711 w 12858750"/>
              <a:gd name="connsiteY428" fmla="*/ 597863 h 1456085"/>
              <a:gd name="connsiteX429" fmla="*/ 5419648 w 12858750"/>
              <a:gd name="connsiteY429" fmla="*/ 433933 h 1456085"/>
              <a:gd name="connsiteX430" fmla="*/ 5429211 w 12858750"/>
              <a:gd name="connsiteY430" fmla="*/ 400183 h 1456085"/>
              <a:gd name="connsiteX431" fmla="*/ 5606116 w 12858750"/>
              <a:gd name="connsiteY431" fmla="*/ 448397 h 1456085"/>
              <a:gd name="connsiteX432" fmla="*/ 5615678 w 12858750"/>
              <a:gd name="connsiteY432" fmla="*/ 380897 h 1456085"/>
              <a:gd name="connsiteX433" fmla="*/ 5630022 w 12858750"/>
              <a:gd name="connsiteY433" fmla="*/ 318217 h 1456085"/>
              <a:gd name="connsiteX434" fmla="*/ 5816489 w 12858750"/>
              <a:gd name="connsiteY434" fmla="*/ 294110 h 1456085"/>
              <a:gd name="connsiteX435" fmla="*/ 5998175 w 12858750"/>
              <a:gd name="connsiteY435" fmla="*/ 366432 h 1456085"/>
              <a:gd name="connsiteX436" fmla="*/ 6031644 w 12858750"/>
              <a:gd name="connsiteY436" fmla="*/ 453219 h 1456085"/>
              <a:gd name="connsiteX437" fmla="*/ 6079457 w 12858750"/>
              <a:gd name="connsiteY437" fmla="*/ 448397 h 1456085"/>
              <a:gd name="connsiteX438" fmla="*/ 6089019 w 12858750"/>
              <a:gd name="connsiteY438" fmla="*/ 405004 h 1456085"/>
              <a:gd name="connsiteX439" fmla="*/ 6098582 w 12858750"/>
              <a:gd name="connsiteY439" fmla="*/ 400183 h 1456085"/>
              <a:gd name="connsiteX440" fmla="*/ 6103363 w 12858750"/>
              <a:gd name="connsiteY440" fmla="*/ 400183 h 1456085"/>
              <a:gd name="connsiteX441" fmla="*/ 6112925 w 12858750"/>
              <a:gd name="connsiteY441" fmla="*/ 400183 h 1456085"/>
              <a:gd name="connsiteX442" fmla="*/ 6170299 w 12858750"/>
              <a:gd name="connsiteY442" fmla="*/ 400183 h 1456085"/>
              <a:gd name="connsiteX443" fmla="*/ 6179862 w 12858750"/>
              <a:gd name="connsiteY443" fmla="*/ 400183 h 1456085"/>
              <a:gd name="connsiteX444" fmla="*/ 6270705 w 12858750"/>
              <a:gd name="connsiteY444" fmla="*/ 443576 h 1456085"/>
              <a:gd name="connsiteX445" fmla="*/ 6337643 w 12858750"/>
              <a:gd name="connsiteY445" fmla="*/ 515898 h 1456085"/>
              <a:gd name="connsiteX446" fmla="*/ 6337643 w 12858750"/>
              <a:gd name="connsiteY446" fmla="*/ 578577 h 1456085"/>
              <a:gd name="connsiteX447" fmla="*/ 6337643 w 12858750"/>
              <a:gd name="connsiteY447" fmla="*/ 646078 h 1456085"/>
              <a:gd name="connsiteX448" fmla="*/ 6347205 w 12858750"/>
              <a:gd name="connsiteY448" fmla="*/ 732864 h 1456085"/>
              <a:gd name="connsiteX449" fmla="*/ 6390236 w 12858750"/>
              <a:gd name="connsiteY449" fmla="*/ 800365 h 1456085"/>
              <a:gd name="connsiteX450" fmla="*/ 6423704 w 12858750"/>
              <a:gd name="connsiteY450" fmla="*/ 795543 h 1456085"/>
              <a:gd name="connsiteX451" fmla="*/ 6452392 w 12858750"/>
              <a:gd name="connsiteY451" fmla="*/ 728043 h 1456085"/>
              <a:gd name="connsiteX452" fmla="*/ 6452392 w 12858750"/>
              <a:gd name="connsiteY452" fmla="*/ 665364 h 1456085"/>
              <a:gd name="connsiteX453" fmla="*/ 6452392 w 12858750"/>
              <a:gd name="connsiteY453" fmla="*/ 602684 h 1456085"/>
              <a:gd name="connsiteX454" fmla="*/ 6481079 w 12858750"/>
              <a:gd name="connsiteY454" fmla="*/ 530362 h 1456085"/>
              <a:gd name="connsiteX455" fmla="*/ 6538454 w 12858750"/>
              <a:gd name="connsiteY455" fmla="*/ 530362 h 1456085"/>
              <a:gd name="connsiteX456" fmla="*/ 6571922 w 12858750"/>
              <a:gd name="connsiteY456" fmla="*/ 515898 h 1456085"/>
              <a:gd name="connsiteX457" fmla="*/ 6638860 w 12858750"/>
              <a:gd name="connsiteY457" fmla="*/ 530362 h 1456085"/>
              <a:gd name="connsiteX458" fmla="*/ 6634078 w 12858750"/>
              <a:gd name="connsiteY458" fmla="*/ 544827 h 1456085"/>
              <a:gd name="connsiteX459" fmla="*/ 6638860 w 12858750"/>
              <a:gd name="connsiteY459" fmla="*/ 549648 h 1456085"/>
              <a:gd name="connsiteX460" fmla="*/ 6657985 w 12858750"/>
              <a:gd name="connsiteY460" fmla="*/ 535184 h 1456085"/>
              <a:gd name="connsiteX461" fmla="*/ 6653203 w 12858750"/>
              <a:gd name="connsiteY461" fmla="*/ 530362 h 1456085"/>
              <a:gd name="connsiteX462" fmla="*/ 6662765 w 12858750"/>
              <a:gd name="connsiteY462" fmla="*/ 520719 h 1456085"/>
              <a:gd name="connsiteX463" fmla="*/ 6663150 w 12858750"/>
              <a:gd name="connsiteY463" fmla="*/ 522140 h 1456085"/>
              <a:gd name="connsiteX464" fmla="*/ 6663438 w 12858750"/>
              <a:gd name="connsiteY464" fmla="*/ 526821 h 1456085"/>
              <a:gd name="connsiteX465" fmla="*/ 6664559 w 12858750"/>
              <a:gd name="connsiteY465" fmla="*/ 527349 h 1456085"/>
              <a:gd name="connsiteX466" fmla="*/ 6663150 w 12858750"/>
              <a:gd name="connsiteY466" fmla="*/ 522140 h 1456085"/>
              <a:gd name="connsiteX467" fmla="*/ 6662765 w 12858750"/>
              <a:gd name="connsiteY467" fmla="*/ 515898 h 1456085"/>
              <a:gd name="connsiteX468" fmla="*/ 6662765 w 12858750"/>
              <a:gd name="connsiteY468" fmla="*/ 482148 h 1456085"/>
              <a:gd name="connsiteX469" fmla="*/ 6662765 w 12858750"/>
              <a:gd name="connsiteY469" fmla="*/ 448397 h 1456085"/>
              <a:gd name="connsiteX470" fmla="*/ 6662765 w 12858750"/>
              <a:gd name="connsiteY470" fmla="*/ 414647 h 1456085"/>
              <a:gd name="connsiteX471" fmla="*/ 6662765 w 12858750"/>
              <a:gd name="connsiteY471" fmla="*/ 380897 h 1456085"/>
              <a:gd name="connsiteX472" fmla="*/ 6648422 w 12858750"/>
              <a:gd name="connsiteY472" fmla="*/ 303753 h 1456085"/>
              <a:gd name="connsiteX473" fmla="*/ 6648422 w 12858750"/>
              <a:gd name="connsiteY473" fmla="*/ 245895 h 1456085"/>
              <a:gd name="connsiteX474" fmla="*/ 6662765 w 12858750"/>
              <a:gd name="connsiteY474" fmla="*/ 120537 h 1456085"/>
              <a:gd name="connsiteX475" fmla="*/ 6662765 w 12858750"/>
              <a:gd name="connsiteY475" fmla="*/ 86787 h 1456085"/>
              <a:gd name="connsiteX476" fmla="*/ 6662765 w 12858750"/>
              <a:gd name="connsiteY476" fmla="*/ 53036 h 1456085"/>
              <a:gd name="connsiteX477" fmla="*/ 6744046 w 12858750"/>
              <a:gd name="connsiteY477" fmla="*/ 0 h 14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</a:cxnLst>
            <a:rect l="l" t="t" r="r" b="b"/>
            <a:pathLst>
              <a:path w="12858750" h="1456085">
                <a:moveTo>
                  <a:pt x="251147" y="1060724"/>
                </a:moveTo>
                <a:lnTo>
                  <a:pt x="246905" y="1070639"/>
                </a:lnTo>
                <a:lnTo>
                  <a:pt x="246366" y="1070367"/>
                </a:lnTo>
                <a:cubicBezTo>
                  <a:pt x="251147" y="1060724"/>
                  <a:pt x="251147" y="1060724"/>
                  <a:pt x="251147" y="1060724"/>
                </a:cubicBezTo>
                <a:close/>
                <a:moveTo>
                  <a:pt x="1140454" y="1007688"/>
                </a:moveTo>
                <a:cubicBezTo>
                  <a:pt x="1140454" y="1007688"/>
                  <a:pt x="1140454" y="1007688"/>
                  <a:pt x="1173923" y="1026974"/>
                </a:cubicBezTo>
                <a:cubicBezTo>
                  <a:pt x="1173923" y="1026974"/>
                  <a:pt x="1164360" y="1041438"/>
                  <a:pt x="1164360" y="1041438"/>
                </a:cubicBezTo>
                <a:cubicBezTo>
                  <a:pt x="1164360" y="1041438"/>
                  <a:pt x="1164360" y="1041438"/>
                  <a:pt x="1164360" y="1047465"/>
                </a:cubicBezTo>
                <a:lnTo>
                  <a:pt x="1164360" y="1055903"/>
                </a:lnTo>
                <a:cubicBezTo>
                  <a:pt x="1164360" y="1055903"/>
                  <a:pt x="1164360" y="1055903"/>
                  <a:pt x="1121329" y="1041438"/>
                </a:cubicBezTo>
                <a:cubicBezTo>
                  <a:pt x="1121329" y="1041438"/>
                  <a:pt x="1121329" y="1041438"/>
                  <a:pt x="1140454" y="1007688"/>
                </a:cubicBezTo>
                <a:close/>
                <a:moveTo>
                  <a:pt x="6744046" y="0"/>
                </a:moveTo>
                <a:cubicBezTo>
                  <a:pt x="6744046" y="0"/>
                  <a:pt x="6744046" y="0"/>
                  <a:pt x="6834890" y="19286"/>
                </a:cubicBezTo>
                <a:cubicBezTo>
                  <a:pt x="6834890" y="19286"/>
                  <a:pt x="6834890" y="19286"/>
                  <a:pt x="6825327" y="28929"/>
                </a:cubicBezTo>
                <a:cubicBezTo>
                  <a:pt x="6825327" y="28929"/>
                  <a:pt x="6825327" y="28929"/>
                  <a:pt x="6834890" y="28929"/>
                </a:cubicBezTo>
                <a:cubicBezTo>
                  <a:pt x="6834890" y="28929"/>
                  <a:pt x="6834890" y="28929"/>
                  <a:pt x="6882702" y="33751"/>
                </a:cubicBezTo>
                <a:cubicBezTo>
                  <a:pt x="6873140" y="57858"/>
                  <a:pt x="6877921" y="236252"/>
                  <a:pt x="6877921" y="274824"/>
                </a:cubicBezTo>
                <a:cubicBezTo>
                  <a:pt x="6877921" y="318217"/>
                  <a:pt x="6877921" y="356789"/>
                  <a:pt x="6877921" y="395361"/>
                </a:cubicBezTo>
                <a:cubicBezTo>
                  <a:pt x="6877921" y="429111"/>
                  <a:pt x="6858796" y="496612"/>
                  <a:pt x="6930514" y="515898"/>
                </a:cubicBezTo>
                <a:cubicBezTo>
                  <a:pt x="6930514" y="515898"/>
                  <a:pt x="6930514" y="515898"/>
                  <a:pt x="6930514" y="342325"/>
                </a:cubicBezTo>
                <a:cubicBezTo>
                  <a:pt x="6954420" y="323039"/>
                  <a:pt x="6978326" y="337503"/>
                  <a:pt x="6992670" y="294110"/>
                </a:cubicBezTo>
                <a:cubicBezTo>
                  <a:pt x="7002232" y="270003"/>
                  <a:pt x="7030919" y="231431"/>
                  <a:pt x="7035701" y="207324"/>
                </a:cubicBezTo>
                <a:cubicBezTo>
                  <a:pt x="7035701" y="207324"/>
                  <a:pt x="7035701" y="207324"/>
                  <a:pt x="7078732" y="260360"/>
                </a:cubicBezTo>
                <a:cubicBezTo>
                  <a:pt x="7078732" y="260360"/>
                  <a:pt x="7078732" y="260360"/>
                  <a:pt x="7136107" y="332682"/>
                </a:cubicBezTo>
                <a:cubicBezTo>
                  <a:pt x="7136107" y="332682"/>
                  <a:pt x="7136107" y="332682"/>
                  <a:pt x="7136107" y="679828"/>
                </a:cubicBezTo>
                <a:cubicBezTo>
                  <a:pt x="7136107" y="679828"/>
                  <a:pt x="7136107" y="679828"/>
                  <a:pt x="7169575" y="689471"/>
                </a:cubicBezTo>
                <a:cubicBezTo>
                  <a:pt x="7198262" y="650899"/>
                  <a:pt x="7188700" y="607506"/>
                  <a:pt x="7236512" y="597863"/>
                </a:cubicBezTo>
                <a:cubicBezTo>
                  <a:pt x="7236512" y="597863"/>
                  <a:pt x="7236512" y="597863"/>
                  <a:pt x="7236512" y="564113"/>
                </a:cubicBezTo>
                <a:cubicBezTo>
                  <a:pt x="7236512" y="564113"/>
                  <a:pt x="7236512" y="564113"/>
                  <a:pt x="7236512" y="530362"/>
                </a:cubicBezTo>
                <a:cubicBezTo>
                  <a:pt x="7236512" y="530362"/>
                  <a:pt x="7236512" y="530362"/>
                  <a:pt x="7236512" y="496612"/>
                </a:cubicBezTo>
                <a:cubicBezTo>
                  <a:pt x="7236512" y="496612"/>
                  <a:pt x="7236512" y="496612"/>
                  <a:pt x="7231731" y="462862"/>
                </a:cubicBezTo>
                <a:cubicBezTo>
                  <a:pt x="7231731" y="462862"/>
                  <a:pt x="7231731" y="462862"/>
                  <a:pt x="7250856" y="332682"/>
                </a:cubicBezTo>
                <a:cubicBezTo>
                  <a:pt x="7346480" y="332682"/>
                  <a:pt x="7356043" y="327860"/>
                  <a:pt x="7413417" y="351968"/>
                </a:cubicBezTo>
                <a:cubicBezTo>
                  <a:pt x="7461229" y="371254"/>
                  <a:pt x="7451667" y="351968"/>
                  <a:pt x="7485135" y="361611"/>
                </a:cubicBezTo>
                <a:cubicBezTo>
                  <a:pt x="7532948" y="376075"/>
                  <a:pt x="7504260" y="395361"/>
                  <a:pt x="7556854" y="400183"/>
                </a:cubicBezTo>
                <a:cubicBezTo>
                  <a:pt x="7556854" y="400183"/>
                  <a:pt x="7556854" y="400183"/>
                  <a:pt x="7552073" y="409825"/>
                </a:cubicBezTo>
                <a:cubicBezTo>
                  <a:pt x="7552073" y="409825"/>
                  <a:pt x="7552073" y="409825"/>
                  <a:pt x="7566416" y="419468"/>
                </a:cubicBezTo>
                <a:cubicBezTo>
                  <a:pt x="7566416" y="419468"/>
                  <a:pt x="7566416" y="419468"/>
                  <a:pt x="7580760" y="448397"/>
                </a:cubicBezTo>
                <a:cubicBezTo>
                  <a:pt x="7580760" y="448397"/>
                  <a:pt x="7580760" y="448397"/>
                  <a:pt x="7580760" y="549648"/>
                </a:cubicBezTo>
                <a:cubicBezTo>
                  <a:pt x="7633353" y="593041"/>
                  <a:pt x="7676384" y="544827"/>
                  <a:pt x="7676384" y="636435"/>
                </a:cubicBezTo>
                <a:cubicBezTo>
                  <a:pt x="7676384" y="636435"/>
                  <a:pt x="7676384" y="636435"/>
                  <a:pt x="7676384" y="646078"/>
                </a:cubicBezTo>
                <a:cubicBezTo>
                  <a:pt x="7676384" y="646078"/>
                  <a:pt x="7676384" y="646078"/>
                  <a:pt x="7676384" y="679828"/>
                </a:cubicBezTo>
                <a:cubicBezTo>
                  <a:pt x="7752884" y="684649"/>
                  <a:pt x="7728978" y="732864"/>
                  <a:pt x="7728978" y="776257"/>
                </a:cubicBezTo>
                <a:cubicBezTo>
                  <a:pt x="7728978" y="814829"/>
                  <a:pt x="7719415" y="858223"/>
                  <a:pt x="7748103" y="891973"/>
                </a:cubicBezTo>
                <a:cubicBezTo>
                  <a:pt x="7748103" y="891973"/>
                  <a:pt x="7748103" y="891973"/>
                  <a:pt x="7752884" y="877508"/>
                </a:cubicBezTo>
                <a:cubicBezTo>
                  <a:pt x="7786352" y="887151"/>
                  <a:pt x="7767228" y="891973"/>
                  <a:pt x="7791134" y="891973"/>
                </a:cubicBezTo>
                <a:cubicBezTo>
                  <a:pt x="7791134" y="891973"/>
                  <a:pt x="7791134" y="891973"/>
                  <a:pt x="7800696" y="891973"/>
                </a:cubicBezTo>
                <a:cubicBezTo>
                  <a:pt x="7819821" y="891973"/>
                  <a:pt x="7824602" y="887151"/>
                  <a:pt x="7824602" y="867865"/>
                </a:cubicBezTo>
                <a:cubicBezTo>
                  <a:pt x="7824602" y="867865"/>
                  <a:pt x="7824602" y="867865"/>
                  <a:pt x="7824602" y="549648"/>
                </a:cubicBezTo>
                <a:cubicBezTo>
                  <a:pt x="7824602" y="549648"/>
                  <a:pt x="7824602" y="549648"/>
                  <a:pt x="7834165" y="549648"/>
                </a:cubicBezTo>
                <a:cubicBezTo>
                  <a:pt x="7834165" y="549648"/>
                  <a:pt x="7834165" y="549648"/>
                  <a:pt x="7867633" y="458040"/>
                </a:cubicBezTo>
                <a:cubicBezTo>
                  <a:pt x="7867633" y="458040"/>
                  <a:pt x="7867633" y="458040"/>
                  <a:pt x="7867633" y="400183"/>
                </a:cubicBezTo>
                <a:cubicBezTo>
                  <a:pt x="7881977" y="371254"/>
                  <a:pt x="7905883" y="356789"/>
                  <a:pt x="7929789" y="361611"/>
                </a:cubicBezTo>
                <a:cubicBezTo>
                  <a:pt x="7968039" y="366432"/>
                  <a:pt x="7958476" y="405004"/>
                  <a:pt x="7958476" y="414647"/>
                </a:cubicBezTo>
                <a:cubicBezTo>
                  <a:pt x="7968039" y="448397"/>
                  <a:pt x="8078007" y="443576"/>
                  <a:pt x="8078007" y="506255"/>
                </a:cubicBezTo>
                <a:cubicBezTo>
                  <a:pt x="8078007" y="540005"/>
                  <a:pt x="8082788" y="511076"/>
                  <a:pt x="8068445" y="530362"/>
                </a:cubicBezTo>
                <a:cubicBezTo>
                  <a:pt x="8082788" y="540005"/>
                  <a:pt x="8082788" y="549648"/>
                  <a:pt x="8101913" y="549648"/>
                </a:cubicBezTo>
                <a:cubicBezTo>
                  <a:pt x="8101913" y="549648"/>
                  <a:pt x="8101913" y="549648"/>
                  <a:pt x="8154506" y="549648"/>
                </a:cubicBezTo>
                <a:cubicBezTo>
                  <a:pt x="8154506" y="549648"/>
                  <a:pt x="8154506" y="549648"/>
                  <a:pt x="8178412" y="583399"/>
                </a:cubicBezTo>
                <a:cubicBezTo>
                  <a:pt x="8178412" y="583399"/>
                  <a:pt x="8178412" y="583399"/>
                  <a:pt x="8187975" y="578577"/>
                </a:cubicBezTo>
                <a:cubicBezTo>
                  <a:pt x="8187975" y="578577"/>
                  <a:pt x="8187975" y="578577"/>
                  <a:pt x="8187975" y="588220"/>
                </a:cubicBezTo>
                <a:cubicBezTo>
                  <a:pt x="8187975" y="588220"/>
                  <a:pt x="8187975" y="588220"/>
                  <a:pt x="8187975" y="621970"/>
                </a:cubicBezTo>
                <a:cubicBezTo>
                  <a:pt x="8187975" y="621970"/>
                  <a:pt x="8187975" y="621970"/>
                  <a:pt x="8187975" y="689471"/>
                </a:cubicBezTo>
                <a:cubicBezTo>
                  <a:pt x="8187975" y="689471"/>
                  <a:pt x="8187975" y="689471"/>
                  <a:pt x="8187975" y="752150"/>
                </a:cubicBezTo>
                <a:cubicBezTo>
                  <a:pt x="8187975" y="752150"/>
                  <a:pt x="8187975" y="752150"/>
                  <a:pt x="8192756" y="785900"/>
                </a:cubicBezTo>
                <a:cubicBezTo>
                  <a:pt x="8192756" y="785900"/>
                  <a:pt x="8192756" y="785900"/>
                  <a:pt x="8202318" y="785900"/>
                </a:cubicBezTo>
                <a:cubicBezTo>
                  <a:pt x="8202318" y="785900"/>
                  <a:pt x="8202318" y="785900"/>
                  <a:pt x="8183194" y="810008"/>
                </a:cubicBezTo>
                <a:cubicBezTo>
                  <a:pt x="8226225" y="843758"/>
                  <a:pt x="8187975" y="901616"/>
                  <a:pt x="8216662" y="959473"/>
                </a:cubicBezTo>
                <a:cubicBezTo>
                  <a:pt x="8221443" y="949831"/>
                  <a:pt x="8250131" y="911259"/>
                  <a:pt x="8250131" y="891973"/>
                </a:cubicBezTo>
                <a:cubicBezTo>
                  <a:pt x="8250131" y="891973"/>
                  <a:pt x="8250131" y="891973"/>
                  <a:pt x="8250131" y="863044"/>
                </a:cubicBezTo>
                <a:cubicBezTo>
                  <a:pt x="8250131" y="863044"/>
                  <a:pt x="8250131" y="863044"/>
                  <a:pt x="8250131" y="829294"/>
                </a:cubicBezTo>
                <a:cubicBezTo>
                  <a:pt x="8250131" y="829294"/>
                  <a:pt x="8250131" y="829294"/>
                  <a:pt x="8250131" y="795543"/>
                </a:cubicBezTo>
                <a:cubicBezTo>
                  <a:pt x="8250131" y="795543"/>
                  <a:pt x="8250131" y="795543"/>
                  <a:pt x="8250131" y="761793"/>
                </a:cubicBezTo>
                <a:cubicBezTo>
                  <a:pt x="8250131" y="761793"/>
                  <a:pt x="8250131" y="761793"/>
                  <a:pt x="8250131" y="728043"/>
                </a:cubicBezTo>
                <a:cubicBezTo>
                  <a:pt x="8250131" y="728043"/>
                  <a:pt x="8250131" y="728043"/>
                  <a:pt x="8250131" y="694292"/>
                </a:cubicBezTo>
                <a:cubicBezTo>
                  <a:pt x="8250131" y="694292"/>
                  <a:pt x="8250131" y="694292"/>
                  <a:pt x="8240568" y="612327"/>
                </a:cubicBezTo>
                <a:cubicBezTo>
                  <a:pt x="8254912" y="607506"/>
                  <a:pt x="8288380" y="597863"/>
                  <a:pt x="8317068" y="597863"/>
                </a:cubicBezTo>
                <a:cubicBezTo>
                  <a:pt x="8317068" y="597863"/>
                  <a:pt x="8317068" y="597863"/>
                  <a:pt x="8336193" y="597863"/>
                </a:cubicBezTo>
                <a:cubicBezTo>
                  <a:pt x="8336193" y="597863"/>
                  <a:pt x="8336193" y="597863"/>
                  <a:pt x="8350536" y="515898"/>
                </a:cubicBezTo>
                <a:cubicBezTo>
                  <a:pt x="8388786" y="506255"/>
                  <a:pt x="8384005" y="496612"/>
                  <a:pt x="8388786" y="448397"/>
                </a:cubicBezTo>
                <a:cubicBezTo>
                  <a:pt x="8388786" y="448397"/>
                  <a:pt x="8388786" y="448397"/>
                  <a:pt x="8489192" y="472505"/>
                </a:cubicBezTo>
                <a:cubicBezTo>
                  <a:pt x="8498754" y="482148"/>
                  <a:pt x="8537004" y="549648"/>
                  <a:pt x="8537004" y="573756"/>
                </a:cubicBezTo>
                <a:cubicBezTo>
                  <a:pt x="8537004" y="573756"/>
                  <a:pt x="8537004" y="573756"/>
                  <a:pt x="8537004" y="607506"/>
                </a:cubicBezTo>
                <a:cubicBezTo>
                  <a:pt x="8532223" y="641256"/>
                  <a:pt x="8541785" y="607506"/>
                  <a:pt x="8527442" y="631613"/>
                </a:cubicBezTo>
                <a:cubicBezTo>
                  <a:pt x="8594379" y="631613"/>
                  <a:pt x="8570473" y="631613"/>
                  <a:pt x="8570473" y="607506"/>
                </a:cubicBezTo>
                <a:cubicBezTo>
                  <a:pt x="8570473" y="486969"/>
                  <a:pt x="8680441" y="501433"/>
                  <a:pt x="8752159" y="540005"/>
                </a:cubicBezTo>
                <a:cubicBezTo>
                  <a:pt x="8752159" y="540005"/>
                  <a:pt x="8752159" y="540005"/>
                  <a:pt x="8747378" y="621970"/>
                </a:cubicBezTo>
                <a:cubicBezTo>
                  <a:pt x="8766503" y="612327"/>
                  <a:pt x="8771284" y="597863"/>
                  <a:pt x="8790409" y="597863"/>
                </a:cubicBezTo>
                <a:cubicBezTo>
                  <a:pt x="8790409" y="597863"/>
                  <a:pt x="8790409" y="597863"/>
                  <a:pt x="8799971" y="597863"/>
                </a:cubicBezTo>
                <a:cubicBezTo>
                  <a:pt x="8828659" y="597863"/>
                  <a:pt x="8828659" y="612327"/>
                  <a:pt x="8823877" y="626792"/>
                </a:cubicBezTo>
                <a:cubicBezTo>
                  <a:pt x="8823877" y="626792"/>
                  <a:pt x="8823877" y="626792"/>
                  <a:pt x="8871690" y="636435"/>
                </a:cubicBezTo>
                <a:cubicBezTo>
                  <a:pt x="8871690" y="636435"/>
                  <a:pt x="8871690" y="636435"/>
                  <a:pt x="8919502" y="564113"/>
                </a:cubicBezTo>
                <a:cubicBezTo>
                  <a:pt x="8919502" y="564113"/>
                  <a:pt x="8919502" y="564113"/>
                  <a:pt x="8986439" y="578577"/>
                </a:cubicBezTo>
                <a:cubicBezTo>
                  <a:pt x="9015126" y="525541"/>
                  <a:pt x="8996001" y="573756"/>
                  <a:pt x="9058157" y="530362"/>
                </a:cubicBezTo>
                <a:cubicBezTo>
                  <a:pt x="9058157" y="530362"/>
                  <a:pt x="9058157" y="530362"/>
                  <a:pt x="9091626" y="530362"/>
                </a:cubicBezTo>
                <a:cubicBezTo>
                  <a:pt x="9091626" y="530362"/>
                  <a:pt x="9091626" y="530362"/>
                  <a:pt x="9086845" y="544827"/>
                </a:cubicBezTo>
                <a:cubicBezTo>
                  <a:pt x="9086845" y="544827"/>
                  <a:pt x="9086845" y="544827"/>
                  <a:pt x="9120313" y="549648"/>
                </a:cubicBezTo>
                <a:cubicBezTo>
                  <a:pt x="9120313" y="549648"/>
                  <a:pt x="9120313" y="549648"/>
                  <a:pt x="9115532" y="559291"/>
                </a:cubicBezTo>
                <a:cubicBezTo>
                  <a:pt x="9115532" y="559291"/>
                  <a:pt x="9115532" y="559291"/>
                  <a:pt x="9125094" y="564113"/>
                </a:cubicBezTo>
                <a:cubicBezTo>
                  <a:pt x="9153782" y="593041"/>
                  <a:pt x="9144219" y="578577"/>
                  <a:pt x="9144219" y="631613"/>
                </a:cubicBezTo>
                <a:cubicBezTo>
                  <a:pt x="9144219" y="660542"/>
                  <a:pt x="9163344" y="689471"/>
                  <a:pt x="9172907" y="723221"/>
                </a:cubicBezTo>
                <a:cubicBezTo>
                  <a:pt x="9192031" y="708757"/>
                  <a:pt x="9196813" y="694292"/>
                  <a:pt x="9215938" y="694292"/>
                </a:cubicBezTo>
                <a:cubicBezTo>
                  <a:pt x="9215938" y="694292"/>
                  <a:pt x="9215938" y="694292"/>
                  <a:pt x="9239844" y="694292"/>
                </a:cubicBezTo>
                <a:cubicBezTo>
                  <a:pt x="9239844" y="694292"/>
                  <a:pt x="9282875" y="708757"/>
                  <a:pt x="9297218" y="713578"/>
                </a:cubicBezTo>
                <a:cubicBezTo>
                  <a:pt x="9306781" y="670185"/>
                  <a:pt x="9335468" y="621970"/>
                  <a:pt x="9378499" y="626792"/>
                </a:cubicBezTo>
                <a:cubicBezTo>
                  <a:pt x="9411968" y="626792"/>
                  <a:pt x="9454999" y="626792"/>
                  <a:pt x="9517154" y="631613"/>
                </a:cubicBezTo>
                <a:cubicBezTo>
                  <a:pt x="9517154" y="631613"/>
                  <a:pt x="9517154" y="631613"/>
                  <a:pt x="9512373" y="646078"/>
                </a:cubicBezTo>
                <a:cubicBezTo>
                  <a:pt x="9512373" y="646078"/>
                  <a:pt x="9512373" y="646078"/>
                  <a:pt x="9541061" y="646078"/>
                </a:cubicBezTo>
                <a:cubicBezTo>
                  <a:pt x="9541061" y="646078"/>
                  <a:pt x="9541061" y="646078"/>
                  <a:pt x="9560185" y="670185"/>
                </a:cubicBezTo>
                <a:cubicBezTo>
                  <a:pt x="9560185" y="670185"/>
                  <a:pt x="9550623" y="684649"/>
                  <a:pt x="9550623" y="689471"/>
                </a:cubicBezTo>
                <a:cubicBezTo>
                  <a:pt x="9550623" y="689471"/>
                  <a:pt x="9550623" y="689471"/>
                  <a:pt x="9550623" y="723221"/>
                </a:cubicBezTo>
                <a:cubicBezTo>
                  <a:pt x="9550623" y="723221"/>
                  <a:pt x="9550623" y="723221"/>
                  <a:pt x="9555404" y="752150"/>
                </a:cubicBezTo>
                <a:cubicBezTo>
                  <a:pt x="9555404" y="752150"/>
                  <a:pt x="9555404" y="752150"/>
                  <a:pt x="9550623" y="795543"/>
                </a:cubicBezTo>
                <a:cubicBezTo>
                  <a:pt x="9574529" y="829294"/>
                  <a:pt x="9569748" y="848580"/>
                  <a:pt x="9617560" y="863044"/>
                </a:cubicBezTo>
                <a:cubicBezTo>
                  <a:pt x="9593654" y="906437"/>
                  <a:pt x="9622341" y="906437"/>
                  <a:pt x="9641466" y="891973"/>
                </a:cubicBezTo>
                <a:lnTo>
                  <a:pt x="9641550" y="891859"/>
                </a:lnTo>
                <a:lnTo>
                  <a:pt x="9642139" y="894007"/>
                </a:lnTo>
                <a:cubicBezTo>
                  <a:pt x="9645314" y="896832"/>
                  <a:pt x="9652691" y="878469"/>
                  <a:pt x="9646761" y="884825"/>
                </a:cubicBezTo>
                <a:lnTo>
                  <a:pt x="9641550" y="891859"/>
                </a:lnTo>
                <a:lnTo>
                  <a:pt x="9640878" y="889402"/>
                </a:lnTo>
                <a:cubicBezTo>
                  <a:pt x="9640719" y="886775"/>
                  <a:pt x="9640868" y="882932"/>
                  <a:pt x="9641466" y="877508"/>
                </a:cubicBezTo>
                <a:cubicBezTo>
                  <a:pt x="9641466" y="877508"/>
                  <a:pt x="9641466" y="877508"/>
                  <a:pt x="9641466" y="843758"/>
                </a:cubicBezTo>
                <a:cubicBezTo>
                  <a:pt x="9641466" y="843758"/>
                  <a:pt x="9641466" y="843758"/>
                  <a:pt x="9641466" y="810008"/>
                </a:cubicBezTo>
                <a:cubicBezTo>
                  <a:pt x="9641466" y="810008"/>
                  <a:pt x="9641466" y="810008"/>
                  <a:pt x="9651029" y="737686"/>
                </a:cubicBezTo>
                <a:cubicBezTo>
                  <a:pt x="9651029" y="708757"/>
                  <a:pt x="9651029" y="732864"/>
                  <a:pt x="9641466" y="713578"/>
                </a:cubicBezTo>
                <a:cubicBezTo>
                  <a:pt x="9684497" y="684649"/>
                  <a:pt x="9636685" y="670185"/>
                  <a:pt x="9698841" y="665364"/>
                </a:cubicBezTo>
                <a:cubicBezTo>
                  <a:pt x="9703622" y="583399"/>
                  <a:pt x="9823153" y="631613"/>
                  <a:pt x="9847059" y="646078"/>
                </a:cubicBezTo>
                <a:cubicBezTo>
                  <a:pt x="9880527" y="670185"/>
                  <a:pt x="9823153" y="790722"/>
                  <a:pt x="9890090" y="800365"/>
                </a:cubicBezTo>
                <a:cubicBezTo>
                  <a:pt x="9890090" y="800365"/>
                  <a:pt x="9890090" y="800365"/>
                  <a:pt x="9909215" y="829294"/>
                </a:cubicBezTo>
                <a:cubicBezTo>
                  <a:pt x="9952246" y="766615"/>
                  <a:pt x="9933121" y="737686"/>
                  <a:pt x="9995277" y="694292"/>
                </a:cubicBezTo>
                <a:cubicBezTo>
                  <a:pt x="9995277" y="694292"/>
                  <a:pt x="9995277" y="694292"/>
                  <a:pt x="9980933" y="670185"/>
                </a:cubicBezTo>
                <a:cubicBezTo>
                  <a:pt x="9980933" y="670185"/>
                  <a:pt x="9980933" y="670185"/>
                  <a:pt x="9985714" y="646078"/>
                </a:cubicBezTo>
                <a:cubicBezTo>
                  <a:pt x="9985714" y="646078"/>
                  <a:pt x="9985714" y="646078"/>
                  <a:pt x="10033526" y="646078"/>
                </a:cubicBezTo>
                <a:cubicBezTo>
                  <a:pt x="10043089" y="694292"/>
                  <a:pt x="10066995" y="728043"/>
                  <a:pt x="10100464" y="713578"/>
                </a:cubicBezTo>
                <a:cubicBezTo>
                  <a:pt x="10119588" y="675007"/>
                  <a:pt x="10076557" y="578577"/>
                  <a:pt x="10124370" y="549648"/>
                </a:cubicBezTo>
                <a:cubicBezTo>
                  <a:pt x="10124370" y="549648"/>
                  <a:pt x="10124370" y="549648"/>
                  <a:pt x="10100464" y="496612"/>
                </a:cubicBezTo>
                <a:cubicBezTo>
                  <a:pt x="10100464" y="496612"/>
                  <a:pt x="10100464" y="496612"/>
                  <a:pt x="10124370" y="496612"/>
                </a:cubicBezTo>
                <a:cubicBezTo>
                  <a:pt x="10124370" y="496612"/>
                  <a:pt x="10124370" y="496612"/>
                  <a:pt x="10114807" y="486969"/>
                </a:cubicBezTo>
                <a:cubicBezTo>
                  <a:pt x="10114807" y="486969"/>
                  <a:pt x="10114807" y="486969"/>
                  <a:pt x="10124370" y="486969"/>
                </a:cubicBezTo>
                <a:cubicBezTo>
                  <a:pt x="10124370" y="486969"/>
                  <a:pt x="10124370" y="486969"/>
                  <a:pt x="10191307" y="448397"/>
                </a:cubicBezTo>
                <a:cubicBezTo>
                  <a:pt x="10191307" y="448397"/>
                  <a:pt x="10191307" y="448397"/>
                  <a:pt x="10267806" y="506255"/>
                </a:cubicBezTo>
                <a:cubicBezTo>
                  <a:pt x="10267806" y="506255"/>
                  <a:pt x="10267806" y="506255"/>
                  <a:pt x="10267806" y="573756"/>
                </a:cubicBezTo>
                <a:cubicBezTo>
                  <a:pt x="10267806" y="573756"/>
                  <a:pt x="10267806" y="573756"/>
                  <a:pt x="10267806" y="607506"/>
                </a:cubicBezTo>
                <a:cubicBezTo>
                  <a:pt x="10267806" y="607506"/>
                  <a:pt x="10267806" y="607506"/>
                  <a:pt x="10267806" y="636435"/>
                </a:cubicBezTo>
                <a:cubicBezTo>
                  <a:pt x="10267806" y="636435"/>
                  <a:pt x="10267806" y="636435"/>
                  <a:pt x="10267806" y="670185"/>
                </a:cubicBezTo>
                <a:cubicBezTo>
                  <a:pt x="10267806" y="670185"/>
                  <a:pt x="10267806" y="670185"/>
                  <a:pt x="10267806" y="703935"/>
                </a:cubicBezTo>
                <a:cubicBezTo>
                  <a:pt x="10267806" y="703935"/>
                  <a:pt x="10267806" y="703935"/>
                  <a:pt x="10267806" y="737686"/>
                </a:cubicBezTo>
                <a:cubicBezTo>
                  <a:pt x="10267806" y="737686"/>
                  <a:pt x="10267806" y="737686"/>
                  <a:pt x="10267806" y="771436"/>
                </a:cubicBezTo>
                <a:cubicBezTo>
                  <a:pt x="10267806" y="771436"/>
                  <a:pt x="10267806" y="771436"/>
                  <a:pt x="10267806" y="805186"/>
                </a:cubicBezTo>
                <a:cubicBezTo>
                  <a:pt x="10267806" y="805186"/>
                  <a:pt x="10267806" y="805186"/>
                  <a:pt x="10267806" y="834115"/>
                </a:cubicBezTo>
                <a:cubicBezTo>
                  <a:pt x="10267806" y="834115"/>
                  <a:pt x="10267806" y="834115"/>
                  <a:pt x="10267806" y="867865"/>
                </a:cubicBezTo>
                <a:cubicBezTo>
                  <a:pt x="10267806" y="867865"/>
                  <a:pt x="10267806" y="867865"/>
                  <a:pt x="10267806" y="901616"/>
                </a:cubicBezTo>
                <a:cubicBezTo>
                  <a:pt x="10267806" y="901616"/>
                  <a:pt x="10267806" y="901616"/>
                  <a:pt x="10267806" y="935366"/>
                </a:cubicBezTo>
                <a:cubicBezTo>
                  <a:pt x="10267806" y="935366"/>
                  <a:pt x="10267806" y="935366"/>
                  <a:pt x="10272588" y="969116"/>
                </a:cubicBezTo>
                <a:cubicBezTo>
                  <a:pt x="10267806" y="1002867"/>
                  <a:pt x="10277369" y="969116"/>
                  <a:pt x="10263025" y="993224"/>
                </a:cubicBezTo>
                <a:cubicBezTo>
                  <a:pt x="10263025" y="993224"/>
                  <a:pt x="10263025" y="993224"/>
                  <a:pt x="10286931" y="1012510"/>
                </a:cubicBezTo>
                <a:cubicBezTo>
                  <a:pt x="10286931" y="1012510"/>
                  <a:pt x="10286931" y="1012510"/>
                  <a:pt x="10310837" y="945009"/>
                </a:cubicBezTo>
                <a:cubicBezTo>
                  <a:pt x="10310837" y="945009"/>
                  <a:pt x="10310837" y="945009"/>
                  <a:pt x="10353868" y="959473"/>
                </a:cubicBezTo>
                <a:cubicBezTo>
                  <a:pt x="10353868" y="959473"/>
                  <a:pt x="10353868" y="959473"/>
                  <a:pt x="10353868" y="930545"/>
                </a:cubicBezTo>
                <a:cubicBezTo>
                  <a:pt x="10353868" y="930545"/>
                  <a:pt x="10353868" y="930545"/>
                  <a:pt x="10406462" y="959473"/>
                </a:cubicBezTo>
                <a:cubicBezTo>
                  <a:pt x="10406462" y="959473"/>
                  <a:pt x="10406462" y="959473"/>
                  <a:pt x="10411243" y="752150"/>
                </a:cubicBezTo>
                <a:cubicBezTo>
                  <a:pt x="10449493" y="694292"/>
                  <a:pt x="10416024" y="718400"/>
                  <a:pt x="10435149" y="679828"/>
                </a:cubicBezTo>
                <a:cubicBezTo>
                  <a:pt x="10444712" y="655721"/>
                  <a:pt x="10492524" y="670185"/>
                  <a:pt x="10506867" y="650899"/>
                </a:cubicBezTo>
                <a:cubicBezTo>
                  <a:pt x="10540336" y="621970"/>
                  <a:pt x="10473399" y="636435"/>
                  <a:pt x="10564242" y="612327"/>
                </a:cubicBezTo>
                <a:cubicBezTo>
                  <a:pt x="10626398" y="597863"/>
                  <a:pt x="10573804" y="578577"/>
                  <a:pt x="10655085" y="578577"/>
                </a:cubicBezTo>
                <a:cubicBezTo>
                  <a:pt x="10655085" y="578577"/>
                  <a:pt x="10655085" y="578577"/>
                  <a:pt x="10674210" y="588220"/>
                </a:cubicBezTo>
                <a:cubicBezTo>
                  <a:pt x="10674210" y="588220"/>
                  <a:pt x="10674210" y="588220"/>
                  <a:pt x="10745928" y="631613"/>
                </a:cubicBezTo>
                <a:cubicBezTo>
                  <a:pt x="10745928" y="684649"/>
                  <a:pt x="10760272" y="694292"/>
                  <a:pt x="10755491" y="732864"/>
                </a:cubicBezTo>
                <a:cubicBezTo>
                  <a:pt x="10755491" y="756972"/>
                  <a:pt x="10760272" y="776257"/>
                  <a:pt x="10760272" y="805186"/>
                </a:cubicBezTo>
                <a:cubicBezTo>
                  <a:pt x="10755491" y="887151"/>
                  <a:pt x="10769835" y="834115"/>
                  <a:pt x="10803303" y="858223"/>
                </a:cubicBezTo>
                <a:cubicBezTo>
                  <a:pt x="10827209" y="877508"/>
                  <a:pt x="10788959" y="978759"/>
                  <a:pt x="10827209" y="978759"/>
                </a:cubicBezTo>
                <a:cubicBezTo>
                  <a:pt x="10851115" y="978759"/>
                  <a:pt x="10851115" y="954652"/>
                  <a:pt x="10851115" y="945009"/>
                </a:cubicBezTo>
                <a:cubicBezTo>
                  <a:pt x="10851115" y="945009"/>
                  <a:pt x="10851115" y="945009"/>
                  <a:pt x="10851115" y="911259"/>
                </a:cubicBezTo>
                <a:cubicBezTo>
                  <a:pt x="10851115" y="911259"/>
                  <a:pt x="10851115" y="911259"/>
                  <a:pt x="10851115" y="877508"/>
                </a:cubicBezTo>
                <a:cubicBezTo>
                  <a:pt x="10851115" y="843758"/>
                  <a:pt x="10855897" y="877508"/>
                  <a:pt x="10846334" y="853401"/>
                </a:cubicBezTo>
                <a:cubicBezTo>
                  <a:pt x="10846334" y="853401"/>
                  <a:pt x="10846334" y="853401"/>
                  <a:pt x="10941959" y="795543"/>
                </a:cubicBezTo>
                <a:cubicBezTo>
                  <a:pt x="10932396" y="776257"/>
                  <a:pt x="10937177" y="747329"/>
                  <a:pt x="10980208" y="747329"/>
                </a:cubicBezTo>
                <a:cubicBezTo>
                  <a:pt x="10980208" y="747329"/>
                  <a:pt x="10980208" y="747329"/>
                  <a:pt x="10999333" y="679828"/>
                </a:cubicBezTo>
                <a:cubicBezTo>
                  <a:pt x="10999333" y="679828"/>
                  <a:pt x="10999333" y="679828"/>
                  <a:pt x="11047145" y="679828"/>
                </a:cubicBezTo>
                <a:cubicBezTo>
                  <a:pt x="11047145" y="679828"/>
                  <a:pt x="11047145" y="679828"/>
                  <a:pt x="11071052" y="665364"/>
                </a:cubicBezTo>
                <a:cubicBezTo>
                  <a:pt x="11094958" y="699114"/>
                  <a:pt x="11099739" y="675007"/>
                  <a:pt x="11099739" y="713578"/>
                </a:cubicBezTo>
                <a:cubicBezTo>
                  <a:pt x="11099739" y="737686"/>
                  <a:pt x="11114083" y="742507"/>
                  <a:pt x="11157114" y="747329"/>
                </a:cubicBezTo>
                <a:cubicBezTo>
                  <a:pt x="11157114" y="771436"/>
                  <a:pt x="11161895" y="776257"/>
                  <a:pt x="11161895" y="805186"/>
                </a:cubicBezTo>
                <a:cubicBezTo>
                  <a:pt x="11161895" y="805186"/>
                  <a:pt x="11161895" y="805186"/>
                  <a:pt x="11161895" y="959473"/>
                </a:cubicBezTo>
                <a:cubicBezTo>
                  <a:pt x="11161895" y="959473"/>
                  <a:pt x="11161895" y="959473"/>
                  <a:pt x="11171457" y="954652"/>
                </a:cubicBezTo>
                <a:cubicBezTo>
                  <a:pt x="11171457" y="954652"/>
                  <a:pt x="11171457" y="954652"/>
                  <a:pt x="11181020" y="993224"/>
                </a:cubicBezTo>
                <a:cubicBezTo>
                  <a:pt x="11243176" y="998045"/>
                  <a:pt x="11252738" y="1017331"/>
                  <a:pt x="11262300" y="945009"/>
                </a:cubicBezTo>
                <a:cubicBezTo>
                  <a:pt x="11290988" y="945009"/>
                  <a:pt x="11281425" y="969116"/>
                  <a:pt x="11300550" y="1002867"/>
                </a:cubicBezTo>
                <a:cubicBezTo>
                  <a:pt x="11367487" y="969116"/>
                  <a:pt x="11357925" y="1026974"/>
                  <a:pt x="11357925" y="901616"/>
                </a:cubicBezTo>
                <a:cubicBezTo>
                  <a:pt x="11357925" y="858223"/>
                  <a:pt x="11367487" y="781079"/>
                  <a:pt x="11357925" y="761793"/>
                </a:cubicBezTo>
                <a:cubicBezTo>
                  <a:pt x="11434424" y="756972"/>
                  <a:pt x="11434424" y="679828"/>
                  <a:pt x="11487018" y="713578"/>
                </a:cubicBezTo>
                <a:cubicBezTo>
                  <a:pt x="11487018" y="713578"/>
                  <a:pt x="11487018" y="713578"/>
                  <a:pt x="11525268" y="747329"/>
                </a:cubicBezTo>
                <a:cubicBezTo>
                  <a:pt x="11525268" y="747329"/>
                  <a:pt x="11525268" y="747329"/>
                  <a:pt x="11553955" y="785900"/>
                </a:cubicBezTo>
                <a:cubicBezTo>
                  <a:pt x="11601767" y="689471"/>
                  <a:pt x="11496580" y="689471"/>
                  <a:pt x="11630455" y="689471"/>
                </a:cubicBezTo>
                <a:cubicBezTo>
                  <a:pt x="11649579" y="689471"/>
                  <a:pt x="11649579" y="684649"/>
                  <a:pt x="11668704" y="679828"/>
                </a:cubicBezTo>
                <a:cubicBezTo>
                  <a:pt x="11726079" y="708757"/>
                  <a:pt x="11659142" y="694292"/>
                  <a:pt x="11706954" y="723221"/>
                </a:cubicBezTo>
                <a:cubicBezTo>
                  <a:pt x="11740423" y="737686"/>
                  <a:pt x="11740423" y="742507"/>
                  <a:pt x="11749985" y="776257"/>
                </a:cubicBezTo>
                <a:cubicBezTo>
                  <a:pt x="11754766" y="824472"/>
                  <a:pt x="11764329" y="858223"/>
                  <a:pt x="11749985" y="887151"/>
                </a:cubicBezTo>
                <a:cubicBezTo>
                  <a:pt x="11749985" y="887151"/>
                  <a:pt x="11749985" y="887151"/>
                  <a:pt x="11759548" y="896794"/>
                </a:cubicBezTo>
                <a:cubicBezTo>
                  <a:pt x="11759548" y="896794"/>
                  <a:pt x="11759548" y="896794"/>
                  <a:pt x="11764329" y="887151"/>
                </a:cubicBezTo>
                <a:cubicBezTo>
                  <a:pt x="11764329" y="887151"/>
                  <a:pt x="11764329" y="887151"/>
                  <a:pt x="11874297" y="930545"/>
                </a:cubicBezTo>
                <a:cubicBezTo>
                  <a:pt x="11874297" y="930545"/>
                  <a:pt x="11874297" y="930545"/>
                  <a:pt x="11859953" y="949831"/>
                </a:cubicBezTo>
                <a:cubicBezTo>
                  <a:pt x="11898203" y="978759"/>
                  <a:pt x="11864734" y="954652"/>
                  <a:pt x="11869516" y="978759"/>
                </a:cubicBezTo>
                <a:cubicBezTo>
                  <a:pt x="11869516" y="978759"/>
                  <a:pt x="11869516" y="978759"/>
                  <a:pt x="11869516" y="1007688"/>
                </a:cubicBezTo>
                <a:cubicBezTo>
                  <a:pt x="11869516" y="1007688"/>
                  <a:pt x="11869516" y="1007688"/>
                  <a:pt x="11869516" y="1041438"/>
                </a:cubicBezTo>
                <a:cubicBezTo>
                  <a:pt x="11869516" y="1041438"/>
                  <a:pt x="11869516" y="1041438"/>
                  <a:pt x="11864734" y="1094475"/>
                </a:cubicBezTo>
                <a:cubicBezTo>
                  <a:pt x="11931671" y="1089653"/>
                  <a:pt x="11898203" y="1031796"/>
                  <a:pt x="11898203" y="1007688"/>
                </a:cubicBezTo>
                <a:cubicBezTo>
                  <a:pt x="11898203" y="1007688"/>
                  <a:pt x="11898203" y="1007688"/>
                  <a:pt x="11898203" y="978759"/>
                </a:cubicBezTo>
                <a:cubicBezTo>
                  <a:pt x="11902984" y="920902"/>
                  <a:pt x="11893422" y="867865"/>
                  <a:pt x="11969921" y="829294"/>
                </a:cubicBezTo>
                <a:cubicBezTo>
                  <a:pt x="11969921" y="829294"/>
                  <a:pt x="11969921" y="829294"/>
                  <a:pt x="11998609" y="863044"/>
                </a:cubicBezTo>
                <a:cubicBezTo>
                  <a:pt x="11998609" y="863044"/>
                  <a:pt x="11998609" y="863044"/>
                  <a:pt x="12022515" y="863044"/>
                </a:cubicBezTo>
                <a:cubicBezTo>
                  <a:pt x="12051202" y="863044"/>
                  <a:pt x="12094233" y="906437"/>
                  <a:pt x="12113358" y="920902"/>
                </a:cubicBezTo>
                <a:cubicBezTo>
                  <a:pt x="12122920" y="896794"/>
                  <a:pt x="12113358" y="877508"/>
                  <a:pt x="12118139" y="863044"/>
                </a:cubicBezTo>
                <a:cubicBezTo>
                  <a:pt x="12127702" y="834115"/>
                  <a:pt x="12151608" y="848580"/>
                  <a:pt x="12161170" y="795543"/>
                </a:cubicBezTo>
                <a:cubicBezTo>
                  <a:pt x="12185076" y="810008"/>
                  <a:pt x="12189857" y="795543"/>
                  <a:pt x="12194639" y="761793"/>
                </a:cubicBezTo>
                <a:cubicBezTo>
                  <a:pt x="12194639" y="761793"/>
                  <a:pt x="12194639" y="761793"/>
                  <a:pt x="12232888" y="761793"/>
                </a:cubicBezTo>
                <a:cubicBezTo>
                  <a:pt x="12271138" y="761793"/>
                  <a:pt x="12266357" y="805186"/>
                  <a:pt x="12295044" y="795543"/>
                </a:cubicBezTo>
                <a:cubicBezTo>
                  <a:pt x="12295044" y="795543"/>
                  <a:pt x="12295044" y="795543"/>
                  <a:pt x="12299826" y="805186"/>
                </a:cubicBezTo>
                <a:cubicBezTo>
                  <a:pt x="12309388" y="810008"/>
                  <a:pt x="12304607" y="829294"/>
                  <a:pt x="12333294" y="819651"/>
                </a:cubicBezTo>
                <a:cubicBezTo>
                  <a:pt x="12361981" y="810008"/>
                  <a:pt x="12352419" y="819651"/>
                  <a:pt x="12390669" y="810008"/>
                </a:cubicBezTo>
                <a:cubicBezTo>
                  <a:pt x="12385888" y="800365"/>
                  <a:pt x="12381106" y="805186"/>
                  <a:pt x="12381106" y="785900"/>
                </a:cubicBezTo>
                <a:cubicBezTo>
                  <a:pt x="12381106" y="785900"/>
                  <a:pt x="12381106" y="785900"/>
                  <a:pt x="12381106" y="761793"/>
                </a:cubicBezTo>
                <a:cubicBezTo>
                  <a:pt x="12381106" y="761793"/>
                  <a:pt x="12381106" y="761793"/>
                  <a:pt x="12514981" y="761793"/>
                </a:cubicBezTo>
                <a:cubicBezTo>
                  <a:pt x="12514981" y="805186"/>
                  <a:pt x="12519762" y="814829"/>
                  <a:pt x="12543668" y="814829"/>
                </a:cubicBezTo>
                <a:cubicBezTo>
                  <a:pt x="12567574" y="819651"/>
                  <a:pt x="12596261" y="829294"/>
                  <a:pt x="12596261" y="829294"/>
                </a:cubicBezTo>
                <a:cubicBezTo>
                  <a:pt x="12615386" y="829294"/>
                  <a:pt x="12663198" y="790722"/>
                  <a:pt x="12667980" y="761793"/>
                </a:cubicBezTo>
                <a:cubicBezTo>
                  <a:pt x="12667980" y="761793"/>
                  <a:pt x="12667980" y="761793"/>
                  <a:pt x="12744479" y="761793"/>
                </a:cubicBezTo>
                <a:cubicBezTo>
                  <a:pt x="12744479" y="761793"/>
                  <a:pt x="12744479" y="761793"/>
                  <a:pt x="12734917" y="766615"/>
                </a:cubicBezTo>
                <a:cubicBezTo>
                  <a:pt x="12734917" y="766615"/>
                  <a:pt x="12734917" y="766615"/>
                  <a:pt x="12806635" y="867865"/>
                </a:cubicBezTo>
                <a:cubicBezTo>
                  <a:pt x="12806635" y="867865"/>
                  <a:pt x="12806635" y="867865"/>
                  <a:pt x="12816198" y="858223"/>
                </a:cubicBezTo>
                <a:cubicBezTo>
                  <a:pt x="12816198" y="858223"/>
                  <a:pt x="12816198" y="858223"/>
                  <a:pt x="12820979" y="867865"/>
                </a:cubicBezTo>
                <a:cubicBezTo>
                  <a:pt x="12820979" y="867865"/>
                  <a:pt x="12820979" y="867865"/>
                  <a:pt x="12825760" y="896794"/>
                </a:cubicBezTo>
                <a:cubicBezTo>
                  <a:pt x="12825760" y="896794"/>
                  <a:pt x="12825760" y="896794"/>
                  <a:pt x="12849666" y="901616"/>
                </a:cubicBezTo>
                <a:lnTo>
                  <a:pt x="12858750" y="901616"/>
                </a:lnTo>
                <a:lnTo>
                  <a:pt x="12858750" y="1456085"/>
                </a:lnTo>
                <a:lnTo>
                  <a:pt x="12300487" y="1456085"/>
                </a:lnTo>
                <a:lnTo>
                  <a:pt x="11292958" y="1456085"/>
                </a:lnTo>
                <a:lnTo>
                  <a:pt x="10062359" y="1456085"/>
                </a:lnTo>
                <a:lnTo>
                  <a:pt x="8586385" y="1456085"/>
                </a:lnTo>
                <a:lnTo>
                  <a:pt x="7749411" y="1456085"/>
                </a:lnTo>
                <a:lnTo>
                  <a:pt x="6842728" y="1456085"/>
                </a:lnTo>
                <a:lnTo>
                  <a:pt x="5863547" y="1456085"/>
                </a:lnTo>
                <a:lnTo>
                  <a:pt x="4809080" y="1456085"/>
                </a:lnTo>
                <a:lnTo>
                  <a:pt x="3676539" y="1456085"/>
                </a:lnTo>
                <a:lnTo>
                  <a:pt x="2463136" y="1456085"/>
                </a:lnTo>
                <a:lnTo>
                  <a:pt x="1166081" y="1456085"/>
                </a:lnTo>
                <a:lnTo>
                  <a:pt x="0" y="1456085"/>
                </a:lnTo>
                <a:lnTo>
                  <a:pt x="0" y="1248762"/>
                </a:lnTo>
                <a:lnTo>
                  <a:pt x="50335" y="1248762"/>
                </a:lnTo>
                <a:cubicBezTo>
                  <a:pt x="50335" y="1248762"/>
                  <a:pt x="50335" y="1248762"/>
                  <a:pt x="117273" y="1248762"/>
                </a:cubicBezTo>
                <a:cubicBezTo>
                  <a:pt x="193772" y="1248762"/>
                  <a:pt x="141179" y="1258405"/>
                  <a:pt x="193772" y="1263226"/>
                </a:cubicBezTo>
                <a:cubicBezTo>
                  <a:pt x="251147" y="1272869"/>
                  <a:pt x="236803" y="1239119"/>
                  <a:pt x="236803" y="1210190"/>
                </a:cubicBezTo>
                <a:cubicBezTo>
                  <a:pt x="236803" y="1177645"/>
                  <a:pt x="228735" y="1131540"/>
                  <a:pt x="236803" y="1094249"/>
                </a:cubicBezTo>
                <a:lnTo>
                  <a:pt x="246905" y="1070639"/>
                </a:lnTo>
                <a:lnTo>
                  <a:pt x="255928" y="1075189"/>
                </a:lnTo>
                <a:cubicBezTo>
                  <a:pt x="255928" y="1075189"/>
                  <a:pt x="255928" y="1075189"/>
                  <a:pt x="260709" y="1070367"/>
                </a:cubicBezTo>
                <a:cubicBezTo>
                  <a:pt x="260709" y="1070367"/>
                  <a:pt x="260709" y="1070367"/>
                  <a:pt x="279834" y="1084832"/>
                </a:cubicBezTo>
                <a:cubicBezTo>
                  <a:pt x="279834" y="1084832"/>
                  <a:pt x="279834" y="1084832"/>
                  <a:pt x="346771" y="1099296"/>
                </a:cubicBezTo>
                <a:cubicBezTo>
                  <a:pt x="346771" y="1099296"/>
                  <a:pt x="346771" y="1099296"/>
                  <a:pt x="346771" y="1181261"/>
                </a:cubicBezTo>
                <a:cubicBezTo>
                  <a:pt x="346771" y="1181261"/>
                  <a:pt x="346771" y="1181261"/>
                  <a:pt x="341990" y="1210190"/>
                </a:cubicBezTo>
                <a:cubicBezTo>
                  <a:pt x="341990" y="1210190"/>
                  <a:pt x="341990" y="1210190"/>
                  <a:pt x="346771" y="1258405"/>
                </a:cubicBezTo>
                <a:cubicBezTo>
                  <a:pt x="423271" y="1263226"/>
                  <a:pt x="389802" y="1258405"/>
                  <a:pt x="418490" y="1215012"/>
                </a:cubicBezTo>
                <a:cubicBezTo>
                  <a:pt x="418490" y="1215012"/>
                  <a:pt x="418490" y="1215012"/>
                  <a:pt x="408927" y="1215012"/>
                </a:cubicBezTo>
                <a:cubicBezTo>
                  <a:pt x="408927" y="1215012"/>
                  <a:pt x="408927" y="1215012"/>
                  <a:pt x="413708" y="1060724"/>
                </a:cubicBezTo>
                <a:cubicBezTo>
                  <a:pt x="413708" y="1060724"/>
                  <a:pt x="413708" y="1060724"/>
                  <a:pt x="437614" y="1060724"/>
                </a:cubicBezTo>
                <a:cubicBezTo>
                  <a:pt x="466302" y="1060724"/>
                  <a:pt x="456739" y="1075189"/>
                  <a:pt x="456739" y="1099296"/>
                </a:cubicBezTo>
                <a:cubicBezTo>
                  <a:pt x="456739" y="1099296"/>
                  <a:pt x="456739" y="1099296"/>
                  <a:pt x="428052" y="1210190"/>
                </a:cubicBezTo>
                <a:cubicBezTo>
                  <a:pt x="428052" y="1210190"/>
                  <a:pt x="428052" y="1210190"/>
                  <a:pt x="466302" y="1171618"/>
                </a:cubicBezTo>
                <a:cubicBezTo>
                  <a:pt x="466302" y="1171618"/>
                  <a:pt x="466302" y="1171618"/>
                  <a:pt x="514114" y="1176440"/>
                </a:cubicBezTo>
                <a:cubicBezTo>
                  <a:pt x="514114" y="1176440"/>
                  <a:pt x="514114" y="1176440"/>
                  <a:pt x="528458" y="1210190"/>
                </a:cubicBezTo>
                <a:cubicBezTo>
                  <a:pt x="528458" y="1210190"/>
                  <a:pt x="528458" y="1210190"/>
                  <a:pt x="576270" y="1157154"/>
                </a:cubicBezTo>
                <a:cubicBezTo>
                  <a:pt x="581051" y="1161975"/>
                  <a:pt x="595395" y="1176440"/>
                  <a:pt x="600176" y="1176440"/>
                </a:cubicBezTo>
                <a:cubicBezTo>
                  <a:pt x="619301" y="1176440"/>
                  <a:pt x="619301" y="1166797"/>
                  <a:pt x="638426" y="1157154"/>
                </a:cubicBezTo>
                <a:cubicBezTo>
                  <a:pt x="638426" y="1157154"/>
                  <a:pt x="638426" y="1157154"/>
                  <a:pt x="633645" y="1243940"/>
                </a:cubicBezTo>
                <a:cubicBezTo>
                  <a:pt x="633645" y="1243940"/>
                  <a:pt x="633645" y="1243940"/>
                  <a:pt x="624082" y="1248762"/>
                </a:cubicBezTo>
                <a:cubicBezTo>
                  <a:pt x="624082" y="1248762"/>
                  <a:pt x="624082" y="1248762"/>
                  <a:pt x="609738" y="1210190"/>
                </a:cubicBezTo>
                <a:cubicBezTo>
                  <a:pt x="609738" y="1210190"/>
                  <a:pt x="609738" y="1210190"/>
                  <a:pt x="581051" y="1215012"/>
                </a:cubicBezTo>
                <a:cubicBezTo>
                  <a:pt x="581051" y="1215012"/>
                  <a:pt x="581051" y="1215012"/>
                  <a:pt x="576270" y="1258405"/>
                </a:cubicBezTo>
                <a:cubicBezTo>
                  <a:pt x="576270" y="1258405"/>
                  <a:pt x="576270" y="1258405"/>
                  <a:pt x="633645" y="1268048"/>
                </a:cubicBezTo>
                <a:cubicBezTo>
                  <a:pt x="633645" y="1268048"/>
                  <a:pt x="633645" y="1268048"/>
                  <a:pt x="638426" y="1268048"/>
                </a:cubicBezTo>
                <a:cubicBezTo>
                  <a:pt x="686238" y="1268048"/>
                  <a:pt x="700582" y="1234297"/>
                  <a:pt x="695800" y="1200547"/>
                </a:cubicBezTo>
                <a:cubicBezTo>
                  <a:pt x="695800" y="1200547"/>
                  <a:pt x="695800" y="1200547"/>
                  <a:pt x="695800" y="1166797"/>
                </a:cubicBezTo>
                <a:cubicBezTo>
                  <a:pt x="695800" y="1166797"/>
                  <a:pt x="695800" y="1166797"/>
                  <a:pt x="695800" y="1133046"/>
                </a:cubicBezTo>
                <a:cubicBezTo>
                  <a:pt x="695800" y="1133046"/>
                  <a:pt x="695800" y="1133046"/>
                  <a:pt x="695800" y="1099296"/>
                </a:cubicBezTo>
                <a:cubicBezTo>
                  <a:pt x="695800" y="1099296"/>
                  <a:pt x="695800" y="1099296"/>
                  <a:pt x="695800" y="1041438"/>
                </a:cubicBezTo>
                <a:cubicBezTo>
                  <a:pt x="695800" y="1041438"/>
                  <a:pt x="695800" y="1041438"/>
                  <a:pt x="743613" y="1070367"/>
                </a:cubicBezTo>
                <a:cubicBezTo>
                  <a:pt x="743613" y="1070367"/>
                  <a:pt x="743613" y="1070367"/>
                  <a:pt x="772300" y="1055903"/>
                </a:cubicBezTo>
                <a:cubicBezTo>
                  <a:pt x="772300" y="1055903"/>
                  <a:pt x="772300" y="1055903"/>
                  <a:pt x="805769" y="1022153"/>
                </a:cubicBezTo>
                <a:cubicBezTo>
                  <a:pt x="805769" y="1022153"/>
                  <a:pt x="805769" y="1022153"/>
                  <a:pt x="810550" y="1026974"/>
                </a:cubicBezTo>
                <a:cubicBezTo>
                  <a:pt x="810550" y="1017331"/>
                  <a:pt x="800987" y="1002867"/>
                  <a:pt x="820112" y="1002867"/>
                </a:cubicBezTo>
                <a:cubicBezTo>
                  <a:pt x="848800" y="1002867"/>
                  <a:pt x="844018" y="1012510"/>
                  <a:pt x="834456" y="1026974"/>
                </a:cubicBezTo>
                <a:cubicBezTo>
                  <a:pt x="887049" y="1031796"/>
                  <a:pt x="887049" y="1080010"/>
                  <a:pt x="887049" y="1118582"/>
                </a:cubicBezTo>
                <a:cubicBezTo>
                  <a:pt x="887049" y="1118582"/>
                  <a:pt x="887049" y="1118582"/>
                  <a:pt x="887049" y="1123404"/>
                </a:cubicBezTo>
                <a:cubicBezTo>
                  <a:pt x="887049" y="1123404"/>
                  <a:pt x="887049" y="1123404"/>
                  <a:pt x="887049" y="1157154"/>
                </a:cubicBezTo>
                <a:cubicBezTo>
                  <a:pt x="887049" y="1200547"/>
                  <a:pt x="901393" y="1186083"/>
                  <a:pt x="901393" y="1224654"/>
                </a:cubicBezTo>
                <a:cubicBezTo>
                  <a:pt x="901393" y="1224654"/>
                  <a:pt x="901393" y="1224654"/>
                  <a:pt x="1006580" y="1234297"/>
                </a:cubicBezTo>
                <a:cubicBezTo>
                  <a:pt x="1006580" y="1234297"/>
                  <a:pt x="1006580" y="1234297"/>
                  <a:pt x="1035267" y="1234297"/>
                </a:cubicBezTo>
                <a:cubicBezTo>
                  <a:pt x="1035267" y="1234297"/>
                  <a:pt x="1035267" y="1234297"/>
                  <a:pt x="1073517" y="1234297"/>
                </a:cubicBezTo>
                <a:cubicBezTo>
                  <a:pt x="1073517" y="1234297"/>
                  <a:pt x="1073517" y="1234297"/>
                  <a:pt x="1097423" y="1239119"/>
                </a:cubicBezTo>
                <a:cubicBezTo>
                  <a:pt x="1097423" y="1239119"/>
                  <a:pt x="1097423" y="1239119"/>
                  <a:pt x="1154798" y="1224654"/>
                </a:cubicBezTo>
                <a:cubicBezTo>
                  <a:pt x="1154798" y="1224654"/>
                  <a:pt x="1154798" y="1224654"/>
                  <a:pt x="1164360" y="1055903"/>
                </a:cubicBezTo>
                <a:lnTo>
                  <a:pt x="1164360" y="1061779"/>
                </a:lnTo>
                <a:cubicBezTo>
                  <a:pt x="1164360" y="1068559"/>
                  <a:pt x="1164360" y="1077600"/>
                  <a:pt x="1164360" y="1089653"/>
                </a:cubicBezTo>
                <a:cubicBezTo>
                  <a:pt x="1164360" y="1089653"/>
                  <a:pt x="1164360" y="1089653"/>
                  <a:pt x="1207391" y="1002867"/>
                </a:cubicBezTo>
                <a:cubicBezTo>
                  <a:pt x="1207391" y="969116"/>
                  <a:pt x="1269547" y="964295"/>
                  <a:pt x="1288672" y="964295"/>
                </a:cubicBezTo>
                <a:cubicBezTo>
                  <a:pt x="1341266" y="959473"/>
                  <a:pt x="1331703" y="969116"/>
                  <a:pt x="1384296" y="1002867"/>
                </a:cubicBezTo>
                <a:cubicBezTo>
                  <a:pt x="1384296" y="1002867"/>
                  <a:pt x="1384296" y="1002867"/>
                  <a:pt x="1408202" y="877508"/>
                </a:cubicBezTo>
                <a:cubicBezTo>
                  <a:pt x="1408202" y="877508"/>
                  <a:pt x="1408202" y="877508"/>
                  <a:pt x="1432109" y="877508"/>
                </a:cubicBezTo>
                <a:cubicBezTo>
                  <a:pt x="1427327" y="853401"/>
                  <a:pt x="1432109" y="819651"/>
                  <a:pt x="1432109" y="795543"/>
                </a:cubicBezTo>
                <a:cubicBezTo>
                  <a:pt x="1432109" y="732864"/>
                  <a:pt x="1417765" y="747329"/>
                  <a:pt x="1475140" y="723221"/>
                </a:cubicBezTo>
                <a:cubicBezTo>
                  <a:pt x="1475140" y="723221"/>
                  <a:pt x="1475140" y="723221"/>
                  <a:pt x="1484702" y="670185"/>
                </a:cubicBezTo>
                <a:cubicBezTo>
                  <a:pt x="1484702" y="670185"/>
                  <a:pt x="1484702" y="670185"/>
                  <a:pt x="1518171" y="679828"/>
                </a:cubicBezTo>
                <a:cubicBezTo>
                  <a:pt x="1522952" y="747329"/>
                  <a:pt x="1628139" y="728043"/>
                  <a:pt x="1647264" y="723221"/>
                </a:cubicBezTo>
                <a:cubicBezTo>
                  <a:pt x="1690295" y="689471"/>
                  <a:pt x="1609014" y="530362"/>
                  <a:pt x="1704638" y="530362"/>
                </a:cubicBezTo>
                <a:cubicBezTo>
                  <a:pt x="1704638" y="530362"/>
                  <a:pt x="1704638" y="530362"/>
                  <a:pt x="1723763" y="530362"/>
                </a:cubicBezTo>
                <a:cubicBezTo>
                  <a:pt x="1723763" y="530362"/>
                  <a:pt x="1723763" y="530362"/>
                  <a:pt x="1762013" y="482148"/>
                </a:cubicBezTo>
                <a:cubicBezTo>
                  <a:pt x="1762013" y="482148"/>
                  <a:pt x="1762013" y="482148"/>
                  <a:pt x="1876762" y="506255"/>
                </a:cubicBezTo>
                <a:cubicBezTo>
                  <a:pt x="1900668" y="549648"/>
                  <a:pt x="1891106" y="530362"/>
                  <a:pt x="1924574" y="530362"/>
                </a:cubicBezTo>
                <a:lnTo>
                  <a:pt x="1942258" y="535712"/>
                </a:lnTo>
                <a:lnTo>
                  <a:pt x="1940711" y="536464"/>
                </a:lnTo>
                <a:cubicBezTo>
                  <a:pt x="1939815" y="537143"/>
                  <a:pt x="1941309" y="536690"/>
                  <a:pt x="1942504" y="535786"/>
                </a:cubicBezTo>
                <a:lnTo>
                  <a:pt x="1942258" y="535712"/>
                </a:lnTo>
                <a:lnTo>
                  <a:pt x="1953262" y="530362"/>
                </a:lnTo>
                <a:cubicBezTo>
                  <a:pt x="1953262" y="530362"/>
                  <a:pt x="1953262" y="530362"/>
                  <a:pt x="1953262" y="544827"/>
                </a:cubicBezTo>
                <a:cubicBezTo>
                  <a:pt x="1953262" y="544827"/>
                  <a:pt x="1953262" y="544827"/>
                  <a:pt x="1962824" y="564113"/>
                </a:cubicBezTo>
                <a:cubicBezTo>
                  <a:pt x="1962824" y="564113"/>
                  <a:pt x="1962824" y="564113"/>
                  <a:pt x="1962824" y="597863"/>
                </a:cubicBezTo>
                <a:cubicBezTo>
                  <a:pt x="1962824" y="597863"/>
                  <a:pt x="1962824" y="597863"/>
                  <a:pt x="1962824" y="631613"/>
                </a:cubicBezTo>
                <a:cubicBezTo>
                  <a:pt x="1962824" y="631613"/>
                  <a:pt x="1962824" y="631613"/>
                  <a:pt x="1962824" y="665364"/>
                </a:cubicBezTo>
                <a:cubicBezTo>
                  <a:pt x="1962824" y="665364"/>
                  <a:pt x="1962824" y="665364"/>
                  <a:pt x="1962824" y="694292"/>
                </a:cubicBezTo>
                <a:cubicBezTo>
                  <a:pt x="1962824" y="694292"/>
                  <a:pt x="1962824" y="694292"/>
                  <a:pt x="1962824" y="728043"/>
                </a:cubicBezTo>
                <a:cubicBezTo>
                  <a:pt x="1962824" y="728043"/>
                  <a:pt x="1962824" y="728043"/>
                  <a:pt x="1962824" y="761793"/>
                </a:cubicBezTo>
                <a:cubicBezTo>
                  <a:pt x="1962824" y="761793"/>
                  <a:pt x="1962824" y="761793"/>
                  <a:pt x="1962824" y="795543"/>
                </a:cubicBezTo>
                <a:cubicBezTo>
                  <a:pt x="1962824" y="795543"/>
                  <a:pt x="1962824" y="795543"/>
                  <a:pt x="1962824" y="829294"/>
                </a:cubicBezTo>
                <a:cubicBezTo>
                  <a:pt x="1962824" y="829294"/>
                  <a:pt x="1962824" y="829294"/>
                  <a:pt x="1962824" y="863044"/>
                </a:cubicBezTo>
                <a:cubicBezTo>
                  <a:pt x="1962824" y="863044"/>
                  <a:pt x="1962824" y="863044"/>
                  <a:pt x="1962824" y="891973"/>
                </a:cubicBezTo>
                <a:cubicBezTo>
                  <a:pt x="1962824" y="891973"/>
                  <a:pt x="1962824" y="891973"/>
                  <a:pt x="1962824" y="925723"/>
                </a:cubicBezTo>
                <a:cubicBezTo>
                  <a:pt x="1962824" y="925723"/>
                  <a:pt x="1962824" y="925723"/>
                  <a:pt x="1967606" y="959473"/>
                </a:cubicBezTo>
                <a:cubicBezTo>
                  <a:pt x="1958043" y="1051081"/>
                  <a:pt x="1986731" y="998045"/>
                  <a:pt x="2029762" y="1017331"/>
                </a:cubicBezTo>
                <a:cubicBezTo>
                  <a:pt x="2029762" y="1017331"/>
                  <a:pt x="2029762" y="1017331"/>
                  <a:pt x="2029762" y="949831"/>
                </a:cubicBezTo>
                <a:cubicBezTo>
                  <a:pt x="2029762" y="949831"/>
                  <a:pt x="2029762" y="949831"/>
                  <a:pt x="2034543" y="925723"/>
                </a:cubicBezTo>
                <a:cubicBezTo>
                  <a:pt x="2034543" y="925723"/>
                  <a:pt x="2034543" y="925723"/>
                  <a:pt x="2029762" y="887151"/>
                </a:cubicBezTo>
                <a:cubicBezTo>
                  <a:pt x="2029762" y="887151"/>
                  <a:pt x="2029762" y="887151"/>
                  <a:pt x="2034543" y="863044"/>
                </a:cubicBezTo>
                <a:cubicBezTo>
                  <a:pt x="2034543" y="863044"/>
                  <a:pt x="2034543" y="863044"/>
                  <a:pt x="2029762" y="819651"/>
                </a:cubicBezTo>
                <a:cubicBezTo>
                  <a:pt x="2029762" y="819651"/>
                  <a:pt x="2029762" y="819651"/>
                  <a:pt x="2034543" y="795543"/>
                </a:cubicBezTo>
                <a:cubicBezTo>
                  <a:pt x="2034543" y="795543"/>
                  <a:pt x="2034543" y="795543"/>
                  <a:pt x="2029762" y="752150"/>
                </a:cubicBezTo>
                <a:cubicBezTo>
                  <a:pt x="2029762" y="752150"/>
                  <a:pt x="2029762" y="752150"/>
                  <a:pt x="2029762" y="728043"/>
                </a:cubicBezTo>
                <a:cubicBezTo>
                  <a:pt x="2029762" y="728043"/>
                  <a:pt x="2029762" y="728043"/>
                  <a:pt x="2039324" y="694292"/>
                </a:cubicBezTo>
                <a:cubicBezTo>
                  <a:pt x="2039324" y="694292"/>
                  <a:pt x="2039324" y="694292"/>
                  <a:pt x="2173198" y="679828"/>
                </a:cubicBezTo>
                <a:cubicBezTo>
                  <a:pt x="2173198" y="679828"/>
                  <a:pt x="2173198" y="679828"/>
                  <a:pt x="2120605" y="573756"/>
                </a:cubicBezTo>
                <a:cubicBezTo>
                  <a:pt x="2192323" y="540005"/>
                  <a:pt x="2154073" y="515898"/>
                  <a:pt x="2206667" y="511076"/>
                </a:cubicBezTo>
                <a:cubicBezTo>
                  <a:pt x="2292729" y="496612"/>
                  <a:pt x="2230573" y="564113"/>
                  <a:pt x="2311854" y="573756"/>
                </a:cubicBezTo>
                <a:cubicBezTo>
                  <a:pt x="2292729" y="607506"/>
                  <a:pt x="2292729" y="636435"/>
                  <a:pt x="2264041" y="636435"/>
                </a:cubicBezTo>
                <a:cubicBezTo>
                  <a:pt x="2264041" y="636435"/>
                  <a:pt x="2264041" y="636435"/>
                  <a:pt x="2259260" y="665364"/>
                </a:cubicBezTo>
                <a:cubicBezTo>
                  <a:pt x="2259260" y="699114"/>
                  <a:pt x="2287947" y="713578"/>
                  <a:pt x="2278385" y="747329"/>
                </a:cubicBezTo>
                <a:cubicBezTo>
                  <a:pt x="2278385" y="747329"/>
                  <a:pt x="2278385" y="747329"/>
                  <a:pt x="2340541" y="747329"/>
                </a:cubicBezTo>
                <a:cubicBezTo>
                  <a:pt x="2340541" y="747329"/>
                  <a:pt x="2340541" y="747329"/>
                  <a:pt x="2340541" y="795543"/>
                </a:cubicBezTo>
                <a:cubicBezTo>
                  <a:pt x="2340541" y="795543"/>
                  <a:pt x="2340541" y="795543"/>
                  <a:pt x="2383572" y="795543"/>
                </a:cubicBezTo>
                <a:cubicBezTo>
                  <a:pt x="2383572" y="795543"/>
                  <a:pt x="2383572" y="795543"/>
                  <a:pt x="2407478" y="795543"/>
                </a:cubicBezTo>
                <a:cubicBezTo>
                  <a:pt x="2407478" y="795543"/>
                  <a:pt x="2407478" y="795543"/>
                  <a:pt x="2417040" y="805186"/>
                </a:cubicBezTo>
                <a:cubicBezTo>
                  <a:pt x="2431384" y="819651"/>
                  <a:pt x="2369228" y="877508"/>
                  <a:pt x="2474415" y="877508"/>
                </a:cubicBezTo>
                <a:cubicBezTo>
                  <a:pt x="2474415" y="877508"/>
                  <a:pt x="2474415" y="877508"/>
                  <a:pt x="2503102" y="872687"/>
                </a:cubicBezTo>
                <a:cubicBezTo>
                  <a:pt x="2503102" y="872687"/>
                  <a:pt x="2503102" y="872687"/>
                  <a:pt x="2536571" y="843758"/>
                </a:cubicBezTo>
                <a:cubicBezTo>
                  <a:pt x="2536571" y="843758"/>
                  <a:pt x="2536571" y="843758"/>
                  <a:pt x="2555696" y="863044"/>
                </a:cubicBezTo>
                <a:cubicBezTo>
                  <a:pt x="2555696" y="863044"/>
                  <a:pt x="2555696" y="863044"/>
                  <a:pt x="2589164" y="911259"/>
                </a:cubicBezTo>
                <a:cubicBezTo>
                  <a:pt x="2589164" y="940188"/>
                  <a:pt x="2579602" y="1007688"/>
                  <a:pt x="2593946" y="1026974"/>
                </a:cubicBezTo>
                <a:cubicBezTo>
                  <a:pt x="2617852" y="1055903"/>
                  <a:pt x="2632195" y="1002867"/>
                  <a:pt x="2646539" y="993224"/>
                </a:cubicBezTo>
                <a:cubicBezTo>
                  <a:pt x="2646539" y="993224"/>
                  <a:pt x="2646539" y="993224"/>
                  <a:pt x="2636977" y="993224"/>
                </a:cubicBezTo>
                <a:cubicBezTo>
                  <a:pt x="2636977" y="993224"/>
                  <a:pt x="2636977" y="993224"/>
                  <a:pt x="2636977" y="925723"/>
                </a:cubicBezTo>
                <a:cubicBezTo>
                  <a:pt x="2636977" y="925723"/>
                  <a:pt x="2636977" y="925723"/>
                  <a:pt x="2646539" y="925723"/>
                </a:cubicBezTo>
                <a:cubicBezTo>
                  <a:pt x="2646539" y="925723"/>
                  <a:pt x="2646539" y="925723"/>
                  <a:pt x="2627414" y="911259"/>
                </a:cubicBezTo>
                <a:cubicBezTo>
                  <a:pt x="2627414" y="911259"/>
                  <a:pt x="2627414" y="911259"/>
                  <a:pt x="2646539" y="887151"/>
                </a:cubicBezTo>
                <a:cubicBezTo>
                  <a:pt x="2646539" y="887151"/>
                  <a:pt x="2646539" y="887151"/>
                  <a:pt x="2636977" y="887151"/>
                </a:cubicBezTo>
                <a:cubicBezTo>
                  <a:pt x="2636977" y="887151"/>
                  <a:pt x="2636977" y="887151"/>
                  <a:pt x="2636977" y="819651"/>
                </a:cubicBezTo>
                <a:cubicBezTo>
                  <a:pt x="2636977" y="819651"/>
                  <a:pt x="2636977" y="819651"/>
                  <a:pt x="2646539" y="819651"/>
                </a:cubicBezTo>
                <a:cubicBezTo>
                  <a:pt x="2617852" y="800365"/>
                  <a:pt x="2636977" y="776257"/>
                  <a:pt x="2641758" y="747329"/>
                </a:cubicBezTo>
                <a:cubicBezTo>
                  <a:pt x="2641758" y="747329"/>
                  <a:pt x="2641758" y="747329"/>
                  <a:pt x="2636977" y="694292"/>
                </a:cubicBezTo>
                <a:cubicBezTo>
                  <a:pt x="2689570" y="689471"/>
                  <a:pt x="2680008" y="699114"/>
                  <a:pt x="2713476" y="675007"/>
                </a:cubicBezTo>
                <a:cubicBezTo>
                  <a:pt x="2732601" y="655721"/>
                  <a:pt x="2742164" y="679828"/>
                  <a:pt x="2794757" y="646078"/>
                </a:cubicBezTo>
                <a:cubicBezTo>
                  <a:pt x="2794757" y="646078"/>
                  <a:pt x="2794757" y="646078"/>
                  <a:pt x="2876038" y="655721"/>
                </a:cubicBezTo>
                <a:cubicBezTo>
                  <a:pt x="2876038" y="655721"/>
                  <a:pt x="2876038" y="655721"/>
                  <a:pt x="2933412" y="655721"/>
                </a:cubicBezTo>
                <a:cubicBezTo>
                  <a:pt x="2942975" y="655721"/>
                  <a:pt x="3029037" y="621970"/>
                  <a:pt x="3048162" y="621970"/>
                </a:cubicBezTo>
                <a:cubicBezTo>
                  <a:pt x="3048162" y="621970"/>
                  <a:pt x="3048162" y="621970"/>
                  <a:pt x="3076849" y="621970"/>
                </a:cubicBezTo>
                <a:cubicBezTo>
                  <a:pt x="3076849" y="621970"/>
                  <a:pt x="3076849" y="621970"/>
                  <a:pt x="3129443" y="621970"/>
                </a:cubicBezTo>
                <a:cubicBezTo>
                  <a:pt x="3153349" y="665364"/>
                  <a:pt x="3153349" y="699114"/>
                  <a:pt x="3148567" y="732864"/>
                </a:cubicBezTo>
                <a:cubicBezTo>
                  <a:pt x="3148567" y="742507"/>
                  <a:pt x="3139005" y="810008"/>
                  <a:pt x="3167692" y="781079"/>
                </a:cubicBezTo>
                <a:cubicBezTo>
                  <a:pt x="3196380" y="752150"/>
                  <a:pt x="3153349" y="737686"/>
                  <a:pt x="3225067" y="737686"/>
                </a:cubicBezTo>
                <a:cubicBezTo>
                  <a:pt x="3268098" y="675007"/>
                  <a:pt x="3287223" y="689471"/>
                  <a:pt x="3349379" y="694292"/>
                </a:cubicBezTo>
                <a:cubicBezTo>
                  <a:pt x="3349379" y="694292"/>
                  <a:pt x="3349379" y="694292"/>
                  <a:pt x="3339816" y="699114"/>
                </a:cubicBezTo>
                <a:cubicBezTo>
                  <a:pt x="3339816" y="699114"/>
                  <a:pt x="3339816" y="699114"/>
                  <a:pt x="3373285" y="742507"/>
                </a:cubicBezTo>
                <a:cubicBezTo>
                  <a:pt x="3373285" y="742507"/>
                  <a:pt x="3373285" y="742507"/>
                  <a:pt x="3406753" y="737686"/>
                </a:cubicBezTo>
                <a:cubicBezTo>
                  <a:pt x="3406753" y="737686"/>
                  <a:pt x="3406753" y="737686"/>
                  <a:pt x="3454566" y="805186"/>
                </a:cubicBezTo>
                <a:cubicBezTo>
                  <a:pt x="3454566" y="805186"/>
                  <a:pt x="3454566" y="805186"/>
                  <a:pt x="3445003" y="810008"/>
                </a:cubicBezTo>
                <a:cubicBezTo>
                  <a:pt x="3531065" y="829294"/>
                  <a:pt x="3559752" y="795543"/>
                  <a:pt x="3650596" y="834115"/>
                </a:cubicBezTo>
                <a:cubicBezTo>
                  <a:pt x="3660158" y="810008"/>
                  <a:pt x="3650596" y="795543"/>
                  <a:pt x="3655377" y="781079"/>
                </a:cubicBezTo>
                <a:cubicBezTo>
                  <a:pt x="3669721" y="752150"/>
                  <a:pt x="3688845" y="766615"/>
                  <a:pt x="3698408" y="713578"/>
                </a:cubicBezTo>
                <a:cubicBezTo>
                  <a:pt x="3731876" y="723221"/>
                  <a:pt x="3736658" y="699114"/>
                  <a:pt x="3736658" y="679828"/>
                </a:cubicBezTo>
                <a:cubicBezTo>
                  <a:pt x="3736658" y="641256"/>
                  <a:pt x="3760564" y="660542"/>
                  <a:pt x="3774907" y="612327"/>
                </a:cubicBezTo>
                <a:cubicBezTo>
                  <a:pt x="3774907" y="612327"/>
                  <a:pt x="3774907" y="612327"/>
                  <a:pt x="3798814" y="612327"/>
                </a:cubicBezTo>
                <a:cubicBezTo>
                  <a:pt x="3808376" y="641256"/>
                  <a:pt x="3851407" y="703935"/>
                  <a:pt x="3880094" y="713578"/>
                </a:cubicBezTo>
                <a:cubicBezTo>
                  <a:pt x="3927907" y="626792"/>
                  <a:pt x="3918344" y="650899"/>
                  <a:pt x="3918344" y="564113"/>
                </a:cubicBezTo>
                <a:cubicBezTo>
                  <a:pt x="3918344" y="511076"/>
                  <a:pt x="3918344" y="462862"/>
                  <a:pt x="3918344" y="409825"/>
                </a:cubicBezTo>
                <a:cubicBezTo>
                  <a:pt x="3918344" y="380897"/>
                  <a:pt x="3894438" y="101251"/>
                  <a:pt x="3980500" y="101251"/>
                </a:cubicBezTo>
                <a:cubicBezTo>
                  <a:pt x="3980500" y="101251"/>
                  <a:pt x="3980500" y="101251"/>
                  <a:pt x="4037875" y="101251"/>
                </a:cubicBezTo>
                <a:cubicBezTo>
                  <a:pt x="4047437" y="130180"/>
                  <a:pt x="4076124" y="125359"/>
                  <a:pt x="4095249" y="125359"/>
                </a:cubicBezTo>
                <a:cubicBezTo>
                  <a:pt x="4114374" y="125359"/>
                  <a:pt x="4143061" y="130180"/>
                  <a:pt x="4162186" y="149466"/>
                </a:cubicBezTo>
                <a:cubicBezTo>
                  <a:pt x="4162186" y="149466"/>
                  <a:pt x="4162186" y="149466"/>
                  <a:pt x="4166968" y="216967"/>
                </a:cubicBezTo>
                <a:cubicBezTo>
                  <a:pt x="4190874" y="250717"/>
                  <a:pt x="4200436" y="245895"/>
                  <a:pt x="4195655" y="289289"/>
                </a:cubicBezTo>
                <a:cubicBezTo>
                  <a:pt x="4195655" y="289289"/>
                  <a:pt x="4195655" y="289289"/>
                  <a:pt x="4195655" y="356789"/>
                </a:cubicBezTo>
                <a:cubicBezTo>
                  <a:pt x="4195655" y="356789"/>
                  <a:pt x="4195655" y="356789"/>
                  <a:pt x="4195655" y="424290"/>
                </a:cubicBezTo>
                <a:cubicBezTo>
                  <a:pt x="4195655" y="424290"/>
                  <a:pt x="4195655" y="424290"/>
                  <a:pt x="4200436" y="491791"/>
                </a:cubicBezTo>
                <a:cubicBezTo>
                  <a:pt x="4200436" y="491791"/>
                  <a:pt x="4200436" y="491791"/>
                  <a:pt x="4190874" y="530362"/>
                </a:cubicBezTo>
                <a:cubicBezTo>
                  <a:pt x="4358217" y="568934"/>
                  <a:pt x="4253030" y="458040"/>
                  <a:pt x="4291280" y="390540"/>
                </a:cubicBezTo>
                <a:cubicBezTo>
                  <a:pt x="4305623" y="366432"/>
                  <a:pt x="4449060" y="380897"/>
                  <a:pt x="4501653" y="395361"/>
                </a:cubicBezTo>
                <a:cubicBezTo>
                  <a:pt x="4597278" y="419468"/>
                  <a:pt x="4530341" y="482148"/>
                  <a:pt x="4568591" y="554470"/>
                </a:cubicBezTo>
                <a:cubicBezTo>
                  <a:pt x="4568591" y="554470"/>
                  <a:pt x="4568591" y="554470"/>
                  <a:pt x="4668996" y="530362"/>
                </a:cubicBezTo>
                <a:cubicBezTo>
                  <a:pt x="4668996" y="530362"/>
                  <a:pt x="4668996" y="530362"/>
                  <a:pt x="4664215" y="433933"/>
                </a:cubicBezTo>
                <a:cubicBezTo>
                  <a:pt x="4707246" y="429111"/>
                  <a:pt x="4726370" y="414647"/>
                  <a:pt x="4764620" y="414647"/>
                </a:cubicBezTo>
                <a:cubicBezTo>
                  <a:pt x="4764620" y="414647"/>
                  <a:pt x="4764620" y="414647"/>
                  <a:pt x="4821995" y="419468"/>
                </a:cubicBezTo>
                <a:cubicBezTo>
                  <a:pt x="4821995" y="419468"/>
                  <a:pt x="4821995" y="419468"/>
                  <a:pt x="4860245" y="414647"/>
                </a:cubicBezTo>
                <a:cubicBezTo>
                  <a:pt x="4912839" y="448397"/>
                  <a:pt x="4917619" y="414647"/>
                  <a:pt x="4917619" y="486969"/>
                </a:cubicBezTo>
                <a:cubicBezTo>
                  <a:pt x="4917619" y="515898"/>
                  <a:pt x="4908057" y="559291"/>
                  <a:pt x="4917619" y="583399"/>
                </a:cubicBezTo>
                <a:cubicBezTo>
                  <a:pt x="4917619" y="583399"/>
                  <a:pt x="4917619" y="583399"/>
                  <a:pt x="4970213" y="593041"/>
                </a:cubicBezTo>
                <a:cubicBezTo>
                  <a:pt x="4970213" y="593041"/>
                  <a:pt x="4970213" y="593041"/>
                  <a:pt x="4974994" y="597863"/>
                </a:cubicBezTo>
                <a:cubicBezTo>
                  <a:pt x="4974994" y="597863"/>
                  <a:pt x="4974994" y="597863"/>
                  <a:pt x="4974994" y="496612"/>
                </a:cubicBezTo>
                <a:cubicBezTo>
                  <a:pt x="5013244" y="496612"/>
                  <a:pt x="5070619" y="477326"/>
                  <a:pt x="5099306" y="467683"/>
                </a:cubicBezTo>
                <a:cubicBezTo>
                  <a:pt x="5175805" y="453219"/>
                  <a:pt x="5147119" y="467683"/>
                  <a:pt x="5199711" y="390540"/>
                </a:cubicBezTo>
                <a:cubicBezTo>
                  <a:pt x="5233180" y="395361"/>
                  <a:pt x="5280992" y="395361"/>
                  <a:pt x="5304899" y="433933"/>
                </a:cubicBezTo>
                <a:cubicBezTo>
                  <a:pt x="5304899" y="433933"/>
                  <a:pt x="5304899" y="433933"/>
                  <a:pt x="5333586" y="496612"/>
                </a:cubicBezTo>
                <a:cubicBezTo>
                  <a:pt x="5333586" y="496612"/>
                  <a:pt x="5333586" y="496612"/>
                  <a:pt x="5352711" y="597863"/>
                </a:cubicBezTo>
                <a:cubicBezTo>
                  <a:pt x="5429211" y="544827"/>
                  <a:pt x="5328805" y="482148"/>
                  <a:pt x="5419648" y="433933"/>
                </a:cubicBezTo>
                <a:cubicBezTo>
                  <a:pt x="5419648" y="433933"/>
                  <a:pt x="5419648" y="433933"/>
                  <a:pt x="5429211" y="400183"/>
                </a:cubicBezTo>
                <a:cubicBezTo>
                  <a:pt x="5553522" y="371254"/>
                  <a:pt x="5515272" y="438754"/>
                  <a:pt x="5606116" y="448397"/>
                </a:cubicBezTo>
                <a:cubicBezTo>
                  <a:pt x="5606116" y="448397"/>
                  <a:pt x="5606116" y="448397"/>
                  <a:pt x="5615678" y="380897"/>
                </a:cubicBezTo>
                <a:cubicBezTo>
                  <a:pt x="5620459" y="347146"/>
                  <a:pt x="5596553" y="366432"/>
                  <a:pt x="5630022" y="318217"/>
                </a:cubicBezTo>
                <a:cubicBezTo>
                  <a:pt x="5706521" y="318217"/>
                  <a:pt x="5754333" y="294110"/>
                  <a:pt x="5816489" y="294110"/>
                </a:cubicBezTo>
                <a:cubicBezTo>
                  <a:pt x="5912113" y="298932"/>
                  <a:pt x="5940801" y="342325"/>
                  <a:pt x="5998175" y="366432"/>
                </a:cubicBezTo>
                <a:cubicBezTo>
                  <a:pt x="5998175" y="424290"/>
                  <a:pt x="5998175" y="448397"/>
                  <a:pt x="6031644" y="453219"/>
                </a:cubicBezTo>
                <a:cubicBezTo>
                  <a:pt x="6031644" y="453219"/>
                  <a:pt x="6031644" y="453219"/>
                  <a:pt x="6079457" y="448397"/>
                </a:cubicBezTo>
                <a:cubicBezTo>
                  <a:pt x="6079457" y="448397"/>
                  <a:pt x="6079457" y="448397"/>
                  <a:pt x="6089019" y="405004"/>
                </a:cubicBezTo>
                <a:cubicBezTo>
                  <a:pt x="6089019" y="405004"/>
                  <a:pt x="6089019" y="405004"/>
                  <a:pt x="6098582" y="400183"/>
                </a:cubicBezTo>
                <a:cubicBezTo>
                  <a:pt x="6098582" y="395361"/>
                  <a:pt x="6103363" y="400183"/>
                  <a:pt x="6103363" y="400183"/>
                </a:cubicBezTo>
                <a:cubicBezTo>
                  <a:pt x="6108144" y="400183"/>
                  <a:pt x="6112925" y="400183"/>
                  <a:pt x="6112925" y="400183"/>
                </a:cubicBezTo>
                <a:cubicBezTo>
                  <a:pt x="6112925" y="400183"/>
                  <a:pt x="6112925" y="400183"/>
                  <a:pt x="6170299" y="400183"/>
                </a:cubicBezTo>
                <a:cubicBezTo>
                  <a:pt x="6170299" y="400183"/>
                  <a:pt x="6170299" y="400183"/>
                  <a:pt x="6179862" y="400183"/>
                </a:cubicBezTo>
                <a:cubicBezTo>
                  <a:pt x="6232455" y="400183"/>
                  <a:pt x="6227674" y="429111"/>
                  <a:pt x="6270705" y="443576"/>
                </a:cubicBezTo>
                <a:cubicBezTo>
                  <a:pt x="6342424" y="462862"/>
                  <a:pt x="6332861" y="462862"/>
                  <a:pt x="6337643" y="515898"/>
                </a:cubicBezTo>
                <a:cubicBezTo>
                  <a:pt x="6337643" y="515898"/>
                  <a:pt x="6337643" y="515898"/>
                  <a:pt x="6337643" y="578577"/>
                </a:cubicBezTo>
                <a:cubicBezTo>
                  <a:pt x="6337643" y="578577"/>
                  <a:pt x="6337643" y="578577"/>
                  <a:pt x="6337643" y="646078"/>
                </a:cubicBezTo>
                <a:cubicBezTo>
                  <a:pt x="6337643" y="646078"/>
                  <a:pt x="6337643" y="646078"/>
                  <a:pt x="6347205" y="732864"/>
                </a:cubicBezTo>
                <a:cubicBezTo>
                  <a:pt x="6347205" y="732864"/>
                  <a:pt x="6347205" y="732864"/>
                  <a:pt x="6390236" y="800365"/>
                </a:cubicBezTo>
                <a:cubicBezTo>
                  <a:pt x="6390236" y="800365"/>
                  <a:pt x="6390236" y="800365"/>
                  <a:pt x="6423704" y="795543"/>
                </a:cubicBezTo>
                <a:cubicBezTo>
                  <a:pt x="6428485" y="737686"/>
                  <a:pt x="6452392" y="776257"/>
                  <a:pt x="6452392" y="728043"/>
                </a:cubicBezTo>
                <a:cubicBezTo>
                  <a:pt x="6452392" y="703935"/>
                  <a:pt x="6452392" y="689471"/>
                  <a:pt x="6452392" y="665364"/>
                </a:cubicBezTo>
                <a:cubicBezTo>
                  <a:pt x="6452392" y="641256"/>
                  <a:pt x="6452392" y="626792"/>
                  <a:pt x="6452392" y="602684"/>
                </a:cubicBezTo>
                <a:cubicBezTo>
                  <a:pt x="6452392" y="559291"/>
                  <a:pt x="6471516" y="588220"/>
                  <a:pt x="6481079" y="530362"/>
                </a:cubicBezTo>
                <a:cubicBezTo>
                  <a:pt x="6481079" y="530362"/>
                  <a:pt x="6481079" y="530362"/>
                  <a:pt x="6538454" y="530362"/>
                </a:cubicBezTo>
                <a:cubicBezTo>
                  <a:pt x="6567141" y="530362"/>
                  <a:pt x="6557579" y="515898"/>
                  <a:pt x="6571922" y="515898"/>
                </a:cubicBezTo>
                <a:cubicBezTo>
                  <a:pt x="6586266" y="515898"/>
                  <a:pt x="6595829" y="525541"/>
                  <a:pt x="6638860" y="530362"/>
                </a:cubicBezTo>
                <a:cubicBezTo>
                  <a:pt x="6638860" y="530362"/>
                  <a:pt x="6638860" y="530362"/>
                  <a:pt x="6634078" y="544827"/>
                </a:cubicBezTo>
                <a:cubicBezTo>
                  <a:pt x="6634078" y="544827"/>
                  <a:pt x="6634078" y="544827"/>
                  <a:pt x="6638860" y="549648"/>
                </a:cubicBezTo>
                <a:cubicBezTo>
                  <a:pt x="6638860" y="549648"/>
                  <a:pt x="6638860" y="549648"/>
                  <a:pt x="6657985" y="535184"/>
                </a:cubicBezTo>
                <a:cubicBezTo>
                  <a:pt x="6657985" y="535184"/>
                  <a:pt x="6657985" y="535184"/>
                  <a:pt x="6653203" y="530362"/>
                </a:cubicBezTo>
                <a:cubicBezTo>
                  <a:pt x="6653203" y="530362"/>
                  <a:pt x="6653203" y="530362"/>
                  <a:pt x="6662765" y="520719"/>
                </a:cubicBezTo>
                <a:lnTo>
                  <a:pt x="6663150" y="522140"/>
                </a:lnTo>
                <a:lnTo>
                  <a:pt x="6663438" y="526821"/>
                </a:lnTo>
                <a:cubicBezTo>
                  <a:pt x="6663811" y="528404"/>
                  <a:pt x="6664260" y="528253"/>
                  <a:pt x="6664559" y="527349"/>
                </a:cubicBezTo>
                <a:lnTo>
                  <a:pt x="6663150" y="522140"/>
                </a:lnTo>
                <a:lnTo>
                  <a:pt x="6662765" y="515898"/>
                </a:lnTo>
                <a:cubicBezTo>
                  <a:pt x="6662765" y="515898"/>
                  <a:pt x="6662765" y="515898"/>
                  <a:pt x="6662765" y="482148"/>
                </a:cubicBezTo>
                <a:cubicBezTo>
                  <a:pt x="6662765" y="482148"/>
                  <a:pt x="6662765" y="482148"/>
                  <a:pt x="6662765" y="448397"/>
                </a:cubicBezTo>
                <a:cubicBezTo>
                  <a:pt x="6662765" y="448397"/>
                  <a:pt x="6662765" y="448397"/>
                  <a:pt x="6662765" y="414647"/>
                </a:cubicBezTo>
                <a:cubicBezTo>
                  <a:pt x="6662765" y="414647"/>
                  <a:pt x="6662765" y="414647"/>
                  <a:pt x="6662765" y="380897"/>
                </a:cubicBezTo>
                <a:cubicBezTo>
                  <a:pt x="6667547" y="323039"/>
                  <a:pt x="6648422" y="342325"/>
                  <a:pt x="6648422" y="303753"/>
                </a:cubicBezTo>
                <a:cubicBezTo>
                  <a:pt x="6648422" y="284467"/>
                  <a:pt x="6648422" y="265181"/>
                  <a:pt x="6648422" y="245895"/>
                </a:cubicBezTo>
                <a:cubicBezTo>
                  <a:pt x="6648422" y="202502"/>
                  <a:pt x="6657985" y="163930"/>
                  <a:pt x="6662765" y="120537"/>
                </a:cubicBezTo>
                <a:cubicBezTo>
                  <a:pt x="6662765" y="120537"/>
                  <a:pt x="6662765" y="120537"/>
                  <a:pt x="6662765" y="86787"/>
                </a:cubicBezTo>
                <a:cubicBezTo>
                  <a:pt x="6662765" y="86787"/>
                  <a:pt x="6662765" y="86787"/>
                  <a:pt x="6662765" y="53036"/>
                </a:cubicBezTo>
                <a:cubicBezTo>
                  <a:pt x="6739265" y="43394"/>
                  <a:pt x="6715359" y="57858"/>
                  <a:pt x="6744046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0"/>
          <p:cNvSpPr/>
          <p:nvPr/>
        </p:nvSpPr>
        <p:spPr>
          <a:xfrm rot="2700000">
            <a:off x="138705" y="495877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71755" y="627380"/>
            <a:ext cx="2412365" cy="152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2858122" y="4858401"/>
            <a:ext cx="2877707" cy="32316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15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学校，就是一本打开的立体书！</a:t>
            </a:r>
            <a:endParaRPr lang="zh-CN" altLang="en-US" sz="15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1331640" y="116993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4" name="组合 3"/>
          <p:cNvGrpSpPr/>
          <p:nvPr/>
        </p:nvGrpSpPr>
        <p:grpSpPr>
          <a:xfrm>
            <a:off x="755576" y="1748155"/>
            <a:ext cx="0" cy="2197735"/>
            <a:chOff x="5633" y="3431"/>
            <a:chExt cx="0" cy="3461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633" y="3431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41" name="直接连接符 40"/>
            <p:cNvCxnSpPr/>
            <p:nvPr/>
          </p:nvCxnSpPr>
          <p:spPr>
            <a:xfrm>
              <a:off x="5633" y="4332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46" name="直接连接符 45"/>
            <p:cNvCxnSpPr/>
            <p:nvPr/>
          </p:nvCxnSpPr>
          <p:spPr>
            <a:xfrm>
              <a:off x="5633" y="5284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51" name="直接连接符 50"/>
            <p:cNvCxnSpPr/>
            <p:nvPr/>
          </p:nvCxnSpPr>
          <p:spPr>
            <a:xfrm>
              <a:off x="5633" y="6236"/>
              <a:ext cx="0" cy="657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</p:grpSp>
      <p:grpSp>
        <p:nvGrpSpPr>
          <p:cNvPr id="2" name="组合 1"/>
          <p:cNvGrpSpPr/>
          <p:nvPr/>
        </p:nvGrpSpPr>
        <p:grpSpPr>
          <a:xfrm>
            <a:off x="1014167" y="1653194"/>
            <a:ext cx="6870201" cy="2304256"/>
            <a:chOff x="2674" y="3008"/>
            <a:chExt cx="10819" cy="3629"/>
          </a:xfrm>
        </p:grpSpPr>
        <p:sp>
          <p:nvSpPr>
            <p:cNvPr id="29" name="标题层"/>
            <p:cNvSpPr txBox="1"/>
            <p:nvPr/>
          </p:nvSpPr>
          <p:spPr bwMode="auto">
            <a:xfrm>
              <a:off x="2674" y="3008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标题层"/>
            <p:cNvSpPr txBox="1"/>
            <p:nvPr/>
          </p:nvSpPr>
          <p:spPr bwMode="auto">
            <a:xfrm>
              <a:off x="3883" y="3122"/>
              <a:ext cx="6987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学习聚能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标题层"/>
            <p:cNvSpPr txBox="1"/>
            <p:nvPr/>
          </p:nvSpPr>
          <p:spPr bwMode="auto">
            <a:xfrm>
              <a:off x="2674" y="3909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2" name="标题层"/>
            <p:cNvSpPr txBox="1"/>
            <p:nvPr/>
          </p:nvSpPr>
          <p:spPr bwMode="auto">
            <a:xfrm>
              <a:off x="3883" y="4028"/>
              <a:ext cx="9610" cy="727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教研凝华</a:t>
              </a:r>
              <a:endParaRPr lang="zh-CN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标题层"/>
            <p:cNvSpPr txBox="1"/>
            <p:nvPr/>
          </p:nvSpPr>
          <p:spPr bwMode="auto">
            <a:xfrm>
              <a:off x="2674" y="4861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标题层"/>
            <p:cNvSpPr txBox="1"/>
            <p:nvPr/>
          </p:nvSpPr>
          <p:spPr bwMode="auto">
            <a:xfrm>
              <a:off x="3883" y="4936"/>
              <a:ext cx="8564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实践集成</a:t>
              </a:r>
              <a:endPara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标题层"/>
            <p:cNvSpPr txBox="1"/>
            <p:nvPr/>
          </p:nvSpPr>
          <p:spPr bwMode="auto">
            <a:xfrm>
              <a:off x="2674" y="5813"/>
              <a:ext cx="944" cy="82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mpact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" name="标题层"/>
            <p:cNvSpPr txBox="1"/>
            <p:nvPr/>
          </p:nvSpPr>
          <p:spPr bwMode="auto">
            <a:xfrm>
              <a:off x="3883" y="5906"/>
              <a:ext cx="8564" cy="72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solidFill>
                    <a:srgbClr val="EC4A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归零重启</a:t>
              </a:r>
              <a:endParaRPr lang="zh-CN" altLang="en-US" sz="2400" b="1" dirty="0" smtClean="0">
                <a:solidFill>
                  <a:srgbClr val="EC4A8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8261"/>
            <a:ext cx="2930588" cy="1321495"/>
          </a:xfrm>
          <a:prstGeom prst="rect">
            <a:avLst/>
          </a:prstGeom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 l="5626" t="27503"/>
          <a:stretch>
            <a:fillRect/>
          </a:stretch>
        </p:blipFill>
        <p:spPr bwMode="auto">
          <a:xfrm>
            <a:off x="5500694" y="3000378"/>
            <a:ext cx="3214710" cy="1852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214428"/>
            <a:ext cx="3070207" cy="2046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43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44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习  聚  能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33238" y="128586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我们的学习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775969" y="1718364"/>
            <a:ext cx="3517430" cy="1106129"/>
            <a:chOff x="6710516" y="3790335"/>
            <a:chExt cx="3517430" cy="1106129"/>
          </a:xfrm>
        </p:grpSpPr>
        <p:sp>
          <p:nvSpPr>
            <p:cNvPr id="19" name="流程图: 库存数据 18"/>
            <p:cNvSpPr/>
            <p:nvPr/>
          </p:nvSpPr>
          <p:spPr>
            <a:xfrm>
              <a:off x="6710516" y="3790335"/>
              <a:ext cx="3517430" cy="1106129"/>
            </a:xfrm>
            <a:prstGeom prst="flowChartOnlineStora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6916997" y="4212332"/>
              <a:ext cx="2538267" cy="3488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0" hangingPunct="0">
                <a:lnSpc>
                  <a:spcPts val="2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求学展视野</a:t>
              </a:r>
              <a:endPara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87624" y="1714494"/>
            <a:ext cx="3588326" cy="1154245"/>
            <a:chOff x="3122171" y="3786465"/>
            <a:chExt cx="3588326" cy="1168993"/>
          </a:xfrm>
        </p:grpSpPr>
        <p:sp>
          <p:nvSpPr>
            <p:cNvPr id="22" name="流程图: 库存数据 21"/>
            <p:cNvSpPr/>
            <p:nvPr/>
          </p:nvSpPr>
          <p:spPr>
            <a:xfrm>
              <a:off x="3122171" y="3786465"/>
              <a:ext cx="3588326" cy="1168993"/>
            </a:xfrm>
            <a:prstGeom prst="flowChartOnlineStorag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3129182" y="3999190"/>
              <a:ext cx="2829151" cy="5922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阅书阅儿童</a:t>
              </a:r>
              <a:endPara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4" name="图片 23" descr="工作室外出学习1.JPG"/>
          <p:cNvPicPr>
            <a:picLocks noChangeAspect="1"/>
          </p:cNvPicPr>
          <p:nvPr/>
        </p:nvPicPr>
        <p:blipFill>
          <a:blip r:embed="rId3"/>
          <a:srcRect l="2561" t="25487"/>
          <a:stretch>
            <a:fillRect/>
          </a:stretch>
        </p:blipFill>
        <p:spPr>
          <a:xfrm>
            <a:off x="3357554" y="2928940"/>
            <a:ext cx="2966965" cy="170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  究  凝  华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43306" y="1428742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我们的研究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087018" y="1928808"/>
            <a:ext cx="3517430" cy="716210"/>
            <a:chOff x="6710516" y="3790335"/>
            <a:chExt cx="3517430" cy="1106129"/>
          </a:xfrm>
        </p:grpSpPr>
        <p:sp>
          <p:nvSpPr>
            <p:cNvPr id="19" name="流程图: 库存数据 18"/>
            <p:cNvSpPr/>
            <p:nvPr/>
          </p:nvSpPr>
          <p:spPr>
            <a:xfrm>
              <a:off x="6710516" y="3790335"/>
              <a:ext cx="3517430" cy="1106129"/>
            </a:xfrm>
            <a:prstGeom prst="flowChartOnlineStorag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6866587" y="4117988"/>
              <a:ext cx="2538267" cy="3488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0" hangingPunct="0">
                <a:lnSpc>
                  <a:spcPts val="2000"/>
                </a:lnSpc>
                <a:spcAft>
                  <a:spcPts val="0"/>
                </a:spcAft>
              </a:pPr>
              <a:r>
                <a:rPr lang="zh-CN" altLang="en-US" sz="2000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2.</a:t>
              </a:r>
              <a:r>
                <a:rPr lang="zh-CN" altLang="en-US" sz="2400" b="1" kern="100" dirty="0" smtClean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跨学科聚焦</a:t>
              </a:r>
              <a:endPara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357290" y="2000246"/>
            <a:ext cx="3588326" cy="720080"/>
            <a:chOff x="3122171" y="3786463"/>
            <a:chExt cx="3588326" cy="1168995"/>
          </a:xfrm>
        </p:grpSpPr>
        <p:sp>
          <p:nvSpPr>
            <p:cNvPr id="22" name="流程图: 库存数据 21"/>
            <p:cNvSpPr/>
            <p:nvPr/>
          </p:nvSpPr>
          <p:spPr>
            <a:xfrm>
              <a:off x="3122171" y="3786465"/>
              <a:ext cx="3588326" cy="1168993"/>
            </a:xfrm>
            <a:prstGeom prst="flowChartOnlineStorag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3122171" y="3786463"/>
              <a:ext cx="2829151" cy="5922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教研成为常态</a:t>
              </a:r>
              <a:endPara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4" name="图片 23" descr="范玉婷上课照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2857502"/>
            <a:ext cx="2795905" cy="1940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1" descr="D:\我的文档\Tencent\QQ\763465691\Image\C2C\1C1FD791BEC49E9CAEC5380218FFA6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857502"/>
            <a:ext cx="2880320" cy="192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1308" y="300245"/>
            <a:ext cx="39578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b="1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5608" y="414545"/>
            <a:ext cx="39578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b="1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84746" y="767689"/>
            <a:ext cx="83592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91308" y="300245"/>
            <a:ext cx="39578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altLang="zh-CN" b="1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0"/>
          <p:cNvSpPr/>
          <p:nvPr/>
        </p:nvSpPr>
        <p:spPr>
          <a:xfrm rot="2700000">
            <a:off x="7677144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1"/>
          <p:cNvSpPr/>
          <p:nvPr/>
        </p:nvSpPr>
        <p:spPr>
          <a:xfrm rot="2700000">
            <a:off x="8016011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4" name="任意多边形: 形状 12"/>
          <p:cNvSpPr/>
          <p:nvPr/>
        </p:nvSpPr>
        <p:spPr>
          <a:xfrm rot="2700000">
            <a:off x="8354876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8840" y="2871790"/>
            <a:ext cx="150018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必修选修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兼顾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2567" y="1679939"/>
            <a:ext cx="180022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周五</a:t>
            </a:r>
            <a:endParaRPr lang="zh-CN" altLang="en-US" sz="1500" dirty="0" smtClean="0"/>
          </a:p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“全息阅读研究日”</a:t>
            </a:r>
            <a:endParaRPr lang="zh-CN" altLang="en-US" sz="1500" b="1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08668" y="3975493"/>
            <a:ext cx="1398381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b="1" dirty="0" smtClean="0">
                <a:solidFill>
                  <a:srgbClr val="FFFF99"/>
                </a:solidFill>
              </a:rPr>
              <a:t>20</a:t>
            </a:r>
            <a:r>
              <a:rPr lang="zh-CN" altLang="en-US" b="1" dirty="0" smtClean="0">
                <a:solidFill>
                  <a:srgbClr val="FFFF99"/>
                </a:solidFill>
              </a:rPr>
              <a:t>课时</a:t>
            </a:r>
            <a:r>
              <a:rPr lang="en-US" altLang="zh-CN" sz="2400" b="1" dirty="0" smtClean="0">
                <a:solidFill>
                  <a:srgbClr val="FFFF99"/>
                </a:solidFill>
              </a:rPr>
              <a:t>/</a:t>
            </a:r>
            <a:r>
              <a:rPr lang="zh-CN" altLang="en-US" b="1" dirty="0" smtClean="0">
                <a:solidFill>
                  <a:srgbClr val="FFFF99"/>
                </a:solidFill>
              </a:rPr>
              <a:t>学期</a:t>
            </a:r>
            <a:endParaRPr lang="zh-CN" altLang="en-US" b="1" dirty="0">
              <a:solidFill>
                <a:srgbClr val="FFFF99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99879" y="2728916"/>
            <a:ext cx="180022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</a:rPr>
              <a:t>20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分钟</a:t>
            </a:r>
            <a:endParaRPr lang="en-US" altLang="zh-CN" sz="15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500" b="1" dirty="0" smtClean="0">
                <a:solidFill>
                  <a:schemeClr val="bg1"/>
                </a:solidFill>
              </a:rPr>
              <a:t>阅读短课</a:t>
            </a:r>
            <a:r>
              <a:rPr lang="en-US" altLang="zh-CN" sz="2100" b="1" dirty="0" smtClean="0">
                <a:solidFill>
                  <a:schemeClr val="bg1"/>
                </a:solidFill>
              </a:rPr>
              <a:t>/</a:t>
            </a:r>
            <a:r>
              <a:rPr lang="zh-CN" altLang="en-US" sz="1500" b="1" dirty="0" smtClean="0">
                <a:solidFill>
                  <a:schemeClr val="bg1"/>
                </a:solidFill>
              </a:rPr>
              <a:t>周</a:t>
            </a:r>
            <a:endParaRPr lang="zh-CN" altLang="en-US" sz="1500" b="1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组合 41"/>
          <p:cNvGrpSpPr/>
          <p:nvPr/>
        </p:nvGrpSpPr>
        <p:grpSpPr>
          <a:xfrm>
            <a:off x="4800600" y="993473"/>
            <a:ext cx="4258592" cy="3873495"/>
            <a:chOff x="6681019" y="1324630"/>
            <a:chExt cx="5397903" cy="4928686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 l="5321" r="6422"/>
            <a:stretch>
              <a:fillRect/>
            </a:stretch>
          </p:blipFill>
          <p:spPr bwMode="auto">
            <a:xfrm>
              <a:off x="6681019" y="1324630"/>
              <a:ext cx="5397903" cy="4928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椭圆 38"/>
            <p:cNvSpPr/>
            <p:nvPr/>
          </p:nvSpPr>
          <p:spPr>
            <a:xfrm>
              <a:off x="8692330" y="2607238"/>
              <a:ext cx="1115347" cy="46042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8697246" y="4114801"/>
              <a:ext cx="1375902" cy="70792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2"/>
          <p:cNvGrpSpPr/>
          <p:nvPr/>
        </p:nvGrpSpPr>
        <p:grpSpPr>
          <a:xfrm>
            <a:off x="353962" y="956038"/>
            <a:ext cx="4247535" cy="3745404"/>
            <a:chOff x="471949" y="1274717"/>
            <a:chExt cx="5663380" cy="49938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949" y="1274717"/>
              <a:ext cx="5663380" cy="4993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椭圆 36"/>
            <p:cNvSpPr/>
            <p:nvPr/>
          </p:nvSpPr>
          <p:spPr>
            <a:xfrm>
              <a:off x="2148963" y="1578077"/>
              <a:ext cx="1213669" cy="84065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2119464" y="4131236"/>
              <a:ext cx="1198922" cy="92745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D21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2"/>
          <p:cNvGrpSpPr/>
          <p:nvPr/>
        </p:nvGrpSpPr>
        <p:grpSpPr>
          <a:xfrm>
            <a:off x="1691680" y="123478"/>
            <a:ext cx="5112568" cy="699542"/>
            <a:chOff x="2071688" y="669754"/>
            <a:chExt cx="5000625" cy="671513"/>
          </a:xfrm>
        </p:grpSpPr>
        <p:grpSp>
          <p:nvGrpSpPr>
            <p:cNvPr id="49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54" name="圆角矩形 53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1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3203848" y="186194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  究  凝  华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472608" y="123478"/>
            <a:ext cx="3635896" cy="648072"/>
            <a:chOff x="3122171" y="3786463"/>
            <a:chExt cx="3588326" cy="1168995"/>
          </a:xfrm>
        </p:grpSpPr>
        <p:sp>
          <p:nvSpPr>
            <p:cNvPr id="43" name="流程图: 库存数据 42"/>
            <p:cNvSpPr/>
            <p:nvPr/>
          </p:nvSpPr>
          <p:spPr>
            <a:xfrm>
              <a:off x="3122171" y="3786465"/>
              <a:ext cx="3588326" cy="1168993"/>
            </a:xfrm>
            <a:prstGeom prst="flowChartOnlineStorag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4" name="矩形 43"/>
            <p:cNvSpPr>
              <a:spLocks noChangeArrowheads="1"/>
            </p:cNvSpPr>
            <p:nvPr/>
          </p:nvSpPr>
          <p:spPr bwMode="auto">
            <a:xfrm>
              <a:off x="3122171" y="3786463"/>
              <a:ext cx="2829151" cy="10548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常态化教研</a:t>
              </a:r>
              <a:endPara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026" y="3482585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研究凝华</a:t>
            </a:r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 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成员研课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3"/>
          <p:cNvSpPr txBox="1"/>
          <p:nvPr/>
        </p:nvSpPr>
        <p:spPr>
          <a:xfrm>
            <a:off x="500034" y="1714494"/>
            <a:ext cx="1835696" cy="160043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*</a:t>
            </a:r>
            <a:r>
              <a:rPr lang="zh-CN" altLang="zh-CN" sz="1600" b="1" dirty="0" smtClean="0">
                <a:solidFill>
                  <a:srgbClr val="002060"/>
                </a:solidFill>
              </a:rPr>
              <a:t>年轻教师借助这一平台也不断拔节向上。每学期多次执教组内公开课，积极参与各级各类评选。</a:t>
            </a:r>
            <a:endParaRPr lang="en-US" altLang="zh-CN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20" name="表格 19"/>
          <p:cNvGraphicFramePr>
            <a:graphicFrameLocks noGrp="1"/>
          </p:cNvGraphicFramePr>
          <p:nvPr/>
        </p:nvGraphicFramePr>
        <p:xfrm>
          <a:off x="2601277" y="1398270"/>
          <a:ext cx="4613929" cy="2963374"/>
        </p:xfrm>
        <a:graphic>
          <a:graphicData uri="http://schemas.openxmlformats.org/drawingml/2006/table">
            <a:tbl>
              <a:tblPr/>
              <a:tblGrid>
                <a:gridCol w="650425"/>
                <a:gridCol w="896471"/>
                <a:gridCol w="3067033"/>
              </a:tblGrid>
              <a:tr h="3106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序号</a:t>
                      </a:r>
                      <a:endParaRPr lang="zh-CN" sz="11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姓名</a:t>
                      </a:r>
                      <a:endParaRPr lang="zh-CN" sz="11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公开课内容</a:t>
                      </a:r>
                      <a:endParaRPr lang="zh-CN" sz="11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1</a:t>
                      </a:r>
                      <a:endParaRPr lang="zh-CN" sz="12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李雯姝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《一粒种子的旅行》</a:t>
                      </a:r>
                      <a:endParaRPr lang="zh-CN" sz="1400" kern="10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endParaRPr lang="zh-CN" sz="12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何瑜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《窗边的小豆豆·我心中的巴学园》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3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茅丽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《水浒传·水浒英雄人物》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4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秦嘉乐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《汤姆索亚历险记》、《青铜葵花》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《如果把银河系装进盘子里》</a:t>
                      </a:r>
                      <a:endParaRPr lang="zh-CN" sz="1400" kern="100" dirty="0">
                        <a:solidFill>
                          <a:srgbClr val="000000"/>
                        </a:solidFill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5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张婧</a:t>
                      </a:r>
                      <a:endParaRPr lang="zh-CN" sz="12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《绿野仙踪》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6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周莲</a:t>
                      </a:r>
                      <a:endParaRPr lang="zh-CN" sz="12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《马提与祖父》《斑羚飞渡》</a:t>
                      </a:r>
                      <a:endParaRPr lang="zh-CN" sz="12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299">
                <a:tc>
                  <a:txBody>
                    <a:bodyPr/>
                    <a:lstStyle/>
                    <a:p>
                      <a:pPr algn="just" font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7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金丹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《三国演义》</a:t>
                      </a:r>
                      <a:endParaRPr lang="zh-CN" sz="12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299">
                <a:tc>
                  <a:txBody>
                    <a:bodyPr/>
                    <a:lstStyle/>
                    <a:p>
                      <a:pPr algn="just" font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/>
                        </a:rPr>
                        <a:t>8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黄新恬</a:t>
                      </a:r>
                      <a:endParaRPr lang="zh-CN" sz="1200" kern="10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latin typeface="Calibri"/>
                          <a:ea typeface="宋体" panose="02010600030101010101" pitchFamily="2" charset="-122"/>
                          <a:cs typeface="Times New Roman" panose="02020603050405020304"/>
                        </a:rPr>
                        <a:t>《狼王梦》</a:t>
                      </a:r>
                      <a:endParaRPr lang="zh-CN" sz="1200" kern="100" dirty="0">
                        <a:latin typeface="Calibri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3482584"/>
            <a:ext cx="6215106" cy="166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2375282" y="1446601"/>
            <a:ext cx="53578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>
                <a:solidFill>
                  <a:srgbClr val="FFFFFF"/>
                </a:solidFill>
                <a:latin typeface="HY견고딕" pitchFamily="2" charset="-127"/>
                <a:ea typeface="HY견고딕" pitchFamily="2" charset="-127"/>
              </a:rPr>
              <a:t>文字</a:t>
            </a:r>
            <a:endParaRPr lang="zh-CN" altLang="en-US" sz="1350" dirty="0"/>
          </a:p>
        </p:txBody>
      </p:sp>
      <p:cxnSp>
        <p:nvCxnSpPr>
          <p:cNvPr id="41" name="直接连接符 40"/>
          <p:cNvCxnSpPr/>
          <p:nvPr/>
        </p:nvCxnSpPr>
        <p:spPr>
          <a:xfrm>
            <a:off x="1571604" y="1214428"/>
            <a:ext cx="6287537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sm" len="sm"/>
            <a:tailEnd type="oval" w="sm" len="sm"/>
          </a:ln>
          <a:effectLst/>
        </p:spPr>
      </p:cxnSp>
      <p:grpSp>
        <p:nvGrpSpPr>
          <p:cNvPr id="2" name="组合 42"/>
          <p:cNvGrpSpPr/>
          <p:nvPr/>
        </p:nvGrpSpPr>
        <p:grpSpPr>
          <a:xfrm>
            <a:off x="1979712" y="267494"/>
            <a:ext cx="5112568" cy="783590"/>
            <a:chOff x="2071688" y="669754"/>
            <a:chExt cx="5000625" cy="671513"/>
          </a:xfrm>
        </p:grpSpPr>
        <p:grpSp>
          <p:nvGrpSpPr>
            <p:cNvPr id="3" name="组合 13"/>
            <p:cNvGrpSpPr/>
            <p:nvPr/>
          </p:nvGrpSpPr>
          <p:grpSpPr>
            <a:xfrm>
              <a:off x="2071688" y="669754"/>
              <a:ext cx="5000625" cy="671513"/>
              <a:chOff x="2762250" y="1016358"/>
              <a:chExt cx="6667500" cy="895350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2762250" y="1016358"/>
                <a:ext cx="6667500" cy="89535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4800000" scaled="0"/>
                </a:gradFill>
              </a:ln>
              <a:effectLst>
                <a:outerShdw blurRad="1143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984561" y="1140033"/>
                <a:ext cx="648000" cy="56490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6"/>
              <p:cNvSpPr txBox="1"/>
              <p:nvPr/>
            </p:nvSpPr>
            <p:spPr>
              <a:xfrm>
                <a:off x="2969541" y="1245922"/>
                <a:ext cx="742951" cy="47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26"/>
            <p:cNvGrpSpPr/>
            <p:nvPr/>
          </p:nvGrpSpPr>
          <p:grpSpPr>
            <a:xfrm>
              <a:off x="3136307" y="1116580"/>
              <a:ext cx="3157136" cy="135049"/>
              <a:chOff x="3891937" y="1522740"/>
              <a:chExt cx="4209515" cy="180065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3891937" y="1522740"/>
                <a:ext cx="4209515" cy="178085"/>
              </a:xfrm>
              <a:prstGeom prst="rect">
                <a:avLst/>
              </a:prstGeom>
              <a:solidFill>
                <a:srgbClr val="FBFBE2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3891937" y="1524720"/>
                <a:ext cx="2022179" cy="178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381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31"/>
            <p:cNvSpPr txBox="1"/>
            <p:nvPr/>
          </p:nvSpPr>
          <p:spPr>
            <a:xfrm>
              <a:off x="3136307" y="822087"/>
              <a:ext cx="3340693" cy="2960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endParaRPr lang="zh-CN" altLang="en-US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3563888" y="339502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  践  集  成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71868" y="128586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我们的成果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214414" y="1714494"/>
            <a:ext cx="6768752" cy="24288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 smtClean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 </a:t>
            </a:r>
            <a:endParaRPr lang="zh-CN" altLang="en-US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57290" y="1785932"/>
            <a:ext cx="64807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         </a:t>
            </a:r>
            <a:r>
              <a:rPr lang="zh-CN" altLang="zh-CN" sz="2000" dirty="0" smtClean="0"/>
              <a:t>借助江苏省教科研十二五规划课题</a:t>
            </a:r>
            <a:r>
              <a:rPr lang="zh-CN" altLang="zh-CN" sz="2000" dirty="0" smtClean="0">
                <a:solidFill>
                  <a:srgbClr val="C00000"/>
                </a:solidFill>
              </a:rPr>
              <a:t>“儿童全息阅读的实践研究”</a:t>
            </a:r>
            <a:r>
              <a:rPr lang="zh-CN" altLang="zh-CN" sz="2000" dirty="0" smtClean="0"/>
              <a:t>的深入推进，不断学习、不断实践，基于原有的基础和今年的实践推进，实践成果逐步显现。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FF0000"/>
                </a:solidFill>
              </a:rPr>
              <a:t>         2019</a:t>
            </a:r>
            <a:r>
              <a:rPr lang="zh-CN" altLang="en-US" sz="2000" dirty="0" smtClean="0">
                <a:solidFill>
                  <a:srgbClr val="FF0000"/>
                </a:solidFill>
              </a:rPr>
              <a:t>年</a:t>
            </a:r>
            <a:r>
              <a:rPr lang="en-US" altLang="zh-CN" sz="2000" dirty="0" smtClean="0">
                <a:solidFill>
                  <a:srgbClr val="FF0000"/>
                </a:solidFill>
              </a:rPr>
              <a:t>1</a:t>
            </a:r>
            <a:r>
              <a:rPr lang="zh-CN" altLang="en-US" sz="2000" dirty="0" smtClean="0">
                <a:solidFill>
                  <a:srgbClr val="FF0000"/>
                </a:solidFill>
              </a:rPr>
              <a:t>月，省级课题顺利结题。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         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endParaRPr lang="en-US" altLang="zh-CN" sz="2000" dirty="0" smtClean="0"/>
          </a:p>
          <a:p>
            <a:pPr>
              <a:lnSpc>
                <a:spcPct val="150000"/>
              </a:lnSpc>
            </a:pPr>
            <a:endParaRPr lang="zh-CN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AutoShape 19"/>
          <p:cNvCxnSpPr>
            <a:cxnSpLocks noChangeShapeType="1"/>
          </p:cNvCxnSpPr>
          <p:nvPr/>
        </p:nvCxnSpPr>
        <p:spPr bwMode="auto">
          <a:xfrm rot="5400000">
            <a:off x="1848645" y="-587427"/>
            <a:ext cx="394096" cy="3012281"/>
          </a:xfrm>
          <a:prstGeom prst="bentConnector3">
            <a:avLst>
              <a:gd name="adj1" fmla="val 50000"/>
            </a:avLst>
          </a:prstGeom>
          <a:solidFill>
            <a:schemeClr val="accent2">
              <a:lumMod val="40000"/>
              <a:lumOff val="60000"/>
              <a:alpha val="19000"/>
            </a:schemeClr>
          </a:solidFill>
          <a:ln w="25400">
            <a:solidFill>
              <a:schemeClr val="tx1"/>
            </a:solidFill>
            <a:miter lim="800000"/>
            <a:tailEnd type="triangle" w="med" len="med"/>
          </a:ln>
        </p:spPr>
      </p:cxnSp>
      <p:cxnSp>
        <p:nvCxnSpPr>
          <p:cNvPr id="18" name="AutoShape 20"/>
          <p:cNvCxnSpPr>
            <a:cxnSpLocks noChangeShapeType="1"/>
          </p:cNvCxnSpPr>
          <p:nvPr/>
        </p:nvCxnSpPr>
        <p:spPr bwMode="auto">
          <a:xfrm rot="16200000" flipH="1">
            <a:off x="4705574" y="-391021"/>
            <a:ext cx="394096" cy="2651125"/>
          </a:xfrm>
          <a:prstGeom prst="bentConnector3">
            <a:avLst>
              <a:gd name="adj1" fmla="val 44604"/>
            </a:avLst>
          </a:prstGeom>
          <a:solidFill>
            <a:schemeClr val="accent2">
              <a:lumMod val="40000"/>
              <a:lumOff val="60000"/>
              <a:alpha val="19000"/>
            </a:schemeClr>
          </a:solidFill>
          <a:ln w="25400">
            <a:solidFill>
              <a:schemeClr val="tx1"/>
            </a:solidFill>
            <a:miter lim="800000"/>
          </a:ln>
        </p:spPr>
      </p:cxnSp>
      <p:sp>
        <p:nvSpPr>
          <p:cNvPr id="19" name="TextBox 18"/>
          <p:cNvSpPr txBox="1"/>
          <p:nvPr/>
        </p:nvSpPr>
        <p:spPr>
          <a:xfrm>
            <a:off x="179512" y="1131591"/>
            <a:ext cx="1368152" cy="369330"/>
          </a:xfrm>
          <a:prstGeom prst="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5400">
            <a:solidFill>
              <a:schemeClr val="tx2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dirty="0" smtClean="0"/>
              <a:t>省级课题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763688" y="1131591"/>
            <a:ext cx="1460298" cy="369330"/>
          </a:xfrm>
          <a:prstGeom prst="rect">
            <a:avLst/>
          </a:prstGeom>
          <a:solidFill>
            <a:schemeClr val="accent2">
              <a:lumMod val="60000"/>
              <a:lumOff val="40000"/>
              <a:alpha val="73000"/>
            </a:schemeClr>
          </a:solidFill>
          <a:ln w="25400">
            <a:solidFill>
              <a:schemeClr val="tx2"/>
            </a:solidFill>
          </a:ln>
          <a:effectLst>
            <a:outerShdw blurRad="50800" dist="38100" dir="2700000" sx="128000" sy="128000" algn="tl" rotWithShape="0">
              <a:schemeClr val="bg1">
                <a:alpha val="34000"/>
              </a:scheme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0070C0"/>
                </a:solidFill>
              </a:rPr>
              <a:t>论文发表</a:t>
            </a:r>
            <a:endParaRPr lang="zh-CN" altLang="en-US" b="1" dirty="0" smtClean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2763" y="1131591"/>
            <a:ext cx="1221286" cy="369330"/>
          </a:xfrm>
          <a:prstGeom prst="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5400">
            <a:solidFill>
              <a:schemeClr val="tx2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dirty="0" smtClean="0"/>
              <a:t>专著形成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38441" y="1131591"/>
            <a:ext cx="1165808" cy="369330"/>
          </a:xfrm>
          <a:prstGeom prst="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5400">
            <a:solidFill>
              <a:schemeClr val="tx2">
                <a:lumMod val="75000"/>
              </a:schemeClr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dirty="0" smtClean="0"/>
              <a:t>社会影响</a:t>
            </a:r>
            <a:endParaRPr lang="zh-CN" altLang="en-US" dirty="0"/>
          </a:p>
        </p:txBody>
      </p:sp>
      <p:cxnSp>
        <p:nvCxnSpPr>
          <p:cNvPr id="41" name="直接箭头连接符 40"/>
          <p:cNvCxnSpPr/>
          <p:nvPr/>
        </p:nvCxnSpPr>
        <p:spPr>
          <a:xfrm rot="5400000">
            <a:off x="6121821" y="1021929"/>
            <a:ext cx="21431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任意多边形: 形状 10"/>
          <p:cNvSpPr/>
          <p:nvPr/>
        </p:nvSpPr>
        <p:spPr>
          <a:xfrm rot="2700000">
            <a:off x="7655213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6" name="任意多边形: 形状 12"/>
          <p:cNvSpPr/>
          <p:nvPr/>
        </p:nvSpPr>
        <p:spPr>
          <a:xfrm rot="2700000">
            <a:off x="8332945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rot="5400000">
            <a:off x="4248025" y="1021929"/>
            <a:ext cx="21431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rot="5400000">
            <a:off x="2377405" y="1021929"/>
            <a:ext cx="21431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42"/>
          <p:cNvGrpSpPr/>
          <p:nvPr/>
        </p:nvGrpSpPr>
        <p:grpSpPr>
          <a:xfrm>
            <a:off x="2906979" y="1524730"/>
            <a:ext cx="6141580" cy="778150"/>
            <a:chOff x="1259632" y="1523555"/>
            <a:chExt cx="6498399" cy="1148490"/>
          </a:xfrm>
        </p:grpSpPr>
        <p:sp>
          <p:nvSpPr>
            <p:cNvPr id="38" name="圆角矩形 37"/>
            <p:cNvSpPr/>
            <p:nvPr/>
          </p:nvSpPr>
          <p:spPr>
            <a:xfrm>
              <a:off x="1501058" y="1683333"/>
              <a:ext cx="6131228" cy="960426"/>
            </a:xfrm>
            <a:prstGeom prst="roundRect">
              <a:avLst>
                <a:gd name="adj" fmla="val 703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流程图: 离页连接符 38"/>
            <p:cNvSpPr/>
            <p:nvPr/>
          </p:nvSpPr>
          <p:spPr>
            <a:xfrm rot="16200000">
              <a:off x="1323100" y="1958104"/>
              <a:ext cx="597627" cy="564842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1887563" y="1523555"/>
              <a:ext cx="5870468" cy="1096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400" b="1" dirty="0" smtClean="0"/>
                <a:t>教师在省市区各级刊物发表文章</a:t>
              </a:r>
              <a:r>
                <a:rPr lang="zh-CN" altLang="en-US" sz="1400" b="1" dirty="0" smtClean="0"/>
                <a:t>近百篇；</a:t>
              </a:r>
              <a:endParaRPr lang="en-US" altLang="zh-CN" sz="1400" b="1" dirty="0" smtClean="0"/>
            </a:p>
            <a:p>
              <a:pPr>
                <a:lnSpc>
                  <a:spcPct val="150000"/>
                </a:lnSpc>
              </a:pPr>
              <a:r>
                <a:rPr lang="zh-CN" altLang="en-US" sz="1400" b="1" dirty="0" smtClean="0"/>
                <a:t>全息阅读在核心期刊上发出了自己的声音，着上了井小的标志</a:t>
              </a:r>
              <a:r>
                <a:rPr lang="zh-CN" altLang="en-US" sz="1600" b="1" dirty="0" smtClean="0"/>
                <a:t>。</a:t>
              </a:r>
              <a:endParaRPr lang="en-US" altLang="zh-CN" sz="1600" b="1" dirty="0" smtClean="0"/>
            </a:p>
          </p:txBody>
        </p:sp>
        <p:sp>
          <p:nvSpPr>
            <p:cNvPr id="42" name="文本框 48"/>
            <p:cNvSpPr txBox="1"/>
            <p:nvPr/>
          </p:nvSpPr>
          <p:spPr>
            <a:xfrm>
              <a:off x="1259632" y="1899812"/>
              <a:ext cx="656484" cy="772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*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左弧形箭头 48"/>
          <p:cNvSpPr/>
          <p:nvPr/>
        </p:nvSpPr>
        <p:spPr>
          <a:xfrm rot="19946078">
            <a:off x="2466304" y="1531642"/>
            <a:ext cx="380192" cy="7040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5" name="图片 34" descr="江苏教育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987825" y="2427735"/>
            <a:ext cx="1710189" cy="2280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图片 36" descr="《哈利波特》《少先队杂志》发表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211711"/>
            <a:ext cx="2776907" cy="2082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图片 42" descr="人民教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0165" y="2324316"/>
            <a:ext cx="2273836" cy="2839723"/>
          </a:xfrm>
          <a:prstGeom prst="rect">
            <a:avLst/>
          </a:prstGeom>
        </p:spPr>
      </p:pic>
      <p:pic>
        <p:nvPicPr>
          <p:cNvPr id="44" name="图片 43" descr="江苏教育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2446555"/>
            <a:ext cx="1857388" cy="2482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矩形: 圆角 1"/>
          <p:cNvSpPr/>
          <p:nvPr/>
        </p:nvSpPr>
        <p:spPr>
          <a:xfrm rot="2700000">
            <a:off x="416882" y="187249"/>
            <a:ext cx="621671" cy="593501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6" name="文本框 16"/>
          <p:cNvSpPr txBox="1"/>
          <p:nvPr/>
        </p:nvSpPr>
        <p:spPr>
          <a:xfrm>
            <a:off x="535096" y="298862"/>
            <a:ext cx="394978" cy="3462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altLang="zh-CN" b="1" dirty="0" smtClea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7" name="文本框 14"/>
          <p:cNvSpPr txBox="1"/>
          <p:nvPr/>
        </p:nvSpPr>
        <p:spPr>
          <a:xfrm>
            <a:off x="1714480" y="142858"/>
            <a:ext cx="313800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 smtClean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核心发声</a:t>
            </a:r>
            <a:endParaRPr lang="zh-CN" altLang="en-US" sz="2400" b="1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pSp>
        <p:nvGrpSpPr>
          <p:cNvPr id="3" name="组合 49"/>
          <p:cNvGrpSpPr/>
          <p:nvPr/>
        </p:nvGrpSpPr>
        <p:grpSpPr>
          <a:xfrm>
            <a:off x="663667" y="11061"/>
            <a:ext cx="8480333" cy="907963"/>
            <a:chOff x="884889" y="29496"/>
            <a:chExt cx="11307111" cy="1210617"/>
          </a:xfrm>
        </p:grpSpPr>
        <p:cxnSp>
          <p:nvCxnSpPr>
            <p:cNvPr id="22" name="直接连接符 21"/>
            <p:cNvCxnSpPr/>
            <p:nvPr/>
          </p:nvCxnSpPr>
          <p:spPr>
            <a:xfrm flipV="1">
              <a:off x="884889" y="998115"/>
              <a:ext cx="10169251" cy="47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任意多边形: 形状 11"/>
            <p:cNvSpPr/>
            <p:nvPr/>
          </p:nvSpPr>
          <p:spPr>
            <a:xfrm rot="2700000">
              <a:off x="10658773" y="807057"/>
              <a:ext cx="433056" cy="433056"/>
            </a:xfrm>
            <a:custGeom>
              <a:avLst/>
              <a:gdLst>
                <a:gd name="connsiteX0" fmla="*/ 29688 w 542085"/>
                <a:gd name="connsiteY0" fmla="*/ 29687 h 542085"/>
                <a:gd name="connsiteX1" fmla="*/ 101359 w 542085"/>
                <a:gd name="connsiteY1" fmla="*/ 0 h 542085"/>
                <a:gd name="connsiteX2" fmla="*/ 506782 w 542085"/>
                <a:gd name="connsiteY2" fmla="*/ 0 h 542085"/>
                <a:gd name="connsiteX3" fmla="*/ 542085 w 542085"/>
                <a:gd name="connsiteY3" fmla="*/ 7127 h 542085"/>
                <a:gd name="connsiteX4" fmla="*/ 7127 w 542085"/>
                <a:gd name="connsiteY4" fmla="*/ 542085 h 542085"/>
                <a:gd name="connsiteX5" fmla="*/ 0 w 542085"/>
                <a:gd name="connsiteY5" fmla="*/ 506782 h 542085"/>
                <a:gd name="connsiteX6" fmla="*/ 0 w 542085"/>
                <a:gd name="connsiteY6" fmla="*/ 101359 h 542085"/>
                <a:gd name="connsiteX7" fmla="*/ 29688 w 542085"/>
                <a:gd name="connsiteY7" fmla="*/ 29687 h 54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085" h="542085">
                  <a:moveTo>
                    <a:pt x="29688" y="29687"/>
                  </a:moveTo>
                  <a:cubicBezTo>
                    <a:pt x="48030" y="11345"/>
                    <a:pt x="73370" y="0"/>
                    <a:pt x="101359" y="0"/>
                  </a:cubicBezTo>
                  <a:lnTo>
                    <a:pt x="506782" y="0"/>
                  </a:lnTo>
                  <a:lnTo>
                    <a:pt x="542085" y="7127"/>
                  </a:lnTo>
                  <a:lnTo>
                    <a:pt x="7127" y="542085"/>
                  </a:lnTo>
                  <a:lnTo>
                    <a:pt x="0" y="506782"/>
                  </a:lnTo>
                  <a:lnTo>
                    <a:pt x="0" y="101359"/>
                  </a:lnTo>
                  <a:cubicBezTo>
                    <a:pt x="0" y="73369"/>
                    <a:pt x="11345" y="48029"/>
                    <a:pt x="29688" y="29687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685800">
                <a:defRPr/>
              </a:pPr>
              <a:endParaRPr lang="zh-CN" altLang="en-US" sz="1400" dirty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282516" y="29496"/>
              <a:ext cx="909484" cy="619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</p:bldLst>
  </p:timing>
</p:sld>
</file>

<file path=ppt/tags/tag1.xml><?xml version="1.0" encoding="utf-8"?>
<p:tagLst xmlns:p="http://schemas.openxmlformats.org/presentationml/2006/main">
  <p:tag name="KSO_WM_UNIT_TABLE_BEAUTIFY" val="smartTable{87a31d06-ef39-4f73-aa16-657151ad7b84}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9065434881_1_1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9065434881_1_1"/>
</p:tagLst>
</file>

<file path=ppt/tags/tag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9065434881_1_1"/>
</p:tagLst>
</file>

<file path=ppt/theme/theme1.xml><?xml version="1.0" encoding="utf-8"?>
<a:theme xmlns:a="http://schemas.openxmlformats.org/drawingml/2006/main" name="Office 主题​​">
  <a:themeElements>
    <a:clrScheme name="水彩四色精美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4F9154"/>
      </a:accent1>
      <a:accent2>
        <a:srgbClr val="D05B6D"/>
      </a:accent2>
      <a:accent3>
        <a:srgbClr val="9ED6D5"/>
      </a:accent3>
      <a:accent4>
        <a:srgbClr val="94C494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fontAlgn="base">
          <a:spcBef>
            <a:spcPct val="0"/>
          </a:spcBef>
          <a:spcAft>
            <a:spcPct val="0"/>
          </a:spcAft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2051</Words>
  <Application>WPS 演示</Application>
  <PresentationFormat>全屏显示(16:9)</PresentationFormat>
  <Paragraphs>400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6" baseType="lpstr">
      <vt:lpstr>Arial</vt:lpstr>
      <vt:lpstr>宋体</vt:lpstr>
      <vt:lpstr>Wingdings</vt:lpstr>
      <vt:lpstr>方正稚艺简体</vt:lpstr>
      <vt:lpstr>华文新魏</vt:lpstr>
      <vt:lpstr>方正姚体</vt:lpstr>
      <vt:lpstr>方正大黑简体</vt:lpstr>
      <vt:lpstr>黑体</vt:lpstr>
      <vt:lpstr>Impact</vt:lpstr>
      <vt:lpstr>微软雅黑</vt:lpstr>
      <vt:lpstr>HY견고딕</vt:lpstr>
      <vt:lpstr>Malgun Gothic</vt:lpstr>
      <vt:lpstr>楷体</vt:lpstr>
      <vt:lpstr>Times New Roman</vt:lpstr>
      <vt:lpstr>Arial</vt:lpstr>
      <vt:lpstr>等线 Light</vt:lpstr>
      <vt:lpstr>Calibri</vt:lpstr>
      <vt:lpstr>Times New Roman</vt:lpstr>
      <vt:lpstr>华文隶书</vt:lpstr>
      <vt:lpstr>Arial Unicode MS</vt:lpstr>
      <vt:lpstr>Segoe UI</vt:lpstr>
      <vt:lpstr>华文行楷</vt:lpstr>
      <vt:lpstr>方正粗倩简体</vt:lpstr>
      <vt:lpstr>Constantia</vt:lpstr>
      <vt:lpstr>华文细黑</vt:lpstr>
      <vt:lpstr>华文楷体</vt:lpstr>
      <vt:lpstr>华文琥珀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2020年1月省教育科学规划办传来喜讯</vt:lpstr>
      <vt:lpstr>PowerPoint 演示文稿</vt:lpstr>
      <vt:lpstr>PowerPoint 演示文稿</vt:lpstr>
      <vt:lpstr>PowerPoint 演示文稿</vt:lpstr>
      <vt:lpstr>PowerPoint 演示文稿</vt:lpstr>
    </vt:vector>
  </TitlesOfParts>
  <Company>Users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Administrator</cp:lastModifiedBy>
  <cp:revision>465</cp:revision>
  <dcterms:created xsi:type="dcterms:W3CDTF">2015-08-22T03:26:00Z</dcterms:created>
  <dcterms:modified xsi:type="dcterms:W3CDTF">2020-01-15T08:46:51Z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