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1"/>
  </p:handoutMasterIdLst>
  <p:sldIdLst>
    <p:sldId id="271" r:id="rId3"/>
    <p:sldId id="273" r:id="rId5"/>
    <p:sldId id="299" r:id="rId6"/>
    <p:sldId id="266" r:id="rId7"/>
    <p:sldId id="275" r:id="rId8"/>
    <p:sldId id="279" r:id="rId9"/>
    <p:sldId id="272" r:id="rId10"/>
    <p:sldId id="285" r:id="rId11"/>
    <p:sldId id="287" r:id="rId12"/>
    <p:sldId id="280" r:id="rId13"/>
    <p:sldId id="281" r:id="rId14"/>
    <p:sldId id="284" r:id="rId15"/>
    <p:sldId id="282" r:id="rId16"/>
    <p:sldId id="289" r:id="rId17"/>
    <p:sldId id="297" r:id="rId18"/>
    <p:sldId id="301" r:id="rId19"/>
    <p:sldId id="290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  <p:cmAuthor id="1" name="admin" initials="a" lastIdx="3" clrIdx="0"/>
  <p:cmAuthor id="0" name="Mia Vida Villanueva" initials="MVV" lastIdx="1" clrIdx="0"/>
  <p:cmAuthor id="7" name="1206988966@qq.com" initials="1" lastIdx="1" clrIdx="2"/>
  <p:cmAuthor id="8" name="姜伟光" initials="姜" lastIdx="1" clrIdx="0"/>
  <p:cmAuthor id="3" name="lenovo" initials="l" lastIdx="6" clrIdx="2"/>
  <p:cmAuthor id="4" name="Administrator" initials="A" lastIdx="4" clrIdx="3"/>
  <p:cmAuthor id="5" name="宋洁然" initials="宋" lastIdx="2" clrIdx="1"/>
  <p:cmAuthor id="6" name="ming qiu" initials="m" lastIdx="1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4" y="5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12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1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888B95B-21A2-4FE1-B0B3-15FB4F62279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A14FE-DA85-409E-9E95-E4395EAB58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image" Target="../media/image1.png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81.xml"/><Relationship Id="rId8" Type="http://schemas.openxmlformats.org/officeDocument/2006/relationships/tags" Target="../tags/tag80.xml"/><Relationship Id="rId7" Type="http://schemas.openxmlformats.org/officeDocument/2006/relationships/tags" Target="../tags/tag79.xml"/><Relationship Id="rId6" Type="http://schemas.openxmlformats.org/officeDocument/2006/relationships/image" Target="../media/image3.png"/><Relationship Id="rId5" Type="http://schemas.openxmlformats.org/officeDocument/2006/relationships/tags" Target="../tags/tag78.xml"/><Relationship Id="rId4" Type="http://schemas.openxmlformats.org/officeDocument/2006/relationships/image" Target="../media/image2.png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0" Type="http://schemas.openxmlformats.org/officeDocument/2006/relationships/tags" Target="../tags/tag82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89.xml"/><Relationship Id="rId8" Type="http://schemas.openxmlformats.org/officeDocument/2006/relationships/tags" Target="../tags/tag88.xml"/><Relationship Id="rId7" Type="http://schemas.openxmlformats.org/officeDocument/2006/relationships/image" Target="../media/image1.png"/><Relationship Id="rId6" Type="http://schemas.openxmlformats.org/officeDocument/2006/relationships/tags" Target="../tags/tag87.xml"/><Relationship Id="rId5" Type="http://schemas.openxmlformats.org/officeDocument/2006/relationships/tags" Target="../tags/tag86.xml"/><Relationship Id="rId4" Type="http://schemas.openxmlformats.org/officeDocument/2006/relationships/tags" Target="../tags/tag85.xml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2" Type="http://schemas.openxmlformats.org/officeDocument/2006/relationships/tags" Target="../tags/tag92.xml"/><Relationship Id="rId11" Type="http://schemas.openxmlformats.org/officeDocument/2006/relationships/tags" Target="../tags/tag91.xml"/><Relationship Id="rId10" Type="http://schemas.openxmlformats.org/officeDocument/2006/relationships/tags" Target="../tags/tag90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97.xml"/><Relationship Id="rId6" Type="http://schemas.openxmlformats.org/officeDocument/2006/relationships/tags" Target="../tags/tag96.xml"/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image" Target="../media/image4.png"/><Relationship Id="rId2" Type="http://schemas.openxmlformats.org/officeDocument/2006/relationships/tags" Target="../tags/tag93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103.xml"/><Relationship Id="rId8" Type="http://schemas.openxmlformats.org/officeDocument/2006/relationships/tags" Target="../tags/tag102.xml"/><Relationship Id="rId7" Type="http://schemas.openxmlformats.org/officeDocument/2006/relationships/image" Target="../media/image5.png"/><Relationship Id="rId6" Type="http://schemas.openxmlformats.org/officeDocument/2006/relationships/tags" Target="../tags/tag101.xml"/><Relationship Id="rId5" Type="http://schemas.openxmlformats.org/officeDocument/2006/relationships/image" Target="../media/image4.png"/><Relationship Id="rId4" Type="http://schemas.openxmlformats.org/officeDocument/2006/relationships/tags" Target="../tags/tag100.xml"/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2" Type="http://schemas.openxmlformats.org/officeDocument/2006/relationships/tags" Target="../tags/tag106.xml"/><Relationship Id="rId11" Type="http://schemas.openxmlformats.org/officeDocument/2006/relationships/tags" Target="../tags/tag105.xml"/><Relationship Id="rId10" Type="http://schemas.openxmlformats.org/officeDocument/2006/relationships/tags" Target="../tags/tag104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13.xml"/><Relationship Id="rId8" Type="http://schemas.openxmlformats.org/officeDocument/2006/relationships/tags" Target="../tags/tag112.xml"/><Relationship Id="rId7" Type="http://schemas.openxmlformats.org/officeDocument/2006/relationships/tags" Target="../tags/tag111.xml"/><Relationship Id="rId6" Type="http://schemas.openxmlformats.org/officeDocument/2006/relationships/tags" Target="../tags/tag110.xml"/><Relationship Id="rId5" Type="http://schemas.openxmlformats.org/officeDocument/2006/relationships/tags" Target="../tags/tag109.xml"/><Relationship Id="rId4" Type="http://schemas.openxmlformats.org/officeDocument/2006/relationships/image" Target="../media/image6.png"/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0" Type="http://schemas.openxmlformats.org/officeDocument/2006/relationships/tags" Target="../tags/tag114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22.xml"/><Relationship Id="rId8" Type="http://schemas.openxmlformats.org/officeDocument/2006/relationships/tags" Target="../tags/tag121.xml"/><Relationship Id="rId7" Type="http://schemas.openxmlformats.org/officeDocument/2006/relationships/tags" Target="../tags/tag120.xml"/><Relationship Id="rId6" Type="http://schemas.openxmlformats.org/officeDocument/2006/relationships/tags" Target="../tags/tag119.xml"/><Relationship Id="rId5" Type="http://schemas.openxmlformats.org/officeDocument/2006/relationships/tags" Target="../tags/tag118.xml"/><Relationship Id="rId4" Type="http://schemas.openxmlformats.org/officeDocument/2006/relationships/tags" Target="../tags/tag117.xml"/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0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30.xml"/><Relationship Id="rId8" Type="http://schemas.openxmlformats.org/officeDocument/2006/relationships/tags" Target="../tags/tag129.xml"/><Relationship Id="rId7" Type="http://schemas.openxmlformats.org/officeDocument/2006/relationships/tags" Target="../tags/tag128.xml"/><Relationship Id="rId6" Type="http://schemas.openxmlformats.org/officeDocument/2006/relationships/tags" Target="../tags/tag127.xml"/><Relationship Id="rId5" Type="http://schemas.openxmlformats.org/officeDocument/2006/relationships/tags" Target="../tags/tag126.xml"/><Relationship Id="rId4" Type="http://schemas.openxmlformats.org/officeDocument/2006/relationships/tags" Target="../tags/tag125.xml"/><Relationship Id="rId3" Type="http://schemas.openxmlformats.org/officeDocument/2006/relationships/tags" Target="../tags/tag124.xml"/><Relationship Id="rId2" Type="http://schemas.openxmlformats.org/officeDocument/2006/relationships/tags" Target="../tags/tag123.xml"/><Relationship Id="rId10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37.xml"/><Relationship Id="rId8" Type="http://schemas.openxmlformats.org/officeDocument/2006/relationships/tags" Target="../tags/tag136.xml"/><Relationship Id="rId7" Type="http://schemas.openxmlformats.org/officeDocument/2006/relationships/tags" Target="../tags/tag135.xml"/><Relationship Id="rId6" Type="http://schemas.openxmlformats.org/officeDocument/2006/relationships/tags" Target="../tags/tag134.xml"/><Relationship Id="rId5" Type="http://schemas.openxmlformats.org/officeDocument/2006/relationships/tags" Target="../tags/tag133.xml"/><Relationship Id="rId4" Type="http://schemas.openxmlformats.org/officeDocument/2006/relationships/tags" Target="../tags/tag132.xml"/><Relationship Id="rId3" Type="http://schemas.openxmlformats.org/officeDocument/2006/relationships/image" Target="../media/image4.png"/><Relationship Id="rId2" Type="http://schemas.openxmlformats.org/officeDocument/2006/relationships/tags" Target="../tags/tag131.xml"/><Relationship Id="rId12" Type="http://schemas.openxmlformats.org/officeDocument/2006/relationships/tags" Target="../tags/tag140.xml"/><Relationship Id="rId11" Type="http://schemas.openxmlformats.org/officeDocument/2006/relationships/tags" Target="../tags/tag139.xml"/><Relationship Id="rId10" Type="http://schemas.openxmlformats.org/officeDocument/2006/relationships/tags" Target="../tags/tag138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46.xml"/><Relationship Id="rId8" Type="http://schemas.openxmlformats.org/officeDocument/2006/relationships/tags" Target="../tags/tag145.xml"/><Relationship Id="rId7" Type="http://schemas.openxmlformats.org/officeDocument/2006/relationships/image" Target="../media/image8.png"/><Relationship Id="rId6" Type="http://schemas.openxmlformats.org/officeDocument/2006/relationships/tags" Target="../tags/tag144.xml"/><Relationship Id="rId5" Type="http://schemas.openxmlformats.org/officeDocument/2006/relationships/image" Target="../media/image7.png"/><Relationship Id="rId4" Type="http://schemas.openxmlformats.org/officeDocument/2006/relationships/tags" Target="../tags/tag143.xml"/><Relationship Id="rId3" Type="http://schemas.openxmlformats.org/officeDocument/2006/relationships/tags" Target="../tags/tag142.xml"/><Relationship Id="rId2" Type="http://schemas.openxmlformats.org/officeDocument/2006/relationships/tags" Target="../tags/tag141.xml"/><Relationship Id="rId12" Type="http://schemas.openxmlformats.org/officeDocument/2006/relationships/tags" Target="../tags/tag149.xml"/><Relationship Id="rId11" Type="http://schemas.openxmlformats.org/officeDocument/2006/relationships/tags" Target="../tags/tag148.xml"/><Relationship Id="rId10" Type="http://schemas.openxmlformats.org/officeDocument/2006/relationships/tags" Target="../tags/tag147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6.xml"/><Relationship Id="rId8" Type="http://schemas.openxmlformats.org/officeDocument/2006/relationships/tags" Target="../tags/tag15.xml"/><Relationship Id="rId7" Type="http://schemas.openxmlformats.org/officeDocument/2006/relationships/tags" Target="../tags/tag14.xml"/><Relationship Id="rId6" Type="http://schemas.openxmlformats.org/officeDocument/2006/relationships/image" Target="../media/image3.png"/><Relationship Id="rId5" Type="http://schemas.openxmlformats.org/officeDocument/2006/relationships/tags" Target="../tags/tag13.xml"/><Relationship Id="rId4" Type="http://schemas.openxmlformats.org/officeDocument/2006/relationships/image" Target="../media/image2.png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1" Type="http://schemas.openxmlformats.org/officeDocument/2006/relationships/tags" Target="../tags/tag18.xml"/><Relationship Id="rId10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25.xml"/><Relationship Id="rId8" Type="http://schemas.openxmlformats.org/officeDocument/2006/relationships/tags" Target="../tags/tag24.xml"/><Relationship Id="rId7" Type="http://schemas.openxmlformats.org/officeDocument/2006/relationships/image" Target="../media/image1.png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2" Type="http://schemas.openxmlformats.org/officeDocument/2006/relationships/tags" Target="../tags/tag28.xml"/><Relationship Id="rId11" Type="http://schemas.openxmlformats.org/officeDocument/2006/relationships/tags" Target="../tags/tag27.xml"/><Relationship Id="rId10" Type="http://schemas.openxmlformats.org/officeDocument/2006/relationships/tags" Target="../tags/tag26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34.xml"/><Relationship Id="rId8" Type="http://schemas.openxmlformats.org/officeDocument/2006/relationships/tags" Target="../tags/tag33.xml"/><Relationship Id="rId7" Type="http://schemas.openxmlformats.org/officeDocument/2006/relationships/tags" Target="../tags/tag32.xml"/><Relationship Id="rId6" Type="http://schemas.openxmlformats.org/officeDocument/2006/relationships/image" Target="../media/image3.png"/><Relationship Id="rId5" Type="http://schemas.openxmlformats.org/officeDocument/2006/relationships/tags" Target="../tags/tag31.xml"/><Relationship Id="rId4" Type="http://schemas.openxmlformats.org/officeDocument/2006/relationships/image" Target="../media/image2.png"/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2" Type="http://schemas.openxmlformats.org/officeDocument/2006/relationships/tags" Target="../tags/tag37.xml"/><Relationship Id="rId11" Type="http://schemas.openxmlformats.org/officeDocument/2006/relationships/tags" Target="../tags/tag36.xml"/><Relationship Id="rId10" Type="http://schemas.openxmlformats.org/officeDocument/2006/relationships/tags" Target="../tags/tag35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43.xml"/><Relationship Id="rId8" Type="http://schemas.openxmlformats.org/officeDocument/2006/relationships/tags" Target="../tags/tag42.xml"/><Relationship Id="rId7" Type="http://schemas.openxmlformats.org/officeDocument/2006/relationships/tags" Target="../tags/tag41.xml"/><Relationship Id="rId6" Type="http://schemas.openxmlformats.org/officeDocument/2006/relationships/image" Target="../media/image3.png"/><Relationship Id="rId5" Type="http://schemas.openxmlformats.org/officeDocument/2006/relationships/tags" Target="../tags/tag40.xml"/><Relationship Id="rId4" Type="http://schemas.openxmlformats.org/officeDocument/2006/relationships/image" Target="../media/image2.png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4" Type="http://schemas.openxmlformats.org/officeDocument/2006/relationships/tags" Target="../tags/tag48.xml"/><Relationship Id="rId13" Type="http://schemas.openxmlformats.org/officeDocument/2006/relationships/tags" Target="../tags/tag47.xml"/><Relationship Id="rId12" Type="http://schemas.openxmlformats.org/officeDocument/2006/relationships/tags" Target="../tags/tag46.xml"/><Relationship Id="rId11" Type="http://schemas.openxmlformats.org/officeDocument/2006/relationships/tags" Target="../tags/tag45.xml"/><Relationship Id="rId10" Type="http://schemas.openxmlformats.org/officeDocument/2006/relationships/tags" Target="../tags/tag44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54.xml"/><Relationship Id="rId8" Type="http://schemas.openxmlformats.org/officeDocument/2006/relationships/tags" Target="../tags/tag53.xml"/><Relationship Id="rId7" Type="http://schemas.openxmlformats.org/officeDocument/2006/relationships/tags" Target="../tags/tag52.xml"/><Relationship Id="rId6" Type="http://schemas.openxmlformats.org/officeDocument/2006/relationships/image" Target="../media/image3.png"/><Relationship Id="rId5" Type="http://schemas.openxmlformats.org/officeDocument/2006/relationships/tags" Target="../tags/tag51.xml"/><Relationship Id="rId4" Type="http://schemas.openxmlformats.org/officeDocument/2006/relationships/image" Target="../media/image2.png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0" Type="http://schemas.openxmlformats.org/officeDocument/2006/relationships/tags" Target="../tags/tag55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64.xml"/><Relationship Id="rId8" Type="http://schemas.openxmlformats.org/officeDocument/2006/relationships/tags" Target="../tags/tag63.xml"/><Relationship Id="rId7" Type="http://schemas.openxmlformats.org/officeDocument/2006/relationships/tags" Target="../tags/tag62.xml"/><Relationship Id="rId6" Type="http://schemas.openxmlformats.org/officeDocument/2006/relationships/image" Target="../media/image3.png"/><Relationship Id="rId5" Type="http://schemas.openxmlformats.org/officeDocument/2006/relationships/tags" Target="../tags/tag61.xml"/><Relationship Id="rId4" Type="http://schemas.openxmlformats.org/officeDocument/2006/relationships/image" Target="../media/image2.png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2" Type="http://schemas.openxmlformats.org/officeDocument/2006/relationships/tags" Target="../tags/tag67.xml"/><Relationship Id="rId11" Type="http://schemas.openxmlformats.org/officeDocument/2006/relationships/tags" Target="../tags/tag66.xml"/><Relationship Id="rId10" Type="http://schemas.openxmlformats.org/officeDocument/2006/relationships/tags" Target="../tags/tag65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73.xml"/><Relationship Id="rId8" Type="http://schemas.openxmlformats.org/officeDocument/2006/relationships/tags" Target="../tags/tag72.xml"/><Relationship Id="rId7" Type="http://schemas.openxmlformats.org/officeDocument/2006/relationships/tags" Target="../tags/tag71.xml"/><Relationship Id="rId6" Type="http://schemas.openxmlformats.org/officeDocument/2006/relationships/image" Target="../media/image3.png"/><Relationship Id="rId5" Type="http://schemas.openxmlformats.org/officeDocument/2006/relationships/tags" Target="../tags/tag70.xml"/><Relationship Id="rId4" Type="http://schemas.openxmlformats.org/officeDocument/2006/relationships/image" Target="../media/image2.png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1" Type="http://schemas.openxmlformats.org/officeDocument/2006/relationships/tags" Target="../tags/tag75.xml"/><Relationship Id="rId10" Type="http://schemas.openxmlformats.org/officeDocument/2006/relationships/tags" Target="../tags/tag74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 userDrawn="1">
            <p:custDataLst>
              <p:tags r:id="rId2"/>
            </p:custDataLst>
          </p:nvPr>
        </p:nvGrpSpPr>
        <p:grpSpPr>
          <a:xfrm>
            <a:off x="-106320" y="1965026"/>
            <a:ext cx="12298320" cy="5030537"/>
            <a:chOff x="-106320" y="1965026"/>
            <a:chExt cx="12298320" cy="5030537"/>
          </a:xfrm>
        </p:grpSpPr>
        <p:sp>
          <p:nvSpPr>
            <p:cNvPr id="13" name="任意多边形 8"/>
            <p:cNvSpPr/>
            <p:nvPr>
              <p:custDataLst>
                <p:tags r:id="rId3"/>
              </p:custDataLst>
            </p:nvPr>
          </p:nvSpPr>
          <p:spPr>
            <a:xfrm>
              <a:off x="-106320" y="4194681"/>
              <a:ext cx="12298320" cy="2575495"/>
            </a:xfrm>
            <a:custGeom>
              <a:avLst/>
              <a:gdLst>
                <a:gd name="connsiteX0" fmla="*/ 284873 w 12192000"/>
                <a:gd name="connsiteY0" fmla="*/ 442 h 3750841"/>
                <a:gd name="connsiteX1" fmla="*/ 5550878 w 12192000"/>
                <a:gd name="connsiteY1" fmla="*/ 1842978 h 3750841"/>
                <a:gd name="connsiteX2" fmla="*/ 12081561 w 12192000"/>
                <a:gd name="connsiteY2" fmla="*/ 1801114 h 3750841"/>
                <a:gd name="connsiteX3" fmla="*/ 12192000 w 12192000"/>
                <a:gd name="connsiteY3" fmla="*/ 1747221 h 3750841"/>
                <a:gd name="connsiteX4" fmla="*/ 12192000 w 12192000"/>
                <a:gd name="connsiteY4" fmla="*/ 2550059 h 3750841"/>
                <a:gd name="connsiteX5" fmla="*/ 12138352 w 12192000"/>
                <a:gd name="connsiteY5" fmla="*/ 2633905 h 3750841"/>
                <a:gd name="connsiteX6" fmla="*/ 5975843 w 12192000"/>
                <a:gd name="connsiteY6" fmla="*/ 3715748 h 3750841"/>
                <a:gd name="connsiteX7" fmla="*/ 576023 w 12192000"/>
                <a:gd name="connsiteY7" fmla="*/ 1348423 h 3750841"/>
                <a:gd name="connsiteX8" fmla="*/ 11829 w 12192000"/>
                <a:gd name="connsiteY8" fmla="*/ 1186252 h 3750841"/>
                <a:gd name="connsiteX9" fmla="*/ 0 w 12192000"/>
                <a:gd name="connsiteY9" fmla="*/ 1185199 h 3750841"/>
                <a:gd name="connsiteX10" fmla="*/ 0 w 12192000"/>
                <a:gd name="connsiteY10" fmla="*/ 52838 h 3750841"/>
                <a:gd name="connsiteX11" fmla="*/ 13926 w 12192000"/>
                <a:gd name="connsiteY11" fmla="*/ 49091 h 3750841"/>
                <a:gd name="connsiteX12" fmla="*/ 284873 w 12192000"/>
                <a:gd name="connsiteY12" fmla="*/ 442 h 3750841"/>
                <a:gd name="connsiteX0-1" fmla="*/ 336528 w 12243655"/>
                <a:gd name="connsiteY0-2" fmla="*/ 442 h 2793586"/>
                <a:gd name="connsiteX1-3" fmla="*/ 5602533 w 12243655"/>
                <a:gd name="connsiteY1-4" fmla="*/ 1842978 h 2793586"/>
                <a:gd name="connsiteX2-5" fmla="*/ 12133216 w 12243655"/>
                <a:gd name="connsiteY2-6" fmla="*/ 1801114 h 2793586"/>
                <a:gd name="connsiteX3-7" fmla="*/ 12243655 w 12243655"/>
                <a:gd name="connsiteY3-8" fmla="*/ 1747221 h 2793586"/>
                <a:gd name="connsiteX4-9" fmla="*/ 12243655 w 12243655"/>
                <a:gd name="connsiteY4-10" fmla="*/ 2550059 h 2793586"/>
                <a:gd name="connsiteX5-11" fmla="*/ 12190007 w 12243655"/>
                <a:gd name="connsiteY5-12" fmla="*/ 2633905 h 2793586"/>
                <a:gd name="connsiteX6-13" fmla="*/ 6326436 w 12243655"/>
                <a:gd name="connsiteY6-14" fmla="*/ 2168302 h 2793586"/>
                <a:gd name="connsiteX7-15" fmla="*/ 627678 w 12243655"/>
                <a:gd name="connsiteY7-16" fmla="*/ 1348423 h 2793586"/>
                <a:gd name="connsiteX8-17" fmla="*/ 63484 w 12243655"/>
                <a:gd name="connsiteY8-18" fmla="*/ 1186252 h 2793586"/>
                <a:gd name="connsiteX9-19" fmla="*/ 51655 w 12243655"/>
                <a:gd name="connsiteY9-20" fmla="*/ 1185199 h 2793586"/>
                <a:gd name="connsiteX10-21" fmla="*/ 51655 w 12243655"/>
                <a:gd name="connsiteY10-22" fmla="*/ 52838 h 2793586"/>
                <a:gd name="connsiteX11-23" fmla="*/ 65581 w 12243655"/>
                <a:gd name="connsiteY11-24" fmla="*/ 49091 h 2793586"/>
                <a:gd name="connsiteX12-25" fmla="*/ 336528 w 12243655"/>
                <a:gd name="connsiteY12-26" fmla="*/ 442 h 2793586"/>
                <a:gd name="connsiteX0-27" fmla="*/ 336528 w 12243655"/>
                <a:gd name="connsiteY0-28" fmla="*/ 442 h 2709994"/>
                <a:gd name="connsiteX1-29" fmla="*/ 5602533 w 12243655"/>
                <a:gd name="connsiteY1-30" fmla="*/ 1842978 h 2709994"/>
                <a:gd name="connsiteX2-31" fmla="*/ 12133216 w 12243655"/>
                <a:gd name="connsiteY2-32" fmla="*/ 1801114 h 2709994"/>
                <a:gd name="connsiteX3-33" fmla="*/ 12243655 w 12243655"/>
                <a:gd name="connsiteY3-34" fmla="*/ 1747221 h 2709994"/>
                <a:gd name="connsiteX4-35" fmla="*/ 12243655 w 12243655"/>
                <a:gd name="connsiteY4-36" fmla="*/ 2550059 h 2709994"/>
                <a:gd name="connsiteX5-37" fmla="*/ 12190007 w 12243655"/>
                <a:gd name="connsiteY5-38" fmla="*/ 2633905 h 2709994"/>
                <a:gd name="connsiteX6-39" fmla="*/ 6326436 w 12243655"/>
                <a:gd name="connsiteY6-40" fmla="*/ 2168302 h 2709994"/>
                <a:gd name="connsiteX7-41" fmla="*/ 627678 w 12243655"/>
                <a:gd name="connsiteY7-42" fmla="*/ 1348423 h 2709994"/>
                <a:gd name="connsiteX8-43" fmla="*/ 63484 w 12243655"/>
                <a:gd name="connsiteY8-44" fmla="*/ 1186252 h 2709994"/>
                <a:gd name="connsiteX9-45" fmla="*/ 51655 w 12243655"/>
                <a:gd name="connsiteY9-46" fmla="*/ 1185199 h 2709994"/>
                <a:gd name="connsiteX10-47" fmla="*/ 51655 w 12243655"/>
                <a:gd name="connsiteY10-48" fmla="*/ 52838 h 2709994"/>
                <a:gd name="connsiteX11-49" fmla="*/ 65581 w 12243655"/>
                <a:gd name="connsiteY11-50" fmla="*/ 49091 h 2709994"/>
                <a:gd name="connsiteX12-51" fmla="*/ 336528 w 12243655"/>
                <a:gd name="connsiteY12-52" fmla="*/ 442 h 2709994"/>
                <a:gd name="connsiteX0-53" fmla="*/ 336528 w 12243655"/>
                <a:gd name="connsiteY0-54" fmla="*/ 442 h 2746355"/>
                <a:gd name="connsiteX1-55" fmla="*/ 5602533 w 12243655"/>
                <a:gd name="connsiteY1-56" fmla="*/ 1842978 h 2746355"/>
                <a:gd name="connsiteX2-57" fmla="*/ 12133216 w 12243655"/>
                <a:gd name="connsiteY2-58" fmla="*/ 1801114 h 2746355"/>
                <a:gd name="connsiteX3-59" fmla="*/ 12243655 w 12243655"/>
                <a:gd name="connsiteY3-60" fmla="*/ 1747221 h 2746355"/>
                <a:gd name="connsiteX4-61" fmla="*/ 12243655 w 12243655"/>
                <a:gd name="connsiteY4-62" fmla="*/ 2550059 h 2746355"/>
                <a:gd name="connsiteX5-63" fmla="*/ 12190007 w 12243655"/>
                <a:gd name="connsiteY5-64" fmla="*/ 2633905 h 2746355"/>
                <a:gd name="connsiteX6-65" fmla="*/ 6326436 w 12243655"/>
                <a:gd name="connsiteY6-66" fmla="*/ 2168302 h 2746355"/>
                <a:gd name="connsiteX7-67" fmla="*/ 627678 w 12243655"/>
                <a:gd name="connsiteY7-68" fmla="*/ 1348423 h 2746355"/>
                <a:gd name="connsiteX8-69" fmla="*/ 63484 w 12243655"/>
                <a:gd name="connsiteY8-70" fmla="*/ 1186252 h 2746355"/>
                <a:gd name="connsiteX9-71" fmla="*/ 51655 w 12243655"/>
                <a:gd name="connsiteY9-72" fmla="*/ 1185199 h 2746355"/>
                <a:gd name="connsiteX10-73" fmla="*/ 51655 w 12243655"/>
                <a:gd name="connsiteY10-74" fmla="*/ 52838 h 2746355"/>
                <a:gd name="connsiteX11-75" fmla="*/ 65581 w 12243655"/>
                <a:gd name="connsiteY11-76" fmla="*/ 49091 h 2746355"/>
                <a:gd name="connsiteX12-77" fmla="*/ 336528 w 12243655"/>
                <a:gd name="connsiteY12-78" fmla="*/ 442 h 2746355"/>
                <a:gd name="connsiteX0-79" fmla="*/ 336528 w 12243655"/>
                <a:gd name="connsiteY0-80" fmla="*/ 442 h 3062767"/>
                <a:gd name="connsiteX1-81" fmla="*/ 5602533 w 12243655"/>
                <a:gd name="connsiteY1-82" fmla="*/ 1842978 h 3062767"/>
                <a:gd name="connsiteX2-83" fmla="*/ 12133216 w 12243655"/>
                <a:gd name="connsiteY2-84" fmla="*/ 1801114 h 3062767"/>
                <a:gd name="connsiteX3-85" fmla="*/ 12243655 w 12243655"/>
                <a:gd name="connsiteY3-86" fmla="*/ 1747221 h 3062767"/>
                <a:gd name="connsiteX4-87" fmla="*/ 12243655 w 12243655"/>
                <a:gd name="connsiteY4-88" fmla="*/ 2550059 h 3062767"/>
                <a:gd name="connsiteX5-89" fmla="*/ 12190007 w 12243655"/>
                <a:gd name="connsiteY5-90" fmla="*/ 2932843 h 3062767"/>
                <a:gd name="connsiteX6-91" fmla="*/ 6326436 w 12243655"/>
                <a:gd name="connsiteY6-92" fmla="*/ 2168302 h 3062767"/>
                <a:gd name="connsiteX7-93" fmla="*/ 627678 w 12243655"/>
                <a:gd name="connsiteY7-94" fmla="*/ 1348423 h 3062767"/>
                <a:gd name="connsiteX8-95" fmla="*/ 63484 w 12243655"/>
                <a:gd name="connsiteY8-96" fmla="*/ 1186252 h 3062767"/>
                <a:gd name="connsiteX9-97" fmla="*/ 51655 w 12243655"/>
                <a:gd name="connsiteY9-98" fmla="*/ 1185199 h 3062767"/>
                <a:gd name="connsiteX10-99" fmla="*/ 51655 w 12243655"/>
                <a:gd name="connsiteY10-100" fmla="*/ 52838 h 3062767"/>
                <a:gd name="connsiteX11-101" fmla="*/ 65581 w 12243655"/>
                <a:gd name="connsiteY11-102" fmla="*/ 49091 h 3062767"/>
                <a:gd name="connsiteX12-103" fmla="*/ 336528 w 12243655"/>
                <a:gd name="connsiteY12-104" fmla="*/ 442 h 3062767"/>
                <a:gd name="connsiteX0-105" fmla="*/ 336528 w 12243655"/>
                <a:gd name="connsiteY0-106" fmla="*/ 442 h 2945862"/>
                <a:gd name="connsiteX1-107" fmla="*/ 5602533 w 12243655"/>
                <a:gd name="connsiteY1-108" fmla="*/ 1842978 h 2945862"/>
                <a:gd name="connsiteX2-109" fmla="*/ 12133216 w 12243655"/>
                <a:gd name="connsiteY2-110" fmla="*/ 1801114 h 2945862"/>
                <a:gd name="connsiteX3-111" fmla="*/ 12243655 w 12243655"/>
                <a:gd name="connsiteY3-112" fmla="*/ 1747221 h 2945862"/>
                <a:gd name="connsiteX4-113" fmla="*/ 12243655 w 12243655"/>
                <a:gd name="connsiteY4-114" fmla="*/ 2550059 h 2945862"/>
                <a:gd name="connsiteX5-115" fmla="*/ 12190007 w 12243655"/>
                <a:gd name="connsiteY5-116" fmla="*/ 2932843 h 2945862"/>
                <a:gd name="connsiteX6-117" fmla="*/ 6326436 w 12243655"/>
                <a:gd name="connsiteY6-118" fmla="*/ 2168302 h 2945862"/>
                <a:gd name="connsiteX7-119" fmla="*/ 627678 w 12243655"/>
                <a:gd name="connsiteY7-120" fmla="*/ 1348423 h 2945862"/>
                <a:gd name="connsiteX8-121" fmla="*/ 63484 w 12243655"/>
                <a:gd name="connsiteY8-122" fmla="*/ 1186252 h 2945862"/>
                <a:gd name="connsiteX9-123" fmla="*/ 51655 w 12243655"/>
                <a:gd name="connsiteY9-124" fmla="*/ 1185199 h 2945862"/>
                <a:gd name="connsiteX10-125" fmla="*/ 51655 w 12243655"/>
                <a:gd name="connsiteY10-126" fmla="*/ 52838 h 2945862"/>
                <a:gd name="connsiteX11-127" fmla="*/ 65581 w 12243655"/>
                <a:gd name="connsiteY11-128" fmla="*/ 49091 h 2945862"/>
                <a:gd name="connsiteX12-129" fmla="*/ 336528 w 12243655"/>
                <a:gd name="connsiteY12-130" fmla="*/ 442 h 2945862"/>
                <a:gd name="connsiteX0-131" fmla="*/ 284873 w 12192000"/>
                <a:gd name="connsiteY0-132" fmla="*/ 442 h 3033575"/>
                <a:gd name="connsiteX1-133" fmla="*/ 5550878 w 12192000"/>
                <a:gd name="connsiteY1-134" fmla="*/ 1842978 h 3033575"/>
                <a:gd name="connsiteX2-135" fmla="*/ 12081561 w 12192000"/>
                <a:gd name="connsiteY2-136" fmla="*/ 1801114 h 3033575"/>
                <a:gd name="connsiteX3-137" fmla="*/ 12192000 w 12192000"/>
                <a:gd name="connsiteY3-138" fmla="*/ 1747221 h 3033575"/>
                <a:gd name="connsiteX4-139" fmla="*/ 12192000 w 12192000"/>
                <a:gd name="connsiteY4-140" fmla="*/ 2550059 h 3033575"/>
                <a:gd name="connsiteX5-141" fmla="*/ 12138352 w 12192000"/>
                <a:gd name="connsiteY5-142" fmla="*/ 2932843 h 3033575"/>
                <a:gd name="connsiteX6-143" fmla="*/ 4006366 w 12192000"/>
                <a:gd name="connsiteY6-144" fmla="*/ 2854102 h 3033575"/>
                <a:gd name="connsiteX7-145" fmla="*/ 576023 w 12192000"/>
                <a:gd name="connsiteY7-146" fmla="*/ 1348423 h 3033575"/>
                <a:gd name="connsiteX8-147" fmla="*/ 11829 w 12192000"/>
                <a:gd name="connsiteY8-148" fmla="*/ 1186252 h 3033575"/>
                <a:gd name="connsiteX9-149" fmla="*/ 0 w 12192000"/>
                <a:gd name="connsiteY9-150" fmla="*/ 1185199 h 3033575"/>
                <a:gd name="connsiteX10-151" fmla="*/ 0 w 12192000"/>
                <a:gd name="connsiteY10-152" fmla="*/ 52838 h 3033575"/>
                <a:gd name="connsiteX11-153" fmla="*/ 13926 w 12192000"/>
                <a:gd name="connsiteY11-154" fmla="*/ 49091 h 3033575"/>
                <a:gd name="connsiteX12-155" fmla="*/ 284873 w 12192000"/>
                <a:gd name="connsiteY12-156" fmla="*/ 442 h 3033575"/>
                <a:gd name="connsiteX0-157" fmla="*/ 284873 w 12192000"/>
                <a:gd name="connsiteY0-158" fmla="*/ 442 h 3157480"/>
                <a:gd name="connsiteX1-159" fmla="*/ 5550878 w 12192000"/>
                <a:gd name="connsiteY1-160" fmla="*/ 1842978 h 3157480"/>
                <a:gd name="connsiteX2-161" fmla="*/ 12081561 w 12192000"/>
                <a:gd name="connsiteY2-162" fmla="*/ 1801114 h 3157480"/>
                <a:gd name="connsiteX3-163" fmla="*/ 12192000 w 12192000"/>
                <a:gd name="connsiteY3-164" fmla="*/ 1747221 h 3157480"/>
                <a:gd name="connsiteX4-165" fmla="*/ 12192000 w 12192000"/>
                <a:gd name="connsiteY4-166" fmla="*/ 2550059 h 3157480"/>
                <a:gd name="connsiteX5-167" fmla="*/ 12138352 w 12192000"/>
                <a:gd name="connsiteY5-168" fmla="*/ 2932843 h 3157480"/>
                <a:gd name="connsiteX6-169" fmla="*/ 4006366 w 12192000"/>
                <a:gd name="connsiteY6-170" fmla="*/ 2854102 h 3157480"/>
                <a:gd name="connsiteX7-171" fmla="*/ 576023 w 12192000"/>
                <a:gd name="connsiteY7-172" fmla="*/ 1348423 h 3157480"/>
                <a:gd name="connsiteX8-173" fmla="*/ 11829 w 12192000"/>
                <a:gd name="connsiteY8-174" fmla="*/ 1186252 h 3157480"/>
                <a:gd name="connsiteX9-175" fmla="*/ 0 w 12192000"/>
                <a:gd name="connsiteY9-176" fmla="*/ 1185199 h 3157480"/>
                <a:gd name="connsiteX10-177" fmla="*/ 0 w 12192000"/>
                <a:gd name="connsiteY10-178" fmla="*/ 52838 h 3157480"/>
                <a:gd name="connsiteX11-179" fmla="*/ 13926 w 12192000"/>
                <a:gd name="connsiteY11-180" fmla="*/ 49091 h 3157480"/>
                <a:gd name="connsiteX12-181" fmla="*/ 284873 w 12192000"/>
                <a:gd name="connsiteY12-182" fmla="*/ 442 h 3157480"/>
                <a:gd name="connsiteX0-183" fmla="*/ 284873 w 12192000"/>
                <a:gd name="connsiteY0-184" fmla="*/ 442 h 3218445"/>
                <a:gd name="connsiteX1-185" fmla="*/ 5550878 w 12192000"/>
                <a:gd name="connsiteY1-186" fmla="*/ 1842978 h 3218445"/>
                <a:gd name="connsiteX2-187" fmla="*/ 12081561 w 12192000"/>
                <a:gd name="connsiteY2-188" fmla="*/ 1801114 h 3218445"/>
                <a:gd name="connsiteX3-189" fmla="*/ 12192000 w 12192000"/>
                <a:gd name="connsiteY3-190" fmla="*/ 1747221 h 3218445"/>
                <a:gd name="connsiteX4-191" fmla="*/ 12192000 w 12192000"/>
                <a:gd name="connsiteY4-192" fmla="*/ 2550059 h 3218445"/>
                <a:gd name="connsiteX5-193" fmla="*/ 12138352 w 12192000"/>
                <a:gd name="connsiteY5-194" fmla="*/ 2932843 h 3218445"/>
                <a:gd name="connsiteX6-195" fmla="*/ 5290043 w 12192000"/>
                <a:gd name="connsiteY6-196" fmla="*/ 2942025 h 3218445"/>
                <a:gd name="connsiteX7-197" fmla="*/ 576023 w 12192000"/>
                <a:gd name="connsiteY7-198" fmla="*/ 1348423 h 3218445"/>
                <a:gd name="connsiteX8-199" fmla="*/ 11829 w 12192000"/>
                <a:gd name="connsiteY8-200" fmla="*/ 1186252 h 3218445"/>
                <a:gd name="connsiteX9-201" fmla="*/ 0 w 12192000"/>
                <a:gd name="connsiteY9-202" fmla="*/ 1185199 h 3218445"/>
                <a:gd name="connsiteX10-203" fmla="*/ 0 w 12192000"/>
                <a:gd name="connsiteY10-204" fmla="*/ 52838 h 3218445"/>
                <a:gd name="connsiteX11-205" fmla="*/ 13926 w 12192000"/>
                <a:gd name="connsiteY11-206" fmla="*/ 49091 h 3218445"/>
                <a:gd name="connsiteX12-207" fmla="*/ 284873 w 12192000"/>
                <a:gd name="connsiteY12-208" fmla="*/ 442 h 3218445"/>
                <a:gd name="connsiteX0-209" fmla="*/ 328444 w 12235571"/>
                <a:gd name="connsiteY0-210" fmla="*/ 442 h 3040734"/>
                <a:gd name="connsiteX1-211" fmla="*/ 5594449 w 12235571"/>
                <a:gd name="connsiteY1-212" fmla="*/ 1842978 h 3040734"/>
                <a:gd name="connsiteX2-213" fmla="*/ 12125132 w 12235571"/>
                <a:gd name="connsiteY2-214" fmla="*/ 1801114 h 3040734"/>
                <a:gd name="connsiteX3-215" fmla="*/ 12235571 w 12235571"/>
                <a:gd name="connsiteY3-216" fmla="*/ 1747221 h 3040734"/>
                <a:gd name="connsiteX4-217" fmla="*/ 12235571 w 12235571"/>
                <a:gd name="connsiteY4-218" fmla="*/ 2550059 h 3040734"/>
                <a:gd name="connsiteX5-219" fmla="*/ 12181923 w 12235571"/>
                <a:gd name="connsiteY5-220" fmla="*/ 2932843 h 3040734"/>
                <a:gd name="connsiteX6-221" fmla="*/ 5333614 w 12235571"/>
                <a:gd name="connsiteY6-222" fmla="*/ 2942025 h 3040734"/>
                <a:gd name="connsiteX7-223" fmla="*/ 514086 w 12235571"/>
                <a:gd name="connsiteY7-224" fmla="*/ 1963884 h 3040734"/>
                <a:gd name="connsiteX8-225" fmla="*/ 55400 w 12235571"/>
                <a:gd name="connsiteY8-226" fmla="*/ 1186252 h 3040734"/>
                <a:gd name="connsiteX9-227" fmla="*/ 43571 w 12235571"/>
                <a:gd name="connsiteY9-228" fmla="*/ 1185199 h 3040734"/>
                <a:gd name="connsiteX10-229" fmla="*/ 43571 w 12235571"/>
                <a:gd name="connsiteY10-230" fmla="*/ 52838 h 3040734"/>
                <a:gd name="connsiteX11-231" fmla="*/ 57497 w 12235571"/>
                <a:gd name="connsiteY11-232" fmla="*/ 49091 h 3040734"/>
                <a:gd name="connsiteX12-233" fmla="*/ 328444 w 12235571"/>
                <a:gd name="connsiteY12-234" fmla="*/ 442 h 3040734"/>
                <a:gd name="connsiteX0-235" fmla="*/ 328444 w 12235571"/>
                <a:gd name="connsiteY0-236" fmla="*/ 442 h 3298259"/>
                <a:gd name="connsiteX1-237" fmla="*/ 5594449 w 12235571"/>
                <a:gd name="connsiteY1-238" fmla="*/ 1842978 h 3298259"/>
                <a:gd name="connsiteX2-239" fmla="*/ 12125132 w 12235571"/>
                <a:gd name="connsiteY2-240" fmla="*/ 1801114 h 3298259"/>
                <a:gd name="connsiteX3-241" fmla="*/ 12235571 w 12235571"/>
                <a:gd name="connsiteY3-242" fmla="*/ 1747221 h 3298259"/>
                <a:gd name="connsiteX4-243" fmla="*/ 12235571 w 12235571"/>
                <a:gd name="connsiteY4-244" fmla="*/ 2550059 h 3298259"/>
                <a:gd name="connsiteX5-245" fmla="*/ 12181923 w 12235571"/>
                <a:gd name="connsiteY5-246" fmla="*/ 2932843 h 3298259"/>
                <a:gd name="connsiteX6-247" fmla="*/ 5333614 w 12235571"/>
                <a:gd name="connsiteY6-248" fmla="*/ 2942025 h 3298259"/>
                <a:gd name="connsiteX7-249" fmla="*/ 514086 w 12235571"/>
                <a:gd name="connsiteY7-250" fmla="*/ 1963884 h 3298259"/>
                <a:gd name="connsiteX8-251" fmla="*/ 55400 w 12235571"/>
                <a:gd name="connsiteY8-252" fmla="*/ 1186252 h 3298259"/>
                <a:gd name="connsiteX9-253" fmla="*/ 43571 w 12235571"/>
                <a:gd name="connsiteY9-254" fmla="*/ 1185199 h 3298259"/>
                <a:gd name="connsiteX10-255" fmla="*/ 43571 w 12235571"/>
                <a:gd name="connsiteY10-256" fmla="*/ 52838 h 3298259"/>
                <a:gd name="connsiteX11-257" fmla="*/ 57497 w 12235571"/>
                <a:gd name="connsiteY11-258" fmla="*/ 49091 h 3298259"/>
                <a:gd name="connsiteX12-259" fmla="*/ 328444 w 12235571"/>
                <a:gd name="connsiteY12-260" fmla="*/ 442 h 3298259"/>
                <a:gd name="connsiteX0-261" fmla="*/ 391194 w 12298321"/>
                <a:gd name="connsiteY0-262" fmla="*/ 442 h 3052589"/>
                <a:gd name="connsiteX1-263" fmla="*/ 5657199 w 12298321"/>
                <a:gd name="connsiteY1-264" fmla="*/ 1842978 h 3052589"/>
                <a:gd name="connsiteX2-265" fmla="*/ 12187882 w 12298321"/>
                <a:gd name="connsiteY2-266" fmla="*/ 1801114 h 3052589"/>
                <a:gd name="connsiteX3-267" fmla="*/ 12298321 w 12298321"/>
                <a:gd name="connsiteY3-268" fmla="*/ 1747221 h 3052589"/>
                <a:gd name="connsiteX4-269" fmla="*/ 12298321 w 12298321"/>
                <a:gd name="connsiteY4-270" fmla="*/ 2550059 h 3052589"/>
                <a:gd name="connsiteX5-271" fmla="*/ 12244673 w 12298321"/>
                <a:gd name="connsiteY5-272" fmla="*/ 2932843 h 3052589"/>
                <a:gd name="connsiteX6-273" fmla="*/ 6328349 w 12298321"/>
                <a:gd name="connsiteY6-274" fmla="*/ 2660672 h 3052589"/>
                <a:gd name="connsiteX7-275" fmla="*/ 576836 w 12298321"/>
                <a:gd name="connsiteY7-276" fmla="*/ 1963884 h 3052589"/>
                <a:gd name="connsiteX8-277" fmla="*/ 118150 w 12298321"/>
                <a:gd name="connsiteY8-278" fmla="*/ 1186252 h 3052589"/>
                <a:gd name="connsiteX9-279" fmla="*/ 106321 w 12298321"/>
                <a:gd name="connsiteY9-280" fmla="*/ 1185199 h 3052589"/>
                <a:gd name="connsiteX10-281" fmla="*/ 106321 w 12298321"/>
                <a:gd name="connsiteY10-282" fmla="*/ 52838 h 3052589"/>
                <a:gd name="connsiteX11-283" fmla="*/ 120247 w 12298321"/>
                <a:gd name="connsiteY11-284" fmla="*/ 49091 h 3052589"/>
                <a:gd name="connsiteX12-285" fmla="*/ 391194 w 12298321"/>
                <a:gd name="connsiteY12-286" fmla="*/ 442 h 3052589"/>
                <a:gd name="connsiteX0-287" fmla="*/ 391194 w 12298321"/>
                <a:gd name="connsiteY0-288" fmla="*/ 442 h 2948803"/>
                <a:gd name="connsiteX1-289" fmla="*/ 5657199 w 12298321"/>
                <a:gd name="connsiteY1-290" fmla="*/ 1842978 h 2948803"/>
                <a:gd name="connsiteX2-291" fmla="*/ 12187882 w 12298321"/>
                <a:gd name="connsiteY2-292" fmla="*/ 1801114 h 2948803"/>
                <a:gd name="connsiteX3-293" fmla="*/ 12298321 w 12298321"/>
                <a:gd name="connsiteY3-294" fmla="*/ 1747221 h 2948803"/>
                <a:gd name="connsiteX4-295" fmla="*/ 12298321 w 12298321"/>
                <a:gd name="connsiteY4-296" fmla="*/ 2550059 h 2948803"/>
                <a:gd name="connsiteX5-297" fmla="*/ 12244673 w 12298321"/>
                <a:gd name="connsiteY5-298" fmla="*/ 2932843 h 2948803"/>
                <a:gd name="connsiteX6-299" fmla="*/ 6328349 w 12298321"/>
                <a:gd name="connsiteY6-300" fmla="*/ 2660672 h 2948803"/>
                <a:gd name="connsiteX7-301" fmla="*/ 576836 w 12298321"/>
                <a:gd name="connsiteY7-302" fmla="*/ 1963884 h 2948803"/>
                <a:gd name="connsiteX8-303" fmla="*/ 118150 w 12298321"/>
                <a:gd name="connsiteY8-304" fmla="*/ 1186252 h 2948803"/>
                <a:gd name="connsiteX9-305" fmla="*/ 106321 w 12298321"/>
                <a:gd name="connsiteY9-306" fmla="*/ 1185199 h 2948803"/>
                <a:gd name="connsiteX10-307" fmla="*/ 106321 w 12298321"/>
                <a:gd name="connsiteY10-308" fmla="*/ 52838 h 2948803"/>
                <a:gd name="connsiteX11-309" fmla="*/ 120247 w 12298321"/>
                <a:gd name="connsiteY11-310" fmla="*/ 49091 h 2948803"/>
                <a:gd name="connsiteX12-311" fmla="*/ 391194 w 12298321"/>
                <a:gd name="connsiteY12-312" fmla="*/ 442 h 2948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</a:cxnLst>
              <a:rect l="l" t="t" r="r" b="b"/>
              <a:pathLst>
                <a:path w="12298321" h="2948803">
                  <a:moveTo>
                    <a:pt x="391194" y="442"/>
                  </a:moveTo>
                  <a:cubicBezTo>
                    <a:pt x="2776687" y="-30437"/>
                    <a:pt x="3645324" y="1565196"/>
                    <a:pt x="5657199" y="1842978"/>
                  </a:cubicBezTo>
                  <a:cubicBezTo>
                    <a:pt x="7543330" y="2103399"/>
                    <a:pt x="10699538" y="2408738"/>
                    <a:pt x="12187882" y="1801114"/>
                  </a:cubicBezTo>
                  <a:lnTo>
                    <a:pt x="12298321" y="1747221"/>
                  </a:lnTo>
                  <a:lnTo>
                    <a:pt x="12298321" y="2550059"/>
                  </a:lnTo>
                  <a:lnTo>
                    <a:pt x="12244673" y="2932843"/>
                  </a:lnTo>
                  <a:cubicBezTo>
                    <a:pt x="10437671" y="3042375"/>
                    <a:pt x="7938881" y="1802257"/>
                    <a:pt x="6328349" y="2660672"/>
                  </a:cubicBezTo>
                  <a:cubicBezTo>
                    <a:pt x="4717817" y="3519087"/>
                    <a:pt x="1611869" y="2209621"/>
                    <a:pt x="576836" y="1963884"/>
                  </a:cubicBezTo>
                  <a:cubicBezTo>
                    <a:pt x="-458197" y="1718147"/>
                    <a:pt x="240812" y="1203357"/>
                    <a:pt x="118150" y="1186252"/>
                  </a:cubicBezTo>
                  <a:lnTo>
                    <a:pt x="106321" y="1185199"/>
                  </a:lnTo>
                  <a:lnTo>
                    <a:pt x="106321" y="52838"/>
                  </a:lnTo>
                  <a:lnTo>
                    <a:pt x="120247" y="49091"/>
                  </a:lnTo>
                  <a:cubicBezTo>
                    <a:pt x="217013" y="23452"/>
                    <a:pt x="311678" y="1472"/>
                    <a:pt x="391194" y="442"/>
                  </a:cubicBezTo>
                  <a:close/>
                </a:path>
              </a:pathLst>
            </a:custGeom>
            <a:solidFill>
              <a:srgbClr val="20B6B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" name="任意多边形 7"/>
            <p:cNvSpPr/>
            <p:nvPr>
              <p:custDataLst>
                <p:tags r:id="rId4"/>
              </p:custDataLst>
            </p:nvPr>
          </p:nvSpPr>
          <p:spPr>
            <a:xfrm>
              <a:off x="0" y="5099645"/>
              <a:ext cx="12191999" cy="1758355"/>
            </a:xfrm>
            <a:custGeom>
              <a:avLst/>
              <a:gdLst>
                <a:gd name="connsiteX0" fmla="*/ 568728 w 12632431"/>
                <a:gd name="connsiteY0" fmla="*/ 1170 h 1758355"/>
                <a:gd name="connsiteX1" fmla="*/ 6207369 w 12632431"/>
                <a:gd name="connsiteY1" fmla="*/ 1172742 h 1758355"/>
                <a:gd name="connsiteX2" fmla="*/ 12625753 w 12632431"/>
                <a:gd name="connsiteY2" fmla="*/ 1366174 h 1758355"/>
                <a:gd name="connsiteX3" fmla="*/ 12632431 w 12632431"/>
                <a:gd name="connsiteY3" fmla="*/ 1651634 h 1758355"/>
                <a:gd name="connsiteX4" fmla="*/ 12577416 w 12632431"/>
                <a:gd name="connsiteY4" fmla="*/ 1671706 h 1758355"/>
                <a:gd name="connsiteX5" fmla="*/ 6036725 w 12632431"/>
                <a:gd name="connsiteY5" fmla="*/ 1500989 h 1758355"/>
                <a:gd name="connsiteX6" fmla="*/ 43527 w 12632431"/>
                <a:gd name="connsiteY6" fmla="*/ 954701 h 1758355"/>
                <a:gd name="connsiteX7" fmla="*/ 0 w 12632431"/>
                <a:gd name="connsiteY7" fmla="*/ 966331 h 1758355"/>
                <a:gd name="connsiteX8" fmla="*/ 0 w 12632431"/>
                <a:gd name="connsiteY8" fmla="*/ 100081 h 1758355"/>
                <a:gd name="connsiteX9" fmla="*/ 568728 w 12632431"/>
                <a:gd name="connsiteY9" fmla="*/ 1170 h 175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632431" h="1758355">
                  <a:moveTo>
                    <a:pt x="568728" y="1170"/>
                  </a:moveTo>
                  <a:cubicBezTo>
                    <a:pt x="2329430" y="-58567"/>
                    <a:pt x="3471681" y="2192650"/>
                    <a:pt x="6207369" y="1172742"/>
                  </a:cubicBezTo>
                  <a:cubicBezTo>
                    <a:pt x="9226060" y="47327"/>
                    <a:pt x="11289322" y="2148691"/>
                    <a:pt x="12625753" y="1366174"/>
                  </a:cubicBezTo>
                  <a:lnTo>
                    <a:pt x="12632431" y="1651634"/>
                  </a:lnTo>
                  <a:lnTo>
                    <a:pt x="12577416" y="1671706"/>
                  </a:lnTo>
                  <a:cubicBezTo>
                    <a:pt x="11110248" y="2124180"/>
                    <a:pt x="8366526" y="613516"/>
                    <a:pt x="6036725" y="1500989"/>
                  </a:cubicBezTo>
                  <a:cubicBezTo>
                    <a:pt x="3629264" y="2418045"/>
                    <a:pt x="2110499" y="477375"/>
                    <a:pt x="43527" y="954701"/>
                  </a:cubicBezTo>
                  <a:lnTo>
                    <a:pt x="0" y="966331"/>
                  </a:lnTo>
                  <a:lnTo>
                    <a:pt x="0" y="100081"/>
                  </a:lnTo>
                  <a:cubicBezTo>
                    <a:pt x="197827" y="38260"/>
                    <a:pt x="386587" y="7350"/>
                    <a:pt x="568728" y="1170"/>
                  </a:cubicBezTo>
                  <a:close/>
                </a:path>
              </a:pathLst>
            </a:custGeom>
            <a:solidFill>
              <a:srgbClr val="20B6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0" y="1965026"/>
              <a:ext cx="12192000" cy="5030537"/>
              <a:chOff x="0" y="1965026"/>
              <a:chExt cx="12192000" cy="5030537"/>
            </a:xfrm>
          </p:grpSpPr>
          <p:sp>
            <p:nvSpPr>
              <p:cNvPr id="19" name="任意多边形 6"/>
              <p:cNvSpPr/>
              <p:nvPr>
                <p:custDataLst>
                  <p:tags r:id="rId5"/>
                </p:custDataLst>
              </p:nvPr>
            </p:nvSpPr>
            <p:spPr>
              <a:xfrm>
                <a:off x="1" y="4635665"/>
                <a:ext cx="12191999" cy="2134511"/>
              </a:xfrm>
              <a:custGeom>
                <a:avLst/>
                <a:gdLst>
                  <a:gd name="connsiteX0" fmla="*/ 501750 w 12642271"/>
                  <a:gd name="connsiteY0" fmla="*/ 238 h 2083587"/>
                  <a:gd name="connsiteX1" fmla="*/ 6207369 w 12642271"/>
                  <a:gd name="connsiteY1" fmla="*/ 1121804 h 2083587"/>
                  <a:gd name="connsiteX2" fmla="*/ 12625753 w 12642271"/>
                  <a:gd name="connsiteY2" fmla="*/ 1315236 h 2083587"/>
                  <a:gd name="connsiteX3" fmla="*/ 12642271 w 12642271"/>
                  <a:gd name="connsiteY3" fmla="*/ 2021347 h 2083587"/>
                  <a:gd name="connsiteX4" fmla="*/ 12513491 w 12642271"/>
                  <a:gd name="connsiteY4" fmla="*/ 2053408 h 2083587"/>
                  <a:gd name="connsiteX5" fmla="*/ 6350981 w 12642271"/>
                  <a:gd name="connsiteY5" fmla="*/ 1710898 h 2083587"/>
                  <a:gd name="connsiteX6" fmla="*/ 581885 w 12642271"/>
                  <a:gd name="connsiteY6" fmla="*/ 539326 h 2083587"/>
                  <a:gd name="connsiteX7" fmla="*/ 150102 w 12642271"/>
                  <a:gd name="connsiteY7" fmla="*/ 597571 h 2083587"/>
                  <a:gd name="connsiteX8" fmla="*/ 0 w 12642271"/>
                  <a:gd name="connsiteY8" fmla="*/ 638237 h 2083587"/>
                  <a:gd name="connsiteX9" fmla="*/ 0 w 12642271"/>
                  <a:gd name="connsiteY9" fmla="*/ 49143 h 2083587"/>
                  <a:gd name="connsiteX10" fmla="*/ 501750 w 12642271"/>
                  <a:gd name="connsiteY10" fmla="*/ 238 h 2083587"/>
                  <a:gd name="connsiteX0-1" fmla="*/ 501750 w 12642271"/>
                  <a:gd name="connsiteY0-2" fmla="*/ 238 h 2134511"/>
                  <a:gd name="connsiteX1-3" fmla="*/ 6207369 w 12642271"/>
                  <a:gd name="connsiteY1-4" fmla="*/ 1121804 h 2134511"/>
                  <a:gd name="connsiteX2-5" fmla="*/ 12625753 w 12642271"/>
                  <a:gd name="connsiteY2-6" fmla="*/ 1315236 h 2134511"/>
                  <a:gd name="connsiteX3-7" fmla="*/ 12642271 w 12642271"/>
                  <a:gd name="connsiteY3-8" fmla="*/ 2021347 h 2134511"/>
                  <a:gd name="connsiteX4-9" fmla="*/ 12513491 w 12642271"/>
                  <a:gd name="connsiteY4-10" fmla="*/ 2053408 h 2134511"/>
                  <a:gd name="connsiteX5-11" fmla="*/ 6350981 w 12642271"/>
                  <a:gd name="connsiteY5-12" fmla="*/ 1710898 h 2134511"/>
                  <a:gd name="connsiteX6-13" fmla="*/ 581885 w 12642271"/>
                  <a:gd name="connsiteY6-14" fmla="*/ 539326 h 2134511"/>
                  <a:gd name="connsiteX7-15" fmla="*/ 150102 w 12642271"/>
                  <a:gd name="connsiteY7-16" fmla="*/ 597571 h 2134511"/>
                  <a:gd name="connsiteX8-17" fmla="*/ 0 w 12642271"/>
                  <a:gd name="connsiteY8-18" fmla="*/ 638237 h 2134511"/>
                  <a:gd name="connsiteX9-19" fmla="*/ 0 w 12642271"/>
                  <a:gd name="connsiteY9-20" fmla="*/ 49143 h 2134511"/>
                  <a:gd name="connsiteX10-21" fmla="*/ 501750 w 12642271"/>
                  <a:gd name="connsiteY10-22" fmla="*/ 238 h 213451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12642271" h="2134511">
                    <a:moveTo>
                      <a:pt x="501750" y="238"/>
                    </a:moveTo>
                    <a:cubicBezTo>
                      <a:pt x="2887243" y="-30641"/>
                      <a:pt x="3509230" y="2968188"/>
                      <a:pt x="6207369" y="1121804"/>
                    </a:cubicBezTo>
                    <a:cubicBezTo>
                      <a:pt x="9085384" y="-847672"/>
                      <a:pt x="11289322" y="2097753"/>
                      <a:pt x="12625753" y="1315236"/>
                    </a:cubicBezTo>
                    <a:lnTo>
                      <a:pt x="12642271" y="2021347"/>
                    </a:lnTo>
                    <a:lnTo>
                      <a:pt x="12513491" y="2053408"/>
                    </a:lnTo>
                    <a:cubicBezTo>
                      <a:pt x="10407551" y="2532217"/>
                      <a:pt x="9149962" y="690991"/>
                      <a:pt x="6350981" y="1710898"/>
                    </a:cubicBezTo>
                    <a:cubicBezTo>
                      <a:pt x="3552001" y="2730806"/>
                      <a:pt x="2383323" y="479589"/>
                      <a:pt x="581885" y="539326"/>
                    </a:cubicBezTo>
                    <a:cubicBezTo>
                      <a:pt x="442119" y="543961"/>
                      <a:pt x="298543" y="562507"/>
                      <a:pt x="150102" y="597571"/>
                    </a:cubicBezTo>
                    <a:lnTo>
                      <a:pt x="0" y="638237"/>
                    </a:lnTo>
                    <a:lnTo>
                      <a:pt x="0" y="49143"/>
                    </a:lnTo>
                    <a:cubicBezTo>
                      <a:pt x="175846" y="17821"/>
                      <a:pt x="342717" y="2297"/>
                      <a:pt x="501750" y="238"/>
                    </a:cubicBezTo>
                    <a:close/>
                  </a:path>
                </a:pathLst>
              </a:custGeom>
              <a:solidFill>
                <a:srgbClr val="20B6BE">
                  <a:alpha val="4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20" name="图片 19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965026"/>
                <a:ext cx="8672946" cy="5030537"/>
              </a:xfrm>
              <a:prstGeom prst="rect">
                <a:avLst/>
              </a:prstGeom>
            </p:spPr>
          </p:pic>
        </p:grpSp>
      </p:grp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1"/>
            </p:custDataLst>
          </p:nvPr>
        </p:nvSpPr>
        <p:spPr>
          <a:xfrm>
            <a:off x="5136759" y="1606517"/>
            <a:ext cx="6431573" cy="1861184"/>
          </a:xfrm>
        </p:spPr>
        <p:txBody>
          <a:bodyPr lIns="90000" tIns="46800" rIns="90000" bIns="0" anchor="b" anchorCtr="0">
            <a:normAutofit/>
          </a:bodyPr>
          <a:lstStyle>
            <a:lvl1pPr algn="ctr">
              <a:defRPr sz="8000" spc="600" baseline="0">
                <a:solidFill>
                  <a:schemeClr val="accent2"/>
                </a:solidFill>
                <a:ea typeface="汉仪乐喵体W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  <p:custDataLst>
              <p:tags r:id="rId12"/>
            </p:custDataLst>
          </p:nvPr>
        </p:nvSpPr>
        <p:spPr>
          <a:xfrm>
            <a:off x="5136759" y="3533373"/>
            <a:ext cx="6431573" cy="573484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2"/>
            </p:custDataLst>
          </p:nvPr>
        </p:nvGrpSpPr>
        <p:grpSpPr>
          <a:xfrm>
            <a:off x="79644" y="11367"/>
            <a:ext cx="12076977" cy="6765386"/>
            <a:chOff x="79644" y="11367"/>
            <a:chExt cx="12076977" cy="6765386"/>
          </a:xfrm>
        </p:grpSpPr>
        <p:pic>
          <p:nvPicPr>
            <p:cNvPr id="8" name="图片 7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887615" y="6040696"/>
              <a:ext cx="1269006" cy="736057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 rotWithShape="1">
            <a:blip r:embed="rId6"/>
            <a:srcRect/>
            <a:stretch>
              <a:fillRect/>
            </a:stretch>
          </p:blipFill>
          <p:spPr>
            <a:xfrm>
              <a:off x="79644" y="11367"/>
              <a:ext cx="874202" cy="71434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>
            <p:custDataLst>
              <p:tags r:id="rId2"/>
            </p:custDataLst>
          </p:nvPr>
        </p:nvGrpSpPr>
        <p:grpSpPr>
          <a:xfrm>
            <a:off x="-106320" y="1965026"/>
            <a:ext cx="12298320" cy="5030537"/>
            <a:chOff x="-106320" y="1965026"/>
            <a:chExt cx="12298320" cy="5030537"/>
          </a:xfrm>
        </p:grpSpPr>
        <p:sp>
          <p:nvSpPr>
            <p:cNvPr id="8" name="任意多边形 8"/>
            <p:cNvSpPr/>
            <p:nvPr>
              <p:custDataLst>
                <p:tags r:id="rId3"/>
              </p:custDataLst>
            </p:nvPr>
          </p:nvSpPr>
          <p:spPr>
            <a:xfrm>
              <a:off x="-106320" y="4194681"/>
              <a:ext cx="12298320" cy="2575495"/>
            </a:xfrm>
            <a:custGeom>
              <a:avLst/>
              <a:gdLst>
                <a:gd name="connsiteX0" fmla="*/ 284873 w 12192000"/>
                <a:gd name="connsiteY0" fmla="*/ 442 h 3750841"/>
                <a:gd name="connsiteX1" fmla="*/ 5550878 w 12192000"/>
                <a:gd name="connsiteY1" fmla="*/ 1842978 h 3750841"/>
                <a:gd name="connsiteX2" fmla="*/ 12081561 w 12192000"/>
                <a:gd name="connsiteY2" fmla="*/ 1801114 h 3750841"/>
                <a:gd name="connsiteX3" fmla="*/ 12192000 w 12192000"/>
                <a:gd name="connsiteY3" fmla="*/ 1747221 h 3750841"/>
                <a:gd name="connsiteX4" fmla="*/ 12192000 w 12192000"/>
                <a:gd name="connsiteY4" fmla="*/ 2550059 h 3750841"/>
                <a:gd name="connsiteX5" fmla="*/ 12138352 w 12192000"/>
                <a:gd name="connsiteY5" fmla="*/ 2633905 h 3750841"/>
                <a:gd name="connsiteX6" fmla="*/ 5975843 w 12192000"/>
                <a:gd name="connsiteY6" fmla="*/ 3715748 h 3750841"/>
                <a:gd name="connsiteX7" fmla="*/ 576023 w 12192000"/>
                <a:gd name="connsiteY7" fmla="*/ 1348423 h 3750841"/>
                <a:gd name="connsiteX8" fmla="*/ 11829 w 12192000"/>
                <a:gd name="connsiteY8" fmla="*/ 1186252 h 3750841"/>
                <a:gd name="connsiteX9" fmla="*/ 0 w 12192000"/>
                <a:gd name="connsiteY9" fmla="*/ 1185199 h 3750841"/>
                <a:gd name="connsiteX10" fmla="*/ 0 w 12192000"/>
                <a:gd name="connsiteY10" fmla="*/ 52838 h 3750841"/>
                <a:gd name="connsiteX11" fmla="*/ 13926 w 12192000"/>
                <a:gd name="connsiteY11" fmla="*/ 49091 h 3750841"/>
                <a:gd name="connsiteX12" fmla="*/ 284873 w 12192000"/>
                <a:gd name="connsiteY12" fmla="*/ 442 h 3750841"/>
                <a:gd name="connsiteX0-1" fmla="*/ 336528 w 12243655"/>
                <a:gd name="connsiteY0-2" fmla="*/ 442 h 2793586"/>
                <a:gd name="connsiteX1-3" fmla="*/ 5602533 w 12243655"/>
                <a:gd name="connsiteY1-4" fmla="*/ 1842978 h 2793586"/>
                <a:gd name="connsiteX2-5" fmla="*/ 12133216 w 12243655"/>
                <a:gd name="connsiteY2-6" fmla="*/ 1801114 h 2793586"/>
                <a:gd name="connsiteX3-7" fmla="*/ 12243655 w 12243655"/>
                <a:gd name="connsiteY3-8" fmla="*/ 1747221 h 2793586"/>
                <a:gd name="connsiteX4-9" fmla="*/ 12243655 w 12243655"/>
                <a:gd name="connsiteY4-10" fmla="*/ 2550059 h 2793586"/>
                <a:gd name="connsiteX5-11" fmla="*/ 12190007 w 12243655"/>
                <a:gd name="connsiteY5-12" fmla="*/ 2633905 h 2793586"/>
                <a:gd name="connsiteX6-13" fmla="*/ 6326436 w 12243655"/>
                <a:gd name="connsiteY6-14" fmla="*/ 2168302 h 2793586"/>
                <a:gd name="connsiteX7-15" fmla="*/ 627678 w 12243655"/>
                <a:gd name="connsiteY7-16" fmla="*/ 1348423 h 2793586"/>
                <a:gd name="connsiteX8-17" fmla="*/ 63484 w 12243655"/>
                <a:gd name="connsiteY8-18" fmla="*/ 1186252 h 2793586"/>
                <a:gd name="connsiteX9-19" fmla="*/ 51655 w 12243655"/>
                <a:gd name="connsiteY9-20" fmla="*/ 1185199 h 2793586"/>
                <a:gd name="connsiteX10-21" fmla="*/ 51655 w 12243655"/>
                <a:gd name="connsiteY10-22" fmla="*/ 52838 h 2793586"/>
                <a:gd name="connsiteX11-23" fmla="*/ 65581 w 12243655"/>
                <a:gd name="connsiteY11-24" fmla="*/ 49091 h 2793586"/>
                <a:gd name="connsiteX12-25" fmla="*/ 336528 w 12243655"/>
                <a:gd name="connsiteY12-26" fmla="*/ 442 h 2793586"/>
                <a:gd name="connsiteX0-27" fmla="*/ 336528 w 12243655"/>
                <a:gd name="connsiteY0-28" fmla="*/ 442 h 2709994"/>
                <a:gd name="connsiteX1-29" fmla="*/ 5602533 w 12243655"/>
                <a:gd name="connsiteY1-30" fmla="*/ 1842978 h 2709994"/>
                <a:gd name="connsiteX2-31" fmla="*/ 12133216 w 12243655"/>
                <a:gd name="connsiteY2-32" fmla="*/ 1801114 h 2709994"/>
                <a:gd name="connsiteX3-33" fmla="*/ 12243655 w 12243655"/>
                <a:gd name="connsiteY3-34" fmla="*/ 1747221 h 2709994"/>
                <a:gd name="connsiteX4-35" fmla="*/ 12243655 w 12243655"/>
                <a:gd name="connsiteY4-36" fmla="*/ 2550059 h 2709994"/>
                <a:gd name="connsiteX5-37" fmla="*/ 12190007 w 12243655"/>
                <a:gd name="connsiteY5-38" fmla="*/ 2633905 h 2709994"/>
                <a:gd name="connsiteX6-39" fmla="*/ 6326436 w 12243655"/>
                <a:gd name="connsiteY6-40" fmla="*/ 2168302 h 2709994"/>
                <a:gd name="connsiteX7-41" fmla="*/ 627678 w 12243655"/>
                <a:gd name="connsiteY7-42" fmla="*/ 1348423 h 2709994"/>
                <a:gd name="connsiteX8-43" fmla="*/ 63484 w 12243655"/>
                <a:gd name="connsiteY8-44" fmla="*/ 1186252 h 2709994"/>
                <a:gd name="connsiteX9-45" fmla="*/ 51655 w 12243655"/>
                <a:gd name="connsiteY9-46" fmla="*/ 1185199 h 2709994"/>
                <a:gd name="connsiteX10-47" fmla="*/ 51655 w 12243655"/>
                <a:gd name="connsiteY10-48" fmla="*/ 52838 h 2709994"/>
                <a:gd name="connsiteX11-49" fmla="*/ 65581 w 12243655"/>
                <a:gd name="connsiteY11-50" fmla="*/ 49091 h 2709994"/>
                <a:gd name="connsiteX12-51" fmla="*/ 336528 w 12243655"/>
                <a:gd name="connsiteY12-52" fmla="*/ 442 h 2709994"/>
                <a:gd name="connsiteX0-53" fmla="*/ 336528 w 12243655"/>
                <a:gd name="connsiteY0-54" fmla="*/ 442 h 2746355"/>
                <a:gd name="connsiteX1-55" fmla="*/ 5602533 w 12243655"/>
                <a:gd name="connsiteY1-56" fmla="*/ 1842978 h 2746355"/>
                <a:gd name="connsiteX2-57" fmla="*/ 12133216 w 12243655"/>
                <a:gd name="connsiteY2-58" fmla="*/ 1801114 h 2746355"/>
                <a:gd name="connsiteX3-59" fmla="*/ 12243655 w 12243655"/>
                <a:gd name="connsiteY3-60" fmla="*/ 1747221 h 2746355"/>
                <a:gd name="connsiteX4-61" fmla="*/ 12243655 w 12243655"/>
                <a:gd name="connsiteY4-62" fmla="*/ 2550059 h 2746355"/>
                <a:gd name="connsiteX5-63" fmla="*/ 12190007 w 12243655"/>
                <a:gd name="connsiteY5-64" fmla="*/ 2633905 h 2746355"/>
                <a:gd name="connsiteX6-65" fmla="*/ 6326436 w 12243655"/>
                <a:gd name="connsiteY6-66" fmla="*/ 2168302 h 2746355"/>
                <a:gd name="connsiteX7-67" fmla="*/ 627678 w 12243655"/>
                <a:gd name="connsiteY7-68" fmla="*/ 1348423 h 2746355"/>
                <a:gd name="connsiteX8-69" fmla="*/ 63484 w 12243655"/>
                <a:gd name="connsiteY8-70" fmla="*/ 1186252 h 2746355"/>
                <a:gd name="connsiteX9-71" fmla="*/ 51655 w 12243655"/>
                <a:gd name="connsiteY9-72" fmla="*/ 1185199 h 2746355"/>
                <a:gd name="connsiteX10-73" fmla="*/ 51655 w 12243655"/>
                <a:gd name="connsiteY10-74" fmla="*/ 52838 h 2746355"/>
                <a:gd name="connsiteX11-75" fmla="*/ 65581 w 12243655"/>
                <a:gd name="connsiteY11-76" fmla="*/ 49091 h 2746355"/>
                <a:gd name="connsiteX12-77" fmla="*/ 336528 w 12243655"/>
                <a:gd name="connsiteY12-78" fmla="*/ 442 h 2746355"/>
                <a:gd name="connsiteX0-79" fmla="*/ 336528 w 12243655"/>
                <a:gd name="connsiteY0-80" fmla="*/ 442 h 3062767"/>
                <a:gd name="connsiteX1-81" fmla="*/ 5602533 w 12243655"/>
                <a:gd name="connsiteY1-82" fmla="*/ 1842978 h 3062767"/>
                <a:gd name="connsiteX2-83" fmla="*/ 12133216 w 12243655"/>
                <a:gd name="connsiteY2-84" fmla="*/ 1801114 h 3062767"/>
                <a:gd name="connsiteX3-85" fmla="*/ 12243655 w 12243655"/>
                <a:gd name="connsiteY3-86" fmla="*/ 1747221 h 3062767"/>
                <a:gd name="connsiteX4-87" fmla="*/ 12243655 w 12243655"/>
                <a:gd name="connsiteY4-88" fmla="*/ 2550059 h 3062767"/>
                <a:gd name="connsiteX5-89" fmla="*/ 12190007 w 12243655"/>
                <a:gd name="connsiteY5-90" fmla="*/ 2932843 h 3062767"/>
                <a:gd name="connsiteX6-91" fmla="*/ 6326436 w 12243655"/>
                <a:gd name="connsiteY6-92" fmla="*/ 2168302 h 3062767"/>
                <a:gd name="connsiteX7-93" fmla="*/ 627678 w 12243655"/>
                <a:gd name="connsiteY7-94" fmla="*/ 1348423 h 3062767"/>
                <a:gd name="connsiteX8-95" fmla="*/ 63484 w 12243655"/>
                <a:gd name="connsiteY8-96" fmla="*/ 1186252 h 3062767"/>
                <a:gd name="connsiteX9-97" fmla="*/ 51655 w 12243655"/>
                <a:gd name="connsiteY9-98" fmla="*/ 1185199 h 3062767"/>
                <a:gd name="connsiteX10-99" fmla="*/ 51655 w 12243655"/>
                <a:gd name="connsiteY10-100" fmla="*/ 52838 h 3062767"/>
                <a:gd name="connsiteX11-101" fmla="*/ 65581 w 12243655"/>
                <a:gd name="connsiteY11-102" fmla="*/ 49091 h 3062767"/>
                <a:gd name="connsiteX12-103" fmla="*/ 336528 w 12243655"/>
                <a:gd name="connsiteY12-104" fmla="*/ 442 h 3062767"/>
                <a:gd name="connsiteX0-105" fmla="*/ 336528 w 12243655"/>
                <a:gd name="connsiteY0-106" fmla="*/ 442 h 2945862"/>
                <a:gd name="connsiteX1-107" fmla="*/ 5602533 w 12243655"/>
                <a:gd name="connsiteY1-108" fmla="*/ 1842978 h 2945862"/>
                <a:gd name="connsiteX2-109" fmla="*/ 12133216 w 12243655"/>
                <a:gd name="connsiteY2-110" fmla="*/ 1801114 h 2945862"/>
                <a:gd name="connsiteX3-111" fmla="*/ 12243655 w 12243655"/>
                <a:gd name="connsiteY3-112" fmla="*/ 1747221 h 2945862"/>
                <a:gd name="connsiteX4-113" fmla="*/ 12243655 w 12243655"/>
                <a:gd name="connsiteY4-114" fmla="*/ 2550059 h 2945862"/>
                <a:gd name="connsiteX5-115" fmla="*/ 12190007 w 12243655"/>
                <a:gd name="connsiteY5-116" fmla="*/ 2932843 h 2945862"/>
                <a:gd name="connsiteX6-117" fmla="*/ 6326436 w 12243655"/>
                <a:gd name="connsiteY6-118" fmla="*/ 2168302 h 2945862"/>
                <a:gd name="connsiteX7-119" fmla="*/ 627678 w 12243655"/>
                <a:gd name="connsiteY7-120" fmla="*/ 1348423 h 2945862"/>
                <a:gd name="connsiteX8-121" fmla="*/ 63484 w 12243655"/>
                <a:gd name="connsiteY8-122" fmla="*/ 1186252 h 2945862"/>
                <a:gd name="connsiteX9-123" fmla="*/ 51655 w 12243655"/>
                <a:gd name="connsiteY9-124" fmla="*/ 1185199 h 2945862"/>
                <a:gd name="connsiteX10-125" fmla="*/ 51655 w 12243655"/>
                <a:gd name="connsiteY10-126" fmla="*/ 52838 h 2945862"/>
                <a:gd name="connsiteX11-127" fmla="*/ 65581 w 12243655"/>
                <a:gd name="connsiteY11-128" fmla="*/ 49091 h 2945862"/>
                <a:gd name="connsiteX12-129" fmla="*/ 336528 w 12243655"/>
                <a:gd name="connsiteY12-130" fmla="*/ 442 h 2945862"/>
                <a:gd name="connsiteX0-131" fmla="*/ 284873 w 12192000"/>
                <a:gd name="connsiteY0-132" fmla="*/ 442 h 3033575"/>
                <a:gd name="connsiteX1-133" fmla="*/ 5550878 w 12192000"/>
                <a:gd name="connsiteY1-134" fmla="*/ 1842978 h 3033575"/>
                <a:gd name="connsiteX2-135" fmla="*/ 12081561 w 12192000"/>
                <a:gd name="connsiteY2-136" fmla="*/ 1801114 h 3033575"/>
                <a:gd name="connsiteX3-137" fmla="*/ 12192000 w 12192000"/>
                <a:gd name="connsiteY3-138" fmla="*/ 1747221 h 3033575"/>
                <a:gd name="connsiteX4-139" fmla="*/ 12192000 w 12192000"/>
                <a:gd name="connsiteY4-140" fmla="*/ 2550059 h 3033575"/>
                <a:gd name="connsiteX5-141" fmla="*/ 12138352 w 12192000"/>
                <a:gd name="connsiteY5-142" fmla="*/ 2932843 h 3033575"/>
                <a:gd name="connsiteX6-143" fmla="*/ 4006366 w 12192000"/>
                <a:gd name="connsiteY6-144" fmla="*/ 2854102 h 3033575"/>
                <a:gd name="connsiteX7-145" fmla="*/ 576023 w 12192000"/>
                <a:gd name="connsiteY7-146" fmla="*/ 1348423 h 3033575"/>
                <a:gd name="connsiteX8-147" fmla="*/ 11829 w 12192000"/>
                <a:gd name="connsiteY8-148" fmla="*/ 1186252 h 3033575"/>
                <a:gd name="connsiteX9-149" fmla="*/ 0 w 12192000"/>
                <a:gd name="connsiteY9-150" fmla="*/ 1185199 h 3033575"/>
                <a:gd name="connsiteX10-151" fmla="*/ 0 w 12192000"/>
                <a:gd name="connsiteY10-152" fmla="*/ 52838 h 3033575"/>
                <a:gd name="connsiteX11-153" fmla="*/ 13926 w 12192000"/>
                <a:gd name="connsiteY11-154" fmla="*/ 49091 h 3033575"/>
                <a:gd name="connsiteX12-155" fmla="*/ 284873 w 12192000"/>
                <a:gd name="connsiteY12-156" fmla="*/ 442 h 3033575"/>
                <a:gd name="connsiteX0-157" fmla="*/ 284873 w 12192000"/>
                <a:gd name="connsiteY0-158" fmla="*/ 442 h 3157480"/>
                <a:gd name="connsiteX1-159" fmla="*/ 5550878 w 12192000"/>
                <a:gd name="connsiteY1-160" fmla="*/ 1842978 h 3157480"/>
                <a:gd name="connsiteX2-161" fmla="*/ 12081561 w 12192000"/>
                <a:gd name="connsiteY2-162" fmla="*/ 1801114 h 3157480"/>
                <a:gd name="connsiteX3-163" fmla="*/ 12192000 w 12192000"/>
                <a:gd name="connsiteY3-164" fmla="*/ 1747221 h 3157480"/>
                <a:gd name="connsiteX4-165" fmla="*/ 12192000 w 12192000"/>
                <a:gd name="connsiteY4-166" fmla="*/ 2550059 h 3157480"/>
                <a:gd name="connsiteX5-167" fmla="*/ 12138352 w 12192000"/>
                <a:gd name="connsiteY5-168" fmla="*/ 2932843 h 3157480"/>
                <a:gd name="connsiteX6-169" fmla="*/ 4006366 w 12192000"/>
                <a:gd name="connsiteY6-170" fmla="*/ 2854102 h 3157480"/>
                <a:gd name="connsiteX7-171" fmla="*/ 576023 w 12192000"/>
                <a:gd name="connsiteY7-172" fmla="*/ 1348423 h 3157480"/>
                <a:gd name="connsiteX8-173" fmla="*/ 11829 w 12192000"/>
                <a:gd name="connsiteY8-174" fmla="*/ 1186252 h 3157480"/>
                <a:gd name="connsiteX9-175" fmla="*/ 0 w 12192000"/>
                <a:gd name="connsiteY9-176" fmla="*/ 1185199 h 3157480"/>
                <a:gd name="connsiteX10-177" fmla="*/ 0 w 12192000"/>
                <a:gd name="connsiteY10-178" fmla="*/ 52838 h 3157480"/>
                <a:gd name="connsiteX11-179" fmla="*/ 13926 w 12192000"/>
                <a:gd name="connsiteY11-180" fmla="*/ 49091 h 3157480"/>
                <a:gd name="connsiteX12-181" fmla="*/ 284873 w 12192000"/>
                <a:gd name="connsiteY12-182" fmla="*/ 442 h 3157480"/>
                <a:gd name="connsiteX0-183" fmla="*/ 284873 w 12192000"/>
                <a:gd name="connsiteY0-184" fmla="*/ 442 h 3218445"/>
                <a:gd name="connsiteX1-185" fmla="*/ 5550878 w 12192000"/>
                <a:gd name="connsiteY1-186" fmla="*/ 1842978 h 3218445"/>
                <a:gd name="connsiteX2-187" fmla="*/ 12081561 w 12192000"/>
                <a:gd name="connsiteY2-188" fmla="*/ 1801114 h 3218445"/>
                <a:gd name="connsiteX3-189" fmla="*/ 12192000 w 12192000"/>
                <a:gd name="connsiteY3-190" fmla="*/ 1747221 h 3218445"/>
                <a:gd name="connsiteX4-191" fmla="*/ 12192000 w 12192000"/>
                <a:gd name="connsiteY4-192" fmla="*/ 2550059 h 3218445"/>
                <a:gd name="connsiteX5-193" fmla="*/ 12138352 w 12192000"/>
                <a:gd name="connsiteY5-194" fmla="*/ 2932843 h 3218445"/>
                <a:gd name="connsiteX6-195" fmla="*/ 5290043 w 12192000"/>
                <a:gd name="connsiteY6-196" fmla="*/ 2942025 h 3218445"/>
                <a:gd name="connsiteX7-197" fmla="*/ 576023 w 12192000"/>
                <a:gd name="connsiteY7-198" fmla="*/ 1348423 h 3218445"/>
                <a:gd name="connsiteX8-199" fmla="*/ 11829 w 12192000"/>
                <a:gd name="connsiteY8-200" fmla="*/ 1186252 h 3218445"/>
                <a:gd name="connsiteX9-201" fmla="*/ 0 w 12192000"/>
                <a:gd name="connsiteY9-202" fmla="*/ 1185199 h 3218445"/>
                <a:gd name="connsiteX10-203" fmla="*/ 0 w 12192000"/>
                <a:gd name="connsiteY10-204" fmla="*/ 52838 h 3218445"/>
                <a:gd name="connsiteX11-205" fmla="*/ 13926 w 12192000"/>
                <a:gd name="connsiteY11-206" fmla="*/ 49091 h 3218445"/>
                <a:gd name="connsiteX12-207" fmla="*/ 284873 w 12192000"/>
                <a:gd name="connsiteY12-208" fmla="*/ 442 h 3218445"/>
                <a:gd name="connsiteX0-209" fmla="*/ 328444 w 12235571"/>
                <a:gd name="connsiteY0-210" fmla="*/ 442 h 3040734"/>
                <a:gd name="connsiteX1-211" fmla="*/ 5594449 w 12235571"/>
                <a:gd name="connsiteY1-212" fmla="*/ 1842978 h 3040734"/>
                <a:gd name="connsiteX2-213" fmla="*/ 12125132 w 12235571"/>
                <a:gd name="connsiteY2-214" fmla="*/ 1801114 h 3040734"/>
                <a:gd name="connsiteX3-215" fmla="*/ 12235571 w 12235571"/>
                <a:gd name="connsiteY3-216" fmla="*/ 1747221 h 3040734"/>
                <a:gd name="connsiteX4-217" fmla="*/ 12235571 w 12235571"/>
                <a:gd name="connsiteY4-218" fmla="*/ 2550059 h 3040734"/>
                <a:gd name="connsiteX5-219" fmla="*/ 12181923 w 12235571"/>
                <a:gd name="connsiteY5-220" fmla="*/ 2932843 h 3040734"/>
                <a:gd name="connsiteX6-221" fmla="*/ 5333614 w 12235571"/>
                <a:gd name="connsiteY6-222" fmla="*/ 2942025 h 3040734"/>
                <a:gd name="connsiteX7-223" fmla="*/ 514086 w 12235571"/>
                <a:gd name="connsiteY7-224" fmla="*/ 1963884 h 3040734"/>
                <a:gd name="connsiteX8-225" fmla="*/ 55400 w 12235571"/>
                <a:gd name="connsiteY8-226" fmla="*/ 1186252 h 3040734"/>
                <a:gd name="connsiteX9-227" fmla="*/ 43571 w 12235571"/>
                <a:gd name="connsiteY9-228" fmla="*/ 1185199 h 3040734"/>
                <a:gd name="connsiteX10-229" fmla="*/ 43571 w 12235571"/>
                <a:gd name="connsiteY10-230" fmla="*/ 52838 h 3040734"/>
                <a:gd name="connsiteX11-231" fmla="*/ 57497 w 12235571"/>
                <a:gd name="connsiteY11-232" fmla="*/ 49091 h 3040734"/>
                <a:gd name="connsiteX12-233" fmla="*/ 328444 w 12235571"/>
                <a:gd name="connsiteY12-234" fmla="*/ 442 h 3040734"/>
                <a:gd name="connsiteX0-235" fmla="*/ 328444 w 12235571"/>
                <a:gd name="connsiteY0-236" fmla="*/ 442 h 3298259"/>
                <a:gd name="connsiteX1-237" fmla="*/ 5594449 w 12235571"/>
                <a:gd name="connsiteY1-238" fmla="*/ 1842978 h 3298259"/>
                <a:gd name="connsiteX2-239" fmla="*/ 12125132 w 12235571"/>
                <a:gd name="connsiteY2-240" fmla="*/ 1801114 h 3298259"/>
                <a:gd name="connsiteX3-241" fmla="*/ 12235571 w 12235571"/>
                <a:gd name="connsiteY3-242" fmla="*/ 1747221 h 3298259"/>
                <a:gd name="connsiteX4-243" fmla="*/ 12235571 w 12235571"/>
                <a:gd name="connsiteY4-244" fmla="*/ 2550059 h 3298259"/>
                <a:gd name="connsiteX5-245" fmla="*/ 12181923 w 12235571"/>
                <a:gd name="connsiteY5-246" fmla="*/ 2932843 h 3298259"/>
                <a:gd name="connsiteX6-247" fmla="*/ 5333614 w 12235571"/>
                <a:gd name="connsiteY6-248" fmla="*/ 2942025 h 3298259"/>
                <a:gd name="connsiteX7-249" fmla="*/ 514086 w 12235571"/>
                <a:gd name="connsiteY7-250" fmla="*/ 1963884 h 3298259"/>
                <a:gd name="connsiteX8-251" fmla="*/ 55400 w 12235571"/>
                <a:gd name="connsiteY8-252" fmla="*/ 1186252 h 3298259"/>
                <a:gd name="connsiteX9-253" fmla="*/ 43571 w 12235571"/>
                <a:gd name="connsiteY9-254" fmla="*/ 1185199 h 3298259"/>
                <a:gd name="connsiteX10-255" fmla="*/ 43571 w 12235571"/>
                <a:gd name="connsiteY10-256" fmla="*/ 52838 h 3298259"/>
                <a:gd name="connsiteX11-257" fmla="*/ 57497 w 12235571"/>
                <a:gd name="connsiteY11-258" fmla="*/ 49091 h 3298259"/>
                <a:gd name="connsiteX12-259" fmla="*/ 328444 w 12235571"/>
                <a:gd name="connsiteY12-260" fmla="*/ 442 h 3298259"/>
                <a:gd name="connsiteX0-261" fmla="*/ 391194 w 12298321"/>
                <a:gd name="connsiteY0-262" fmla="*/ 442 h 3052589"/>
                <a:gd name="connsiteX1-263" fmla="*/ 5657199 w 12298321"/>
                <a:gd name="connsiteY1-264" fmla="*/ 1842978 h 3052589"/>
                <a:gd name="connsiteX2-265" fmla="*/ 12187882 w 12298321"/>
                <a:gd name="connsiteY2-266" fmla="*/ 1801114 h 3052589"/>
                <a:gd name="connsiteX3-267" fmla="*/ 12298321 w 12298321"/>
                <a:gd name="connsiteY3-268" fmla="*/ 1747221 h 3052589"/>
                <a:gd name="connsiteX4-269" fmla="*/ 12298321 w 12298321"/>
                <a:gd name="connsiteY4-270" fmla="*/ 2550059 h 3052589"/>
                <a:gd name="connsiteX5-271" fmla="*/ 12244673 w 12298321"/>
                <a:gd name="connsiteY5-272" fmla="*/ 2932843 h 3052589"/>
                <a:gd name="connsiteX6-273" fmla="*/ 6328349 w 12298321"/>
                <a:gd name="connsiteY6-274" fmla="*/ 2660672 h 3052589"/>
                <a:gd name="connsiteX7-275" fmla="*/ 576836 w 12298321"/>
                <a:gd name="connsiteY7-276" fmla="*/ 1963884 h 3052589"/>
                <a:gd name="connsiteX8-277" fmla="*/ 118150 w 12298321"/>
                <a:gd name="connsiteY8-278" fmla="*/ 1186252 h 3052589"/>
                <a:gd name="connsiteX9-279" fmla="*/ 106321 w 12298321"/>
                <a:gd name="connsiteY9-280" fmla="*/ 1185199 h 3052589"/>
                <a:gd name="connsiteX10-281" fmla="*/ 106321 w 12298321"/>
                <a:gd name="connsiteY10-282" fmla="*/ 52838 h 3052589"/>
                <a:gd name="connsiteX11-283" fmla="*/ 120247 w 12298321"/>
                <a:gd name="connsiteY11-284" fmla="*/ 49091 h 3052589"/>
                <a:gd name="connsiteX12-285" fmla="*/ 391194 w 12298321"/>
                <a:gd name="connsiteY12-286" fmla="*/ 442 h 3052589"/>
                <a:gd name="connsiteX0-287" fmla="*/ 391194 w 12298321"/>
                <a:gd name="connsiteY0-288" fmla="*/ 442 h 2948803"/>
                <a:gd name="connsiteX1-289" fmla="*/ 5657199 w 12298321"/>
                <a:gd name="connsiteY1-290" fmla="*/ 1842978 h 2948803"/>
                <a:gd name="connsiteX2-291" fmla="*/ 12187882 w 12298321"/>
                <a:gd name="connsiteY2-292" fmla="*/ 1801114 h 2948803"/>
                <a:gd name="connsiteX3-293" fmla="*/ 12298321 w 12298321"/>
                <a:gd name="connsiteY3-294" fmla="*/ 1747221 h 2948803"/>
                <a:gd name="connsiteX4-295" fmla="*/ 12298321 w 12298321"/>
                <a:gd name="connsiteY4-296" fmla="*/ 2550059 h 2948803"/>
                <a:gd name="connsiteX5-297" fmla="*/ 12244673 w 12298321"/>
                <a:gd name="connsiteY5-298" fmla="*/ 2932843 h 2948803"/>
                <a:gd name="connsiteX6-299" fmla="*/ 6328349 w 12298321"/>
                <a:gd name="connsiteY6-300" fmla="*/ 2660672 h 2948803"/>
                <a:gd name="connsiteX7-301" fmla="*/ 576836 w 12298321"/>
                <a:gd name="connsiteY7-302" fmla="*/ 1963884 h 2948803"/>
                <a:gd name="connsiteX8-303" fmla="*/ 118150 w 12298321"/>
                <a:gd name="connsiteY8-304" fmla="*/ 1186252 h 2948803"/>
                <a:gd name="connsiteX9-305" fmla="*/ 106321 w 12298321"/>
                <a:gd name="connsiteY9-306" fmla="*/ 1185199 h 2948803"/>
                <a:gd name="connsiteX10-307" fmla="*/ 106321 w 12298321"/>
                <a:gd name="connsiteY10-308" fmla="*/ 52838 h 2948803"/>
                <a:gd name="connsiteX11-309" fmla="*/ 120247 w 12298321"/>
                <a:gd name="connsiteY11-310" fmla="*/ 49091 h 2948803"/>
                <a:gd name="connsiteX12-311" fmla="*/ 391194 w 12298321"/>
                <a:gd name="connsiteY12-312" fmla="*/ 442 h 2948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</a:cxnLst>
              <a:rect l="l" t="t" r="r" b="b"/>
              <a:pathLst>
                <a:path w="12298321" h="2948803">
                  <a:moveTo>
                    <a:pt x="391194" y="442"/>
                  </a:moveTo>
                  <a:cubicBezTo>
                    <a:pt x="2776687" y="-30437"/>
                    <a:pt x="3645324" y="1565196"/>
                    <a:pt x="5657199" y="1842978"/>
                  </a:cubicBezTo>
                  <a:cubicBezTo>
                    <a:pt x="7543330" y="2103399"/>
                    <a:pt x="10699538" y="2408738"/>
                    <a:pt x="12187882" y="1801114"/>
                  </a:cubicBezTo>
                  <a:lnTo>
                    <a:pt x="12298321" y="1747221"/>
                  </a:lnTo>
                  <a:lnTo>
                    <a:pt x="12298321" y="2550059"/>
                  </a:lnTo>
                  <a:lnTo>
                    <a:pt x="12244673" y="2932843"/>
                  </a:lnTo>
                  <a:cubicBezTo>
                    <a:pt x="10437671" y="3042375"/>
                    <a:pt x="7938881" y="1802257"/>
                    <a:pt x="6328349" y="2660672"/>
                  </a:cubicBezTo>
                  <a:cubicBezTo>
                    <a:pt x="4717817" y="3519087"/>
                    <a:pt x="1611869" y="2209621"/>
                    <a:pt x="576836" y="1963884"/>
                  </a:cubicBezTo>
                  <a:cubicBezTo>
                    <a:pt x="-458197" y="1718147"/>
                    <a:pt x="240812" y="1203357"/>
                    <a:pt x="118150" y="1186252"/>
                  </a:cubicBezTo>
                  <a:lnTo>
                    <a:pt x="106321" y="1185199"/>
                  </a:lnTo>
                  <a:lnTo>
                    <a:pt x="106321" y="52838"/>
                  </a:lnTo>
                  <a:lnTo>
                    <a:pt x="120247" y="49091"/>
                  </a:lnTo>
                  <a:cubicBezTo>
                    <a:pt x="217013" y="23452"/>
                    <a:pt x="311678" y="1472"/>
                    <a:pt x="391194" y="442"/>
                  </a:cubicBezTo>
                  <a:close/>
                </a:path>
              </a:pathLst>
            </a:custGeom>
            <a:solidFill>
              <a:srgbClr val="20B6B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" name="任意多边形 7"/>
            <p:cNvSpPr/>
            <p:nvPr>
              <p:custDataLst>
                <p:tags r:id="rId4"/>
              </p:custDataLst>
            </p:nvPr>
          </p:nvSpPr>
          <p:spPr>
            <a:xfrm>
              <a:off x="0" y="5099645"/>
              <a:ext cx="12191999" cy="1758355"/>
            </a:xfrm>
            <a:custGeom>
              <a:avLst/>
              <a:gdLst>
                <a:gd name="connsiteX0" fmla="*/ 568728 w 12632431"/>
                <a:gd name="connsiteY0" fmla="*/ 1170 h 1758355"/>
                <a:gd name="connsiteX1" fmla="*/ 6207369 w 12632431"/>
                <a:gd name="connsiteY1" fmla="*/ 1172742 h 1758355"/>
                <a:gd name="connsiteX2" fmla="*/ 12625753 w 12632431"/>
                <a:gd name="connsiteY2" fmla="*/ 1366174 h 1758355"/>
                <a:gd name="connsiteX3" fmla="*/ 12632431 w 12632431"/>
                <a:gd name="connsiteY3" fmla="*/ 1651634 h 1758355"/>
                <a:gd name="connsiteX4" fmla="*/ 12577416 w 12632431"/>
                <a:gd name="connsiteY4" fmla="*/ 1671706 h 1758355"/>
                <a:gd name="connsiteX5" fmla="*/ 6036725 w 12632431"/>
                <a:gd name="connsiteY5" fmla="*/ 1500989 h 1758355"/>
                <a:gd name="connsiteX6" fmla="*/ 43527 w 12632431"/>
                <a:gd name="connsiteY6" fmla="*/ 954701 h 1758355"/>
                <a:gd name="connsiteX7" fmla="*/ 0 w 12632431"/>
                <a:gd name="connsiteY7" fmla="*/ 966331 h 1758355"/>
                <a:gd name="connsiteX8" fmla="*/ 0 w 12632431"/>
                <a:gd name="connsiteY8" fmla="*/ 100081 h 1758355"/>
                <a:gd name="connsiteX9" fmla="*/ 568728 w 12632431"/>
                <a:gd name="connsiteY9" fmla="*/ 1170 h 175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632431" h="1758355">
                  <a:moveTo>
                    <a:pt x="568728" y="1170"/>
                  </a:moveTo>
                  <a:cubicBezTo>
                    <a:pt x="2329430" y="-58567"/>
                    <a:pt x="3471681" y="2192650"/>
                    <a:pt x="6207369" y="1172742"/>
                  </a:cubicBezTo>
                  <a:cubicBezTo>
                    <a:pt x="9226060" y="47327"/>
                    <a:pt x="11289322" y="2148691"/>
                    <a:pt x="12625753" y="1366174"/>
                  </a:cubicBezTo>
                  <a:lnTo>
                    <a:pt x="12632431" y="1651634"/>
                  </a:lnTo>
                  <a:lnTo>
                    <a:pt x="12577416" y="1671706"/>
                  </a:lnTo>
                  <a:cubicBezTo>
                    <a:pt x="11110248" y="2124180"/>
                    <a:pt x="8366526" y="613516"/>
                    <a:pt x="6036725" y="1500989"/>
                  </a:cubicBezTo>
                  <a:cubicBezTo>
                    <a:pt x="3629264" y="2418045"/>
                    <a:pt x="2110499" y="477375"/>
                    <a:pt x="43527" y="954701"/>
                  </a:cubicBezTo>
                  <a:lnTo>
                    <a:pt x="0" y="966331"/>
                  </a:lnTo>
                  <a:lnTo>
                    <a:pt x="0" y="100081"/>
                  </a:lnTo>
                  <a:cubicBezTo>
                    <a:pt x="197827" y="38260"/>
                    <a:pt x="386587" y="7350"/>
                    <a:pt x="568728" y="1170"/>
                  </a:cubicBezTo>
                  <a:close/>
                </a:path>
              </a:pathLst>
            </a:custGeom>
            <a:solidFill>
              <a:srgbClr val="20B6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1965026"/>
              <a:ext cx="12192000" cy="5030537"/>
              <a:chOff x="0" y="1965026"/>
              <a:chExt cx="12192000" cy="5030537"/>
            </a:xfrm>
          </p:grpSpPr>
          <p:sp>
            <p:nvSpPr>
              <p:cNvPr id="11" name="任意多边形 6"/>
              <p:cNvSpPr/>
              <p:nvPr>
                <p:custDataLst>
                  <p:tags r:id="rId5"/>
                </p:custDataLst>
              </p:nvPr>
            </p:nvSpPr>
            <p:spPr>
              <a:xfrm>
                <a:off x="1" y="4635665"/>
                <a:ext cx="12191999" cy="2134511"/>
              </a:xfrm>
              <a:custGeom>
                <a:avLst/>
                <a:gdLst>
                  <a:gd name="connsiteX0" fmla="*/ 501750 w 12642271"/>
                  <a:gd name="connsiteY0" fmla="*/ 238 h 2083587"/>
                  <a:gd name="connsiteX1" fmla="*/ 6207369 w 12642271"/>
                  <a:gd name="connsiteY1" fmla="*/ 1121804 h 2083587"/>
                  <a:gd name="connsiteX2" fmla="*/ 12625753 w 12642271"/>
                  <a:gd name="connsiteY2" fmla="*/ 1315236 h 2083587"/>
                  <a:gd name="connsiteX3" fmla="*/ 12642271 w 12642271"/>
                  <a:gd name="connsiteY3" fmla="*/ 2021347 h 2083587"/>
                  <a:gd name="connsiteX4" fmla="*/ 12513491 w 12642271"/>
                  <a:gd name="connsiteY4" fmla="*/ 2053408 h 2083587"/>
                  <a:gd name="connsiteX5" fmla="*/ 6350981 w 12642271"/>
                  <a:gd name="connsiteY5" fmla="*/ 1710898 h 2083587"/>
                  <a:gd name="connsiteX6" fmla="*/ 581885 w 12642271"/>
                  <a:gd name="connsiteY6" fmla="*/ 539326 h 2083587"/>
                  <a:gd name="connsiteX7" fmla="*/ 150102 w 12642271"/>
                  <a:gd name="connsiteY7" fmla="*/ 597571 h 2083587"/>
                  <a:gd name="connsiteX8" fmla="*/ 0 w 12642271"/>
                  <a:gd name="connsiteY8" fmla="*/ 638237 h 2083587"/>
                  <a:gd name="connsiteX9" fmla="*/ 0 w 12642271"/>
                  <a:gd name="connsiteY9" fmla="*/ 49143 h 2083587"/>
                  <a:gd name="connsiteX10" fmla="*/ 501750 w 12642271"/>
                  <a:gd name="connsiteY10" fmla="*/ 238 h 2083587"/>
                  <a:gd name="connsiteX0-1" fmla="*/ 501750 w 12642271"/>
                  <a:gd name="connsiteY0-2" fmla="*/ 238 h 2134511"/>
                  <a:gd name="connsiteX1-3" fmla="*/ 6207369 w 12642271"/>
                  <a:gd name="connsiteY1-4" fmla="*/ 1121804 h 2134511"/>
                  <a:gd name="connsiteX2-5" fmla="*/ 12625753 w 12642271"/>
                  <a:gd name="connsiteY2-6" fmla="*/ 1315236 h 2134511"/>
                  <a:gd name="connsiteX3-7" fmla="*/ 12642271 w 12642271"/>
                  <a:gd name="connsiteY3-8" fmla="*/ 2021347 h 2134511"/>
                  <a:gd name="connsiteX4-9" fmla="*/ 12513491 w 12642271"/>
                  <a:gd name="connsiteY4-10" fmla="*/ 2053408 h 2134511"/>
                  <a:gd name="connsiteX5-11" fmla="*/ 6350981 w 12642271"/>
                  <a:gd name="connsiteY5-12" fmla="*/ 1710898 h 2134511"/>
                  <a:gd name="connsiteX6-13" fmla="*/ 581885 w 12642271"/>
                  <a:gd name="connsiteY6-14" fmla="*/ 539326 h 2134511"/>
                  <a:gd name="connsiteX7-15" fmla="*/ 150102 w 12642271"/>
                  <a:gd name="connsiteY7-16" fmla="*/ 597571 h 2134511"/>
                  <a:gd name="connsiteX8-17" fmla="*/ 0 w 12642271"/>
                  <a:gd name="connsiteY8-18" fmla="*/ 638237 h 2134511"/>
                  <a:gd name="connsiteX9-19" fmla="*/ 0 w 12642271"/>
                  <a:gd name="connsiteY9-20" fmla="*/ 49143 h 2134511"/>
                  <a:gd name="connsiteX10-21" fmla="*/ 501750 w 12642271"/>
                  <a:gd name="connsiteY10-22" fmla="*/ 238 h 213451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12642271" h="2134511">
                    <a:moveTo>
                      <a:pt x="501750" y="238"/>
                    </a:moveTo>
                    <a:cubicBezTo>
                      <a:pt x="2887243" y="-30641"/>
                      <a:pt x="3509230" y="2968188"/>
                      <a:pt x="6207369" y="1121804"/>
                    </a:cubicBezTo>
                    <a:cubicBezTo>
                      <a:pt x="9085384" y="-847672"/>
                      <a:pt x="11289322" y="2097753"/>
                      <a:pt x="12625753" y="1315236"/>
                    </a:cubicBezTo>
                    <a:lnTo>
                      <a:pt x="12642271" y="2021347"/>
                    </a:lnTo>
                    <a:lnTo>
                      <a:pt x="12513491" y="2053408"/>
                    </a:lnTo>
                    <a:cubicBezTo>
                      <a:pt x="10407551" y="2532217"/>
                      <a:pt x="9149962" y="690991"/>
                      <a:pt x="6350981" y="1710898"/>
                    </a:cubicBezTo>
                    <a:cubicBezTo>
                      <a:pt x="3552001" y="2730806"/>
                      <a:pt x="2383323" y="479589"/>
                      <a:pt x="581885" y="539326"/>
                    </a:cubicBezTo>
                    <a:cubicBezTo>
                      <a:pt x="442119" y="543961"/>
                      <a:pt x="298543" y="562507"/>
                      <a:pt x="150102" y="597571"/>
                    </a:cubicBezTo>
                    <a:lnTo>
                      <a:pt x="0" y="638237"/>
                    </a:lnTo>
                    <a:lnTo>
                      <a:pt x="0" y="49143"/>
                    </a:lnTo>
                    <a:cubicBezTo>
                      <a:pt x="175846" y="17821"/>
                      <a:pt x="342717" y="2297"/>
                      <a:pt x="501750" y="238"/>
                    </a:cubicBezTo>
                    <a:close/>
                  </a:path>
                </a:pathLst>
              </a:custGeom>
              <a:solidFill>
                <a:srgbClr val="20B6BE">
                  <a:alpha val="4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2" name="图片 11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965026"/>
                <a:ext cx="8672946" cy="5030537"/>
              </a:xfrm>
              <a:prstGeom prst="rect">
                <a:avLst/>
              </a:prstGeom>
            </p:spPr>
          </p:pic>
        </p:grpSp>
      </p:grp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1"/>
            </p:custDataLst>
          </p:nvPr>
        </p:nvSpPr>
        <p:spPr>
          <a:xfrm>
            <a:off x="5828414" y="1747708"/>
            <a:ext cx="5482185" cy="1861184"/>
          </a:xfrm>
        </p:spPr>
        <p:txBody>
          <a:bodyPr lIns="90170" tIns="46990" rIns="90170" bIns="0" anchor="b" anchorCtr="0">
            <a:normAutofit/>
          </a:bodyPr>
          <a:lstStyle>
            <a:lvl1pPr algn="ctr">
              <a:defRPr sz="9600" spc="600" baseline="0">
                <a:solidFill>
                  <a:schemeClr val="accent2"/>
                </a:solidFill>
                <a:ea typeface="汉仪乐喵体W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  <p:custDataLst>
              <p:tags r:id="rId12"/>
            </p:custDataLst>
          </p:nvPr>
        </p:nvSpPr>
        <p:spPr>
          <a:xfrm>
            <a:off x="5828415" y="3656750"/>
            <a:ext cx="5482185" cy="537931"/>
          </a:xfrm>
        </p:spPr>
        <p:txBody>
          <a:bodyPr lIns="90170" tIns="46990" rIns="90170" bIns="46990"/>
          <a:lstStyle>
            <a:lvl1pPr marL="0" indent="0" algn="ctr">
              <a:buNone/>
              <a:defRPr sz="2000" baseline="0"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274432" y="5745760"/>
            <a:ext cx="1917568" cy="111224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标题 6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>
            <p:custDataLst>
              <p:tags r:id="rId2"/>
            </p:custDataLst>
          </p:nvPr>
        </p:nvGrpSpPr>
        <p:grpSpPr>
          <a:xfrm>
            <a:off x="79643" y="11367"/>
            <a:ext cx="12112357" cy="6846633"/>
            <a:chOff x="79643" y="11367"/>
            <a:chExt cx="12112357" cy="6846633"/>
          </a:xfrm>
        </p:grpSpPr>
        <p:sp>
          <p:nvSpPr>
            <p:cNvPr id="6" name="矩形 5"/>
            <p:cNvSpPr/>
            <p:nvPr userDrawn="1">
              <p:custDataLst>
                <p:tags r:id="rId3"/>
              </p:custDataLst>
            </p:nvPr>
          </p:nvSpPr>
          <p:spPr>
            <a:xfrm>
              <a:off x="248285" y="196333"/>
              <a:ext cx="11692255" cy="6311900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 altLang="zh-CN" dirty="0">
                <a:sym typeface="+mn-ea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 userDrawn="1"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0274432" y="5745760"/>
              <a:ext cx="1917568" cy="111224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 rotWithShape="1">
            <a:blip r:embed="rId7"/>
            <a:srcRect/>
            <a:stretch>
              <a:fillRect/>
            </a:stretch>
          </p:blipFill>
          <p:spPr>
            <a:xfrm>
              <a:off x="79643" y="11367"/>
              <a:ext cx="1320987" cy="1079434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>
            <a:normAutofit/>
          </a:bodyPr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1281113" y="2163600"/>
            <a:ext cx="9626600" cy="3445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17310" y="5131684"/>
            <a:ext cx="2244906" cy="167423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482600" y="770255"/>
            <a:ext cx="4141470" cy="882015"/>
          </a:xfrm>
        </p:spPr>
        <p:txBody>
          <a:bodyPr anchor="ctr">
            <a:normAutofit/>
          </a:bodyPr>
          <a:lstStyle>
            <a:lvl1pPr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487045" y="1764030"/>
            <a:ext cx="4137660" cy="409321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5101200" y="769939"/>
            <a:ext cx="6480000" cy="5087937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>
            <a:normAutofit/>
          </a:bodyPr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612000" y="1659600"/>
            <a:ext cx="10975975" cy="828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12775" y="2808000"/>
            <a:ext cx="10965600" cy="34308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0210932" y="72813"/>
            <a:ext cx="1917568" cy="11122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>
            <a:normAutofit/>
          </a:bodyPr>
          <a:lstStyle>
            <a:lvl1pPr algn="ctr"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04837" y="1681200"/>
            <a:ext cx="10990800" cy="3211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594000" y="5180400"/>
            <a:ext cx="11001600" cy="1011600"/>
          </a:xfrm>
        </p:spPr>
        <p:txBody>
          <a:bodyPr>
            <a:normAutofit/>
          </a:bodyPr>
          <a:lstStyle>
            <a:lvl1pPr marL="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0210932" y="72813"/>
            <a:ext cx="1917568" cy="11122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274432" y="5745760"/>
            <a:ext cx="1917568" cy="1112240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79600" y="237600"/>
            <a:ext cx="11037600" cy="441964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579600" y="1663200"/>
            <a:ext cx="5342400" cy="28944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242400" y="1663200"/>
            <a:ext cx="5367600" cy="28944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1"/>
            </p:custDataLst>
          </p:nvPr>
        </p:nvSpPr>
        <p:spPr>
          <a:xfrm>
            <a:off x="572400" y="4816800"/>
            <a:ext cx="5342400" cy="781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2"/>
            </p:custDataLst>
          </p:nvPr>
        </p:nvSpPr>
        <p:spPr>
          <a:xfrm>
            <a:off x="6253200" y="4813200"/>
            <a:ext cx="5367600" cy="781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grpSp>
        <p:nvGrpSpPr>
          <p:cNvPr id="6" name="组合 5"/>
          <p:cNvGrpSpPr/>
          <p:nvPr userDrawn="1">
            <p:custDataLst>
              <p:tags r:id="rId3"/>
            </p:custDataLst>
          </p:nvPr>
        </p:nvGrpSpPr>
        <p:grpSpPr>
          <a:xfrm>
            <a:off x="-3174" y="2752423"/>
            <a:ext cx="12436765" cy="1353153"/>
            <a:chOff x="-3174" y="2752423"/>
            <a:chExt cx="12436765" cy="1353153"/>
          </a:xfrm>
        </p:grpSpPr>
        <p:pic>
          <p:nvPicPr>
            <p:cNvPr id="8" name="图片 7"/>
            <p:cNvPicPr>
              <a:picLocks noChangeAspect="1"/>
            </p:cNvPicPr>
            <p:nvPr userDrawn="1">
              <p:custDataLst>
                <p:tags r:id="rId4"/>
              </p:custDataLst>
            </p:nvPr>
          </p:nvPicPr>
          <p:blipFill rotWithShape="1">
            <a:blip r:embed="rId5"/>
            <a:srcRect/>
            <a:stretch>
              <a:fillRect/>
            </a:stretch>
          </p:blipFill>
          <p:spPr>
            <a:xfrm>
              <a:off x="10777632" y="2752423"/>
              <a:ext cx="1655959" cy="1353153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-3174" y="2821841"/>
              <a:ext cx="1395318" cy="1214318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>
            <a:normAutofit/>
          </a:bodyPr>
          <a:lstStyle>
            <a:lvl1pPr algn="ctr">
              <a:defRPr sz="6000"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2"/>
            </p:custDataLst>
          </p:nvPr>
        </p:nvSpPr>
        <p:spPr>
          <a:xfrm>
            <a:off x="1522413" y="3862800"/>
            <a:ext cx="9144000" cy="1656000"/>
          </a:xfrm>
        </p:spPr>
        <p:txBody>
          <a:bodyPr>
            <a:normAutofit/>
          </a:bodyPr>
          <a:lstStyle>
            <a:lvl1pPr algn="ctr"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>
          <a:xfrm>
            <a:off x="79644" y="11367"/>
            <a:ext cx="12076977" cy="6765386"/>
            <a:chOff x="79644" y="11367"/>
            <a:chExt cx="12076977" cy="6765386"/>
          </a:xfrm>
        </p:grpSpPr>
        <p:pic>
          <p:nvPicPr>
            <p:cNvPr id="7" name="图片 6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887615" y="6040696"/>
              <a:ext cx="1269006" cy="736057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 rotWithShape="1">
            <a:blip r:embed="rId6"/>
            <a:srcRect/>
            <a:stretch>
              <a:fillRect/>
            </a:stretch>
          </p:blipFill>
          <p:spPr>
            <a:xfrm>
              <a:off x="79644" y="11367"/>
              <a:ext cx="874202" cy="71434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8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 userDrawn="1">
            <p:custDataLst>
              <p:tags r:id="rId2"/>
            </p:custDataLst>
          </p:nvPr>
        </p:nvGrpSpPr>
        <p:grpSpPr>
          <a:xfrm>
            <a:off x="-106320" y="1965026"/>
            <a:ext cx="12298320" cy="5030537"/>
            <a:chOff x="-106320" y="1965026"/>
            <a:chExt cx="12298320" cy="5030537"/>
          </a:xfrm>
        </p:grpSpPr>
        <p:sp>
          <p:nvSpPr>
            <p:cNvPr id="13" name="任意多边形 8"/>
            <p:cNvSpPr/>
            <p:nvPr>
              <p:custDataLst>
                <p:tags r:id="rId3"/>
              </p:custDataLst>
            </p:nvPr>
          </p:nvSpPr>
          <p:spPr>
            <a:xfrm>
              <a:off x="-106320" y="4194681"/>
              <a:ext cx="12298320" cy="2575495"/>
            </a:xfrm>
            <a:custGeom>
              <a:avLst/>
              <a:gdLst>
                <a:gd name="connsiteX0" fmla="*/ 284873 w 12192000"/>
                <a:gd name="connsiteY0" fmla="*/ 442 h 3750841"/>
                <a:gd name="connsiteX1" fmla="*/ 5550878 w 12192000"/>
                <a:gd name="connsiteY1" fmla="*/ 1842978 h 3750841"/>
                <a:gd name="connsiteX2" fmla="*/ 12081561 w 12192000"/>
                <a:gd name="connsiteY2" fmla="*/ 1801114 h 3750841"/>
                <a:gd name="connsiteX3" fmla="*/ 12192000 w 12192000"/>
                <a:gd name="connsiteY3" fmla="*/ 1747221 h 3750841"/>
                <a:gd name="connsiteX4" fmla="*/ 12192000 w 12192000"/>
                <a:gd name="connsiteY4" fmla="*/ 2550059 h 3750841"/>
                <a:gd name="connsiteX5" fmla="*/ 12138352 w 12192000"/>
                <a:gd name="connsiteY5" fmla="*/ 2633905 h 3750841"/>
                <a:gd name="connsiteX6" fmla="*/ 5975843 w 12192000"/>
                <a:gd name="connsiteY6" fmla="*/ 3715748 h 3750841"/>
                <a:gd name="connsiteX7" fmla="*/ 576023 w 12192000"/>
                <a:gd name="connsiteY7" fmla="*/ 1348423 h 3750841"/>
                <a:gd name="connsiteX8" fmla="*/ 11829 w 12192000"/>
                <a:gd name="connsiteY8" fmla="*/ 1186252 h 3750841"/>
                <a:gd name="connsiteX9" fmla="*/ 0 w 12192000"/>
                <a:gd name="connsiteY9" fmla="*/ 1185199 h 3750841"/>
                <a:gd name="connsiteX10" fmla="*/ 0 w 12192000"/>
                <a:gd name="connsiteY10" fmla="*/ 52838 h 3750841"/>
                <a:gd name="connsiteX11" fmla="*/ 13926 w 12192000"/>
                <a:gd name="connsiteY11" fmla="*/ 49091 h 3750841"/>
                <a:gd name="connsiteX12" fmla="*/ 284873 w 12192000"/>
                <a:gd name="connsiteY12" fmla="*/ 442 h 3750841"/>
                <a:gd name="connsiteX0-1" fmla="*/ 336528 w 12243655"/>
                <a:gd name="connsiteY0-2" fmla="*/ 442 h 2793586"/>
                <a:gd name="connsiteX1-3" fmla="*/ 5602533 w 12243655"/>
                <a:gd name="connsiteY1-4" fmla="*/ 1842978 h 2793586"/>
                <a:gd name="connsiteX2-5" fmla="*/ 12133216 w 12243655"/>
                <a:gd name="connsiteY2-6" fmla="*/ 1801114 h 2793586"/>
                <a:gd name="connsiteX3-7" fmla="*/ 12243655 w 12243655"/>
                <a:gd name="connsiteY3-8" fmla="*/ 1747221 h 2793586"/>
                <a:gd name="connsiteX4-9" fmla="*/ 12243655 w 12243655"/>
                <a:gd name="connsiteY4-10" fmla="*/ 2550059 h 2793586"/>
                <a:gd name="connsiteX5-11" fmla="*/ 12190007 w 12243655"/>
                <a:gd name="connsiteY5-12" fmla="*/ 2633905 h 2793586"/>
                <a:gd name="connsiteX6-13" fmla="*/ 6326436 w 12243655"/>
                <a:gd name="connsiteY6-14" fmla="*/ 2168302 h 2793586"/>
                <a:gd name="connsiteX7-15" fmla="*/ 627678 w 12243655"/>
                <a:gd name="connsiteY7-16" fmla="*/ 1348423 h 2793586"/>
                <a:gd name="connsiteX8-17" fmla="*/ 63484 w 12243655"/>
                <a:gd name="connsiteY8-18" fmla="*/ 1186252 h 2793586"/>
                <a:gd name="connsiteX9-19" fmla="*/ 51655 w 12243655"/>
                <a:gd name="connsiteY9-20" fmla="*/ 1185199 h 2793586"/>
                <a:gd name="connsiteX10-21" fmla="*/ 51655 w 12243655"/>
                <a:gd name="connsiteY10-22" fmla="*/ 52838 h 2793586"/>
                <a:gd name="connsiteX11-23" fmla="*/ 65581 w 12243655"/>
                <a:gd name="connsiteY11-24" fmla="*/ 49091 h 2793586"/>
                <a:gd name="connsiteX12-25" fmla="*/ 336528 w 12243655"/>
                <a:gd name="connsiteY12-26" fmla="*/ 442 h 2793586"/>
                <a:gd name="connsiteX0-27" fmla="*/ 336528 w 12243655"/>
                <a:gd name="connsiteY0-28" fmla="*/ 442 h 2709994"/>
                <a:gd name="connsiteX1-29" fmla="*/ 5602533 w 12243655"/>
                <a:gd name="connsiteY1-30" fmla="*/ 1842978 h 2709994"/>
                <a:gd name="connsiteX2-31" fmla="*/ 12133216 w 12243655"/>
                <a:gd name="connsiteY2-32" fmla="*/ 1801114 h 2709994"/>
                <a:gd name="connsiteX3-33" fmla="*/ 12243655 w 12243655"/>
                <a:gd name="connsiteY3-34" fmla="*/ 1747221 h 2709994"/>
                <a:gd name="connsiteX4-35" fmla="*/ 12243655 w 12243655"/>
                <a:gd name="connsiteY4-36" fmla="*/ 2550059 h 2709994"/>
                <a:gd name="connsiteX5-37" fmla="*/ 12190007 w 12243655"/>
                <a:gd name="connsiteY5-38" fmla="*/ 2633905 h 2709994"/>
                <a:gd name="connsiteX6-39" fmla="*/ 6326436 w 12243655"/>
                <a:gd name="connsiteY6-40" fmla="*/ 2168302 h 2709994"/>
                <a:gd name="connsiteX7-41" fmla="*/ 627678 w 12243655"/>
                <a:gd name="connsiteY7-42" fmla="*/ 1348423 h 2709994"/>
                <a:gd name="connsiteX8-43" fmla="*/ 63484 w 12243655"/>
                <a:gd name="connsiteY8-44" fmla="*/ 1186252 h 2709994"/>
                <a:gd name="connsiteX9-45" fmla="*/ 51655 w 12243655"/>
                <a:gd name="connsiteY9-46" fmla="*/ 1185199 h 2709994"/>
                <a:gd name="connsiteX10-47" fmla="*/ 51655 w 12243655"/>
                <a:gd name="connsiteY10-48" fmla="*/ 52838 h 2709994"/>
                <a:gd name="connsiteX11-49" fmla="*/ 65581 w 12243655"/>
                <a:gd name="connsiteY11-50" fmla="*/ 49091 h 2709994"/>
                <a:gd name="connsiteX12-51" fmla="*/ 336528 w 12243655"/>
                <a:gd name="connsiteY12-52" fmla="*/ 442 h 2709994"/>
                <a:gd name="connsiteX0-53" fmla="*/ 336528 w 12243655"/>
                <a:gd name="connsiteY0-54" fmla="*/ 442 h 2746355"/>
                <a:gd name="connsiteX1-55" fmla="*/ 5602533 w 12243655"/>
                <a:gd name="connsiteY1-56" fmla="*/ 1842978 h 2746355"/>
                <a:gd name="connsiteX2-57" fmla="*/ 12133216 w 12243655"/>
                <a:gd name="connsiteY2-58" fmla="*/ 1801114 h 2746355"/>
                <a:gd name="connsiteX3-59" fmla="*/ 12243655 w 12243655"/>
                <a:gd name="connsiteY3-60" fmla="*/ 1747221 h 2746355"/>
                <a:gd name="connsiteX4-61" fmla="*/ 12243655 w 12243655"/>
                <a:gd name="connsiteY4-62" fmla="*/ 2550059 h 2746355"/>
                <a:gd name="connsiteX5-63" fmla="*/ 12190007 w 12243655"/>
                <a:gd name="connsiteY5-64" fmla="*/ 2633905 h 2746355"/>
                <a:gd name="connsiteX6-65" fmla="*/ 6326436 w 12243655"/>
                <a:gd name="connsiteY6-66" fmla="*/ 2168302 h 2746355"/>
                <a:gd name="connsiteX7-67" fmla="*/ 627678 w 12243655"/>
                <a:gd name="connsiteY7-68" fmla="*/ 1348423 h 2746355"/>
                <a:gd name="connsiteX8-69" fmla="*/ 63484 w 12243655"/>
                <a:gd name="connsiteY8-70" fmla="*/ 1186252 h 2746355"/>
                <a:gd name="connsiteX9-71" fmla="*/ 51655 w 12243655"/>
                <a:gd name="connsiteY9-72" fmla="*/ 1185199 h 2746355"/>
                <a:gd name="connsiteX10-73" fmla="*/ 51655 w 12243655"/>
                <a:gd name="connsiteY10-74" fmla="*/ 52838 h 2746355"/>
                <a:gd name="connsiteX11-75" fmla="*/ 65581 w 12243655"/>
                <a:gd name="connsiteY11-76" fmla="*/ 49091 h 2746355"/>
                <a:gd name="connsiteX12-77" fmla="*/ 336528 w 12243655"/>
                <a:gd name="connsiteY12-78" fmla="*/ 442 h 2746355"/>
                <a:gd name="connsiteX0-79" fmla="*/ 336528 w 12243655"/>
                <a:gd name="connsiteY0-80" fmla="*/ 442 h 3062767"/>
                <a:gd name="connsiteX1-81" fmla="*/ 5602533 w 12243655"/>
                <a:gd name="connsiteY1-82" fmla="*/ 1842978 h 3062767"/>
                <a:gd name="connsiteX2-83" fmla="*/ 12133216 w 12243655"/>
                <a:gd name="connsiteY2-84" fmla="*/ 1801114 h 3062767"/>
                <a:gd name="connsiteX3-85" fmla="*/ 12243655 w 12243655"/>
                <a:gd name="connsiteY3-86" fmla="*/ 1747221 h 3062767"/>
                <a:gd name="connsiteX4-87" fmla="*/ 12243655 w 12243655"/>
                <a:gd name="connsiteY4-88" fmla="*/ 2550059 h 3062767"/>
                <a:gd name="connsiteX5-89" fmla="*/ 12190007 w 12243655"/>
                <a:gd name="connsiteY5-90" fmla="*/ 2932843 h 3062767"/>
                <a:gd name="connsiteX6-91" fmla="*/ 6326436 w 12243655"/>
                <a:gd name="connsiteY6-92" fmla="*/ 2168302 h 3062767"/>
                <a:gd name="connsiteX7-93" fmla="*/ 627678 w 12243655"/>
                <a:gd name="connsiteY7-94" fmla="*/ 1348423 h 3062767"/>
                <a:gd name="connsiteX8-95" fmla="*/ 63484 w 12243655"/>
                <a:gd name="connsiteY8-96" fmla="*/ 1186252 h 3062767"/>
                <a:gd name="connsiteX9-97" fmla="*/ 51655 w 12243655"/>
                <a:gd name="connsiteY9-98" fmla="*/ 1185199 h 3062767"/>
                <a:gd name="connsiteX10-99" fmla="*/ 51655 w 12243655"/>
                <a:gd name="connsiteY10-100" fmla="*/ 52838 h 3062767"/>
                <a:gd name="connsiteX11-101" fmla="*/ 65581 w 12243655"/>
                <a:gd name="connsiteY11-102" fmla="*/ 49091 h 3062767"/>
                <a:gd name="connsiteX12-103" fmla="*/ 336528 w 12243655"/>
                <a:gd name="connsiteY12-104" fmla="*/ 442 h 3062767"/>
                <a:gd name="connsiteX0-105" fmla="*/ 336528 w 12243655"/>
                <a:gd name="connsiteY0-106" fmla="*/ 442 h 2945862"/>
                <a:gd name="connsiteX1-107" fmla="*/ 5602533 w 12243655"/>
                <a:gd name="connsiteY1-108" fmla="*/ 1842978 h 2945862"/>
                <a:gd name="connsiteX2-109" fmla="*/ 12133216 w 12243655"/>
                <a:gd name="connsiteY2-110" fmla="*/ 1801114 h 2945862"/>
                <a:gd name="connsiteX3-111" fmla="*/ 12243655 w 12243655"/>
                <a:gd name="connsiteY3-112" fmla="*/ 1747221 h 2945862"/>
                <a:gd name="connsiteX4-113" fmla="*/ 12243655 w 12243655"/>
                <a:gd name="connsiteY4-114" fmla="*/ 2550059 h 2945862"/>
                <a:gd name="connsiteX5-115" fmla="*/ 12190007 w 12243655"/>
                <a:gd name="connsiteY5-116" fmla="*/ 2932843 h 2945862"/>
                <a:gd name="connsiteX6-117" fmla="*/ 6326436 w 12243655"/>
                <a:gd name="connsiteY6-118" fmla="*/ 2168302 h 2945862"/>
                <a:gd name="connsiteX7-119" fmla="*/ 627678 w 12243655"/>
                <a:gd name="connsiteY7-120" fmla="*/ 1348423 h 2945862"/>
                <a:gd name="connsiteX8-121" fmla="*/ 63484 w 12243655"/>
                <a:gd name="connsiteY8-122" fmla="*/ 1186252 h 2945862"/>
                <a:gd name="connsiteX9-123" fmla="*/ 51655 w 12243655"/>
                <a:gd name="connsiteY9-124" fmla="*/ 1185199 h 2945862"/>
                <a:gd name="connsiteX10-125" fmla="*/ 51655 w 12243655"/>
                <a:gd name="connsiteY10-126" fmla="*/ 52838 h 2945862"/>
                <a:gd name="connsiteX11-127" fmla="*/ 65581 w 12243655"/>
                <a:gd name="connsiteY11-128" fmla="*/ 49091 h 2945862"/>
                <a:gd name="connsiteX12-129" fmla="*/ 336528 w 12243655"/>
                <a:gd name="connsiteY12-130" fmla="*/ 442 h 2945862"/>
                <a:gd name="connsiteX0-131" fmla="*/ 284873 w 12192000"/>
                <a:gd name="connsiteY0-132" fmla="*/ 442 h 3033575"/>
                <a:gd name="connsiteX1-133" fmla="*/ 5550878 w 12192000"/>
                <a:gd name="connsiteY1-134" fmla="*/ 1842978 h 3033575"/>
                <a:gd name="connsiteX2-135" fmla="*/ 12081561 w 12192000"/>
                <a:gd name="connsiteY2-136" fmla="*/ 1801114 h 3033575"/>
                <a:gd name="connsiteX3-137" fmla="*/ 12192000 w 12192000"/>
                <a:gd name="connsiteY3-138" fmla="*/ 1747221 h 3033575"/>
                <a:gd name="connsiteX4-139" fmla="*/ 12192000 w 12192000"/>
                <a:gd name="connsiteY4-140" fmla="*/ 2550059 h 3033575"/>
                <a:gd name="connsiteX5-141" fmla="*/ 12138352 w 12192000"/>
                <a:gd name="connsiteY5-142" fmla="*/ 2932843 h 3033575"/>
                <a:gd name="connsiteX6-143" fmla="*/ 4006366 w 12192000"/>
                <a:gd name="connsiteY6-144" fmla="*/ 2854102 h 3033575"/>
                <a:gd name="connsiteX7-145" fmla="*/ 576023 w 12192000"/>
                <a:gd name="connsiteY7-146" fmla="*/ 1348423 h 3033575"/>
                <a:gd name="connsiteX8-147" fmla="*/ 11829 w 12192000"/>
                <a:gd name="connsiteY8-148" fmla="*/ 1186252 h 3033575"/>
                <a:gd name="connsiteX9-149" fmla="*/ 0 w 12192000"/>
                <a:gd name="connsiteY9-150" fmla="*/ 1185199 h 3033575"/>
                <a:gd name="connsiteX10-151" fmla="*/ 0 w 12192000"/>
                <a:gd name="connsiteY10-152" fmla="*/ 52838 h 3033575"/>
                <a:gd name="connsiteX11-153" fmla="*/ 13926 w 12192000"/>
                <a:gd name="connsiteY11-154" fmla="*/ 49091 h 3033575"/>
                <a:gd name="connsiteX12-155" fmla="*/ 284873 w 12192000"/>
                <a:gd name="connsiteY12-156" fmla="*/ 442 h 3033575"/>
                <a:gd name="connsiteX0-157" fmla="*/ 284873 w 12192000"/>
                <a:gd name="connsiteY0-158" fmla="*/ 442 h 3157480"/>
                <a:gd name="connsiteX1-159" fmla="*/ 5550878 w 12192000"/>
                <a:gd name="connsiteY1-160" fmla="*/ 1842978 h 3157480"/>
                <a:gd name="connsiteX2-161" fmla="*/ 12081561 w 12192000"/>
                <a:gd name="connsiteY2-162" fmla="*/ 1801114 h 3157480"/>
                <a:gd name="connsiteX3-163" fmla="*/ 12192000 w 12192000"/>
                <a:gd name="connsiteY3-164" fmla="*/ 1747221 h 3157480"/>
                <a:gd name="connsiteX4-165" fmla="*/ 12192000 w 12192000"/>
                <a:gd name="connsiteY4-166" fmla="*/ 2550059 h 3157480"/>
                <a:gd name="connsiteX5-167" fmla="*/ 12138352 w 12192000"/>
                <a:gd name="connsiteY5-168" fmla="*/ 2932843 h 3157480"/>
                <a:gd name="connsiteX6-169" fmla="*/ 4006366 w 12192000"/>
                <a:gd name="connsiteY6-170" fmla="*/ 2854102 h 3157480"/>
                <a:gd name="connsiteX7-171" fmla="*/ 576023 w 12192000"/>
                <a:gd name="connsiteY7-172" fmla="*/ 1348423 h 3157480"/>
                <a:gd name="connsiteX8-173" fmla="*/ 11829 w 12192000"/>
                <a:gd name="connsiteY8-174" fmla="*/ 1186252 h 3157480"/>
                <a:gd name="connsiteX9-175" fmla="*/ 0 w 12192000"/>
                <a:gd name="connsiteY9-176" fmla="*/ 1185199 h 3157480"/>
                <a:gd name="connsiteX10-177" fmla="*/ 0 w 12192000"/>
                <a:gd name="connsiteY10-178" fmla="*/ 52838 h 3157480"/>
                <a:gd name="connsiteX11-179" fmla="*/ 13926 w 12192000"/>
                <a:gd name="connsiteY11-180" fmla="*/ 49091 h 3157480"/>
                <a:gd name="connsiteX12-181" fmla="*/ 284873 w 12192000"/>
                <a:gd name="connsiteY12-182" fmla="*/ 442 h 3157480"/>
                <a:gd name="connsiteX0-183" fmla="*/ 284873 w 12192000"/>
                <a:gd name="connsiteY0-184" fmla="*/ 442 h 3218445"/>
                <a:gd name="connsiteX1-185" fmla="*/ 5550878 w 12192000"/>
                <a:gd name="connsiteY1-186" fmla="*/ 1842978 h 3218445"/>
                <a:gd name="connsiteX2-187" fmla="*/ 12081561 w 12192000"/>
                <a:gd name="connsiteY2-188" fmla="*/ 1801114 h 3218445"/>
                <a:gd name="connsiteX3-189" fmla="*/ 12192000 w 12192000"/>
                <a:gd name="connsiteY3-190" fmla="*/ 1747221 h 3218445"/>
                <a:gd name="connsiteX4-191" fmla="*/ 12192000 w 12192000"/>
                <a:gd name="connsiteY4-192" fmla="*/ 2550059 h 3218445"/>
                <a:gd name="connsiteX5-193" fmla="*/ 12138352 w 12192000"/>
                <a:gd name="connsiteY5-194" fmla="*/ 2932843 h 3218445"/>
                <a:gd name="connsiteX6-195" fmla="*/ 5290043 w 12192000"/>
                <a:gd name="connsiteY6-196" fmla="*/ 2942025 h 3218445"/>
                <a:gd name="connsiteX7-197" fmla="*/ 576023 w 12192000"/>
                <a:gd name="connsiteY7-198" fmla="*/ 1348423 h 3218445"/>
                <a:gd name="connsiteX8-199" fmla="*/ 11829 w 12192000"/>
                <a:gd name="connsiteY8-200" fmla="*/ 1186252 h 3218445"/>
                <a:gd name="connsiteX9-201" fmla="*/ 0 w 12192000"/>
                <a:gd name="connsiteY9-202" fmla="*/ 1185199 h 3218445"/>
                <a:gd name="connsiteX10-203" fmla="*/ 0 w 12192000"/>
                <a:gd name="connsiteY10-204" fmla="*/ 52838 h 3218445"/>
                <a:gd name="connsiteX11-205" fmla="*/ 13926 w 12192000"/>
                <a:gd name="connsiteY11-206" fmla="*/ 49091 h 3218445"/>
                <a:gd name="connsiteX12-207" fmla="*/ 284873 w 12192000"/>
                <a:gd name="connsiteY12-208" fmla="*/ 442 h 3218445"/>
                <a:gd name="connsiteX0-209" fmla="*/ 328444 w 12235571"/>
                <a:gd name="connsiteY0-210" fmla="*/ 442 h 3040734"/>
                <a:gd name="connsiteX1-211" fmla="*/ 5594449 w 12235571"/>
                <a:gd name="connsiteY1-212" fmla="*/ 1842978 h 3040734"/>
                <a:gd name="connsiteX2-213" fmla="*/ 12125132 w 12235571"/>
                <a:gd name="connsiteY2-214" fmla="*/ 1801114 h 3040734"/>
                <a:gd name="connsiteX3-215" fmla="*/ 12235571 w 12235571"/>
                <a:gd name="connsiteY3-216" fmla="*/ 1747221 h 3040734"/>
                <a:gd name="connsiteX4-217" fmla="*/ 12235571 w 12235571"/>
                <a:gd name="connsiteY4-218" fmla="*/ 2550059 h 3040734"/>
                <a:gd name="connsiteX5-219" fmla="*/ 12181923 w 12235571"/>
                <a:gd name="connsiteY5-220" fmla="*/ 2932843 h 3040734"/>
                <a:gd name="connsiteX6-221" fmla="*/ 5333614 w 12235571"/>
                <a:gd name="connsiteY6-222" fmla="*/ 2942025 h 3040734"/>
                <a:gd name="connsiteX7-223" fmla="*/ 514086 w 12235571"/>
                <a:gd name="connsiteY7-224" fmla="*/ 1963884 h 3040734"/>
                <a:gd name="connsiteX8-225" fmla="*/ 55400 w 12235571"/>
                <a:gd name="connsiteY8-226" fmla="*/ 1186252 h 3040734"/>
                <a:gd name="connsiteX9-227" fmla="*/ 43571 w 12235571"/>
                <a:gd name="connsiteY9-228" fmla="*/ 1185199 h 3040734"/>
                <a:gd name="connsiteX10-229" fmla="*/ 43571 w 12235571"/>
                <a:gd name="connsiteY10-230" fmla="*/ 52838 h 3040734"/>
                <a:gd name="connsiteX11-231" fmla="*/ 57497 w 12235571"/>
                <a:gd name="connsiteY11-232" fmla="*/ 49091 h 3040734"/>
                <a:gd name="connsiteX12-233" fmla="*/ 328444 w 12235571"/>
                <a:gd name="connsiteY12-234" fmla="*/ 442 h 3040734"/>
                <a:gd name="connsiteX0-235" fmla="*/ 328444 w 12235571"/>
                <a:gd name="connsiteY0-236" fmla="*/ 442 h 3298259"/>
                <a:gd name="connsiteX1-237" fmla="*/ 5594449 w 12235571"/>
                <a:gd name="connsiteY1-238" fmla="*/ 1842978 h 3298259"/>
                <a:gd name="connsiteX2-239" fmla="*/ 12125132 w 12235571"/>
                <a:gd name="connsiteY2-240" fmla="*/ 1801114 h 3298259"/>
                <a:gd name="connsiteX3-241" fmla="*/ 12235571 w 12235571"/>
                <a:gd name="connsiteY3-242" fmla="*/ 1747221 h 3298259"/>
                <a:gd name="connsiteX4-243" fmla="*/ 12235571 w 12235571"/>
                <a:gd name="connsiteY4-244" fmla="*/ 2550059 h 3298259"/>
                <a:gd name="connsiteX5-245" fmla="*/ 12181923 w 12235571"/>
                <a:gd name="connsiteY5-246" fmla="*/ 2932843 h 3298259"/>
                <a:gd name="connsiteX6-247" fmla="*/ 5333614 w 12235571"/>
                <a:gd name="connsiteY6-248" fmla="*/ 2942025 h 3298259"/>
                <a:gd name="connsiteX7-249" fmla="*/ 514086 w 12235571"/>
                <a:gd name="connsiteY7-250" fmla="*/ 1963884 h 3298259"/>
                <a:gd name="connsiteX8-251" fmla="*/ 55400 w 12235571"/>
                <a:gd name="connsiteY8-252" fmla="*/ 1186252 h 3298259"/>
                <a:gd name="connsiteX9-253" fmla="*/ 43571 w 12235571"/>
                <a:gd name="connsiteY9-254" fmla="*/ 1185199 h 3298259"/>
                <a:gd name="connsiteX10-255" fmla="*/ 43571 w 12235571"/>
                <a:gd name="connsiteY10-256" fmla="*/ 52838 h 3298259"/>
                <a:gd name="connsiteX11-257" fmla="*/ 57497 w 12235571"/>
                <a:gd name="connsiteY11-258" fmla="*/ 49091 h 3298259"/>
                <a:gd name="connsiteX12-259" fmla="*/ 328444 w 12235571"/>
                <a:gd name="connsiteY12-260" fmla="*/ 442 h 3298259"/>
                <a:gd name="connsiteX0-261" fmla="*/ 391194 w 12298321"/>
                <a:gd name="connsiteY0-262" fmla="*/ 442 h 3052589"/>
                <a:gd name="connsiteX1-263" fmla="*/ 5657199 w 12298321"/>
                <a:gd name="connsiteY1-264" fmla="*/ 1842978 h 3052589"/>
                <a:gd name="connsiteX2-265" fmla="*/ 12187882 w 12298321"/>
                <a:gd name="connsiteY2-266" fmla="*/ 1801114 h 3052589"/>
                <a:gd name="connsiteX3-267" fmla="*/ 12298321 w 12298321"/>
                <a:gd name="connsiteY3-268" fmla="*/ 1747221 h 3052589"/>
                <a:gd name="connsiteX4-269" fmla="*/ 12298321 w 12298321"/>
                <a:gd name="connsiteY4-270" fmla="*/ 2550059 h 3052589"/>
                <a:gd name="connsiteX5-271" fmla="*/ 12244673 w 12298321"/>
                <a:gd name="connsiteY5-272" fmla="*/ 2932843 h 3052589"/>
                <a:gd name="connsiteX6-273" fmla="*/ 6328349 w 12298321"/>
                <a:gd name="connsiteY6-274" fmla="*/ 2660672 h 3052589"/>
                <a:gd name="connsiteX7-275" fmla="*/ 576836 w 12298321"/>
                <a:gd name="connsiteY7-276" fmla="*/ 1963884 h 3052589"/>
                <a:gd name="connsiteX8-277" fmla="*/ 118150 w 12298321"/>
                <a:gd name="connsiteY8-278" fmla="*/ 1186252 h 3052589"/>
                <a:gd name="connsiteX9-279" fmla="*/ 106321 w 12298321"/>
                <a:gd name="connsiteY9-280" fmla="*/ 1185199 h 3052589"/>
                <a:gd name="connsiteX10-281" fmla="*/ 106321 w 12298321"/>
                <a:gd name="connsiteY10-282" fmla="*/ 52838 h 3052589"/>
                <a:gd name="connsiteX11-283" fmla="*/ 120247 w 12298321"/>
                <a:gd name="connsiteY11-284" fmla="*/ 49091 h 3052589"/>
                <a:gd name="connsiteX12-285" fmla="*/ 391194 w 12298321"/>
                <a:gd name="connsiteY12-286" fmla="*/ 442 h 3052589"/>
                <a:gd name="connsiteX0-287" fmla="*/ 391194 w 12298321"/>
                <a:gd name="connsiteY0-288" fmla="*/ 442 h 2948803"/>
                <a:gd name="connsiteX1-289" fmla="*/ 5657199 w 12298321"/>
                <a:gd name="connsiteY1-290" fmla="*/ 1842978 h 2948803"/>
                <a:gd name="connsiteX2-291" fmla="*/ 12187882 w 12298321"/>
                <a:gd name="connsiteY2-292" fmla="*/ 1801114 h 2948803"/>
                <a:gd name="connsiteX3-293" fmla="*/ 12298321 w 12298321"/>
                <a:gd name="connsiteY3-294" fmla="*/ 1747221 h 2948803"/>
                <a:gd name="connsiteX4-295" fmla="*/ 12298321 w 12298321"/>
                <a:gd name="connsiteY4-296" fmla="*/ 2550059 h 2948803"/>
                <a:gd name="connsiteX5-297" fmla="*/ 12244673 w 12298321"/>
                <a:gd name="connsiteY5-298" fmla="*/ 2932843 h 2948803"/>
                <a:gd name="connsiteX6-299" fmla="*/ 6328349 w 12298321"/>
                <a:gd name="connsiteY6-300" fmla="*/ 2660672 h 2948803"/>
                <a:gd name="connsiteX7-301" fmla="*/ 576836 w 12298321"/>
                <a:gd name="connsiteY7-302" fmla="*/ 1963884 h 2948803"/>
                <a:gd name="connsiteX8-303" fmla="*/ 118150 w 12298321"/>
                <a:gd name="connsiteY8-304" fmla="*/ 1186252 h 2948803"/>
                <a:gd name="connsiteX9-305" fmla="*/ 106321 w 12298321"/>
                <a:gd name="connsiteY9-306" fmla="*/ 1185199 h 2948803"/>
                <a:gd name="connsiteX10-307" fmla="*/ 106321 w 12298321"/>
                <a:gd name="connsiteY10-308" fmla="*/ 52838 h 2948803"/>
                <a:gd name="connsiteX11-309" fmla="*/ 120247 w 12298321"/>
                <a:gd name="connsiteY11-310" fmla="*/ 49091 h 2948803"/>
                <a:gd name="connsiteX12-311" fmla="*/ 391194 w 12298321"/>
                <a:gd name="connsiteY12-312" fmla="*/ 442 h 2948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</a:cxnLst>
              <a:rect l="l" t="t" r="r" b="b"/>
              <a:pathLst>
                <a:path w="12298321" h="2948803">
                  <a:moveTo>
                    <a:pt x="391194" y="442"/>
                  </a:moveTo>
                  <a:cubicBezTo>
                    <a:pt x="2776687" y="-30437"/>
                    <a:pt x="3645324" y="1565196"/>
                    <a:pt x="5657199" y="1842978"/>
                  </a:cubicBezTo>
                  <a:cubicBezTo>
                    <a:pt x="7543330" y="2103399"/>
                    <a:pt x="10699538" y="2408738"/>
                    <a:pt x="12187882" y="1801114"/>
                  </a:cubicBezTo>
                  <a:lnTo>
                    <a:pt x="12298321" y="1747221"/>
                  </a:lnTo>
                  <a:lnTo>
                    <a:pt x="12298321" y="2550059"/>
                  </a:lnTo>
                  <a:lnTo>
                    <a:pt x="12244673" y="2932843"/>
                  </a:lnTo>
                  <a:cubicBezTo>
                    <a:pt x="10437671" y="3042375"/>
                    <a:pt x="7938881" y="1802257"/>
                    <a:pt x="6328349" y="2660672"/>
                  </a:cubicBezTo>
                  <a:cubicBezTo>
                    <a:pt x="4717817" y="3519087"/>
                    <a:pt x="1611869" y="2209621"/>
                    <a:pt x="576836" y="1963884"/>
                  </a:cubicBezTo>
                  <a:cubicBezTo>
                    <a:pt x="-458197" y="1718147"/>
                    <a:pt x="240812" y="1203357"/>
                    <a:pt x="118150" y="1186252"/>
                  </a:cubicBezTo>
                  <a:lnTo>
                    <a:pt x="106321" y="1185199"/>
                  </a:lnTo>
                  <a:lnTo>
                    <a:pt x="106321" y="52838"/>
                  </a:lnTo>
                  <a:lnTo>
                    <a:pt x="120247" y="49091"/>
                  </a:lnTo>
                  <a:cubicBezTo>
                    <a:pt x="217013" y="23452"/>
                    <a:pt x="311678" y="1472"/>
                    <a:pt x="391194" y="442"/>
                  </a:cubicBezTo>
                  <a:close/>
                </a:path>
              </a:pathLst>
            </a:custGeom>
            <a:solidFill>
              <a:srgbClr val="20B6B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" name="任意多边形 7"/>
            <p:cNvSpPr/>
            <p:nvPr>
              <p:custDataLst>
                <p:tags r:id="rId4"/>
              </p:custDataLst>
            </p:nvPr>
          </p:nvSpPr>
          <p:spPr>
            <a:xfrm>
              <a:off x="0" y="5099645"/>
              <a:ext cx="12191999" cy="1758355"/>
            </a:xfrm>
            <a:custGeom>
              <a:avLst/>
              <a:gdLst>
                <a:gd name="connsiteX0" fmla="*/ 568728 w 12632431"/>
                <a:gd name="connsiteY0" fmla="*/ 1170 h 1758355"/>
                <a:gd name="connsiteX1" fmla="*/ 6207369 w 12632431"/>
                <a:gd name="connsiteY1" fmla="*/ 1172742 h 1758355"/>
                <a:gd name="connsiteX2" fmla="*/ 12625753 w 12632431"/>
                <a:gd name="connsiteY2" fmla="*/ 1366174 h 1758355"/>
                <a:gd name="connsiteX3" fmla="*/ 12632431 w 12632431"/>
                <a:gd name="connsiteY3" fmla="*/ 1651634 h 1758355"/>
                <a:gd name="connsiteX4" fmla="*/ 12577416 w 12632431"/>
                <a:gd name="connsiteY4" fmla="*/ 1671706 h 1758355"/>
                <a:gd name="connsiteX5" fmla="*/ 6036725 w 12632431"/>
                <a:gd name="connsiteY5" fmla="*/ 1500989 h 1758355"/>
                <a:gd name="connsiteX6" fmla="*/ 43527 w 12632431"/>
                <a:gd name="connsiteY6" fmla="*/ 954701 h 1758355"/>
                <a:gd name="connsiteX7" fmla="*/ 0 w 12632431"/>
                <a:gd name="connsiteY7" fmla="*/ 966331 h 1758355"/>
                <a:gd name="connsiteX8" fmla="*/ 0 w 12632431"/>
                <a:gd name="connsiteY8" fmla="*/ 100081 h 1758355"/>
                <a:gd name="connsiteX9" fmla="*/ 568728 w 12632431"/>
                <a:gd name="connsiteY9" fmla="*/ 1170 h 175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632431" h="1758355">
                  <a:moveTo>
                    <a:pt x="568728" y="1170"/>
                  </a:moveTo>
                  <a:cubicBezTo>
                    <a:pt x="2329430" y="-58567"/>
                    <a:pt x="3471681" y="2192650"/>
                    <a:pt x="6207369" y="1172742"/>
                  </a:cubicBezTo>
                  <a:cubicBezTo>
                    <a:pt x="9226060" y="47327"/>
                    <a:pt x="11289322" y="2148691"/>
                    <a:pt x="12625753" y="1366174"/>
                  </a:cubicBezTo>
                  <a:lnTo>
                    <a:pt x="12632431" y="1651634"/>
                  </a:lnTo>
                  <a:lnTo>
                    <a:pt x="12577416" y="1671706"/>
                  </a:lnTo>
                  <a:cubicBezTo>
                    <a:pt x="11110248" y="2124180"/>
                    <a:pt x="8366526" y="613516"/>
                    <a:pt x="6036725" y="1500989"/>
                  </a:cubicBezTo>
                  <a:cubicBezTo>
                    <a:pt x="3629264" y="2418045"/>
                    <a:pt x="2110499" y="477375"/>
                    <a:pt x="43527" y="954701"/>
                  </a:cubicBezTo>
                  <a:lnTo>
                    <a:pt x="0" y="966331"/>
                  </a:lnTo>
                  <a:lnTo>
                    <a:pt x="0" y="100081"/>
                  </a:lnTo>
                  <a:cubicBezTo>
                    <a:pt x="197827" y="38260"/>
                    <a:pt x="386587" y="7350"/>
                    <a:pt x="568728" y="1170"/>
                  </a:cubicBezTo>
                  <a:close/>
                </a:path>
              </a:pathLst>
            </a:custGeom>
            <a:solidFill>
              <a:srgbClr val="20B6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0" y="1965026"/>
              <a:ext cx="12192000" cy="5030537"/>
              <a:chOff x="0" y="1965026"/>
              <a:chExt cx="12192000" cy="5030537"/>
            </a:xfrm>
          </p:grpSpPr>
          <p:sp>
            <p:nvSpPr>
              <p:cNvPr id="16" name="任意多边形 6"/>
              <p:cNvSpPr/>
              <p:nvPr>
                <p:custDataLst>
                  <p:tags r:id="rId5"/>
                </p:custDataLst>
              </p:nvPr>
            </p:nvSpPr>
            <p:spPr>
              <a:xfrm>
                <a:off x="1" y="4635665"/>
                <a:ext cx="12191999" cy="2134511"/>
              </a:xfrm>
              <a:custGeom>
                <a:avLst/>
                <a:gdLst>
                  <a:gd name="connsiteX0" fmla="*/ 501750 w 12642271"/>
                  <a:gd name="connsiteY0" fmla="*/ 238 h 2083587"/>
                  <a:gd name="connsiteX1" fmla="*/ 6207369 w 12642271"/>
                  <a:gd name="connsiteY1" fmla="*/ 1121804 h 2083587"/>
                  <a:gd name="connsiteX2" fmla="*/ 12625753 w 12642271"/>
                  <a:gd name="connsiteY2" fmla="*/ 1315236 h 2083587"/>
                  <a:gd name="connsiteX3" fmla="*/ 12642271 w 12642271"/>
                  <a:gd name="connsiteY3" fmla="*/ 2021347 h 2083587"/>
                  <a:gd name="connsiteX4" fmla="*/ 12513491 w 12642271"/>
                  <a:gd name="connsiteY4" fmla="*/ 2053408 h 2083587"/>
                  <a:gd name="connsiteX5" fmla="*/ 6350981 w 12642271"/>
                  <a:gd name="connsiteY5" fmla="*/ 1710898 h 2083587"/>
                  <a:gd name="connsiteX6" fmla="*/ 581885 w 12642271"/>
                  <a:gd name="connsiteY6" fmla="*/ 539326 h 2083587"/>
                  <a:gd name="connsiteX7" fmla="*/ 150102 w 12642271"/>
                  <a:gd name="connsiteY7" fmla="*/ 597571 h 2083587"/>
                  <a:gd name="connsiteX8" fmla="*/ 0 w 12642271"/>
                  <a:gd name="connsiteY8" fmla="*/ 638237 h 2083587"/>
                  <a:gd name="connsiteX9" fmla="*/ 0 w 12642271"/>
                  <a:gd name="connsiteY9" fmla="*/ 49143 h 2083587"/>
                  <a:gd name="connsiteX10" fmla="*/ 501750 w 12642271"/>
                  <a:gd name="connsiteY10" fmla="*/ 238 h 2083587"/>
                  <a:gd name="connsiteX0-1" fmla="*/ 501750 w 12642271"/>
                  <a:gd name="connsiteY0-2" fmla="*/ 238 h 2134511"/>
                  <a:gd name="connsiteX1-3" fmla="*/ 6207369 w 12642271"/>
                  <a:gd name="connsiteY1-4" fmla="*/ 1121804 h 2134511"/>
                  <a:gd name="connsiteX2-5" fmla="*/ 12625753 w 12642271"/>
                  <a:gd name="connsiteY2-6" fmla="*/ 1315236 h 2134511"/>
                  <a:gd name="connsiteX3-7" fmla="*/ 12642271 w 12642271"/>
                  <a:gd name="connsiteY3-8" fmla="*/ 2021347 h 2134511"/>
                  <a:gd name="connsiteX4-9" fmla="*/ 12513491 w 12642271"/>
                  <a:gd name="connsiteY4-10" fmla="*/ 2053408 h 2134511"/>
                  <a:gd name="connsiteX5-11" fmla="*/ 6350981 w 12642271"/>
                  <a:gd name="connsiteY5-12" fmla="*/ 1710898 h 2134511"/>
                  <a:gd name="connsiteX6-13" fmla="*/ 581885 w 12642271"/>
                  <a:gd name="connsiteY6-14" fmla="*/ 539326 h 2134511"/>
                  <a:gd name="connsiteX7-15" fmla="*/ 150102 w 12642271"/>
                  <a:gd name="connsiteY7-16" fmla="*/ 597571 h 2134511"/>
                  <a:gd name="connsiteX8-17" fmla="*/ 0 w 12642271"/>
                  <a:gd name="connsiteY8-18" fmla="*/ 638237 h 2134511"/>
                  <a:gd name="connsiteX9-19" fmla="*/ 0 w 12642271"/>
                  <a:gd name="connsiteY9-20" fmla="*/ 49143 h 2134511"/>
                  <a:gd name="connsiteX10-21" fmla="*/ 501750 w 12642271"/>
                  <a:gd name="connsiteY10-22" fmla="*/ 238 h 213451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12642271" h="2134511">
                    <a:moveTo>
                      <a:pt x="501750" y="238"/>
                    </a:moveTo>
                    <a:cubicBezTo>
                      <a:pt x="2887243" y="-30641"/>
                      <a:pt x="3509230" y="2968188"/>
                      <a:pt x="6207369" y="1121804"/>
                    </a:cubicBezTo>
                    <a:cubicBezTo>
                      <a:pt x="9085384" y="-847672"/>
                      <a:pt x="11289322" y="2097753"/>
                      <a:pt x="12625753" y="1315236"/>
                    </a:cubicBezTo>
                    <a:lnTo>
                      <a:pt x="12642271" y="2021347"/>
                    </a:lnTo>
                    <a:lnTo>
                      <a:pt x="12513491" y="2053408"/>
                    </a:lnTo>
                    <a:cubicBezTo>
                      <a:pt x="10407551" y="2532217"/>
                      <a:pt x="9149962" y="690991"/>
                      <a:pt x="6350981" y="1710898"/>
                    </a:cubicBezTo>
                    <a:cubicBezTo>
                      <a:pt x="3552001" y="2730806"/>
                      <a:pt x="2383323" y="479589"/>
                      <a:pt x="581885" y="539326"/>
                    </a:cubicBezTo>
                    <a:cubicBezTo>
                      <a:pt x="442119" y="543961"/>
                      <a:pt x="298543" y="562507"/>
                      <a:pt x="150102" y="597571"/>
                    </a:cubicBezTo>
                    <a:lnTo>
                      <a:pt x="0" y="638237"/>
                    </a:lnTo>
                    <a:lnTo>
                      <a:pt x="0" y="49143"/>
                    </a:lnTo>
                    <a:cubicBezTo>
                      <a:pt x="175846" y="17821"/>
                      <a:pt x="342717" y="2297"/>
                      <a:pt x="501750" y="238"/>
                    </a:cubicBezTo>
                    <a:close/>
                  </a:path>
                </a:pathLst>
              </a:custGeom>
              <a:solidFill>
                <a:srgbClr val="20B6BE">
                  <a:alpha val="4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7" name="图片 16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965026"/>
                <a:ext cx="8672946" cy="5030537"/>
              </a:xfrm>
              <a:prstGeom prst="rect">
                <a:avLst/>
              </a:prstGeom>
            </p:spPr>
          </p:pic>
        </p:grpSp>
      </p:grp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1"/>
            </p:custDataLst>
          </p:nvPr>
        </p:nvSpPr>
        <p:spPr>
          <a:xfrm>
            <a:off x="5729875" y="2554394"/>
            <a:ext cx="5433425" cy="1106804"/>
          </a:xfrm>
        </p:spPr>
        <p:txBody>
          <a:bodyPr lIns="90000" tIns="46800" rIns="90000" bIns="0" anchor="b" anchorCtr="0">
            <a:normAutofit/>
          </a:bodyPr>
          <a:lstStyle>
            <a:lvl1pPr>
              <a:defRPr sz="4800" u="none" strike="noStrike" kern="1200" cap="none" spc="3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乐喵体W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5729875" y="3743412"/>
            <a:ext cx="5433425" cy="990558"/>
          </a:xfrm>
        </p:spPr>
        <p:txBody>
          <a:bodyPr lIns="90000" tIns="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2000" b="0" i="0" u="none" strike="noStrike" kern="1200" cap="none" spc="150" normalizeH="0" baseline="0" noProof="1">
                <a:solidFill>
                  <a:schemeClr val="accent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>
          <a:xfrm>
            <a:off x="79644" y="11367"/>
            <a:ext cx="12076977" cy="6765386"/>
            <a:chOff x="79644" y="11367"/>
            <a:chExt cx="12076977" cy="6765386"/>
          </a:xfrm>
        </p:grpSpPr>
        <p:pic>
          <p:nvPicPr>
            <p:cNvPr id="11" name="图片 10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887615" y="6040696"/>
              <a:ext cx="1269006" cy="736057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 rotWithShape="1">
            <a:blip r:embed="rId6"/>
            <a:srcRect/>
            <a:stretch>
              <a:fillRect/>
            </a:stretch>
          </p:blipFill>
          <p:spPr>
            <a:xfrm>
              <a:off x="79644" y="11367"/>
              <a:ext cx="874202" cy="71434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8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9"/>
            </p:custDataLst>
          </p:nvPr>
        </p:nvSpPr>
        <p:spPr>
          <a:xfrm>
            <a:off x="6238877" y="952508"/>
            <a:ext cx="5283242" cy="5388907"/>
          </a:xfrm>
        </p:spPr>
        <p:txBody>
          <a:bodyPr lIns="90170" tIns="46990" rIns="90170" bIns="46990">
            <a:norm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>
          <a:xfrm>
            <a:off x="79644" y="11367"/>
            <a:ext cx="12076977" cy="6765386"/>
            <a:chOff x="79644" y="11367"/>
            <a:chExt cx="12076977" cy="6765386"/>
          </a:xfrm>
        </p:grpSpPr>
        <p:pic>
          <p:nvPicPr>
            <p:cNvPr id="11" name="图片 10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887615" y="6040696"/>
              <a:ext cx="1269006" cy="736057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 rotWithShape="1">
            <a:blip r:embed="rId6"/>
            <a:srcRect/>
            <a:stretch>
              <a:fillRect/>
            </a:stretch>
          </p:blipFill>
          <p:spPr>
            <a:xfrm>
              <a:off x="79644" y="11367"/>
              <a:ext cx="874202" cy="71434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8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90170" tIns="46990" rIns="90170" bIns="4699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9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0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1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2"/>
            </p:custDataLst>
          </p:nvPr>
        </p:nvGrpSpPr>
        <p:grpSpPr>
          <a:xfrm>
            <a:off x="79644" y="11367"/>
            <a:ext cx="12076977" cy="6765386"/>
            <a:chOff x="79644" y="11367"/>
            <a:chExt cx="12076977" cy="6765386"/>
          </a:xfrm>
        </p:grpSpPr>
        <p:pic>
          <p:nvPicPr>
            <p:cNvPr id="7" name="图片 6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887615" y="6040696"/>
              <a:ext cx="1269006" cy="736057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 rotWithShape="1">
            <a:blip r:embed="rId6"/>
            <a:srcRect/>
            <a:stretch>
              <a:fillRect/>
            </a:stretch>
          </p:blipFill>
          <p:spPr>
            <a:xfrm>
              <a:off x="79644" y="11367"/>
              <a:ext cx="874202" cy="71434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2"/>
            </p:custDataLst>
          </p:nvPr>
        </p:nvGrpSpPr>
        <p:grpSpPr>
          <a:xfrm>
            <a:off x="79644" y="11367"/>
            <a:ext cx="12076977" cy="6765386"/>
            <a:chOff x="79644" y="11367"/>
            <a:chExt cx="12076977" cy="6765386"/>
          </a:xfrm>
        </p:grpSpPr>
        <p:pic>
          <p:nvPicPr>
            <p:cNvPr id="9" name="图片 8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887615" y="6040696"/>
              <a:ext cx="1269006" cy="736057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 rotWithShape="1">
            <a:blip r:embed="rId6"/>
            <a:srcRect/>
            <a:stretch>
              <a:fillRect/>
            </a:stretch>
          </p:blipFill>
          <p:spPr>
            <a:xfrm>
              <a:off x="79644" y="11367"/>
              <a:ext cx="874202" cy="71434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8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9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>
            <p:custDataLst>
              <p:tags r:id="rId2"/>
            </p:custDataLst>
          </p:nvPr>
        </p:nvGrpSpPr>
        <p:grpSpPr>
          <a:xfrm>
            <a:off x="79644" y="11367"/>
            <a:ext cx="12076977" cy="6765386"/>
            <a:chOff x="79644" y="11367"/>
            <a:chExt cx="12076977" cy="6765386"/>
          </a:xfrm>
        </p:grpSpPr>
        <p:pic>
          <p:nvPicPr>
            <p:cNvPr id="8" name="图片 7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887615" y="6040696"/>
              <a:ext cx="1269006" cy="736057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 rotWithShape="1">
            <a:blip r:embed="rId6"/>
            <a:srcRect/>
            <a:stretch>
              <a:fillRect/>
            </a:stretch>
          </p:blipFill>
          <p:spPr>
            <a:xfrm>
              <a:off x="79644" y="11367"/>
              <a:ext cx="874202" cy="71434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7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8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lIns="90170" tIns="46990" rIns="90170" bIns="46990">
            <a:normAutofit/>
          </a:bodyPr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tags" Target="../tags/tag155.xml"/><Relationship Id="rId23" Type="http://schemas.openxmlformats.org/officeDocument/2006/relationships/tags" Target="../tags/tag154.xml"/><Relationship Id="rId22" Type="http://schemas.openxmlformats.org/officeDocument/2006/relationships/tags" Target="../tags/tag153.xml"/><Relationship Id="rId21" Type="http://schemas.openxmlformats.org/officeDocument/2006/relationships/tags" Target="../tags/tag152.xml"/><Relationship Id="rId20" Type="http://schemas.openxmlformats.org/officeDocument/2006/relationships/tags" Target="../tags/tag151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150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image" Target="../media/image16.png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5" Type="http://schemas.openxmlformats.org/officeDocument/2006/relationships/notesSlide" Target="../notesSlides/notesSlide1.xml"/><Relationship Id="rId14" Type="http://schemas.openxmlformats.org/officeDocument/2006/relationships/slideLayout" Target="../slideLayouts/slideLayout1.xml"/><Relationship Id="rId13" Type="http://schemas.openxmlformats.org/officeDocument/2006/relationships/tags" Target="../tags/tag156.xml"/><Relationship Id="rId12" Type="http://schemas.openxmlformats.org/officeDocument/2006/relationships/image" Target="../media/image20.png"/><Relationship Id="rId11" Type="http://schemas.openxmlformats.org/officeDocument/2006/relationships/image" Target="../media/image19.png"/><Relationship Id="rId10" Type="http://schemas.openxmlformats.org/officeDocument/2006/relationships/image" Target="../media/image18.png"/><Relationship Id="rId1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194.xml"/><Relationship Id="rId6" Type="http://schemas.openxmlformats.org/officeDocument/2006/relationships/tags" Target="../tags/tag193.xml"/><Relationship Id="rId5" Type="http://schemas.openxmlformats.org/officeDocument/2006/relationships/tags" Target="../tags/tag192.xml"/><Relationship Id="rId4" Type="http://schemas.openxmlformats.org/officeDocument/2006/relationships/tags" Target="../tags/tag191.xml"/><Relationship Id="rId3" Type="http://schemas.openxmlformats.org/officeDocument/2006/relationships/tags" Target="../tags/tag190.xml"/><Relationship Id="rId2" Type="http://schemas.openxmlformats.org/officeDocument/2006/relationships/tags" Target="../tags/tag189.xml"/><Relationship Id="rId1" Type="http://schemas.openxmlformats.org/officeDocument/2006/relationships/tags" Target="../tags/tag18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5.xml"/><Relationship Id="rId1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6.xml"/><Relationship Id="rId1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7.xml"/><Relationship Id="rId1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206.xml"/><Relationship Id="rId8" Type="http://schemas.openxmlformats.org/officeDocument/2006/relationships/tags" Target="../tags/tag205.xml"/><Relationship Id="rId7" Type="http://schemas.openxmlformats.org/officeDocument/2006/relationships/tags" Target="../tags/tag204.xml"/><Relationship Id="rId6" Type="http://schemas.openxmlformats.org/officeDocument/2006/relationships/tags" Target="../tags/tag203.xml"/><Relationship Id="rId5" Type="http://schemas.openxmlformats.org/officeDocument/2006/relationships/tags" Target="../tags/tag202.xml"/><Relationship Id="rId4" Type="http://schemas.openxmlformats.org/officeDocument/2006/relationships/tags" Target="../tags/tag201.xml"/><Relationship Id="rId3" Type="http://schemas.openxmlformats.org/officeDocument/2006/relationships/tags" Target="../tags/tag200.xml"/><Relationship Id="rId22" Type="http://schemas.openxmlformats.org/officeDocument/2006/relationships/slideLayout" Target="../slideLayouts/slideLayout2.xml"/><Relationship Id="rId21" Type="http://schemas.openxmlformats.org/officeDocument/2006/relationships/tags" Target="../tags/tag218.xml"/><Relationship Id="rId20" Type="http://schemas.openxmlformats.org/officeDocument/2006/relationships/tags" Target="../tags/tag217.xml"/><Relationship Id="rId2" Type="http://schemas.openxmlformats.org/officeDocument/2006/relationships/tags" Target="../tags/tag199.xml"/><Relationship Id="rId19" Type="http://schemas.openxmlformats.org/officeDocument/2006/relationships/tags" Target="../tags/tag216.xml"/><Relationship Id="rId18" Type="http://schemas.openxmlformats.org/officeDocument/2006/relationships/tags" Target="../tags/tag215.xml"/><Relationship Id="rId17" Type="http://schemas.openxmlformats.org/officeDocument/2006/relationships/tags" Target="../tags/tag214.xml"/><Relationship Id="rId16" Type="http://schemas.openxmlformats.org/officeDocument/2006/relationships/tags" Target="../tags/tag213.xml"/><Relationship Id="rId15" Type="http://schemas.openxmlformats.org/officeDocument/2006/relationships/tags" Target="../tags/tag212.xml"/><Relationship Id="rId14" Type="http://schemas.openxmlformats.org/officeDocument/2006/relationships/tags" Target="../tags/tag211.xml"/><Relationship Id="rId13" Type="http://schemas.openxmlformats.org/officeDocument/2006/relationships/tags" Target="../tags/tag210.xml"/><Relationship Id="rId12" Type="http://schemas.openxmlformats.org/officeDocument/2006/relationships/tags" Target="../tags/tag209.xml"/><Relationship Id="rId11" Type="http://schemas.openxmlformats.org/officeDocument/2006/relationships/tags" Target="../tags/tag208.xml"/><Relationship Id="rId10" Type="http://schemas.openxmlformats.org/officeDocument/2006/relationships/tags" Target="../tags/tag207.xml"/><Relationship Id="rId1" Type="http://schemas.openxmlformats.org/officeDocument/2006/relationships/tags" Target="../tags/tag198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227.xml"/><Relationship Id="rId8" Type="http://schemas.openxmlformats.org/officeDocument/2006/relationships/tags" Target="../tags/tag226.xml"/><Relationship Id="rId7" Type="http://schemas.openxmlformats.org/officeDocument/2006/relationships/tags" Target="../tags/tag225.xml"/><Relationship Id="rId6" Type="http://schemas.openxmlformats.org/officeDocument/2006/relationships/tags" Target="../tags/tag224.xml"/><Relationship Id="rId5" Type="http://schemas.openxmlformats.org/officeDocument/2006/relationships/tags" Target="../tags/tag223.xml"/><Relationship Id="rId4" Type="http://schemas.openxmlformats.org/officeDocument/2006/relationships/tags" Target="../tags/tag222.xml"/><Relationship Id="rId3" Type="http://schemas.openxmlformats.org/officeDocument/2006/relationships/tags" Target="../tags/tag221.xml"/><Relationship Id="rId22" Type="http://schemas.openxmlformats.org/officeDocument/2006/relationships/slideLayout" Target="../slideLayouts/slideLayout2.xml"/><Relationship Id="rId21" Type="http://schemas.openxmlformats.org/officeDocument/2006/relationships/tags" Target="../tags/tag235.xml"/><Relationship Id="rId20" Type="http://schemas.openxmlformats.org/officeDocument/2006/relationships/image" Target="../media/image40.jpeg"/><Relationship Id="rId2" Type="http://schemas.openxmlformats.org/officeDocument/2006/relationships/tags" Target="../tags/tag220.xml"/><Relationship Id="rId19" Type="http://schemas.openxmlformats.org/officeDocument/2006/relationships/image" Target="../media/image39.jpeg"/><Relationship Id="rId18" Type="http://schemas.openxmlformats.org/officeDocument/2006/relationships/image" Target="../media/image38.jpeg"/><Relationship Id="rId17" Type="http://schemas.openxmlformats.org/officeDocument/2006/relationships/image" Target="../media/image37.jpeg"/><Relationship Id="rId16" Type="http://schemas.openxmlformats.org/officeDocument/2006/relationships/tags" Target="../tags/tag234.xml"/><Relationship Id="rId15" Type="http://schemas.openxmlformats.org/officeDocument/2006/relationships/tags" Target="../tags/tag233.xml"/><Relationship Id="rId14" Type="http://schemas.openxmlformats.org/officeDocument/2006/relationships/tags" Target="../tags/tag232.xml"/><Relationship Id="rId13" Type="http://schemas.openxmlformats.org/officeDocument/2006/relationships/tags" Target="../tags/tag231.xml"/><Relationship Id="rId12" Type="http://schemas.openxmlformats.org/officeDocument/2006/relationships/tags" Target="../tags/tag230.xml"/><Relationship Id="rId11" Type="http://schemas.openxmlformats.org/officeDocument/2006/relationships/tags" Target="../tags/tag229.xml"/><Relationship Id="rId10" Type="http://schemas.openxmlformats.org/officeDocument/2006/relationships/tags" Target="../tags/tag228.xml"/><Relationship Id="rId1" Type="http://schemas.openxmlformats.org/officeDocument/2006/relationships/tags" Target="../tags/tag219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236.xml"/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image" Target="../media/image16.png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5" Type="http://schemas.openxmlformats.org/officeDocument/2006/relationships/notesSlide" Target="../notesSlides/notesSlide3.xml"/><Relationship Id="rId14" Type="http://schemas.openxmlformats.org/officeDocument/2006/relationships/slideLayout" Target="../slideLayouts/slideLayout1.xml"/><Relationship Id="rId13" Type="http://schemas.openxmlformats.org/officeDocument/2006/relationships/tags" Target="../tags/tag237.xml"/><Relationship Id="rId12" Type="http://schemas.openxmlformats.org/officeDocument/2006/relationships/image" Target="../media/image20.png"/><Relationship Id="rId11" Type="http://schemas.openxmlformats.org/officeDocument/2006/relationships/image" Target="../media/image19.png"/><Relationship Id="rId10" Type="http://schemas.openxmlformats.org/officeDocument/2006/relationships/image" Target="../media/image18.png"/><Relationship Id="rId1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163.xml"/><Relationship Id="rId6" Type="http://schemas.openxmlformats.org/officeDocument/2006/relationships/tags" Target="../tags/tag162.xml"/><Relationship Id="rId5" Type="http://schemas.openxmlformats.org/officeDocument/2006/relationships/tags" Target="../tags/tag161.xml"/><Relationship Id="rId4" Type="http://schemas.openxmlformats.org/officeDocument/2006/relationships/tags" Target="../tags/tag160.xml"/><Relationship Id="rId3" Type="http://schemas.openxmlformats.org/officeDocument/2006/relationships/tags" Target="../tags/tag159.xml"/><Relationship Id="rId2" Type="http://schemas.openxmlformats.org/officeDocument/2006/relationships/tags" Target="../tags/tag158.xml"/><Relationship Id="rId1" Type="http://schemas.openxmlformats.org/officeDocument/2006/relationships/tags" Target="../tags/tag157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66.xml"/><Relationship Id="rId8" Type="http://schemas.openxmlformats.org/officeDocument/2006/relationships/image" Target="../media/image26.jpeg"/><Relationship Id="rId7" Type="http://schemas.openxmlformats.org/officeDocument/2006/relationships/image" Target="../media/image25.jpeg"/><Relationship Id="rId6" Type="http://schemas.openxmlformats.org/officeDocument/2006/relationships/tags" Target="../tags/tag165.xml"/><Relationship Id="rId5" Type="http://schemas.openxmlformats.org/officeDocument/2006/relationships/tags" Target="../tags/tag164.xml"/><Relationship Id="rId4" Type="http://schemas.openxmlformats.org/officeDocument/2006/relationships/image" Target="../media/image24.jpeg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68.xml"/><Relationship Id="rId1" Type="http://schemas.openxmlformats.org/officeDocument/2006/relationships/tags" Target="../tags/tag167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175.xml"/><Relationship Id="rId7" Type="http://schemas.openxmlformats.org/officeDocument/2006/relationships/image" Target="../media/image27.jpeg"/><Relationship Id="rId6" Type="http://schemas.openxmlformats.org/officeDocument/2006/relationships/tags" Target="../tags/tag174.xml"/><Relationship Id="rId5" Type="http://schemas.openxmlformats.org/officeDocument/2006/relationships/tags" Target="../tags/tag173.xml"/><Relationship Id="rId4" Type="http://schemas.openxmlformats.org/officeDocument/2006/relationships/tags" Target="../tags/tag172.xml"/><Relationship Id="rId3" Type="http://schemas.openxmlformats.org/officeDocument/2006/relationships/tags" Target="../tags/tag171.xml"/><Relationship Id="rId2" Type="http://schemas.openxmlformats.org/officeDocument/2006/relationships/tags" Target="../tags/tag170.xml"/><Relationship Id="rId1" Type="http://schemas.openxmlformats.org/officeDocument/2006/relationships/tags" Target="../tags/tag169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77.xml"/><Relationship Id="rId2" Type="http://schemas.openxmlformats.org/officeDocument/2006/relationships/tags" Target="../tags/tag176.xml"/><Relationship Id="rId1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8.xml"/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83.xml"/><Relationship Id="rId5" Type="http://schemas.openxmlformats.org/officeDocument/2006/relationships/image" Target="../media/image32.png"/><Relationship Id="rId4" Type="http://schemas.openxmlformats.org/officeDocument/2006/relationships/tags" Target="../tags/tag182.xml"/><Relationship Id="rId3" Type="http://schemas.openxmlformats.org/officeDocument/2006/relationships/tags" Target="../tags/tag181.xml"/><Relationship Id="rId2" Type="http://schemas.openxmlformats.org/officeDocument/2006/relationships/tags" Target="../tags/tag180.xml"/><Relationship Id="rId1" Type="http://schemas.openxmlformats.org/officeDocument/2006/relationships/tags" Target="../tags/tag179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87.xml"/><Relationship Id="rId4" Type="http://schemas.openxmlformats.org/officeDocument/2006/relationships/image" Target="../media/image33.jpeg"/><Relationship Id="rId3" Type="http://schemas.openxmlformats.org/officeDocument/2006/relationships/tags" Target="../tags/tag186.xml"/><Relationship Id="rId2" Type="http://schemas.openxmlformats.org/officeDocument/2006/relationships/tags" Target="../tags/tag185.xml"/><Relationship Id="rId1" Type="http://schemas.openxmlformats.org/officeDocument/2006/relationships/tags" Target="../tags/tag18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3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rcRect r="39577" b="25000"/>
          <a:stretch>
            <a:fillRect/>
          </a:stretch>
        </p:blipFill>
        <p:spPr bwMode="auto">
          <a:xfrm>
            <a:off x="0" y="1"/>
            <a:ext cx="7361767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rcRect l="39993" t="63148"/>
          <a:stretch>
            <a:fillRect/>
          </a:stretch>
        </p:blipFill>
        <p:spPr bwMode="auto">
          <a:xfrm>
            <a:off x="4876801" y="4330701"/>
            <a:ext cx="7310967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/>
          <a:srcRect r="47498" b="51852"/>
          <a:stretch>
            <a:fillRect/>
          </a:stretch>
        </p:blipFill>
        <p:spPr bwMode="auto">
          <a:xfrm>
            <a:off x="4235" y="0"/>
            <a:ext cx="6396567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/>
          <a:srcRect l="53961" t="74074"/>
          <a:stretch>
            <a:fillRect/>
          </a:stretch>
        </p:blipFill>
        <p:spPr bwMode="auto">
          <a:xfrm>
            <a:off x="6578601" y="5080000"/>
            <a:ext cx="5609167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/>
          <a:srcRect r="60423" b="45370"/>
          <a:stretch>
            <a:fillRect/>
          </a:stretch>
        </p:blipFill>
        <p:spPr bwMode="auto">
          <a:xfrm>
            <a:off x="4235" y="1"/>
            <a:ext cx="4821767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/>
          <a:srcRect l="67198" t="71667"/>
          <a:stretch>
            <a:fillRect/>
          </a:stretch>
        </p:blipFill>
        <p:spPr bwMode="auto">
          <a:xfrm>
            <a:off x="8191500" y="4914901"/>
            <a:ext cx="3996267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b="4617"/>
          <a:stretch>
            <a:fillRect/>
          </a:stretch>
        </p:blipFill>
        <p:spPr>
          <a:xfrm>
            <a:off x="-1590683" y="5371973"/>
            <a:ext cx="10210799" cy="1486027"/>
          </a:xfrm>
          <a:prstGeom prst="rect">
            <a:avLst/>
          </a:prstGeom>
        </p:spPr>
      </p:pic>
      <p:sp>
        <p:nvSpPr>
          <p:cNvPr id="2058" name="文本框 40"/>
          <p:cNvSpPr txBox="1">
            <a:spLocks noChangeArrowheads="1"/>
          </p:cNvSpPr>
          <p:nvPr/>
        </p:nvSpPr>
        <p:spPr bwMode="auto">
          <a:xfrm>
            <a:off x="1406920" y="1953399"/>
            <a:ext cx="9829800" cy="451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3" tIns="60956" rIns="121913" bIns="60956">
            <a:spAutoFit/>
          </a:bodyPr>
          <a:lstStyle/>
          <a:p>
            <a:pPr algn="ctr"/>
            <a:r>
              <a:rPr kumimoji="1" lang="zh-CN" altLang="en-US" sz="8000" dirty="0" smtClean="0"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华文隶书" panose="02010800040101010101" charset="-122"/>
              </a:rPr>
              <a:t>综合课程导学</a:t>
            </a:r>
            <a:endParaRPr kumimoji="1" lang="zh-CN" altLang="en-US" sz="6400" dirty="0" smtClean="0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  <a:cs typeface="华文隶书" panose="02010800040101010101" charset="-122"/>
            </a:endParaRPr>
          </a:p>
          <a:p>
            <a:pPr algn="ctr"/>
            <a:endParaRPr kumimoji="1" lang="en-US" altLang="zh-CN" sz="1865" dirty="0" smtClean="0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  <a:cs typeface="华文隶书" panose="02010800040101010101" charset="-122"/>
            </a:endParaRPr>
          </a:p>
          <a:p>
            <a:pPr algn="ctr"/>
            <a:r>
              <a:rPr kumimoji="1" lang="en-US" altLang="zh-CN" sz="4265" dirty="0" smtClean="0">
                <a:solidFill>
                  <a:srgbClr val="FFFFFF"/>
                </a:solidFill>
                <a:latin typeface="楷体" panose="02010609060101010101" charset="-122"/>
                <a:ea typeface="楷体" panose="02010609060101010101" charset="-122"/>
                <a:cs typeface="华文隶书" panose="02010800040101010101" charset="-122"/>
              </a:rPr>
              <a:t>——</a:t>
            </a:r>
            <a:r>
              <a:rPr kumimoji="1" lang="zh-CN" altLang="en-US" sz="4265" dirty="0" smtClean="0">
                <a:solidFill>
                  <a:srgbClr val="FFFFFF"/>
                </a:solidFill>
                <a:latin typeface="楷体" panose="02010609060101010101" charset="-122"/>
                <a:ea typeface="楷体" panose="02010609060101010101" charset="-122"/>
                <a:cs typeface="华文隶书" panose="02010800040101010101" charset="-122"/>
              </a:rPr>
              <a:t>二年级美术</a:t>
            </a:r>
            <a:r>
              <a:rPr kumimoji="1" lang="zh-CN" altLang="en-US" sz="4265" dirty="0" smtClean="0">
                <a:solidFill>
                  <a:srgbClr val="FFFFFF"/>
                </a:solidFill>
                <a:latin typeface="楷体" panose="02010609060101010101" charset="-122"/>
                <a:ea typeface="楷体" panose="02010609060101010101" charset="-122"/>
                <a:cs typeface="华文隶书" panose="02010800040101010101" charset="-122"/>
              </a:rPr>
              <a:t>课程线上互动</a:t>
            </a:r>
            <a:endParaRPr kumimoji="1" lang="zh-CN" altLang="en-US" sz="2665" dirty="0" smtClean="0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  <a:cs typeface="华文隶书" panose="02010800040101010101" charset="-122"/>
            </a:endParaRPr>
          </a:p>
          <a:p>
            <a:pPr algn="ctr"/>
            <a:r>
              <a:rPr kumimoji="1" lang="zh-CN" altLang="en-US" sz="2665" dirty="0" smtClean="0">
                <a:solidFill>
                  <a:srgbClr val="FFFFFF"/>
                </a:solidFill>
                <a:latin typeface="楷体" panose="02010609060101010101" charset="-122"/>
                <a:ea typeface="楷体" panose="02010609060101010101" charset="-122"/>
                <a:cs typeface="华文隶书" panose="02010800040101010101" charset="-122"/>
              </a:rPr>
              <a:t>常州市新北区三井实验小学</a:t>
            </a:r>
            <a:r>
              <a:rPr kumimoji="1" lang="en-US" altLang="zh-CN" sz="6400" dirty="0" smtClean="0">
                <a:solidFill>
                  <a:srgbClr val="FFFFFF"/>
                </a:solidFill>
                <a:latin typeface="楷体" panose="02010609060101010101" charset="-122"/>
                <a:ea typeface="楷体" panose="02010609060101010101" charset="-122"/>
                <a:cs typeface="华文隶书" panose="02010800040101010101" charset="-122"/>
              </a:rPr>
              <a:t>  </a:t>
            </a:r>
            <a:endParaRPr kumimoji="1" lang="en-US" altLang="zh-CN" sz="6400" dirty="0" smtClean="0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  <a:cs typeface="华文隶书" panose="02010800040101010101" charset="-122"/>
            </a:endParaRPr>
          </a:p>
          <a:p>
            <a:pPr algn="ctr"/>
            <a:endParaRPr kumimoji="1" lang="en-US" altLang="zh-CN" sz="4000" dirty="0" smtClean="0">
              <a:solidFill>
                <a:srgbClr val="FFFFFF"/>
              </a:solidFill>
              <a:latin typeface="华文隶书" panose="02010800040101010101" charset="-122"/>
              <a:ea typeface="华文隶书" panose="02010800040101010101" charset="-122"/>
              <a:cs typeface="华文隶书" panose="02010800040101010101" charset="-122"/>
            </a:endParaRPr>
          </a:p>
          <a:p>
            <a:pPr algn="ctr"/>
            <a:endParaRPr kumimoji="1" lang="en-US" altLang="zh-CN" sz="4000" i="1" dirty="0">
              <a:solidFill>
                <a:srgbClr val="FFFFFF"/>
              </a:solidFill>
              <a:latin typeface="华文隶书" panose="02010800040101010101" charset="-122"/>
              <a:ea typeface="华文隶书" panose="02010800040101010101" charset="-122"/>
              <a:cs typeface="华文隶书" panose="02010800040101010101" charset="-122"/>
            </a:endParaRPr>
          </a:p>
        </p:txBody>
      </p:sp>
      <p:pic>
        <p:nvPicPr>
          <p:cNvPr id="42" name="图片 41" descr="qiuyuan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826752" y="5700184"/>
            <a:ext cx="1238249" cy="11578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60" name="图片 42" descr="ccc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0500" y="254000"/>
            <a:ext cx="345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2" descr="aaa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171933" y="150520"/>
            <a:ext cx="960939" cy="161156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2" name="图片 1" descr="bbb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092247" y="192500"/>
            <a:ext cx="904923" cy="155599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  <p:custDataLst>
      <p:tags r:id="rId13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3" name="组合 72"/>
          <p:cNvGrpSpPr/>
          <p:nvPr>
            <p:custDataLst>
              <p:tags r:id="rId1"/>
            </p:custDataLst>
          </p:nvPr>
        </p:nvGrpSpPr>
        <p:grpSpPr>
          <a:xfrm>
            <a:off x="-521970" y="668655"/>
            <a:ext cx="12193905" cy="534670"/>
            <a:chOff x="-822" y="1053"/>
            <a:chExt cx="19203" cy="842"/>
          </a:xfrm>
        </p:grpSpPr>
        <p:sp>
          <p:nvSpPr>
            <p:cNvPr id="74" name="矩形 73"/>
            <p:cNvSpPr/>
            <p:nvPr>
              <p:custDataLst>
                <p:tags r:id="rId2"/>
              </p:custDataLst>
            </p:nvPr>
          </p:nvSpPr>
          <p:spPr>
            <a:xfrm>
              <a:off x="6355" y="1053"/>
              <a:ext cx="12026" cy="84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5" name="矩形 74"/>
            <p:cNvSpPr/>
            <p:nvPr>
              <p:custDataLst>
                <p:tags r:id="rId3"/>
              </p:custDataLst>
            </p:nvPr>
          </p:nvSpPr>
          <p:spPr>
            <a:xfrm>
              <a:off x="-822" y="1053"/>
              <a:ext cx="320" cy="84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6" name="矩形 75"/>
            <p:cNvSpPr/>
            <p:nvPr>
              <p:custDataLst>
                <p:tags r:id="rId4"/>
              </p:custDataLst>
            </p:nvPr>
          </p:nvSpPr>
          <p:spPr>
            <a:xfrm>
              <a:off x="-384" y="1053"/>
              <a:ext cx="320" cy="84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7" name="矩形 76"/>
            <p:cNvSpPr/>
            <p:nvPr>
              <p:custDataLst>
                <p:tags r:id="rId5"/>
              </p:custDataLst>
            </p:nvPr>
          </p:nvSpPr>
          <p:spPr>
            <a:xfrm>
              <a:off x="69" y="1053"/>
              <a:ext cx="707" cy="84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78" name="Title 6"/>
          <p:cNvSpPr txBox="1"/>
          <p:nvPr>
            <p:custDataLst>
              <p:tags r:id="rId6"/>
            </p:custDataLst>
          </p:nvPr>
        </p:nvSpPr>
        <p:spPr>
          <a:xfrm>
            <a:off x="669925" y="607695"/>
            <a:ext cx="2800985" cy="656590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non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zh-CN" altLang="en-US" sz="3800" b="1" spc="388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认识三间</a:t>
            </a:r>
            <a:r>
              <a:rPr lang="zh-CN" altLang="en-US" sz="3800" b="1" spc="388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色</a:t>
            </a:r>
            <a:endParaRPr lang="zh-CN" altLang="en-US" sz="3800" b="1" spc="388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612140" y="2251075"/>
            <a:ext cx="10315575" cy="1125855"/>
          </a:xfrm>
        </p:spPr>
        <p:txBody>
          <a:bodyPr>
            <a:noAutofit/>
          </a:bodyPr>
          <a:p>
            <a:pPr marL="0" indent="0">
              <a:buNone/>
            </a:pPr>
            <a:r>
              <a:rPr lang="zh-CN" altLang="en-US" sz="2400">
                <a:solidFill>
                  <a:srgbClr val="FF0000"/>
                </a:solidFill>
              </a:rPr>
              <a:t>三原色当中任何的两种原色以同等比例混合调和而形成的颜色，也叫第二次色</a:t>
            </a:r>
            <a:endParaRPr lang="zh-CN" altLang="en-US" sz="2400">
              <a:solidFill>
                <a:srgbClr val="FF0000"/>
              </a:solidFill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076450" y="414020"/>
            <a:ext cx="8039100" cy="603059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view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828165" y="648335"/>
            <a:ext cx="7918450" cy="593915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色彩的三原色、三间色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162050" y="952500"/>
            <a:ext cx="8348345" cy="2738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小结               </a:t>
            </a:r>
            <a:r>
              <a:rPr lang="zh-CN" altLang="en-US" sz="2400"/>
              <a:t>       </a:t>
            </a:r>
            <a:endParaRPr lang="zh-CN" altLang="en-US" sz="2400"/>
          </a:p>
          <a:p>
            <a:pPr algn="ctr" fontAlgn="auto">
              <a:lnSpc>
                <a:spcPct val="150000"/>
              </a:lnSpc>
            </a:pPr>
            <a:r>
              <a:rPr lang="zh-CN" altLang="en-US" sz="2400"/>
              <a:t>请同学们记下：</a:t>
            </a:r>
            <a:endParaRPr lang="zh-CN" altLang="en-US" sz="2400"/>
          </a:p>
          <a:p>
            <a:pPr algn="ctr" fontAlgn="auto"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</a:rPr>
              <a:t>三原色分别是</a:t>
            </a:r>
            <a:r>
              <a:rPr lang="en-US" altLang="zh-CN" sz="2400">
                <a:solidFill>
                  <a:srgbClr val="FF0000"/>
                </a:solidFill>
              </a:rPr>
              <a:t>——</a:t>
            </a:r>
            <a:r>
              <a:rPr lang="zh-CN" altLang="en-US" sz="2400">
                <a:solidFill>
                  <a:srgbClr val="FF0000"/>
                </a:solidFill>
              </a:rPr>
              <a:t>红、黄、蓝</a:t>
            </a:r>
            <a:endParaRPr lang="zh-CN" altLang="en-US" sz="2400">
              <a:solidFill>
                <a:srgbClr val="FF0000"/>
              </a:solidFill>
            </a:endParaRPr>
          </a:p>
          <a:p>
            <a:pPr algn="ctr" fontAlgn="auto"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</a:rPr>
              <a:t>三间色分别是</a:t>
            </a:r>
            <a:r>
              <a:rPr lang="en-US" altLang="zh-CN" sz="2400">
                <a:solidFill>
                  <a:srgbClr val="FF0000"/>
                </a:solidFill>
              </a:rPr>
              <a:t>——</a:t>
            </a:r>
            <a:r>
              <a:rPr lang="zh-CN" altLang="en-US" sz="2400">
                <a:solidFill>
                  <a:srgbClr val="FF0000"/>
                </a:solidFill>
              </a:rPr>
              <a:t>橙、紫、绿</a:t>
            </a:r>
            <a:endParaRPr lang="zh-CN" altLang="en-US" sz="2400">
              <a:solidFill>
                <a:srgbClr val="FF0000"/>
              </a:solidFill>
            </a:endParaRPr>
          </a:p>
          <a:p>
            <a:pPr algn="ctr" fontAlgn="auto">
              <a:lnSpc>
                <a:spcPct val="150000"/>
              </a:lnSpc>
            </a:pPr>
            <a:r>
              <a:rPr lang="zh-CN" altLang="en-US" sz="2400">
                <a:solidFill>
                  <a:schemeClr val="tx1"/>
                </a:solidFill>
              </a:rPr>
              <a:t>配色方式</a:t>
            </a:r>
            <a:endParaRPr lang="zh-CN" altLang="en-US" sz="2400">
              <a:solidFill>
                <a:schemeClr val="tx1"/>
              </a:solidFill>
            </a:endParaRPr>
          </a:p>
        </p:txBody>
      </p:sp>
      <p:pic>
        <p:nvPicPr>
          <p:cNvPr id="8" name="图片 7" descr="2"/>
          <p:cNvPicPr>
            <a:picLocks noChangeAspect="1"/>
          </p:cNvPicPr>
          <p:nvPr/>
        </p:nvPicPr>
        <p:blipFill>
          <a:blip r:embed="rId1"/>
          <a:srcRect l="13011" t="22525" r="26206" b="9652"/>
          <a:stretch>
            <a:fillRect/>
          </a:stretch>
        </p:blipFill>
        <p:spPr>
          <a:xfrm>
            <a:off x="3258820" y="3690620"/>
            <a:ext cx="4511040" cy="2830830"/>
          </a:xfrm>
          <a:prstGeom prst="roundRect">
            <a:avLst/>
          </a:prstGeom>
        </p:spPr>
      </p:pic>
      <p:sp>
        <p:nvSpPr>
          <p:cNvPr id="9" name="内容占位符 8"/>
          <p:cNvSpPr/>
          <p:nvPr>
            <p:ph idx="1"/>
          </p:nvPr>
        </p:nvSpPr>
        <p:spPr/>
        <p:txBody>
          <a:bodyPr/>
          <a:p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25" name="组合 324"/>
          <p:cNvGrpSpPr/>
          <p:nvPr>
            <p:custDataLst>
              <p:tags r:id="rId1"/>
            </p:custDataLst>
          </p:nvPr>
        </p:nvGrpSpPr>
        <p:grpSpPr>
          <a:xfrm>
            <a:off x="1851025" y="2507615"/>
            <a:ext cx="7365365" cy="2299970"/>
            <a:chOff x="2915" y="3949"/>
            <a:chExt cx="11599" cy="3622"/>
          </a:xfrm>
        </p:grpSpPr>
        <p:cxnSp>
          <p:nvCxnSpPr>
            <p:cNvPr id="326" name="直接连接符 325"/>
            <p:cNvCxnSpPr/>
            <p:nvPr>
              <p:custDataLst>
                <p:tags r:id="rId2"/>
              </p:custDataLst>
            </p:nvPr>
          </p:nvCxnSpPr>
          <p:spPr>
            <a:xfrm>
              <a:off x="2915" y="4100"/>
              <a:ext cx="9720" cy="0"/>
            </a:xfrm>
            <a:prstGeom prst="lin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7" name="组合 326"/>
            <p:cNvGrpSpPr/>
            <p:nvPr>
              <p:custDataLst>
                <p:tags r:id="rId3"/>
              </p:custDataLst>
            </p:nvPr>
          </p:nvGrpSpPr>
          <p:grpSpPr>
            <a:xfrm>
              <a:off x="12845" y="3949"/>
              <a:ext cx="1607" cy="240"/>
              <a:chOff x="12103" y="3344"/>
              <a:chExt cx="1607" cy="240"/>
            </a:xfrm>
          </p:grpSpPr>
          <p:sp>
            <p:nvSpPr>
              <p:cNvPr id="328" name="矩形 327"/>
              <p:cNvSpPr/>
              <p:nvPr>
                <p:custDataLst>
                  <p:tags r:id="rId4"/>
                </p:custDataLst>
              </p:nvPr>
            </p:nvSpPr>
            <p:spPr>
              <a:xfrm>
                <a:off x="12103" y="3344"/>
                <a:ext cx="240" cy="24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9" name="矩形 328"/>
              <p:cNvSpPr/>
              <p:nvPr>
                <p:custDataLst>
                  <p:tags r:id="rId5"/>
                </p:custDataLst>
              </p:nvPr>
            </p:nvSpPr>
            <p:spPr>
              <a:xfrm>
                <a:off x="12548" y="3344"/>
                <a:ext cx="240" cy="24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0" name="矩形 329"/>
              <p:cNvSpPr/>
              <p:nvPr>
                <p:custDataLst>
                  <p:tags r:id="rId6"/>
                </p:custDataLst>
              </p:nvPr>
            </p:nvSpPr>
            <p:spPr>
              <a:xfrm>
                <a:off x="13025" y="3344"/>
                <a:ext cx="240" cy="24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1" name="矩形 330"/>
              <p:cNvSpPr/>
              <p:nvPr>
                <p:custDataLst>
                  <p:tags r:id="rId7"/>
                </p:custDataLst>
              </p:nvPr>
            </p:nvSpPr>
            <p:spPr>
              <a:xfrm>
                <a:off x="13470" y="3344"/>
                <a:ext cx="240" cy="24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332" name="直接连接符 331"/>
            <p:cNvCxnSpPr/>
            <p:nvPr>
              <p:custDataLst>
                <p:tags r:id="rId8"/>
              </p:custDataLst>
            </p:nvPr>
          </p:nvCxnSpPr>
          <p:spPr>
            <a:xfrm>
              <a:off x="4794" y="7451"/>
              <a:ext cx="9720" cy="0"/>
            </a:xfrm>
            <a:prstGeom prst="lin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3" name="组合 332"/>
            <p:cNvGrpSpPr/>
            <p:nvPr>
              <p:custDataLst>
                <p:tags r:id="rId9"/>
              </p:custDataLst>
            </p:nvPr>
          </p:nvGrpSpPr>
          <p:grpSpPr>
            <a:xfrm>
              <a:off x="2915" y="7331"/>
              <a:ext cx="1607" cy="240"/>
              <a:chOff x="5368" y="6426"/>
              <a:chExt cx="1607" cy="240"/>
            </a:xfrm>
          </p:grpSpPr>
          <p:sp>
            <p:nvSpPr>
              <p:cNvPr id="334" name="矩形 333"/>
              <p:cNvSpPr/>
              <p:nvPr>
                <p:custDataLst>
                  <p:tags r:id="rId10"/>
                </p:custDataLst>
              </p:nvPr>
            </p:nvSpPr>
            <p:spPr>
              <a:xfrm>
                <a:off x="5368" y="6426"/>
                <a:ext cx="240" cy="24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5" name="矩形 334"/>
              <p:cNvSpPr/>
              <p:nvPr>
                <p:custDataLst>
                  <p:tags r:id="rId11"/>
                </p:custDataLst>
              </p:nvPr>
            </p:nvSpPr>
            <p:spPr>
              <a:xfrm>
                <a:off x="5813" y="6426"/>
                <a:ext cx="240" cy="24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6" name="矩形 335"/>
              <p:cNvSpPr/>
              <p:nvPr>
                <p:custDataLst>
                  <p:tags r:id="rId12"/>
                </p:custDataLst>
              </p:nvPr>
            </p:nvSpPr>
            <p:spPr>
              <a:xfrm>
                <a:off x="6290" y="6426"/>
                <a:ext cx="240" cy="24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7" name="矩形 336"/>
              <p:cNvSpPr/>
              <p:nvPr>
                <p:custDataLst>
                  <p:tags r:id="rId13"/>
                </p:custDataLst>
              </p:nvPr>
            </p:nvSpPr>
            <p:spPr>
              <a:xfrm>
                <a:off x="6735" y="6426"/>
                <a:ext cx="240" cy="24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61" name="组合 160"/>
          <p:cNvGrpSpPr/>
          <p:nvPr>
            <p:custDataLst>
              <p:tags r:id="rId14"/>
            </p:custDataLst>
          </p:nvPr>
        </p:nvGrpSpPr>
        <p:grpSpPr>
          <a:xfrm>
            <a:off x="1395730" y="1424940"/>
            <a:ext cx="3310890" cy="290830"/>
            <a:chOff x="2198" y="2244"/>
            <a:chExt cx="5214" cy="458"/>
          </a:xfrm>
        </p:grpSpPr>
        <p:grpSp>
          <p:nvGrpSpPr>
            <p:cNvPr id="162" name="组合 161"/>
            <p:cNvGrpSpPr/>
            <p:nvPr>
              <p:custDataLst>
                <p:tags r:id="rId15"/>
              </p:custDataLst>
            </p:nvPr>
          </p:nvGrpSpPr>
          <p:grpSpPr>
            <a:xfrm>
              <a:off x="2198" y="2244"/>
              <a:ext cx="553" cy="458"/>
              <a:chOff x="582295" y="867410"/>
              <a:chExt cx="350924" cy="290958"/>
            </a:xfrm>
          </p:grpSpPr>
          <p:sp>
            <p:nvSpPr>
              <p:cNvPr id="163" name="矩形 162"/>
              <p:cNvSpPr/>
              <p:nvPr>
                <p:custDataLst>
                  <p:tags r:id="rId16"/>
                </p:custDataLst>
              </p:nvPr>
            </p:nvSpPr>
            <p:spPr>
              <a:xfrm>
                <a:off x="582295" y="867410"/>
                <a:ext cx="254002" cy="25400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4" name="矩形 163"/>
              <p:cNvSpPr/>
              <p:nvPr>
                <p:custDataLst>
                  <p:tags r:id="rId17"/>
                </p:custDataLst>
              </p:nvPr>
            </p:nvSpPr>
            <p:spPr>
              <a:xfrm>
                <a:off x="755418" y="980567"/>
                <a:ext cx="177801" cy="177801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165" name="直接连接符 164"/>
            <p:cNvCxnSpPr/>
            <p:nvPr>
              <p:custDataLst>
                <p:tags r:id="rId18"/>
              </p:custDataLst>
            </p:nvPr>
          </p:nvCxnSpPr>
          <p:spPr>
            <a:xfrm>
              <a:off x="2852" y="2702"/>
              <a:ext cx="4560" cy="0"/>
            </a:xfrm>
            <a:prstGeom prst="line">
              <a:avLst/>
            </a:prstGeom>
            <a:ln w="28575" cmpd="dbl">
              <a:solidFill>
                <a:schemeClr val="accent1">
                  <a:shade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6" name="Title 6"/>
          <p:cNvSpPr txBox="1"/>
          <p:nvPr>
            <p:custDataLst>
              <p:tags r:id="rId19"/>
            </p:custDataLst>
          </p:nvPr>
        </p:nvSpPr>
        <p:spPr>
          <a:xfrm>
            <a:off x="1810977" y="897894"/>
            <a:ext cx="2835910" cy="810895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non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zh-CN" altLang="en-US" sz="4800" b="1" spc="502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作业要求</a:t>
            </a:r>
            <a:endParaRPr lang="zh-CN" altLang="en-US" sz="4800" b="1" spc="502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38" name="Title 6"/>
          <p:cNvSpPr txBox="1"/>
          <p:nvPr>
            <p:custDataLst>
              <p:tags r:id="rId20"/>
            </p:custDataLst>
          </p:nvPr>
        </p:nvSpPr>
        <p:spPr>
          <a:xfrm>
            <a:off x="1850754" y="2921000"/>
            <a:ext cx="7365636" cy="1473200"/>
          </a:xfrm>
          <a:prstGeom prst="rect">
            <a:avLst/>
          </a:prstGeom>
          <a:noFill/>
        </p:spPr>
        <p:txBody>
          <a:bodyPr wrap="square" lIns="101600" tIns="0" rIns="82550" bIns="0" rtlCol="0" anchor="t" anchorCtr="0">
            <a:sp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marL="474345" lvl="0" indent="-474345" algn="l" font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Wingdings 3" panose="05040102010807070707" charset="0"/>
              <a:buChar char="u"/>
            </a:pPr>
            <a:r>
              <a:rPr lang="zh-CN" altLang="en-US" sz="2200" spc="16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使用三原色与三间色完成一幅《色块装饰画》，要求画面饱满，颜色搭配和谐</a:t>
            </a:r>
            <a:endParaRPr lang="zh-CN" altLang="en-US" sz="2200" spc="160" dirty="0">
              <a:solidFill>
                <a:schemeClr val="tx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474345" lvl="0" indent="-474345" algn="l" font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Wingdings 3" panose="05040102010807070707" charset="0"/>
              <a:buChar char="u"/>
            </a:pPr>
            <a:r>
              <a:rPr lang="zh-CN" altLang="en-US" sz="2200" spc="16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完成色块后，用勾线笔对色块进行装饰</a:t>
            </a:r>
            <a:endParaRPr lang="zh-CN" altLang="en-US" sz="2200" spc="160" dirty="0">
              <a:solidFill>
                <a:schemeClr val="tx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custDataLst>
      <p:tags r:id="rId2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9" name="组合 78"/>
          <p:cNvGrpSpPr/>
          <p:nvPr>
            <p:custDataLst>
              <p:tags r:id="rId1"/>
            </p:custDataLst>
          </p:nvPr>
        </p:nvGrpSpPr>
        <p:grpSpPr>
          <a:xfrm>
            <a:off x="1506855" y="914400"/>
            <a:ext cx="4411345" cy="2406650"/>
            <a:chOff x="2373" y="1440"/>
            <a:chExt cx="6947" cy="3790"/>
          </a:xfrm>
        </p:grpSpPr>
        <p:cxnSp>
          <p:nvCxnSpPr>
            <p:cNvPr id="80" name="直接连接符 79"/>
            <p:cNvCxnSpPr/>
            <p:nvPr>
              <p:custDataLst>
                <p:tags r:id="rId2"/>
              </p:custDataLst>
            </p:nvPr>
          </p:nvCxnSpPr>
          <p:spPr>
            <a:xfrm>
              <a:off x="2373" y="1591"/>
              <a:ext cx="5069" cy="0"/>
            </a:xfrm>
            <a:prstGeom prst="lin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1" name="组合 80"/>
            <p:cNvGrpSpPr/>
            <p:nvPr>
              <p:custDataLst>
                <p:tags r:id="rId3"/>
              </p:custDataLst>
            </p:nvPr>
          </p:nvGrpSpPr>
          <p:grpSpPr>
            <a:xfrm>
              <a:off x="7652" y="1440"/>
              <a:ext cx="1607" cy="240"/>
              <a:chOff x="12103" y="3344"/>
              <a:chExt cx="1607" cy="240"/>
            </a:xfrm>
          </p:grpSpPr>
          <p:sp>
            <p:nvSpPr>
              <p:cNvPr id="82" name="矩形 81"/>
              <p:cNvSpPr/>
              <p:nvPr>
                <p:custDataLst>
                  <p:tags r:id="rId4"/>
                </p:custDataLst>
              </p:nvPr>
            </p:nvSpPr>
            <p:spPr>
              <a:xfrm>
                <a:off x="12103" y="3344"/>
                <a:ext cx="240" cy="24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4" name="矩形 83"/>
              <p:cNvSpPr/>
              <p:nvPr>
                <p:custDataLst>
                  <p:tags r:id="rId5"/>
                </p:custDataLst>
              </p:nvPr>
            </p:nvSpPr>
            <p:spPr>
              <a:xfrm>
                <a:off x="12548" y="3344"/>
                <a:ext cx="240" cy="24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5" name="矩形 84"/>
              <p:cNvSpPr/>
              <p:nvPr>
                <p:custDataLst>
                  <p:tags r:id="rId6"/>
                </p:custDataLst>
              </p:nvPr>
            </p:nvSpPr>
            <p:spPr>
              <a:xfrm>
                <a:off x="13025" y="3344"/>
                <a:ext cx="240" cy="24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6" name="矩形 85"/>
              <p:cNvSpPr/>
              <p:nvPr>
                <p:custDataLst>
                  <p:tags r:id="rId7"/>
                </p:custDataLst>
              </p:nvPr>
            </p:nvSpPr>
            <p:spPr>
              <a:xfrm>
                <a:off x="13470" y="3344"/>
                <a:ext cx="240" cy="24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87" name="直接连接符 86"/>
            <p:cNvCxnSpPr/>
            <p:nvPr>
              <p:custDataLst>
                <p:tags r:id="rId8"/>
              </p:custDataLst>
            </p:nvPr>
          </p:nvCxnSpPr>
          <p:spPr>
            <a:xfrm>
              <a:off x="4252" y="5110"/>
              <a:ext cx="5069" cy="0"/>
            </a:xfrm>
            <a:prstGeom prst="lin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8" name="组合 87"/>
            <p:cNvGrpSpPr/>
            <p:nvPr>
              <p:custDataLst>
                <p:tags r:id="rId9"/>
              </p:custDataLst>
            </p:nvPr>
          </p:nvGrpSpPr>
          <p:grpSpPr>
            <a:xfrm>
              <a:off x="2373" y="4990"/>
              <a:ext cx="1607" cy="240"/>
              <a:chOff x="5368" y="6426"/>
              <a:chExt cx="1607" cy="240"/>
            </a:xfrm>
          </p:grpSpPr>
          <p:sp>
            <p:nvSpPr>
              <p:cNvPr id="89" name="矩形 88"/>
              <p:cNvSpPr/>
              <p:nvPr>
                <p:custDataLst>
                  <p:tags r:id="rId10"/>
                </p:custDataLst>
              </p:nvPr>
            </p:nvSpPr>
            <p:spPr>
              <a:xfrm>
                <a:off x="5368" y="6426"/>
                <a:ext cx="240" cy="24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矩形 89"/>
              <p:cNvSpPr/>
              <p:nvPr>
                <p:custDataLst>
                  <p:tags r:id="rId11"/>
                </p:custDataLst>
              </p:nvPr>
            </p:nvSpPr>
            <p:spPr>
              <a:xfrm>
                <a:off x="5813" y="6426"/>
                <a:ext cx="240" cy="24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矩形 90"/>
              <p:cNvSpPr/>
              <p:nvPr>
                <p:custDataLst>
                  <p:tags r:id="rId12"/>
                </p:custDataLst>
              </p:nvPr>
            </p:nvSpPr>
            <p:spPr>
              <a:xfrm>
                <a:off x="6290" y="6426"/>
                <a:ext cx="240" cy="24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2" name="矩形 91"/>
              <p:cNvSpPr/>
              <p:nvPr>
                <p:custDataLst>
                  <p:tags r:id="rId13"/>
                </p:custDataLst>
              </p:nvPr>
            </p:nvSpPr>
            <p:spPr>
              <a:xfrm>
                <a:off x="6735" y="6426"/>
                <a:ext cx="240" cy="24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0" name="矩形 9"/>
          <p:cNvSpPr/>
          <p:nvPr>
            <p:custDataLst>
              <p:tags r:id="rId14"/>
            </p:custDataLst>
          </p:nvPr>
        </p:nvSpPr>
        <p:spPr>
          <a:xfrm>
            <a:off x="7602220" y="1446530"/>
            <a:ext cx="2665065" cy="186055"/>
          </a:xfrm>
          <a:prstGeom prst="rect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itle 6"/>
          <p:cNvSpPr txBox="1"/>
          <p:nvPr>
            <p:custDataLst>
              <p:tags r:id="rId15"/>
            </p:custDataLst>
          </p:nvPr>
        </p:nvSpPr>
        <p:spPr>
          <a:xfrm>
            <a:off x="7823835" y="914400"/>
            <a:ext cx="2495550" cy="718185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non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zh-CN" altLang="en-US" sz="4200" b="1" spc="434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材料准备</a:t>
            </a:r>
            <a:endParaRPr lang="zh-CN" altLang="en-US" sz="4200" b="1" spc="434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93" name="Title 6"/>
          <p:cNvSpPr txBox="1"/>
          <p:nvPr>
            <p:custDataLst>
              <p:tags r:id="rId16"/>
            </p:custDataLst>
          </p:nvPr>
        </p:nvSpPr>
        <p:spPr>
          <a:xfrm>
            <a:off x="1506855" y="1285240"/>
            <a:ext cx="4411980" cy="1741170"/>
          </a:xfrm>
          <a:prstGeom prst="rect">
            <a:avLst/>
          </a:prstGeom>
          <a:noFill/>
        </p:spPr>
        <p:txBody>
          <a:bodyPr wrap="square" lIns="101600" tIns="0" rIns="82550" bIns="0" rtlCol="0" anchor="t" anchorCtr="0">
            <a:sp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marL="316230" lvl="0" indent="-316230" algn="l" font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Wingdings 3" panose="05040102010807070707" charset="0"/>
              <a:buChar char="u"/>
            </a:pPr>
            <a:r>
              <a:rPr lang="zh-CN" altLang="en-US" spc="16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A4素描纸或者是白色卡纸</a:t>
            </a:r>
            <a:endParaRPr lang="zh-CN" altLang="en-US" spc="160" dirty="0">
              <a:solidFill>
                <a:schemeClr val="tx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16230" lvl="0" indent="-316230" algn="l" font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Wingdings 3" panose="05040102010807070707" charset="0"/>
              <a:buChar char="u"/>
            </a:pPr>
            <a:r>
              <a:rPr lang="zh-CN" altLang="en-US" spc="16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纸胶带</a:t>
            </a:r>
            <a:endParaRPr lang="zh-CN" altLang="en-US" spc="160" dirty="0">
              <a:solidFill>
                <a:schemeClr val="tx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16230" lvl="0" indent="-316230" algn="l" font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Wingdings 3" panose="05040102010807070707" charset="0"/>
              <a:buChar char="u"/>
            </a:pPr>
            <a:r>
              <a:rPr lang="zh-CN" altLang="en-US" spc="16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水粉颜料或者是马克笔</a:t>
            </a:r>
            <a:endParaRPr lang="zh-CN" altLang="en-US" spc="160" dirty="0">
              <a:solidFill>
                <a:schemeClr val="tx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16230" lvl="0" indent="-316230" algn="l" font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Wingdings 3" panose="05040102010807070707" charset="0"/>
              <a:buChar char="u"/>
            </a:pPr>
            <a:r>
              <a:rPr lang="zh-CN" altLang="en-US" spc="16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勾线笔</a:t>
            </a:r>
            <a:endParaRPr lang="zh-CN" altLang="en-US" spc="160" dirty="0">
              <a:solidFill>
                <a:schemeClr val="tx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94" name="图片 93" descr="1efdf1ac5a086bb16d530bd6006b5e2"/>
          <p:cNvPicPr>
            <a:picLocks noChangeAspect="1"/>
          </p:cNvPicPr>
          <p:nvPr/>
        </p:nvPicPr>
        <p:blipFill>
          <a:blip r:embed="rId17"/>
          <a:srcRect t="-11081"/>
          <a:stretch>
            <a:fillRect/>
          </a:stretch>
        </p:blipFill>
        <p:spPr>
          <a:xfrm>
            <a:off x="3742690" y="3740150"/>
            <a:ext cx="3202940" cy="2361565"/>
          </a:xfrm>
          <a:prstGeom prst="rect">
            <a:avLst/>
          </a:prstGeom>
        </p:spPr>
      </p:pic>
      <p:pic>
        <p:nvPicPr>
          <p:cNvPr id="95" name="图片 94" descr="66cf1d24a35a7c4e4e163e2465c1e6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63525" y="3976370"/>
            <a:ext cx="3203575" cy="2125345"/>
          </a:xfrm>
          <a:prstGeom prst="rect">
            <a:avLst/>
          </a:prstGeom>
        </p:spPr>
      </p:pic>
      <p:pic>
        <p:nvPicPr>
          <p:cNvPr id="96" name="图片 95" descr="9bb4e114f85fb304048b8d4c0b3027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294880" y="3629025"/>
            <a:ext cx="2472690" cy="2472690"/>
          </a:xfrm>
          <a:prstGeom prst="rect">
            <a:avLst/>
          </a:prstGeom>
        </p:spPr>
      </p:pic>
      <p:pic>
        <p:nvPicPr>
          <p:cNvPr id="97" name="图片 96" descr="d3c0991874065f353228d31e1223ea5"/>
          <p:cNvPicPr>
            <a:picLocks noChangeAspect="1"/>
          </p:cNvPicPr>
          <p:nvPr/>
        </p:nvPicPr>
        <p:blipFill>
          <a:blip r:embed="rId20"/>
          <a:srcRect l="7242" r="-8029"/>
          <a:stretch>
            <a:fillRect/>
          </a:stretch>
        </p:blipFill>
        <p:spPr>
          <a:xfrm>
            <a:off x="9865360" y="2505710"/>
            <a:ext cx="1863090" cy="3129280"/>
          </a:xfrm>
          <a:prstGeom prst="rect">
            <a:avLst/>
          </a:prstGeom>
        </p:spPr>
      </p:pic>
    </p:spTree>
    <p:custDataLst>
      <p:tags r:id="rId2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0d7172a54e19ef79ac70df1f7e76e2f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54050" y="3477260"/>
            <a:ext cx="4951730" cy="2990850"/>
          </a:xfrm>
          <a:prstGeom prst="roundRect">
            <a:avLst/>
          </a:prstGeom>
        </p:spPr>
      </p:pic>
      <p:pic>
        <p:nvPicPr>
          <p:cNvPr id="5" name="图片 4" descr="b3ee203d975220ae95788fe7fa9a72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1590" y="1303655"/>
            <a:ext cx="5666740" cy="4977130"/>
          </a:xfrm>
          <a:prstGeom prst="rect">
            <a:avLst/>
          </a:prstGeom>
        </p:spPr>
      </p:pic>
      <p:pic>
        <p:nvPicPr>
          <p:cNvPr id="6" name="图片 5" descr="faaaef65dc66ac0de39cd9d95d16fac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6420" y="599440"/>
            <a:ext cx="2653665" cy="263906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70510" y="939165"/>
            <a:ext cx="675005" cy="19589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3200"/>
              <a:t>延伸拓展</a:t>
            </a:r>
            <a:endParaRPr lang="zh-CN" altLang="en-US" sz="3200"/>
          </a:p>
        </p:txBody>
      </p:sp>
    </p:spTree>
    <p:custDataLst>
      <p:tags r:id="rId4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77" b="25000"/>
          <a:stretch>
            <a:fillRect/>
          </a:stretch>
        </p:blipFill>
        <p:spPr>
          <a:xfrm>
            <a:off x="1" y="0"/>
            <a:ext cx="7362191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4" t="63148"/>
          <a:stretch>
            <a:fillRect/>
          </a:stretch>
        </p:blipFill>
        <p:spPr>
          <a:xfrm>
            <a:off x="4876800" y="4330700"/>
            <a:ext cx="7311389" cy="25273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98" b="51852"/>
          <a:stretch>
            <a:fillRect/>
          </a:stretch>
        </p:blipFill>
        <p:spPr>
          <a:xfrm>
            <a:off x="3811" y="0"/>
            <a:ext cx="6396991" cy="3302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61" t="74074"/>
          <a:stretch>
            <a:fillRect/>
          </a:stretch>
        </p:blipFill>
        <p:spPr>
          <a:xfrm>
            <a:off x="6578600" y="5080000"/>
            <a:ext cx="5609589" cy="177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423" b="45370"/>
          <a:stretch>
            <a:fillRect/>
          </a:stretch>
        </p:blipFill>
        <p:spPr>
          <a:xfrm>
            <a:off x="3811" y="17780"/>
            <a:ext cx="4822191" cy="37465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98" t="71667"/>
          <a:stretch>
            <a:fillRect/>
          </a:stretch>
        </p:blipFill>
        <p:spPr>
          <a:xfrm>
            <a:off x="8191500" y="4914900"/>
            <a:ext cx="3996689" cy="194310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17"/>
          <a:stretch>
            <a:fillRect/>
          </a:stretch>
        </p:blipFill>
        <p:spPr>
          <a:xfrm>
            <a:off x="-1625607" y="5371975"/>
            <a:ext cx="10210799" cy="1486027"/>
          </a:xfrm>
          <a:prstGeom prst="rect">
            <a:avLst/>
          </a:prstGeom>
        </p:spPr>
      </p:pic>
      <p:sp>
        <p:nvSpPr>
          <p:cNvPr id="41" name="文本框 40"/>
          <p:cNvSpPr txBox="1"/>
          <p:nvPr/>
        </p:nvSpPr>
        <p:spPr>
          <a:xfrm>
            <a:off x="4980940" y="2763520"/>
            <a:ext cx="3164840" cy="1567180"/>
          </a:xfrm>
          <a:prstGeom prst="rect">
            <a:avLst/>
          </a:prstGeom>
          <a:noFill/>
        </p:spPr>
        <p:txBody>
          <a:bodyPr wrap="square" lIns="91437" tIns="45718" rIns="91437" bIns="45718" rtlCol="0">
            <a:spAutoFit/>
          </a:bodyPr>
          <a:lstStyle/>
          <a:p>
            <a:pPr>
              <a:lnSpc>
                <a:spcPct val="100000"/>
              </a:lnSpc>
            </a:pPr>
            <a:r>
              <a:rPr kumimoji="1" lang="zh-CN" sz="9600" dirty="0">
                <a:solidFill>
                  <a:srgbClr val="FFFFFF"/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谢谢</a:t>
            </a:r>
            <a:r>
              <a:rPr kumimoji="1" lang="en-US" altLang="zh-CN" sz="3600" dirty="0">
                <a:solidFill>
                  <a:srgbClr val="FFFFFF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          </a:t>
            </a:r>
            <a:endParaRPr kumimoji="1" lang="zh-CN" altLang="en-US" sz="5400" dirty="0">
              <a:solidFill>
                <a:srgbClr val="FFFFFF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pic>
        <p:nvPicPr>
          <p:cNvPr id="42" name="图片 41" descr="qiuyuan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827387" y="5700395"/>
            <a:ext cx="1237615" cy="11576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3" name="图片 42" descr="ccc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89515" y="254000"/>
            <a:ext cx="3456384" cy="533744"/>
          </a:xfrm>
          <a:prstGeom prst="rect">
            <a:avLst/>
          </a:prstGeom>
        </p:spPr>
      </p:pic>
      <p:pic>
        <p:nvPicPr>
          <p:cNvPr id="3" name="图片 2" descr="aaa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201327" y="2595693"/>
            <a:ext cx="960939" cy="161156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2" name="图片 1" descr="bbb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585267" y="2763827"/>
            <a:ext cx="904923" cy="155599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  <p:custDataLst>
      <p:tags r:id="rId1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61" name="组合 160"/>
          <p:cNvGrpSpPr/>
          <p:nvPr>
            <p:custDataLst>
              <p:tags r:id="rId1"/>
            </p:custDataLst>
          </p:nvPr>
        </p:nvGrpSpPr>
        <p:grpSpPr>
          <a:xfrm>
            <a:off x="2904490" y="1967230"/>
            <a:ext cx="7573010" cy="2928620"/>
            <a:chOff x="4573" y="3098"/>
            <a:chExt cx="11926" cy="4612"/>
          </a:xfrm>
        </p:grpSpPr>
        <p:sp>
          <p:nvSpPr>
            <p:cNvPr id="162" name="圆角矩形 161"/>
            <p:cNvSpPr/>
            <p:nvPr>
              <p:custDataLst>
                <p:tags r:id="rId2"/>
              </p:custDataLst>
            </p:nvPr>
          </p:nvSpPr>
          <p:spPr>
            <a:xfrm>
              <a:off x="4573" y="4000"/>
              <a:ext cx="11927" cy="3710"/>
            </a:xfrm>
            <a:prstGeom prst="roundRect">
              <a:avLst>
                <a:gd name="adj" fmla="val 6016"/>
              </a:avLst>
            </a:prstGeom>
            <a:pattFill prst="dotGrid">
              <a:fgClr>
                <a:schemeClr val="accent1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25400"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1270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63" name="组合 162"/>
            <p:cNvGrpSpPr/>
            <p:nvPr>
              <p:custDataLst>
                <p:tags r:id="rId3"/>
              </p:custDataLst>
            </p:nvPr>
          </p:nvGrpSpPr>
          <p:grpSpPr>
            <a:xfrm>
              <a:off x="10058" y="3098"/>
              <a:ext cx="956" cy="817"/>
              <a:chOff x="9122" y="2387"/>
              <a:chExt cx="956" cy="817"/>
            </a:xfrm>
          </p:grpSpPr>
          <p:sp>
            <p:nvSpPr>
              <p:cNvPr id="164" name="任意多边形 163"/>
              <p:cNvSpPr/>
              <p:nvPr>
                <p:custDataLst>
                  <p:tags r:id="rId4"/>
                </p:custDataLst>
              </p:nvPr>
            </p:nvSpPr>
            <p:spPr>
              <a:xfrm>
                <a:off x="9122" y="2450"/>
                <a:ext cx="957" cy="755"/>
              </a:xfrm>
              <a:custGeom>
                <a:avLst/>
                <a:gdLst>
                  <a:gd name="connsiteX0" fmla="*/ 0 w 957"/>
                  <a:gd name="connsiteY0" fmla="*/ 739 h 755"/>
                  <a:gd name="connsiteX1" fmla="*/ 471 w 957"/>
                  <a:gd name="connsiteY1" fmla="*/ 0 h 755"/>
                  <a:gd name="connsiteX2" fmla="*/ 957 w 957"/>
                  <a:gd name="connsiteY2" fmla="*/ 755 h 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7" h="755">
                    <a:moveTo>
                      <a:pt x="0" y="739"/>
                    </a:moveTo>
                    <a:lnTo>
                      <a:pt x="471" y="0"/>
                    </a:lnTo>
                    <a:lnTo>
                      <a:pt x="957" y="755"/>
                    </a:lnTo>
                  </a:path>
                </a:pathLst>
              </a:custGeom>
              <a:noFill/>
              <a:ln w="254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5" name="椭圆 164"/>
              <p:cNvSpPr/>
              <p:nvPr>
                <p:custDataLst>
                  <p:tags r:id="rId5"/>
                </p:custDataLst>
              </p:nvPr>
            </p:nvSpPr>
            <p:spPr>
              <a:xfrm>
                <a:off x="9441" y="2387"/>
                <a:ext cx="320" cy="32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54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5" name="矩形 4"/>
          <p:cNvSpPr/>
          <p:nvPr/>
        </p:nvSpPr>
        <p:spPr>
          <a:xfrm rot="20940000">
            <a:off x="1040130" y="1048385"/>
            <a:ext cx="1873250" cy="315341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199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</a:t>
            </a:r>
            <a:endParaRPr lang="en-US" altLang="zh-CN" sz="19900" b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6" name="Title 6"/>
          <p:cNvSpPr txBox="1"/>
          <p:nvPr>
            <p:custDataLst>
              <p:tags r:id="rId6"/>
            </p:custDataLst>
          </p:nvPr>
        </p:nvSpPr>
        <p:spPr>
          <a:xfrm>
            <a:off x="3397250" y="2921000"/>
            <a:ext cx="6588760" cy="1593850"/>
          </a:xfrm>
          <a:prstGeom prst="rect">
            <a:avLst/>
          </a:prstGeom>
          <a:noFill/>
        </p:spPr>
        <p:txBody>
          <a:bodyPr wrap="square" lIns="101600" tIns="0" rIns="82550" bIns="0" rtlCol="0" anchor="t" anchorCtr="0">
            <a:sp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marL="750570" lvl="0" indent="-750570" algn="l" font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Wingdings 3" panose="05040102010807070707" charset="0"/>
              <a:buChar char="u"/>
            </a:pPr>
            <a:r>
              <a:rPr lang="zh-CN" altLang="en-US" sz="3600" spc="16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小花猫们再找什么？</a:t>
            </a:r>
            <a:endParaRPr lang="zh-CN" altLang="en-US" sz="3600" spc="160" dirty="0">
              <a:solidFill>
                <a:schemeClr val="tx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750570" lvl="0" indent="-750570" algn="l" font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Wingdings 3" panose="05040102010807070707" charset="0"/>
              <a:buChar char="u"/>
            </a:pPr>
            <a:r>
              <a:rPr lang="zh-CN" altLang="en-US" sz="3600" spc="16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它们都找到了哪些颜色呢？</a:t>
            </a:r>
            <a:endParaRPr lang="zh-CN" altLang="en-US" sz="3600" spc="160" dirty="0">
              <a:solidFill>
                <a:schemeClr val="tx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67" name="文本框 166"/>
          <p:cNvSpPr txBox="1"/>
          <p:nvPr/>
        </p:nvSpPr>
        <p:spPr>
          <a:xfrm>
            <a:off x="1173480" y="376555"/>
            <a:ext cx="17932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观看视频</a:t>
            </a:r>
            <a:endParaRPr lang="zh-CN" altLang="en-US" sz="2400"/>
          </a:p>
        </p:txBody>
      </p:sp>
    </p:spTree>
    <p:custDataLst>
      <p:tags r:id="rId7"/>
    </p:custData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" name="图片 16" descr="u=2316430738,4064550298&amp;fm=26&amp;gp=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81775" y="3853815"/>
            <a:ext cx="3144520" cy="2087245"/>
          </a:xfrm>
          <a:prstGeom prst="heart">
            <a:avLst/>
          </a:prstGeom>
        </p:spPr>
      </p:pic>
      <p:pic>
        <p:nvPicPr>
          <p:cNvPr id="16" name="图片 15" descr="timg (2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1520" y="4756785"/>
            <a:ext cx="2632075" cy="1748155"/>
          </a:xfrm>
          <a:prstGeom prst="roundRect">
            <a:avLst/>
          </a:prstGeom>
        </p:spPr>
      </p:pic>
      <p:pic>
        <p:nvPicPr>
          <p:cNvPr id="14" name="图片 13" descr="timg 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720" y="4954905"/>
            <a:ext cx="2719705" cy="1814830"/>
          </a:xfrm>
          <a:prstGeom prst="rect">
            <a:avLst/>
          </a:prstGeom>
        </p:spPr>
      </p:pic>
      <p:pic>
        <p:nvPicPr>
          <p:cNvPr id="13" name="图片 12" descr="tim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860000">
            <a:off x="-224155" y="3519805"/>
            <a:ext cx="1981200" cy="1822450"/>
          </a:xfrm>
          <a:prstGeom prst="rect">
            <a:avLst/>
          </a:prstGeom>
        </p:spPr>
      </p:pic>
      <p:sp>
        <p:nvSpPr>
          <p:cNvPr id="5" name="同心圆 1"/>
          <p:cNvSpPr/>
          <p:nvPr>
            <p:custDataLst>
              <p:tags r:id="rId5"/>
            </p:custDataLst>
          </p:nvPr>
        </p:nvSpPr>
        <p:spPr>
          <a:xfrm>
            <a:off x="817244" y="788035"/>
            <a:ext cx="635005" cy="635005"/>
          </a:xfrm>
          <a:prstGeom prst="donu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Title 6"/>
          <p:cNvSpPr txBox="1"/>
          <p:nvPr>
            <p:custDataLst>
              <p:tags r:id="rId6"/>
            </p:custDataLst>
          </p:nvPr>
        </p:nvSpPr>
        <p:spPr>
          <a:xfrm>
            <a:off x="1152525" y="854075"/>
            <a:ext cx="1907540" cy="718185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non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zh-CN" altLang="en-US" sz="4200" b="1" spc="434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找颜色</a:t>
            </a:r>
            <a:endParaRPr lang="zh-CN" altLang="en-US" sz="4200" b="1" spc="434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72820" y="2435225"/>
            <a:ext cx="1268095" cy="12979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3273425" y="2435225"/>
            <a:ext cx="1268095" cy="129794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5461635" y="2435225"/>
            <a:ext cx="1268095" cy="129794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7519670" y="2435225"/>
            <a:ext cx="1268095" cy="129794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9878695" y="2435225"/>
            <a:ext cx="1268095" cy="1297940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5" name="图片 14" descr="u=3889705669,2866760263&amp;fm=26&amp;gp=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80640" y="4086225"/>
            <a:ext cx="2653665" cy="1622425"/>
          </a:xfrm>
          <a:prstGeom prst="cloud">
            <a:avLst/>
          </a:prstGeom>
        </p:spPr>
      </p:pic>
      <p:pic>
        <p:nvPicPr>
          <p:cNvPr id="18" name="图片 17" descr="timg (3)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78695" y="4086225"/>
            <a:ext cx="1705610" cy="2385695"/>
          </a:xfrm>
          <a:prstGeom prst="roundRect">
            <a:avLst/>
          </a:prstGeom>
        </p:spPr>
      </p:pic>
    </p:spTree>
    <p:custDataLst>
      <p:tags r:id="rId9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15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4737100" y="1530350"/>
            <a:ext cx="7030720" cy="1861185"/>
          </a:xfrm>
        </p:spPr>
        <p:txBody>
          <a:bodyPr>
            <a:normAutofit/>
          </a:bodyPr>
          <a:lstStyle/>
          <a:p>
            <a:r>
              <a:rPr lang="zh-CN" altLang="en-US" sz="6600" dirty="0"/>
              <a:t>三原色与三间色</a:t>
            </a:r>
            <a:endParaRPr lang="zh-CN" altLang="en-US" sz="6600" dirty="0"/>
          </a:p>
        </p:txBody>
      </p:sp>
      <p:sp>
        <p:nvSpPr>
          <p:cNvPr id="2" name="文本框 1"/>
          <p:cNvSpPr txBox="1"/>
          <p:nvPr/>
        </p:nvSpPr>
        <p:spPr>
          <a:xfrm>
            <a:off x="9526270" y="3391535"/>
            <a:ext cx="202501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二年级美术  高明珠</a:t>
            </a:r>
            <a:endParaRPr lang="zh-CN" altLang="en-US" sz="1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3" name="组合 72"/>
          <p:cNvGrpSpPr/>
          <p:nvPr>
            <p:custDataLst>
              <p:tags r:id="rId1"/>
            </p:custDataLst>
          </p:nvPr>
        </p:nvGrpSpPr>
        <p:grpSpPr>
          <a:xfrm>
            <a:off x="-521970" y="668655"/>
            <a:ext cx="12193905" cy="534670"/>
            <a:chOff x="-822" y="1053"/>
            <a:chExt cx="19203" cy="842"/>
          </a:xfrm>
        </p:grpSpPr>
        <p:sp>
          <p:nvSpPr>
            <p:cNvPr id="74" name="矩形 73"/>
            <p:cNvSpPr/>
            <p:nvPr>
              <p:custDataLst>
                <p:tags r:id="rId2"/>
              </p:custDataLst>
            </p:nvPr>
          </p:nvSpPr>
          <p:spPr>
            <a:xfrm>
              <a:off x="6355" y="1053"/>
              <a:ext cx="12026" cy="84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矩形 74"/>
            <p:cNvSpPr/>
            <p:nvPr>
              <p:custDataLst>
                <p:tags r:id="rId3"/>
              </p:custDataLst>
            </p:nvPr>
          </p:nvSpPr>
          <p:spPr>
            <a:xfrm>
              <a:off x="-822" y="1053"/>
              <a:ext cx="320" cy="84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矩形 75"/>
            <p:cNvSpPr/>
            <p:nvPr>
              <p:custDataLst>
                <p:tags r:id="rId4"/>
              </p:custDataLst>
            </p:nvPr>
          </p:nvSpPr>
          <p:spPr>
            <a:xfrm>
              <a:off x="-384" y="1053"/>
              <a:ext cx="320" cy="84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矩形 76"/>
            <p:cNvSpPr/>
            <p:nvPr>
              <p:custDataLst>
                <p:tags r:id="rId5"/>
              </p:custDataLst>
            </p:nvPr>
          </p:nvSpPr>
          <p:spPr>
            <a:xfrm>
              <a:off x="69" y="1053"/>
              <a:ext cx="707" cy="84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8" name="Title 6"/>
          <p:cNvSpPr txBox="1"/>
          <p:nvPr>
            <p:custDataLst>
              <p:tags r:id="rId6"/>
            </p:custDataLst>
          </p:nvPr>
        </p:nvSpPr>
        <p:spPr>
          <a:xfrm>
            <a:off x="669925" y="607695"/>
            <a:ext cx="2800985" cy="656590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non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zh-CN" altLang="en-US" sz="3800" b="1" spc="388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认识三原色</a:t>
            </a:r>
            <a:endParaRPr lang="zh-CN" altLang="en-US" sz="3800" b="1" spc="388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29615" y="1534795"/>
            <a:ext cx="10852150" cy="479425"/>
          </a:xfrm>
        </p:spPr>
        <p:txBody>
          <a:bodyPr>
            <a:noAutofit/>
          </a:bodyPr>
          <a:p>
            <a:pPr marL="0" indent="0">
              <a:buNone/>
            </a:pPr>
            <a:r>
              <a:rPr lang="zh-CN" altLang="en-US" sz="2400">
                <a:solidFill>
                  <a:srgbClr val="FF0000"/>
                </a:solidFill>
              </a:rPr>
              <a:t>色彩中最基本，最原始的三种颜色，任何其他颜色，都调不出这三种颜色</a:t>
            </a:r>
            <a:endParaRPr lang="zh-CN" altLang="en-US" sz="2400">
              <a:solidFill>
                <a:srgbClr val="FF0000"/>
              </a:solidFill>
            </a:endParaRPr>
          </a:p>
        </p:txBody>
      </p:sp>
      <p:pic>
        <p:nvPicPr>
          <p:cNvPr id="79" name="图片 78" descr="tim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6025" y="2341245"/>
            <a:ext cx="9352280" cy="4203065"/>
          </a:xfrm>
          <a:prstGeom prst="rect">
            <a:avLst/>
          </a:prstGeom>
        </p:spPr>
      </p:pic>
      <p:sp>
        <p:nvSpPr>
          <p:cNvPr id="80" name="文本框 79"/>
          <p:cNvSpPr txBox="1"/>
          <p:nvPr/>
        </p:nvSpPr>
        <p:spPr>
          <a:xfrm>
            <a:off x="5123815" y="5537200"/>
            <a:ext cx="647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红  </a:t>
            </a:r>
            <a:r>
              <a:rPr lang="zh-CN" altLang="en-US"/>
              <a:t>                                </a:t>
            </a:r>
            <a:endParaRPr lang="zh-CN" altLang="en-US"/>
          </a:p>
        </p:txBody>
      </p:sp>
      <p:sp>
        <p:nvSpPr>
          <p:cNvPr id="81" name="文本框 80"/>
          <p:cNvSpPr txBox="1"/>
          <p:nvPr/>
        </p:nvSpPr>
        <p:spPr>
          <a:xfrm>
            <a:off x="6745605" y="5171440"/>
            <a:ext cx="9283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黄</a:t>
            </a:r>
            <a:endParaRPr lang="zh-CN" altLang="en-US" sz="3600"/>
          </a:p>
        </p:txBody>
      </p:sp>
      <p:sp>
        <p:nvSpPr>
          <p:cNvPr id="82" name="文本框 81"/>
          <p:cNvSpPr txBox="1"/>
          <p:nvPr/>
        </p:nvSpPr>
        <p:spPr>
          <a:xfrm>
            <a:off x="8484235" y="4892040"/>
            <a:ext cx="10394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蓝</a:t>
            </a:r>
            <a:endParaRPr lang="zh-CN" altLang="en-US" sz="3600"/>
          </a:p>
        </p:txBody>
      </p:sp>
    </p:spTree>
    <p:custDataLst>
      <p:tags r:id="rId8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view (2)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525395" y="1413510"/>
            <a:ext cx="7244080" cy="5388610"/>
          </a:xfrm>
          <a:prstGeom prst="rect">
            <a:avLst/>
          </a:prstGeom>
        </p:spPr>
      </p:pic>
      <p:sp>
        <p:nvSpPr>
          <p:cNvPr id="78" name="Title 6"/>
          <p:cNvSpPr txBox="1"/>
          <p:nvPr>
            <p:custDataLst>
              <p:tags r:id="rId2"/>
            </p:custDataLst>
          </p:nvPr>
        </p:nvSpPr>
        <p:spPr>
          <a:xfrm>
            <a:off x="1036320" y="394335"/>
            <a:ext cx="6216650" cy="626110"/>
          </a:xfrm>
          <a:prstGeom prst="rect">
            <a:avLst/>
          </a:prstGeom>
          <a:solidFill>
            <a:schemeClr val="bg1"/>
          </a:solidFill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zh-CN" altLang="en-US" sz="3600" b="1" spc="388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大自然中的三原色有哪些？</a:t>
            </a:r>
            <a:endParaRPr lang="zh-CN" altLang="en-US" sz="3600" b="1" spc="388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timg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20650" y="2132330"/>
            <a:ext cx="4239895" cy="3190240"/>
          </a:xfrm>
          <a:prstGeom prst="rect">
            <a:avLst/>
          </a:prstGeom>
        </p:spPr>
      </p:pic>
      <p:pic>
        <p:nvPicPr>
          <p:cNvPr id="5" name="图片 4" descr="timg 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325" y="1587500"/>
            <a:ext cx="3585845" cy="4072255"/>
          </a:xfrm>
          <a:prstGeom prst="rect">
            <a:avLst/>
          </a:prstGeom>
        </p:spPr>
      </p:pic>
      <p:pic>
        <p:nvPicPr>
          <p:cNvPr id="6" name="图片 5" descr="timg (2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6140" y="848995"/>
            <a:ext cx="3291205" cy="496824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05" name="组合 104"/>
          <p:cNvGrpSpPr/>
          <p:nvPr>
            <p:custDataLst>
              <p:tags r:id="rId1"/>
            </p:custDataLst>
          </p:nvPr>
        </p:nvGrpSpPr>
        <p:grpSpPr>
          <a:xfrm>
            <a:off x="833120" y="662940"/>
            <a:ext cx="1877695" cy="798830"/>
            <a:chOff x="1124" y="776"/>
            <a:chExt cx="2957" cy="1258"/>
          </a:xfrm>
        </p:grpSpPr>
        <p:sp>
          <p:nvSpPr>
            <p:cNvPr id="106" name="矩形 105"/>
            <p:cNvSpPr/>
            <p:nvPr>
              <p:custDataLst>
                <p:tags r:id="rId2"/>
              </p:custDataLst>
            </p:nvPr>
          </p:nvSpPr>
          <p:spPr>
            <a:xfrm>
              <a:off x="1249" y="934"/>
              <a:ext cx="2833" cy="11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7" name="矩形 106"/>
            <p:cNvSpPr/>
            <p:nvPr>
              <p:custDataLst>
                <p:tags r:id="rId3"/>
              </p:custDataLst>
            </p:nvPr>
          </p:nvSpPr>
          <p:spPr>
            <a:xfrm>
              <a:off x="1124" y="776"/>
              <a:ext cx="2833" cy="1101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8" name="Title 6"/>
          <p:cNvSpPr txBox="1"/>
          <p:nvPr>
            <p:custDataLst>
              <p:tags r:id="rId4"/>
            </p:custDataLst>
          </p:nvPr>
        </p:nvSpPr>
        <p:spPr>
          <a:xfrm>
            <a:off x="993732" y="791849"/>
            <a:ext cx="1477010" cy="441325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non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zh-CN" altLang="en-US" sz="2400" b="1" spc="228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走进大师</a:t>
            </a:r>
            <a:endParaRPr lang="zh-CN" altLang="en-US" sz="2400" b="1" spc="228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4" name="内容占位符 3" descr="a044ad345982b2b7b4170d6c3badcbef77099b89"/>
          <p:cNvPicPr>
            <a:picLocks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440805" y="802640"/>
            <a:ext cx="4097020" cy="538861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251710" y="3730625"/>
            <a:ext cx="372300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彼埃·蒙德里安</a:t>
            </a:r>
            <a:endParaRPr lang="zh-CN" altLang="en-US"/>
          </a:p>
          <a:p>
            <a:pPr fontAlgn="auto">
              <a:lnSpc>
                <a:spcPct val="150000"/>
              </a:lnSpc>
            </a:pPr>
            <a:r>
              <a:rPr lang="zh-CN" altLang="en-US" sz="1200"/>
              <a:t>荷兰画家，风格派运动幕后艺术家和非具象绘画的创始者之一，对后世的建筑、设计等影响很大。</a:t>
            </a:r>
            <a:endParaRPr lang="zh-CN" altLang="en-US" sz="1200"/>
          </a:p>
          <a:p>
            <a:pPr fontAlgn="auto">
              <a:lnSpc>
                <a:spcPct val="150000"/>
              </a:lnSpc>
            </a:pPr>
            <a:r>
              <a:rPr lang="zh-CN" altLang="en-US" sz="1200"/>
              <a:t>蒙德里安是几何抽象画派的先驱，以几何图形为绘画的基本元素</a:t>
            </a:r>
            <a:endParaRPr lang="zh-CN" altLang="en-US" sz="1200"/>
          </a:p>
          <a:p>
            <a:pPr fontAlgn="auto">
              <a:lnSpc>
                <a:spcPct val="150000"/>
              </a:lnSpc>
            </a:pPr>
            <a:r>
              <a:rPr lang="zh-CN" altLang="en-US" sz="1200">
                <a:solidFill>
                  <a:srgbClr val="FF0000"/>
                </a:solidFill>
              </a:rPr>
              <a:t>《红、蓝、黄构图》是由彼埃·蒙德里安于1930年所著的图书，是一本蒙德里安及其荷兰"风格派"的绘画集</a:t>
            </a:r>
            <a:endParaRPr lang="zh-CN" altLang="en-US" sz="1200">
              <a:solidFill>
                <a:srgbClr val="FF0000"/>
              </a:solidFill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05" name="组合 104"/>
          <p:cNvGrpSpPr/>
          <p:nvPr>
            <p:custDataLst>
              <p:tags r:id="rId1"/>
            </p:custDataLst>
          </p:nvPr>
        </p:nvGrpSpPr>
        <p:grpSpPr>
          <a:xfrm>
            <a:off x="986155" y="723900"/>
            <a:ext cx="1877695" cy="798830"/>
            <a:chOff x="1124" y="776"/>
            <a:chExt cx="2957" cy="1258"/>
          </a:xfrm>
        </p:grpSpPr>
        <p:sp>
          <p:nvSpPr>
            <p:cNvPr id="106" name="矩形 105"/>
            <p:cNvSpPr/>
            <p:nvPr>
              <p:custDataLst>
                <p:tags r:id="rId2"/>
              </p:custDataLst>
            </p:nvPr>
          </p:nvSpPr>
          <p:spPr>
            <a:xfrm>
              <a:off x="1249" y="934"/>
              <a:ext cx="2833" cy="11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7" name="矩形 106"/>
            <p:cNvSpPr/>
            <p:nvPr>
              <p:custDataLst>
                <p:tags r:id="rId3"/>
              </p:custDataLst>
            </p:nvPr>
          </p:nvSpPr>
          <p:spPr>
            <a:xfrm>
              <a:off x="1124" y="776"/>
              <a:ext cx="2833" cy="1101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2182" y="824234"/>
            <a:ext cx="10852237" cy="441964"/>
          </a:xfrm>
        </p:spPr>
        <p:txBody>
          <a:bodyPr>
            <a:normAutofit fontScale="90000"/>
          </a:bodyPr>
          <a:p>
            <a:r>
              <a:rPr sz="3600"/>
              <a:t>赏析</a:t>
            </a:r>
            <a:endParaRPr sz="3600"/>
          </a:p>
        </p:txBody>
      </p:sp>
      <p:pic>
        <p:nvPicPr>
          <p:cNvPr id="4" name="图片 3" descr="C:\Users\Administrator\Desktop\sjmhxst501.jpgsjmhxst50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615305" y="637540"/>
            <a:ext cx="5545455" cy="558292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224280" y="2342515"/>
            <a:ext cx="3067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821690" y="2421890"/>
            <a:ext cx="38366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579880" y="2569210"/>
            <a:ext cx="3798570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这幅作于1930年的《红、黄、蓝的构成》是蒙德里安几何抽象风格的代表作。粗重的黑色线条控制着七个大小不同的矩形，形成非常简洁的结构。画面主导是右上方那块鲜亮的红色，不仅面积巨大，且色度极为饱和。左下方的一小块蓝色、右下方的一点点黄色与四块灰白色有效配合，牢牢控制住红色正方形在画面上的平衡。在这里，除了三原色之外，再无其他色彩；除了垂直线和水平线之外，再无其他线条；除了直角与方块，再无其他形状。巧妙的分割与组合，使平面抽象成为一个有节奏、有动感的画面，从而实现了他的几何抽象原则，“借由绘画的基本元素：直线和直角(水平与垂直)、三原色(红黄蓝)和三个非色素(白、灰、黑)，这些有限的图案意义与抽象相互结合，象征构成自然的力量和自然本身。</a:t>
            </a:r>
            <a:endParaRPr lang="zh-CN" altLang="en-US" sz="1400"/>
          </a:p>
        </p:txBody>
      </p:sp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2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TYPE" val="i"/>
  <p:tag name="KSO_WM_UNIT_INDEX" val="2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3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TYPE" val="i"/>
  <p:tag name="KSO_WM_UNIT_INDEX" val="3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SLIDE_BACKGROUND_TYPE" val="navigation"/>
  <p:tag name="KSO_WM_SLIDE_BK_DARK_LIGHT" val="2"/>
  <p:tag name="KSO_WM_UNIT_TYPE" val="i"/>
  <p:tag name="KSO_WM_UNIT_INDEX" val="1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14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14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660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660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AG_VERSION" val="1.0"/>
  <p:tag name="KSO_WM_BEAUTIFY_FLAG" val="#wm#"/>
  <p:tag name="KSO_WM_TEMPLATE_CATEGORY" val="custom"/>
  <p:tag name="KSO_WM_TEMPLATE_INDEX" val="20202660"/>
  <p:tag name="KSO_WM_TEMPLATE_THUMBS_INDEX" val="1、4、7、8、9、10、11、12、13、14、15"/>
  <p:tag name="KSO_WM_TEMPLATE_MASTER_THUMB_INDEX" val="18"/>
</p:tagLst>
</file>

<file path=ppt/tags/tag156.xml><?xml version="1.0" encoding="utf-8"?>
<p:tagLst xmlns:p="http://schemas.openxmlformats.org/presentationml/2006/main">
  <p:tag name="KSO_WM_TEMPLATE_CATEGORY" val="custom"/>
  <p:tag name="KSO_WM_TEMPLATE_INDEX" val="20204377"/>
</p:tagLst>
</file>

<file path=ppt/tags/tag157.xml><?xml version="1.0" encoding="utf-8"?>
<p:tagLst xmlns:p="http://schemas.openxmlformats.org/presentationml/2006/main">
  <p:tag name="KSO_WM_UNIT_TEXTBOXSTYLE_GUID" val="{3274cbb7-3e88-40b2-b545-bce382c363ca}"/>
</p:tagLst>
</file>

<file path=ppt/tags/tag158.xml><?xml version="1.0" encoding="utf-8"?>
<p:tagLst xmlns:p="http://schemas.openxmlformats.org/presentationml/2006/main">
  <p:tag name="KSO_WM_UNIT_TEXTBOXSTYLE_SHAPETYPE" val="1"/>
  <p:tag name="KSO_WM_UNIT_TEXTBOXSTYLE_ADJUSTLEFT" val="0_-38.84999"/>
  <p:tag name="KSO_WM_UNIT_TEXTBOXSTYLE_ADJUSTTOP" val="0_-30"/>
  <p:tag name="KSO_WM_UNIT_TEXTBOXSTYLE_ADJUSTWIDTH" val="100_77.55002"/>
  <p:tag name="KSO_WM_UNIT_TEXTBOXSTYLE_ADJUSTHEIGTH" val="100_6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429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3274cbb7-3e88-40b2-b545-bce382c363ca}"/>
</p:tagLst>
</file>

<file path=ppt/tags/tag159.xml><?xml version="1.0" encoding="utf-8"?>
<p:tagLst xmlns:p="http://schemas.openxmlformats.org/presentationml/2006/main">
  <p:tag name="KSO_WM_UNIT_TEXTBOXSTYLE_SHAPETYPE" val="1"/>
  <p:tag name="KSO_WM_UNIT_TEXTBOXSTYLE_ADJUSTLEFT" val="50_-23.97499"/>
  <p:tag name="KSO_WM_UNIT_TEXTBOXSTYLE_ADJUSTTOP" val="0_-75.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429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3274cbb7-3e88-40b2-b545-bce382c363ca}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TEXTBOXSTYLE_SHAPETYPE" val="1"/>
  <p:tag name="KSO_WM_UNIT_TEXTBOXSTYLE_ADJUSTLEFT" val="50_-23.97499"/>
  <p:tag name="KSO_WM_UNIT_TEXTBOXSTYLE_ADJUSTTOP" val="0_-71.9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mixed20201941_429*i*3"/>
  <p:tag name="KSO_WM_TEMPLATE_CATEGORY" val="mixed"/>
  <p:tag name="KSO_WM_TEMPLATE_INDEX" val="20201941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UNIT_TEXTBOXSTYLE_SHAPETYPE" val="1"/>
  <p:tag name="KSO_WM_UNIT_TEXTBOXSTYLE_ADJUSTLEFT" val="50_-8.025009"/>
  <p:tag name="KSO_WM_UNIT_TEXTBOXSTYLE_ADJUSTTOP" val="0_-75.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mixed20201941_429*i*4"/>
  <p:tag name="KSO_WM_TEMPLATE_CATEGORY" val="mixed"/>
  <p:tag name="KSO_WM_TEMPLATE_INDEX" val="20201941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，为了演示发布的良好效果，请言简意赅的阐述您的观点。&#13;您的正文已经经简明扼要，字字珠玑，但信息却千丝万缕、错综复杂，需要用更多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mixed20201941_429*f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3274cbb7-3e88-40b2-b545-bce382c363ca}"/>
  <p:tag name="KSO_WM_UNIT_TEXTBOXSTYLE_TEMPLATEID" val="3135619"/>
  <p:tag name="KSO_WM_UNIT_TEXTBOXSTYLE_TYPE" val="8"/>
</p:tagLst>
</file>

<file path=ppt/tags/tag163.xml><?xml version="1.0" encoding="utf-8"?>
<p:tagLst xmlns:p="http://schemas.openxmlformats.org/presentationml/2006/main">
  <p:tag name="KSO_WM_BEAUTIFY_FLAG" val="#wm#"/>
  <p:tag name="KSO_WM_TEMPLATE_CATEGORY" val="custom"/>
  <p:tag name="KSO_WM_TEMPLATE_INDEX" val="20204377"/>
</p:tagLst>
</file>

<file path=ppt/tags/tag164.xml><?xml version="1.0" encoding="utf-8"?>
<p:tagLst xmlns:p="http://schemas.openxmlformats.org/presentationml/2006/main">
  <p:tag name="KSO_WM_UNIT_TEXTBOXSTYLE_SHAPETYPE" val="1"/>
  <p:tag name="KSO_WM_UNIT_TEXTBOXSTYLE_ADJUSTLEFT" val="0_-26.40008"/>
  <p:tag name="KSO_WM_UNIT_TEXTBOXSTYLE_ADJUSTTOP" val="0_-5.199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884_83*i*1"/>
  <p:tag name="KSO_WM_TEMPLATE_CATEGORY" val="mixed"/>
  <p:tag name="KSO_WM_TEMPLATE_INDEX" val="20201884"/>
  <p:tag name="KSO_WM_UNIT_LAYERLEVEL" val="1"/>
  <p:tag name="KSO_WM_TAG_VERSION" val="1.0"/>
  <p:tag name="KSO_WM_BEAUTIFY_FLAG" val="#wm#"/>
  <p:tag name="KSO_WM_UNIT_TEXTBOXSTYLE_GUID" val="{49f7f096-c571-4ce1-a5ff-8ef224b6dee0}"/>
</p:tagLst>
</file>

<file path=ppt/tags/tag165.xml><?xml version="1.0" encoding="utf-8"?>
<p:tagLst xmlns:p="http://schemas.openxmlformats.org/presentationml/2006/main">
  <p:tag name="KSO_WM_UNIT_TEXTBOXSTYLE_SHAPETYPE" val="0"/>
  <p:tag name="KSO_WM_UNIT_TEXTBOXSTYLE_TEMPLATETYPE" val="1"/>
  <p:tag name="KSO_WM_UNIT_ISCONTENTSTITLE" val="0"/>
  <p:tag name="KSO_WM_UNIT_NOCLEAR" val="0"/>
  <p:tag name="KSO_WM_UNIT_VALUE" val="35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mixed20201884_83*a*1"/>
  <p:tag name="KSO_WM_TEMPLATE_CATEGORY" val="mixed"/>
  <p:tag name="KSO_WM_TEMPLATE_INDEX" val="20201884"/>
  <p:tag name="KSO_WM_UNIT_LAYERLEVEL" val="1"/>
  <p:tag name="KSO_WM_TAG_VERSION" val="1.0"/>
  <p:tag name="KSO_WM_BEAUTIFY_FLAG" val="#wm#"/>
  <p:tag name="KSO_WM_UNIT_PRESET_TEXT" val="单击此处输入正文标题内容"/>
  <p:tag name="KSO_WM_UNIT_TEXTBOXSTYLE_GUID" val="{49f7f096-c571-4ce1-a5ff-8ef224b6dee0}"/>
  <p:tag name="KSO_WM_UNIT_TEXTBOXSTYLE_TEMPLATEID" val="3130943"/>
  <p:tag name="KSO_WM_UNIT_TEXTBOXSTYLE_TYPE" val="3"/>
</p:tagLst>
</file>

<file path=ppt/tags/tag166.xml><?xml version="1.0" encoding="utf-8"?>
<p:tagLst xmlns:p="http://schemas.openxmlformats.org/presentationml/2006/main">
  <p:tag name="KSO_WM_BEAUTIFY_FLAG" val="#wm#"/>
  <p:tag name="KSO_WM_TEMPLATE_CATEGORY" val="custom"/>
  <p:tag name="KSO_WM_TEMPLATE_INDEX" val="20204377"/>
</p:tagLst>
</file>

<file path=ppt/tags/tag167.xml><?xml version="1.0" encoding="utf-8"?>
<p:tagLst xmlns:p="http://schemas.openxmlformats.org/presentationml/2006/main">
  <p:tag name="KSO_WM_UNIT_ISCONTENTSTITLE" val="0"/>
  <p:tag name="KSO_WM_UNIT_PRESET_TEXT" val="卡通模板PPT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660_1*a*1"/>
  <p:tag name="KSO_WM_TEMPLATE_CATEGORY" val="custom"/>
  <p:tag name="KSO_WM_TEMPLATE_INDEX" val="20202660"/>
  <p:tag name="KSO_WM_UNIT_LAYERLEVEL" val="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SLIDE_ID" val="custom20202660_1"/>
  <p:tag name="KSO_WM_TEMPLATE_SUBCATEGORY" val="0"/>
  <p:tag name="KSO_WM_TEMPLATE_MASTER_TYPE" val="1"/>
  <p:tag name="KSO_WM_TEMPLATE_COLOR_TYPE" val="1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2660"/>
  <p:tag name="KSO_WM_SLIDE_TYPE" val="title"/>
  <p:tag name="KSO_WM_SLIDE_SUBTYPE" val="pureTxt"/>
  <p:tag name="KSO_WM_SLIDE_LAYOUT" val="a_b"/>
  <p:tag name="KSO_WM_SLIDE_LAYOUT_CNT" val="1_1"/>
  <p:tag name="KSO_WM_TEMPLATE_THUMBS_INDEX" val="1、4、7、8、9、10、11、12、13、14、15"/>
  <p:tag name="KSO_WM_TEMPLATE_MASTER_THUMB_INDEX" val="12"/>
  <p:tag name="KSO_WM_SLIDE_MODEL_TYPE" val="cover"/>
</p:tagLst>
</file>

<file path=ppt/tags/tag169.xml><?xml version="1.0" encoding="utf-8"?>
<p:tagLst xmlns:p="http://schemas.openxmlformats.org/presentationml/2006/main">
  <p:tag name="KSO_WM_UNIT_TEXTBOXSTYLE_GUID" val="{904339e1-8b8f-4e36-8f4d-06905200046c}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TEXTBOXSTYLE_SHAPETYPE" val="1"/>
  <p:tag name="KSO_WM_UNIT_TEXTBOXSTYLE_ADJUSTLEFT" val="100_44.45"/>
  <p:tag name="KSO_WM_UNIT_TEXTBOXSTYLE_ADJUSTTOP" val="0_4.799999"/>
  <p:tag name="KSO_WM_UNIT_TEXTBOXSTYLE_ADJUSTWIDTH" val="-100_821.85"/>
  <p:tag name="KSO_WM_UNIT_TEXTBOXSTYLE_ADJUSTHEIGTH" val="100_-9.599998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884_36*i*1"/>
  <p:tag name="KSO_WM_TEMPLATE_CATEGORY" val="mixed"/>
  <p:tag name="KSO_WM_TEMPLATE_INDEX" val="20201884"/>
  <p:tag name="KSO_WM_UNIT_LAYERLEVEL" val="1"/>
  <p:tag name="KSO_WM_TAG_VERSION" val="1.0"/>
  <p:tag name="KSO_WM_BEAUTIFY_FLAG" val="#wm#"/>
  <p:tag name="KSO_WM_UNIT_TEXTBOXSTYLE_GUID" val="{904339e1-8b8f-4e36-8f4d-06905200046c}"/>
</p:tagLst>
</file>

<file path=ppt/tags/tag171.xml><?xml version="1.0" encoding="utf-8"?>
<p:tagLst xmlns:p="http://schemas.openxmlformats.org/presentationml/2006/main">
  <p:tag name="KSO_WM_UNIT_TEXTBOXSTYLE_SHAPETYPE" val="1"/>
  <p:tag name="KSO_WM_UNIT_TEXTBOXSTYLE_ADJUSTLEFT" val="0_-93.85001"/>
  <p:tag name="KSO_WM_UNIT_TEXTBOXSTYLE_ADJUSTTOP" val="0_4.799999"/>
  <p:tag name="KSO_WM_UNIT_TEXTBOXSTYLE_ADJUSTHEIGTH" val="100_-9.599998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884_36*i*2"/>
  <p:tag name="KSO_WM_TEMPLATE_CATEGORY" val="mixed"/>
  <p:tag name="KSO_WM_TEMPLATE_INDEX" val="20201884"/>
  <p:tag name="KSO_WM_UNIT_LAYERLEVEL" val="1"/>
  <p:tag name="KSO_WM_TAG_VERSION" val="1.0"/>
  <p:tag name="KSO_WM_BEAUTIFY_FLAG" val="#wm#"/>
  <p:tag name="KSO_WM_UNIT_TEXTBOXSTYLE_GUID" val="{904339e1-8b8f-4e36-8f4d-06905200046c}"/>
</p:tagLst>
</file>

<file path=ppt/tags/tag172.xml><?xml version="1.0" encoding="utf-8"?>
<p:tagLst xmlns:p="http://schemas.openxmlformats.org/presentationml/2006/main">
  <p:tag name="KSO_WM_UNIT_TEXTBOXSTYLE_SHAPETYPE" val="1"/>
  <p:tag name="KSO_WM_UNIT_TEXTBOXSTYLE_ADJUSTLEFT" val="0_-71.95"/>
  <p:tag name="KSO_WM_UNIT_TEXTBOXSTYLE_ADJUSTTOP" val="0_4.799999"/>
  <p:tag name="KSO_WM_UNIT_TEXTBOXSTYLE_ADJUSTHEIGTH" val="100_-9.599998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mixed20201884_36*i*3"/>
  <p:tag name="KSO_WM_TEMPLATE_CATEGORY" val="mixed"/>
  <p:tag name="KSO_WM_TEMPLATE_INDEX" val="20201884"/>
  <p:tag name="KSO_WM_UNIT_LAYERLEVEL" val="1"/>
  <p:tag name="KSO_WM_TAG_VERSION" val="1.0"/>
  <p:tag name="KSO_WM_BEAUTIFY_FLAG" val="#wm#"/>
  <p:tag name="KSO_WM_UNIT_TEXTBOXSTYLE_GUID" val="{904339e1-8b8f-4e36-8f4d-06905200046c}"/>
</p:tagLst>
</file>

<file path=ppt/tags/tag173.xml><?xml version="1.0" encoding="utf-8"?>
<p:tagLst xmlns:p="http://schemas.openxmlformats.org/presentationml/2006/main">
  <p:tag name="KSO_WM_UNIT_TEXTBOXSTYLE_SHAPETYPE" val="1"/>
  <p:tag name="KSO_WM_UNIT_TEXTBOXSTYLE_ADJUSTLEFT" val="0_-49.3"/>
  <p:tag name="KSO_WM_UNIT_TEXTBOXSTYLE_ADJUSTTOP" val="0_4.799999"/>
  <p:tag name="KSO_WM_UNIT_TEXTBOXSTYLE_ADJUSTHEIGTH" val="100_-9.599998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mixed20201884_36*i*4"/>
  <p:tag name="KSO_WM_TEMPLATE_CATEGORY" val="mixed"/>
  <p:tag name="KSO_WM_TEMPLATE_INDEX" val="20201884"/>
  <p:tag name="KSO_WM_UNIT_LAYERLEVEL" val="1"/>
  <p:tag name="KSO_WM_TAG_VERSION" val="1.0"/>
  <p:tag name="KSO_WM_BEAUTIFY_FLAG" val="#wm#"/>
  <p:tag name="KSO_WM_UNIT_TEXTBOXSTYLE_GUID" val="{904339e1-8b8f-4e36-8f4d-06905200046c}"/>
</p:tagLst>
</file>

<file path=ppt/tags/tag174.xml><?xml version="1.0" encoding="utf-8"?>
<p:tagLst xmlns:p="http://schemas.openxmlformats.org/presentationml/2006/main">
  <p:tag name="KSO_WM_UNIT_TEXTBOXSTYLE_SHAPETYPE" val="0"/>
  <p:tag name="KSO_WM_UNIT_TEXTBOXSTYLE_TEMPLATETYPE" val="1"/>
  <p:tag name="KSO_WM_UNIT_ISCONTENTSTITLE" val="0"/>
  <p:tag name="KSO_WM_UNIT_PRESET_TEXT" val="单击此处输入正文标题内容"/>
  <p:tag name="KSO_WM_UNIT_NOCLEAR" val="1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mixed20201884_36*a*1"/>
  <p:tag name="KSO_WM_TEMPLATE_CATEGORY" val="mixed"/>
  <p:tag name="KSO_WM_TEMPLATE_INDEX" val="20201884"/>
  <p:tag name="KSO_WM_UNIT_LAYERLEVEL" val="1"/>
  <p:tag name="KSO_WM_TAG_VERSION" val="1.0"/>
  <p:tag name="KSO_WM_BEAUTIFY_FLAG" val="#wm#"/>
  <p:tag name="KSO_WM_UNIT_TEXTBOXSTYLE_GUID" val="{904339e1-8b8f-4e36-8f4d-06905200046c}"/>
  <p:tag name="KSO_WM_UNIT_TEXTBOXSTYLE_TEMPLATEID" val="3130896"/>
  <p:tag name="KSO_WM_UNIT_TEXTBOXSTYLE_TYPE" val="3"/>
</p:tagLst>
</file>

<file path=ppt/tags/tag175.xml><?xml version="1.0" encoding="utf-8"?>
<p:tagLst xmlns:p="http://schemas.openxmlformats.org/presentationml/2006/main">
  <p:tag name="KSO_WM_BEAUTIFY_FLAG" val="#wm#"/>
  <p:tag name="KSO_WM_TEMPLATE_CATEGORY" val="custom"/>
  <p:tag name="KSO_WM_TEMPLATE_INDEX" val="20204377"/>
</p:tagLst>
</file>

<file path=ppt/tags/tag176.xml><?xml version="1.0" encoding="utf-8"?>
<p:tagLst xmlns:p="http://schemas.openxmlformats.org/presentationml/2006/main">
  <p:tag name="KSO_WM_UNIT_TEXTBOXSTYLE_SHAPETYPE" val="0"/>
  <p:tag name="KSO_WM_UNIT_TEXTBOXSTYLE_TEMPLATETYPE" val="1"/>
  <p:tag name="KSO_WM_UNIT_ISCONTENTSTITLE" val="0"/>
  <p:tag name="KSO_WM_UNIT_PRESET_TEXT" val="单击此处输入正文标题内容"/>
  <p:tag name="KSO_WM_UNIT_NOCLEAR" val="1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mixed20201884_36*a*1"/>
  <p:tag name="KSO_WM_TEMPLATE_CATEGORY" val="mixed"/>
  <p:tag name="KSO_WM_TEMPLATE_INDEX" val="20201884"/>
  <p:tag name="KSO_WM_UNIT_LAYERLEVEL" val="1"/>
  <p:tag name="KSO_WM_TAG_VERSION" val="1.0"/>
  <p:tag name="KSO_WM_BEAUTIFY_FLAG" val="#wm#"/>
  <p:tag name="KSO_WM_UNIT_TEXTBOXSTYLE_GUID" val="{904339e1-8b8f-4e36-8f4d-06905200046c}"/>
  <p:tag name="KSO_WM_UNIT_TEXTBOXSTYLE_TEMPLATEID" val="3130896"/>
  <p:tag name="KSO_WM_UNIT_TEXTBOXSTYLE_TYPE" val="3"/>
</p:tagLst>
</file>

<file path=ppt/tags/tag177.xml><?xml version="1.0" encoding="utf-8"?>
<p:tagLst xmlns:p="http://schemas.openxmlformats.org/presentationml/2006/main">
  <p:tag name="KSO_WM_BEAUTIFY_FLAG" val="#wm#"/>
  <p:tag name="KSO_WM_TEMPLATE_CATEGORY" val="custom"/>
  <p:tag name="KSO_WM_TEMPLATE_INDEX" val="20204377"/>
</p:tagLst>
</file>

<file path=ppt/tags/tag178.xml><?xml version="1.0" encoding="utf-8"?>
<p:tagLst xmlns:p="http://schemas.openxmlformats.org/presentationml/2006/main">
  <p:tag name="KSO_WM_BEAUTIFY_FLAG" val="#wm#"/>
  <p:tag name="KSO_WM_TEMPLATE_CATEGORY" val="custom"/>
  <p:tag name="KSO_WM_TEMPLATE_INDEX" val="20204377"/>
</p:tagLst>
</file>

<file path=ppt/tags/tag179.xml><?xml version="1.0" encoding="utf-8"?>
<p:tagLst xmlns:p="http://schemas.openxmlformats.org/presentationml/2006/main">
  <p:tag name="KSO_WM_UNIT_TEXTBOXSTYLE_GUID" val="{20140a7f-5261-4e73-8aa9-2fc327f66643}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TEXTBOXSTYLE_SHAPETYPE" val="1"/>
  <p:tag name="KSO_WM_UNIT_TEXTBOXSTYLE_ADJUSTLEFT" val="0_-6.400002"/>
  <p:tag name="KSO_WM_UNIT_TEXTBOXSTYLE_ADJUSTTOP" val="0_-2.25"/>
  <p:tag name="KSO_WM_UNIT_TEXTBOXSTYLE_ADJUSTWIDTH" val="100_25.35001"/>
  <p:tag name="KSO_WM_UNIT_TEXTBOXSTYLE_ADJUSTHEIGTH" val="100_20.3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883_87*i*1"/>
  <p:tag name="KSO_WM_TEMPLATE_CATEGORY" val="mixed"/>
  <p:tag name="KSO_WM_TEMPLATE_INDEX" val="20201883"/>
  <p:tag name="KSO_WM_UNIT_LAYERLEVEL" val="1"/>
  <p:tag name="KSO_WM_TAG_VERSION" val="1.0"/>
  <p:tag name="KSO_WM_BEAUTIFY_FLAG" val="#wm#"/>
  <p:tag name="KSO_WM_UNIT_TEXTBOXSTYLE_GUID" val="{20140a7f-5261-4e73-8aa9-2fc327f66643}"/>
</p:tagLst>
</file>

<file path=ppt/tags/tag181.xml><?xml version="1.0" encoding="utf-8"?>
<p:tagLst xmlns:p="http://schemas.openxmlformats.org/presentationml/2006/main">
  <p:tag name="KSO_WM_UNIT_TEXTBOXSTYLE_SHAPETYPE" val="1"/>
  <p:tag name="KSO_WM_UNIT_TEXTBOXSTYLE_ADJUSTLEFT" val="0_-12.65"/>
  <p:tag name="KSO_WM_UNIT_TEXTBOXSTYLE_ADJUSTTOP" val="0_-10.15"/>
  <p:tag name="KSO_WM_UNIT_TEXTBOXSTYLE_ADJUSTWIDTH" val="100_25.35001"/>
  <p:tag name="KSO_WM_UNIT_TEXTBOXSTYLE_ADJUSTHEIGTH" val="100_20.3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883_87*i*2"/>
  <p:tag name="KSO_WM_TEMPLATE_CATEGORY" val="mixed"/>
  <p:tag name="KSO_WM_TEMPLATE_INDEX" val="20201883"/>
  <p:tag name="KSO_WM_UNIT_LAYERLEVEL" val="1"/>
  <p:tag name="KSO_WM_TAG_VERSION" val="1.0"/>
  <p:tag name="KSO_WM_BEAUTIFY_FLAG" val="#wm#"/>
  <p:tag name="KSO_WM_UNIT_TEXTBOXSTYLE_GUID" val="{20140a7f-5261-4e73-8aa9-2fc327f66643}"/>
</p:tagLst>
</file>

<file path=ppt/tags/tag182.xml><?xml version="1.0" encoding="utf-8"?>
<p:tagLst xmlns:p="http://schemas.openxmlformats.org/presentationml/2006/main">
  <p:tag name="KSO_WM_UNIT_TEXTBOXSTYLE_SHAPETYPE" val="0"/>
  <p:tag name="KSO_WM_UNIT_TEXTBOXSTYLE_TEMPLATETYPE" val="1"/>
  <p:tag name="KSO_WM_UNIT_ISCONTENTSTITLE" val="0"/>
  <p:tag name="KSO_WM_UNIT_PRESET_TEXT" val="单击此处输入正文标题内容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mixed20201883_87*a*1"/>
  <p:tag name="KSO_WM_TEMPLATE_CATEGORY" val="mixed"/>
  <p:tag name="KSO_WM_TEMPLATE_INDEX" val="20201883"/>
  <p:tag name="KSO_WM_UNIT_LAYERLEVEL" val="1"/>
  <p:tag name="KSO_WM_TAG_VERSION" val="1.0"/>
  <p:tag name="KSO_WM_BEAUTIFY_FLAG" val="#wm#"/>
  <p:tag name="KSO_WM_UNIT_TEXTBOXSTYLE_GUID" val="{20140a7f-5261-4e73-8aa9-2fc327f66643}"/>
  <p:tag name="KSO_WM_UNIT_TEXTBOXSTYLE_TEMPLATEID" val="3131110"/>
  <p:tag name="KSO_WM_UNIT_TEXTBOXSTYLE_TYPE" val="3"/>
</p:tagLst>
</file>

<file path=ppt/tags/tag183.xml><?xml version="1.0" encoding="utf-8"?>
<p:tagLst xmlns:p="http://schemas.openxmlformats.org/presentationml/2006/main">
  <p:tag name="KSO_WM_BEAUTIFY_FLAG" val="#wm#"/>
  <p:tag name="KSO_WM_TEMPLATE_CATEGORY" val="custom"/>
  <p:tag name="KSO_WM_TEMPLATE_INDEX" val="20204377"/>
</p:tagLst>
</file>

<file path=ppt/tags/tag184.xml><?xml version="1.0" encoding="utf-8"?>
<p:tagLst xmlns:p="http://schemas.openxmlformats.org/presentationml/2006/main">
  <p:tag name="KSO_WM_UNIT_TEXTBOXSTYLE_GUID" val="{20140a7f-5261-4e73-8aa9-2fc327f66643}"/>
</p:tagLst>
</file>

<file path=ppt/tags/tag185.xml><?xml version="1.0" encoding="utf-8"?>
<p:tagLst xmlns:p="http://schemas.openxmlformats.org/presentationml/2006/main">
  <p:tag name="KSO_WM_UNIT_TEXTBOXSTYLE_SHAPETYPE" val="1"/>
  <p:tag name="KSO_WM_UNIT_TEXTBOXSTYLE_ADJUSTLEFT" val="0_-6.400002"/>
  <p:tag name="KSO_WM_UNIT_TEXTBOXSTYLE_ADJUSTTOP" val="0_-2.25"/>
  <p:tag name="KSO_WM_UNIT_TEXTBOXSTYLE_ADJUSTWIDTH" val="100_25.35001"/>
  <p:tag name="KSO_WM_UNIT_TEXTBOXSTYLE_ADJUSTHEIGTH" val="100_20.3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883_87*i*1"/>
  <p:tag name="KSO_WM_TEMPLATE_CATEGORY" val="mixed"/>
  <p:tag name="KSO_WM_TEMPLATE_INDEX" val="20201883"/>
  <p:tag name="KSO_WM_UNIT_LAYERLEVEL" val="1"/>
  <p:tag name="KSO_WM_TAG_VERSION" val="1.0"/>
  <p:tag name="KSO_WM_BEAUTIFY_FLAG" val="#wm#"/>
  <p:tag name="KSO_WM_UNIT_TEXTBOXSTYLE_GUID" val="{20140a7f-5261-4e73-8aa9-2fc327f66643}"/>
</p:tagLst>
</file>

<file path=ppt/tags/tag186.xml><?xml version="1.0" encoding="utf-8"?>
<p:tagLst xmlns:p="http://schemas.openxmlformats.org/presentationml/2006/main">
  <p:tag name="KSO_WM_UNIT_TEXTBOXSTYLE_SHAPETYPE" val="1"/>
  <p:tag name="KSO_WM_UNIT_TEXTBOXSTYLE_ADJUSTLEFT" val="0_-12.65"/>
  <p:tag name="KSO_WM_UNIT_TEXTBOXSTYLE_ADJUSTTOP" val="0_-10.15"/>
  <p:tag name="KSO_WM_UNIT_TEXTBOXSTYLE_ADJUSTWIDTH" val="100_25.35001"/>
  <p:tag name="KSO_WM_UNIT_TEXTBOXSTYLE_ADJUSTHEIGTH" val="100_20.3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883_87*i*2"/>
  <p:tag name="KSO_WM_TEMPLATE_CATEGORY" val="mixed"/>
  <p:tag name="KSO_WM_TEMPLATE_INDEX" val="20201883"/>
  <p:tag name="KSO_WM_UNIT_LAYERLEVEL" val="1"/>
  <p:tag name="KSO_WM_TAG_VERSION" val="1.0"/>
  <p:tag name="KSO_WM_BEAUTIFY_FLAG" val="#wm#"/>
  <p:tag name="KSO_WM_UNIT_TEXTBOXSTYLE_GUID" val="{20140a7f-5261-4e73-8aa9-2fc327f66643}"/>
</p:tagLst>
</file>

<file path=ppt/tags/tag187.xml><?xml version="1.0" encoding="utf-8"?>
<p:tagLst xmlns:p="http://schemas.openxmlformats.org/presentationml/2006/main">
  <p:tag name="KSO_WM_BEAUTIFY_FLAG" val="#wm#"/>
  <p:tag name="KSO_WM_TEMPLATE_CATEGORY" val="custom"/>
  <p:tag name="KSO_WM_TEMPLATE_INDEX" val="20204377"/>
</p:tagLst>
</file>

<file path=ppt/tags/tag188.xml><?xml version="1.0" encoding="utf-8"?>
<p:tagLst xmlns:p="http://schemas.openxmlformats.org/presentationml/2006/main">
  <p:tag name="KSO_WM_UNIT_TEXTBOXSTYLE_GUID" val="{904339e1-8b8f-4e36-8f4d-06905200046c}"/>
</p:tagLst>
</file>

<file path=ppt/tags/tag189.xml><?xml version="1.0" encoding="utf-8"?>
<p:tagLst xmlns:p="http://schemas.openxmlformats.org/presentationml/2006/main">
  <p:tag name="KSO_WM_UNIT_TEXTBOXSTYLE_SHAPETYPE" val="1"/>
  <p:tag name="KSO_WM_UNIT_TEXTBOXSTYLE_ADJUSTLEFT" val="100_44.45"/>
  <p:tag name="KSO_WM_UNIT_TEXTBOXSTYLE_ADJUSTTOP" val="0_4.799999"/>
  <p:tag name="KSO_WM_UNIT_TEXTBOXSTYLE_ADJUSTWIDTH" val="-100_821.85"/>
  <p:tag name="KSO_WM_UNIT_TEXTBOXSTYLE_ADJUSTHEIGTH" val="100_-9.599998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884_36*i*1"/>
  <p:tag name="KSO_WM_TEMPLATE_CATEGORY" val="mixed"/>
  <p:tag name="KSO_WM_TEMPLATE_INDEX" val="20201884"/>
  <p:tag name="KSO_WM_UNIT_LAYERLEVEL" val="1"/>
  <p:tag name="KSO_WM_TAG_VERSION" val="1.0"/>
  <p:tag name="KSO_WM_BEAUTIFY_FLAG" val="#wm#"/>
  <p:tag name="KSO_WM_UNIT_TEXTBOXSTYLE_GUID" val="{904339e1-8b8f-4e36-8f4d-06905200046c}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TEXTBOXSTYLE_SHAPETYPE" val="1"/>
  <p:tag name="KSO_WM_UNIT_TEXTBOXSTYLE_ADJUSTLEFT" val="0_-93.85001"/>
  <p:tag name="KSO_WM_UNIT_TEXTBOXSTYLE_ADJUSTTOP" val="0_4.799999"/>
  <p:tag name="KSO_WM_UNIT_TEXTBOXSTYLE_ADJUSTHEIGTH" val="100_-9.599998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884_36*i*2"/>
  <p:tag name="KSO_WM_TEMPLATE_CATEGORY" val="mixed"/>
  <p:tag name="KSO_WM_TEMPLATE_INDEX" val="20201884"/>
  <p:tag name="KSO_WM_UNIT_LAYERLEVEL" val="1"/>
  <p:tag name="KSO_WM_TAG_VERSION" val="1.0"/>
  <p:tag name="KSO_WM_BEAUTIFY_FLAG" val="#wm#"/>
  <p:tag name="KSO_WM_UNIT_TEXTBOXSTYLE_GUID" val="{904339e1-8b8f-4e36-8f4d-06905200046c}"/>
</p:tagLst>
</file>

<file path=ppt/tags/tag191.xml><?xml version="1.0" encoding="utf-8"?>
<p:tagLst xmlns:p="http://schemas.openxmlformats.org/presentationml/2006/main">
  <p:tag name="KSO_WM_UNIT_TEXTBOXSTYLE_SHAPETYPE" val="1"/>
  <p:tag name="KSO_WM_UNIT_TEXTBOXSTYLE_ADJUSTLEFT" val="0_-71.95"/>
  <p:tag name="KSO_WM_UNIT_TEXTBOXSTYLE_ADJUSTTOP" val="0_4.799999"/>
  <p:tag name="KSO_WM_UNIT_TEXTBOXSTYLE_ADJUSTHEIGTH" val="100_-9.599998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mixed20201884_36*i*3"/>
  <p:tag name="KSO_WM_TEMPLATE_CATEGORY" val="mixed"/>
  <p:tag name="KSO_WM_TEMPLATE_INDEX" val="20201884"/>
  <p:tag name="KSO_WM_UNIT_LAYERLEVEL" val="1"/>
  <p:tag name="KSO_WM_TAG_VERSION" val="1.0"/>
  <p:tag name="KSO_WM_BEAUTIFY_FLAG" val="#wm#"/>
  <p:tag name="KSO_WM_UNIT_TEXTBOXSTYLE_GUID" val="{904339e1-8b8f-4e36-8f4d-06905200046c}"/>
</p:tagLst>
</file>

<file path=ppt/tags/tag192.xml><?xml version="1.0" encoding="utf-8"?>
<p:tagLst xmlns:p="http://schemas.openxmlformats.org/presentationml/2006/main">
  <p:tag name="KSO_WM_UNIT_TEXTBOXSTYLE_SHAPETYPE" val="1"/>
  <p:tag name="KSO_WM_UNIT_TEXTBOXSTYLE_ADJUSTLEFT" val="0_-49.3"/>
  <p:tag name="KSO_WM_UNIT_TEXTBOXSTYLE_ADJUSTTOP" val="0_4.799999"/>
  <p:tag name="KSO_WM_UNIT_TEXTBOXSTYLE_ADJUSTHEIGTH" val="100_-9.599998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mixed20201884_36*i*4"/>
  <p:tag name="KSO_WM_TEMPLATE_CATEGORY" val="mixed"/>
  <p:tag name="KSO_WM_TEMPLATE_INDEX" val="20201884"/>
  <p:tag name="KSO_WM_UNIT_LAYERLEVEL" val="1"/>
  <p:tag name="KSO_WM_TAG_VERSION" val="1.0"/>
  <p:tag name="KSO_WM_BEAUTIFY_FLAG" val="#wm#"/>
  <p:tag name="KSO_WM_UNIT_TEXTBOXSTYLE_GUID" val="{904339e1-8b8f-4e36-8f4d-06905200046c}"/>
</p:tagLst>
</file>

<file path=ppt/tags/tag193.xml><?xml version="1.0" encoding="utf-8"?>
<p:tagLst xmlns:p="http://schemas.openxmlformats.org/presentationml/2006/main">
  <p:tag name="KSO_WM_UNIT_TEXTBOXSTYLE_SHAPETYPE" val="0"/>
  <p:tag name="KSO_WM_UNIT_TEXTBOXSTYLE_TEMPLATETYPE" val="1"/>
  <p:tag name="KSO_WM_UNIT_ISCONTENTSTITLE" val="0"/>
  <p:tag name="KSO_WM_UNIT_PRESET_TEXT" val="单击此处输入正文标题内容"/>
  <p:tag name="KSO_WM_UNIT_NOCLEAR" val="1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mixed20201884_36*a*1"/>
  <p:tag name="KSO_WM_TEMPLATE_CATEGORY" val="mixed"/>
  <p:tag name="KSO_WM_TEMPLATE_INDEX" val="20201884"/>
  <p:tag name="KSO_WM_UNIT_LAYERLEVEL" val="1"/>
  <p:tag name="KSO_WM_TAG_VERSION" val="1.0"/>
  <p:tag name="KSO_WM_BEAUTIFY_FLAG" val="#wm#"/>
  <p:tag name="KSO_WM_UNIT_TEXTBOXSTYLE_GUID" val="{904339e1-8b8f-4e36-8f4d-06905200046c}"/>
  <p:tag name="KSO_WM_UNIT_TEXTBOXSTYLE_TEMPLATEID" val="3130896"/>
  <p:tag name="KSO_WM_UNIT_TEXTBOXSTYLE_TYPE" val="3"/>
</p:tagLst>
</file>

<file path=ppt/tags/tag194.xml><?xml version="1.0" encoding="utf-8"?>
<p:tagLst xmlns:p="http://schemas.openxmlformats.org/presentationml/2006/main">
  <p:tag name="KSO_WM_BEAUTIFY_FLAG" val="#wm#"/>
  <p:tag name="KSO_WM_TEMPLATE_CATEGORY" val="custom"/>
  <p:tag name="KSO_WM_TEMPLATE_INDEX" val="20204377"/>
</p:tagLst>
</file>

<file path=ppt/tags/tag195.xml><?xml version="1.0" encoding="utf-8"?>
<p:tagLst xmlns:p="http://schemas.openxmlformats.org/presentationml/2006/main">
  <p:tag name="KSO_WM_BEAUTIFY_FLAG" val="#wm#"/>
  <p:tag name="KSO_WM_TEMPLATE_CATEGORY" val="custom"/>
  <p:tag name="KSO_WM_TEMPLATE_INDEX" val="20204377"/>
</p:tagLst>
</file>

<file path=ppt/tags/tag196.xml><?xml version="1.0" encoding="utf-8"?>
<p:tagLst xmlns:p="http://schemas.openxmlformats.org/presentationml/2006/main">
  <p:tag name="KSO_WM_BEAUTIFY_FLAG" val="#wm#"/>
  <p:tag name="KSO_WM_TEMPLATE_CATEGORY" val="custom"/>
  <p:tag name="KSO_WM_TEMPLATE_INDEX" val="20204377"/>
</p:tagLst>
</file>

<file path=ppt/tags/tag197.xml><?xml version="1.0" encoding="utf-8"?>
<p:tagLst xmlns:p="http://schemas.openxmlformats.org/presentationml/2006/main">
  <p:tag name="KSO_WM_BEAUTIFY_FLAG" val="#wm#"/>
  <p:tag name="KSO_WM_TEMPLATE_CATEGORY" val="custom"/>
  <p:tag name="KSO_WM_TEMPLATE_INDEX" val="20204377"/>
</p:tagLst>
</file>

<file path=ppt/tags/tag198.xml><?xml version="1.0" encoding="utf-8"?>
<p:tagLst xmlns:p="http://schemas.openxmlformats.org/presentationml/2006/main">
  <p:tag name="KSO_WM_UNIT_TEXTBOXSTYLE_GUID" val="{a6a03128-997b-4fed-9107-e48987ae6297}"/>
</p:tagLst>
</file>

<file path=ppt/tags/tag199.xml><?xml version="1.0" encoding="utf-8"?>
<p:tagLst xmlns:p="http://schemas.openxmlformats.org/presentationml/2006/main">
  <p:tag name="KSO_WM_UNIT_TEXTBOXSTYLE_SHAPETYPE" val="1"/>
  <p:tag name="KSO_WM_UNIT_TEXTBOXSTYLE_ADJUSTLEFT" val="0_0"/>
  <p:tag name="KSO_WM_UNIT_TEXTBOXSTYLE_ADJUSTTOP" val="0_-25"/>
  <p:tag name="KSO_WM_UNIT_TEXTBOXSTYLE_ADJUSTWIDTH" val="100_-93.9500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414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6a03128-997b-4fed-9107-e48987ae6297}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TEXTBOXSTYLE_SHAPETYPE" val="1"/>
  <p:tag name="KSO_WM_UNIT_TEXTBOXSTYLE_ADJUSTLEFT" val="100_-83.44998"/>
  <p:tag name="KSO_WM_UNIT_TEXTBOXSTYLE_ADJUSTTOP" val="0_-32.5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414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6a03128-997b-4fed-9107-e48987ae6297}"/>
</p:tagLst>
</file>

<file path=ppt/tags/tag201.xml><?xml version="1.0" encoding="utf-8"?>
<p:tagLst xmlns:p="http://schemas.openxmlformats.org/presentationml/2006/main">
  <p:tag name="KSO_WM_UNIT_TEXTBOXSTYLE_SHAPETYPE" val="1"/>
  <p:tag name="KSO_WM_UNIT_TEXTBOXSTYLE_ADJUSTLEFT" val="0_336.75"/>
  <p:tag name="KSO_WM_UNIT_TEXTBOXSTYLE_ADJUSTTOP" val="0_-32.5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mixed20201941_414*i*3"/>
  <p:tag name="KSO_WM_TEMPLATE_CATEGORY" val="mixed"/>
  <p:tag name="KSO_WM_TEMPLATE_INDEX" val="20201941"/>
  <p:tag name="KSO_WM_UNIT_LAYERLEVEL" val="1"/>
  <p:tag name="KSO_WM_TAG_VERSION" val="1.0"/>
  <p:tag name="KSO_WM_BEAUTIFY_FLAG" val="#wm#"/>
</p:tagLst>
</file>

<file path=ppt/tags/tag202.xml><?xml version="1.0" encoding="utf-8"?>
<p:tagLst xmlns:p="http://schemas.openxmlformats.org/presentationml/2006/main">
  <p:tag name="KSO_WM_UNIT_TEXTBOXSTYLE_SHAPETYPE" val="1"/>
  <p:tag name="KSO_WM_UNIT_TEXTBOXSTYLE_TEMPLATETYPE" val="0"/>
  <p:tag name="KSO_WM_UNIT_TEXTBOXSTYLE_ADJUSTLEFT" val="0_359"/>
  <p:tag name="KSO_WM_UNIT_TEXTBOXSTYLE_ADJUSTTOP" val="0_-32.5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mixed20201941_414*i*4"/>
  <p:tag name="KSO_WM_TEMPLATE_CATEGORY" val="mixed"/>
  <p:tag name="KSO_WM_TEMPLATE_INDEX" val="20201941"/>
  <p:tag name="KSO_WM_UNIT_LAYERLEVEL" val="1"/>
  <p:tag name="KSO_WM_TAG_VERSION" val="1.0"/>
  <p:tag name="KSO_WM_BEAUTIFY_FLAG" val="#wm#"/>
</p:tagLst>
</file>

<file path=ppt/tags/tag203.xml><?xml version="1.0" encoding="utf-8"?>
<p:tagLst xmlns:p="http://schemas.openxmlformats.org/presentationml/2006/main">
  <p:tag name="KSO_WM_UNIT_TEXTBOXSTYLE_SHAPETYPE" val="1"/>
  <p:tag name="KSO_WM_UNIT_TEXTBOXSTYLE_ADJUSTLEFT" val="0_382.85"/>
  <p:tag name="KSO_WM_UNIT_TEXTBOXSTYLE_ADJUSTTOP" val="0_-32.5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mixed20201941_414*i*5"/>
  <p:tag name="KSO_WM_TEMPLATE_CATEGORY" val="mixed"/>
  <p:tag name="KSO_WM_TEMPLATE_INDEX" val="20201941"/>
  <p:tag name="KSO_WM_UNIT_LAYERLEVEL" val="1"/>
  <p:tag name="KSO_WM_TAG_VERSION" val="1.0"/>
  <p:tag name="KSO_WM_BEAUTIFY_FLAG" val="#wm#"/>
</p:tagLst>
</file>

<file path=ppt/tags/tag204.xml><?xml version="1.0" encoding="utf-8"?>
<p:tagLst xmlns:p="http://schemas.openxmlformats.org/presentationml/2006/main">
  <p:tag name="KSO_WM_UNIT_TEXTBOXSTYLE_SHAPETYPE" val="1"/>
  <p:tag name="KSO_WM_UNIT_TEXTBOXSTYLE_ADJUSTLEFT" val="0_405.1"/>
  <p:tag name="KSO_WM_UNIT_TEXTBOXSTYLE_ADJUSTTOP" val="0_-32.5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mixed20201941_414*i*6"/>
  <p:tag name="KSO_WM_TEMPLATE_CATEGORY" val="mixed"/>
  <p:tag name="KSO_WM_TEMPLATE_INDEX" val="20201941"/>
  <p:tag name="KSO_WM_UNIT_LAYERLEVEL" val="1"/>
  <p:tag name="KSO_WM_TAG_VERSION" val="1.0"/>
  <p:tag name="KSO_WM_BEAUTIFY_FLAG" val="#wm#"/>
</p:tagLst>
</file>

<file path=ppt/tags/tag205.xml><?xml version="1.0" encoding="utf-8"?>
<p:tagLst xmlns:p="http://schemas.openxmlformats.org/presentationml/2006/main">
  <p:tag name="KSO_WM_UNIT_TEXTBOXSTYLE_ADJUSTWIDTH" val="100_-93.95001"/>
  <p:tag name="KSO_WM_UNIT_TEXTBOXSTYLE_SHAPETYPE" val="1"/>
  <p:tag name="KSO_WM_UNIT_TEXTBOXSTYLE_ADJUSTLEFT" val="0_93.95001"/>
  <p:tag name="KSO_WM_UNIT_TEXTBOXSTYLE_ADJUSTTOP" val="100_26.5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mixed20201941_414*i*8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6a03128-997b-4fed-9107-e48987ae6297}"/>
</p:tagLst>
</file>

<file path=ppt/tags/tag206.xml><?xml version="1.0" encoding="utf-8"?>
<p:tagLst xmlns:p="http://schemas.openxmlformats.org/presentationml/2006/main">
  <p:tag name="KSO_WM_UNIT_TEXTBOXSTYLE_SHAPETYPE" val="1"/>
  <p:tag name="KSO_WM_UNIT_TEXTBOXSTYLE_ADJUSTLEFT" val="0_0"/>
  <p:tag name="KSO_WM_UNIT_TEXTBOXSTYLE_ADJUSTTOP" val="100_20.5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mixed20201941_414*i*9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6a03128-997b-4fed-9107-e48987ae6297}"/>
</p:tagLst>
</file>

<file path=ppt/tags/tag207.xml><?xml version="1.0" encoding="utf-8"?>
<p:tagLst xmlns:p="http://schemas.openxmlformats.org/presentationml/2006/main">
  <p:tag name="KSO_WM_UNIT_TEXTBOXSTYLE_SHAPETYPE" val="1"/>
  <p:tag name="KSO_WM_UNIT_TEXTBOXSTYLE_ADJUSTLEFT" val="0_0"/>
  <p:tag name="KSO_WM_UNIT_TEXTBOXSTYLE_ADJUSTTOP" val="0_121.5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mixed20201941_414*i*10"/>
  <p:tag name="KSO_WM_TEMPLATE_CATEGORY" val="mixed"/>
  <p:tag name="KSO_WM_TEMPLATE_INDEX" val="20201941"/>
  <p:tag name="KSO_WM_UNIT_LAYERLEVEL" val="1"/>
  <p:tag name="KSO_WM_TAG_VERSION" val="1.0"/>
  <p:tag name="KSO_WM_BEAUTIFY_FLAG" val="#wm#"/>
</p:tagLst>
</file>

<file path=ppt/tags/tag208.xml><?xml version="1.0" encoding="utf-8"?>
<p:tagLst xmlns:p="http://schemas.openxmlformats.org/presentationml/2006/main">
  <p:tag name="KSO_WM_UNIT_TEXTBOXSTYLE_SHAPETYPE" val="1"/>
  <p:tag name="KSO_WM_UNIT_TEXTBOXSTYLE_ADJUSTLEFT" val="0_22.25"/>
  <p:tag name="KSO_WM_UNIT_TEXTBOXSTYLE_ADJUSTTOP" val="0_121.5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mixed20201941_414*i*11"/>
  <p:tag name="KSO_WM_TEMPLATE_CATEGORY" val="mixed"/>
  <p:tag name="KSO_WM_TEMPLATE_INDEX" val="20201941"/>
  <p:tag name="KSO_WM_UNIT_LAYERLEVEL" val="1"/>
  <p:tag name="KSO_WM_TAG_VERSION" val="1.0"/>
  <p:tag name="KSO_WM_BEAUTIFY_FLAG" val="#wm#"/>
</p:tagLst>
</file>

<file path=ppt/tags/tag209.xml><?xml version="1.0" encoding="utf-8"?>
<p:tagLst xmlns:p="http://schemas.openxmlformats.org/presentationml/2006/main">
  <p:tag name="KSO_WM_UNIT_TEXTBOXSTYLE_SHAPETYPE" val="1"/>
  <p:tag name="KSO_WM_UNIT_TEXTBOXSTYLE_ADJUSTLEFT" val="0_46.10001"/>
  <p:tag name="KSO_WM_UNIT_TEXTBOXSTYLE_ADJUSTTOP" val="0_121.5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2"/>
  <p:tag name="KSO_WM_UNIT_ID" val="mixed20201941_414*i*12"/>
  <p:tag name="KSO_WM_TEMPLATE_CATEGORY" val="mixed"/>
  <p:tag name="KSO_WM_TEMPLATE_INDEX" val="20201941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TEXTBOXSTYLE_SHAPETYPE" val="1"/>
  <p:tag name="KSO_WM_UNIT_TEXTBOXSTYLE_ADJUSTLEFT" val="0_68.35001"/>
  <p:tag name="KSO_WM_UNIT_TEXTBOXSTYLE_ADJUSTTOP" val="0_121.5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3"/>
  <p:tag name="KSO_WM_UNIT_ID" val="mixed20201941_414*i*13"/>
  <p:tag name="KSO_WM_TEMPLATE_CATEGORY" val="mixed"/>
  <p:tag name="KSO_WM_TEMPLATE_INDEX" val="20201941"/>
  <p:tag name="KSO_WM_UNIT_LAYERLEVEL" val="1"/>
  <p:tag name="KSO_WM_TAG_VERSION" val="1.0"/>
  <p:tag name="KSO_WM_BEAUTIFY_FLAG" val="#wm#"/>
</p:tagLst>
</file>

<file path=ppt/tags/tag211.xml><?xml version="1.0" encoding="utf-8"?>
<p:tagLst xmlns:p="http://schemas.openxmlformats.org/presentationml/2006/main">
  <p:tag name="KSO_WM_UNIT_TEXTBOXSTYLE_GUID" val="{0e633de0-97c8-495c-9ed1-226ea6ea9a91}"/>
</p:tagLst>
</file>

<file path=ppt/tags/tag212.xml><?xml version="1.0" encoding="utf-8"?>
<p:tagLst xmlns:p="http://schemas.openxmlformats.org/presentationml/2006/main">
  <p:tag name="KSO_WM_UNIT_TEXTBOXSTYLE_SHAPETYPE" val="1"/>
  <p:tag name="KSO_WM_UNIT_TEXTBOXSTYLE_ADJUSTLEFT" val="0_-32.7"/>
  <p:tag name="KSO_WM_UNIT_TEXTBOXSTYLE_ADJUSTTOP" val="100_-22.3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mixed20201884_157*i*4"/>
  <p:tag name="KSO_WM_TEMPLATE_CATEGORY" val="mixed"/>
  <p:tag name="KSO_WM_TEMPLATE_INDEX" val="20201884"/>
  <p:tag name="KSO_WM_UNIT_LAYERLEVEL" val="1"/>
  <p:tag name="KSO_WM_TAG_VERSION" val="1.0"/>
  <p:tag name="KSO_WM_BEAUTIFY_FLAG" val="#wm#"/>
  <p:tag name="KSO_WM_UNIT_TEXTBOXSTYLE_GUID" val="{0e633de0-97c8-495c-9ed1-226ea6ea9a91}"/>
</p:tagLst>
</file>

<file path=ppt/tags/tag213.xml><?xml version="1.0" encoding="utf-8"?>
<p:tagLst xmlns:p="http://schemas.openxmlformats.org/presentationml/2006/main">
  <p:tag name="KSO_WM_UNIT_TEXTBOXSTYLE_SHAPETYPE" val="1"/>
  <p:tag name="KSO_WM_UNIT_TEXTBOXSTYLE_ADJUSTLEFT" val="0_-32.7"/>
  <p:tag name="KSO_WM_UNIT_TEXTBOXSTYLE_ADJUSTTOP" val="0_6.650002"/>
  <p:tag name="KSO_WM_UNIT_TEXTBOXSTYLE_ADJUSTHEIGTH" val="100_-8.99984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884_157*i*1"/>
  <p:tag name="KSO_WM_TEMPLATE_CATEGORY" val="mixed"/>
  <p:tag name="KSO_WM_TEMPLATE_INDEX" val="20201884"/>
  <p:tag name="KSO_WM_UNIT_LAYERLEVEL" val="1"/>
  <p:tag name="KSO_WM_TAG_VERSION" val="1.0"/>
  <p:tag name="KSO_WM_BEAUTIFY_FLAG" val="#wm#"/>
</p:tagLst>
</file>

<file path=ppt/tags/tag214.xml><?xml version="1.0" encoding="utf-8"?>
<p:tagLst xmlns:p="http://schemas.openxmlformats.org/presentationml/2006/main">
  <p:tag name="KSO_WM_UNIT_TEXTBOXSTYLE_SHAPETYPE" val="1"/>
  <p:tag name="KSO_WM_UNIT_TEXTBOXSTYLE_ADJUSTLEFT" val="0_-19.06827"/>
  <p:tag name="KSO_WM_UNIT_TEXTBOXSTYLE_ADJUSTTOP" val="50_1.059998"/>
  <p:tag name="KSO_WM_UNIT_TEXTBOXSTYLE_ADJUSTHEIGTH" val="100_-14.9999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884_157*i*2"/>
  <p:tag name="KSO_WM_TEMPLATE_CATEGORY" val="mixed"/>
  <p:tag name="KSO_WM_TEMPLATE_INDEX" val="20201884"/>
  <p:tag name="KSO_WM_UNIT_LAYERLEVEL" val="1"/>
  <p:tag name="KSO_WM_TAG_VERSION" val="1.0"/>
  <p:tag name="KSO_WM_BEAUTIFY_FLAG" val="#wm#"/>
</p:tagLst>
</file>

<file path=ppt/tags/tag215.xml><?xml version="1.0" encoding="utf-8"?>
<p:tagLst xmlns:p="http://schemas.openxmlformats.org/presentationml/2006/main">
  <p:tag name="KSO_WM_UNIT_TEXTBOXSTYLE_SHAPETYPE" val="1"/>
  <p:tag name="KSO_WM_UNIT_TEXTBOXSTYLE_ADJUSTLEFT" val="0_0"/>
  <p:tag name="KSO_WM_UNIT_TEXTBOXSTYLE_ADJUSTTOP" val="100_0.5499954"/>
  <p:tag name="KSO_WM_UNIT_TEXTBOXSTYLE_ADJUSTWIDTH" val="100_4.699997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mixed20201884_157*i*3"/>
  <p:tag name="KSO_WM_TEMPLATE_CATEGORY" val="mixed"/>
  <p:tag name="KSO_WM_TEMPLATE_INDEX" val="20201884"/>
  <p:tag name="KSO_WM_UNIT_LAYERLEVEL" val="1"/>
  <p:tag name="KSO_WM_TAG_VERSION" val="1.0"/>
  <p:tag name="KSO_WM_BEAUTIFY_FLAG" val="#wm#"/>
  <p:tag name="KSO_WM_UNIT_TEXTBOXSTYLE_GUID" val="{0e633de0-97c8-495c-9ed1-226ea6ea9a91}"/>
</p:tagLst>
</file>

<file path=ppt/tags/tag216.xml><?xml version="1.0" encoding="utf-8"?>
<p:tagLst xmlns:p="http://schemas.openxmlformats.org/presentationml/2006/main">
  <p:tag name="KSO_WM_UNIT_TEXTBOXSTYLE_SHAPETYPE" val="0"/>
  <p:tag name="KSO_WM_UNIT_TEXTBOXSTYLE_TEMPLATETYPE" val="1"/>
  <p:tag name="KSO_WM_UNIT_ISCONTENTSTITLE" val="0"/>
  <p:tag name="KSO_WM_UNIT_PRESET_TEXT" val="单击此处输入正文标题内容"/>
  <p:tag name="KSO_WM_UNIT_NOCLEAR" val="1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mixed20201884_157*a*1"/>
  <p:tag name="KSO_WM_TEMPLATE_CATEGORY" val="mixed"/>
  <p:tag name="KSO_WM_TEMPLATE_INDEX" val="20201884"/>
  <p:tag name="KSO_WM_UNIT_LAYERLEVEL" val="1"/>
  <p:tag name="KSO_WM_TAG_VERSION" val="1.0"/>
  <p:tag name="KSO_WM_BEAUTIFY_FLAG" val="#wm#"/>
  <p:tag name="KSO_WM_UNIT_TEXTBOXSTYLE_GUID" val="{0e633de0-97c8-495c-9ed1-226ea6ea9a91}"/>
  <p:tag name="KSO_WM_UNIT_TEXTBOXSTYLE_TEMPLATEID" val="3131017"/>
  <p:tag name="KSO_WM_UNIT_TEXTBOXSTYLE_TYPE" val="3"/>
</p:tagLst>
</file>

<file path=ppt/tags/tag217.xml><?xml version="1.0" encoding="utf-8"?>
<p:tagLst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，为了演示发布的良好效果，请言简意赅的阐述您的观点。&#13;您的正文已经经简明扼要，字字珠玑，但信息却千丝万缕、错综复杂，需要用更多。"/>
  <p:tag name="KSO_WM_UNIT_NOCLEAR" val="0"/>
  <p:tag name="KSO_WM_UNIT_VALUE" val="75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mixed20201941_414*f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6a03128-997b-4fed-9107-e48987ae6297}"/>
  <p:tag name="KSO_WM_UNIT_TEXTBOXSTYLE_TEMPLATEID" val="3135604"/>
  <p:tag name="KSO_WM_UNIT_TEXTBOXSTYLE_TYPE" val="8"/>
</p:tagLst>
</file>

<file path=ppt/tags/tag218.xml><?xml version="1.0" encoding="utf-8"?>
<p:tagLst xmlns:p="http://schemas.openxmlformats.org/presentationml/2006/main">
  <p:tag name="KSO_WM_BEAUTIFY_FLAG" val="#wm#"/>
  <p:tag name="KSO_WM_TEMPLATE_CATEGORY" val="custom"/>
  <p:tag name="KSO_WM_TEMPLATE_INDEX" val="20204377"/>
</p:tagLst>
</file>

<file path=ppt/tags/tag219.xml><?xml version="1.0" encoding="utf-8"?>
<p:tagLst xmlns:p="http://schemas.openxmlformats.org/presentationml/2006/main">
  <p:tag name="KSO_WM_UNIT_TEXTBOXSTYLE_GUID" val="{8ccce425-2063-4606-b148-57fcfab48470}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TEXTBOXSTYLE_SHAPETYPE" val="1"/>
  <p:tag name="KSO_WM_UNIT_TEXTBOXSTYLE_ADJUSTLEFT" val="0_0"/>
  <p:tag name="KSO_WM_UNIT_TEXTBOXSTYLE_ADJUSTTOP" val="0_-25"/>
  <p:tag name="KSO_WM_UNIT_TEXTBOXSTYLE_ADJUSTWIDTH" val="100_-93.9500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406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8ccce425-2063-4606-b148-57fcfab48470}"/>
</p:tagLst>
</file>

<file path=ppt/tags/tag221.xml><?xml version="1.0" encoding="utf-8"?>
<p:tagLst xmlns:p="http://schemas.openxmlformats.org/presentationml/2006/main">
  <p:tag name="KSO_WM_UNIT_TEXTBOXSTYLE_SHAPETYPE" val="1"/>
  <p:tag name="KSO_WM_UNIT_TEXTBOXSTYLE_ADJUSTLEFT" val="100_-83.44998"/>
  <p:tag name="KSO_WM_UNIT_TEXTBOXSTYLE_ADJUSTTOP" val="0_-32.5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406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8ccce425-2063-4606-b148-57fcfab48470}"/>
</p:tagLst>
</file>

<file path=ppt/tags/tag222.xml><?xml version="1.0" encoding="utf-8"?>
<p:tagLst xmlns:p="http://schemas.openxmlformats.org/presentationml/2006/main">
  <p:tag name="KSO_WM_UNIT_TEXTBOXSTYLE_SHAPETYPE" val="1"/>
  <p:tag name="KSO_WM_UNIT_TEXTBOXSTYLE_ADJUSTLEFT" val="0_336.75"/>
  <p:tag name="KSO_WM_UNIT_TEXTBOXSTYLE_ADJUSTTOP" val="0_-32.5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mixed20201941_406*i*3"/>
  <p:tag name="KSO_WM_TEMPLATE_CATEGORY" val="mixed"/>
  <p:tag name="KSO_WM_TEMPLATE_INDEX" val="20201941"/>
  <p:tag name="KSO_WM_UNIT_LAYERLEVEL" val="1"/>
  <p:tag name="KSO_WM_TAG_VERSION" val="1.0"/>
  <p:tag name="KSO_WM_BEAUTIFY_FLAG" val="#wm#"/>
</p:tagLst>
</file>

<file path=ppt/tags/tag223.xml><?xml version="1.0" encoding="utf-8"?>
<p:tagLst xmlns:p="http://schemas.openxmlformats.org/presentationml/2006/main">
  <p:tag name="KSO_WM_UNIT_TEXTBOXSTYLE_SHAPETYPE" val="1"/>
  <p:tag name="KSO_WM_UNIT_TEXTBOXSTYLE_TEMPLATETYPE" val="0"/>
  <p:tag name="KSO_WM_UNIT_TEXTBOXSTYLE_ADJUSTLEFT" val="0_359"/>
  <p:tag name="KSO_WM_UNIT_TEXTBOXSTYLE_ADJUSTTOP" val="0_-32.5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mixed20201941_406*i*4"/>
  <p:tag name="KSO_WM_TEMPLATE_CATEGORY" val="mixed"/>
  <p:tag name="KSO_WM_TEMPLATE_INDEX" val="20201941"/>
  <p:tag name="KSO_WM_UNIT_LAYERLEVEL" val="1"/>
  <p:tag name="KSO_WM_TAG_VERSION" val="1.0"/>
  <p:tag name="KSO_WM_BEAUTIFY_FLAG" val="#wm#"/>
</p:tagLst>
</file>

<file path=ppt/tags/tag224.xml><?xml version="1.0" encoding="utf-8"?>
<p:tagLst xmlns:p="http://schemas.openxmlformats.org/presentationml/2006/main">
  <p:tag name="KSO_WM_UNIT_TEXTBOXSTYLE_SHAPETYPE" val="1"/>
  <p:tag name="KSO_WM_UNIT_TEXTBOXSTYLE_ADJUSTLEFT" val="0_382.85"/>
  <p:tag name="KSO_WM_UNIT_TEXTBOXSTYLE_ADJUSTTOP" val="0_-32.5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mixed20201941_406*i*5"/>
  <p:tag name="KSO_WM_TEMPLATE_CATEGORY" val="mixed"/>
  <p:tag name="KSO_WM_TEMPLATE_INDEX" val="20201941"/>
  <p:tag name="KSO_WM_UNIT_LAYERLEVEL" val="1"/>
  <p:tag name="KSO_WM_TAG_VERSION" val="1.0"/>
  <p:tag name="KSO_WM_BEAUTIFY_FLAG" val="#wm#"/>
</p:tagLst>
</file>

<file path=ppt/tags/tag225.xml><?xml version="1.0" encoding="utf-8"?>
<p:tagLst xmlns:p="http://schemas.openxmlformats.org/presentationml/2006/main">
  <p:tag name="KSO_WM_UNIT_TEXTBOXSTYLE_SHAPETYPE" val="1"/>
  <p:tag name="KSO_WM_UNIT_TEXTBOXSTYLE_ADJUSTLEFT" val="0_405.1"/>
  <p:tag name="KSO_WM_UNIT_TEXTBOXSTYLE_ADJUSTTOP" val="0_-32.5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mixed20201941_406*i*6"/>
  <p:tag name="KSO_WM_TEMPLATE_CATEGORY" val="mixed"/>
  <p:tag name="KSO_WM_TEMPLATE_INDEX" val="20201941"/>
  <p:tag name="KSO_WM_UNIT_LAYERLEVEL" val="1"/>
  <p:tag name="KSO_WM_TAG_VERSION" val="1.0"/>
  <p:tag name="KSO_WM_BEAUTIFY_FLAG" val="#wm#"/>
</p:tagLst>
</file>

<file path=ppt/tags/tag226.xml><?xml version="1.0" encoding="utf-8"?>
<p:tagLst xmlns:p="http://schemas.openxmlformats.org/presentationml/2006/main">
  <p:tag name="KSO_WM_UNIT_TEXTBOXSTYLE_ADJUSTWIDTH" val="100_-93.95001"/>
  <p:tag name="KSO_WM_UNIT_TEXTBOXSTYLE_SHAPETYPE" val="1"/>
  <p:tag name="KSO_WM_UNIT_TEXTBOXSTYLE_ADJUSTLEFT" val="0_93.95001"/>
  <p:tag name="KSO_WM_UNIT_TEXTBOXSTYLE_ADJUSTTOP" val="100_26.5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mixed20201941_406*i*8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8ccce425-2063-4606-b148-57fcfab48470}"/>
</p:tagLst>
</file>

<file path=ppt/tags/tag227.xml><?xml version="1.0" encoding="utf-8"?>
<p:tagLst xmlns:p="http://schemas.openxmlformats.org/presentationml/2006/main">
  <p:tag name="KSO_WM_UNIT_TEXTBOXSTYLE_SHAPETYPE" val="1"/>
  <p:tag name="KSO_WM_UNIT_TEXTBOXSTYLE_ADJUSTLEFT" val="0_0"/>
  <p:tag name="KSO_WM_UNIT_TEXTBOXSTYLE_ADJUSTTOP" val="100_20.5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mixed20201941_406*i*9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8ccce425-2063-4606-b148-57fcfab48470}"/>
</p:tagLst>
</file>

<file path=ppt/tags/tag228.xml><?xml version="1.0" encoding="utf-8"?>
<p:tagLst xmlns:p="http://schemas.openxmlformats.org/presentationml/2006/main">
  <p:tag name="KSO_WM_UNIT_TEXTBOXSTYLE_SHAPETYPE" val="1"/>
  <p:tag name="KSO_WM_UNIT_TEXTBOXSTYLE_ADJUSTLEFT" val="0_0"/>
  <p:tag name="KSO_WM_UNIT_TEXTBOXSTYLE_ADJUSTTOP" val="0_121.5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mixed20201941_406*i*10"/>
  <p:tag name="KSO_WM_TEMPLATE_CATEGORY" val="mixed"/>
  <p:tag name="KSO_WM_TEMPLATE_INDEX" val="20201941"/>
  <p:tag name="KSO_WM_UNIT_LAYERLEVEL" val="1"/>
  <p:tag name="KSO_WM_TAG_VERSION" val="1.0"/>
  <p:tag name="KSO_WM_BEAUTIFY_FLAG" val="#wm#"/>
</p:tagLst>
</file>

<file path=ppt/tags/tag229.xml><?xml version="1.0" encoding="utf-8"?>
<p:tagLst xmlns:p="http://schemas.openxmlformats.org/presentationml/2006/main">
  <p:tag name="KSO_WM_UNIT_TEXTBOXSTYLE_SHAPETYPE" val="1"/>
  <p:tag name="KSO_WM_UNIT_TEXTBOXSTYLE_ADJUSTLEFT" val="0_22.25"/>
  <p:tag name="KSO_WM_UNIT_TEXTBOXSTYLE_ADJUSTTOP" val="0_121.5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mixed20201941_406*i*11"/>
  <p:tag name="KSO_WM_TEMPLATE_CATEGORY" val="mixed"/>
  <p:tag name="KSO_WM_TEMPLATE_INDEX" val="20201941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TEXTBOXSTYLE_SHAPETYPE" val="1"/>
  <p:tag name="KSO_WM_UNIT_TEXTBOXSTYLE_ADJUSTLEFT" val="0_46.10001"/>
  <p:tag name="KSO_WM_UNIT_TEXTBOXSTYLE_ADJUSTTOP" val="0_121.5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2"/>
  <p:tag name="KSO_WM_UNIT_ID" val="mixed20201941_406*i*12"/>
  <p:tag name="KSO_WM_TEMPLATE_CATEGORY" val="mixed"/>
  <p:tag name="KSO_WM_TEMPLATE_INDEX" val="20201941"/>
  <p:tag name="KSO_WM_UNIT_LAYERLEVEL" val="1"/>
  <p:tag name="KSO_WM_TAG_VERSION" val="1.0"/>
  <p:tag name="KSO_WM_BEAUTIFY_FLAG" val="#wm#"/>
</p:tagLst>
</file>

<file path=ppt/tags/tag231.xml><?xml version="1.0" encoding="utf-8"?>
<p:tagLst xmlns:p="http://schemas.openxmlformats.org/presentationml/2006/main">
  <p:tag name="KSO_WM_UNIT_TEXTBOXSTYLE_SHAPETYPE" val="1"/>
  <p:tag name="KSO_WM_UNIT_TEXTBOXSTYLE_ADJUSTLEFT" val="0_68.35001"/>
  <p:tag name="KSO_WM_UNIT_TEXTBOXSTYLE_ADJUSTTOP" val="0_121.5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3"/>
  <p:tag name="KSO_WM_UNIT_ID" val="mixed20201941_406*i*13"/>
  <p:tag name="KSO_WM_TEMPLATE_CATEGORY" val="mixed"/>
  <p:tag name="KSO_WM_TEMPLATE_INDEX" val="20201941"/>
  <p:tag name="KSO_WM_UNIT_LAYERLEVEL" val="1"/>
  <p:tag name="KSO_WM_TAG_VERSION" val="1.0"/>
  <p:tag name="KSO_WM_BEAUTIFY_FLAG" val="#wm#"/>
</p:tagLst>
</file>

<file path=ppt/tags/tag232.xml><?xml version="1.0" encoding="utf-8"?>
<p:tagLst xmlns:p="http://schemas.openxmlformats.org/presentationml/2006/main">
  <p:tag name="KSO_WM_UNIT_TEXTBOXSTYLE_ADJUSTWIDTH" val="106.7927_0"/>
  <p:tag name="KSO_WM_UNIT_TEXTBOXSTYLE_SHAPETYPE" val="1"/>
  <p:tag name="KSO_WM_UNIT_TEXTBOXSTYLE_ADJUSTLEFT" val="0_-17.45"/>
  <p:tag name="KSO_WM_UNIT_TEXTBOXSTYLE_ADJUSTTOP" val="100_-14.6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884_81*i*1"/>
  <p:tag name="KSO_WM_TEMPLATE_CATEGORY" val="mixed"/>
  <p:tag name="KSO_WM_TEMPLATE_INDEX" val="20201884"/>
  <p:tag name="KSO_WM_UNIT_LAYERLEVEL" val="1"/>
  <p:tag name="KSO_WM_TAG_VERSION" val="1.0"/>
  <p:tag name="KSO_WM_BEAUTIFY_FLAG" val="#wm#"/>
  <p:tag name="KSO_WM_UNIT_TEXTBOXSTYLE_GUID" val="{826524ca-8ce1-43b0-bbb7-38aadfe0c5e0}"/>
</p:tagLst>
</file>

<file path=ppt/tags/tag233.xml><?xml version="1.0" encoding="utf-8"?>
<p:tagLst xmlns:p="http://schemas.openxmlformats.org/presentationml/2006/main">
  <p:tag name="KSO_WM_UNIT_ISCONTENTSTITLE" val="0"/>
  <p:tag name="KSO_WM_UNIT_TEXTBOXSTYLE_SHAPETYPE" val="0"/>
  <p:tag name="KSO_WM_UNIT_TEXTBOXSTYLE_TEMPLATETYPE" val="1"/>
  <p:tag name="KSO_WM_UNIT_PRESET_TEXT" val="单击此处输入正文标题内容"/>
  <p:tag name="KSO_WM_UNIT_NOCLEAR" val="1"/>
  <p:tag name="KSO_WM_UNIT_VALUE" val="31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mixed20201884_81*f*1"/>
  <p:tag name="KSO_WM_TEMPLATE_CATEGORY" val="mixed"/>
  <p:tag name="KSO_WM_TEMPLATE_INDEX" val="20201884"/>
  <p:tag name="KSO_WM_UNIT_LAYERLEVEL" val="1"/>
  <p:tag name="KSO_WM_TAG_VERSION" val="1.0"/>
  <p:tag name="KSO_WM_BEAUTIFY_FLAG" val="#wm#"/>
  <p:tag name="KSO_WM_UNIT_TEXTBOXSTYLE_GUID" val="{826524ca-8ce1-43b0-bbb7-38aadfe0c5e0}"/>
  <p:tag name="KSO_WM_UNIT_TEXTBOXSTYLE_TEMPLATEID" val="3130941"/>
  <p:tag name="KSO_WM_UNIT_TEXTBOXSTYLE_TYPE" val="3"/>
</p:tagLst>
</file>

<file path=ppt/tags/tag234.xml><?xml version="1.0" encoding="utf-8"?>
<p:tagLst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，为了演示发布的良好效果，请言简意赅的阐述您的观点。&#13;您的正文已经经简明扼要，字字珠玑，但信息却千丝万缕、错综复杂，需要用更多。"/>
  <p:tag name="KSO_WM_UNIT_NOCLEAR" val="0"/>
  <p:tag name="KSO_WM_UNIT_VALUE" val="75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mixed20201941_406*f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8ccce425-2063-4606-b148-57fcfab48470}"/>
  <p:tag name="KSO_WM_UNIT_TEXTBOXSTYLE_TEMPLATEID" val="3135596"/>
  <p:tag name="KSO_WM_UNIT_TEXTBOXSTYLE_TYPE" val="8"/>
</p:tagLst>
</file>

<file path=ppt/tags/tag235.xml><?xml version="1.0" encoding="utf-8"?>
<p:tagLst xmlns:p="http://schemas.openxmlformats.org/presentationml/2006/main">
  <p:tag name="KSO_WM_BEAUTIFY_FLAG" val="#wm#"/>
  <p:tag name="KSO_WM_TEMPLATE_CATEGORY" val="custom"/>
  <p:tag name="KSO_WM_TEMPLATE_INDEX" val="20204377"/>
</p:tagLst>
</file>

<file path=ppt/tags/tag236.xml><?xml version="1.0" encoding="utf-8"?>
<p:tagLst xmlns:p="http://schemas.openxmlformats.org/presentationml/2006/main">
  <p:tag name="KSO_WM_BEAUTIFY_FLAG" val="#wm#"/>
  <p:tag name="KSO_WM_TEMPLATE_CATEGORY" val="custom"/>
  <p:tag name="KSO_WM_TEMPLATE_INDEX" val="20204377"/>
</p:tagLst>
</file>

<file path=ppt/tags/tag237.xml><?xml version="1.0" encoding="utf-8"?>
<p:tagLst xmlns:p="http://schemas.openxmlformats.org/presentationml/2006/main">
  <p:tag name="KSO_WM_TEMPLATE_CATEGORY" val="custom"/>
  <p:tag name="KSO_WM_TEMPLATE_INDEX" val="20204377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UNIT_INDEX" val="1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TYPE" val="i"/>
  <p:tag name="KSO_WM_UNIT_INDEX" val="1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heme/theme1.xml><?xml version="1.0" encoding="utf-8"?>
<a:theme xmlns:a="http://schemas.openxmlformats.org/drawingml/2006/main" name="1_Office 主题​​">
  <a:themeElements>
    <a:clrScheme name="自定义 67">
      <a:dk1>
        <a:sysClr val="windowText" lastClr="000000"/>
      </a:dk1>
      <a:lt1>
        <a:sysClr val="window" lastClr="FFFFFF"/>
      </a:lt1>
      <a:dk2>
        <a:srgbClr val="E5F2F3"/>
      </a:dk2>
      <a:lt2>
        <a:srgbClr val="FFFFFF"/>
      </a:lt2>
      <a:accent1>
        <a:srgbClr val="20B6BE"/>
      </a:accent1>
      <a:accent2>
        <a:srgbClr val="4CBBA6"/>
      </a:accent2>
      <a:accent3>
        <a:srgbClr val="77C18E"/>
      </a:accent3>
      <a:accent4>
        <a:srgbClr val="A3C675"/>
      </a:accent4>
      <a:accent5>
        <a:srgbClr val="CECC5D"/>
      </a:accent5>
      <a:accent6>
        <a:srgbClr val="FAD145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831</Words>
  <Application>WPS 演示</Application>
  <PresentationFormat>宽屏</PresentationFormat>
  <Paragraphs>71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汉仪乐喵体W</vt:lpstr>
      <vt:lpstr>幼圆</vt:lpstr>
      <vt:lpstr>华文隶书</vt:lpstr>
      <vt:lpstr>楷体</vt:lpstr>
      <vt:lpstr>Wingdings 3</vt:lpstr>
      <vt:lpstr>Symbol</vt:lpstr>
      <vt:lpstr>Segoe UI</vt:lpstr>
      <vt:lpstr>华文行楷</vt:lpstr>
      <vt:lpstr>Arial Unicode MS</vt:lpstr>
      <vt:lpstr>1_Office 主题​​</vt:lpstr>
      <vt:lpstr>PowerPoint 演示文稿</vt:lpstr>
      <vt:lpstr>PowerPoint 演示文稿</vt:lpstr>
      <vt:lpstr>PowerPoint 演示文稿</vt:lpstr>
      <vt:lpstr>三原色与三间色</vt:lpstr>
      <vt:lpstr>PowerPoint 演示文稿</vt:lpstr>
      <vt:lpstr>PowerPoint 演示文稿</vt:lpstr>
      <vt:lpstr>PowerPoint 演示文稿</vt:lpstr>
      <vt:lpstr>PowerPoint 演示文稿</vt:lpstr>
      <vt:lpstr>赏析</vt:lpstr>
      <vt:lpstr>PowerPoint 演示文稿</vt:lpstr>
      <vt:lpstr>PowerPoint 演示文稿</vt:lpstr>
      <vt:lpstr>PowerPoint 演示文稿</vt:lpstr>
      <vt:lpstr>色彩的三原色、三间色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36</cp:revision>
  <dcterms:created xsi:type="dcterms:W3CDTF">2019-06-19T02:08:00Z</dcterms:created>
  <dcterms:modified xsi:type="dcterms:W3CDTF">2020-03-26T03:07:33Z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2052-11.1.0.9198</vt:lpwstr>
  </property>
</Properties>
</file>