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82" r:id="rId2"/>
    <p:sldId id="256" r:id="rId3"/>
    <p:sldId id="258" r:id="rId4"/>
    <p:sldId id="265" r:id="rId5"/>
    <p:sldId id="264" r:id="rId6"/>
    <p:sldId id="263" r:id="rId7"/>
    <p:sldId id="274" r:id="rId8"/>
    <p:sldId id="275" r:id="rId9"/>
    <p:sldId id="273" r:id="rId10"/>
    <p:sldId id="280" r:id="rId11"/>
    <p:sldId id="272" r:id="rId12"/>
    <p:sldId id="271" r:id="rId13"/>
    <p:sldId id="270" r:id="rId14"/>
    <p:sldId id="269" r:id="rId15"/>
    <p:sldId id="276" r:id="rId16"/>
    <p:sldId id="278" r:id="rId17"/>
    <p:sldId id="277" r:id="rId18"/>
    <p:sldId id="268" r:id="rId19"/>
    <p:sldId id="281" r:id="rId20"/>
    <p:sldId id="267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8" d="100"/>
          <a:sy n="88" d="100"/>
        </p:scale>
        <p:origin x="108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全景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图片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972" y="0"/>
            <a:ext cx="12277972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22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0" y="1123522"/>
            <a:ext cx="12192000" cy="5329238"/>
            <a:chOff x="0" y="0"/>
            <a:chExt cx="5125" cy="3357"/>
          </a:xfrm>
        </p:grpSpPr>
        <p:sp>
          <p:nvSpPr>
            <p:cNvPr id="5123" name="Rectangle 7" descr="画布"/>
            <p:cNvSpPr>
              <a:spLocks noChangeArrowheads="1"/>
            </p:cNvSpPr>
            <p:nvPr/>
          </p:nvSpPr>
          <p:spPr bwMode="auto">
            <a:xfrm>
              <a:off x="0" y="0"/>
              <a:ext cx="5125" cy="3357"/>
            </a:xfrm>
            <a:prstGeom prst="rect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 w="57150" cmpd="thickThin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pic>
          <p:nvPicPr>
            <p:cNvPr id="5124" name="Picture 6" descr="成长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" y="227"/>
              <a:ext cx="4854" cy="2910"/>
            </a:xfrm>
            <a:prstGeom prst="rect">
              <a:avLst/>
            </a:prstGeom>
            <a:noFill/>
            <a:ln w="38100" cmpd="dbl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02317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82" y="0"/>
            <a:ext cx="11024171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1" t="48839" r="2847" b="8614"/>
          <a:stretch/>
        </p:blipFill>
        <p:spPr>
          <a:xfrm>
            <a:off x="523981" y="1469204"/>
            <a:ext cx="11024171" cy="5388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823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86" y="0"/>
            <a:ext cx="11065268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9" t="4183" r="2845" b="54145"/>
          <a:stretch/>
        </p:blipFill>
        <p:spPr>
          <a:xfrm>
            <a:off x="482885" y="1451511"/>
            <a:ext cx="6709025" cy="540648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6" t="48688" r="45656" b="4869"/>
          <a:stretch/>
        </p:blipFill>
        <p:spPr>
          <a:xfrm>
            <a:off x="7191910" y="1451510"/>
            <a:ext cx="4356243" cy="5406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704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34" y="0"/>
            <a:ext cx="11044719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7" t="5392" r="28355" b="9415"/>
          <a:stretch/>
        </p:blipFill>
        <p:spPr>
          <a:xfrm>
            <a:off x="8486455" y="1467883"/>
            <a:ext cx="3061698" cy="539011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" t="460" r="40037" b="3599"/>
          <a:stretch/>
        </p:blipFill>
        <p:spPr>
          <a:xfrm>
            <a:off x="503434" y="1467887"/>
            <a:ext cx="2677173" cy="539011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8" t="3832" r="41080" b="15143"/>
          <a:stretch/>
        </p:blipFill>
        <p:spPr>
          <a:xfrm>
            <a:off x="3163058" y="1467886"/>
            <a:ext cx="2477454" cy="539011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41" t="5092" r="3071" b="6517"/>
          <a:stretch/>
        </p:blipFill>
        <p:spPr>
          <a:xfrm>
            <a:off x="5640512" y="1467885"/>
            <a:ext cx="2845942" cy="5390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401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08" y="0"/>
            <a:ext cx="11034445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68" r="-525" b="45020"/>
          <a:stretch/>
        </p:blipFill>
        <p:spPr>
          <a:xfrm>
            <a:off x="495728" y="888570"/>
            <a:ext cx="11070404" cy="273993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" t="58877" r="23521" b="3970"/>
          <a:stretch/>
        </p:blipFill>
        <p:spPr>
          <a:xfrm>
            <a:off x="513708" y="4038819"/>
            <a:ext cx="6565186" cy="2547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764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04" t="4644" r="10262" b="15356"/>
          <a:stretch/>
        </p:blipFill>
        <p:spPr>
          <a:xfrm>
            <a:off x="565079" y="1475102"/>
            <a:ext cx="5310882" cy="526330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31" t="4644" r="2734" b="18596"/>
          <a:stretch/>
        </p:blipFill>
        <p:spPr>
          <a:xfrm>
            <a:off x="6072026" y="554513"/>
            <a:ext cx="6119974" cy="6183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35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49" t="2995" r="3171" b="3821"/>
          <a:stretch/>
        </p:blipFill>
        <p:spPr>
          <a:xfrm>
            <a:off x="6215865" y="0"/>
            <a:ext cx="5976135" cy="677580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49" t="3596" r="4982" b="4869"/>
          <a:stretch/>
        </p:blipFill>
        <p:spPr>
          <a:xfrm>
            <a:off x="575353" y="1387012"/>
            <a:ext cx="5167901" cy="5294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15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6" name="内容占位符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6" t="25468" r="50488" b="22847"/>
          <a:stretch/>
        </p:blipFill>
        <p:spPr>
          <a:xfrm>
            <a:off x="431514" y="764373"/>
            <a:ext cx="11445411" cy="5786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303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75353"/>
            <a:ext cx="12192001" cy="515762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17832" y="1900719"/>
            <a:ext cx="7428217" cy="3267181"/>
          </a:xfrm>
        </p:spPr>
        <p:txBody>
          <a:bodyPr>
            <a:normAutofit fontScale="90000"/>
          </a:bodyPr>
          <a:lstStyle/>
          <a:p>
            <a:r>
              <a:rPr lang="zh-CN" altLang="en-US" dirty="0" smtClean="0">
                <a:solidFill>
                  <a:schemeClr val="accent1"/>
                </a:solidFill>
              </a:rPr>
              <a:t>      </a:t>
            </a:r>
            <a:r>
              <a:rPr lang="en-US" altLang="zh-CN" dirty="0" smtClean="0">
                <a:solidFill>
                  <a:schemeClr val="accent1"/>
                </a:solidFill>
              </a:rPr>
              <a:t/>
            </a:r>
            <a:br>
              <a:rPr lang="en-US" altLang="zh-CN" dirty="0" smtClean="0">
                <a:solidFill>
                  <a:schemeClr val="accent1"/>
                </a:solidFill>
              </a:rPr>
            </a:br>
            <a:r>
              <a:rPr lang="en-US" altLang="zh-CN" dirty="0">
                <a:solidFill>
                  <a:schemeClr val="accent1"/>
                </a:solidFill>
              </a:rPr>
              <a:t/>
            </a:r>
            <a:br>
              <a:rPr lang="en-US" altLang="zh-CN" dirty="0">
                <a:solidFill>
                  <a:schemeClr val="accent1"/>
                </a:solidFill>
              </a:rPr>
            </a:br>
            <a:r>
              <a:rPr lang="en-US" altLang="zh-CN" dirty="0" smtClean="0">
                <a:solidFill>
                  <a:schemeClr val="accent1"/>
                </a:solidFill>
              </a:rPr>
              <a:t/>
            </a:r>
            <a:br>
              <a:rPr lang="en-US" altLang="zh-CN" dirty="0" smtClean="0">
                <a:solidFill>
                  <a:schemeClr val="accent1"/>
                </a:solidFill>
              </a:rPr>
            </a:br>
            <a:r>
              <a:rPr lang="en-US" altLang="zh-CN" dirty="0">
                <a:solidFill>
                  <a:schemeClr val="accent1"/>
                </a:solidFill>
              </a:rPr>
              <a:t> </a:t>
            </a:r>
            <a:r>
              <a:rPr lang="en-US" altLang="zh-CN" dirty="0" smtClean="0">
                <a:solidFill>
                  <a:schemeClr val="accent1"/>
                </a:solidFill>
              </a:rPr>
              <a:t>      </a:t>
            </a:r>
            <a:br>
              <a:rPr lang="en-US" altLang="zh-CN" dirty="0" smtClean="0">
                <a:solidFill>
                  <a:schemeClr val="accent1"/>
                </a:solidFill>
              </a:rPr>
            </a:br>
            <a:r>
              <a:rPr lang="en-US" altLang="zh-CN" dirty="0">
                <a:solidFill>
                  <a:schemeClr val="accent1"/>
                </a:solidFill>
              </a:rPr>
              <a:t> </a:t>
            </a:r>
            <a:r>
              <a:rPr lang="en-US" altLang="zh-CN" dirty="0" smtClean="0">
                <a:solidFill>
                  <a:schemeClr val="accent1"/>
                </a:solidFill>
              </a:rPr>
              <a:t>        </a:t>
            </a:r>
            <a:br>
              <a:rPr lang="en-US" altLang="zh-CN" dirty="0" smtClean="0">
                <a:solidFill>
                  <a:schemeClr val="accent1"/>
                </a:solidFill>
              </a:rPr>
            </a:br>
            <a:r>
              <a:rPr lang="en-US" altLang="zh-CN" dirty="0">
                <a:solidFill>
                  <a:schemeClr val="accent1"/>
                </a:solidFill>
              </a:rPr>
              <a:t> </a:t>
            </a:r>
            <a:r>
              <a:rPr lang="en-US" altLang="zh-CN" dirty="0" smtClean="0">
                <a:solidFill>
                  <a:schemeClr val="accent1"/>
                </a:solidFill>
              </a:rPr>
              <a:t>        </a:t>
            </a:r>
            <a:br>
              <a:rPr lang="en-US" altLang="zh-CN" dirty="0" smtClean="0">
                <a:solidFill>
                  <a:schemeClr val="accent1"/>
                </a:solidFill>
              </a:rPr>
            </a:br>
            <a:r>
              <a:rPr lang="en-US" altLang="zh-CN" dirty="0">
                <a:solidFill>
                  <a:schemeClr val="accent1"/>
                </a:solidFill>
              </a:rPr>
              <a:t/>
            </a:r>
            <a:br>
              <a:rPr lang="en-US" altLang="zh-CN" dirty="0">
                <a:solidFill>
                  <a:schemeClr val="accent1"/>
                </a:solidFill>
              </a:rPr>
            </a:br>
            <a:r>
              <a:rPr lang="en-US" altLang="zh-CN" dirty="0" smtClean="0">
                <a:solidFill>
                  <a:schemeClr val="accent1"/>
                </a:solidFill>
              </a:rPr>
              <a:t/>
            </a:r>
            <a:br>
              <a:rPr lang="en-US" altLang="zh-CN" dirty="0" smtClean="0">
                <a:solidFill>
                  <a:schemeClr val="accent1"/>
                </a:solidFill>
              </a:rPr>
            </a:br>
            <a:r>
              <a:rPr lang="en-US" altLang="zh-CN" dirty="0">
                <a:solidFill>
                  <a:schemeClr val="accent1"/>
                </a:solidFill>
              </a:rPr>
              <a:t/>
            </a:r>
            <a:br>
              <a:rPr lang="en-US" altLang="zh-CN" dirty="0">
                <a:solidFill>
                  <a:schemeClr val="accent1"/>
                </a:solidFill>
              </a:rPr>
            </a:br>
            <a:r>
              <a:rPr lang="en-US" altLang="zh-CN" dirty="0" smtClean="0">
                <a:solidFill>
                  <a:schemeClr val="accent1"/>
                </a:solidFill>
              </a:rPr>
              <a:t/>
            </a:r>
            <a:br>
              <a:rPr lang="en-US" altLang="zh-CN" dirty="0" smtClean="0">
                <a:solidFill>
                  <a:schemeClr val="accent1"/>
                </a:solidFill>
              </a:rPr>
            </a:br>
            <a:r>
              <a:rPr lang="en-US" altLang="zh-CN" dirty="0">
                <a:solidFill>
                  <a:schemeClr val="accent1"/>
                </a:solidFill>
              </a:rPr>
              <a:t> </a:t>
            </a:r>
            <a:r>
              <a:rPr lang="en-US" altLang="zh-CN" dirty="0" smtClean="0">
                <a:solidFill>
                  <a:schemeClr val="accent1"/>
                </a:solidFill>
              </a:rPr>
              <a:t>        </a:t>
            </a:r>
            <a:br>
              <a:rPr lang="en-US" altLang="zh-CN" dirty="0" smtClean="0">
                <a:solidFill>
                  <a:schemeClr val="accent1"/>
                </a:solidFill>
              </a:rPr>
            </a:br>
            <a:r>
              <a:rPr lang="en-US" altLang="zh-CN" dirty="0" smtClean="0">
                <a:solidFill>
                  <a:schemeClr val="accent1"/>
                </a:solidFill>
              </a:rPr>
              <a:t/>
            </a:r>
            <a:br>
              <a:rPr lang="en-US" altLang="zh-CN" dirty="0" smtClean="0">
                <a:solidFill>
                  <a:schemeClr val="accent1"/>
                </a:solidFill>
              </a:rPr>
            </a:br>
            <a:r>
              <a:rPr lang="en-US" altLang="zh-CN" dirty="0">
                <a:solidFill>
                  <a:schemeClr val="accent1"/>
                </a:solidFill>
              </a:rPr>
              <a:t/>
            </a:r>
            <a:br>
              <a:rPr lang="en-US" altLang="zh-CN" dirty="0">
                <a:solidFill>
                  <a:schemeClr val="accent1"/>
                </a:solidFill>
              </a:rPr>
            </a:br>
            <a:r>
              <a:rPr lang="en-US" altLang="zh-CN" dirty="0" smtClean="0">
                <a:solidFill>
                  <a:schemeClr val="accent1"/>
                </a:solidFill>
              </a:rPr>
              <a:t/>
            </a:r>
            <a:br>
              <a:rPr lang="en-US" altLang="zh-CN" dirty="0" smtClean="0">
                <a:solidFill>
                  <a:schemeClr val="accent1"/>
                </a:solidFill>
              </a:rPr>
            </a:br>
            <a:r>
              <a:rPr lang="en-US" altLang="zh-CN" dirty="0">
                <a:solidFill>
                  <a:schemeClr val="accent1"/>
                </a:solidFill>
              </a:rPr>
              <a:t/>
            </a:r>
            <a:br>
              <a:rPr lang="en-US" altLang="zh-CN" dirty="0">
                <a:solidFill>
                  <a:schemeClr val="accent1"/>
                </a:solidFill>
              </a:rPr>
            </a:br>
            <a:r>
              <a:rPr lang="en-US" altLang="zh-CN" dirty="0" smtClean="0">
                <a:solidFill>
                  <a:schemeClr val="accent1"/>
                </a:solidFill>
              </a:rPr>
              <a:t/>
            </a:r>
            <a:br>
              <a:rPr lang="en-US" altLang="zh-CN" dirty="0" smtClean="0">
                <a:solidFill>
                  <a:schemeClr val="accent1"/>
                </a:solidFill>
              </a:rPr>
            </a:br>
            <a:r>
              <a:rPr lang="en-US" altLang="zh-CN" dirty="0">
                <a:solidFill>
                  <a:schemeClr val="accent1"/>
                </a:solidFill>
              </a:rPr>
              <a:t/>
            </a:r>
            <a:br>
              <a:rPr lang="en-US" altLang="zh-CN" dirty="0">
                <a:solidFill>
                  <a:schemeClr val="accent1"/>
                </a:solidFill>
              </a:rPr>
            </a:br>
            <a:r>
              <a:rPr lang="en-US" altLang="zh-CN" dirty="0" smtClean="0">
                <a:solidFill>
                  <a:schemeClr val="accent1"/>
                </a:solidFill>
              </a:rPr>
              <a:t>        </a:t>
            </a:r>
            <a:br>
              <a:rPr lang="en-US" altLang="zh-CN" dirty="0" smtClean="0">
                <a:solidFill>
                  <a:schemeClr val="accent1"/>
                </a:solidFill>
              </a:rPr>
            </a:br>
            <a:r>
              <a:rPr lang="en-US" altLang="zh-CN" dirty="0">
                <a:solidFill>
                  <a:schemeClr val="accent1"/>
                </a:solidFill>
              </a:rPr>
              <a:t> </a:t>
            </a:r>
            <a:r>
              <a:rPr lang="en-US" altLang="zh-CN" dirty="0" smtClean="0">
                <a:solidFill>
                  <a:schemeClr val="accent1"/>
                </a:solidFill>
              </a:rPr>
              <a:t> </a:t>
            </a:r>
            <a:br>
              <a:rPr lang="en-US" altLang="zh-CN" dirty="0" smtClean="0">
                <a:solidFill>
                  <a:schemeClr val="accent1"/>
                </a:solidFill>
              </a:rPr>
            </a:br>
            <a:r>
              <a:rPr lang="en-US" altLang="zh-CN" dirty="0">
                <a:solidFill>
                  <a:schemeClr val="accent1"/>
                </a:solidFill>
              </a:rPr>
              <a:t/>
            </a:r>
            <a:br>
              <a:rPr lang="en-US" altLang="zh-CN" dirty="0">
                <a:solidFill>
                  <a:schemeClr val="accent1"/>
                </a:solidFill>
              </a:rPr>
            </a:br>
            <a:r>
              <a:rPr lang="en-US" altLang="zh-CN" dirty="0" smtClean="0">
                <a:solidFill>
                  <a:schemeClr val="accent1"/>
                </a:solidFill>
              </a:rPr>
              <a:t/>
            </a:r>
            <a:br>
              <a:rPr lang="en-US" altLang="zh-CN" dirty="0" smtClean="0">
                <a:solidFill>
                  <a:schemeClr val="accent1"/>
                </a:solidFill>
              </a:rPr>
            </a:br>
            <a:r>
              <a:rPr lang="en-US" altLang="zh-CN" dirty="0">
                <a:solidFill>
                  <a:schemeClr val="accent1"/>
                </a:solidFill>
              </a:rPr>
              <a:t/>
            </a:r>
            <a:br>
              <a:rPr lang="en-US" altLang="zh-CN" dirty="0">
                <a:solidFill>
                  <a:schemeClr val="accent1"/>
                </a:solidFill>
              </a:rPr>
            </a:br>
            <a:r>
              <a:rPr lang="en-US" altLang="zh-CN" dirty="0" smtClean="0">
                <a:solidFill>
                  <a:schemeClr val="accent1"/>
                </a:solidFill>
              </a:rPr>
              <a:t/>
            </a:r>
            <a:br>
              <a:rPr lang="en-US" altLang="zh-CN" dirty="0" smtClean="0">
                <a:solidFill>
                  <a:schemeClr val="accent1"/>
                </a:solidFill>
              </a:rPr>
            </a:br>
            <a:r>
              <a:rPr lang="en-US" altLang="zh-CN" dirty="0">
                <a:solidFill>
                  <a:schemeClr val="accent1"/>
                </a:solidFill>
              </a:rPr>
              <a:t/>
            </a:r>
            <a:br>
              <a:rPr lang="en-US" altLang="zh-CN" dirty="0">
                <a:solidFill>
                  <a:schemeClr val="accent1"/>
                </a:solidFill>
              </a:rPr>
            </a:br>
            <a:r>
              <a:rPr lang="en-US" altLang="zh-CN" dirty="0" smtClean="0">
                <a:solidFill>
                  <a:schemeClr val="accent1"/>
                </a:solidFill>
              </a:rPr>
              <a:t/>
            </a:r>
            <a:br>
              <a:rPr lang="en-US" altLang="zh-CN" dirty="0" smtClean="0">
                <a:solidFill>
                  <a:schemeClr val="accent1"/>
                </a:solidFill>
              </a:rPr>
            </a:br>
            <a:r>
              <a:rPr lang="en-US" altLang="zh-CN" dirty="0">
                <a:solidFill>
                  <a:schemeClr val="accent1"/>
                </a:solidFill>
              </a:rPr>
              <a:t/>
            </a:r>
            <a:br>
              <a:rPr lang="en-US" altLang="zh-CN" dirty="0">
                <a:solidFill>
                  <a:schemeClr val="accent1"/>
                </a:solidFill>
              </a:rPr>
            </a:br>
            <a:r>
              <a:rPr lang="en-US" altLang="zh-CN" dirty="0" smtClean="0">
                <a:solidFill>
                  <a:schemeClr val="accent1"/>
                </a:solidFill>
              </a:rPr>
              <a:t>         </a:t>
            </a:r>
            <a:r>
              <a:rPr lang="zh-CN" altLang="en-US" dirty="0" smtClean="0">
                <a:solidFill>
                  <a:schemeClr val="bg1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课后练手：</a:t>
            </a:r>
            <a:r>
              <a:rPr lang="en-US" altLang="zh-CN" dirty="0" smtClean="0">
                <a:solidFill>
                  <a:schemeClr val="bg1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       </a:t>
            </a:r>
            <a:r>
              <a:rPr lang="en-US" altLang="zh-CN" dirty="0" smtClean="0">
                <a:solidFill>
                  <a:schemeClr val="accent1"/>
                </a:solidFill>
              </a:rPr>
              <a:t/>
            </a:r>
            <a:br>
              <a:rPr lang="en-US" altLang="zh-CN" dirty="0" smtClean="0">
                <a:solidFill>
                  <a:schemeClr val="accent1"/>
                </a:solidFill>
              </a:rPr>
            </a:br>
            <a:r>
              <a:rPr lang="en-US" altLang="zh-CN" dirty="0" smtClean="0">
                <a:solidFill>
                  <a:schemeClr val="accent1"/>
                </a:solidFill>
              </a:rPr>
              <a:t>        </a:t>
            </a:r>
            <a:br>
              <a:rPr lang="en-US" altLang="zh-CN" dirty="0" smtClean="0">
                <a:solidFill>
                  <a:schemeClr val="accent1"/>
                </a:solidFill>
              </a:rPr>
            </a:br>
            <a:r>
              <a:rPr lang="zh-CN" altLang="en-US" sz="4900" dirty="0" smtClean="0">
                <a:solidFill>
                  <a:schemeClr val="bg1"/>
                </a:solidFill>
                <a:latin typeface="华文彩云" panose="02010800040101010101" pitchFamily="2" charset="-122"/>
                <a:ea typeface="华文彩云" panose="02010800040101010101" pitchFamily="2" charset="-122"/>
              </a:rPr>
              <a:t>在家尝试用陶泥或橡皮泥等</a:t>
            </a:r>
            <a:r>
              <a:rPr lang="en-US" altLang="zh-CN" sz="4900" dirty="0" smtClean="0">
                <a:solidFill>
                  <a:schemeClr val="bg1"/>
                </a:solidFill>
                <a:latin typeface="华文彩云" panose="02010800040101010101" pitchFamily="2" charset="-122"/>
                <a:ea typeface="华文彩云" panose="02010800040101010101" pitchFamily="2" charset="-122"/>
              </a:rPr>
              <a:t/>
            </a:r>
            <a:br>
              <a:rPr lang="en-US" altLang="zh-CN" sz="4900" dirty="0" smtClean="0">
                <a:solidFill>
                  <a:schemeClr val="bg1"/>
                </a:solidFill>
                <a:latin typeface="华文彩云" panose="02010800040101010101" pitchFamily="2" charset="-122"/>
                <a:ea typeface="华文彩云" panose="02010800040101010101" pitchFamily="2" charset="-122"/>
              </a:rPr>
            </a:br>
            <a:r>
              <a:rPr lang="en-US" altLang="zh-CN" sz="4900" dirty="0">
                <a:solidFill>
                  <a:schemeClr val="bg1"/>
                </a:solidFill>
                <a:latin typeface="华文彩云" panose="02010800040101010101" pitchFamily="2" charset="-122"/>
                <a:ea typeface="华文彩云" panose="02010800040101010101" pitchFamily="2" charset="-122"/>
              </a:rPr>
              <a:t/>
            </a:r>
            <a:br>
              <a:rPr lang="en-US" altLang="zh-CN" sz="4900" dirty="0">
                <a:solidFill>
                  <a:schemeClr val="bg1"/>
                </a:solidFill>
                <a:latin typeface="华文彩云" panose="02010800040101010101" pitchFamily="2" charset="-122"/>
                <a:ea typeface="华文彩云" panose="02010800040101010101" pitchFamily="2" charset="-122"/>
              </a:rPr>
            </a:br>
            <a:r>
              <a:rPr lang="zh-CN" altLang="en-US" sz="4900" dirty="0" smtClean="0">
                <a:solidFill>
                  <a:schemeClr val="bg1"/>
                </a:solidFill>
                <a:latin typeface="华文彩云" panose="02010800040101010101" pitchFamily="2" charset="-122"/>
                <a:ea typeface="华文彩云" panose="02010800040101010101" pitchFamily="2" charset="-122"/>
              </a:rPr>
              <a:t>材料制作一系列自己成长</a:t>
            </a:r>
            <a:r>
              <a:rPr lang="en-US" altLang="zh-CN" sz="4900" dirty="0" smtClean="0">
                <a:solidFill>
                  <a:schemeClr val="bg1"/>
                </a:solidFill>
                <a:latin typeface="华文彩云" panose="02010800040101010101" pitchFamily="2" charset="-122"/>
                <a:ea typeface="华文彩云" panose="02010800040101010101" pitchFamily="2" charset="-122"/>
              </a:rPr>
              <a:t/>
            </a:r>
            <a:br>
              <a:rPr lang="en-US" altLang="zh-CN" sz="4900" dirty="0" smtClean="0">
                <a:solidFill>
                  <a:schemeClr val="bg1"/>
                </a:solidFill>
                <a:latin typeface="华文彩云" panose="02010800040101010101" pitchFamily="2" charset="-122"/>
                <a:ea typeface="华文彩云" panose="02010800040101010101" pitchFamily="2" charset="-122"/>
              </a:rPr>
            </a:br>
            <a:r>
              <a:rPr lang="en-US" altLang="zh-CN" sz="4900" dirty="0" smtClean="0">
                <a:solidFill>
                  <a:schemeClr val="bg1"/>
                </a:solidFill>
                <a:latin typeface="华文彩云" panose="02010800040101010101" pitchFamily="2" charset="-122"/>
                <a:ea typeface="华文彩云" panose="02010800040101010101" pitchFamily="2" charset="-122"/>
              </a:rPr>
              <a:t/>
            </a:r>
            <a:br>
              <a:rPr lang="en-US" altLang="zh-CN" sz="4900" dirty="0" smtClean="0">
                <a:solidFill>
                  <a:schemeClr val="bg1"/>
                </a:solidFill>
                <a:latin typeface="华文彩云" panose="02010800040101010101" pitchFamily="2" charset="-122"/>
                <a:ea typeface="华文彩云" panose="02010800040101010101" pitchFamily="2" charset="-122"/>
              </a:rPr>
            </a:br>
            <a:r>
              <a:rPr lang="zh-CN" altLang="en-US" sz="4900" dirty="0" smtClean="0">
                <a:solidFill>
                  <a:schemeClr val="bg1"/>
                </a:solidFill>
                <a:latin typeface="华文彩云" panose="02010800040101010101" pitchFamily="2" charset="-122"/>
                <a:ea typeface="华文彩云" panose="02010800040101010101" pitchFamily="2" charset="-122"/>
              </a:rPr>
              <a:t>变化的手工作品</a:t>
            </a:r>
            <a:endParaRPr lang="zh-CN" altLang="en-US" sz="4900" dirty="0">
              <a:solidFill>
                <a:schemeClr val="bg1"/>
              </a:solidFill>
              <a:latin typeface="华文彩云" panose="02010800040101010101" pitchFamily="2" charset="-122"/>
              <a:ea typeface="华文彩云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73032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6593"/>
            <a:ext cx="12195424" cy="5221646"/>
          </a:xfrm>
        </p:spPr>
      </p:pic>
    </p:spTree>
    <p:extLst>
      <p:ext uri="{BB962C8B-B14F-4D97-AF65-F5344CB8AC3E}">
        <p14:creationId xmlns:p14="http://schemas.microsoft.com/office/powerpoint/2010/main" val="2979326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82"/>
          <a:stretch/>
        </p:blipFill>
        <p:spPr>
          <a:xfrm>
            <a:off x="1166117" y="1407560"/>
            <a:ext cx="10176553" cy="3616503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928972" y="1400986"/>
            <a:ext cx="8650841" cy="2231215"/>
          </a:xfrm>
        </p:spPr>
        <p:txBody>
          <a:bodyPr/>
          <a:lstStyle/>
          <a:p>
            <a:r>
              <a:rPr lang="zh-CN" altLang="en-US" dirty="0" smtClean="0">
                <a:solidFill>
                  <a:schemeClr val="accent1"/>
                </a:solidFill>
              </a:rPr>
              <a:t>     记录</a:t>
            </a:r>
            <a:r>
              <a:rPr lang="en-US" altLang="zh-CN" dirty="0" smtClean="0">
                <a:solidFill>
                  <a:schemeClr val="accent1"/>
                </a:solidFill>
              </a:rPr>
              <a:t/>
            </a:r>
            <a:br>
              <a:rPr lang="en-US" altLang="zh-CN" dirty="0" smtClean="0">
                <a:solidFill>
                  <a:schemeClr val="accent1"/>
                </a:solidFill>
              </a:rPr>
            </a:br>
            <a:r>
              <a:rPr lang="zh-CN" altLang="en-US" dirty="0" smtClean="0">
                <a:solidFill>
                  <a:schemeClr val="accent1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成长中你的变化</a:t>
            </a:r>
            <a:endParaRPr lang="zh-CN" altLang="en-US" dirty="0">
              <a:solidFill>
                <a:schemeClr val="accent1"/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652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0" y="1130157"/>
            <a:ext cx="12192000" cy="1727782"/>
          </a:xfrm>
        </p:spPr>
        <p:txBody>
          <a:bodyPr>
            <a:noAutofit/>
          </a:bodyPr>
          <a:lstStyle/>
          <a:p>
            <a:r>
              <a:rPr lang="zh-CN" altLang="en-US" sz="6600" dirty="0" smtClean="0"/>
              <a:t> 回望过去   定格现在   畅想未来</a:t>
            </a:r>
            <a:endParaRPr lang="zh-CN" altLang="en-US" sz="66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970907" y="3595955"/>
            <a:ext cx="9448800" cy="475465"/>
          </a:xfrm>
        </p:spPr>
        <p:txBody>
          <a:bodyPr>
            <a:normAutofit fontScale="25000" lnSpcReduction="20000"/>
          </a:bodyPr>
          <a:lstStyle/>
          <a:p>
            <a:r>
              <a:rPr lang="en-US" altLang="zh-CN" dirty="0" smtClean="0"/>
              <a:t>                                                                                                              </a:t>
            </a:r>
            <a:r>
              <a:rPr lang="zh-CN" altLang="en-US" sz="19200" dirty="0" smtClean="0">
                <a:solidFill>
                  <a:srgbClr val="FF0000"/>
                </a:solidFill>
              </a:rPr>
              <a:t>期待你们的变化成长</a:t>
            </a:r>
            <a:endParaRPr lang="en-US" altLang="zh-CN" sz="19200" dirty="0" smtClean="0">
              <a:solidFill>
                <a:srgbClr val="FF0000"/>
              </a:solidFill>
            </a:endParaRPr>
          </a:p>
          <a:p>
            <a:r>
              <a:rPr lang="en-US" altLang="zh-CN" sz="19200" dirty="0">
                <a:solidFill>
                  <a:srgbClr val="FF0000"/>
                </a:solidFill>
              </a:rPr>
              <a:t> </a:t>
            </a:r>
            <a:r>
              <a:rPr lang="en-US" altLang="zh-CN" sz="19200" dirty="0" smtClean="0">
                <a:solidFill>
                  <a:srgbClr val="FF0000"/>
                </a:solidFill>
              </a:rPr>
              <a:t>                                     </a:t>
            </a:r>
            <a:r>
              <a:rPr lang="zh-CN" altLang="en-US" sz="19200" dirty="0" smtClean="0">
                <a:solidFill>
                  <a:srgbClr val="FF0000"/>
                </a:solidFill>
              </a:rPr>
              <a:t>精彩绽放！</a:t>
            </a:r>
            <a:endParaRPr lang="en-US" altLang="zh-CN" sz="19200" dirty="0" smtClean="0">
              <a:solidFill>
                <a:srgbClr val="FF0000"/>
              </a:solidFill>
            </a:endParaRPr>
          </a:p>
          <a:p>
            <a:r>
              <a:rPr lang="en-US" altLang="zh-CN" sz="19200" dirty="0">
                <a:solidFill>
                  <a:srgbClr val="FF0000"/>
                </a:solidFill>
              </a:rPr>
              <a:t> </a:t>
            </a:r>
            <a:r>
              <a:rPr lang="en-US" altLang="zh-CN" sz="19200" dirty="0" smtClean="0">
                <a:solidFill>
                  <a:srgbClr val="FF0000"/>
                </a:solidFill>
              </a:rPr>
              <a:t>                   </a:t>
            </a:r>
            <a:endParaRPr lang="zh-CN" altLang="en-US" sz="19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35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125" y="2193925"/>
            <a:ext cx="5365750" cy="4024313"/>
          </a:xfr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513" y="318498"/>
            <a:ext cx="10437688" cy="653950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14" t="15353" r="9745" b="19713"/>
          <a:stretch/>
        </p:blipFill>
        <p:spPr>
          <a:xfrm>
            <a:off x="1068513" y="1695236"/>
            <a:ext cx="7014618" cy="5162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738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771" y="0"/>
            <a:ext cx="10736493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5" t="3746" r="51835" b="45318"/>
          <a:stretch/>
        </p:blipFill>
        <p:spPr>
          <a:xfrm>
            <a:off x="965771" y="1458930"/>
            <a:ext cx="7078894" cy="5399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10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481" y="0"/>
            <a:ext cx="10705672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02" t="11536" r="27214" b="22547"/>
          <a:stretch/>
        </p:blipFill>
        <p:spPr>
          <a:xfrm>
            <a:off x="842482" y="1469205"/>
            <a:ext cx="7089168" cy="5388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534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39" y="0"/>
            <a:ext cx="10808414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3" t="8839" r="36555" b="14906"/>
          <a:stretch/>
        </p:blipFill>
        <p:spPr>
          <a:xfrm>
            <a:off x="739739" y="1479477"/>
            <a:ext cx="7191910" cy="5378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43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466" y="0"/>
            <a:ext cx="10818688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55" t="5992" r="25431" b="39176"/>
          <a:stretch/>
        </p:blipFill>
        <p:spPr>
          <a:xfrm>
            <a:off x="729466" y="1469203"/>
            <a:ext cx="7099442" cy="5280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34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75" y="0"/>
            <a:ext cx="10941979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46" t="5841" r="15881" b="37680"/>
          <a:stretch/>
        </p:blipFill>
        <p:spPr>
          <a:xfrm>
            <a:off x="1982911" y="4053220"/>
            <a:ext cx="5106257" cy="254278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47" t="4793" r="31048" b="63147"/>
          <a:stretch/>
        </p:blipFill>
        <p:spPr>
          <a:xfrm>
            <a:off x="1982911" y="1623542"/>
            <a:ext cx="5106257" cy="2352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259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54" y="0"/>
            <a:ext cx="109728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58" t="46893" r="3029" b="15505"/>
          <a:stretch/>
        </p:blipFill>
        <p:spPr>
          <a:xfrm>
            <a:off x="1982912" y="1479479"/>
            <a:ext cx="5116531" cy="508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902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水汽尾迹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TM04033937[[fn=水汽尾迹]]</Template>
  <TotalTime>901</TotalTime>
  <Words>21</Words>
  <Application>Microsoft Office PowerPoint</Application>
  <PresentationFormat>宽屏</PresentationFormat>
  <Paragraphs>6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7" baseType="lpstr">
      <vt:lpstr>华文彩云</vt:lpstr>
      <vt:lpstr>华文琥珀</vt:lpstr>
      <vt:lpstr>宋体</vt:lpstr>
      <vt:lpstr>Arial</vt:lpstr>
      <vt:lpstr>Century Gothic</vt:lpstr>
      <vt:lpstr>Times New Roman</vt:lpstr>
      <vt:lpstr>水汽尾迹</vt:lpstr>
      <vt:lpstr>PowerPoint 演示文稿</vt:lpstr>
      <vt:lpstr>     记录 成长中你的变化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                                                                                    课后练手：                 在家尝试用陶泥或橡皮泥等  材料制作一系列自己成长  变化的手工作品</vt:lpstr>
      <vt:lpstr>PowerPoint 演示文稿</vt:lpstr>
      <vt:lpstr> 回望过去   定格现在   畅想未来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成长变化的</dc:title>
  <dc:creator>lenovo</dc:creator>
  <cp:lastModifiedBy>lenovo</cp:lastModifiedBy>
  <cp:revision>38</cp:revision>
  <dcterms:created xsi:type="dcterms:W3CDTF">2020-03-24T01:31:37Z</dcterms:created>
  <dcterms:modified xsi:type="dcterms:W3CDTF">2020-03-30T10:37:11Z</dcterms:modified>
</cp:coreProperties>
</file>