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460"/>
    <p:restoredTop sz="93878"/>
  </p:normalViewPr>
  <p:slideViewPr>
    <p:cSldViewPr snapToGrid="0" snapToObjects="1">
      <p:cViewPr varScale="1">
        <p:scale>
          <a:sx n="21" d="100"/>
          <a:sy n="21" d="100"/>
        </p:scale>
        <p:origin x="184" y="1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32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294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458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055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069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233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706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390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262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98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907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5DE5-0274-3E47-B1E9-765FF954D6C7}" type="datetimeFigureOut">
              <a:rPr kumimoji="1" lang="zh-CN" altLang="en-US" smtClean="0"/>
              <a:t>2020/4/1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6DD7-AF80-6043-916C-796A8CACE9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70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0A8BD2C1-F6D5-494A-A3F7-F3F62746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7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082D8996-0FCD-BF4F-A57E-11580E14A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8FFDC20C-4A7F-0E4D-A91D-33C5EF963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8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照片, 游戏机, 不同, 食物&#10;&#10;描述已自动生成">
            <a:extLst>
              <a:ext uri="{FF2B5EF4-FFF2-40B4-BE49-F238E27FC236}">
                <a16:creationId xmlns:a16="http://schemas.microsoft.com/office/drawing/2014/main" id="{F7180C20-7A76-504C-B6DE-29A3CDDF7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墙上贴了海报&#10;&#10;描述已自动生成">
            <a:extLst>
              <a:ext uri="{FF2B5EF4-FFF2-40B4-BE49-F238E27FC236}">
                <a16:creationId xmlns:a16="http://schemas.microsoft.com/office/drawing/2014/main" id="{6980AF12-3CD7-6347-8852-E715B6A79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8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9A0E97BA-55D5-2042-A426-50E1DF1CA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的截图&#10;&#10;描述已自动生成">
            <a:extLst>
              <a:ext uri="{FF2B5EF4-FFF2-40B4-BE49-F238E27FC236}">
                <a16:creationId xmlns:a16="http://schemas.microsoft.com/office/drawing/2014/main" id="{A7E6BB0D-EF39-1F4C-BD6F-F255C6C0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160E89CB-E977-A744-B1D3-5810A3090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58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0D34C40F-D729-B54A-924B-78FFA0F9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9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许多卡通人物&#10;&#10;描述已自动生成">
            <a:extLst>
              <a:ext uri="{FF2B5EF4-FFF2-40B4-BE49-F238E27FC236}">
                <a16:creationId xmlns:a16="http://schemas.microsoft.com/office/drawing/2014/main" id="{35DFFC4E-C71E-0D43-9D87-A71BE039C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6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一些文字和图案&#10;&#10;描述已自动生成">
            <a:extLst>
              <a:ext uri="{FF2B5EF4-FFF2-40B4-BE49-F238E27FC236}">
                <a16:creationId xmlns:a16="http://schemas.microsoft.com/office/drawing/2014/main" id="{B29F9774-7730-DD46-A953-434BF011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5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1370A15A-0382-0246-B7A9-7DB9CA25A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6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FA14D9EA-1644-1A4F-95E3-3CA7F809D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49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9FBE08AA-2DCD-0C4A-8D48-C1FA3E01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39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&#10;&#10;描述已自动生成">
            <a:extLst>
              <a:ext uri="{FF2B5EF4-FFF2-40B4-BE49-F238E27FC236}">
                <a16:creationId xmlns:a16="http://schemas.microsoft.com/office/drawing/2014/main" id="{8F0B9DC4-934C-BF41-90C6-0D52E26CF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9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食物, 华美&#10;&#10;描述已自动生成">
            <a:extLst>
              <a:ext uri="{FF2B5EF4-FFF2-40B4-BE49-F238E27FC236}">
                <a16:creationId xmlns:a16="http://schemas.microsoft.com/office/drawing/2014/main" id="{1552FC56-2EB2-324E-A041-474DA3168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60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墙上贴着许多海报&#10;&#10;描述已自动生成">
            <a:extLst>
              <a:ext uri="{FF2B5EF4-FFF2-40B4-BE49-F238E27FC236}">
                <a16:creationId xmlns:a16="http://schemas.microsoft.com/office/drawing/2014/main" id="{88938575-918F-4546-A3CB-4058C93B5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25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画廊, 场景, 房间, 一群&#10;&#10;描述已自动生成">
            <a:extLst>
              <a:ext uri="{FF2B5EF4-FFF2-40B4-BE49-F238E27FC236}">
                <a16:creationId xmlns:a16="http://schemas.microsoft.com/office/drawing/2014/main" id="{7BECFF94-FA10-B54E-BE95-B56B1D4AC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29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照片, 玩具, 项目, 小&#10;&#10;描述已自动生成">
            <a:extLst>
              <a:ext uri="{FF2B5EF4-FFF2-40B4-BE49-F238E27FC236}">
                <a16:creationId xmlns:a16="http://schemas.microsoft.com/office/drawing/2014/main" id="{BF1AE1DF-D0F8-A145-B8A9-7771067D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3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人, 室内, 男人, 桌子&#10;&#10;描述已自动生成">
            <a:extLst>
              <a:ext uri="{FF2B5EF4-FFF2-40B4-BE49-F238E27FC236}">
                <a16:creationId xmlns:a16="http://schemas.microsoft.com/office/drawing/2014/main" id="{454CD03F-7C4C-FB4A-BC53-0BFFFFEBE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50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手机屏幕的截图&#10;&#10;描述已自动生成">
            <a:extLst>
              <a:ext uri="{FF2B5EF4-FFF2-40B4-BE49-F238E27FC236}">
                <a16:creationId xmlns:a16="http://schemas.microsoft.com/office/drawing/2014/main" id="{3459670E-7EF1-2149-A15D-F50659E3C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0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C4B85D8D-9B37-F44F-A825-6D5A49D56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A93A8303-F9A5-CA49-BF3A-6CB96AE14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D53613D1-73C3-EE49-B9EE-5E290BDD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79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41B483F5-9F45-2744-9DD8-B2935C81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7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49AD2834-F80D-3740-81B7-17386C7C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6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卡通人物&#10;&#10;描述已自动生成">
            <a:extLst>
              <a:ext uri="{FF2B5EF4-FFF2-40B4-BE49-F238E27FC236}">
                <a16:creationId xmlns:a16="http://schemas.microsoft.com/office/drawing/2014/main" id="{D6F07AF7-D93D-AC4B-8A92-23F833457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7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AC4396-D0FD-CC4E-8D07-216B9E2B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 descr="卡通人物&#10;&#10;描述已自动生成">
            <a:extLst>
              <a:ext uri="{FF2B5EF4-FFF2-40B4-BE49-F238E27FC236}">
                <a16:creationId xmlns:a16="http://schemas.microsoft.com/office/drawing/2014/main" id="{40EA39E7-02C5-CD42-BD52-A90695C17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8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全屏显示(4:3)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晗</dc:creator>
  <cp:lastModifiedBy>陈 晗</cp:lastModifiedBy>
  <cp:revision>2</cp:revision>
  <dcterms:created xsi:type="dcterms:W3CDTF">2020-04-01T15:20:11Z</dcterms:created>
  <dcterms:modified xsi:type="dcterms:W3CDTF">2020-04-01T15:31:23Z</dcterms:modified>
</cp:coreProperties>
</file>