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0" r:id="rId3"/>
    <p:sldMasterId id="2147483654" r:id="rId4"/>
    <p:sldMasterId id="2147483658" r:id="rId5"/>
    <p:sldMasterId id="2147483662" r:id="rId6"/>
    <p:sldMasterId id="2147483666" r:id="rId7"/>
    <p:sldMasterId id="2147483671" r:id="rId8"/>
  </p:sldMasterIdLst>
  <p:notesMasterIdLst>
    <p:notesMasterId r:id="rId12"/>
  </p:notesMasterIdLst>
  <p:sldIdLst>
    <p:sldId id="256" r:id="rId9"/>
    <p:sldId id="370" r:id="rId10"/>
    <p:sldId id="338" r:id="rId11"/>
    <p:sldId id="258" r:id="rId13"/>
    <p:sldId id="360" r:id="rId14"/>
    <p:sldId id="339" r:id="rId15"/>
    <p:sldId id="347" r:id="rId16"/>
    <p:sldId id="362" r:id="rId17"/>
    <p:sldId id="368" r:id="rId18"/>
    <p:sldId id="364" r:id="rId19"/>
    <p:sldId id="336" r:id="rId2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Malgun Gothic" panose="020B0503020000020004" pitchFamily="34" charset="-127"/>
      <p:regular r:id="rId28"/>
    </p:embeddedFont>
    <p:embeddedFont>
      <p:font typeface="微软雅黑" panose="020B0503020204020204" pitchFamily="34" charset="-122"/>
      <p:regular r:id="rId29"/>
    </p:embeddedFont>
    <p:embeddedFont>
      <p:font typeface="米开飘逸行楷" panose="02000000000000000000" charset="-122"/>
      <p:regular r:id="rId30"/>
    </p:embeddedFont>
    <p:embeddedFont>
      <p:font typeface="字体管家润行" panose="02010600010101010101" charset="-122"/>
      <p:regular r:id="rId31"/>
    </p:embeddedFont>
    <p:embeddedFont>
      <p:font typeface="方正字迹-曾柏求新魏碑简体" panose="02010600010101010101" charset="-122"/>
      <p:regular r:id="rId32"/>
    </p:embeddedFont>
    <p:embeddedFont>
      <p:font typeface="义启小魏楷" panose="02010601030101010101" charset="-128"/>
      <p:regular r:id="rId33"/>
    </p:embeddedFont>
  </p:embeddedFontLst>
  <p:defaultTextStyle>
    <a:defPPr>
      <a:defRPr lang="ko-KR"/>
    </a:defPPr>
    <a:lvl1pPr marL="0" lvl="0" indent="0" algn="l" defTabSz="914400" rtl="0" eaLnBrk="1" fontAlgn="base" latinLnBrk="1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ulim" pitchFamily="34" charset="-127"/>
        <a:ea typeface="Gulim" pitchFamily="34" charset="-127"/>
        <a:cs typeface="+mn-cs"/>
      </a:defRPr>
    </a:lvl1pPr>
    <a:lvl2pPr marL="457200" lvl="1" indent="0" algn="l" defTabSz="914400" rtl="0" eaLnBrk="1" fontAlgn="base" latinLnBrk="1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ulim" pitchFamily="34" charset="-127"/>
        <a:ea typeface="Gulim" pitchFamily="34" charset="-127"/>
        <a:cs typeface="+mn-cs"/>
      </a:defRPr>
    </a:lvl2pPr>
    <a:lvl3pPr marL="914400" lvl="2" indent="0" algn="l" defTabSz="914400" rtl="0" eaLnBrk="1" fontAlgn="base" latinLnBrk="1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ulim" pitchFamily="34" charset="-127"/>
        <a:ea typeface="Gulim" pitchFamily="34" charset="-127"/>
        <a:cs typeface="+mn-cs"/>
      </a:defRPr>
    </a:lvl3pPr>
    <a:lvl4pPr marL="1371600" lvl="3" indent="0" algn="l" defTabSz="914400" rtl="0" eaLnBrk="1" fontAlgn="base" latinLnBrk="1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ulim" pitchFamily="34" charset="-127"/>
        <a:ea typeface="Gulim" pitchFamily="34" charset="-127"/>
        <a:cs typeface="+mn-cs"/>
      </a:defRPr>
    </a:lvl4pPr>
    <a:lvl5pPr marL="1828800" lvl="4" indent="0" algn="l" defTabSz="914400" rtl="0" eaLnBrk="1" fontAlgn="base" latinLnBrk="1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ulim" pitchFamily="34" charset="-127"/>
        <a:ea typeface="Gulim" pitchFamily="34" charset="-127"/>
        <a:cs typeface="+mn-cs"/>
      </a:defRPr>
    </a:lvl5pPr>
    <a:lvl6pPr marL="2286000" lvl="5" indent="0" algn="l" defTabSz="914400" rtl="0" eaLnBrk="1" fontAlgn="base" latinLnBrk="1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ulim" pitchFamily="34" charset="-127"/>
        <a:ea typeface="Gulim" pitchFamily="34" charset="-127"/>
        <a:cs typeface="+mn-cs"/>
      </a:defRPr>
    </a:lvl6pPr>
    <a:lvl7pPr marL="2743200" lvl="6" indent="0" algn="l" defTabSz="914400" rtl="0" eaLnBrk="1" fontAlgn="base" latinLnBrk="1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ulim" pitchFamily="34" charset="-127"/>
        <a:ea typeface="Gulim" pitchFamily="34" charset="-127"/>
        <a:cs typeface="+mn-cs"/>
      </a:defRPr>
    </a:lvl7pPr>
    <a:lvl8pPr marL="3200400" lvl="7" indent="0" algn="l" defTabSz="914400" rtl="0" eaLnBrk="1" fontAlgn="base" latinLnBrk="1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ulim" pitchFamily="34" charset="-127"/>
        <a:ea typeface="Gulim" pitchFamily="34" charset="-127"/>
        <a:cs typeface="+mn-cs"/>
      </a:defRPr>
    </a:lvl8pPr>
    <a:lvl9pPr marL="3657600" lvl="8" indent="0" algn="l" defTabSz="914400" rtl="0" eaLnBrk="1" fontAlgn="base" latinLnBrk="1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Gulim" pitchFamily="34" charset="-127"/>
        <a:ea typeface="Gulim" pitchFamily="34" charset="-127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4E32"/>
    <a:srgbClr val="8CC2B5"/>
    <a:srgbClr val="DDDDDD"/>
    <a:srgbClr val="57A491"/>
    <a:srgbClr val="A44340"/>
    <a:srgbClr val="003399"/>
    <a:srgbClr val="333333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2094"/>
    <p:restoredTop sz="99867"/>
  </p:normalViewPr>
  <p:slideViewPr>
    <p:cSldViewPr showGuides="1">
      <p:cViewPr varScale="1">
        <p:scale>
          <a:sx n="78" d="100"/>
          <a:sy n="78" d="100"/>
        </p:scale>
        <p:origin x="-1278" y="-84"/>
      </p:cViewPr>
      <p:guideLst>
        <p:guide orient="horz" pos="2126"/>
        <p:guide pos="285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1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3" Type="http://schemas.openxmlformats.org/officeDocument/2006/relationships/font" Target="fonts/font10.fntdata"/><Relationship Id="rId32" Type="http://schemas.openxmlformats.org/officeDocument/2006/relationships/font" Target="fonts/font9.fntdata"/><Relationship Id="rId31" Type="http://schemas.openxmlformats.org/officeDocument/2006/relationships/font" Target="fonts/font8.fntdata"/><Relationship Id="rId30" Type="http://schemas.openxmlformats.org/officeDocument/2006/relationships/font" Target="fonts/font7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6.fntdata"/><Relationship Id="rId28" Type="http://schemas.openxmlformats.org/officeDocument/2006/relationships/font" Target="fonts/font5.fntdata"/><Relationship Id="rId27" Type="http://schemas.openxmlformats.org/officeDocument/2006/relationships/font" Target="fonts/font4.fntdata"/><Relationship Id="rId26" Type="http://schemas.openxmlformats.org/officeDocument/2006/relationships/font" Target="fonts/font3.fntdata"/><Relationship Id="rId25" Type="http://schemas.openxmlformats.org/officeDocument/2006/relationships/font" Target="fonts/font2.fntdata"/><Relationship Id="rId24" Type="http://schemas.openxmlformats.org/officeDocument/2006/relationships/font" Target="fonts/font1.fntdata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1.xml"/><Relationship Id="rId2" Type="http://schemas.openxmlformats.org/officeDocument/2006/relationships/theme" Target="theme/theme1.xml"/><Relationship Id="rId19" Type="http://schemas.openxmlformats.org/officeDocument/2006/relationships/slide" Target="slides/slide10.xml"/><Relationship Id="rId18" Type="http://schemas.openxmlformats.org/officeDocument/2006/relationships/slide" Target="slides/slide9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3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ulim" pitchFamily="34" charset="-127"/>
              <a:ea typeface="Gulim" pitchFamily="34" charset="-127"/>
              <a:cs typeface="+mn-cs"/>
            </a:endParaRP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/>
            </a:lvl1pPr>
          </a:lstStyle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ulim" pitchFamily="34" charset="-127"/>
              <a:ea typeface="Gulim" pitchFamily="34" charset="-127"/>
              <a:cs typeface="+mn-cs"/>
            </a:endParaRPr>
          </a:p>
        </p:txBody>
      </p:sp>
      <p:sp>
        <p:nvSpPr>
          <p:cNvPr id="28676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1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ulim" pitchFamily="34" charset="-127"/>
                <a:ea typeface="Gulim" pitchFamily="34" charset="-127"/>
                <a:cs typeface="+mn-cs"/>
              </a:rPr>
              <a:t>마스터 텍스트 스타일을 편집합니다</a:t>
            </a:r>
            <a:endParaRPr kumimoji="1" lang="ko-KR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ulim" pitchFamily="34" charset="-127"/>
              <a:ea typeface="Gulim" pitchFamily="34" charset="-127"/>
              <a:cs typeface="+mn-cs"/>
            </a:endParaRPr>
          </a:p>
          <a:p>
            <a:pPr marL="457200" marR="0" lvl="1" indent="0" algn="l" defTabSz="914400" rtl="0" eaLnBrk="0" fontAlgn="base" latinLnBrk="1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ulim" pitchFamily="34" charset="-127"/>
                <a:ea typeface="Gulim" pitchFamily="34" charset="-127"/>
                <a:cs typeface="+mn-cs"/>
              </a:rPr>
              <a:t>둘째 수준</a:t>
            </a:r>
            <a:endParaRPr kumimoji="1" lang="ko-KR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ulim" pitchFamily="34" charset="-127"/>
              <a:ea typeface="Gulim" pitchFamily="34" charset="-127"/>
              <a:cs typeface="+mn-cs"/>
            </a:endParaRPr>
          </a:p>
          <a:p>
            <a:pPr marL="914400" marR="0" lvl="2" indent="0" algn="l" defTabSz="914400" rtl="0" eaLnBrk="0" fontAlgn="base" latinLnBrk="1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ulim" pitchFamily="34" charset="-127"/>
                <a:ea typeface="Gulim" pitchFamily="34" charset="-127"/>
                <a:cs typeface="+mn-cs"/>
              </a:rPr>
              <a:t>셋째 수준</a:t>
            </a:r>
            <a:endParaRPr kumimoji="1" lang="ko-KR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ulim" pitchFamily="34" charset="-127"/>
              <a:ea typeface="Gulim" pitchFamily="34" charset="-127"/>
              <a:cs typeface="+mn-cs"/>
            </a:endParaRPr>
          </a:p>
          <a:p>
            <a:pPr marL="1371600" marR="0" lvl="3" indent="0" algn="l" defTabSz="914400" rtl="0" eaLnBrk="0" fontAlgn="base" latinLnBrk="1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ulim" pitchFamily="34" charset="-127"/>
                <a:ea typeface="Gulim" pitchFamily="34" charset="-127"/>
                <a:cs typeface="+mn-cs"/>
              </a:rPr>
              <a:t>넷째 수준</a:t>
            </a:r>
            <a:endParaRPr kumimoji="1" lang="ko-KR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ulim" pitchFamily="34" charset="-127"/>
              <a:ea typeface="Gulim" pitchFamily="34" charset="-127"/>
              <a:cs typeface="+mn-cs"/>
            </a:endParaRPr>
          </a:p>
          <a:p>
            <a:pPr marL="1828800" marR="0" lvl="4" indent="0" algn="l" defTabSz="914400" rtl="0" eaLnBrk="0" fontAlgn="base" latinLnBrk="1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ulim" pitchFamily="34" charset="-127"/>
                <a:ea typeface="Gulim" pitchFamily="34" charset="-127"/>
                <a:cs typeface="+mn-cs"/>
              </a:rPr>
              <a:t>다섯째 수준</a:t>
            </a:r>
            <a:endParaRPr kumimoji="1" lang="ko-KR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ulim" pitchFamily="34" charset="-127"/>
              <a:ea typeface="Gulim" pitchFamily="34" charset="-127"/>
              <a:cs typeface="+mn-cs"/>
            </a:endParaRP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ulim" pitchFamily="34" charset="-127"/>
              <a:ea typeface="Gulim" pitchFamily="34" charset="-127"/>
              <a:cs typeface="+mn-cs"/>
            </a:endParaRPr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p>
            <a:pPr lvl="0" algn="r" eaLnBrk="1" hangingPunct="1"/>
            <a:fld id="{9A0DB2DC-4C9A-4742-B13C-FB6460FD3503}" type="slidenum">
              <a:rPr lang="en-US" altLang="ko-KR" sz="1200" dirty="0"/>
            </a:fld>
            <a:endParaRPr lang="en-US" altLang="ko-KR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Gulim" pitchFamily="34" charset="-127"/>
        <a:ea typeface="Gulim" pitchFamily="34" charset="-127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Gulim" pitchFamily="34" charset="-127"/>
        <a:ea typeface="Gulim" pitchFamily="34" charset="-127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Gulim" pitchFamily="34" charset="-127"/>
        <a:ea typeface="Gulim" pitchFamily="34" charset="-127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Gulim" pitchFamily="34" charset="-127"/>
        <a:ea typeface="Gulim" pitchFamily="34" charset="-127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Gulim" pitchFamily="34" charset="-127"/>
        <a:ea typeface="Gulim" pitchFamily="34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698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ko-KR" dirty="0"/>
            </a:fld>
            <a:endParaRPr lang="en-US" altLang="ko-KR" dirty="0"/>
          </a:p>
        </p:txBody>
      </p:sp>
      <p:sp>
        <p:nvSpPr>
          <p:cNvPr id="29699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700" name="슬라이드 노트 개체 틀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/>
          <a:p>
            <a:pPr lvl="0" eaLnBrk="1" hangingPunct="1">
              <a:spcBef>
                <a:spcPct val="0"/>
              </a:spcBef>
            </a:pPr>
            <a:endParaRPr lang="ko-KR" altLang="ko-KR" dirty="0"/>
          </a:p>
        </p:txBody>
      </p:sp>
      <p:sp>
        <p:nvSpPr>
          <p:cNvPr id="29701" name="슬라이드 번호 개체 틀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ko-KR" dirty="0"/>
            </a:fld>
            <a:endParaRPr lang="en-US" altLang="ko-KR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ulim" pitchFamily="34" charset="-127"/>
              <a:ea typeface="Gulim" pitchFamily="34" charset="-127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ulim" pitchFamily="34" charset="-127"/>
              <a:ea typeface="Gulim" pitchFamily="34" charset="-127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ko-KR" dirty="0">
                <a:latin typeface="Gulim" pitchFamily="34" charset="-127"/>
              </a:rPr>
            </a:fld>
            <a:endParaRPr lang="en-US" altLang="ko-KR" dirty="0">
              <a:latin typeface="Gulim" pitchFamily="34" charset="-127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  <a:endParaRPr lang="ko-KR" altLang="en-US" smtClean="0"/>
          </a:p>
          <a:p>
            <a:pPr lvl="1"/>
            <a:r>
              <a:rPr lang="ko-KR" altLang="en-US" smtClean="0"/>
              <a:t>둘째 수준</a:t>
            </a:r>
            <a:endParaRPr lang="ko-KR" altLang="en-US" smtClean="0"/>
          </a:p>
          <a:p>
            <a:pPr lvl="2"/>
            <a:r>
              <a:rPr lang="ko-KR" altLang="en-US" smtClean="0"/>
              <a:t>셋째 수준</a:t>
            </a:r>
            <a:endParaRPr lang="ko-KR" altLang="en-US" smtClean="0"/>
          </a:p>
          <a:p>
            <a:pPr lvl="3"/>
            <a:r>
              <a:rPr lang="ko-KR" altLang="en-US" smtClean="0"/>
              <a:t>넷째 수준</a:t>
            </a:r>
            <a:endParaRPr lang="ko-KR" altLang="en-US" smtClean="0"/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  <a:endParaRPr lang="ko-KR" altLang="en-US" smtClean="0"/>
          </a:p>
          <a:p>
            <a:pPr lvl="1"/>
            <a:r>
              <a:rPr lang="ko-KR" altLang="en-US" smtClean="0"/>
              <a:t>둘째 수준</a:t>
            </a:r>
            <a:endParaRPr lang="ko-KR" altLang="en-US" smtClean="0"/>
          </a:p>
          <a:p>
            <a:pPr lvl="2"/>
            <a:r>
              <a:rPr lang="ko-KR" altLang="en-US" smtClean="0"/>
              <a:t>셋째 수준</a:t>
            </a:r>
            <a:endParaRPr lang="ko-KR" altLang="en-US" smtClean="0"/>
          </a:p>
          <a:p>
            <a:pPr lvl="3"/>
            <a:r>
              <a:rPr lang="ko-KR" altLang="en-US" smtClean="0"/>
              <a:t>넷째 수준</a:t>
            </a:r>
            <a:endParaRPr lang="ko-KR" altLang="en-US" smtClean="0"/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  <a:endParaRPr lang="ko-KR" altLang="en-US" smtClean="0"/>
          </a:p>
          <a:p>
            <a:pPr lvl="1"/>
            <a:r>
              <a:rPr lang="ko-KR" altLang="en-US" smtClean="0"/>
              <a:t>둘째 수준</a:t>
            </a:r>
            <a:endParaRPr lang="ko-KR" altLang="en-US" smtClean="0"/>
          </a:p>
          <a:p>
            <a:pPr lvl="2"/>
            <a:r>
              <a:rPr lang="ko-KR" altLang="en-US" smtClean="0"/>
              <a:t>셋째 수준</a:t>
            </a:r>
            <a:endParaRPr lang="ko-KR" altLang="en-US" smtClean="0"/>
          </a:p>
          <a:p>
            <a:pPr lvl="3"/>
            <a:r>
              <a:rPr lang="ko-KR" altLang="en-US" smtClean="0"/>
              <a:t>넷째 수준</a:t>
            </a:r>
            <a:endParaRPr lang="ko-KR" altLang="en-US" smtClean="0"/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  <a:endParaRPr lang="ko-KR" altLang="en-US" smtClean="0"/>
          </a:p>
          <a:p>
            <a:pPr lvl="1"/>
            <a:r>
              <a:rPr lang="ko-KR" altLang="en-US" smtClean="0"/>
              <a:t>둘째 수준</a:t>
            </a:r>
            <a:endParaRPr lang="ko-KR" altLang="en-US" smtClean="0"/>
          </a:p>
          <a:p>
            <a:pPr lvl="2"/>
            <a:r>
              <a:rPr lang="ko-KR" altLang="en-US" smtClean="0"/>
              <a:t>셋째 수준</a:t>
            </a:r>
            <a:endParaRPr lang="ko-KR" altLang="en-US" smtClean="0"/>
          </a:p>
          <a:p>
            <a:pPr lvl="3"/>
            <a:r>
              <a:rPr lang="ko-KR" altLang="en-US" smtClean="0"/>
              <a:t>넷째 수준</a:t>
            </a:r>
            <a:endParaRPr lang="ko-KR" altLang="en-US" smtClean="0"/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  <a:endParaRPr lang="ko-KR" altLang="en-US" smtClean="0"/>
          </a:p>
          <a:p>
            <a:pPr lvl="1"/>
            <a:r>
              <a:rPr lang="ko-KR" altLang="en-US" smtClean="0"/>
              <a:t>둘째 수준</a:t>
            </a:r>
            <a:endParaRPr lang="ko-KR" altLang="en-US" smtClean="0"/>
          </a:p>
          <a:p>
            <a:pPr lvl="2"/>
            <a:r>
              <a:rPr lang="ko-KR" altLang="en-US" smtClean="0"/>
              <a:t>셋째 수준</a:t>
            </a:r>
            <a:endParaRPr lang="ko-KR" altLang="en-US" smtClean="0"/>
          </a:p>
          <a:p>
            <a:pPr lvl="3"/>
            <a:r>
              <a:rPr lang="ko-KR" altLang="en-US" smtClean="0"/>
              <a:t>넷째 수준</a:t>
            </a:r>
            <a:endParaRPr lang="ko-KR" altLang="en-US" smtClean="0"/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  <a:endParaRPr lang="ko-KR" altLang="en-US" smtClean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Gulim" pitchFamily="34" charset="-127"/>
                <a:ea typeface="Gulim" pitchFamily="34" charset="-127"/>
              </a:defRPr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ulim" pitchFamily="34" charset="-127"/>
              <a:ea typeface="Gulim" pitchFamily="34" charset="-127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Gulim" pitchFamily="34" charset="-127"/>
                <a:ea typeface="Gulim" pitchFamily="34" charset="-127"/>
              </a:defRPr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ulim" pitchFamily="34" charset="-127"/>
              <a:ea typeface="Gulim" pitchFamily="34" charset="-127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Gulim" pitchFamily="34" charset="-127"/>
                <a:ea typeface="Gulim" pitchFamily="34" charset="-127"/>
              </a:defRPr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ulim" pitchFamily="34" charset="-127"/>
              <a:ea typeface="Gulim" pitchFamily="34" charset="-127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Gulim" pitchFamily="34" charset="-127"/>
                <a:ea typeface="Gulim" pitchFamily="34" charset="-127"/>
              </a:defRPr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ulim" pitchFamily="34" charset="-127"/>
              <a:ea typeface="Gulim" pitchFamily="34" charset="-127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ulim" pitchFamily="34" charset="-127"/>
              <a:ea typeface="Gulim" pitchFamily="34" charset="-127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ulim" pitchFamily="34" charset="-127"/>
              <a:ea typeface="Gulim" pitchFamily="34" charset="-127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ko-KR" dirty="0">
                <a:latin typeface="Gulim" pitchFamily="34" charset="-127"/>
              </a:rPr>
            </a:fld>
            <a:endParaRPr lang="en-US" altLang="ko-KR" dirty="0">
              <a:latin typeface="Gulim" pitchFamily="34" charset="-127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4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Gulim" pitchFamily="34" charset="-127"/>
                <a:ea typeface="Gulim" pitchFamily="34" charset="-127"/>
              </a:defRPr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ulim" pitchFamily="34" charset="-127"/>
              <a:ea typeface="Gulim" pitchFamily="34" charset="-127"/>
              <a:cs typeface="+mn-cs"/>
            </a:endParaRPr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Gulim" pitchFamily="34" charset="-127"/>
                <a:ea typeface="Gulim" pitchFamily="34" charset="-127"/>
              </a:defRPr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ulim" pitchFamily="34" charset="-127"/>
              <a:ea typeface="Gulim" pitchFamily="34" charset="-127"/>
              <a:cs typeface="+mn-cs"/>
            </a:endParaRPr>
          </a:p>
        </p:txBody>
      </p:sp>
      <p:sp>
        <p:nvSpPr>
          <p:cNvPr id="9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Gulim" pitchFamily="34" charset="-127"/>
                <a:ea typeface="Gulim" pitchFamily="34" charset="-127"/>
              </a:defRPr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ulim" pitchFamily="34" charset="-127"/>
              <a:ea typeface="Gulim" pitchFamily="34" charset="-127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Gulim" pitchFamily="34" charset="-127"/>
                <a:ea typeface="Gulim" pitchFamily="34" charset="-127"/>
              </a:defRPr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ulim" pitchFamily="34" charset="-127"/>
              <a:ea typeface="Gulim" pitchFamily="34" charset="-127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7" name="日期占位符 2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Gulim" pitchFamily="34" charset="-127"/>
                <a:ea typeface="Gulim" pitchFamily="34" charset="-127"/>
              </a:defRPr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ulim" pitchFamily="34" charset="-127"/>
              <a:ea typeface="Gulim" pitchFamily="34" charset="-127"/>
              <a:cs typeface="+mn-cs"/>
            </a:endParaRPr>
          </a:p>
        </p:txBody>
      </p:sp>
      <p:sp>
        <p:nvSpPr>
          <p:cNvPr id="8" name="页脚占位符 3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Gulim" pitchFamily="34" charset="-127"/>
                <a:ea typeface="Gulim" pitchFamily="34" charset="-127"/>
              </a:defRPr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ulim" pitchFamily="34" charset="-127"/>
              <a:ea typeface="Gulim" pitchFamily="34" charset="-127"/>
              <a:cs typeface="+mn-cs"/>
            </a:endParaRPr>
          </a:p>
        </p:txBody>
      </p:sp>
      <p:sp>
        <p:nvSpPr>
          <p:cNvPr id="9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1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Gulim" pitchFamily="34" charset="-127"/>
                <a:ea typeface="Gulim" pitchFamily="34" charset="-127"/>
              </a:defRPr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ulim" pitchFamily="34" charset="-127"/>
              <a:ea typeface="Gulim" pitchFamily="34" charset="-127"/>
              <a:cs typeface="+mn-cs"/>
            </a:endParaRPr>
          </a:p>
        </p:txBody>
      </p:sp>
      <p:sp>
        <p:nvSpPr>
          <p:cNvPr id="8" name="页脚占位符 2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Gulim" pitchFamily="34" charset="-127"/>
                <a:ea typeface="Gulim" pitchFamily="34" charset="-127"/>
              </a:defRPr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ulim" pitchFamily="34" charset="-127"/>
              <a:ea typeface="Gulim" pitchFamily="34" charset="-127"/>
              <a:cs typeface="+mn-cs"/>
            </a:endParaRPr>
          </a:p>
        </p:txBody>
      </p:sp>
      <p:sp>
        <p:nvSpPr>
          <p:cNvPr id="9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7" name="日期占位符 4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Gulim" pitchFamily="34" charset="-127"/>
                <a:ea typeface="Gulim" pitchFamily="34" charset="-127"/>
              </a:defRPr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ulim" pitchFamily="34" charset="-127"/>
              <a:ea typeface="Gulim" pitchFamily="34" charset="-127"/>
              <a:cs typeface="+mn-cs"/>
            </a:endParaRPr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Gulim" pitchFamily="34" charset="-127"/>
                <a:ea typeface="Gulim" pitchFamily="34" charset="-127"/>
              </a:defRPr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ulim" pitchFamily="34" charset="-127"/>
              <a:ea typeface="Gulim" pitchFamily="34" charset="-127"/>
              <a:cs typeface="+mn-cs"/>
            </a:endParaRPr>
          </a:p>
        </p:txBody>
      </p:sp>
      <p:sp>
        <p:nvSpPr>
          <p:cNvPr id="9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algun Gothic" panose="020B0503020000020004" pitchFamily="34" charset="-127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7" name="日期占位符 4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Gulim" pitchFamily="34" charset="-127"/>
                <a:ea typeface="Gulim" pitchFamily="34" charset="-127"/>
              </a:defRPr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ulim" pitchFamily="34" charset="-127"/>
              <a:ea typeface="Gulim" pitchFamily="34" charset="-127"/>
              <a:cs typeface="+mn-cs"/>
            </a:endParaRPr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Gulim" pitchFamily="34" charset="-127"/>
                <a:ea typeface="Gulim" pitchFamily="34" charset="-127"/>
              </a:defRPr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ulim" pitchFamily="34" charset="-127"/>
              <a:ea typeface="Gulim" pitchFamily="34" charset="-127"/>
              <a:cs typeface="+mn-cs"/>
            </a:endParaRPr>
          </a:p>
        </p:txBody>
      </p:sp>
      <p:sp>
        <p:nvSpPr>
          <p:cNvPr id="9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Gulim" pitchFamily="34" charset="-127"/>
                <a:ea typeface="Gulim" pitchFamily="34" charset="-127"/>
              </a:defRPr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ulim" pitchFamily="34" charset="-127"/>
              <a:ea typeface="Gulim" pitchFamily="34" charset="-127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Gulim" pitchFamily="34" charset="-127"/>
                <a:ea typeface="Gulim" pitchFamily="34" charset="-127"/>
              </a:defRPr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ulim" pitchFamily="34" charset="-127"/>
              <a:ea typeface="Gulim" pitchFamily="34" charset="-127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Gulim" pitchFamily="34" charset="-127"/>
                <a:ea typeface="Gulim" pitchFamily="34" charset="-127"/>
              </a:defRPr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ulim" pitchFamily="34" charset="-127"/>
              <a:ea typeface="Gulim" pitchFamily="34" charset="-127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Gulim" pitchFamily="34" charset="-127"/>
                <a:ea typeface="Gulim" pitchFamily="34" charset="-127"/>
              </a:defRPr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ulim" pitchFamily="34" charset="-127"/>
              <a:ea typeface="Gulim" pitchFamily="34" charset="-127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  <a:endParaRPr lang="ko-KR" altLang="en-US" smtClean="0"/>
          </a:p>
          <a:p>
            <a:pPr lvl="1"/>
            <a:r>
              <a:rPr lang="ko-KR" altLang="en-US" smtClean="0"/>
              <a:t>둘째 수준</a:t>
            </a:r>
            <a:endParaRPr lang="ko-KR" altLang="en-US" smtClean="0"/>
          </a:p>
          <a:p>
            <a:pPr lvl="2"/>
            <a:r>
              <a:rPr lang="ko-KR" altLang="en-US" smtClean="0"/>
              <a:t>셋째 수준</a:t>
            </a:r>
            <a:endParaRPr lang="ko-KR" altLang="en-US" smtClean="0"/>
          </a:p>
          <a:p>
            <a:pPr lvl="3"/>
            <a:r>
              <a:rPr lang="ko-KR" altLang="en-US" smtClean="0"/>
              <a:t>넷째 수준</a:t>
            </a:r>
            <a:endParaRPr lang="ko-KR" altLang="en-US" smtClean="0"/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ulim" pitchFamily="34" charset="-127"/>
              <a:ea typeface="Gulim" pitchFamily="34" charset="-127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ulim" pitchFamily="34" charset="-127"/>
              <a:ea typeface="Gulim" pitchFamily="34" charset="-127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ko-KR" dirty="0">
                <a:latin typeface="Gulim" pitchFamily="34" charset="-127"/>
              </a:rPr>
            </a:fld>
            <a:endParaRPr lang="en-US" altLang="ko-KR" dirty="0">
              <a:latin typeface="Gulim" pitchFamily="34" charset="-127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ulim" pitchFamily="34" charset="-127"/>
              <a:ea typeface="Gulim" pitchFamily="34" charset="-127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ulim" pitchFamily="34" charset="-127"/>
              <a:ea typeface="Gulim" pitchFamily="34" charset="-127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ko-KR" dirty="0">
                <a:latin typeface="Gulim" pitchFamily="34" charset="-127"/>
              </a:rPr>
            </a:fld>
            <a:endParaRPr lang="en-US" altLang="ko-KR" dirty="0">
              <a:latin typeface="Gulim" pitchFamily="34" charset="-127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ulim" pitchFamily="34" charset="-127"/>
              <a:ea typeface="Gulim" pitchFamily="34" charset="-127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ulim" pitchFamily="34" charset="-127"/>
              <a:ea typeface="Gulim" pitchFamily="34" charset="-127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ko-KR" dirty="0">
                <a:latin typeface="Gulim" pitchFamily="34" charset="-127"/>
              </a:rPr>
            </a:fld>
            <a:endParaRPr lang="en-US" altLang="ko-KR" dirty="0">
              <a:latin typeface="Gulim" pitchFamily="34" charset="-127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  <a:endParaRPr lang="ko-KR" altLang="en-US" smtClean="0"/>
          </a:p>
          <a:p>
            <a:pPr lvl="1"/>
            <a:r>
              <a:rPr lang="ko-KR" altLang="en-US" smtClean="0"/>
              <a:t>둘째 수준</a:t>
            </a:r>
            <a:endParaRPr lang="ko-KR" altLang="en-US" smtClean="0"/>
          </a:p>
          <a:p>
            <a:pPr lvl="2"/>
            <a:r>
              <a:rPr lang="ko-KR" altLang="en-US" smtClean="0"/>
              <a:t>셋째 수준</a:t>
            </a:r>
            <a:endParaRPr lang="ko-KR" altLang="en-US" smtClean="0"/>
          </a:p>
          <a:p>
            <a:pPr lvl="3"/>
            <a:r>
              <a:rPr lang="ko-KR" altLang="en-US" smtClean="0"/>
              <a:t>넷째 수준</a:t>
            </a:r>
            <a:endParaRPr lang="ko-KR" altLang="en-US" smtClean="0"/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ulim" pitchFamily="34" charset="-127"/>
              <a:ea typeface="Gulim" pitchFamily="34" charset="-127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ulim" pitchFamily="34" charset="-127"/>
              <a:ea typeface="Gulim" pitchFamily="34" charset="-127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ko-KR" dirty="0">
                <a:latin typeface="Gulim" pitchFamily="34" charset="-127"/>
              </a:rPr>
            </a:fld>
            <a:endParaRPr lang="en-US" altLang="ko-KR" dirty="0">
              <a:latin typeface="Gulim" pitchFamily="34" charset="-127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ulim" pitchFamily="34" charset="-127"/>
              <a:ea typeface="Gulim" pitchFamily="34" charset="-127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ulim" pitchFamily="34" charset="-127"/>
              <a:ea typeface="Gulim" pitchFamily="34" charset="-127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ko-KR" dirty="0">
                <a:latin typeface="Gulim" pitchFamily="34" charset="-127"/>
              </a:rPr>
            </a:fld>
            <a:endParaRPr lang="en-US" altLang="ko-KR" dirty="0">
              <a:latin typeface="Gulim" pitchFamily="34" charset="-127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ulim" pitchFamily="34" charset="-127"/>
              <a:ea typeface="Gulim" pitchFamily="34" charset="-127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ulim" pitchFamily="34" charset="-127"/>
              <a:ea typeface="Gulim" pitchFamily="34" charset="-127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ko-KR" dirty="0">
                <a:latin typeface="Gulim" pitchFamily="34" charset="-127"/>
              </a:rPr>
            </a:fld>
            <a:endParaRPr lang="en-US" altLang="ko-KR" dirty="0">
              <a:latin typeface="Gulim" pitchFamily="34" charset="-127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  <a:endParaRPr lang="ko-KR" altLang="en-US" smtClean="0"/>
          </a:p>
          <a:p>
            <a:pPr lvl="1"/>
            <a:r>
              <a:rPr lang="ko-KR" altLang="en-US" smtClean="0"/>
              <a:t>둘째 수준</a:t>
            </a:r>
            <a:endParaRPr lang="ko-KR" altLang="en-US" smtClean="0"/>
          </a:p>
          <a:p>
            <a:pPr lvl="2"/>
            <a:r>
              <a:rPr lang="ko-KR" altLang="en-US" smtClean="0"/>
              <a:t>셋째 수준</a:t>
            </a:r>
            <a:endParaRPr lang="ko-KR" altLang="en-US" smtClean="0"/>
          </a:p>
          <a:p>
            <a:pPr lvl="3"/>
            <a:r>
              <a:rPr lang="ko-KR" altLang="en-US" smtClean="0"/>
              <a:t>넷째 수준</a:t>
            </a:r>
            <a:endParaRPr lang="ko-KR" altLang="en-US" smtClean="0"/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ulim" pitchFamily="34" charset="-127"/>
              <a:ea typeface="Gulim" pitchFamily="34" charset="-127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ulim" pitchFamily="34" charset="-127"/>
              <a:ea typeface="Gulim" pitchFamily="34" charset="-127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ko-KR" dirty="0">
                <a:latin typeface="Gulim" pitchFamily="34" charset="-127"/>
              </a:rPr>
            </a:fld>
            <a:endParaRPr lang="en-US" altLang="ko-KR" dirty="0">
              <a:latin typeface="Gulim" pitchFamily="34" charset="-127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5" Type="http://schemas.openxmlformats.org/officeDocument/2006/relationships/theme" Target="../theme/theme2.xml"/><Relationship Id="rId4" Type="http://schemas.openxmlformats.org/officeDocument/2006/relationships/image" Target="../media/image2.jpeg"/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5" Type="http://schemas.openxmlformats.org/officeDocument/2006/relationships/theme" Target="../theme/theme3.xml"/><Relationship Id="rId4" Type="http://schemas.openxmlformats.org/officeDocument/2006/relationships/image" Target="../media/image3.jpeg"/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5" Type="http://schemas.openxmlformats.org/officeDocument/2006/relationships/theme" Target="../theme/theme4.xml"/><Relationship Id="rId4" Type="http://schemas.openxmlformats.org/officeDocument/2006/relationships/image" Target="../media/image4.jpeg"/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/Relationships>
</file>

<file path=ppt/slideMasters/_rels/slideMaster5.xml.rels><?xml version="1.0" encoding="UTF-8" standalone="yes"?>
<Relationships xmlns="http://schemas.openxmlformats.org/package/2006/relationships"><Relationship Id="rId5" Type="http://schemas.openxmlformats.org/officeDocument/2006/relationships/theme" Target="../theme/theme5.xml"/><Relationship Id="rId4" Type="http://schemas.openxmlformats.org/officeDocument/2006/relationships/image" Target="../media/image5.jpeg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/Relationships>
</file>

<file path=ppt/slideMasters/_rels/slideMaster6.xml.rels><?xml version="1.0" encoding="UTF-8" standalone="yes"?>
<Relationships xmlns="http://schemas.openxmlformats.org/package/2006/relationships"><Relationship Id="rId6" Type="http://schemas.openxmlformats.org/officeDocument/2006/relationships/theme" Target="../theme/theme6.xml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1" Type="http://schemas.openxmlformats.org/officeDocument/2006/relationships/theme" Target="../theme/theme7.xml"/><Relationship Id="rId1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eaLnBrk="1" fontAlgn="base" latinLnBrk="1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6pPr>
      <a:lvl7pPr marL="914400" algn="ctr" rtl="0" eaLnBrk="1" fontAlgn="base" latinLnBrk="1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7pPr>
      <a:lvl8pPr marL="1371600" algn="ctr" rtl="0" eaLnBrk="1" fontAlgn="base" latinLnBrk="1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8pPr>
      <a:lvl9pPr marL="1828800" algn="ctr" rtl="0" eaLnBrk="1" fontAlgn="base" latinLnBrk="1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Gulim" pitchFamily="34" charset="-127"/>
          <a:ea typeface="Gulim" pitchFamily="34" charset="-127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Gulim" pitchFamily="34" charset="-127"/>
          <a:ea typeface="Gulim" pitchFamily="34" charset="-127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Gulim" pitchFamily="34" charset="-127"/>
          <a:ea typeface="Gulim" pitchFamily="34" charset="-127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Gulim" pitchFamily="34" charset="-127"/>
          <a:ea typeface="Gulim" pitchFamily="34" charset="-127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Gulim" pitchFamily="34" charset="-127"/>
          <a:ea typeface="Gulim" pitchFamily="34" charset="-127"/>
        </a:defRPr>
      </a:lvl5pPr>
      <a:lvl6pPr marL="25146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3"/>
          <p:cNvSpPr>
            <a:spLocks noGrp="1"/>
          </p:cNvSpPr>
          <p:nvPr>
            <p:ph type="body" idx="1"/>
          </p:nvPr>
        </p:nvSpPr>
        <p:spPr>
          <a:xfrm>
            <a:off x="457200" y="1412875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ko-KR" altLang="en-US" dirty="0"/>
              <a:t>마스터 텍스트 스타일을 편집합니다</a:t>
            </a:r>
            <a:endParaRPr lang="ko-KR" altLang="en-US" dirty="0"/>
          </a:p>
          <a:p>
            <a:pPr lvl="1"/>
            <a:r>
              <a:rPr lang="ko-KR" altLang="en-US" dirty="0"/>
              <a:t>둘째 수준</a:t>
            </a:r>
            <a:endParaRPr lang="ko-KR" altLang="en-US" dirty="0"/>
          </a:p>
          <a:p>
            <a:pPr lvl="2"/>
            <a:r>
              <a:rPr lang="ko-KR" altLang="en-US" dirty="0"/>
              <a:t>셋째 수준</a:t>
            </a:r>
            <a:endParaRPr lang="ko-KR" altLang="en-US" dirty="0"/>
          </a:p>
          <a:p>
            <a:pPr lvl="3"/>
            <a:r>
              <a:rPr lang="ko-KR" altLang="en-US" dirty="0"/>
              <a:t>넷째 수준</a:t>
            </a:r>
            <a:endParaRPr lang="ko-KR" altLang="en-US" dirty="0"/>
          </a:p>
          <a:p>
            <a:pPr lvl="4"/>
            <a:r>
              <a:rPr lang="ko-KR" altLang="en-US" dirty="0"/>
              <a:t>다섯째 수준</a:t>
            </a:r>
            <a:endParaRPr lang="ko-KR" altLang="en-US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ulim" pitchFamily="34" charset="-127"/>
              <a:ea typeface="Gulim" pitchFamily="34" charset="-127"/>
              <a:cs typeface="+mn-cs"/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ulim" pitchFamily="34" charset="-127"/>
              <a:ea typeface="Gulim" pitchFamily="34" charset="-127"/>
              <a:cs typeface="+mn-cs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en-US" altLang="ko-KR" dirty="0">
                <a:latin typeface="Gulim" pitchFamily="34" charset="-127"/>
              </a:rPr>
            </a:fld>
            <a:endParaRPr lang="en-US" altLang="ko-KR" dirty="0">
              <a:latin typeface="Gulim" pitchFamily="34" charset="-127"/>
            </a:endParaRPr>
          </a:p>
        </p:txBody>
      </p:sp>
      <p:sp>
        <p:nvSpPr>
          <p:cNvPr id="1030" name="Rectangle 24"/>
          <p:cNvSpPr>
            <a:spLocks noGrp="1"/>
          </p:cNvSpPr>
          <p:nvPr>
            <p:ph type="title"/>
          </p:nvPr>
        </p:nvSpPr>
        <p:spPr>
          <a:xfrm>
            <a:off x="428625" y="260350"/>
            <a:ext cx="8229600" cy="331788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en-US" altLang="ko-KR" dirty="0"/>
              <a:t>Click To Edit Title Style</a:t>
            </a:r>
            <a:endParaRPr lang="en-US" altLang="ko-K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</p:sldLayoutIdLst>
  <p:hf sldNum="0" hdr="0" ftr="0" dt="0"/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HY헤드라인M" pitchFamily="18" charset="-127"/>
          <a:ea typeface="HY헤드라인M" pitchFamily="18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HY헤드라인M" pitchFamily="18" charset="-127"/>
          <a:ea typeface="HY헤드라인M" pitchFamily="18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HY헤드라인M" pitchFamily="18" charset="-127"/>
          <a:ea typeface="HY헤드라인M" pitchFamily="18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HY헤드라인M" pitchFamily="18" charset="-127"/>
          <a:ea typeface="HY헤드라인M" pitchFamily="18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HY헤드라인M" pitchFamily="18" charset="-127"/>
          <a:ea typeface="HY헤드라인M" pitchFamily="18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HY헤드라인M" pitchFamily="18" charset="-127"/>
          <a:ea typeface="HY헤드라인M" pitchFamily="18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HY헤드라인M" pitchFamily="18" charset="-127"/>
          <a:ea typeface="HY헤드라인M" pitchFamily="18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HY헤드라인M" pitchFamily="18" charset="-127"/>
          <a:ea typeface="HY헤드라인M" pitchFamily="18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Gulim" pitchFamily="34" charset="-127"/>
          <a:ea typeface="Gulim" pitchFamily="34" charset="-127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Gulim" pitchFamily="34" charset="-127"/>
          <a:ea typeface="Gulim" pitchFamily="34" charset="-127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Gulim" pitchFamily="34" charset="-127"/>
          <a:ea typeface="Gulim" pitchFamily="34" charset="-127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Gulim" pitchFamily="34" charset="-127"/>
          <a:ea typeface="Gulim" pitchFamily="34" charset="-127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Gulim" pitchFamily="34" charset="-127"/>
          <a:ea typeface="Gulim" pitchFamily="34" charset="-127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28625" y="260350"/>
            <a:ext cx="8229600" cy="331788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en-US" altLang="ko-KR" dirty="0"/>
              <a:t>Click To Edit Title Style</a:t>
            </a:r>
            <a:endParaRPr lang="en-US" altLang="ko-KR" dirty="0"/>
          </a:p>
        </p:txBody>
      </p:sp>
      <p:sp>
        <p:nvSpPr>
          <p:cNvPr id="2051" name="Rectangle 3"/>
          <p:cNvSpPr>
            <a:spLocks noGrp="1"/>
          </p:cNvSpPr>
          <p:nvPr>
            <p:ph type="body" idx="1"/>
          </p:nvPr>
        </p:nvSpPr>
        <p:spPr>
          <a:xfrm>
            <a:off x="457200" y="1412875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ko-KR" altLang="en-US" dirty="0"/>
              <a:t>마스터 텍스트 스타일을 편집합니다</a:t>
            </a:r>
            <a:endParaRPr lang="ko-KR" altLang="en-US" dirty="0"/>
          </a:p>
          <a:p>
            <a:pPr lvl="1"/>
            <a:r>
              <a:rPr lang="ko-KR" altLang="en-US" dirty="0"/>
              <a:t>둘째 수준</a:t>
            </a:r>
            <a:endParaRPr lang="ko-KR" altLang="en-US" dirty="0"/>
          </a:p>
          <a:p>
            <a:pPr lvl="2"/>
            <a:r>
              <a:rPr lang="ko-KR" altLang="en-US" dirty="0"/>
              <a:t>셋째 수준</a:t>
            </a:r>
            <a:endParaRPr lang="ko-KR" altLang="en-US" dirty="0"/>
          </a:p>
          <a:p>
            <a:pPr lvl="3"/>
            <a:r>
              <a:rPr lang="ko-KR" altLang="en-US" dirty="0"/>
              <a:t>넷째 수준</a:t>
            </a:r>
            <a:endParaRPr lang="ko-KR" altLang="en-US" dirty="0"/>
          </a:p>
          <a:p>
            <a:pPr lvl="4"/>
            <a:r>
              <a:rPr lang="ko-KR" altLang="en-US" dirty="0"/>
              <a:t>다섯째 수준</a:t>
            </a:r>
            <a:endParaRPr lang="ko-KR" alt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ulim" pitchFamily="34" charset="-127"/>
              <a:ea typeface="Gulim" pitchFamily="34" charset="-127"/>
              <a:cs typeface="+mn-cs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ulim" pitchFamily="34" charset="-127"/>
              <a:ea typeface="Gulim" pitchFamily="34" charset="-127"/>
              <a:cs typeface="+mn-cs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en-US" altLang="ko-KR" dirty="0">
                <a:latin typeface="Gulim" pitchFamily="34" charset="-127"/>
              </a:rPr>
            </a:fld>
            <a:endParaRPr lang="en-US" altLang="ko-KR" dirty="0">
              <a:latin typeface="Gulim" pitchFamily="34" charset="-127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</p:sldLayoutIdLst>
  <p:hf sldNum="0" hdr="0" ftr="0" dt="0"/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HY헤드라인M" pitchFamily="18" charset="-127"/>
          <a:ea typeface="HY헤드라인M" pitchFamily="18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HY헤드라인M" pitchFamily="18" charset="-127"/>
          <a:ea typeface="HY헤드라인M" pitchFamily="18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HY헤드라인M" pitchFamily="18" charset="-127"/>
          <a:ea typeface="HY헤드라인M" pitchFamily="18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HY헤드라인M" pitchFamily="18" charset="-127"/>
          <a:ea typeface="HY헤드라인M" pitchFamily="18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HY헤드라인M" pitchFamily="18" charset="-127"/>
          <a:ea typeface="HY헤드라인M" pitchFamily="18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HY헤드라인M" pitchFamily="18" charset="-127"/>
          <a:ea typeface="HY헤드라인M" pitchFamily="18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HY헤드라인M" pitchFamily="18" charset="-127"/>
          <a:ea typeface="HY헤드라인M" pitchFamily="18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HY헤드라인M" pitchFamily="18" charset="-127"/>
          <a:ea typeface="HY헤드라인M" pitchFamily="18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Gulim" pitchFamily="34" charset="-127"/>
          <a:ea typeface="Gulim" pitchFamily="34" charset="-127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Gulim" pitchFamily="34" charset="-127"/>
          <a:ea typeface="Gulim" pitchFamily="34" charset="-127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Gulim" pitchFamily="34" charset="-127"/>
          <a:ea typeface="Gulim" pitchFamily="34" charset="-127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Gulim" pitchFamily="34" charset="-127"/>
          <a:ea typeface="Gulim" pitchFamily="34" charset="-127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Gulim" pitchFamily="34" charset="-127"/>
          <a:ea typeface="Gulim" pitchFamily="34" charset="-127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074" name="Rectangle 3"/>
          <p:cNvSpPr>
            <a:spLocks noGrp="1"/>
          </p:cNvSpPr>
          <p:nvPr>
            <p:ph type="body" idx="1"/>
          </p:nvPr>
        </p:nvSpPr>
        <p:spPr>
          <a:xfrm>
            <a:off x="457200" y="1268413"/>
            <a:ext cx="8229600" cy="4525962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ko-KR" altLang="en-US" dirty="0"/>
              <a:t>마스터 텍스트 스타일을 편집합니다</a:t>
            </a:r>
            <a:endParaRPr lang="ko-KR" altLang="en-US" dirty="0"/>
          </a:p>
          <a:p>
            <a:pPr lvl="1"/>
            <a:r>
              <a:rPr lang="ko-KR" altLang="en-US" dirty="0"/>
              <a:t>둘째 수준</a:t>
            </a:r>
            <a:endParaRPr lang="ko-KR" altLang="en-US" dirty="0"/>
          </a:p>
          <a:p>
            <a:pPr lvl="2"/>
            <a:r>
              <a:rPr lang="ko-KR" altLang="en-US" dirty="0"/>
              <a:t>셋째 수준</a:t>
            </a:r>
            <a:endParaRPr lang="ko-KR" altLang="en-US" dirty="0"/>
          </a:p>
          <a:p>
            <a:pPr lvl="3"/>
            <a:r>
              <a:rPr lang="ko-KR" altLang="en-US" dirty="0"/>
              <a:t>넷째 수준</a:t>
            </a:r>
            <a:endParaRPr lang="ko-KR" altLang="en-US" dirty="0"/>
          </a:p>
          <a:p>
            <a:pPr lvl="4"/>
            <a:r>
              <a:rPr lang="ko-KR" altLang="en-US" dirty="0"/>
              <a:t>다섯째 수준</a:t>
            </a:r>
            <a:endParaRPr lang="ko-KR" altLang="en-US" dirty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ulim" pitchFamily="34" charset="-127"/>
              <a:ea typeface="Gulim" pitchFamily="34" charset="-127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ko-KR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ulim" pitchFamily="34" charset="-127"/>
              <a:ea typeface="Gulim" pitchFamily="34" charset="-127"/>
              <a:cs typeface="+mn-cs"/>
            </a:endParaRPr>
          </a:p>
        </p:txBody>
      </p:sp>
      <p:sp>
        <p:nvSpPr>
          <p:cNvPr id="3077" name="Rectangle 14"/>
          <p:cNvSpPr>
            <a:spLocks noGrp="1"/>
          </p:cNvSpPr>
          <p:nvPr>
            <p:ph type="title"/>
          </p:nvPr>
        </p:nvSpPr>
        <p:spPr>
          <a:xfrm>
            <a:off x="428625" y="258763"/>
            <a:ext cx="8229600" cy="331787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en-US" altLang="ko-KR" dirty="0"/>
              <a:t>Click To Edit Title Style</a:t>
            </a:r>
            <a:endParaRPr lang="en-US" altLang="ko-KR" dirty="0"/>
          </a:p>
        </p:txBody>
      </p:sp>
      <p:sp>
        <p:nvSpPr>
          <p:cNvPr id="5135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en-US" altLang="ko-KR" dirty="0">
                <a:latin typeface="Gulim" pitchFamily="34" charset="-127"/>
              </a:rPr>
            </a:fld>
            <a:endParaRPr lang="en-US" altLang="ko-KR" dirty="0">
              <a:latin typeface="Gulim" pitchFamily="34" charset="-127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</p:sldLayoutIdLst>
  <p:hf sldNum="0" hdr="0" ftr="0" dt="0"/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HY헤드라인M" pitchFamily="18" charset="-127"/>
          <a:ea typeface="HY헤드라인M" pitchFamily="18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HY헤드라인M" pitchFamily="18" charset="-127"/>
          <a:ea typeface="HY헤드라인M" pitchFamily="18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HY헤드라인M" pitchFamily="18" charset="-127"/>
          <a:ea typeface="HY헤드라인M" pitchFamily="18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HY헤드라인M" pitchFamily="18" charset="-127"/>
          <a:ea typeface="HY헤드라인M" pitchFamily="18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HY헤드라인M" pitchFamily="18" charset="-127"/>
          <a:ea typeface="HY헤드라인M" pitchFamily="18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HY헤드라인M" pitchFamily="18" charset="-127"/>
          <a:ea typeface="HY헤드라인M" pitchFamily="18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HY헤드라인M" pitchFamily="18" charset="-127"/>
          <a:ea typeface="HY헤드라인M" pitchFamily="18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HY헤드라인M" pitchFamily="18" charset="-127"/>
          <a:ea typeface="HY헤드라인M" pitchFamily="18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Gulim" pitchFamily="34" charset="-127"/>
          <a:ea typeface="Gulim" pitchFamily="34" charset="-127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Gulim" pitchFamily="34" charset="-127"/>
          <a:ea typeface="Gulim" pitchFamily="34" charset="-127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Gulim" pitchFamily="34" charset="-127"/>
          <a:ea typeface="Gulim" pitchFamily="34" charset="-127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Gulim" pitchFamily="34" charset="-127"/>
          <a:ea typeface="Gulim" pitchFamily="34" charset="-127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Gulim" pitchFamily="34" charset="-127"/>
          <a:ea typeface="Gulim" pitchFamily="34" charset="-127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098" name="Rectangle 13"/>
          <p:cNvSpPr>
            <a:spLocks noGrp="1"/>
          </p:cNvSpPr>
          <p:nvPr>
            <p:ph type="title"/>
          </p:nvPr>
        </p:nvSpPr>
        <p:spPr>
          <a:xfrm>
            <a:off x="611188" y="620713"/>
            <a:ext cx="6823075" cy="331787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en-US" altLang="ko-KR" dirty="0"/>
              <a:t>Click To Edit Title Style</a:t>
            </a:r>
            <a:endParaRPr lang="en-US" altLang="ko-KR" dirty="0"/>
          </a:p>
        </p:txBody>
      </p:sp>
      <p:sp>
        <p:nvSpPr>
          <p:cNvPr id="5123" name="Rectangle 44"/>
          <p:cNvSpPr>
            <a:spLocks noChangeArrowheads="1"/>
          </p:cNvSpPr>
          <p:nvPr/>
        </p:nvSpPr>
        <p:spPr bwMode="auto">
          <a:xfrm>
            <a:off x="0" y="0"/>
            <a:ext cx="9144000" cy="188913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ko-KR" alt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ulim" pitchFamily="34" charset="-127"/>
              <a:ea typeface="Gulim" pitchFamily="34" charset="-127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hf sldNum="0" hdr="0" ftr="0" dt="0"/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HY헤드라인M" pitchFamily="18" charset="-127"/>
          <a:ea typeface="HY헤드라인M" pitchFamily="18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HY헤드라인M" pitchFamily="18" charset="-127"/>
          <a:ea typeface="HY헤드라인M" pitchFamily="18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HY헤드라인M" pitchFamily="18" charset="-127"/>
          <a:ea typeface="HY헤드라인M" pitchFamily="18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HY헤드라인M" pitchFamily="18" charset="-127"/>
          <a:ea typeface="HY헤드라인M" pitchFamily="18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HY헤드라인M" pitchFamily="18" charset="-127"/>
          <a:ea typeface="HY헤드라인M" pitchFamily="18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HY헤드라인M" pitchFamily="18" charset="-127"/>
          <a:ea typeface="HY헤드라인M" pitchFamily="18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HY헤드라인M" pitchFamily="18" charset="-127"/>
          <a:ea typeface="HY헤드라인M" pitchFamily="18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HY헤드라인M" pitchFamily="18" charset="-127"/>
          <a:ea typeface="HY헤드라인M" pitchFamily="18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Gulim" pitchFamily="34" charset="-127"/>
          <a:ea typeface="Gulim" pitchFamily="34" charset="-127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Gulim" pitchFamily="34" charset="-127"/>
          <a:ea typeface="Gulim" pitchFamily="34" charset="-127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Gulim" pitchFamily="34" charset="-127"/>
          <a:ea typeface="Gulim" pitchFamily="34" charset="-127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Gulim" pitchFamily="34" charset="-127"/>
          <a:ea typeface="Gulim" pitchFamily="34" charset="-127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Gulim" pitchFamily="34" charset="-127"/>
          <a:ea typeface="Gulim" pitchFamily="34" charset="-127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5122" name="Picture 2" descr="Untitled-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</p:sldLayoutIdLst>
  <p:hf sldNum="0" hdr="0" ftr="0" dt="0"/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Gulim" pitchFamily="34" charset="-127"/>
          <a:ea typeface="Gulim" pitchFamily="34" charset="-127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Gulim" pitchFamily="34" charset="-127"/>
          <a:ea typeface="Gulim" pitchFamily="34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Gulim" pitchFamily="34" charset="-127"/>
          <a:ea typeface="Gulim" pitchFamily="34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Gulim" pitchFamily="34" charset="-127"/>
          <a:ea typeface="Gulim" pitchFamily="34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Gulim" pitchFamily="34" charset="-127"/>
          <a:ea typeface="Gulim" pitchFamily="34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굴림" charset="-127"/>
          <a:ea typeface="굴림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굴림" charset="-127"/>
          <a:ea typeface="굴림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굴림" charset="-127"/>
          <a:ea typeface="굴림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굴림" charset="-127"/>
          <a:ea typeface="굴림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Gulim" pitchFamily="34" charset="-127"/>
          <a:ea typeface="Gulim" pitchFamily="34" charset="-127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Gulim" pitchFamily="34" charset="-127"/>
          <a:ea typeface="Gulim" pitchFamily="34" charset="-127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Gulim" pitchFamily="34" charset="-127"/>
          <a:ea typeface="Gulim" pitchFamily="34" charset="-127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Gulim" pitchFamily="34" charset="-127"/>
          <a:ea typeface="Gulim" pitchFamily="34" charset="-127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Gulim" pitchFamily="34" charset="-127"/>
          <a:ea typeface="Gulim" pitchFamily="34" charset="-127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6146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6147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 latinLnBrk="0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 latinLnBrk="0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</a:lstStyle>
          <a:p>
            <a:pPr lvl="0" eaLnBrk="1" latinLnBrk="0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algun Gothic" panose="020B0503020000020004" pitchFamily="34" charset="-127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algun Gothic" panose="020B0503020000020004" pitchFamily="34" charset="-127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algun Gothic" panose="020B0503020000020004" pitchFamily="34" charset="-127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algun Gothic" panose="020B0503020000020004" pitchFamily="34" charset="-127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algun Gothic" panose="020B0503020000020004" pitchFamily="34" charset="-127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algun Gothic" panose="020B0503020000020004" pitchFamily="34" charset="-127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algun Gothic" panose="020B0503020000020004" pitchFamily="34" charset="-127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algun Gothic" panose="020B0503020000020004" pitchFamily="34" charset="-127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algun Gothic" panose="020B0503020000020004" pitchFamily="34" charset="-127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algun Gothic" panose="020B0503020000020004" pitchFamily="34" charset="-127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algun Gothic" panose="020B0503020000020004" pitchFamily="34" charset="-127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algun Gothic" panose="020B0503020000020004" pitchFamily="34" charset="-127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algun Gothic" panose="020B0503020000020004" pitchFamily="34" charset="-127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algun Gothic" panose="020B0503020000020004" pitchFamily="34" charset="-127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hyperlink" Target="&#21517;&#24072;&#24037;&#20316;&#23460;&#24037;&#20316;&#35745;&#21010;.doc" TargetMode="External"/><Relationship Id="rId4" Type="http://schemas.openxmlformats.org/officeDocument/2006/relationships/hyperlink" Target="&#21517;&#24072;&#24037;&#20316;&#23460;&#21046;&#24230;.docx" TargetMode="External"/><Relationship Id="rId3" Type="http://schemas.openxmlformats.org/officeDocument/2006/relationships/hyperlink" Target="&#25105;&#20204;&#30340;&#23460;&#26631;.docx" TargetMode="External"/><Relationship Id="rId2" Type="http://schemas.openxmlformats.org/officeDocument/2006/relationships/hyperlink" Target="&#24605;&#24819;&#21697;&#24503;&#25945;&#24072;&#22522;&#26412;&#24773;&#20917;&#35843;&#26597;&#34920;.doc" TargetMode="External"/><Relationship Id="rId1" Type="http://schemas.openxmlformats.org/officeDocument/2006/relationships/hyperlink" Target="&#25945;&#24072;&#38382;&#21367;.docx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10" name="WordArt 5"/>
          <p:cNvSpPr>
            <a:spLocks noChangeArrowheads="1" noChangeShapeType="1" noTextEdit="1"/>
          </p:cNvSpPr>
          <p:nvPr/>
        </p:nvSpPr>
        <p:spPr bwMode="auto">
          <a:xfrm>
            <a:off x="175895" y="1833880"/>
            <a:ext cx="8792210" cy="912495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米开飘逸行楷" panose="02000000000000000000" charset="-122"/>
                <a:ea typeface="米开飘逸行楷" panose="02000000000000000000" charset="-122"/>
                <a:cs typeface="米开飘逸行楷" panose="02000000000000000000" charset="-122"/>
              </a:rPr>
              <a:t>2018-2019</a:t>
            </a:r>
            <a:r>
              <a:rPr kumimoji="1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米开飘逸行楷" panose="02000000000000000000" charset="-122"/>
                <a:ea typeface="米开飘逸行楷" panose="02000000000000000000" charset="-122"/>
                <a:cs typeface="米开飘逸行楷" panose="02000000000000000000" charset="-122"/>
              </a:rPr>
              <a:t>学年度第一学期工作室计划</a:t>
            </a:r>
            <a:endParaRPr kumimoji="1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米开飘逸行楷" panose="02000000000000000000" charset="-122"/>
              <a:ea typeface="米开飘逸行楷" panose="02000000000000000000" charset="-122"/>
              <a:cs typeface="米开飘逸行楷" panose="020000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699885" y="4054475"/>
            <a:ext cx="168402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>
                <a:latin typeface="字体管家润行" panose="02010600010101010101" charset="-122"/>
                <a:ea typeface="字体管家润行" panose="02010600010101010101" charset="-122"/>
                <a:cs typeface="字体管家润行" panose="02010600010101010101" charset="-122"/>
              </a:rPr>
              <a:t>鲍书洁</a:t>
            </a:r>
            <a:endParaRPr lang="zh-CN" altLang="en-US" sz="3200">
              <a:latin typeface="字体管家润行" panose="02010600010101010101" charset="-122"/>
              <a:ea typeface="字体管家润行" panose="02010600010101010101" charset="-122"/>
              <a:cs typeface="字体管家润行" panose="02010600010101010101" charset="-122"/>
            </a:endParaRPr>
          </a:p>
          <a:p>
            <a:pPr algn="ctr"/>
            <a:r>
              <a:rPr lang="en-US" altLang="zh-CN" sz="3200">
                <a:latin typeface="字体管家润行" panose="02010600010101010101" charset="-122"/>
                <a:ea typeface="字体管家润行" panose="02010600010101010101" charset="-122"/>
                <a:cs typeface="字体管家润行" panose="02010600010101010101" charset="-122"/>
              </a:rPr>
              <a:t>2018.9</a:t>
            </a:r>
            <a:endParaRPr lang="en-US" altLang="zh-CN" sz="3200">
              <a:latin typeface="字体管家润行" panose="02010600010101010101" charset="-122"/>
              <a:ea typeface="字体管家润行" panose="02010600010101010101" charset="-122"/>
              <a:cs typeface="字体管家润行" panose="02010600010101010101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179388" y="260350"/>
            <a:ext cx="8229600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defRPr>
            </a:lvl2pPr>
            <a:lvl3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defRPr>
            </a:lvl3pPr>
            <a:lvl4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defRPr>
            </a:lvl4pPr>
            <a:lvl5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j-cs"/>
              </a:rPr>
              <a:t>前期准备工作</a:t>
            </a:r>
            <a:endParaRPr kumimoji="1" lang="en-US" altLang="ko-KR" sz="32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25603" name="矩形 3"/>
          <p:cNvSpPr/>
          <p:nvPr/>
        </p:nvSpPr>
        <p:spPr>
          <a:xfrm>
            <a:off x="1047115" y="1788160"/>
            <a:ext cx="5189855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2800" b="1" dirty="0">
                <a:latin typeface="华文楷体" pitchFamily="2" charset="-122"/>
                <a:ea typeface="华文楷体" pitchFamily="2" charset="-122"/>
                <a:hlinkClick r:id="rId1" action="ppaction://hlinkfile"/>
              </a:rPr>
              <a:t>1.</a:t>
            </a:r>
            <a:r>
              <a:rPr lang="zh-CN" altLang="zh-CN" sz="2800" b="1" dirty="0">
                <a:latin typeface="华文楷体" pitchFamily="2" charset="-122"/>
                <a:ea typeface="华文楷体" pitchFamily="2" charset="-122"/>
                <a:hlinkClick r:id="rId1" action="ppaction://hlinkfile"/>
              </a:rPr>
              <a:t>工作室教师现状的问卷调查表</a:t>
            </a:r>
            <a:endParaRPr lang="zh-CN" altLang="en-US" sz="2800" dirty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25604" name="矩形 4"/>
          <p:cNvSpPr/>
          <p:nvPr/>
        </p:nvSpPr>
        <p:spPr>
          <a:xfrm>
            <a:off x="1046798" y="2590800"/>
            <a:ext cx="483235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2800" b="1" dirty="0">
                <a:latin typeface="华文楷体" pitchFamily="2" charset="-122"/>
                <a:ea typeface="华文楷体" pitchFamily="2" charset="-122"/>
                <a:hlinkClick r:id="rId2" action="ppaction://hlinkfile"/>
              </a:rPr>
              <a:t>2.</a:t>
            </a:r>
            <a:r>
              <a:rPr lang="zh-CN" altLang="zh-CN" sz="2800" b="1" dirty="0">
                <a:latin typeface="华文楷体" pitchFamily="2" charset="-122"/>
                <a:ea typeface="华文楷体" pitchFamily="2" charset="-122"/>
                <a:hlinkClick r:id="rId2" action="ppaction://hlinkfile"/>
              </a:rPr>
              <a:t>工作室成员基本情况一览表</a:t>
            </a:r>
            <a:endParaRPr lang="zh-CN" altLang="en-US" sz="2800" b="1" dirty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25605" name="矩形 5"/>
          <p:cNvSpPr/>
          <p:nvPr/>
        </p:nvSpPr>
        <p:spPr>
          <a:xfrm>
            <a:off x="1047115" y="3383280"/>
            <a:ext cx="747141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2800" b="1" dirty="0">
                <a:latin typeface="华文楷体" pitchFamily="2" charset="-122"/>
                <a:ea typeface="华文楷体" pitchFamily="2" charset="-122"/>
                <a:hlinkClick r:id="rId3" action="ppaction://hlinkfile"/>
              </a:rPr>
              <a:t>3.</a:t>
            </a:r>
            <a:r>
              <a:rPr lang="zh-CN" altLang="zh-CN" sz="2800" b="1" dirty="0">
                <a:latin typeface="华文楷体" pitchFamily="2" charset="-122"/>
                <a:ea typeface="华文楷体" pitchFamily="2" charset="-122"/>
                <a:hlinkClick r:id="rId3" action="ppaction://hlinkfile"/>
              </a:rPr>
              <a:t>名师工作室的室标、口号</a:t>
            </a:r>
            <a:r>
              <a:rPr lang="zh-CN" altLang="zh-CN" sz="2800" b="1" dirty="0">
                <a:latin typeface="华文楷体" pitchFamily="2" charset="-122"/>
                <a:ea typeface="华文楷体" pitchFamily="2" charset="-122"/>
                <a:hlinkClick r:id="rId4" action="ppaction://hlinkfile"/>
              </a:rPr>
              <a:t>我们的各种制度</a:t>
            </a:r>
            <a:endParaRPr lang="zh-CN" altLang="en-US" sz="2800" dirty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2" name="矩形 5"/>
          <p:cNvSpPr/>
          <p:nvPr/>
        </p:nvSpPr>
        <p:spPr>
          <a:xfrm>
            <a:off x="1047115" y="4160520"/>
            <a:ext cx="747141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zh-CN" sz="2800" b="1" dirty="0">
                <a:latin typeface="华文楷体" pitchFamily="2" charset="-122"/>
                <a:ea typeface="华文楷体" pitchFamily="2" charset="-122"/>
                <a:hlinkClick r:id="rId5" tooltip="" action="ppaction://hlinkfile"/>
              </a:rPr>
              <a:t>4.工作室课题理论材料的梳理</a:t>
            </a:r>
            <a:endParaRPr lang="zh-CN" altLang="zh-CN" sz="2800" b="1" dirty="0">
              <a:latin typeface="华文楷体" pitchFamily="2" charset="-122"/>
              <a:ea typeface="华文楷体" pitchFamily="2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50" name="Rectangle 56"/>
          <p:cNvSpPr>
            <a:spLocks noChangeArrowheads="1"/>
          </p:cNvSpPr>
          <p:nvPr/>
        </p:nvSpPr>
        <p:spPr bwMode="auto">
          <a:xfrm>
            <a:off x="195897" y="1917383"/>
            <a:ext cx="91440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5400" b="1" i="0" u="none" strike="noStrike" kern="1200" cap="none" spc="0" normalizeH="0" baseline="0" noProof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 Unicode MS" pitchFamily="34" charset="-122"/>
              </a:rPr>
              <a:t>我们永远在路上！</a:t>
            </a:r>
            <a:endParaRPr kumimoji="1" lang="zh-CN" altLang="en-US" sz="5400" b="1" i="0" u="none" strike="noStrike" kern="1200" cap="none" spc="0" normalizeH="0" baseline="0" noProof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 Unicode MS" pitchFamily="34" charset="-122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5400" b="1" i="0" u="none" strike="noStrike" kern="1200" cap="none" spc="0" normalizeH="0" baseline="0" noProof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 Unicode MS" pitchFamily="34" charset="-122"/>
              </a:rPr>
              <a:t>做朴实、扎实、真实的课程！</a:t>
            </a:r>
            <a:endParaRPr kumimoji="1" lang="zh-CN" altLang="en-US" sz="5400" b="1" i="0" u="none" strike="noStrike" kern="1200" cap="none" spc="0" normalizeH="0" baseline="0" noProof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 Unicode MS" pitchFamily="3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70" y="725170"/>
            <a:ext cx="6693535" cy="36874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685" y="1781175"/>
            <a:ext cx="6325235" cy="412432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9040" y="1672590"/>
            <a:ext cx="3406140" cy="493077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284470" y="5047615"/>
            <a:ext cx="1290320" cy="15557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eaVert" wrap="square" rtlCol="0">
            <a:spAutoFit/>
          </a:bodyPr>
          <a:p>
            <a:r>
              <a:rPr lang="zh-CN" altLang="en-US" sz="3600">
                <a:solidFill>
                  <a:schemeClr val="accent6"/>
                </a:solidFill>
                <a:latin typeface="字体管家润行" panose="02010600010101010101" charset="-122"/>
                <a:ea typeface="字体管家润行" panose="02010600010101010101" charset="-122"/>
              </a:rPr>
              <a:t>小伙伴们！</a:t>
            </a:r>
            <a:endParaRPr lang="zh-CN" altLang="en-US" sz="3600">
              <a:solidFill>
                <a:schemeClr val="accent6"/>
              </a:solidFill>
              <a:latin typeface="字体管家润行" panose="02010600010101010101" charset="-122"/>
              <a:ea typeface="字体管家润行" panose="0201060001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" name="AutoShape 864"/>
          <p:cNvSpPr>
            <a:spLocks noChangeArrowheads="1"/>
          </p:cNvSpPr>
          <p:nvPr/>
        </p:nvSpPr>
        <p:spPr bwMode="auto">
          <a:xfrm>
            <a:off x="1417476" y="5543033"/>
            <a:ext cx="5890828" cy="78655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00B0F0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 w="19050" algn="ctr">
            <a:noFill/>
            <a:round/>
          </a:ln>
          <a:effectLst>
            <a:outerShdw blurRad="149987" dist="127000" dir="288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146050" h="139700"/>
          </a:sp3d>
        </p:spPr>
        <p:txBody>
          <a:bodyPr wrap="none" lIns="72000" tIns="0" rIns="72000" bIns="0" anchor="ctr"/>
          <a:lstStyle>
            <a:lvl1pPr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ko-KR" sz="2800" b="1" i="0" u="none" strike="noStrike" kern="120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7" name="AutoShape 864"/>
          <p:cNvSpPr>
            <a:spLocks noChangeArrowheads="1"/>
          </p:cNvSpPr>
          <p:nvPr/>
        </p:nvSpPr>
        <p:spPr bwMode="auto">
          <a:xfrm>
            <a:off x="1380044" y="1577975"/>
            <a:ext cx="5928260" cy="78655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00B0F0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 w="19050" algn="ctr">
            <a:noFill/>
            <a:round/>
          </a:ln>
          <a:effectLst>
            <a:outerShdw blurRad="149987" dist="127000" dir="288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146050" h="139700"/>
          </a:sp3d>
        </p:spPr>
        <p:txBody>
          <a:bodyPr wrap="none" lIns="72000" tIns="0" rIns="72000" bIns="0" anchor="ctr"/>
          <a:lstStyle>
            <a:lvl1pPr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ko-KR" sz="2800" b="1" i="0" u="none" strike="noStrike" kern="120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8440" name="Picture 49" descr="그림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1238" y="1528763"/>
            <a:ext cx="4811712" cy="984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64" name="AutoShape 50"/>
          <p:cNvSpPr>
            <a:spLocks noChangeArrowheads="1"/>
          </p:cNvSpPr>
          <p:nvPr/>
        </p:nvSpPr>
        <p:spPr bwMode="auto">
          <a:xfrm>
            <a:off x="2657475" y="1690688"/>
            <a:ext cx="4146550" cy="56197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5400000" scaled="1"/>
          </a:gradFill>
          <a:ln w="19050" algn="ctr">
            <a:solidFill>
              <a:srgbClr val="FFFFFF"/>
            </a:solidFill>
            <a:round/>
          </a:ln>
        </p:spPr>
        <p:txBody>
          <a:bodyPr wrap="none" lIns="342000" tIns="36000" bIns="36000" anchor="ctr"/>
          <a:lstStyle>
            <a:lvl1pPr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ulim" pitchFamily="34" charset="-127"/>
                <a:ea typeface="微软雅黑" panose="020B0503020204020204" pitchFamily="34" charset="-122"/>
                <a:cs typeface="+mn-cs"/>
              </a:rPr>
              <a:t>      指导思想</a:t>
            </a:r>
            <a:endParaRPr kumimoji="0" lang="en-US" altLang="ko-KR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ulim" pitchFamily="34" charset="-127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442" name="TextBox 47"/>
          <p:cNvSpPr txBox="1"/>
          <p:nvPr/>
        </p:nvSpPr>
        <p:spPr>
          <a:xfrm>
            <a:off x="1800225" y="1679575"/>
            <a:ext cx="539750" cy="519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</a:lstStyle>
          <a:p>
            <a:pPr marL="0" lvl="0" indent="0" algn="r" eaLnBrk="1" hangingPunct="1">
              <a:spcBef>
                <a:spcPct val="0"/>
              </a:spcBef>
              <a:buNone/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AutoShape 864"/>
          <p:cNvSpPr>
            <a:spLocks noChangeArrowheads="1"/>
          </p:cNvSpPr>
          <p:nvPr/>
        </p:nvSpPr>
        <p:spPr bwMode="auto">
          <a:xfrm>
            <a:off x="1366925" y="2636912"/>
            <a:ext cx="5941379" cy="786556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00B0F0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 w="19050" algn="ctr">
            <a:noFill/>
            <a:round/>
          </a:ln>
          <a:effectLst>
            <a:outerShdw blurRad="149987" dist="127000" dir="288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146050" h="139700"/>
          </a:sp3d>
        </p:spPr>
        <p:txBody>
          <a:bodyPr wrap="none" lIns="72000" tIns="0" rIns="72000" bIns="0" anchor="ctr"/>
          <a:lstStyle>
            <a:lvl1pPr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ko-KR" sz="2800" b="1" i="0" u="none" strike="noStrike" kern="120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8446" name="Picture 49" descr="그림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98700" y="2565400"/>
            <a:ext cx="4865688" cy="984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56" name="AutoShape 50"/>
          <p:cNvSpPr>
            <a:spLocks noChangeArrowheads="1"/>
          </p:cNvSpPr>
          <p:nvPr/>
        </p:nvSpPr>
        <p:spPr bwMode="auto">
          <a:xfrm>
            <a:off x="2693988" y="2749550"/>
            <a:ext cx="4110038" cy="56197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5400000" scaled="1"/>
          </a:gradFill>
          <a:ln w="19050" algn="ctr">
            <a:solidFill>
              <a:srgbClr val="FFFFFF"/>
            </a:solidFill>
            <a:round/>
          </a:ln>
        </p:spPr>
        <p:txBody>
          <a:bodyPr wrap="none" lIns="342000" tIns="36000" bIns="36000" anchor="ctr"/>
          <a:lstStyle>
            <a:lvl1pPr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ulim" pitchFamily="34" charset="-127"/>
                <a:ea typeface="微软雅黑" panose="020B0503020204020204" pitchFamily="34" charset="-122"/>
                <a:cs typeface="+mn-cs"/>
              </a:rPr>
              <a:t>      总体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ulim" pitchFamily="34" charset="-127"/>
                <a:ea typeface="微软雅黑" panose="020B0503020204020204" pitchFamily="34" charset="-122"/>
                <a:cs typeface="+mn-cs"/>
              </a:rPr>
              <a:t>目标</a:t>
            </a:r>
            <a:endParaRPr kumimoji="0" lang="zh-CN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ulim" pitchFamily="34" charset="-127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448" name="TextBox 53"/>
          <p:cNvSpPr txBox="1"/>
          <p:nvPr/>
        </p:nvSpPr>
        <p:spPr>
          <a:xfrm>
            <a:off x="1800225" y="2749550"/>
            <a:ext cx="539750" cy="519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</a:lstStyle>
          <a:p>
            <a:pPr marL="0" lvl="0" indent="0" algn="r" eaLnBrk="1" hangingPunct="1">
              <a:spcBef>
                <a:spcPct val="0"/>
              </a:spcBef>
              <a:buNone/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endParaRPr lang="ko-KR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AutoShape 864"/>
          <p:cNvSpPr>
            <a:spLocks noChangeArrowheads="1"/>
          </p:cNvSpPr>
          <p:nvPr/>
        </p:nvSpPr>
        <p:spPr bwMode="auto">
          <a:xfrm>
            <a:off x="1417476" y="3621162"/>
            <a:ext cx="5890828" cy="785221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00B0F0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 w="19050" algn="ctr">
            <a:noFill/>
            <a:round/>
          </a:ln>
          <a:effectLst>
            <a:outerShdw blurRad="149987" dist="127000" dir="288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146050" h="139700"/>
          </a:sp3d>
        </p:spPr>
        <p:txBody>
          <a:bodyPr wrap="none" lIns="72000" tIns="0" rIns="72000" bIns="0" anchor="ctr"/>
          <a:lstStyle>
            <a:lvl1pPr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ko-KR" sz="2800" b="1" i="0" u="none" strike="noStrike" kern="120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8452" name="Picture 49" descr="그림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39975" y="3573463"/>
            <a:ext cx="4824413" cy="9826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48" name="AutoShape 50"/>
          <p:cNvSpPr>
            <a:spLocks noChangeArrowheads="1"/>
          </p:cNvSpPr>
          <p:nvPr/>
        </p:nvSpPr>
        <p:spPr bwMode="auto">
          <a:xfrm>
            <a:off x="2693988" y="3733800"/>
            <a:ext cx="4110038" cy="5588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5400000" scaled="1"/>
          </a:gradFill>
          <a:ln w="19050" algn="ctr">
            <a:solidFill>
              <a:srgbClr val="FFFFFF"/>
            </a:solidFill>
            <a:round/>
          </a:ln>
        </p:spPr>
        <p:txBody>
          <a:bodyPr wrap="none" lIns="342000" tIns="36000" bIns="36000" anchor="ctr"/>
          <a:lstStyle>
            <a:lvl1pPr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具体工作目标及任务</a:t>
            </a:r>
            <a:endParaRPr kumimoji="0" lang="zh-CN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454" name="TextBox 59"/>
          <p:cNvSpPr txBox="1"/>
          <p:nvPr/>
        </p:nvSpPr>
        <p:spPr>
          <a:xfrm>
            <a:off x="1871663" y="3754438"/>
            <a:ext cx="539750" cy="51911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</a:lstStyle>
          <a:p>
            <a:pPr marL="0" lvl="0" indent="0" algn="r" eaLnBrk="1" hangingPunct="1">
              <a:spcBef>
                <a:spcPct val="0"/>
              </a:spcBef>
              <a:buNone/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455" name="Rectangle 48"/>
          <p:cNvSpPr/>
          <p:nvPr/>
        </p:nvSpPr>
        <p:spPr>
          <a:xfrm>
            <a:off x="468313" y="1196975"/>
            <a:ext cx="8229600" cy="6477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en-US" altLang="ko-KR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456" name="Rectangle 24"/>
          <p:cNvSpPr/>
          <p:nvPr/>
        </p:nvSpPr>
        <p:spPr>
          <a:xfrm>
            <a:off x="3305175" y="815975"/>
            <a:ext cx="2419350" cy="7620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4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汇报目录</a:t>
            </a:r>
            <a:endParaRPr lang="zh-CN" altLang="en-US" sz="4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AutoShape 864"/>
          <p:cNvSpPr>
            <a:spLocks noChangeArrowheads="1"/>
          </p:cNvSpPr>
          <p:nvPr/>
        </p:nvSpPr>
        <p:spPr bwMode="auto">
          <a:xfrm>
            <a:off x="1417476" y="4604078"/>
            <a:ext cx="5890828" cy="78655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00B0F0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 w="19050" algn="ctr">
            <a:noFill/>
            <a:round/>
          </a:ln>
          <a:effectLst>
            <a:outerShdw blurRad="149987" dist="127000" dir="288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146050" h="139700"/>
          </a:sp3d>
        </p:spPr>
        <p:txBody>
          <a:bodyPr wrap="none" lIns="72000" tIns="0" rIns="72000" bIns="0" anchor="ctr"/>
          <a:lstStyle>
            <a:lvl1pPr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ko-KR" sz="2800" b="1" i="0" u="none" strike="noStrike" kern="120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460" name="TextBox 47"/>
          <p:cNvSpPr txBox="1"/>
          <p:nvPr/>
        </p:nvSpPr>
        <p:spPr>
          <a:xfrm>
            <a:off x="1795463" y="4737100"/>
            <a:ext cx="544512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</a:lstStyle>
          <a:p>
            <a:pPr marL="0" lvl="0" indent="0" algn="r" eaLnBrk="1" hangingPunct="1">
              <a:spcBef>
                <a:spcPct val="0"/>
              </a:spcBef>
              <a:buNone/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8461" name="Picture 49" descr="그림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11413" y="4532313"/>
            <a:ext cx="4752975" cy="984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AutoShape 50"/>
          <p:cNvSpPr>
            <a:spLocks noChangeArrowheads="1"/>
          </p:cNvSpPr>
          <p:nvPr/>
        </p:nvSpPr>
        <p:spPr bwMode="auto">
          <a:xfrm>
            <a:off x="2717800" y="4724400"/>
            <a:ext cx="4086225" cy="56197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5400000" scaled="1"/>
          </a:gradFill>
          <a:ln w="19050" algn="ctr">
            <a:solidFill>
              <a:srgbClr val="FFFFFF"/>
            </a:solidFill>
            <a:round/>
          </a:ln>
        </p:spPr>
        <p:txBody>
          <a:bodyPr wrap="none" lIns="342000" tIns="36000" bIns="36000" anchor="ctr"/>
          <a:lstStyle>
            <a:lvl1pPr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ulim" pitchFamily="34" charset="-127"/>
                <a:ea typeface="微软雅黑" panose="020B0503020204020204" pitchFamily="34" charset="-122"/>
                <a:cs typeface="+mn-cs"/>
              </a:rPr>
              <a:t>      工作措施</a:t>
            </a:r>
            <a:endParaRPr kumimoji="0" lang="en-US" altLang="ko-KR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ulim" pitchFamily="34" charset="-127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8463" name="Picture 49" descr="그림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00300" y="5445125"/>
            <a:ext cx="4692650" cy="984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64" name="TextBox 47"/>
          <p:cNvSpPr txBox="1"/>
          <p:nvPr/>
        </p:nvSpPr>
        <p:spPr>
          <a:xfrm>
            <a:off x="1868488" y="5661025"/>
            <a:ext cx="542925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</a:lstStyle>
          <a:p>
            <a:pPr marL="0" lvl="0" indent="0" algn="r" eaLnBrk="1" hangingPunct="1">
              <a:spcBef>
                <a:spcPct val="0"/>
              </a:spcBef>
              <a:buNone/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AutoShape 50"/>
          <p:cNvSpPr>
            <a:spLocks noChangeArrowheads="1"/>
          </p:cNvSpPr>
          <p:nvPr/>
        </p:nvSpPr>
        <p:spPr bwMode="auto">
          <a:xfrm>
            <a:off x="2700338" y="5661025"/>
            <a:ext cx="4103688" cy="56197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5400000" scaled="1"/>
          </a:gradFill>
          <a:ln w="19050" algn="ctr">
            <a:solidFill>
              <a:srgbClr val="FFFFFF"/>
            </a:solidFill>
            <a:round/>
          </a:ln>
        </p:spPr>
        <p:txBody>
          <a:bodyPr wrap="none" lIns="342000" tIns="36000" bIns="36000" anchor="ctr"/>
          <a:lstStyle>
            <a:lvl1pPr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ulim" pitchFamily="34" charset="-127"/>
                <a:ea typeface="微软雅黑" panose="020B0503020204020204" pitchFamily="34" charset="-122"/>
                <a:cs typeface="+mn-cs"/>
              </a:rPr>
              <a:t>    学期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ulim" pitchFamily="34" charset="-127"/>
                <a:ea typeface="微软雅黑" panose="020B0503020204020204" pitchFamily="34" charset="-122"/>
                <a:cs typeface="+mn-cs"/>
              </a:rPr>
              <a:t>工作计划</a:t>
            </a:r>
            <a:endParaRPr kumimoji="0" lang="en-US" altLang="ko-KR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ulim" pitchFamily="34" charset="-127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2000"/>
                                        <p:tgtEl>
                                          <p:spTgt spid="18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18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2" grpId="0"/>
      <p:bldP spid="18455" grpId="0"/>
      <p:bldP spid="13364" grpId="0" animBg="1"/>
      <p:bldP spid="13356" grpId="0" animBg="1"/>
      <p:bldP spid="18448" grpId="0"/>
      <p:bldP spid="18454" grpId="0"/>
      <p:bldP spid="13348" grpId="0" animBg="1"/>
      <p:bldP spid="18460" grpId="0"/>
      <p:bldP spid="19" grpId="0" animBg="1"/>
      <p:bldP spid="18464" grpId="0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8" name="Rectangle 4"/>
          <p:cNvSpPr>
            <a:spLocks noGrp="1"/>
          </p:cNvSpPr>
          <p:nvPr>
            <p:ph type="title" hasCustomPrompt="1"/>
          </p:nvPr>
        </p:nvSpPr>
        <p:spPr>
          <a:xfrm>
            <a:off x="179388" y="260350"/>
            <a:ext cx="8229600" cy="331788"/>
          </a:xfrm>
          <a:ln/>
        </p:spPr>
        <p:txBody>
          <a:bodyPr vert="horz" wrap="square" lIns="91440" tIns="45720" rIns="91440" bIns="45720" anchor="ctr"/>
          <a:p>
            <a:pPr algn="ctr" eaLnBrk="1" hangingPunct="1"/>
            <a:r>
              <a:rPr lang="zh-CN" altLang="en-US" sz="3200" b="1" dirty="0">
                <a:ea typeface="微软雅黑" panose="020B0503020204020204" pitchFamily="34" charset="-122"/>
              </a:rPr>
              <a:t>一、指导思想</a:t>
            </a:r>
            <a:endParaRPr lang="en-US" altLang="ko-KR" sz="3200" b="1"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60730" y="1473835"/>
            <a:ext cx="7648575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          </a:t>
            </a:r>
            <a:r>
              <a:rPr lang="zh-CN" altLang="en-US" sz="3600">
                <a:latin typeface="方正字迹-曾柏求新魏碑简体" panose="02010600010101010101" charset="-122"/>
                <a:ea typeface="方正字迹-曾柏求新魏碑简体" panose="02010600010101010101" charset="-122"/>
                <a:cs typeface="方正字迹-曾柏求新魏碑简体" panose="02010600010101010101" charset="-122"/>
              </a:rPr>
              <a:t>为提升三井实验小学语文教师发展速度和水平，使本工作室成为“名师成长的摇篮、享受教育的家园”的宗旨，“以教师专业能力建设为核心，以中青年骨干教师培训为重点，整合资源、整体提升，努力建设一支师德高尚、业务精湛、充满活力的名师队伍。”</a:t>
            </a:r>
            <a:endParaRPr lang="zh-CN" altLang="en-US" sz="3600">
              <a:latin typeface="方正字迹-曾柏求新魏碑简体" panose="02010600010101010101" charset="-122"/>
              <a:ea typeface="方正字迹-曾柏求新魏碑简体" panose="02010600010101010101" charset="-122"/>
              <a:cs typeface="方正字迹-曾柏求新魏碑简体" panose="02010600010101010101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AutoShape 25"/>
          <p:cNvSpPr>
            <a:spLocks noChangeArrowheads="1"/>
          </p:cNvSpPr>
          <p:nvPr/>
        </p:nvSpPr>
        <p:spPr bwMode="gray">
          <a:xfrm>
            <a:off x="1584907" y="5254677"/>
            <a:ext cx="6458653" cy="933450"/>
          </a:xfrm>
          <a:prstGeom prst="roundRect">
            <a:avLst>
              <a:gd name="adj" fmla="val 17509"/>
            </a:avLst>
          </a:prstGeom>
          <a:gradFill rotWithShape="1">
            <a:gsLst>
              <a:gs pos="0">
                <a:schemeClr val="accent2"/>
              </a:gs>
              <a:gs pos="50000">
                <a:schemeClr val="accent2">
                  <a:gamma/>
                  <a:shade val="92157"/>
                  <a:invGamma/>
                </a:schemeClr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ulim" pitchFamily="34" charset="-127"/>
              <a:ea typeface="Gulim" pitchFamily="34" charset="-127"/>
              <a:cs typeface="+mn-cs"/>
            </a:endParaRPr>
          </a:p>
        </p:txBody>
      </p:sp>
      <p:sp>
        <p:nvSpPr>
          <p:cNvPr id="20482" name="Rectangle 4"/>
          <p:cNvSpPr>
            <a:spLocks noGrp="1"/>
          </p:cNvSpPr>
          <p:nvPr>
            <p:ph type="title"/>
          </p:nvPr>
        </p:nvSpPr>
        <p:spPr>
          <a:xfrm>
            <a:off x="179388" y="260350"/>
            <a:ext cx="8229600" cy="331788"/>
          </a:xfrm>
          <a:ln/>
        </p:spPr>
        <p:txBody>
          <a:bodyPr vert="horz" wrap="square" lIns="91440" tIns="45720" rIns="91440" bIns="45720" anchor="ctr"/>
          <a:p>
            <a:pPr algn="ctr" eaLnBrk="1" hangingPunct="1"/>
            <a:r>
              <a:rPr lang="zh-CN" altLang="en-US" sz="3200" b="1" dirty="0">
                <a:ea typeface="微软雅黑" panose="020B0503020204020204" pitchFamily="34" charset="-122"/>
              </a:rPr>
              <a:t>二、总体目标</a:t>
            </a:r>
            <a:endParaRPr lang="en-US" altLang="ko-KR" sz="3200" b="1">
              <a:ea typeface="微软雅黑" panose="020B0503020204020204" pitchFamily="34" charset="-122"/>
            </a:endParaRPr>
          </a:p>
        </p:txBody>
      </p:sp>
      <p:grpSp>
        <p:nvGrpSpPr>
          <p:cNvPr id="20483" name="Group 56"/>
          <p:cNvGrpSpPr/>
          <p:nvPr/>
        </p:nvGrpSpPr>
        <p:grpSpPr>
          <a:xfrm>
            <a:off x="1331913" y="1773238"/>
            <a:ext cx="6696075" cy="3600450"/>
            <a:chOff x="975" y="1344"/>
            <a:chExt cx="3469" cy="1674"/>
          </a:xfrm>
        </p:grpSpPr>
        <p:grpSp>
          <p:nvGrpSpPr>
            <p:cNvPr id="20484" name="Group 24"/>
            <p:cNvGrpSpPr/>
            <p:nvPr/>
          </p:nvGrpSpPr>
          <p:grpSpPr>
            <a:xfrm>
              <a:off x="1086" y="1888"/>
              <a:ext cx="3346" cy="434"/>
              <a:chOff x="720" y="1392"/>
              <a:chExt cx="4058" cy="480"/>
            </a:xfrm>
          </p:grpSpPr>
          <p:sp>
            <p:nvSpPr>
              <p:cNvPr id="124953" name="AutoShape 25"/>
              <p:cNvSpPr>
                <a:spLocks noChangeArrowheads="1"/>
              </p:cNvSpPr>
              <p:nvPr/>
            </p:nvSpPr>
            <p:spPr bwMode="gray">
              <a:xfrm>
                <a:off x="720" y="1392"/>
                <a:ext cx="4058" cy="480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chemeClr val="accent2"/>
                  </a:gs>
                  <a:gs pos="50000">
                    <a:schemeClr val="accent2">
                      <a:gamma/>
                      <a:shade val="92157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Gulim" pitchFamily="34" charset="-127"/>
                  <a:ea typeface="Gulim" pitchFamily="34" charset="-127"/>
                  <a:cs typeface="+mn-cs"/>
                </a:endParaRPr>
              </a:p>
            </p:txBody>
          </p:sp>
          <p:grpSp>
            <p:nvGrpSpPr>
              <p:cNvPr id="20505" name="Group 26"/>
              <p:cNvGrpSpPr/>
              <p:nvPr/>
            </p:nvGrpSpPr>
            <p:grpSpPr>
              <a:xfrm>
                <a:off x="730" y="1407"/>
                <a:ext cx="4043" cy="444"/>
                <a:chOff x="744" y="1407"/>
                <a:chExt cx="3988" cy="444"/>
              </a:xfrm>
            </p:grpSpPr>
            <p:sp>
              <p:nvSpPr>
                <p:cNvPr id="124955" name="AutoShape 27"/>
                <p:cNvSpPr>
                  <a:spLocks noChangeArrowheads="1"/>
                </p:cNvSpPr>
                <p:nvPr/>
              </p:nvSpPr>
              <p:spPr bwMode="gray">
                <a:xfrm>
                  <a:off x="744" y="1736"/>
                  <a:ext cx="3988" cy="115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accent2">
                        <a:alpha val="0"/>
                      </a:schemeClr>
                    </a:gs>
                    <a:gs pos="100000">
                      <a:schemeClr val="accent2">
                        <a:gamma/>
                        <a:tint val="0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Gulim" pitchFamily="34" charset="-127"/>
                    <a:ea typeface="Gulim" pitchFamily="34" charset="-127"/>
                    <a:cs typeface="+mn-cs"/>
                  </a:endParaRPr>
                </a:p>
              </p:txBody>
            </p:sp>
            <p:sp>
              <p:nvSpPr>
                <p:cNvPr id="124956" name="AutoShape 28"/>
                <p:cNvSpPr>
                  <a:spLocks noChangeArrowheads="1"/>
                </p:cNvSpPr>
                <p:nvPr/>
              </p:nvSpPr>
              <p:spPr bwMode="gray">
                <a:xfrm>
                  <a:off x="744" y="1407"/>
                  <a:ext cx="3988" cy="115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accent2">
                        <a:gamma/>
                        <a:tint val="0"/>
                        <a:invGamma/>
                      </a:schemeClr>
                    </a:gs>
                    <a:gs pos="100000">
                      <a:schemeClr val="accent2">
                        <a:alpha val="0"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Gulim" pitchFamily="34" charset="-127"/>
                    <a:ea typeface="Gulim" pitchFamily="34" charset="-127"/>
                    <a:cs typeface="+mn-cs"/>
                  </a:endParaRPr>
                </a:p>
              </p:txBody>
            </p:sp>
          </p:grpSp>
        </p:grpSp>
        <p:grpSp>
          <p:nvGrpSpPr>
            <p:cNvPr id="20485" name="Group 29"/>
            <p:cNvGrpSpPr/>
            <p:nvPr/>
          </p:nvGrpSpPr>
          <p:grpSpPr>
            <a:xfrm>
              <a:off x="1098" y="2436"/>
              <a:ext cx="3346" cy="434"/>
              <a:chOff x="720" y="1392"/>
              <a:chExt cx="4058" cy="480"/>
            </a:xfrm>
          </p:grpSpPr>
          <p:sp>
            <p:nvSpPr>
              <p:cNvPr id="124958" name="AutoShape 30"/>
              <p:cNvSpPr>
                <a:spLocks noChangeArrowheads="1"/>
              </p:cNvSpPr>
              <p:nvPr/>
            </p:nvSpPr>
            <p:spPr bwMode="gray">
              <a:xfrm>
                <a:off x="720" y="1392"/>
                <a:ext cx="4058" cy="480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chemeClr val="hlink"/>
                  </a:gs>
                  <a:gs pos="50000">
                    <a:schemeClr val="hlink">
                      <a:gamma/>
                      <a:shade val="92157"/>
                      <a:invGamma/>
                    </a:schemeClr>
                  </a:gs>
                  <a:gs pos="100000">
                    <a:schemeClr val="hlink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Gulim" pitchFamily="34" charset="-127"/>
                  <a:ea typeface="Gulim" pitchFamily="34" charset="-127"/>
                  <a:cs typeface="+mn-cs"/>
                </a:endParaRPr>
              </a:p>
            </p:txBody>
          </p:sp>
          <p:grpSp>
            <p:nvGrpSpPr>
              <p:cNvPr id="20501" name="Group 31"/>
              <p:cNvGrpSpPr/>
              <p:nvPr/>
            </p:nvGrpSpPr>
            <p:grpSpPr>
              <a:xfrm>
                <a:off x="730" y="1407"/>
                <a:ext cx="4043" cy="444"/>
                <a:chOff x="744" y="1407"/>
                <a:chExt cx="3988" cy="444"/>
              </a:xfrm>
            </p:grpSpPr>
            <p:sp>
              <p:nvSpPr>
                <p:cNvPr id="124960" name="AutoShape 32"/>
                <p:cNvSpPr>
                  <a:spLocks noChangeArrowheads="1"/>
                </p:cNvSpPr>
                <p:nvPr/>
              </p:nvSpPr>
              <p:spPr bwMode="gray">
                <a:xfrm>
                  <a:off x="744" y="1734"/>
                  <a:ext cx="3988" cy="115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hlink">
                        <a:alpha val="0"/>
                      </a:schemeClr>
                    </a:gs>
                    <a:gs pos="100000">
                      <a:schemeClr val="hlink">
                        <a:gamma/>
                        <a:tint val="0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Gulim" pitchFamily="34" charset="-127"/>
                    <a:ea typeface="Gulim" pitchFamily="34" charset="-127"/>
                    <a:cs typeface="+mn-cs"/>
                  </a:endParaRPr>
                </a:p>
              </p:txBody>
            </p:sp>
            <p:sp>
              <p:nvSpPr>
                <p:cNvPr id="124961" name="AutoShape 33"/>
                <p:cNvSpPr>
                  <a:spLocks noChangeArrowheads="1"/>
                </p:cNvSpPr>
                <p:nvPr/>
              </p:nvSpPr>
              <p:spPr bwMode="gray">
                <a:xfrm>
                  <a:off x="744" y="1405"/>
                  <a:ext cx="3988" cy="113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</a:schemeClr>
                    </a:gs>
                    <a:gs pos="100000">
                      <a:schemeClr val="hlink">
                        <a:alpha val="0"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Gulim" pitchFamily="34" charset="-127"/>
                    <a:ea typeface="Gulim" pitchFamily="34" charset="-127"/>
                    <a:cs typeface="+mn-cs"/>
                  </a:endParaRPr>
                </a:p>
              </p:txBody>
            </p:sp>
          </p:grpSp>
        </p:grpSp>
        <p:grpSp>
          <p:nvGrpSpPr>
            <p:cNvPr id="20486" name="Group 39"/>
            <p:cNvGrpSpPr/>
            <p:nvPr/>
          </p:nvGrpSpPr>
          <p:grpSpPr>
            <a:xfrm>
              <a:off x="1086" y="1344"/>
              <a:ext cx="3346" cy="434"/>
              <a:chOff x="720" y="1392"/>
              <a:chExt cx="4058" cy="480"/>
            </a:xfrm>
          </p:grpSpPr>
          <p:sp>
            <p:nvSpPr>
              <p:cNvPr id="124968" name="AutoShape 40"/>
              <p:cNvSpPr>
                <a:spLocks noChangeArrowheads="1"/>
              </p:cNvSpPr>
              <p:nvPr/>
            </p:nvSpPr>
            <p:spPr bwMode="gray">
              <a:xfrm>
                <a:off x="720" y="1392"/>
                <a:ext cx="4058" cy="480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92157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Gulim" pitchFamily="34" charset="-127"/>
                  <a:ea typeface="Gulim" pitchFamily="34" charset="-127"/>
                  <a:cs typeface="+mn-cs"/>
                </a:endParaRPr>
              </a:p>
            </p:txBody>
          </p:sp>
          <p:grpSp>
            <p:nvGrpSpPr>
              <p:cNvPr id="20497" name="Group 41"/>
              <p:cNvGrpSpPr/>
              <p:nvPr/>
            </p:nvGrpSpPr>
            <p:grpSpPr>
              <a:xfrm>
                <a:off x="730" y="1407"/>
                <a:ext cx="4043" cy="444"/>
                <a:chOff x="744" y="1407"/>
                <a:chExt cx="3988" cy="444"/>
              </a:xfrm>
            </p:grpSpPr>
            <p:sp>
              <p:nvSpPr>
                <p:cNvPr id="124970" name="AutoShape 42"/>
                <p:cNvSpPr>
                  <a:spLocks noChangeArrowheads="1"/>
                </p:cNvSpPr>
                <p:nvPr/>
              </p:nvSpPr>
              <p:spPr bwMode="gray">
                <a:xfrm>
                  <a:off x="744" y="1736"/>
                  <a:ext cx="3988" cy="115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accent1">
                        <a:alpha val="0"/>
                      </a:schemeClr>
                    </a:gs>
                    <a:gs pos="100000">
                      <a:schemeClr val="accent1">
                        <a:gamma/>
                        <a:tint val="0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Gulim" pitchFamily="34" charset="-127"/>
                    <a:ea typeface="Gulim" pitchFamily="34" charset="-127"/>
                    <a:cs typeface="+mn-cs"/>
                  </a:endParaRPr>
                </a:p>
              </p:txBody>
            </p:sp>
            <p:sp>
              <p:nvSpPr>
                <p:cNvPr id="124971" name="AutoShape 43"/>
                <p:cNvSpPr>
                  <a:spLocks noChangeArrowheads="1"/>
                </p:cNvSpPr>
                <p:nvPr/>
              </p:nvSpPr>
              <p:spPr bwMode="gray">
                <a:xfrm>
                  <a:off x="744" y="1407"/>
                  <a:ext cx="3988" cy="115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1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Gulim" pitchFamily="34" charset="-127"/>
                    <a:ea typeface="Gulim" pitchFamily="34" charset="-127"/>
                    <a:cs typeface="+mn-cs"/>
                  </a:endParaRPr>
                </a:p>
              </p:txBody>
            </p:sp>
          </p:grpSp>
        </p:grpSp>
        <p:sp>
          <p:nvSpPr>
            <p:cNvPr id="20487" name="Text Box 44"/>
            <p:cNvSpPr txBox="1"/>
            <p:nvPr/>
          </p:nvSpPr>
          <p:spPr>
            <a:xfrm>
              <a:off x="1575" y="1464"/>
              <a:ext cx="2832" cy="21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2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  <a:cs typeface="+mn-cs"/>
                </a:defRPr>
              </a:lvl1pPr>
              <a:lvl2pPr marL="742950" indent="-28575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8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2pPr>
              <a:lvl3pPr marL="11430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4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3pPr>
              <a:lvl4pPr marL="16002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4pPr>
              <a:lvl5pPr marL="20574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5pPr>
            </a:lstStyle>
            <a:p>
              <a:pPr marL="457200" lvl="0" indent="-457200" eaLnBrk="1" hangingPunct="1">
                <a:spcBef>
                  <a:spcPct val="0"/>
                </a:spcBef>
                <a:buNone/>
              </a:pPr>
              <a:r>
                <a:rPr lang="zh-CN" altLang="en-US" sz="24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发挥工作室的示范作用</a:t>
              </a:r>
              <a:endParaRPr lang="en-US" altLang="zh-CN" sz="24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0488" name="Text Box 45"/>
            <p:cNvSpPr txBox="1"/>
            <p:nvPr/>
          </p:nvSpPr>
          <p:spPr>
            <a:xfrm>
              <a:off x="1534" y="1998"/>
              <a:ext cx="2832" cy="21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2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  <a:cs typeface="+mn-cs"/>
                </a:defRPr>
              </a:lvl1pPr>
              <a:lvl2pPr marL="742950" indent="-28575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8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2pPr>
              <a:lvl3pPr marL="11430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4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3pPr>
              <a:lvl4pPr marL="16002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4pPr>
              <a:lvl5pPr marL="20574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5pPr>
            </a:lstStyle>
            <a:p>
              <a:pPr marL="457200" lvl="0" indent="-457200" eaLnBrk="1" hangingPunct="1">
                <a:spcBef>
                  <a:spcPct val="0"/>
                </a:spcBef>
                <a:buNone/>
              </a:pPr>
              <a:r>
                <a:rPr lang="zh-CN" altLang="en-US" sz="24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打工作室的研究平台</a:t>
              </a:r>
              <a:endParaRPr lang="en-US" altLang="zh-CN" sz="24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0489" name="Text Box 46"/>
            <p:cNvSpPr txBox="1"/>
            <p:nvPr/>
          </p:nvSpPr>
          <p:spPr>
            <a:xfrm>
              <a:off x="1534" y="2535"/>
              <a:ext cx="2832" cy="21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2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  <a:cs typeface="+mn-cs"/>
                </a:defRPr>
              </a:lvl1pPr>
              <a:lvl2pPr marL="742950" indent="-28575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8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2pPr>
              <a:lvl3pPr marL="11430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4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3pPr>
              <a:lvl4pPr marL="16002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4pPr>
              <a:lvl5pPr marL="20574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5pPr>
            </a:lstStyle>
            <a:p>
              <a:pPr marL="457200" lvl="0" indent="-457200" eaLnBrk="1" hangingPunct="1">
                <a:spcBef>
                  <a:spcPct val="0"/>
                </a:spcBef>
                <a:buNone/>
              </a:pPr>
              <a:r>
                <a:rPr lang="zh-CN" altLang="en-US" sz="2400" b="1" dirty="0">
                  <a:solidFill>
                    <a:schemeClr val="bg1"/>
                  </a:solidFill>
                  <a:ea typeface="微软雅黑" panose="020B0503020204020204" pitchFamily="34" charset="-122"/>
                </a:rPr>
                <a:t>培养工作室的骨干教师</a:t>
              </a:r>
              <a:endParaRPr lang="zh-CN" altLang="en-US" sz="2400" b="1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  <p:pic>
          <p:nvPicPr>
            <p:cNvPr id="20490" name="Picture 49" descr="1"/>
            <p:cNvPicPr>
              <a:picLocks noChangeAspect="1"/>
            </p:cNvPicPr>
            <p:nvPr/>
          </p:nvPicPr>
          <p:blipFill>
            <a:blip r:embed="rId1">
              <a:lum bright="-6000" contrast="24000"/>
            </a:blip>
            <a:srcRect l="42606" t="64474" r="19473"/>
            <a:stretch>
              <a:fillRect/>
            </a:stretch>
          </p:blipFill>
          <p:spPr>
            <a:xfrm>
              <a:off x="982" y="2420"/>
              <a:ext cx="499" cy="59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491" name="Picture 50" descr="1"/>
            <p:cNvPicPr>
              <a:picLocks noChangeAspect="1"/>
            </p:cNvPicPr>
            <p:nvPr/>
          </p:nvPicPr>
          <p:blipFill>
            <a:blip r:embed="rId1">
              <a:lum bright="-6000" contrast="24000"/>
            </a:blip>
            <a:srcRect l="42606" t="64474" r="19473"/>
            <a:stretch>
              <a:fillRect/>
            </a:stretch>
          </p:blipFill>
          <p:spPr>
            <a:xfrm>
              <a:off x="982" y="1884"/>
              <a:ext cx="499" cy="59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492" name="Picture 51" descr="1"/>
            <p:cNvPicPr>
              <a:picLocks noChangeAspect="1"/>
            </p:cNvPicPr>
            <p:nvPr/>
          </p:nvPicPr>
          <p:blipFill>
            <a:blip r:embed="rId1">
              <a:lum bright="-6000" contrast="24000"/>
            </a:blip>
            <a:srcRect l="42606" t="64474" r="19473"/>
            <a:stretch>
              <a:fillRect/>
            </a:stretch>
          </p:blipFill>
          <p:spPr>
            <a:xfrm>
              <a:off x="975" y="1344"/>
              <a:ext cx="499" cy="59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493" name="Text Box 53"/>
            <p:cNvSpPr txBox="1"/>
            <p:nvPr/>
          </p:nvSpPr>
          <p:spPr>
            <a:xfrm>
              <a:off x="1177" y="1405"/>
              <a:ext cx="240" cy="24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2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  <a:cs typeface="+mn-cs"/>
                </a:defRPr>
              </a:lvl1pPr>
              <a:lvl2pPr marL="742950" indent="-28575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8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2pPr>
              <a:lvl3pPr marL="11430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4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3pPr>
              <a:lvl4pPr marL="16002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4pPr>
              <a:lvl5pPr marL="20574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5pPr>
            </a:lstStyle>
            <a:p>
              <a:pPr marL="0" lvl="0" indent="0" algn="ctr" eaLnBrk="1" latinLnBrk="0" hangingPunct="1">
                <a:spcBef>
                  <a:spcPct val="50000"/>
                </a:spcBef>
                <a:buNone/>
              </a:pPr>
              <a:r>
                <a:rPr lang="en-US" altLang="zh-CN" sz="2800" b="1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1</a:t>
              </a:r>
              <a:endParaRPr lang="en-US" altLang="zh-CN" sz="28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0494" name="Text Box 54"/>
            <p:cNvSpPr txBox="1"/>
            <p:nvPr/>
          </p:nvSpPr>
          <p:spPr>
            <a:xfrm>
              <a:off x="1185" y="1984"/>
              <a:ext cx="240" cy="24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2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  <a:cs typeface="+mn-cs"/>
                </a:defRPr>
              </a:lvl1pPr>
              <a:lvl2pPr marL="742950" indent="-28575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8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2pPr>
              <a:lvl3pPr marL="11430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4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3pPr>
              <a:lvl4pPr marL="16002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4pPr>
              <a:lvl5pPr marL="20574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5pPr>
            </a:lstStyle>
            <a:p>
              <a:pPr marL="0" lvl="0" indent="0" algn="ctr" eaLnBrk="1" latinLnBrk="0" hangingPunct="1">
                <a:spcBef>
                  <a:spcPct val="50000"/>
                </a:spcBef>
                <a:buNone/>
              </a:pPr>
              <a:r>
                <a:rPr lang="en-US" altLang="zh-CN" sz="2800" b="1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2</a:t>
              </a:r>
              <a:endParaRPr lang="en-US" altLang="zh-CN" sz="28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0495" name="Text Box 55"/>
            <p:cNvSpPr txBox="1"/>
            <p:nvPr/>
          </p:nvSpPr>
          <p:spPr>
            <a:xfrm>
              <a:off x="1185" y="2505"/>
              <a:ext cx="240" cy="24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2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  <a:cs typeface="+mn-cs"/>
                </a:defRPr>
              </a:lvl1pPr>
              <a:lvl2pPr marL="742950" indent="-28575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8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2pPr>
              <a:lvl3pPr marL="11430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4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3pPr>
              <a:lvl4pPr marL="16002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4pPr>
              <a:lvl5pPr marL="20574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5pPr>
            </a:lstStyle>
            <a:p>
              <a:pPr marL="0" lvl="0" indent="0" algn="ctr" eaLnBrk="1" latinLnBrk="0" hangingPunct="1">
                <a:spcBef>
                  <a:spcPct val="50000"/>
                </a:spcBef>
                <a:buNone/>
              </a:pPr>
              <a:r>
                <a:rPr lang="en-US" altLang="zh-CN" sz="2800" b="1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3</a:t>
              </a:r>
              <a:endParaRPr lang="en-US" altLang="zh-CN" sz="28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2" name="AutoShape 28"/>
          <p:cNvSpPr>
            <a:spLocks noChangeArrowheads="1"/>
          </p:cNvSpPr>
          <p:nvPr/>
        </p:nvSpPr>
        <p:spPr bwMode="gray">
          <a:xfrm>
            <a:off x="1584948" y="5254637"/>
            <a:ext cx="6434779" cy="223639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2">
                  <a:gamma/>
                  <a:tint val="0"/>
                  <a:invGamma/>
                </a:schemeClr>
              </a:gs>
              <a:gs pos="100000">
                <a:schemeClr val="accent2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ulim" pitchFamily="34" charset="-127"/>
              <a:ea typeface="Gulim" pitchFamily="34" charset="-127"/>
              <a:cs typeface="+mn-cs"/>
            </a:endParaRPr>
          </a:p>
        </p:txBody>
      </p:sp>
      <p:sp>
        <p:nvSpPr>
          <p:cNvPr id="3" name="Text Box 45"/>
          <p:cNvSpPr txBox="1"/>
          <p:nvPr/>
        </p:nvSpPr>
        <p:spPr>
          <a:xfrm>
            <a:off x="2530634" y="5491511"/>
            <a:ext cx="5466499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</a:lstStyle>
          <a:p>
            <a:pPr marL="457200" lvl="0" indent="-457200" eaLnBrk="1" hangingPunct="1">
              <a:spcBef>
                <a:spcPct val="0"/>
              </a:spcBef>
              <a:buNone/>
            </a:pPr>
            <a:r>
              <a: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建立工作室资源库</a:t>
            </a:r>
            <a:endParaRPr lang="en-US" altLang="zh-CN" sz="2400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7" name="Picture 50" descr="1"/>
          <p:cNvPicPr>
            <a:picLocks noChangeAspect="1"/>
          </p:cNvPicPr>
          <p:nvPr/>
        </p:nvPicPr>
        <p:blipFill>
          <a:blip r:embed="rId1">
            <a:lum bright="-6000" contrast="24000"/>
          </a:blip>
          <a:srcRect l="42606" t="64474" r="19473"/>
          <a:stretch>
            <a:fillRect/>
          </a:stretch>
        </p:blipFill>
        <p:spPr>
          <a:xfrm>
            <a:off x="1332090" y="5254328"/>
            <a:ext cx="963200" cy="128618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 Box 54"/>
          <p:cNvSpPr txBox="1"/>
          <p:nvPr/>
        </p:nvSpPr>
        <p:spPr>
          <a:xfrm>
            <a:off x="1737268" y="5373073"/>
            <a:ext cx="463263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</a:lstStyle>
          <a:p>
            <a:pPr marL="0" lvl="0" indent="0" algn="ctr" eaLnBrk="1" latinLnBrk="0" hangingPunct="1">
              <a:spcBef>
                <a:spcPct val="50000"/>
              </a:spcBef>
              <a:buNone/>
            </a:pPr>
            <a:r>
              <a:rPr lang="en-US" altLang="zh-CN" sz="28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4</a:t>
            </a:r>
            <a:endParaRPr lang="en-US" altLang="zh-CN" sz="2800" b="1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6" name="Rectangle 4"/>
          <p:cNvSpPr>
            <a:spLocks noGrp="1"/>
          </p:cNvSpPr>
          <p:nvPr>
            <p:ph type="title"/>
          </p:nvPr>
        </p:nvSpPr>
        <p:spPr>
          <a:xfrm>
            <a:off x="179388" y="260350"/>
            <a:ext cx="8229600" cy="331788"/>
          </a:xfrm>
          <a:ln/>
        </p:spPr>
        <p:txBody>
          <a:bodyPr vert="horz" wrap="square" lIns="91440" tIns="45720" rIns="91440" bIns="45720" anchor="ctr"/>
          <a:p>
            <a:pPr algn="ctr" eaLnBrk="1" hangingPunct="1"/>
            <a:r>
              <a:rPr lang="zh-CN" altLang="en-US" sz="3200" b="1" dirty="0">
                <a:ea typeface="微软雅黑" panose="020B0503020204020204" pitchFamily="34" charset="-122"/>
              </a:rPr>
              <a:t>三、具体工作目标及任务</a:t>
            </a:r>
            <a:endParaRPr lang="en-US" altLang="ko-KR" sz="3200" b="1" dirty="0">
              <a:ea typeface="微软雅黑" panose="020B0503020204020204" pitchFamily="34" charset="-122"/>
            </a:endParaRPr>
          </a:p>
        </p:txBody>
      </p:sp>
      <p:sp>
        <p:nvSpPr>
          <p:cNvPr id="21507" name="矩形 1"/>
          <p:cNvSpPr/>
          <p:nvPr/>
        </p:nvSpPr>
        <p:spPr>
          <a:xfrm>
            <a:off x="395288" y="909003"/>
            <a:ext cx="8280400" cy="585279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</a:lstStyle>
          <a:p>
            <a:pPr marL="0" lvl="0" indent="0"/>
            <a:r>
              <a:rPr lang="en-US" altLang="zh-CN" sz="2400" b="1" dirty="0">
                <a:latin typeface="义启小魏楷" panose="02010601030101010101" charset="-128"/>
                <a:ea typeface="义启小魏楷" panose="02010601030101010101" charset="-128"/>
                <a:cs typeface="义启小魏楷" panose="02010601030101010101" charset="-128"/>
              </a:rPr>
              <a:t>1</a:t>
            </a:r>
            <a:r>
              <a:rPr lang="zh-CN" altLang="zh-CN" sz="2400" b="1" dirty="0">
                <a:latin typeface="义启小魏楷" panose="02010601030101010101" charset="-128"/>
                <a:ea typeface="义启小魏楷" panose="02010601030101010101" charset="-128"/>
                <a:cs typeface="义启小魏楷" panose="02010601030101010101" charset="-128"/>
              </a:rPr>
              <a:t>．</a:t>
            </a:r>
            <a:r>
              <a:rPr lang="zh-CN" altLang="zh-CN" sz="2400" b="1" dirty="0">
                <a:solidFill>
                  <a:srgbClr val="FF0000"/>
                </a:solidFill>
                <a:latin typeface="义启小魏楷" panose="02010601030101010101" charset="-128"/>
                <a:ea typeface="义启小魏楷" panose="02010601030101010101" charset="-128"/>
                <a:cs typeface="义启小魏楷" panose="02010601030101010101" charset="-128"/>
              </a:rPr>
              <a:t>带一支团队</a:t>
            </a:r>
            <a:r>
              <a:rPr lang="zh-CN" altLang="zh-CN" sz="2400" b="1" dirty="0">
                <a:latin typeface="义启小魏楷" panose="02010601030101010101" charset="-128"/>
                <a:ea typeface="义启小魏楷" panose="02010601030101010101" charset="-128"/>
                <a:cs typeface="义启小魏楷" panose="02010601030101010101" charset="-128"/>
              </a:rPr>
              <a:t>：着力打造三井实验小学语文教师核心团队，提升核心团队整体素质，使其成为学校语文教学的骨干力量。全面提升工作室学员的专业素养，使每个学员在语文学科</a:t>
            </a:r>
            <a:r>
              <a:rPr lang="zh-CN" altLang="zh-CN" sz="2400" b="1" u="sng" dirty="0">
                <a:latin typeface="义启小魏楷" panose="02010601030101010101" charset="-128"/>
                <a:ea typeface="义启小魏楷" panose="02010601030101010101" charset="-128"/>
                <a:cs typeface="义启小魏楷" panose="02010601030101010101" charset="-128"/>
              </a:rPr>
              <a:t>形成独特的教学风格</a:t>
            </a:r>
            <a:r>
              <a:rPr lang="zh-CN" altLang="zh-CN" sz="2400" b="1" dirty="0">
                <a:latin typeface="义启小魏楷" panose="02010601030101010101" charset="-128"/>
                <a:ea typeface="义启小魏楷" panose="02010601030101010101" charset="-128"/>
                <a:cs typeface="义启小魏楷" panose="02010601030101010101" charset="-128"/>
              </a:rPr>
              <a:t>，从而促进</a:t>
            </a:r>
            <a:r>
              <a:rPr lang="zh-CN" altLang="zh-CN" sz="2400" b="1" u="sng" dirty="0">
                <a:latin typeface="义启小魏楷" panose="02010601030101010101" charset="-128"/>
                <a:ea typeface="义启小魏楷" panose="02010601030101010101" charset="-128"/>
                <a:cs typeface="义启小魏楷" panose="02010601030101010101" charset="-128"/>
              </a:rPr>
              <a:t>骨干教师队伍整体素质的提高 </a:t>
            </a:r>
            <a:r>
              <a:rPr lang="zh-CN" altLang="zh-CN" sz="2400" b="1" dirty="0">
                <a:latin typeface="义启小魏楷" panose="02010601030101010101" charset="-128"/>
                <a:ea typeface="义启小魏楷" panose="02010601030101010101" charset="-128"/>
                <a:cs typeface="义启小魏楷" panose="02010601030101010101" charset="-128"/>
              </a:rPr>
              <a:t>。</a:t>
            </a:r>
            <a:endParaRPr lang="zh-CN" altLang="zh-CN" sz="2400" b="1" dirty="0">
              <a:latin typeface="义启小魏楷" panose="02010601030101010101" charset="-128"/>
              <a:ea typeface="义启小魏楷" panose="02010601030101010101" charset="-128"/>
              <a:cs typeface="义启小魏楷" panose="02010601030101010101" charset="-128"/>
            </a:endParaRPr>
          </a:p>
          <a:p>
            <a:pPr marL="0" lvl="0" indent="0"/>
            <a:r>
              <a:rPr lang="en-US" altLang="zh-CN" sz="2400" b="1" dirty="0">
                <a:latin typeface="义启小魏楷" panose="02010601030101010101" charset="-128"/>
                <a:ea typeface="义启小魏楷" panose="02010601030101010101" charset="-128"/>
                <a:cs typeface="义启小魏楷" panose="02010601030101010101" charset="-128"/>
              </a:rPr>
              <a:t>2</a:t>
            </a:r>
            <a:r>
              <a:rPr lang="zh-CN" altLang="zh-CN" sz="2400" b="1" dirty="0">
                <a:latin typeface="义启小魏楷" panose="02010601030101010101" charset="-128"/>
                <a:ea typeface="义启小魏楷" panose="02010601030101010101" charset="-128"/>
                <a:cs typeface="义启小魏楷" panose="02010601030101010101" charset="-128"/>
              </a:rPr>
              <a:t>．</a:t>
            </a:r>
            <a:r>
              <a:rPr lang="zh-CN" altLang="zh-CN" sz="2400" b="1" dirty="0">
                <a:solidFill>
                  <a:srgbClr val="FF0000"/>
                </a:solidFill>
                <a:latin typeface="义启小魏楷" panose="02010601030101010101" charset="-128"/>
                <a:ea typeface="义启小魏楷" panose="02010601030101010101" charset="-128"/>
                <a:cs typeface="义启小魏楷" panose="02010601030101010101" charset="-128"/>
              </a:rPr>
              <a:t>抓一个</a:t>
            </a:r>
            <a:r>
              <a:rPr lang="zh-CN" altLang="en-US" sz="2400" b="1" dirty="0">
                <a:solidFill>
                  <a:srgbClr val="FF0000"/>
                </a:solidFill>
                <a:latin typeface="义启小魏楷" panose="02010601030101010101" charset="-128"/>
                <a:ea typeface="义启小魏楷" panose="02010601030101010101" charset="-128"/>
                <a:cs typeface="义启小魏楷" panose="02010601030101010101" charset="-128"/>
              </a:rPr>
              <a:t>课题</a:t>
            </a:r>
            <a:r>
              <a:rPr lang="zh-CN" altLang="zh-CN" sz="2400" b="1" dirty="0">
                <a:latin typeface="义启小魏楷" panose="02010601030101010101" charset="-128"/>
                <a:ea typeface="义启小魏楷" panose="02010601030101010101" charset="-128"/>
                <a:cs typeface="义启小魏楷" panose="02010601030101010101" charset="-128"/>
              </a:rPr>
              <a:t>：以《基于部编版教材的综合性学习研究》为抓手，推进国家课程校本化在语文学科的实施。</a:t>
            </a:r>
            <a:r>
              <a:rPr lang="zh-CN" altLang="zh-CN" sz="2400" b="1" dirty="0">
                <a:latin typeface="义启小魏楷" panose="02010601030101010101" charset="-128"/>
                <a:ea typeface="义启小魏楷" panose="02010601030101010101" charset="-128"/>
                <a:cs typeface="义启小魏楷" panose="02010601030101010101" charset="-128"/>
              </a:rPr>
              <a:t>并深入进行“求原”课堂范式研究。</a:t>
            </a:r>
            <a:endParaRPr lang="zh-CN" altLang="zh-CN" sz="2400" b="1" dirty="0">
              <a:latin typeface="义启小魏楷" panose="02010601030101010101" charset="-128"/>
              <a:ea typeface="义启小魏楷" panose="02010601030101010101" charset="-128"/>
              <a:cs typeface="义启小魏楷" panose="02010601030101010101" charset="-128"/>
            </a:endParaRPr>
          </a:p>
          <a:p>
            <a:pPr marL="0" lvl="0" indent="0"/>
            <a:r>
              <a:rPr lang="en-US" altLang="zh-CN" sz="2400" b="1" dirty="0">
                <a:latin typeface="义启小魏楷" panose="02010601030101010101" charset="-128"/>
                <a:ea typeface="义启小魏楷" panose="02010601030101010101" charset="-128"/>
                <a:cs typeface="义启小魏楷" panose="02010601030101010101" charset="-128"/>
              </a:rPr>
              <a:t>3</a:t>
            </a:r>
            <a:r>
              <a:rPr lang="zh-CN" altLang="zh-CN" sz="2400" b="1" dirty="0">
                <a:latin typeface="义启小魏楷" panose="02010601030101010101" charset="-128"/>
                <a:ea typeface="义启小魏楷" panose="02010601030101010101" charset="-128"/>
                <a:cs typeface="义启小魏楷" panose="02010601030101010101" charset="-128"/>
              </a:rPr>
              <a:t>．</a:t>
            </a:r>
            <a:r>
              <a:rPr lang="zh-CN" altLang="zh-CN" sz="2400" b="1" dirty="0">
                <a:solidFill>
                  <a:srgbClr val="FF0000"/>
                </a:solidFill>
                <a:latin typeface="义启小魏楷" panose="02010601030101010101" charset="-128"/>
                <a:ea typeface="义启小魏楷" panose="02010601030101010101" charset="-128"/>
                <a:cs typeface="义启小魏楷" panose="02010601030101010101" charset="-128"/>
              </a:rPr>
              <a:t>做一次展示</a:t>
            </a:r>
            <a:r>
              <a:rPr lang="zh-CN" altLang="zh-CN" sz="2400" b="1" dirty="0">
                <a:latin typeface="义启小魏楷" panose="02010601030101010101" charset="-128"/>
                <a:ea typeface="义启小魏楷" panose="02010601030101010101" charset="-128"/>
                <a:cs typeface="义启小魏楷" panose="02010601030101010101" charset="-128"/>
              </a:rPr>
              <a:t>：大力研究综合性学习的方法和策略。 让每个成员通过上校内、区级示范课或公开课来</a:t>
            </a:r>
            <a:r>
              <a:rPr lang="zh-CN" altLang="zh-CN" sz="2400" b="1" u="sng" dirty="0">
                <a:latin typeface="义启小魏楷" panose="02010601030101010101" charset="-128"/>
                <a:ea typeface="义启小魏楷" panose="02010601030101010101" charset="-128"/>
                <a:cs typeface="义启小魏楷" panose="02010601030101010101" charset="-128"/>
              </a:rPr>
              <a:t>推广主题课例</a:t>
            </a:r>
            <a:r>
              <a:rPr lang="zh-CN" altLang="zh-CN" sz="2400" b="1" dirty="0">
                <a:latin typeface="义启小魏楷" panose="02010601030101010101" charset="-128"/>
                <a:ea typeface="义启小魏楷" panose="02010601030101010101" charset="-128"/>
                <a:cs typeface="义启小魏楷" panose="02010601030101010101" charset="-128"/>
              </a:rPr>
              <a:t>。积极创造条件让学员和骨干参加区、市级赛课。</a:t>
            </a:r>
            <a:endParaRPr lang="zh-CN" altLang="zh-CN" sz="2400" b="1" dirty="0">
              <a:latin typeface="义启小魏楷" panose="02010601030101010101" charset="-128"/>
              <a:ea typeface="义启小魏楷" panose="02010601030101010101" charset="-128"/>
              <a:cs typeface="义启小魏楷" panose="02010601030101010101" charset="-128"/>
            </a:endParaRPr>
          </a:p>
          <a:p>
            <a:pPr marL="0" lvl="0" indent="0"/>
            <a:r>
              <a:rPr lang="en-US" altLang="zh-CN" sz="2400" b="1" dirty="0">
                <a:latin typeface="义启小魏楷" panose="02010601030101010101" charset="-128"/>
                <a:ea typeface="义启小魏楷" panose="02010601030101010101" charset="-128"/>
                <a:cs typeface="义启小魏楷" panose="02010601030101010101" charset="-128"/>
              </a:rPr>
              <a:t>4</a:t>
            </a:r>
            <a:r>
              <a:rPr lang="zh-CN" altLang="zh-CN" sz="2400" b="1" dirty="0">
                <a:latin typeface="义启小魏楷" panose="02010601030101010101" charset="-128"/>
                <a:ea typeface="义启小魏楷" panose="02010601030101010101" charset="-128"/>
                <a:cs typeface="义启小魏楷" panose="02010601030101010101" charset="-128"/>
              </a:rPr>
              <a:t>．</a:t>
            </a:r>
            <a:r>
              <a:rPr lang="zh-CN" altLang="zh-CN" sz="2400" b="1" dirty="0">
                <a:solidFill>
                  <a:srgbClr val="FF0000"/>
                </a:solidFill>
                <a:latin typeface="义启小魏楷" panose="02010601030101010101" charset="-128"/>
                <a:ea typeface="义启小魏楷" panose="02010601030101010101" charset="-128"/>
                <a:cs typeface="义启小魏楷" panose="02010601030101010101" charset="-128"/>
              </a:rPr>
              <a:t>出一批成果</a:t>
            </a:r>
            <a:r>
              <a:rPr lang="zh-CN" altLang="zh-CN" sz="2400" b="1" dirty="0">
                <a:latin typeface="义启小魏楷" panose="02010601030101010101" charset="-128"/>
                <a:ea typeface="义启小魏楷" panose="02010601030101010101" charset="-128"/>
                <a:cs typeface="义启小魏楷" panose="02010601030101010101" charset="-128"/>
              </a:rPr>
              <a:t>：加强理论研究，工作室每个成员每年度至少要撰写一篇围绕课题的论文，三年至少要在有影响的杂志上发表一篇文章。</a:t>
            </a:r>
            <a:r>
              <a:rPr lang="zh-CN" altLang="en-US" sz="2400" b="1" u="sng" dirty="0">
                <a:latin typeface="义启小魏楷" panose="02010601030101010101" charset="-128"/>
                <a:ea typeface="义启小魏楷" panose="02010601030101010101" charset="-128"/>
                <a:cs typeface="义启小魏楷" panose="02010601030101010101" charset="-128"/>
              </a:rPr>
              <a:t>形成学科论文集</a:t>
            </a:r>
            <a:r>
              <a:rPr lang="zh-CN" altLang="zh-CN" sz="2400" b="1" dirty="0">
                <a:latin typeface="义启小魏楷" panose="02010601030101010101" charset="-128"/>
                <a:ea typeface="义启小魏楷" panose="02010601030101010101" charset="-128"/>
                <a:cs typeface="义启小魏楷" panose="02010601030101010101" charset="-128"/>
              </a:rPr>
              <a:t>。每位成员每学期至少在组内上一次公开课，形成综合性学习的案例集。每学期至少一篇研究故事，形成研究故事集。</a:t>
            </a:r>
            <a:endParaRPr lang="zh-CN" altLang="zh-CN" sz="2400" b="1" u="sng" dirty="0">
              <a:latin typeface="义启小魏楷" panose="02010601030101010101" charset="-128"/>
              <a:ea typeface="义启小魏楷" panose="02010601030101010101" charset="-128"/>
              <a:cs typeface="义启小魏楷" panose="0201060103010101010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4" name="Rectangle 4"/>
          <p:cNvSpPr>
            <a:spLocks noGrp="1"/>
          </p:cNvSpPr>
          <p:nvPr>
            <p:ph type="title"/>
          </p:nvPr>
        </p:nvSpPr>
        <p:spPr>
          <a:xfrm>
            <a:off x="179388" y="260350"/>
            <a:ext cx="8229600" cy="331788"/>
          </a:xfrm>
          <a:ln/>
        </p:spPr>
        <p:txBody>
          <a:bodyPr vert="horz" wrap="square" lIns="91440" tIns="45720" rIns="91440" bIns="45720" anchor="ctr"/>
          <a:p>
            <a:pPr algn="ctr" eaLnBrk="1" hangingPunct="1"/>
            <a:r>
              <a:rPr lang="zh-CN" altLang="en-US" sz="3200" b="1" dirty="0">
                <a:ea typeface="微软雅黑" panose="020B0503020204020204" pitchFamily="34" charset="-122"/>
              </a:rPr>
              <a:t>四、工作措施</a:t>
            </a:r>
            <a:endParaRPr lang="en-US" altLang="ko-KR" sz="3200" b="1" dirty="0">
              <a:ea typeface="微软雅黑" panose="020B0503020204020204" pitchFamily="34" charset="-122"/>
            </a:endParaRPr>
          </a:p>
        </p:txBody>
      </p:sp>
      <p:grpSp>
        <p:nvGrpSpPr>
          <p:cNvPr id="23555" name="Group 8"/>
          <p:cNvGrpSpPr/>
          <p:nvPr/>
        </p:nvGrpSpPr>
        <p:grpSpPr>
          <a:xfrm>
            <a:off x="900113" y="1412875"/>
            <a:ext cx="7362507" cy="4392613"/>
            <a:chOff x="567" y="935"/>
            <a:chExt cx="4297" cy="2314"/>
          </a:xfrm>
        </p:grpSpPr>
        <p:sp>
          <p:nvSpPr>
            <p:cNvPr id="23558" name="AutoShape 9"/>
            <p:cNvSpPr/>
            <p:nvPr/>
          </p:nvSpPr>
          <p:spPr>
            <a:xfrm>
              <a:off x="2200" y="1049"/>
              <a:ext cx="2664" cy="648"/>
            </a:xfrm>
            <a:prstGeom prst="roundRect">
              <a:avLst>
                <a:gd name="adj" fmla="val 11505"/>
              </a:avLst>
            </a:prstGeom>
            <a:gradFill rotWithShape="1">
              <a:gsLst>
                <a:gs pos="0">
                  <a:schemeClr val="accent2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 w="6350">
              <a:noFill/>
            </a:ln>
          </p:spPr>
          <p:txBody>
            <a:bodyPr wrap="none" anchor="ctr"/>
            <a:lstStyle>
              <a:lvl1pPr marL="342900" indent="-3429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2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  <a:cs typeface="+mn-cs"/>
                </a:defRPr>
              </a:lvl1pPr>
              <a:lvl2pPr marL="742950" indent="-28575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8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2pPr>
              <a:lvl3pPr marL="11430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4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3pPr>
              <a:lvl4pPr marL="16002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4pPr>
              <a:lvl5pPr marL="20574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zh-CN" altLang="en-US" sz="1800" dirty="0"/>
            </a:p>
          </p:txBody>
        </p:sp>
        <p:sp>
          <p:nvSpPr>
            <p:cNvPr id="23559" name="AutoShape 10"/>
            <p:cNvSpPr/>
            <p:nvPr/>
          </p:nvSpPr>
          <p:spPr>
            <a:xfrm>
              <a:off x="2154" y="1770"/>
              <a:ext cx="2658" cy="627"/>
            </a:xfrm>
            <a:prstGeom prst="roundRect">
              <a:avLst>
                <a:gd name="adj" fmla="val 11505"/>
              </a:avLst>
            </a:prstGeom>
            <a:gradFill rotWithShape="1">
              <a:gsLst>
                <a:gs pos="0">
                  <a:schemeClr val="folHlink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 w="6350">
              <a:noFill/>
            </a:ln>
          </p:spPr>
          <p:txBody>
            <a:bodyPr wrap="none" anchor="ctr"/>
            <a:lstStyle>
              <a:lvl1pPr marL="342900" indent="-3429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2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  <a:cs typeface="+mn-cs"/>
                </a:defRPr>
              </a:lvl1pPr>
              <a:lvl2pPr marL="742950" indent="-28575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8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2pPr>
              <a:lvl3pPr marL="11430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4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3pPr>
              <a:lvl4pPr marL="16002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4pPr>
              <a:lvl5pPr marL="20574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zh-CN" altLang="en-US" sz="1800" dirty="0"/>
            </a:p>
          </p:txBody>
        </p:sp>
        <p:sp>
          <p:nvSpPr>
            <p:cNvPr id="23560" name="AutoShape 11"/>
            <p:cNvSpPr/>
            <p:nvPr/>
          </p:nvSpPr>
          <p:spPr>
            <a:xfrm>
              <a:off x="2154" y="2523"/>
              <a:ext cx="2672" cy="635"/>
            </a:xfrm>
            <a:prstGeom prst="roundRect">
              <a:avLst>
                <a:gd name="adj" fmla="val 11505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 w="6350">
              <a:noFill/>
            </a:ln>
          </p:spPr>
          <p:txBody>
            <a:bodyPr wrap="none" anchor="ctr"/>
            <a:lstStyle>
              <a:lvl1pPr marL="342900" indent="-3429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2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  <a:cs typeface="+mn-cs"/>
                </a:defRPr>
              </a:lvl1pPr>
              <a:lvl2pPr marL="742950" indent="-28575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8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2pPr>
              <a:lvl3pPr marL="11430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4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3pPr>
              <a:lvl4pPr marL="16002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4pPr>
              <a:lvl5pPr marL="20574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zh-CN" altLang="en-US" sz="1800" dirty="0"/>
            </a:p>
          </p:txBody>
        </p:sp>
        <p:sp>
          <p:nvSpPr>
            <p:cNvPr id="23561" name="Text Box 12"/>
            <p:cNvSpPr txBox="1"/>
            <p:nvPr/>
          </p:nvSpPr>
          <p:spPr>
            <a:xfrm>
              <a:off x="2230" y="1125"/>
              <a:ext cx="2372" cy="45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2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  <a:cs typeface="+mn-cs"/>
                </a:defRPr>
              </a:lvl1pPr>
              <a:lvl2pPr marL="742950" indent="-28575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8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2pPr>
              <a:lvl3pPr marL="11430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4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3pPr>
              <a:lvl4pPr marL="16002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4pPr>
              <a:lvl5pPr marL="20574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5pPr>
            </a:lstStyle>
            <a:p>
              <a:pPr marL="0" lvl="0" indent="0" algn="ctr" eaLnBrk="1" latinLnBrk="0" hangingPunct="1">
                <a:spcBef>
                  <a:spcPct val="50000"/>
                </a:spcBef>
                <a:buNone/>
              </a:pPr>
              <a:r>
                <a:rPr lang="zh-CN" altLang="en-US" sz="20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每学期召开两次工作会议</a:t>
              </a:r>
              <a:endParaRPr lang="zh-CN" altLang="en-US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lvl="0" indent="0" algn="ctr" eaLnBrk="1" latinLnBrk="0" hangingPunct="1">
                <a:spcBef>
                  <a:spcPct val="50000"/>
                </a:spcBef>
                <a:buNone/>
              </a:pPr>
              <a:r>
                <a:rPr lang="zh-CN" altLang="en-US" sz="20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每个月一次集体研讨</a:t>
              </a:r>
              <a:endParaRPr lang="en-US" altLang="zh-CN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562" name="Text Box 13"/>
            <p:cNvSpPr txBox="1"/>
            <p:nvPr/>
          </p:nvSpPr>
          <p:spPr>
            <a:xfrm>
              <a:off x="2458" y="1808"/>
              <a:ext cx="2269" cy="116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2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  <a:cs typeface="+mn-cs"/>
                </a:defRPr>
              </a:lvl1pPr>
              <a:lvl2pPr marL="742950" indent="-28575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8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2pPr>
              <a:lvl3pPr marL="11430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4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3pPr>
              <a:lvl4pPr marL="16002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4pPr>
              <a:lvl5pPr marL="20574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5pPr>
            </a:lstStyle>
            <a:p>
              <a:pPr marL="0" lvl="0" indent="0" eaLnBrk="1" latinLnBrk="0" hangingPunct="1">
                <a:lnSpc>
                  <a:spcPts val="2500"/>
                </a:lnSpc>
                <a:spcBef>
                  <a:spcPct val="0"/>
                </a:spcBef>
                <a:buNone/>
              </a:pPr>
              <a:r>
                <a:rPr lang="zh-CN" altLang="en-US" sz="36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</a:t>
              </a:r>
              <a:r>
                <a:rPr lang="zh-CN" altLang="en-US" sz="20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邀请专家指导</a:t>
              </a:r>
              <a:endParaRPr lang="en-US" altLang="zh-CN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lvl="0" indent="0" eaLnBrk="1" latinLnBrk="0" hangingPunct="1">
                <a:lnSpc>
                  <a:spcPts val="2500"/>
                </a:lnSpc>
                <a:spcBef>
                  <a:spcPct val="0"/>
                </a:spcBef>
                <a:buNone/>
              </a:pPr>
              <a:r>
                <a:rPr lang="en-US" altLang="zh-CN" sz="20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</a:t>
              </a:r>
              <a:r>
                <a:rPr lang="zh-CN" altLang="en-US" sz="20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分配好成员任务</a:t>
              </a:r>
              <a:endParaRPr lang="en-US" altLang="zh-CN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lvl="0" indent="0" eaLnBrk="1" latinLnBrk="0" hangingPunct="1">
                <a:lnSpc>
                  <a:spcPts val="2500"/>
                </a:lnSpc>
                <a:spcBef>
                  <a:spcPct val="0"/>
                </a:spcBef>
                <a:buNone/>
              </a:pPr>
              <a:r>
                <a:rPr lang="zh-CN" altLang="en-US" sz="20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制定成员学期发展规划</a:t>
              </a:r>
              <a:endParaRPr lang="en-US" altLang="zh-CN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lvl="0" indent="0" eaLnBrk="1" latinLnBrk="0" hangingPunct="1">
                <a:spcBef>
                  <a:spcPct val="50000"/>
                </a:spcBef>
                <a:buNone/>
              </a:pPr>
              <a:endParaRPr lang="en-US" altLang="zh-CN" sz="25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lvl="0" indent="0" eaLnBrk="1" latinLnBrk="0" hangingPunct="1">
                <a:spcBef>
                  <a:spcPct val="50000"/>
                </a:spcBef>
                <a:buNone/>
              </a:pPr>
              <a:endParaRPr lang="en-US" altLang="zh-CN" sz="25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563" name="AutoShape 15"/>
            <p:cNvSpPr/>
            <p:nvPr/>
          </p:nvSpPr>
          <p:spPr>
            <a:xfrm>
              <a:off x="2245" y="1239"/>
              <a:ext cx="304" cy="240"/>
            </a:xfrm>
            <a:prstGeom prst="rightArrow">
              <a:avLst>
                <a:gd name="adj1" fmla="val 50000"/>
                <a:gd name="adj2" fmla="val 52777"/>
              </a:avLst>
            </a:prstGeom>
            <a:solidFill>
              <a:srgbClr val="FFFFFF"/>
            </a:solidFill>
            <a:ln w="9525">
              <a:noFill/>
            </a:ln>
          </p:spPr>
          <p:txBody>
            <a:bodyPr wrap="none" anchor="ctr"/>
            <a:lstStyle>
              <a:lvl1pPr marL="342900" indent="-3429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2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  <a:cs typeface="+mn-cs"/>
                </a:defRPr>
              </a:lvl1pPr>
              <a:lvl2pPr marL="742950" indent="-28575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8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2pPr>
              <a:lvl3pPr marL="11430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4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3pPr>
              <a:lvl4pPr marL="16002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4pPr>
              <a:lvl5pPr marL="20574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zh-CN" altLang="en-US" sz="1800" dirty="0"/>
            </a:p>
          </p:txBody>
        </p:sp>
        <p:sp>
          <p:nvSpPr>
            <p:cNvPr id="23564" name="AutoShape 16"/>
            <p:cNvSpPr/>
            <p:nvPr/>
          </p:nvSpPr>
          <p:spPr>
            <a:xfrm>
              <a:off x="2245" y="1959"/>
              <a:ext cx="304" cy="240"/>
            </a:xfrm>
            <a:prstGeom prst="rightArrow">
              <a:avLst>
                <a:gd name="adj1" fmla="val 50000"/>
                <a:gd name="adj2" fmla="val 52777"/>
              </a:avLst>
            </a:prstGeom>
            <a:solidFill>
              <a:srgbClr val="FFFFFF"/>
            </a:solidFill>
            <a:ln w="9525">
              <a:noFill/>
            </a:ln>
          </p:spPr>
          <p:txBody>
            <a:bodyPr wrap="none" anchor="ctr"/>
            <a:lstStyle>
              <a:lvl1pPr marL="342900" indent="-3429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2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  <a:cs typeface="+mn-cs"/>
                </a:defRPr>
              </a:lvl1pPr>
              <a:lvl2pPr marL="742950" indent="-28575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8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2pPr>
              <a:lvl3pPr marL="11430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4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3pPr>
              <a:lvl4pPr marL="16002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4pPr>
              <a:lvl5pPr marL="20574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zh-CN" altLang="en-US" sz="1800" dirty="0"/>
            </a:p>
          </p:txBody>
        </p:sp>
        <p:sp>
          <p:nvSpPr>
            <p:cNvPr id="23565" name="AutoShape 17"/>
            <p:cNvSpPr/>
            <p:nvPr/>
          </p:nvSpPr>
          <p:spPr>
            <a:xfrm>
              <a:off x="2245" y="2704"/>
              <a:ext cx="304" cy="240"/>
            </a:xfrm>
            <a:prstGeom prst="rightArrow">
              <a:avLst>
                <a:gd name="adj1" fmla="val 50000"/>
                <a:gd name="adj2" fmla="val 52777"/>
              </a:avLst>
            </a:prstGeom>
            <a:solidFill>
              <a:srgbClr val="FFFFFF"/>
            </a:solidFill>
            <a:ln w="9525">
              <a:noFill/>
            </a:ln>
          </p:spPr>
          <p:txBody>
            <a:bodyPr wrap="none" anchor="ctr"/>
            <a:lstStyle>
              <a:lvl1pPr marL="342900" indent="-3429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2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  <a:cs typeface="+mn-cs"/>
                </a:defRPr>
              </a:lvl1pPr>
              <a:lvl2pPr marL="742950" indent="-28575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8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2pPr>
              <a:lvl3pPr marL="11430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4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3pPr>
              <a:lvl4pPr marL="16002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4pPr>
              <a:lvl5pPr marL="20574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zh-CN" altLang="en-US" sz="1800" dirty="0"/>
            </a:p>
          </p:txBody>
        </p:sp>
        <p:grpSp>
          <p:nvGrpSpPr>
            <p:cNvPr id="23566" name="Group 18"/>
            <p:cNvGrpSpPr/>
            <p:nvPr/>
          </p:nvGrpSpPr>
          <p:grpSpPr>
            <a:xfrm>
              <a:off x="793" y="2389"/>
              <a:ext cx="1446" cy="860"/>
              <a:chOff x="471" y="272"/>
              <a:chExt cx="1161" cy="1539"/>
            </a:xfrm>
          </p:grpSpPr>
          <p:sp>
            <p:nvSpPr>
              <p:cNvPr id="23576" name="Oval 19"/>
              <p:cNvSpPr/>
              <p:nvPr/>
            </p:nvSpPr>
            <p:spPr>
              <a:xfrm>
                <a:off x="471" y="1438"/>
                <a:ext cx="1159" cy="362"/>
              </a:xfrm>
              <a:prstGeom prst="ellipse">
                <a:avLst/>
              </a:prstGeom>
              <a:gradFill rotWithShape="1">
                <a:gsLst>
                  <a:gs pos="0">
                    <a:srgbClr val="C1CF9D"/>
                  </a:gs>
                  <a:gs pos="50000">
                    <a:srgbClr val="E5EBD5"/>
                  </a:gs>
                  <a:gs pos="100000">
                    <a:srgbClr val="C1CF9D"/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 wrap="none" anchor="ctr"/>
              <a:lstStyle>
                <a:lvl1pPr marL="342900" indent="-342900" algn="l" rtl="0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3200">
                    <a:solidFill>
                      <a:schemeClr val="tx1"/>
                    </a:solidFill>
                    <a:latin typeface="Gulim" pitchFamily="34" charset="-127"/>
                    <a:ea typeface="Gulim" pitchFamily="34" charset="-127"/>
                    <a:cs typeface="+mn-cs"/>
                  </a:defRPr>
                </a:lvl1pPr>
                <a:lvl2pPr marL="742950" indent="-285750" algn="l" rtl="0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800">
                    <a:solidFill>
                      <a:schemeClr val="tx1"/>
                    </a:solidFill>
                    <a:latin typeface="Gulim" pitchFamily="34" charset="-127"/>
                    <a:ea typeface="Gulim" pitchFamily="34" charset="-127"/>
                  </a:defRPr>
                </a:lvl2pPr>
                <a:lvl3pPr marL="1143000" indent="-228600" algn="l" rtl="0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400">
                    <a:solidFill>
                      <a:schemeClr val="tx1"/>
                    </a:solidFill>
                    <a:latin typeface="Gulim" pitchFamily="34" charset="-127"/>
                    <a:ea typeface="Gulim" pitchFamily="34" charset="-127"/>
                  </a:defRPr>
                </a:lvl3pPr>
                <a:lvl4pPr marL="1600200" indent="-228600" algn="l" rtl="0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000">
                    <a:solidFill>
                      <a:schemeClr val="tx1"/>
                    </a:solidFill>
                    <a:latin typeface="Gulim" pitchFamily="34" charset="-127"/>
                    <a:ea typeface="Gulim" pitchFamily="34" charset="-127"/>
                  </a:defRPr>
                </a:lvl4pPr>
                <a:lvl5pPr marL="2057400" indent="-228600" algn="l" rtl="0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Gulim" pitchFamily="34" charset="-127"/>
                    <a:ea typeface="Gulim" pitchFamily="34" charset="-127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None/>
                </a:pPr>
                <a:endParaRPr lang="zh-CN" altLang="en-US" sz="1800" dirty="0"/>
              </a:p>
            </p:txBody>
          </p:sp>
          <p:sp>
            <p:nvSpPr>
              <p:cNvPr id="111636" name="AutoShape 20"/>
              <p:cNvSpPr>
                <a:spLocks noChangeArrowheads="1"/>
              </p:cNvSpPr>
              <p:nvPr/>
            </p:nvSpPr>
            <p:spPr bwMode="gray">
              <a:xfrm>
                <a:off x="473" y="274"/>
                <a:ext cx="1158" cy="1537"/>
              </a:xfrm>
              <a:prstGeom prst="can">
                <a:avLst>
                  <a:gd name="adj" fmla="val 33197"/>
                </a:avLst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>
                      <a:alpha val="50000"/>
                    </a:schemeClr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Gulim" pitchFamily="34" charset="-127"/>
                  <a:ea typeface="Gulim" pitchFamily="34" charset="-127"/>
                  <a:cs typeface="+mn-cs"/>
                </a:endParaRPr>
              </a:p>
            </p:txBody>
          </p:sp>
        </p:grpSp>
        <p:grpSp>
          <p:nvGrpSpPr>
            <p:cNvPr id="23567" name="Group 21"/>
            <p:cNvGrpSpPr/>
            <p:nvPr/>
          </p:nvGrpSpPr>
          <p:grpSpPr>
            <a:xfrm>
              <a:off x="793" y="1661"/>
              <a:ext cx="1446" cy="860"/>
              <a:chOff x="471" y="272"/>
              <a:chExt cx="1161" cy="1539"/>
            </a:xfrm>
          </p:grpSpPr>
          <p:sp>
            <p:nvSpPr>
              <p:cNvPr id="23574" name="Oval 22"/>
              <p:cNvSpPr/>
              <p:nvPr/>
            </p:nvSpPr>
            <p:spPr>
              <a:xfrm>
                <a:off x="471" y="1438"/>
                <a:ext cx="1159" cy="362"/>
              </a:xfrm>
              <a:prstGeom prst="ellipse">
                <a:avLst/>
              </a:prstGeom>
              <a:gradFill rotWithShape="1">
                <a:gsLst>
                  <a:gs pos="0">
                    <a:srgbClr val="C1CF9D"/>
                  </a:gs>
                  <a:gs pos="50000">
                    <a:srgbClr val="E5EBD5"/>
                  </a:gs>
                  <a:gs pos="100000">
                    <a:srgbClr val="C1CF9D"/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 wrap="none" anchor="ctr"/>
              <a:lstStyle>
                <a:lvl1pPr marL="342900" indent="-342900" algn="l" rtl="0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3200">
                    <a:solidFill>
                      <a:schemeClr val="tx1"/>
                    </a:solidFill>
                    <a:latin typeface="Gulim" pitchFamily="34" charset="-127"/>
                    <a:ea typeface="Gulim" pitchFamily="34" charset="-127"/>
                    <a:cs typeface="+mn-cs"/>
                  </a:defRPr>
                </a:lvl1pPr>
                <a:lvl2pPr marL="742950" indent="-285750" algn="l" rtl="0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800">
                    <a:solidFill>
                      <a:schemeClr val="tx1"/>
                    </a:solidFill>
                    <a:latin typeface="Gulim" pitchFamily="34" charset="-127"/>
                    <a:ea typeface="Gulim" pitchFamily="34" charset="-127"/>
                  </a:defRPr>
                </a:lvl2pPr>
                <a:lvl3pPr marL="1143000" indent="-228600" algn="l" rtl="0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400">
                    <a:solidFill>
                      <a:schemeClr val="tx1"/>
                    </a:solidFill>
                    <a:latin typeface="Gulim" pitchFamily="34" charset="-127"/>
                    <a:ea typeface="Gulim" pitchFamily="34" charset="-127"/>
                  </a:defRPr>
                </a:lvl3pPr>
                <a:lvl4pPr marL="1600200" indent="-228600" algn="l" rtl="0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000">
                    <a:solidFill>
                      <a:schemeClr val="tx1"/>
                    </a:solidFill>
                    <a:latin typeface="Gulim" pitchFamily="34" charset="-127"/>
                    <a:ea typeface="Gulim" pitchFamily="34" charset="-127"/>
                  </a:defRPr>
                </a:lvl4pPr>
                <a:lvl5pPr marL="2057400" indent="-228600" algn="l" rtl="0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Gulim" pitchFamily="34" charset="-127"/>
                    <a:ea typeface="Gulim" pitchFamily="34" charset="-127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None/>
                </a:pPr>
                <a:endParaRPr lang="zh-CN" altLang="en-US" sz="1800" dirty="0"/>
              </a:p>
            </p:txBody>
          </p:sp>
          <p:sp>
            <p:nvSpPr>
              <p:cNvPr id="111639" name="AutoShape 23"/>
              <p:cNvSpPr>
                <a:spLocks noChangeArrowheads="1"/>
              </p:cNvSpPr>
              <p:nvPr/>
            </p:nvSpPr>
            <p:spPr bwMode="gray">
              <a:xfrm>
                <a:off x="473" y="272"/>
                <a:ext cx="1158" cy="1537"/>
              </a:xfrm>
              <a:prstGeom prst="can">
                <a:avLst>
                  <a:gd name="adj" fmla="val 33197"/>
                </a:avLst>
              </a:prstGeom>
              <a:gradFill rotWithShape="1">
                <a:gsLst>
                  <a:gs pos="0">
                    <a:schemeClr val="folHlink">
                      <a:gamma/>
                      <a:shade val="46275"/>
                      <a:invGamma/>
                    </a:schemeClr>
                  </a:gs>
                  <a:gs pos="50000">
                    <a:schemeClr val="folHlink">
                      <a:alpha val="50000"/>
                    </a:schemeClr>
                  </a:gs>
                  <a:gs pos="100000">
                    <a:schemeClr val="folHlink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Gulim" pitchFamily="34" charset="-127"/>
                  <a:ea typeface="Gulim" pitchFamily="34" charset="-127"/>
                  <a:cs typeface="+mn-cs"/>
                </a:endParaRPr>
              </a:p>
            </p:txBody>
          </p:sp>
        </p:grpSp>
        <p:grpSp>
          <p:nvGrpSpPr>
            <p:cNvPr id="23568" name="Group 24"/>
            <p:cNvGrpSpPr/>
            <p:nvPr/>
          </p:nvGrpSpPr>
          <p:grpSpPr>
            <a:xfrm>
              <a:off x="793" y="935"/>
              <a:ext cx="1446" cy="860"/>
              <a:chOff x="471" y="272"/>
              <a:chExt cx="1161" cy="1539"/>
            </a:xfrm>
          </p:grpSpPr>
          <p:sp>
            <p:nvSpPr>
              <p:cNvPr id="23572" name="Oval 25"/>
              <p:cNvSpPr/>
              <p:nvPr/>
            </p:nvSpPr>
            <p:spPr>
              <a:xfrm>
                <a:off x="471" y="1438"/>
                <a:ext cx="1159" cy="362"/>
              </a:xfrm>
              <a:prstGeom prst="ellipse">
                <a:avLst/>
              </a:prstGeom>
              <a:gradFill rotWithShape="1">
                <a:gsLst>
                  <a:gs pos="0">
                    <a:srgbClr val="C1CF9D"/>
                  </a:gs>
                  <a:gs pos="50000">
                    <a:srgbClr val="E5EBD5"/>
                  </a:gs>
                  <a:gs pos="100000">
                    <a:srgbClr val="C1CF9D"/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 wrap="none" anchor="ctr"/>
              <a:lstStyle>
                <a:lvl1pPr marL="342900" indent="-342900" algn="l" rtl="0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3200">
                    <a:solidFill>
                      <a:schemeClr val="tx1"/>
                    </a:solidFill>
                    <a:latin typeface="Gulim" pitchFamily="34" charset="-127"/>
                    <a:ea typeface="Gulim" pitchFamily="34" charset="-127"/>
                    <a:cs typeface="+mn-cs"/>
                  </a:defRPr>
                </a:lvl1pPr>
                <a:lvl2pPr marL="742950" indent="-285750" algn="l" rtl="0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800">
                    <a:solidFill>
                      <a:schemeClr val="tx1"/>
                    </a:solidFill>
                    <a:latin typeface="Gulim" pitchFamily="34" charset="-127"/>
                    <a:ea typeface="Gulim" pitchFamily="34" charset="-127"/>
                  </a:defRPr>
                </a:lvl2pPr>
                <a:lvl3pPr marL="1143000" indent="-228600" algn="l" rtl="0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400">
                    <a:solidFill>
                      <a:schemeClr val="tx1"/>
                    </a:solidFill>
                    <a:latin typeface="Gulim" pitchFamily="34" charset="-127"/>
                    <a:ea typeface="Gulim" pitchFamily="34" charset="-127"/>
                  </a:defRPr>
                </a:lvl3pPr>
                <a:lvl4pPr marL="1600200" indent="-228600" algn="l" rtl="0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000">
                    <a:solidFill>
                      <a:schemeClr val="tx1"/>
                    </a:solidFill>
                    <a:latin typeface="Gulim" pitchFamily="34" charset="-127"/>
                    <a:ea typeface="Gulim" pitchFamily="34" charset="-127"/>
                  </a:defRPr>
                </a:lvl4pPr>
                <a:lvl5pPr marL="2057400" indent="-228600" algn="l" rtl="0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Gulim" pitchFamily="34" charset="-127"/>
                    <a:ea typeface="Gulim" pitchFamily="34" charset="-127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None/>
                </a:pPr>
                <a:endParaRPr lang="zh-CN" altLang="en-US" sz="1800" dirty="0"/>
              </a:p>
            </p:txBody>
          </p:sp>
          <p:sp>
            <p:nvSpPr>
              <p:cNvPr id="111642" name="AutoShape 26"/>
              <p:cNvSpPr>
                <a:spLocks noChangeArrowheads="1"/>
              </p:cNvSpPr>
              <p:nvPr/>
            </p:nvSpPr>
            <p:spPr bwMode="gray">
              <a:xfrm>
                <a:off x="473" y="272"/>
                <a:ext cx="1158" cy="1537"/>
              </a:xfrm>
              <a:prstGeom prst="can">
                <a:avLst>
                  <a:gd name="adj" fmla="val 33197"/>
                </a:avLst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50000">
                    <a:schemeClr val="accent2">
                      <a:alpha val="50000"/>
                    </a:schemeClr>
                  </a:gs>
                  <a:gs pos="100000">
                    <a:schemeClr val="accent2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Gulim" pitchFamily="34" charset="-127"/>
                  <a:ea typeface="Gulim" pitchFamily="34" charset="-127"/>
                  <a:cs typeface="+mn-cs"/>
                </a:endParaRPr>
              </a:p>
            </p:txBody>
          </p:sp>
        </p:grpSp>
        <p:sp>
          <p:nvSpPr>
            <p:cNvPr id="23569" name="Text Box 27"/>
            <p:cNvSpPr txBox="1"/>
            <p:nvPr/>
          </p:nvSpPr>
          <p:spPr>
            <a:xfrm>
              <a:off x="567" y="1207"/>
              <a:ext cx="1814" cy="535"/>
            </a:xfrm>
            <a:prstGeom prst="rect">
              <a:avLst/>
            </a:prstGeom>
            <a:noFill/>
            <a:ln w="9525">
              <a:noFill/>
            </a:ln>
            <a:effectLst>
              <a:outerShdw dist="17961" dir="2699999" algn="ctr" rotWithShape="0">
                <a:srgbClr val="003300">
                  <a:alpha val="50000"/>
                </a:srgbClr>
              </a:outerShdw>
            </a:effectLst>
          </p:spPr>
          <p:txBody>
            <a:bodyPr>
              <a:spAutoFit/>
            </a:bodyPr>
            <a:lstStyle>
              <a:lvl1pPr marL="342900" indent="-3429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2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  <a:cs typeface="+mn-cs"/>
                </a:defRPr>
              </a:lvl1pPr>
              <a:lvl2pPr marL="742950" indent="-28575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8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2pPr>
              <a:lvl3pPr marL="11430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4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3pPr>
              <a:lvl4pPr marL="16002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4pPr>
              <a:lvl5pPr marL="20574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5pPr>
            </a:lstStyle>
            <a:p>
              <a:pPr marL="0" lvl="0" indent="0" algn="ctr" eaLnBrk="1" latinLnBrk="0" hangingPunct="1">
                <a:spcBef>
                  <a:spcPct val="50000"/>
                </a:spcBef>
                <a:buNone/>
              </a:pPr>
              <a:r>
                <a:rPr lang="zh-CN" altLang="en-US" sz="24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制定规划</a:t>
              </a:r>
              <a:endParaRPr lang="en-US" altLang="zh-CN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lvl="0" indent="0" algn="ctr" eaLnBrk="1" latinLnBrk="0" hangingPunct="1">
                <a:spcBef>
                  <a:spcPct val="50000"/>
                </a:spcBef>
                <a:buNone/>
              </a:pPr>
              <a:r>
                <a:rPr lang="zh-CN" altLang="en-US" sz="24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定期开展活动</a:t>
              </a:r>
              <a:endParaRPr lang="zh-CN" altLang="en-US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570" name="Text Box 28"/>
            <p:cNvSpPr txBox="1"/>
            <p:nvPr/>
          </p:nvSpPr>
          <p:spPr>
            <a:xfrm>
              <a:off x="567" y="1933"/>
              <a:ext cx="1815" cy="535"/>
            </a:xfrm>
            <a:prstGeom prst="rect">
              <a:avLst/>
            </a:prstGeom>
            <a:noFill/>
            <a:ln w="9525">
              <a:noFill/>
            </a:ln>
            <a:effectLst>
              <a:outerShdw dist="17961" dir="2699999" algn="ctr" rotWithShape="0">
                <a:srgbClr val="003300">
                  <a:alpha val="50000"/>
                </a:srgbClr>
              </a:outerShdw>
            </a:effectLst>
          </p:spPr>
          <p:txBody>
            <a:bodyPr>
              <a:spAutoFit/>
            </a:bodyPr>
            <a:lstStyle>
              <a:lvl1pPr marL="342900" indent="-3429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2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  <a:cs typeface="+mn-cs"/>
                </a:defRPr>
              </a:lvl1pPr>
              <a:lvl2pPr marL="742950" indent="-28575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8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2pPr>
              <a:lvl3pPr marL="11430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4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3pPr>
              <a:lvl4pPr marL="16002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4pPr>
              <a:lvl5pPr marL="20574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5pPr>
            </a:lstStyle>
            <a:p>
              <a:pPr marL="0" lvl="0" indent="0" algn="ctr" eaLnBrk="1" latinLnBrk="0" hangingPunct="1">
                <a:spcBef>
                  <a:spcPct val="50000"/>
                </a:spcBef>
                <a:buNone/>
              </a:pPr>
              <a:r>
                <a:rPr lang="zh-CN" altLang="en-US" sz="24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组建队伍</a:t>
              </a:r>
              <a:endParaRPr lang="en-US" altLang="zh-CN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lvl="0" indent="0" algn="ctr" eaLnBrk="1" latinLnBrk="0" hangingPunct="1">
                <a:spcBef>
                  <a:spcPct val="50000"/>
                </a:spcBef>
                <a:buNone/>
              </a:pPr>
              <a:r>
                <a:rPr lang="zh-CN" altLang="en-US" sz="24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促进名师成长</a:t>
              </a:r>
              <a:endParaRPr lang="zh-CN" altLang="en-US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571" name="Text Box 29"/>
            <p:cNvSpPr txBox="1"/>
            <p:nvPr/>
          </p:nvSpPr>
          <p:spPr>
            <a:xfrm>
              <a:off x="658" y="2659"/>
              <a:ext cx="1678" cy="535"/>
            </a:xfrm>
            <a:prstGeom prst="rect">
              <a:avLst/>
            </a:prstGeom>
            <a:noFill/>
            <a:ln w="9525">
              <a:noFill/>
            </a:ln>
            <a:effectLst>
              <a:outerShdw dist="17961" dir="2699999" algn="ctr" rotWithShape="0">
                <a:srgbClr val="003300">
                  <a:alpha val="50000"/>
                </a:srgbClr>
              </a:outerShdw>
            </a:effectLst>
          </p:spPr>
          <p:txBody>
            <a:bodyPr>
              <a:spAutoFit/>
            </a:bodyPr>
            <a:lstStyle>
              <a:lvl1pPr marL="342900" indent="-3429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2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  <a:cs typeface="+mn-cs"/>
                </a:defRPr>
              </a:lvl1pPr>
              <a:lvl2pPr marL="742950" indent="-28575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8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2pPr>
              <a:lvl3pPr marL="11430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4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3pPr>
              <a:lvl4pPr marL="16002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4pPr>
              <a:lvl5pPr marL="20574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5pPr>
            </a:lstStyle>
            <a:p>
              <a:pPr marL="0" lvl="0" indent="0" algn="ctr" eaLnBrk="1" latinLnBrk="0" hangingPunct="1">
                <a:spcBef>
                  <a:spcPct val="50000"/>
                </a:spcBef>
                <a:buNone/>
              </a:pPr>
              <a:r>
                <a:rPr lang="zh-CN" altLang="en-US" sz="24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加强理论学习</a:t>
              </a:r>
              <a:endParaRPr lang="en-US" altLang="zh-CN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lvl="0" indent="0" algn="ctr" eaLnBrk="1" latinLnBrk="0" hangingPunct="1">
                <a:spcBef>
                  <a:spcPct val="50000"/>
                </a:spcBef>
                <a:buNone/>
              </a:pPr>
              <a:r>
                <a:rPr lang="zh-CN" altLang="en-US" sz="24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提升整体素质</a:t>
              </a:r>
              <a:endParaRPr lang="zh-CN" altLang="en-US" sz="3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3557" name="矩形 1"/>
          <p:cNvSpPr/>
          <p:nvPr/>
        </p:nvSpPr>
        <p:spPr>
          <a:xfrm>
            <a:off x="3530600" y="4431030"/>
            <a:ext cx="4572000" cy="10528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</a:lstStyle>
          <a:p>
            <a:pPr marL="0" lvl="0" indent="0" algn="ctr" eaLnBrk="1" latinLnBrk="0" hangingPunct="1">
              <a:lnSpc>
                <a:spcPts val="2500"/>
              </a:lnSpc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通过网络和刊物进行自主学习</a:t>
            </a:r>
            <a:endParaRPr lang="en-US" altLang="zh-CN" sz="20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algn="ctr" eaLnBrk="1" latinLnBrk="0" hangingPunct="1">
              <a:lnSpc>
                <a:spcPts val="2500"/>
              </a:lnSpc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选定教育理论专著阅读</a:t>
            </a:r>
            <a:endParaRPr lang="en-US" altLang="zh-CN" sz="20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algn="ctr" eaLnBrk="1" latinLnBrk="0" hangingPunct="1">
              <a:lnSpc>
                <a:spcPts val="2500"/>
              </a:lnSpc>
              <a:spcBef>
                <a:spcPct val="0"/>
              </a:spcBef>
              <a:buNone/>
            </a:pPr>
            <a:r>
              <a:rPr lang="zh-CN" altLang="en-US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相互学习</a:t>
            </a:r>
            <a:endParaRPr lang="en-US" altLang="zh-CN" sz="20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78" name="Rectangle 4"/>
          <p:cNvSpPr>
            <a:spLocks noGrp="1"/>
          </p:cNvSpPr>
          <p:nvPr>
            <p:ph type="title"/>
          </p:nvPr>
        </p:nvSpPr>
        <p:spPr>
          <a:xfrm>
            <a:off x="179388" y="260350"/>
            <a:ext cx="8229600" cy="331788"/>
          </a:xfrm>
          <a:ln/>
        </p:spPr>
        <p:txBody>
          <a:bodyPr vert="horz" wrap="square" lIns="91440" tIns="45720" rIns="91440" bIns="45720" anchor="ctr"/>
          <a:p>
            <a:pPr algn="ctr" eaLnBrk="1" hangingPunct="1"/>
            <a:r>
              <a:rPr lang="zh-CN" altLang="en-US" sz="3200" b="1" dirty="0">
                <a:ea typeface="微软雅黑" panose="020B0503020204020204" pitchFamily="34" charset="-122"/>
              </a:rPr>
              <a:t>四、工作措施</a:t>
            </a:r>
            <a:endParaRPr lang="en-US" altLang="ko-KR" sz="3200" b="1" dirty="0">
              <a:ea typeface="微软雅黑" panose="020B0503020204020204" pitchFamily="34" charset="-122"/>
            </a:endParaRPr>
          </a:p>
        </p:txBody>
      </p:sp>
      <p:grpSp>
        <p:nvGrpSpPr>
          <p:cNvPr id="24579" name="Group 8"/>
          <p:cNvGrpSpPr/>
          <p:nvPr/>
        </p:nvGrpSpPr>
        <p:grpSpPr>
          <a:xfrm>
            <a:off x="900113" y="1484313"/>
            <a:ext cx="7362110" cy="4392612"/>
            <a:chOff x="567" y="935"/>
            <a:chExt cx="4297" cy="2314"/>
          </a:xfrm>
        </p:grpSpPr>
        <p:sp>
          <p:nvSpPr>
            <p:cNvPr id="24581" name="AutoShape 9"/>
            <p:cNvSpPr/>
            <p:nvPr/>
          </p:nvSpPr>
          <p:spPr>
            <a:xfrm>
              <a:off x="2200" y="1049"/>
              <a:ext cx="2664" cy="648"/>
            </a:xfrm>
            <a:prstGeom prst="roundRect">
              <a:avLst>
                <a:gd name="adj" fmla="val 11505"/>
              </a:avLst>
            </a:prstGeom>
            <a:gradFill rotWithShape="1">
              <a:gsLst>
                <a:gs pos="0">
                  <a:schemeClr val="accent2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 w="6350">
              <a:noFill/>
            </a:ln>
          </p:spPr>
          <p:txBody>
            <a:bodyPr wrap="none" anchor="ctr"/>
            <a:lstStyle>
              <a:lvl1pPr marL="342900" indent="-3429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2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  <a:cs typeface="+mn-cs"/>
                </a:defRPr>
              </a:lvl1pPr>
              <a:lvl2pPr marL="742950" indent="-28575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8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2pPr>
              <a:lvl3pPr marL="11430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4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3pPr>
              <a:lvl4pPr marL="16002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4pPr>
              <a:lvl5pPr marL="20574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zh-CN" altLang="en-US" sz="1800" dirty="0"/>
            </a:p>
          </p:txBody>
        </p:sp>
        <p:sp>
          <p:nvSpPr>
            <p:cNvPr id="24582" name="AutoShape 10"/>
            <p:cNvSpPr/>
            <p:nvPr/>
          </p:nvSpPr>
          <p:spPr>
            <a:xfrm>
              <a:off x="2154" y="1770"/>
              <a:ext cx="2658" cy="627"/>
            </a:xfrm>
            <a:prstGeom prst="roundRect">
              <a:avLst>
                <a:gd name="adj" fmla="val 11505"/>
              </a:avLst>
            </a:prstGeom>
            <a:gradFill rotWithShape="1">
              <a:gsLst>
                <a:gs pos="0">
                  <a:schemeClr val="folHlink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 w="6350">
              <a:noFill/>
            </a:ln>
          </p:spPr>
          <p:txBody>
            <a:bodyPr wrap="none" anchor="ctr"/>
            <a:lstStyle>
              <a:lvl1pPr marL="342900" indent="-3429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2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  <a:cs typeface="+mn-cs"/>
                </a:defRPr>
              </a:lvl1pPr>
              <a:lvl2pPr marL="742950" indent="-28575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8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2pPr>
              <a:lvl3pPr marL="11430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4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3pPr>
              <a:lvl4pPr marL="16002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4pPr>
              <a:lvl5pPr marL="20574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zh-CN" altLang="en-US" sz="1800" dirty="0"/>
            </a:p>
          </p:txBody>
        </p:sp>
        <p:sp>
          <p:nvSpPr>
            <p:cNvPr id="24583" name="AutoShape 11"/>
            <p:cNvSpPr/>
            <p:nvPr/>
          </p:nvSpPr>
          <p:spPr>
            <a:xfrm>
              <a:off x="2154" y="2523"/>
              <a:ext cx="2672" cy="635"/>
            </a:xfrm>
            <a:prstGeom prst="roundRect">
              <a:avLst>
                <a:gd name="adj" fmla="val 11505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 w="6350">
              <a:noFill/>
            </a:ln>
          </p:spPr>
          <p:txBody>
            <a:bodyPr wrap="none" anchor="ctr"/>
            <a:lstStyle>
              <a:lvl1pPr marL="342900" indent="-3429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2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  <a:cs typeface="+mn-cs"/>
                </a:defRPr>
              </a:lvl1pPr>
              <a:lvl2pPr marL="742950" indent="-28575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8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2pPr>
              <a:lvl3pPr marL="11430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4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3pPr>
              <a:lvl4pPr marL="16002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4pPr>
              <a:lvl5pPr marL="20574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zh-CN" altLang="en-US" sz="1800" dirty="0"/>
            </a:p>
          </p:txBody>
        </p:sp>
        <p:sp>
          <p:nvSpPr>
            <p:cNvPr id="24584" name="Text Box 12"/>
            <p:cNvSpPr txBox="1"/>
            <p:nvPr/>
          </p:nvSpPr>
          <p:spPr>
            <a:xfrm>
              <a:off x="2416" y="1182"/>
              <a:ext cx="1964" cy="37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2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  <a:cs typeface="+mn-cs"/>
                </a:defRPr>
              </a:lvl1pPr>
              <a:lvl2pPr marL="742950" indent="-28575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8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2pPr>
              <a:lvl3pPr marL="11430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4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3pPr>
              <a:lvl4pPr marL="16002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4pPr>
              <a:lvl5pPr marL="20574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5pPr>
            </a:lstStyle>
            <a:p>
              <a:pPr marL="0" lvl="0" indent="0" algn="ctr" eaLnBrk="1" latinLnBrk="0" hangingPunct="1">
                <a:spcBef>
                  <a:spcPct val="50000"/>
                </a:spcBef>
                <a:buNone/>
              </a:pPr>
              <a:r>
                <a:rPr lang="zh-CN" altLang="en-US" sz="20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每学期召开一次面向全校公开课观摩交流</a:t>
              </a:r>
              <a:endParaRPr lang="en-US" altLang="zh-CN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585" name="Text Box 13"/>
            <p:cNvSpPr txBox="1"/>
            <p:nvPr/>
          </p:nvSpPr>
          <p:spPr>
            <a:xfrm>
              <a:off x="2080" y="1808"/>
              <a:ext cx="2416" cy="55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2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  <a:cs typeface="+mn-cs"/>
                </a:defRPr>
              </a:lvl1pPr>
              <a:lvl2pPr marL="742950" indent="-28575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8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2pPr>
              <a:lvl3pPr marL="11430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4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3pPr>
              <a:lvl4pPr marL="16002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4pPr>
              <a:lvl5pPr marL="20574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5pPr>
            </a:lstStyle>
            <a:p>
              <a:pPr marL="0" lvl="0" indent="0" algn="ctr" eaLnBrk="1" latinLnBrk="0" hangingPunct="1">
                <a:lnSpc>
                  <a:spcPts val="2500"/>
                </a:lnSpc>
                <a:spcBef>
                  <a:spcPct val="0"/>
                </a:spcBef>
                <a:buNone/>
              </a:pPr>
              <a:r>
                <a:rPr lang="zh-CN" altLang="en-US" sz="20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加强资源库建设</a:t>
              </a:r>
              <a:endParaRPr lang="zh-CN" altLang="en-US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lvl="0" indent="0" algn="ctr" eaLnBrk="1" latinLnBrk="0" hangingPunct="1">
                <a:lnSpc>
                  <a:spcPts val="2500"/>
                </a:lnSpc>
                <a:spcBef>
                  <a:spcPct val="0"/>
                </a:spcBef>
                <a:buNone/>
              </a:pPr>
              <a:r>
                <a:rPr lang="zh-CN" altLang="en-US" sz="20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及时总结梳理研究成果</a:t>
              </a:r>
              <a:endParaRPr lang="zh-CN" altLang="en-US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lvl="0" indent="0" algn="ctr" eaLnBrk="1" latinLnBrk="0" hangingPunct="1">
                <a:lnSpc>
                  <a:spcPts val="2500"/>
                </a:lnSpc>
                <a:spcBef>
                  <a:spcPct val="0"/>
                </a:spcBef>
                <a:buNone/>
              </a:pPr>
              <a:r>
                <a:rPr lang="zh-CN" altLang="en-US" sz="20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汇编成册</a:t>
              </a:r>
              <a:endParaRPr lang="en-US" altLang="zh-CN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586" name="AutoShape 15"/>
            <p:cNvSpPr/>
            <p:nvPr/>
          </p:nvSpPr>
          <p:spPr>
            <a:xfrm>
              <a:off x="2245" y="1239"/>
              <a:ext cx="304" cy="240"/>
            </a:xfrm>
            <a:prstGeom prst="rightArrow">
              <a:avLst>
                <a:gd name="adj1" fmla="val 50000"/>
                <a:gd name="adj2" fmla="val 52777"/>
              </a:avLst>
            </a:prstGeom>
            <a:solidFill>
              <a:srgbClr val="FFFFFF"/>
            </a:solidFill>
            <a:ln w="9525">
              <a:noFill/>
            </a:ln>
          </p:spPr>
          <p:txBody>
            <a:bodyPr wrap="none" anchor="ctr"/>
            <a:lstStyle>
              <a:lvl1pPr marL="342900" indent="-3429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2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  <a:cs typeface="+mn-cs"/>
                </a:defRPr>
              </a:lvl1pPr>
              <a:lvl2pPr marL="742950" indent="-28575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8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2pPr>
              <a:lvl3pPr marL="11430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4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3pPr>
              <a:lvl4pPr marL="16002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4pPr>
              <a:lvl5pPr marL="20574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zh-CN" altLang="en-US" sz="1800" dirty="0"/>
            </a:p>
          </p:txBody>
        </p:sp>
        <p:sp>
          <p:nvSpPr>
            <p:cNvPr id="24587" name="AutoShape 16"/>
            <p:cNvSpPr/>
            <p:nvPr/>
          </p:nvSpPr>
          <p:spPr>
            <a:xfrm>
              <a:off x="2245" y="1959"/>
              <a:ext cx="304" cy="240"/>
            </a:xfrm>
            <a:prstGeom prst="rightArrow">
              <a:avLst>
                <a:gd name="adj1" fmla="val 50000"/>
                <a:gd name="adj2" fmla="val 52777"/>
              </a:avLst>
            </a:prstGeom>
            <a:solidFill>
              <a:srgbClr val="FFFFFF"/>
            </a:solidFill>
            <a:ln w="9525">
              <a:noFill/>
            </a:ln>
          </p:spPr>
          <p:txBody>
            <a:bodyPr wrap="none" anchor="ctr"/>
            <a:lstStyle>
              <a:lvl1pPr marL="342900" indent="-3429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2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  <a:cs typeface="+mn-cs"/>
                </a:defRPr>
              </a:lvl1pPr>
              <a:lvl2pPr marL="742950" indent="-28575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8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2pPr>
              <a:lvl3pPr marL="11430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4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3pPr>
              <a:lvl4pPr marL="16002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4pPr>
              <a:lvl5pPr marL="20574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zh-CN" altLang="en-US" sz="1800" dirty="0"/>
            </a:p>
          </p:txBody>
        </p:sp>
        <p:sp>
          <p:nvSpPr>
            <p:cNvPr id="24588" name="AutoShape 17"/>
            <p:cNvSpPr/>
            <p:nvPr/>
          </p:nvSpPr>
          <p:spPr>
            <a:xfrm>
              <a:off x="2245" y="2704"/>
              <a:ext cx="304" cy="240"/>
            </a:xfrm>
            <a:prstGeom prst="rightArrow">
              <a:avLst>
                <a:gd name="adj1" fmla="val 50000"/>
                <a:gd name="adj2" fmla="val 52777"/>
              </a:avLst>
            </a:prstGeom>
            <a:solidFill>
              <a:srgbClr val="FFFFFF"/>
            </a:solidFill>
            <a:ln w="9525">
              <a:noFill/>
            </a:ln>
          </p:spPr>
          <p:txBody>
            <a:bodyPr wrap="none" anchor="ctr"/>
            <a:lstStyle>
              <a:lvl1pPr marL="342900" indent="-3429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2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  <a:cs typeface="+mn-cs"/>
                </a:defRPr>
              </a:lvl1pPr>
              <a:lvl2pPr marL="742950" indent="-28575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8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2pPr>
              <a:lvl3pPr marL="11430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4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3pPr>
              <a:lvl4pPr marL="16002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4pPr>
              <a:lvl5pPr marL="20574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zh-CN" altLang="en-US" sz="1800" dirty="0"/>
            </a:p>
          </p:txBody>
        </p:sp>
        <p:grpSp>
          <p:nvGrpSpPr>
            <p:cNvPr id="24589" name="Group 18"/>
            <p:cNvGrpSpPr/>
            <p:nvPr/>
          </p:nvGrpSpPr>
          <p:grpSpPr>
            <a:xfrm>
              <a:off x="793" y="2389"/>
              <a:ext cx="1446" cy="860"/>
              <a:chOff x="471" y="272"/>
              <a:chExt cx="1161" cy="1539"/>
            </a:xfrm>
          </p:grpSpPr>
          <p:sp>
            <p:nvSpPr>
              <p:cNvPr id="24599" name="Oval 19"/>
              <p:cNvSpPr/>
              <p:nvPr/>
            </p:nvSpPr>
            <p:spPr>
              <a:xfrm>
                <a:off x="471" y="1438"/>
                <a:ext cx="1159" cy="362"/>
              </a:xfrm>
              <a:prstGeom prst="ellipse">
                <a:avLst/>
              </a:prstGeom>
              <a:gradFill rotWithShape="1">
                <a:gsLst>
                  <a:gs pos="0">
                    <a:srgbClr val="C1CF9D"/>
                  </a:gs>
                  <a:gs pos="50000">
                    <a:srgbClr val="E5EBD5"/>
                  </a:gs>
                  <a:gs pos="100000">
                    <a:srgbClr val="C1CF9D"/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 wrap="none" anchor="ctr"/>
              <a:lstStyle>
                <a:lvl1pPr marL="342900" indent="-342900" algn="l" rtl="0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3200">
                    <a:solidFill>
                      <a:schemeClr val="tx1"/>
                    </a:solidFill>
                    <a:latin typeface="Gulim" pitchFamily="34" charset="-127"/>
                    <a:ea typeface="Gulim" pitchFamily="34" charset="-127"/>
                    <a:cs typeface="+mn-cs"/>
                  </a:defRPr>
                </a:lvl1pPr>
                <a:lvl2pPr marL="742950" indent="-285750" algn="l" rtl="0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800">
                    <a:solidFill>
                      <a:schemeClr val="tx1"/>
                    </a:solidFill>
                    <a:latin typeface="Gulim" pitchFamily="34" charset="-127"/>
                    <a:ea typeface="Gulim" pitchFamily="34" charset="-127"/>
                  </a:defRPr>
                </a:lvl2pPr>
                <a:lvl3pPr marL="1143000" indent="-228600" algn="l" rtl="0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400">
                    <a:solidFill>
                      <a:schemeClr val="tx1"/>
                    </a:solidFill>
                    <a:latin typeface="Gulim" pitchFamily="34" charset="-127"/>
                    <a:ea typeface="Gulim" pitchFamily="34" charset="-127"/>
                  </a:defRPr>
                </a:lvl3pPr>
                <a:lvl4pPr marL="1600200" indent="-228600" algn="l" rtl="0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000">
                    <a:solidFill>
                      <a:schemeClr val="tx1"/>
                    </a:solidFill>
                    <a:latin typeface="Gulim" pitchFamily="34" charset="-127"/>
                    <a:ea typeface="Gulim" pitchFamily="34" charset="-127"/>
                  </a:defRPr>
                </a:lvl4pPr>
                <a:lvl5pPr marL="2057400" indent="-228600" algn="l" rtl="0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Gulim" pitchFamily="34" charset="-127"/>
                    <a:ea typeface="Gulim" pitchFamily="34" charset="-127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None/>
                </a:pPr>
                <a:endParaRPr lang="zh-CN" altLang="en-US" sz="1800" dirty="0"/>
              </a:p>
            </p:txBody>
          </p:sp>
          <p:sp>
            <p:nvSpPr>
              <p:cNvPr id="111636" name="AutoShape 20"/>
              <p:cNvSpPr>
                <a:spLocks noChangeArrowheads="1"/>
              </p:cNvSpPr>
              <p:nvPr/>
            </p:nvSpPr>
            <p:spPr bwMode="gray">
              <a:xfrm>
                <a:off x="473" y="274"/>
                <a:ext cx="1158" cy="1537"/>
              </a:xfrm>
              <a:prstGeom prst="can">
                <a:avLst>
                  <a:gd name="adj" fmla="val 33197"/>
                </a:avLst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>
                      <a:alpha val="50000"/>
                    </a:schemeClr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Gulim" pitchFamily="34" charset="-127"/>
                  <a:ea typeface="Gulim" pitchFamily="34" charset="-127"/>
                  <a:cs typeface="+mn-cs"/>
                </a:endParaRPr>
              </a:p>
            </p:txBody>
          </p:sp>
        </p:grpSp>
        <p:grpSp>
          <p:nvGrpSpPr>
            <p:cNvPr id="24590" name="Group 21"/>
            <p:cNvGrpSpPr/>
            <p:nvPr/>
          </p:nvGrpSpPr>
          <p:grpSpPr>
            <a:xfrm>
              <a:off x="793" y="1661"/>
              <a:ext cx="1446" cy="860"/>
              <a:chOff x="471" y="272"/>
              <a:chExt cx="1161" cy="1539"/>
            </a:xfrm>
          </p:grpSpPr>
          <p:sp>
            <p:nvSpPr>
              <p:cNvPr id="24597" name="Oval 22"/>
              <p:cNvSpPr/>
              <p:nvPr/>
            </p:nvSpPr>
            <p:spPr>
              <a:xfrm>
                <a:off x="471" y="1438"/>
                <a:ext cx="1159" cy="362"/>
              </a:xfrm>
              <a:prstGeom prst="ellipse">
                <a:avLst/>
              </a:prstGeom>
              <a:gradFill rotWithShape="1">
                <a:gsLst>
                  <a:gs pos="0">
                    <a:srgbClr val="C1CF9D"/>
                  </a:gs>
                  <a:gs pos="50000">
                    <a:srgbClr val="E5EBD5"/>
                  </a:gs>
                  <a:gs pos="100000">
                    <a:srgbClr val="C1CF9D"/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 wrap="none" anchor="ctr"/>
              <a:lstStyle>
                <a:lvl1pPr marL="342900" indent="-342900" algn="l" rtl="0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3200">
                    <a:solidFill>
                      <a:schemeClr val="tx1"/>
                    </a:solidFill>
                    <a:latin typeface="Gulim" pitchFamily="34" charset="-127"/>
                    <a:ea typeface="Gulim" pitchFamily="34" charset="-127"/>
                    <a:cs typeface="+mn-cs"/>
                  </a:defRPr>
                </a:lvl1pPr>
                <a:lvl2pPr marL="742950" indent="-285750" algn="l" rtl="0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800">
                    <a:solidFill>
                      <a:schemeClr val="tx1"/>
                    </a:solidFill>
                    <a:latin typeface="Gulim" pitchFamily="34" charset="-127"/>
                    <a:ea typeface="Gulim" pitchFamily="34" charset="-127"/>
                  </a:defRPr>
                </a:lvl2pPr>
                <a:lvl3pPr marL="1143000" indent="-228600" algn="l" rtl="0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400">
                    <a:solidFill>
                      <a:schemeClr val="tx1"/>
                    </a:solidFill>
                    <a:latin typeface="Gulim" pitchFamily="34" charset="-127"/>
                    <a:ea typeface="Gulim" pitchFamily="34" charset="-127"/>
                  </a:defRPr>
                </a:lvl3pPr>
                <a:lvl4pPr marL="1600200" indent="-228600" algn="l" rtl="0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000">
                    <a:solidFill>
                      <a:schemeClr val="tx1"/>
                    </a:solidFill>
                    <a:latin typeface="Gulim" pitchFamily="34" charset="-127"/>
                    <a:ea typeface="Gulim" pitchFamily="34" charset="-127"/>
                  </a:defRPr>
                </a:lvl4pPr>
                <a:lvl5pPr marL="2057400" indent="-228600" algn="l" rtl="0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Gulim" pitchFamily="34" charset="-127"/>
                    <a:ea typeface="Gulim" pitchFamily="34" charset="-127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None/>
                </a:pPr>
                <a:endParaRPr lang="zh-CN" altLang="en-US" sz="1800" dirty="0"/>
              </a:p>
            </p:txBody>
          </p:sp>
          <p:sp>
            <p:nvSpPr>
              <p:cNvPr id="111639" name="AutoShape 23"/>
              <p:cNvSpPr>
                <a:spLocks noChangeArrowheads="1"/>
              </p:cNvSpPr>
              <p:nvPr/>
            </p:nvSpPr>
            <p:spPr bwMode="gray">
              <a:xfrm>
                <a:off x="473" y="272"/>
                <a:ext cx="1158" cy="1537"/>
              </a:xfrm>
              <a:prstGeom prst="can">
                <a:avLst>
                  <a:gd name="adj" fmla="val 33197"/>
                </a:avLst>
              </a:prstGeom>
              <a:gradFill rotWithShape="1">
                <a:gsLst>
                  <a:gs pos="0">
                    <a:schemeClr val="folHlink">
                      <a:gamma/>
                      <a:shade val="46275"/>
                      <a:invGamma/>
                    </a:schemeClr>
                  </a:gs>
                  <a:gs pos="50000">
                    <a:schemeClr val="folHlink">
                      <a:alpha val="50000"/>
                    </a:schemeClr>
                  </a:gs>
                  <a:gs pos="100000">
                    <a:schemeClr val="folHlink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Gulim" pitchFamily="34" charset="-127"/>
                  <a:ea typeface="Gulim" pitchFamily="34" charset="-127"/>
                  <a:cs typeface="+mn-cs"/>
                </a:endParaRPr>
              </a:p>
            </p:txBody>
          </p:sp>
        </p:grpSp>
        <p:grpSp>
          <p:nvGrpSpPr>
            <p:cNvPr id="24591" name="Group 24"/>
            <p:cNvGrpSpPr/>
            <p:nvPr/>
          </p:nvGrpSpPr>
          <p:grpSpPr>
            <a:xfrm>
              <a:off x="793" y="935"/>
              <a:ext cx="1446" cy="860"/>
              <a:chOff x="471" y="272"/>
              <a:chExt cx="1161" cy="1539"/>
            </a:xfrm>
          </p:grpSpPr>
          <p:sp>
            <p:nvSpPr>
              <p:cNvPr id="24595" name="Oval 25"/>
              <p:cNvSpPr/>
              <p:nvPr/>
            </p:nvSpPr>
            <p:spPr>
              <a:xfrm>
                <a:off x="471" y="1438"/>
                <a:ext cx="1159" cy="362"/>
              </a:xfrm>
              <a:prstGeom prst="ellipse">
                <a:avLst/>
              </a:prstGeom>
              <a:gradFill rotWithShape="1">
                <a:gsLst>
                  <a:gs pos="0">
                    <a:srgbClr val="C1CF9D"/>
                  </a:gs>
                  <a:gs pos="50000">
                    <a:srgbClr val="E5EBD5"/>
                  </a:gs>
                  <a:gs pos="100000">
                    <a:srgbClr val="C1CF9D"/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 wrap="none" anchor="ctr"/>
              <a:lstStyle>
                <a:lvl1pPr marL="342900" indent="-342900" algn="l" rtl="0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3200">
                    <a:solidFill>
                      <a:schemeClr val="tx1"/>
                    </a:solidFill>
                    <a:latin typeface="Gulim" pitchFamily="34" charset="-127"/>
                    <a:ea typeface="Gulim" pitchFamily="34" charset="-127"/>
                    <a:cs typeface="+mn-cs"/>
                  </a:defRPr>
                </a:lvl1pPr>
                <a:lvl2pPr marL="742950" indent="-285750" algn="l" rtl="0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800">
                    <a:solidFill>
                      <a:schemeClr val="tx1"/>
                    </a:solidFill>
                    <a:latin typeface="Gulim" pitchFamily="34" charset="-127"/>
                    <a:ea typeface="Gulim" pitchFamily="34" charset="-127"/>
                  </a:defRPr>
                </a:lvl2pPr>
                <a:lvl3pPr marL="1143000" indent="-228600" algn="l" rtl="0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400">
                    <a:solidFill>
                      <a:schemeClr val="tx1"/>
                    </a:solidFill>
                    <a:latin typeface="Gulim" pitchFamily="34" charset="-127"/>
                    <a:ea typeface="Gulim" pitchFamily="34" charset="-127"/>
                  </a:defRPr>
                </a:lvl3pPr>
                <a:lvl4pPr marL="1600200" indent="-228600" algn="l" rtl="0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000">
                    <a:solidFill>
                      <a:schemeClr val="tx1"/>
                    </a:solidFill>
                    <a:latin typeface="Gulim" pitchFamily="34" charset="-127"/>
                    <a:ea typeface="Gulim" pitchFamily="34" charset="-127"/>
                  </a:defRPr>
                </a:lvl4pPr>
                <a:lvl5pPr marL="2057400" indent="-228600" algn="l" rtl="0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Gulim" pitchFamily="34" charset="-127"/>
                    <a:ea typeface="Gulim" pitchFamily="34" charset="-127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None/>
                </a:pPr>
                <a:endParaRPr lang="zh-CN" altLang="en-US" sz="1800" dirty="0"/>
              </a:p>
            </p:txBody>
          </p:sp>
          <p:sp>
            <p:nvSpPr>
              <p:cNvPr id="111642" name="AutoShape 26"/>
              <p:cNvSpPr>
                <a:spLocks noChangeArrowheads="1"/>
              </p:cNvSpPr>
              <p:nvPr/>
            </p:nvSpPr>
            <p:spPr bwMode="gray">
              <a:xfrm>
                <a:off x="473" y="272"/>
                <a:ext cx="1158" cy="1537"/>
              </a:xfrm>
              <a:prstGeom prst="can">
                <a:avLst>
                  <a:gd name="adj" fmla="val 33197"/>
                </a:avLst>
              </a:prstGeom>
              <a:gradFill rotWithShape="1">
                <a:gsLst>
                  <a:gs pos="0">
                    <a:schemeClr val="accent2">
                      <a:gamma/>
                      <a:shade val="46275"/>
                      <a:invGamma/>
                    </a:schemeClr>
                  </a:gs>
                  <a:gs pos="50000">
                    <a:schemeClr val="accent2">
                      <a:alpha val="50000"/>
                    </a:schemeClr>
                  </a:gs>
                  <a:gs pos="100000">
                    <a:schemeClr val="accent2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1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Gulim" pitchFamily="34" charset="-127"/>
                  <a:ea typeface="Gulim" pitchFamily="34" charset="-127"/>
                  <a:cs typeface="+mn-cs"/>
                </a:endParaRPr>
              </a:p>
            </p:txBody>
          </p:sp>
        </p:grpSp>
        <p:sp>
          <p:nvSpPr>
            <p:cNvPr id="24592" name="Text Box 27"/>
            <p:cNvSpPr txBox="1"/>
            <p:nvPr/>
          </p:nvSpPr>
          <p:spPr>
            <a:xfrm>
              <a:off x="658" y="1207"/>
              <a:ext cx="1723" cy="535"/>
            </a:xfrm>
            <a:prstGeom prst="rect">
              <a:avLst/>
            </a:prstGeom>
            <a:noFill/>
            <a:ln w="9525">
              <a:noFill/>
            </a:ln>
            <a:effectLst>
              <a:outerShdw dist="17961" dir="2699999" algn="ctr" rotWithShape="0">
                <a:srgbClr val="003300">
                  <a:alpha val="50000"/>
                </a:srgbClr>
              </a:outerShdw>
            </a:effectLst>
          </p:spPr>
          <p:txBody>
            <a:bodyPr>
              <a:spAutoFit/>
            </a:bodyPr>
            <a:lstStyle>
              <a:lvl1pPr marL="342900" indent="-3429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2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  <a:cs typeface="+mn-cs"/>
                </a:defRPr>
              </a:lvl1pPr>
              <a:lvl2pPr marL="742950" indent="-28575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8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2pPr>
              <a:lvl3pPr marL="11430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4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3pPr>
              <a:lvl4pPr marL="16002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4pPr>
              <a:lvl5pPr marL="20574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5pPr>
            </a:lstStyle>
            <a:p>
              <a:pPr marL="0" lvl="0" indent="0" algn="ctr" eaLnBrk="1" latinLnBrk="0" hangingPunct="1">
                <a:spcBef>
                  <a:spcPct val="50000"/>
                </a:spcBef>
                <a:buNone/>
              </a:pPr>
              <a:r>
                <a:rPr lang="zh-CN" altLang="en-US" sz="24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抓好课例研究</a:t>
              </a:r>
              <a:endParaRPr lang="en-US" altLang="zh-CN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lvl="0" indent="0" algn="ctr" eaLnBrk="1" latinLnBrk="0" hangingPunct="1">
                <a:spcBef>
                  <a:spcPct val="50000"/>
                </a:spcBef>
                <a:buNone/>
              </a:pPr>
              <a:r>
                <a:rPr lang="zh-CN" altLang="en-US" sz="24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形成各自教学风格</a:t>
              </a:r>
              <a:endParaRPr lang="zh-CN" altLang="en-US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593" name="Text Box 28"/>
            <p:cNvSpPr txBox="1"/>
            <p:nvPr/>
          </p:nvSpPr>
          <p:spPr>
            <a:xfrm>
              <a:off x="567" y="1933"/>
              <a:ext cx="1815" cy="535"/>
            </a:xfrm>
            <a:prstGeom prst="rect">
              <a:avLst/>
            </a:prstGeom>
            <a:noFill/>
            <a:ln w="9525">
              <a:noFill/>
            </a:ln>
            <a:effectLst>
              <a:outerShdw dist="17961" dir="2699999" algn="ctr" rotWithShape="0">
                <a:srgbClr val="003300">
                  <a:alpha val="50000"/>
                </a:srgbClr>
              </a:outerShdw>
            </a:effectLst>
          </p:spPr>
          <p:txBody>
            <a:bodyPr>
              <a:spAutoFit/>
            </a:bodyPr>
            <a:lstStyle>
              <a:lvl1pPr marL="342900" indent="-3429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2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  <a:cs typeface="+mn-cs"/>
                </a:defRPr>
              </a:lvl1pPr>
              <a:lvl2pPr marL="742950" indent="-28575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8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2pPr>
              <a:lvl3pPr marL="11430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4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3pPr>
              <a:lvl4pPr marL="16002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4pPr>
              <a:lvl5pPr marL="20574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5pPr>
            </a:lstStyle>
            <a:p>
              <a:pPr marL="0" lvl="0" indent="0" algn="ctr" eaLnBrk="1" latinLnBrk="0" hangingPunct="1">
                <a:spcBef>
                  <a:spcPct val="50000"/>
                </a:spcBef>
                <a:buNone/>
              </a:pPr>
              <a:r>
                <a:rPr lang="zh-CN" altLang="en-US" sz="24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丰富资源</a:t>
              </a:r>
              <a:endParaRPr lang="en-US" altLang="zh-CN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lvl="0" indent="0" algn="ctr" eaLnBrk="1" latinLnBrk="0" hangingPunct="1">
                <a:spcBef>
                  <a:spcPct val="50000"/>
                </a:spcBef>
                <a:buNone/>
              </a:pPr>
              <a:r>
                <a:rPr lang="zh-CN" altLang="en-US" sz="24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拓展研究视野</a:t>
              </a:r>
              <a:endParaRPr lang="zh-CN" altLang="en-US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594" name="Text Box 29"/>
            <p:cNvSpPr txBox="1"/>
            <p:nvPr/>
          </p:nvSpPr>
          <p:spPr>
            <a:xfrm>
              <a:off x="658" y="2659"/>
              <a:ext cx="1678" cy="535"/>
            </a:xfrm>
            <a:prstGeom prst="rect">
              <a:avLst/>
            </a:prstGeom>
            <a:noFill/>
            <a:ln w="9525">
              <a:noFill/>
            </a:ln>
            <a:effectLst>
              <a:outerShdw dist="17961" dir="2699999" algn="ctr" rotWithShape="0">
                <a:srgbClr val="003300">
                  <a:alpha val="50000"/>
                </a:srgbClr>
              </a:outerShdw>
            </a:effectLst>
          </p:spPr>
          <p:txBody>
            <a:bodyPr>
              <a:spAutoFit/>
            </a:bodyPr>
            <a:lstStyle>
              <a:lvl1pPr marL="342900" indent="-3429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2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  <a:cs typeface="+mn-cs"/>
                </a:defRPr>
              </a:lvl1pPr>
              <a:lvl2pPr marL="742950" indent="-28575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8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2pPr>
              <a:lvl3pPr marL="11430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4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3pPr>
              <a:lvl4pPr marL="16002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4pPr>
              <a:lvl5pPr marL="2057400" indent="-228600" algn="l" rtl="0" eaLnBrk="0" fontAlgn="base" latinLnBrk="1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5pPr>
            </a:lstStyle>
            <a:p>
              <a:pPr marL="0" lvl="0" indent="0" algn="ctr" eaLnBrk="1" latinLnBrk="0" hangingPunct="1">
                <a:spcBef>
                  <a:spcPct val="50000"/>
                </a:spcBef>
                <a:buNone/>
              </a:pPr>
              <a:r>
                <a:rPr lang="zh-CN" altLang="en-US" sz="24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搭建成长平台</a:t>
              </a:r>
              <a:endParaRPr lang="en-US" altLang="zh-CN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lvl="0" indent="0" algn="ctr" eaLnBrk="1" latinLnBrk="0" hangingPunct="1">
                <a:spcBef>
                  <a:spcPct val="50000"/>
                </a:spcBef>
                <a:buNone/>
              </a:pPr>
              <a:r>
                <a:rPr lang="zh-CN" altLang="en-US" sz="24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展示教师风采</a:t>
              </a:r>
              <a:endParaRPr lang="zh-CN" altLang="en-US" sz="2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4580" name="矩形 1"/>
          <p:cNvSpPr/>
          <p:nvPr/>
        </p:nvSpPr>
        <p:spPr>
          <a:xfrm>
            <a:off x="3242945" y="4694238"/>
            <a:ext cx="4572000" cy="7321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Gulim" pitchFamily="34" charset="-127"/>
                <a:ea typeface="Gulim" pitchFamily="34" charset="-127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Gulim" pitchFamily="34" charset="-127"/>
                <a:ea typeface="Gulim" pitchFamily="34" charset="-127"/>
              </a:defRPr>
            </a:lvl5pPr>
          </a:lstStyle>
          <a:p>
            <a:pPr marL="0" lvl="0" indent="0" algn="ctr" eaLnBrk="1" latinLnBrk="0" hangingPunct="1">
              <a:lnSpc>
                <a:spcPts val="2500"/>
              </a:lnSpc>
              <a:spcBef>
                <a:spcPct val="0"/>
              </a:spcBef>
              <a:buNone/>
            </a:pPr>
            <a:r>
              <a:rPr lang="en-US" altLang="zh-CN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以教研组活动为平台</a:t>
            </a:r>
            <a:endParaRPr lang="zh-CN" sz="20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lvl="0" indent="0" algn="ctr" eaLnBrk="1" latinLnBrk="0" hangingPunct="1">
              <a:lnSpc>
                <a:spcPts val="2500"/>
              </a:lnSpc>
              <a:spcBef>
                <a:spcPct val="0"/>
              </a:spcBef>
              <a:buNone/>
            </a:pPr>
            <a:r>
              <a:rPr lang="zh-CN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积极申报市区展示机会</a:t>
            </a:r>
            <a:endParaRPr lang="zh-CN" sz="20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4" name="Rectangle 4"/>
          <p:cNvSpPr>
            <a:spLocks noGrp="1"/>
          </p:cNvSpPr>
          <p:nvPr/>
        </p:nvSpPr>
        <p:spPr>
          <a:xfrm>
            <a:off x="179388" y="260350"/>
            <a:ext cx="8229600" cy="33178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/>
          <a:lstStyle>
            <a:lvl1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defRPr>
            </a:lvl2pPr>
            <a:lvl3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defRPr>
            </a:lvl3pPr>
            <a:lvl4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defRPr>
            </a:lvl4pPr>
            <a:lvl5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defRPr>
            </a:lvl5pPr>
            <a:lvl6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defRPr>
            </a:lvl6pPr>
            <a:lvl7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defRPr>
            </a:lvl7pPr>
            <a:lvl8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defRPr>
            </a:lvl8pPr>
            <a:lvl9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defRPr>
            </a:lvl9pPr>
          </a:lstStyle>
          <a:p>
            <a:pPr algn="ctr" eaLnBrk="1" hangingPunct="1"/>
            <a:r>
              <a:rPr lang="zh-CN" altLang="en-US" sz="3200" b="1" dirty="0">
                <a:ea typeface="微软雅黑" panose="020B0503020204020204" pitchFamily="34" charset="-122"/>
              </a:rPr>
              <a:t>五、学期工作计划</a:t>
            </a:r>
            <a:endParaRPr lang="en-US" altLang="ko-KR" sz="3200" b="1" dirty="0">
              <a:ea typeface="微软雅黑" panose="020B0503020204020204" pitchFamily="34" charset="-122"/>
            </a:endParaRPr>
          </a:p>
        </p:txBody>
      </p:sp>
      <p:graphicFrame>
        <p:nvGraphicFramePr>
          <p:cNvPr id="2" name="表格 1"/>
          <p:cNvGraphicFramePr/>
          <p:nvPr/>
        </p:nvGraphicFramePr>
        <p:xfrm>
          <a:off x="1123950" y="1247140"/>
          <a:ext cx="6896100" cy="4994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4885"/>
                <a:gridCol w="4926330"/>
                <a:gridCol w="984885"/>
              </a:tblGrid>
              <a:tr h="66611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/>
                        <a:t>月份</a:t>
                      </a:r>
                      <a:endParaRPr lang="zh-CN" altLang="en-US" sz="20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/>
                        <a:t>具体工作内容</a:t>
                      </a:r>
                      <a:endParaRPr lang="zh-CN" altLang="en-US" sz="20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/>
                        <a:t>负责人</a:t>
                      </a:r>
                      <a:endParaRPr lang="zh-CN" altLang="en-US" sz="2000"/>
                    </a:p>
                  </a:txBody>
                  <a:tcPr/>
                </a:tc>
              </a:tr>
              <a:tr h="66611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/>
                        <a:t>九月</a:t>
                      </a:r>
                      <a:endParaRPr lang="zh-CN" altLang="en-US" sz="20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/>
                        <a:t>1.</a:t>
                      </a:r>
                      <a:r>
                        <a:rPr lang="zh-CN" altLang="en-US" sz="2000"/>
                        <a:t>召开成员会议，理论学习交流，汇报工作室计划，制定个人学期工作计划。</a:t>
                      </a:r>
                      <a:endParaRPr lang="zh-CN" altLang="en-US" sz="2000"/>
                    </a:p>
                    <a:p>
                      <a:pPr algn="ctr">
                        <a:buNone/>
                      </a:pPr>
                      <a:r>
                        <a:rPr lang="en-US" altLang="zh-CN" sz="2000"/>
                        <a:t>2.</a:t>
                      </a:r>
                      <a:r>
                        <a:rPr lang="zh-CN" altLang="en-US" sz="2000">
                          <a:ea typeface="宋体" panose="02010600030101010101" pitchFamily="2" charset="-122"/>
                        </a:rPr>
                        <a:t>完成一、二年级上学期综合性学习内容筛选。</a:t>
                      </a:r>
                      <a:endParaRPr lang="zh-CN" altLang="en-US" sz="2000"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/>
                        <a:t>鲍书洁</a:t>
                      </a:r>
                      <a:endParaRPr lang="zh-CN" altLang="en-US" sz="2000"/>
                    </a:p>
                  </a:txBody>
                  <a:tcPr/>
                </a:tc>
              </a:tr>
              <a:tr h="66611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/>
                        <a:t>十月</a:t>
                      </a:r>
                      <a:endParaRPr lang="zh-CN" altLang="en-US" sz="20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/>
                        <a:t>1.</a:t>
                      </a:r>
                      <a:r>
                        <a:rPr lang="zh-CN" altLang="en-US" sz="2000">
                          <a:ea typeface="宋体" panose="02010600030101010101" pitchFamily="2" charset="-122"/>
                        </a:rPr>
                        <a:t>理论学习。</a:t>
                      </a:r>
                      <a:endParaRPr lang="zh-CN" altLang="en-US" sz="2000">
                        <a:ea typeface="宋体" panose="02010600030101010101" pitchFamily="2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2000">
                          <a:ea typeface="宋体" panose="02010600030101010101" pitchFamily="2" charset="-122"/>
                        </a:rPr>
                        <a:t>2.</a:t>
                      </a:r>
                      <a:r>
                        <a:rPr lang="zh-CN" altLang="en-US" sz="2000">
                          <a:ea typeface="宋体" panose="02010600030101010101" pitchFamily="2" charset="-122"/>
                        </a:rPr>
                        <a:t>上一节二（上）综合学习课并进行研讨。</a:t>
                      </a:r>
                      <a:endParaRPr lang="zh-CN" altLang="en-US" sz="2000"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/>
                        <a:t>包增益</a:t>
                      </a:r>
                      <a:endParaRPr lang="zh-CN" altLang="en-US" sz="2000"/>
                    </a:p>
                  </a:txBody>
                  <a:tcPr/>
                </a:tc>
              </a:tr>
              <a:tr h="66611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/>
                        <a:t>十一月</a:t>
                      </a:r>
                      <a:endParaRPr lang="zh-CN" altLang="en-US" sz="20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/>
                        <a:t>1.</a:t>
                      </a:r>
                      <a:r>
                        <a:rPr lang="zh-CN" altLang="en-US" sz="2000">
                          <a:ea typeface="宋体" panose="02010600030101010101" pitchFamily="2" charset="-122"/>
                        </a:rPr>
                        <a:t>理论学习。</a:t>
                      </a:r>
                      <a:endParaRPr lang="zh-CN" altLang="en-US" sz="2000">
                        <a:ea typeface="宋体" panose="02010600030101010101" pitchFamily="2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2000">
                          <a:ea typeface="宋体" panose="02010600030101010101" pitchFamily="2" charset="-122"/>
                        </a:rPr>
                        <a:t>2.</a:t>
                      </a:r>
                      <a:r>
                        <a:rPr lang="zh-CN" altLang="en-US" sz="2000">
                          <a:ea typeface="宋体" panose="02010600030101010101" pitchFamily="2" charset="-122"/>
                        </a:rPr>
                        <a:t>商讨编撰二（上）综合学习课程规划。</a:t>
                      </a:r>
                      <a:endParaRPr lang="zh-CN" altLang="en-US" sz="2000"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/>
                        <a:t>包增益</a:t>
                      </a:r>
                      <a:endParaRPr lang="zh-CN" altLang="en-US" sz="2000"/>
                    </a:p>
                  </a:txBody>
                  <a:tcPr/>
                </a:tc>
              </a:tr>
              <a:tr h="9144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/>
                        <a:t>十二月</a:t>
                      </a:r>
                      <a:endParaRPr lang="zh-CN" altLang="en-US" sz="20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/>
                        <a:t>1.</a:t>
                      </a:r>
                      <a:r>
                        <a:rPr lang="zh-CN" altLang="en-US" sz="2000">
                          <a:ea typeface="宋体" panose="02010600030101010101" pitchFamily="2" charset="-122"/>
                        </a:rPr>
                        <a:t>理论学习。</a:t>
                      </a:r>
                      <a:endParaRPr lang="zh-CN" altLang="en-US" sz="2000">
                        <a:ea typeface="宋体" panose="02010600030101010101" pitchFamily="2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2000">
                          <a:ea typeface="宋体" panose="02010600030101010101" pitchFamily="2" charset="-122"/>
                        </a:rPr>
                        <a:t>2.</a:t>
                      </a:r>
                      <a:r>
                        <a:rPr lang="zh-CN" altLang="en-US" sz="2000">
                          <a:ea typeface="宋体" panose="02010600030101010101" pitchFamily="2" charset="-122"/>
                        </a:rPr>
                        <a:t>商讨编撰一（上）综合学习课程规划。</a:t>
                      </a:r>
                      <a:endParaRPr lang="zh-CN" altLang="en-US" sz="2000"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/>
                        <a:t>郭敏</a:t>
                      </a:r>
                      <a:endParaRPr lang="zh-CN" altLang="en-US" sz="2000"/>
                    </a:p>
                  </a:txBody>
                  <a:tcPr/>
                </a:tc>
              </a:tr>
              <a:tr h="66611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/>
                        <a:t>一月</a:t>
                      </a:r>
                      <a:endParaRPr lang="zh-CN" altLang="en-US" sz="20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000"/>
                        <a:t>1.</a:t>
                      </a:r>
                      <a:r>
                        <a:rPr lang="zh-CN" altLang="en-US" sz="2000">
                          <a:ea typeface="宋体" panose="02010600030101010101" pitchFamily="2" charset="-122"/>
                        </a:rPr>
                        <a:t>成员总结会议，交流自己的课程故事。</a:t>
                      </a:r>
                      <a:endParaRPr lang="zh-CN" altLang="en-US" sz="2000">
                        <a:ea typeface="宋体" panose="02010600030101010101" pitchFamily="2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2000">
                          <a:ea typeface="宋体" panose="02010600030101010101" pitchFamily="2" charset="-122"/>
                        </a:rPr>
                        <a:t>2.</a:t>
                      </a:r>
                      <a:r>
                        <a:rPr lang="zh-CN" altLang="en-US" sz="2000">
                          <a:ea typeface="宋体" panose="02010600030101010101" pitchFamily="2" charset="-122"/>
                        </a:rPr>
                        <a:t>总结工作室工作。</a:t>
                      </a:r>
                      <a:endParaRPr lang="zh-CN" altLang="en-US" sz="2000"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/>
                        <a:t>鲍书洁</a:t>
                      </a:r>
                      <a:endParaRPr lang="zh-CN" altLang="en-US" sz="200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pptkorea_0Ae133036[1]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디자인 사용자 지정">
      <a:majorFont>
        <a:latin typeface="HY헤드라인M"/>
        <a:ea typeface="HY헤드라인M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디자인 사용자 지정">
      <a:majorFont>
        <a:latin typeface="HY헤드라인M"/>
        <a:ea typeface="HY헤드라인M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2_디자인 사용자 지정">
      <a:majorFont>
        <a:latin typeface="HY헤드라인M"/>
        <a:ea typeface="HY헤드라인M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2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3_디자인 사용자 지정">
      <a:majorFont>
        <a:latin typeface="HY헤드라인M"/>
        <a:ea typeface="HY헤드라인M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3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디자인 사용자 지정">
  <a:themeElements>
    <a:clrScheme name="4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디자인 사용자 지정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4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1186</Words>
  <Application>WPS 演示</Application>
  <PresentationFormat/>
  <Paragraphs>158</Paragraphs>
  <Slides>11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7</vt:i4>
      </vt:variant>
      <vt:variant>
        <vt:lpstr>幻灯片标题</vt:lpstr>
      </vt:variant>
      <vt:variant>
        <vt:i4>11</vt:i4>
      </vt:variant>
    </vt:vector>
  </HeadingPairs>
  <TitlesOfParts>
    <vt:vector size="40" baseType="lpstr">
      <vt:lpstr>Arial</vt:lpstr>
      <vt:lpstr>宋体</vt:lpstr>
      <vt:lpstr>Wingdings</vt:lpstr>
      <vt:lpstr>Gulim</vt:lpstr>
      <vt:lpstr>HY헤드라인M</vt:lpstr>
      <vt:lpstr>Calibri</vt:lpstr>
      <vt:lpstr>Malgun Gothic</vt:lpstr>
      <vt:lpstr>微软雅黑</vt:lpstr>
      <vt:lpstr>Times New Roman</vt:lpstr>
      <vt:lpstr>华文楷体</vt:lpstr>
      <vt:lpstr>黑体</vt:lpstr>
      <vt:lpstr>굴림</vt:lpstr>
      <vt:lpstr>Calibri</vt:lpstr>
      <vt:lpstr>Arial Unicode MS</vt:lpstr>
      <vt:lpstr>Arial Unicode MS</vt:lpstr>
      <vt:lpstr>方正隶变_GBK</vt:lpstr>
      <vt:lpstr>米开飘逸行楷</vt:lpstr>
      <vt:lpstr>字体管家润行</vt:lpstr>
      <vt:lpstr>方正字迹-曾柏求新魏碑简体</vt:lpstr>
      <vt:lpstr>굴림</vt:lpstr>
      <vt:lpstr>Segoe Print</vt:lpstr>
      <vt:lpstr>义启小魏楷</vt:lpstr>
      <vt:lpstr>pptkorea_0Ae133036[1]</vt:lpstr>
      <vt:lpstr>디자인 사용자 지정</vt:lpstr>
      <vt:lpstr>1_디자인 사용자 지정</vt:lpstr>
      <vt:lpstr>2_디자인 사용자 지정</vt:lpstr>
      <vt:lpstr>3_디자인 사용자 지정</vt:lpstr>
      <vt:lpstr>4_디자인 사용자 지정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四、工作措施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岑冬</cp:lastModifiedBy>
  <cp:revision>4</cp:revision>
  <dcterms:created xsi:type="dcterms:W3CDTF">2011-03-08T06:17:12Z</dcterms:created>
  <dcterms:modified xsi:type="dcterms:W3CDTF">2018-09-06T07:00:47Z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2052-10.1.0.7469</vt:lpwstr>
  </property>
</Properties>
</file>