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6" r:id="rId5"/>
    <p:sldId id="257" r:id="rId6"/>
    <p:sldId id="259" r:id="rId7"/>
    <p:sldId id="260" r:id="rId8"/>
    <p:sldId id="262" r:id="rId9"/>
    <p:sldId id="261" r:id="rId10"/>
    <p:sldId id="265" r:id="rId11"/>
    <p:sldId id="263" r:id="rId12"/>
    <p:sldId id="264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FF892-E1D2-498B-B1AE-6621E6EB1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BB30D-D930-47B7-A3DB-206FCE2A5C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BB30D-D930-47B7-A3DB-206FCE2A5C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BB30D-D930-47B7-A3DB-206FCE2A5C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4B6-6AC4-4869-AD63-0752DA40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E28C-9437-4A1E-AF90-77593FCC5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4B6-6AC4-4869-AD63-0752DA40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E28C-9437-4A1E-AF90-77593FCC5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4B6-6AC4-4869-AD63-0752DA40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E28C-9437-4A1E-AF90-77593FCC5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4B6-6AC4-4869-AD63-0752DA40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E28C-9437-4A1E-AF90-77593FCC5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4B6-6AC4-4869-AD63-0752DA40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E28C-9437-4A1E-AF90-77593FCC5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4B6-6AC4-4869-AD63-0752DA40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E28C-9437-4A1E-AF90-77593FCC5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4B6-6AC4-4869-AD63-0752DA40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E28C-9437-4A1E-AF90-77593FCC5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4B6-6AC4-4869-AD63-0752DA40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E28C-9437-4A1E-AF90-77593FCC5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4B6-6AC4-4869-AD63-0752DA40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E28C-9437-4A1E-AF90-77593FCC5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4B6-6AC4-4869-AD63-0752DA40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E28C-9437-4A1E-AF90-77593FCC5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4B6-6AC4-4869-AD63-0752DA40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E28C-9437-4A1E-AF90-77593FCC5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C4B6-6AC4-4869-AD63-0752DA40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E28C-9437-4A1E-AF90-77593FCC56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733346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小学科学苏教版一年级上册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2852936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小小工程师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5217" y="4705193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授课人：张良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0121" y="5413079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学校：三井实验小学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897428"/>
          <a:ext cx="9036495" cy="59605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07299"/>
                <a:gridCol w="1807299"/>
                <a:gridCol w="1807299"/>
                <a:gridCol w="1807299"/>
                <a:gridCol w="1807299"/>
              </a:tblGrid>
              <a:tr h="1201148"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1898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1898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1898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898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0" y="908720"/>
            <a:ext cx="1835696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7813" y="908720"/>
            <a:ext cx="127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优点</a:t>
            </a:r>
            <a:endParaRPr lang="zh-CN" altLang="en-US" sz="36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38" y="14781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姓名</a:t>
            </a:r>
            <a:endParaRPr lang="zh-CN" altLang="en-US" sz="36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27573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好看</a:t>
            </a:r>
            <a:endParaRPr lang="zh-CN" altLang="en-US" sz="36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6001" y="127805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好做</a:t>
            </a:r>
            <a:endParaRPr lang="zh-CN" altLang="en-US" sz="36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127573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好用</a:t>
            </a:r>
            <a:endParaRPr lang="zh-CN" altLang="en-US" sz="36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6875" y="127805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结实</a:t>
            </a:r>
            <a:endParaRPr lang="zh-CN" altLang="en-US" sz="3600" dirty="0"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32862" y="2918002"/>
            <a:ext cx="13096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2972" y="2380193"/>
            <a:ext cx="16273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（组长）</a:t>
            </a:r>
            <a:endParaRPr lang="zh-CN" altLang="en-US" sz="2800" b="1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0" y="4149080"/>
            <a:ext cx="13096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-32863" y="5373216"/>
            <a:ext cx="13096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-32863" y="5376146"/>
            <a:ext cx="13096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7038" y="6597352"/>
            <a:ext cx="13096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7848" y="3695570"/>
            <a:ext cx="11304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同学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7847" y="6028748"/>
            <a:ext cx="10787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同学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7847" y="4807542"/>
            <a:ext cx="11125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同学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-27488" y="0"/>
            <a:ext cx="3331219" cy="764704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五、比一比</a:t>
            </a:r>
            <a:endParaRPr lang="zh-CN" altLang="en-US" sz="44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394782"/>
            <a:ext cx="125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五角星 11"/>
          <p:cNvSpPr/>
          <p:nvPr/>
        </p:nvSpPr>
        <p:spPr>
          <a:xfrm>
            <a:off x="2425698" y="2394782"/>
            <a:ext cx="648072" cy="5232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73334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2852936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、小小工程师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4120232" cy="40644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96" y="1052736"/>
            <a:ext cx="4565667" cy="3861048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0" y="0"/>
            <a:ext cx="5580111" cy="90872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40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一、了解工程师的工作</a:t>
            </a:r>
            <a:endParaRPr lang="zh-CN" altLang="en-US" sz="4000" b="1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12776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en-US" altLang="zh-CN"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uà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shè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jì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tú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画   设   计  图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5275764"/>
            <a:ext cx="650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zhì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zuò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mó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xíng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制   作   模  型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ì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108">
            <a:off x="473152" y="2858324"/>
            <a:ext cx="3650237" cy="31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4844">
            <a:off x="5174977" y="664495"/>
            <a:ext cx="3623647" cy="31422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419" y="781253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w</a:t>
            </a:r>
            <a:r>
              <a:rPr lang="en-US" altLang="zh-CN"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éi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xiū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jī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qì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维   修   机  器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9162" y="5021216"/>
            <a:ext cx="503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en-US" altLang="zh-CN"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iáo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shì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chǎn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pǐn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调    试    产   品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8600" y="0"/>
            <a:ext cx="4626175" cy="76944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4698722" cy="76944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二、工程师的作品</a:t>
            </a:r>
            <a:endParaRPr lang="zh-CN" altLang="en-US" sz="4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5" y="1412776"/>
            <a:ext cx="4255368" cy="29659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75" y="3505200"/>
            <a:ext cx="44084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60" y="3429000"/>
            <a:ext cx="5163671" cy="3429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486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0" y="0"/>
            <a:ext cx="3570208" cy="76944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570208" cy="76944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三、我会判断</a:t>
            </a:r>
            <a:endParaRPr lang="zh-CN" altLang="en-US" sz="4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6" name="Picture 2" descr="http://p3.so.qhmsg.com/t01e1940001a566917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9441"/>
            <a:ext cx="7279839" cy="56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2.so.qhimgs1.com/bdr/_240_/t01703f23a7a60c60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1" y="735437"/>
            <a:ext cx="8265433" cy="612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ic7.nipic.com/20100517/3409334_18061308865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3312"/>
            <a:ext cx="8585426" cy="548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baoku.com/sucai/dongwu/tuzi/029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27" y="900266"/>
            <a:ext cx="7308083" cy="54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0.so.qhimgs1.com/bdr/_240_/t01af740c9f885db73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5" y="769441"/>
            <a:ext cx="8225386" cy="56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pic.lvmama.com/uploads/php/origin/2013/07/09/20130709-920168_48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" y="769441"/>
            <a:ext cx="8423407" cy="56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050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-29188" y="0"/>
            <a:ext cx="8918549" cy="724084"/>
          </a:xfrm>
          <a:prstGeom prst="round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-15641" y="16198"/>
            <a:ext cx="8905002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四、学做工程师（做一个铅笔加长器）</a:t>
            </a:r>
            <a:endParaRPr lang="zh-CN" altLang="en-US" sz="40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3155504" y="707939"/>
            <a:ext cx="3888432" cy="2064084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我们需要准备那些材料呢？</a:t>
            </a:r>
            <a:endParaRPr lang="zh-CN" altLang="en-US" sz="3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122" name="Picture 2" descr="http://p0.so.qhimgs1.com/bdr/_240_/t0169596d2ed873306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9298">
            <a:off x="320727" y="2754611"/>
            <a:ext cx="261028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1.so.qhmsg.com/bdr/200_200_/t010bf8832fe52c96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74" y="4068530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p5.so.qhimgs1.com/bdr/_240_/t01dbcecec0ad9d0a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05" y="1893203"/>
            <a:ext cx="194421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p0.so.qhimgs1.com/bdr/_240_/t01dbce00a2cb11a7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31" y="3140968"/>
            <a:ext cx="2327920" cy="17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p2.so.qhimgs1.com/bdr/_240_/t01ac016479b93ae2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61" y="432159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1931368" y="5301208"/>
            <a:ext cx="3168352" cy="1393401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使用剪刀请注意安全！</a:t>
            </a:r>
            <a:endParaRPr lang="zh-CN" altLang="en-US" sz="3200" b="1" dirty="0">
              <a:solidFill>
                <a:srgbClr val="7030A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WPS 演示</Application>
  <PresentationFormat>全屏显示(4:3)</PresentationFormat>
  <Paragraphs>60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楷体</vt:lpstr>
      <vt:lpstr>华文楷体</vt:lpstr>
      <vt:lpstr>Calibri</vt:lpstr>
      <vt:lpstr>微软雅黑</vt:lpstr>
      <vt:lpstr>Arial Unicode MS</vt:lpstr>
      <vt:lpstr>Office 主题​​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张良老师</cp:lastModifiedBy>
  <cp:revision>29</cp:revision>
  <dcterms:created xsi:type="dcterms:W3CDTF">2018-04-17T13:39:00Z</dcterms:created>
  <dcterms:modified xsi:type="dcterms:W3CDTF">2020-04-01T10:29:24Z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