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188" r:id="rId2"/>
    <p:sldId id="935" r:id="rId3"/>
    <p:sldId id="936" r:id="rId4"/>
    <p:sldId id="937" r:id="rId5"/>
    <p:sldId id="940" r:id="rId6"/>
    <p:sldId id="938" r:id="rId7"/>
    <p:sldId id="941" r:id="rId8"/>
    <p:sldId id="927" r:id="rId9"/>
    <p:sldId id="939" r:id="rId10"/>
    <p:sldId id="942" r:id="rId11"/>
    <p:sldId id="943" r:id="rId12"/>
    <p:sldId id="944" r:id="rId13"/>
    <p:sldId id="945" r:id="rId14"/>
    <p:sldId id="6189" r:id="rId15"/>
    <p:sldId id="6170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pos="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1EC8C9"/>
    <a:srgbClr val="F6921E"/>
    <a:srgbClr val="49919F"/>
    <a:srgbClr val="DBC685"/>
    <a:srgbClr val="FCC271"/>
    <a:srgbClr val="42B6A1"/>
    <a:srgbClr val="F0F0F0"/>
    <a:srgbClr val="FFA08C"/>
    <a:srgbClr val="A77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7" autoAdjust="0"/>
    <p:restoredTop sz="93538" autoAdjust="0"/>
  </p:normalViewPr>
  <p:slideViewPr>
    <p:cSldViewPr>
      <p:cViewPr varScale="1">
        <p:scale>
          <a:sx n="99" d="100"/>
          <a:sy n="99" d="100"/>
        </p:scale>
        <p:origin x="1096" y="184"/>
      </p:cViewPr>
      <p:guideLst>
        <p:guide orient="horz" pos="1344"/>
        <p:guide orient="horz" pos="4201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580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0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8B95B-21A2-4FE1-B0B3-15FB4F622797}" type="slidenum">
              <a:rPr lang="zh-CN" altLang="en-US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2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 sz="3200"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 sz="3200"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 sz="2135"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 sz="2135"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 sz="2400"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 sz="2135"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 sz="2135"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>
              <a:defRPr sz="3735">
                <a:latin typeface="汉仪PP体简" panose="00020600040101010101" pitchFamily="18" charset="-122"/>
                <a:ea typeface="汉仪PP体简" panose="00020600040101010101" pitchFamily="18" charset="-122"/>
              </a:defRPr>
            </a:lvl2pPr>
            <a:lvl3pPr>
              <a:defRPr sz="3200">
                <a:latin typeface="汉仪PP体简" panose="00020600040101010101" pitchFamily="18" charset="-122"/>
                <a:ea typeface="汉仪PP体简" panose="00020600040101010101" pitchFamily="18" charset="-122"/>
              </a:defRPr>
            </a:lvl3pPr>
            <a:lvl4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4pPr>
            <a:lvl5pPr>
              <a:defRPr sz="2665">
                <a:latin typeface="汉仪PP体简" panose="00020600040101010101" pitchFamily="18" charset="-122"/>
                <a:ea typeface="汉仪PP体简" panose="00020600040101010101" pitchFamily="18" charset="-122"/>
              </a:defRPr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2020/3/26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汉仪PP体简" panose="00020600040101010101" pitchFamily="18" charset="-122"/>
                <a:ea typeface="汉仪PP体简" panose="00020600040101010101" pitchFamily="18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b="1035"/>
          <a:stretch>
            <a:fillRect/>
          </a:stretch>
        </p:blipFill>
        <p:spPr>
          <a:xfrm>
            <a:off x="-24680" y="0"/>
            <a:ext cx="12216680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r="39577" b="25000"/>
          <a:stretch>
            <a:fillRect/>
          </a:stretch>
        </p:blipFill>
        <p:spPr bwMode="auto">
          <a:xfrm>
            <a:off x="1" y="2"/>
            <a:ext cx="73617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 l="39993" t="63148"/>
          <a:stretch>
            <a:fillRect/>
          </a:stretch>
        </p:blipFill>
        <p:spPr bwMode="auto">
          <a:xfrm>
            <a:off x="4876802" y="4330702"/>
            <a:ext cx="731096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rcRect r="47498" b="51852"/>
          <a:stretch>
            <a:fillRect/>
          </a:stretch>
        </p:blipFill>
        <p:spPr bwMode="auto">
          <a:xfrm>
            <a:off x="4235" y="0"/>
            <a:ext cx="639656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rcRect l="53961" t="74074"/>
          <a:stretch>
            <a:fillRect/>
          </a:stretch>
        </p:blipFill>
        <p:spPr bwMode="auto">
          <a:xfrm>
            <a:off x="6578602" y="5080000"/>
            <a:ext cx="560916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rcRect r="60423" b="45370"/>
          <a:stretch>
            <a:fillRect/>
          </a:stretch>
        </p:blipFill>
        <p:spPr bwMode="auto">
          <a:xfrm>
            <a:off x="4235" y="2"/>
            <a:ext cx="482176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/>
          <a:srcRect l="67198" t="71667"/>
          <a:stretch>
            <a:fillRect/>
          </a:stretch>
        </p:blipFill>
        <p:spPr bwMode="auto">
          <a:xfrm>
            <a:off x="8191500" y="4914902"/>
            <a:ext cx="399626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4617"/>
          <a:stretch>
            <a:fillRect/>
          </a:stretch>
        </p:blipFill>
        <p:spPr>
          <a:xfrm>
            <a:off x="-1625608" y="5371973"/>
            <a:ext cx="10210799" cy="1486027"/>
          </a:xfrm>
          <a:prstGeom prst="rect">
            <a:avLst/>
          </a:prstGeom>
        </p:spPr>
      </p:pic>
      <p:sp>
        <p:nvSpPr>
          <p:cNvPr id="2058" name="文本框 40"/>
          <p:cNvSpPr txBox="1">
            <a:spLocks noChangeArrowheads="1"/>
          </p:cNvSpPr>
          <p:nvPr/>
        </p:nvSpPr>
        <p:spPr bwMode="auto">
          <a:xfrm>
            <a:off x="1406920" y="1953399"/>
            <a:ext cx="9829800" cy="4514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3" tIns="60956" rIns="121913" bIns="60956">
            <a:spAutoFit/>
          </a:bodyPr>
          <a:lstStyle/>
          <a:p>
            <a:pPr algn="ctr"/>
            <a:r>
              <a:rPr kumimoji="1" lang="zh-CN" altLang="en-US" sz="8000" dirty="0"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华文隶书" panose="02010800040101010101" charset="-122"/>
              </a:rPr>
              <a:t>综合课程导学</a:t>
            </a:r>
            <a:endParaRPr kumimoji="1" lang="zh-CN" altLang="en-US" sz="64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1867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en-US" altLang="zh-CN" sz="4267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——</a:t>
            </a:r>
            <a:r>
              <a:rPr kumimoji="1" lang="zh-CN" altLang="en-US" sz="4267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四年级美术课程线上互动</a:t>
            </a:r>
            <a:endParaRPr kumimoji="1" lang="zh-CN" altLang="en-US" sz="2667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华文隶书" panose="02010800040101010101" charset="-122"/>
            </a:endParaRPr>
          </a:p>
          <a:p>
            <a:pPr algn="ctr"/>
            <a:r>
              <a:rPr kumimoji="1" lang="zh-CN" altLang="en-US" sz="2667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常州市新北区三井实验小学</a:t>
            </a:r>
            <a:r>
              <a:rPr kumimoji="1" lang="en-US" altLang="zh-CN" sz="64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华文隶书" panose="02010800040101010101" charset="-122"/>
              </a:rPr>
              <a:t>  </a:t>
            </a:r>
          </a:p>
          <a:p>
            <a:pPr algn="ctr"/>
            <a:endParaRPr kumimoji="1" lang="en-US" altLang="zh-CN" sz="4000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endParaRPr kumimoji="1" lang="en-US" altLang="zh-CN" sz="4000" i="1" dirty="0">
              <a:solidFill>
                <a:srgbClr val="FFFFFF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26753" y="5700184"/>
            <a:ext cx="1238249" cy="1157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0" name="图片 42" descr="ccc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" y="254000"/>
            <a:ext cx="345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71933" y="150520"/>
            <a:ext cx="960939" cy="1611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92247" y="192500"/>
            <a:ext cx="904923" cy="1555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4780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46B08F-00DB-264B-8F09-6D8DD5B5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8" y="643467"/>
            <a:ext cx="2818746" cy="24756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图片包含 书籍, 文字&#10;&#10;&#10;&#10;自动生成的说明">
            <a:extLst>
              <a:ext uri="{FF2B5EF4-FFF2-40B4-BE49-F238E27FC236}">
                <a16:creationId xmlns:a16="http://schemas.microsoft.com/office/drawing/2014/main" id="{5ABE9241-3186-8B4A-8A1A-603FB1ACB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5" y="3748194"/>
            <a:ext cx="3624092" cy="24716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9BBEB1-B980-EC4A-ADCF-1A5045AC7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7" y="650497"/>
            <a:ext cx="4610057" cy="55710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EE6AD86-84F7-D148-8C1B-1765FE254CC5}"/>
              </a:ext>
            </a:extLst>
          </p:cNvPr>
          <p:cNvSpPr txBox="1"/>
          <p:nvPr/>
        </p:nvSpPr>
        <p:spPr>
          <a:xfrm>
            <a:off x="5057806" y="625224"/>
            <a:ext cx="175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FZCuHeiSongS-B-GB" panose="02000000000000000000" pitchFamily="2" charset="-122"/>
                <a:ea typeface="FZCuHeiSongS-B-GB" panose="02000000000000000000" pitchFamily="2" charset="-122"/>
              </a:rPr>
              <a:t>黑白错位</a:t>
            </a:r>
          </a:p>
        </p:txBody>
      </p:sp>
    </p:spTree>
    <p:extLst>
      <p:ext uri="{BB962C8B-B14F-4D97-AF65-F5344CB8AC3E}">
        <p14:creationId xmlns:p14="http://schemas.microsoft.com/office/powerpoint/2010/main" val="5531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43669-4372-884D-92EB-92FE4C82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2747962"/>
            <a:ext cx="10363200" cy="1362075"/>
          </a:xfrm>
        </p:spPr>
        <p:txBody>
          <a:bodyPr/>
          <a:lstStyle/>
          <a:p>
            <a:r>
              <a:rPr kumimoji="1" lang="zh-CN" altLang="en-US" dirty="0"/>
              <a:t>到底什么是错位？</a:t>
            </a:r>
          </a:p>
        </p:txBody>
      </p:sp>
    </p:spTree>
    <p:extLst>
      <p:ext uri="{BB962C8B-B14F-4D97-AF65-F5344CB8AC3E}">
        <p14:creationId xmlns:p14="http://schemas.microsoft.com/office/powerpoint/2010/main" val="27347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黑色, 物体, 室内&#10;&#10;&#10;&#10;自动生成的说明">
            <a:extLst>
              <a:ext uri="{FF2B5EF4-FFF2-40B4-BE49-F238E27FC236}">
                <a16:creationId xmlns:a16="http://schemas.microsoft.com/office/drawing/2014/main" id="{84383427-998C-A841-844F-4314AC2F2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03375"/>
            <a:ext cx="5291666" cy="3651249"/>
          </a:xfrm>
          <a:prstGeom prst="rect">
            <a:avLst/>
          </a:prstGeom>
        </p:spPr>
      </p:pic>
      <p:pic>
        <p:nvPicPr>
          <p:cNvPr id="5" name="图片 4" descr="图片包含 物体, 棋盘格, 地板&#10;&#10;&#10;&#10;自动生成的说明">
            <a:extLst>
              <a:ext uri="{FF2B5EF4-FFF2-40B4-BE49-F238E27FC236}">
                <a16:creationId xmlns:a16="http://schemas.microsoft.com/office/drawing/2014/main" id="{DA6734AC-B137-2146-A566-FD709F283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635125"/>
            <a:ext cx="5291667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13763-2296-4145-873F-19202B12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72816"/>
            <a:ext cx="10363200" cy="1362075"/>
          </a:xfrm>
        </p:spPr>
        <p:txBody>
          <a:bodyPr/>
          <a:lstStyle/>
          <a:p>
            <a:r>
              <a:rPr kumimoji="1" lang="zh-CN" altLang="en-US" sz="4800" b="0" dirty="0"/>
              <a:t>设计师的历练：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BDD4E-5637-5A43-A474-DE59163A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0" y="2384797"/>
            <a:ext cx="10363200" cy="1500187"/>
          </a:xfrm>
        </p:spPr>
        <p:txBody>
          <a:bodyPr/>
          <a:lstStyle/>
          <a:p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FRareBook-Magnolia SC2 W3" panose="02020309000000000000" pitchFamily="49" charset="-122"/>
                <a:ea typeface="DFRareBook-Magnolia SC2 W3" panose="02020309000000000000" pitchFamily="49" charset="-122"/>
              </a:rPr>
              <a:t>可临摹或自己创作一幅黑与白错位视觉创意画，学习错位的视觉艺术。</a:t>
            </a:r>
          </a:p>
        </p:txBody>
      </p:sp>
    </p:spTree>
    <p:extLst>
      <p:ext uri="{BB962C8B-B14F-4D97-AF65-F5344CB8AC3E}">
        <p14:creationId xmlns:p14="http://schemas.microsoft.com/office/powerpoint/2010/main" val="34029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B7C3CC-B6C8-D44E-809B-CF12A9CCF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16" y="321162"/>
            <a:ext cx="8287568" cy="62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2" y="1"/>
            <a:ext cx="7362191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4876800" y="4330701"/>
            <a:ext cx="7311389" cy="25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3811" y="0"/>
            <a:ext cx="6396991" cy="33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6578600" y="5080000"/>
            <a:ext cx="5609589" cy="177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3811" y="17781"/>
            <a:ext cx="4822191" cy="374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8191501" y="4914901"/>
            <a:ext cx="3996689" cy="1943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625606" y="5371975"/>
            <a:ext cx="10210799" cy="1486027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80940" y="2763521"/>
            <a:ext cx="3164840" cy="1569658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9600" dirty="0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谢谢</a:t>
            </a:r>
            <a:r>
              <a:rPr kumimoji="1" lang="en-US" altLang="zh-CN" sz="36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540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27387" y="5700395"/>
            <a:ext cx="1237615" cy="1157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9515" y="254000"/>
            <a:ext cx="3456384" cy="533744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1327" y="2595693"/>
            <a:ext cx="960939" cy="1611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85267" y="2763827"/>
            <a:ext cx="904923" cy="1555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6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551285" y="2500740"/>
            <a:ext cx="11089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FZCuHeiSongS-B-GB" panose="02000000000000000000" pitchFamily="2" charset="-122"/>
                <a:ea typeface="FZCuHeiSongS-B-GB" panose="02000000000000000000" pitchFamily="2" charset="-122"/>
                <a:cs typeface="华康少女" panose="040F0509000000000000" pitchFamily="81" charset="-122"/>
              </a:rPr>
              <a:t>黑与白</a:t>
            </a:r>
          </a:p>
        </p:txBody>
      </p:sp>
      <p:sp>
        <p:nvSpPr>
          <p:cNvPr id="115" name="矩形 114"/>
          <p:cNvSpPr/>
          <p:nvPr/>
        </p:nvSpPr>
        <p:spPr>
          <a:xfrm>
            <a:off x="5941063" y="4695527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dirty="0">
              <a:latin typeface="+mj-ea"/>
              <a:ea typeface="+mj-ea"/>
            </a:endParaRPr>
          </a:p>
        </p:txBody>
      </p:sp>
      <p:pic>
        <p:nvPicPr>
          <p:cNvPr id="128" name="图片 127"/>
          <p:cNvPicPr/>
          <p:nvPr/>
        </p:nvPicPr>
        <p:blipFill>
          <a:blip r:embed="rId5"/>
          <a:stretch>
            <a:fillRect/>
          </a:stretch>
        </p:blipFill>
        <p:spPr>
          <a:xfrm>
            <a:off x="8339497" y="1798233"/>
            <a:ext cx="1335140" cy="883997"/>
          </a:xfrm>
          <a:prstGeom prst="rect">
            <a:avLst/>
          </a:prstGeom>
        </p:spPr>
      </p:pic>
      <p:pic>
        <p:nvPicPr>
          <p:cNvPr id="129" name="图片 128"/>
          <p:cNvPicPr/>
          <p:nvPr/>
        </p:nvPicPr>
        <p:blipFill>
          <a:blip r:embed="rId6"/>
          <a:stretch>
            <a:fillRect/>
          </a:stretch>
        </p:blipFill>
        <p:spPr>
          <a:xfrm>
            <a:off x="8285266" y="3956113"/>
            <a:ext cx="1341236" cy="877900"/>
          </a:xfrm>
          <a:prstGeom prst="rect">
            <a:avLst/>
          </a:prstGeom>
        </p:spPr>
      </p:pic>
      <p:pic>
        <p:nvPicPr>
          <p:cNvPr id="130" name="图片 129"/>
          <p:cNvPicPr/>
          <p:nvPr/>
        </p:nvPicPr>
        <p:blipFill>
          <a:blip r:embed="rId7"/>
          <a:stretch>
            <a:fillRect/>
          </a:stretch>
        </p:blipFill>
        <p:spPr>
          <a:xfrm>
            <a:off x="2507376" y="3956112"/>
            <a:ext cx="1335140" cy="877900"/>
          </a:xfrm>
          <a:prstGeom prst="rect">
            <a:avLst/>
          </a:prstGeom>
        </p:spPr>
      </p:pic>
      <p:pic>
        <p:nvPicPr>
          <p:cNvPr id="131" name="图片 130"/>
          <p:cNvPicPr/>
          <p:nvPr/>
        </p:nvPicPr>
        <p:blipFill>
          <a:blip r:embed="rId8"/>
          <a:stretch>
            <a:fillRect/>
          </a:stretch>
        </p:blipFill>
        <p:spPr>
          <a:xfrm>
            <a:off x="2558559" y="1798232"/>
            <a:ext cx="1335140" cy="883997"/>
          </a:xfrm>
          <a:prstGeom prst="rect">
            <a:avLst/>
          </a:prstGeom>
        </p:spPr>
      </p:pic>
      <p:pic>
        <p:nvPicPr>
          <p:cNvPr id="133" name="图片 132"/>
          <p:cNvPicPr/>
          <p:nvPr/>
        </p:nvPicPr>
        <p:blipFill>
          <a:blip r:embed="rId9"/>
          <a:stretch>
            <a:fillRect/>
          </a:stretch>
        </p:blipFill>
        <p:spPr>
          <a:xfrm>
            <a:off x="10198166" y="200631"/>
            <a:ext cx="1719221" cy="670618"/>
          </a:xfrm>
          <a:prstGeom prst="rect">
            <a:avLst/>
          </a:prstGeom>
        </p:spPr>
      </p:pic>
      <p:pic>
        <p:nvPicPr>
          <p:cNvPr id="134" name="图片 133"/>
          <p:cNvPicPr/>
          <p:nvPr/>
        </p:nvPicPr>
        <p:blipFill>
          <a:blip r:embed="rId10"/>
          <a:stretch>
            <a:fillRect/>
          </a:stretch>
        </p:blipFill>
        <p:spPr>
          <a:xfrm>
            <a:off x="431312" y="202640"/>
            <a:ext cx="2359356" cy="1024217"/>
          </a:xfrm>
          <a:prstGeom prst="rect">
            <a:avLst/>
          </a:prstGeom>
        </p:spPr>
      </p:pic>
      <p:pic>
        <p:nvPicPr>
          <p:cNvPr id="135" name="图片 134"/>
          <p:cNvPicPr/>
          <p:nvPr/>
        </p:nvPicPr>
        <p:blipFill>
          <a:blip r:embed="rId11"/>
          <a:stretch>
            <a:fillRect/>
          </a:stretch>
        </p:blipFill>
        <p:spPr>
          <a:xfrm>
            <a:off x="694997" y="2365494"/>
            <a:ext cx="432854" cy="1005927"/>
          </a:xfrm>
          <a:prstGeom prst="rect">
            <a:avLst/>
          </a:prstGeom>
        </p:spPr>
      </p:pic>
      <p:pic>
        <p:nvPicPr>
          <p:cNvPr id="136" name="图片 135"/>
          <p:cNvPicPr/>
          <p:nvPr/>
        </p:nvPicPr>
        <p:blipFill>
          <a:blip r:embed="rId12"/>
          <a:stretch>
            <a:fillRect/>
          </a:stretch>
        </p:blipFill>
        <p:spPr>
          <a:xfrm>
            <a:off x="333555" y="4637924"/>
            <a:ext cx="1889924" cy="2072820"/>
          </a:xfrm>
          <a:prstGeom prst="rect">
            <a:avLst/>
          </a:prstGeom>
        </p:spPr>
      </p:pic>
      <p:pic>
        <p:nvPicPr>
          <p:cNvPr id="138" name="图片 137"/>
          <p:cNvPicPr/>
          <p:nvPr/>
        </p:nvPicPr>
        <p:blipFill>
          <a:blip r:embed="rId13"/>
          <a:stretch>
            <a:fillRect/>
          </a:stretch>
        </p:blipFill>
        <p:spPr>
          <a:xfrm>
            <a:off x="5663147" y="5797516"/>
            <a:ext cx="865707" cy="871804"/>
          </a:xfrm>
          <a:prstGeom prst="rect">
            <a:avLst/>
          </a:prstGeom>
        </p:spPr>
      </p:pic>
      <p:pic>
        <p:nvPicPr>
          <p:cNvPr id="139" name="图片 138"/>
          <p:cNvPicPr/>
          <p:nvPr/>
        </p:nvPicPr>
        <p:blipFill>
          <a:blip r:embed="rId14"/>
          <a:stretch>
            <a:fillRect/>
          </a:stretch>
        </p:blipFill>
        <p:spPr>
          <a:xfrm>
            <a:off x="10434477" y="4636946"/>
            <a:ext cx="1737511" cy="2243522"/>
          </a:xfrm>
          <a:prstGeom prst="rect">
            <a:avLst/>
          </a:prstGeom>
        </p:spPr>
      </p:pic>
      <p:pic>
        <p:nvPicPr>
          <p:cNvPr id="140" name="图片 139"/>
          <p:cNvPicPr/>
          <p:nvPr/>
        </p:nvPicPr>
        <p:blipFill>
          <a:blip r:embed="rId15"/>
          <a:stretch>
            <a:fillRect/>
          </a:stretch>
        </p:blipFill>
        <p:spPr>
          <a:xfrm>
            <a:off x="11063206" y="3564402"/>
            <a:ext cx="664522" cy="792549"/>
          </a:xfrm>
          <a:prstGeom prst="rect">
            <a:avLst/>
          </a:prstGeom>
        </p:spPr>
      </p:pic>
      <p:pic>
        <p:nvPicPr>
          <p:cNvPr id="141" name="图片 140"/>
          <p:cNvPicPr/>
          <p:nvPr/>
        </p:nvPicPr>
        <p:blipFill>
          <a:blip r:embed="rId16"/>
          <a:stretch>
            <a:fillRect/>
          </a:stretch>
        </p:blipFill>
        <p:spPr>
          <a:xfrm>
            <a:off x="10198795" y="1921018"/>
            <a:ext cx="865707" cy="883997"/>
          </a:xfrm>
          <a:prstGeom prst="rect">
            <a:avLst/>
          </a:prstGeom>
        </p:spPr>
      </p:pic>
      <p:pic>
        <p:nvPicPr>
          <p:cNvPr id="7" name="佐藤利奈,大亀あすか - ごはんの練習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58347" y="-92656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"/>
                            </p:stCondLst>
                            <p:childTnLst>
                              <p:par>
                                <p:cTn id="6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9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185FAC-0B1B-FF45-8AF9-98118300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6" y="0"/>
            <a:ext cx="336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B99CCF-A1B2-754E-AF96-D7673A67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4" y="0"/>
            <a:ext cx="405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507072-84F0-2B4C-A270-E74200DC6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73" y="0"/>
            <a:ext cx="549145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白色&#10;&#10;&#10;&#10;自动生成的说明">
            <a:extLst>
              <a:ext uri="{FF2B5EF4-FFF2-40B4-BE49-F238E27FC236}">
                <a16:creationId xmlns:a16="http://schemas.microsoft.com/office/drawing/2014/main" id="{0332520E-2FDC-CF4D-A631-AE4E05DB8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72" y="0"/>
            <a:ext cx="4562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白色&#10;&#10;&#10;&#10;自动生成的说明">
            <a:extLst>
              <a:ext uri="{FF2B5EF4-FFF2-40B4-BE49-F238E27FC236}">
                <a16:creationId xmlns:a16="http://schemas.microsoft.com/office/drawing/2014/main" id="{9E881F50-0460-B24F-85BF-88E25A781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7287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B2868D-5627-9D4B-B8ED-791A72F54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" r="1" b="1829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C958D5-AE9B-7549-9D0E-3C7CD4D326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13282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框 80"/>
          <p:cNvSpPr txBox="1"/>
          <p:nvPr/>
        </p:nvSpPr>
        <p:spPr>
          <a:xfrm>
            <a:off x="6717086" y="1844968"/>
            <a:ext cx="2624544" cy="61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lvl="0" algn="ctr">
              <a:lnSpc>
                <a:spcPct val="114000"/>
              </a:lnSpc>
              <a:defRPr sz="2000">
                <a:solidFill>
                  <a:srgbClr val="000000"/>
                </a:solidFill>
                <a:latin typeface="方正静蕾简体"/>
                <a:ea typeface="方正静蕾简体"/>
                <a:cs typeface="+mn-ea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+mn-lt"/>
              </a:rPr>
              <a:t>想一想？</a:t>
            </a:r>
          </a:p>
        </p:txBody>
      </p:sp>
      <p:sp>
        <p:nvSpPr>
          <p:cNvPr id="82" name="文本框 93"/>
          <p:cNvSpPr txBox="1">
            <a:spLocks noChangeArrowheads="1"/>
          </p:cNvSpPr>
          <p:nvPr/>
        </p:nvSpPr>
        <p:spPr bwMode="auto">
          <a:xfrm>
            <a:off x="6717086" y="2661674"/>
            <a:ext cx="3915418" cy="7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cs typeface="+mn-ea"/>
                <a:sym typeface="+mn-lt"/>
              </a:rPr>
              <a:t>什么因素决定了黑白图片给人的视觉感受？</a:t>
            </a:r>
            <a:endParaRPr lang="en-US" altLang="zh-CN" sz="20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4344" y="1889861"/>
            <a:ext cx="4671467" cy="3739178"/>
            <a:chOff x="1744344" y="1889861"/>
            <a:chExt cx="4671467" cy="3739178"/>
          </a:xfrm>
        </p:grpSpPr>
        <p:sp>
          <p:nvSpPr>
            <p:cNvPr id="11" name="Freeform 142"/>
            <p:cNvSpPr/>
            <p:nvPr/>
          </p:nvSpPr>
          <p:spPr bwMode="auto">
            <a:xfrm>
              <a:off x="2168720" y="1889861"/>
              <a:ext cx="3705763" cy="2496127"/>
            </a:xfrm>
            <a:custGeom>
              <a:avLst/>
              <a:gdLst>
                <a:gd name="T0" fmla="*/ 685 w 693"/>
                <a:gd name="T1" fmla="*/ 444 h 467"/>
                <a:gd name="T2" fmla="*/ 667 w 693"/>
                <a:gd name="T3" fmla="*/ 25 h 467"/>
                <a:gd name="T4" fmla="*/ 0 w 693"/>
                <a:gd name="T5" fmla="*/ 44 h 467"/>
                <a:gd name="T6" fmla="*/ 5 w 693"/>
                <a:gd name="T7" fmla="*/ 127 h 467"/>
                <a:gd name="T8" fmla="*/ 8 w 693"/>
                <a:gd name="T9" fmla="*/ 467 h 467"/>
                <a:gd name="T10" fmla="*/ 683 w 693"/>
                <a:gd name="T11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3" h="467">
                  <a:moveTo>
                    <a:pt x="685" y="444"/>
                  </a:moveTo>
                  <a:cubicBezTo>
                    <a:pt x="693" y="290"/>
                    <a:pt x="684" y="178"/>
                    <a:pt x="667" y="25"/>
                  </a:cubicBezTo>
                  <a:cubicBezTo>
                    <a:pt x="443" y="6"/>
                    <a:pt x="221" y="0"/>
                    <a:pt x="0" y="44"/>
                  </a:cubicBezTo>
                  <a:cubicBezTo>
                    <a:pt x="5" y="72"/>
                    <a:pt x="5" y="100"/>
                    <a:pt x="5" y="127"/>
                  </a:cubicBezTo>
                  <a:cubicBezTo>
                    <a:pt x="6" y="240"/>
                    <a:pt x="7" y="354"/>
                    <a:pt x="8" y="467"/>
                  </a:cubicBezTo>
                  <a:cubicBezTo>
                    <a:pt x="234" y="457"/>
                    <a:pt x="457" y="456"/>
                    <a:pt x="683" y="446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2" name="Freeform 143"/>
            <p:cNvSpPr/>
            <p:nvPr/>
          </p:nvSpPr>
          <p:spPr bwMode="auto">
            <a:xfrm>
              <a:off x="2392602" y="2150501"/>
              <a:ext cx="3211215" cy="1901334"/>
            </a:xfrm>
            <a:custGeom>
              <a:avLst/>
              <a:gdLst>
                <a:gd name="T0" fmla="*/ 600 w 600"/>
                <a:gd name="T1" fmla="*/ 340 h 355"/>
                <a:gd name="T2" fmla="*/ 21 w 600"/>
                <a:gd name="T3" fmla="*/ 355 h 355"/>
                <a:gd name="T4" fmla="*/ 0 w 600"/>
                <a:gd name="T5" fmla="*/ 39 h 355"/>
                <a:gd name="T6" fmla="*/ 585 w 600"/>
                <a:gd name="T7" fmla="*/ 19 h 355"/>
                <a:gd name="T8" fmla="*/ 600 w 600"/>
                <a:gd name="T9" fmla="*/ 33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355">
                  <a:moveTo>
                    <a:pt x="600" y="340"/>
                  </a:moveTo>
                  <a:cubicBezTo>
                    <a:pt x="411" y="353"/>
                    <a:pt x="211" y="352"/>
                    <a:pt x="21" y="355"/>
                  </a:cubicBezTo>
                  <a:cubicBezTo>
                    <a:pt x="21" y="249"/>
                    <a:pt x="13" y="144"/>
                    <a:pt x="0" y="39"/>
                  </a:cubicBezTo>
                  <a:cubicBezTo>
                    <a:pt x="200" y="11"/>
                    <a:pt x="390" y="0"/>
                    <a:pt x="585" y="19"/>
                  </a:cubicBezTo>
                  <a:cubicBezTo>
                    <a:pt x="599" y="134"/>
                    <a:pt x="599" y="207"/>
                    <a:pt x="600" y="339"/>
                  </a:cubicBezTo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1744344" y="4399352"/>
              <a:ext cx="487864" cy="1166197"/>
            </a:xfrm>
            <a:custGeom>
              <a:avLst/>
              <a:gdLst>
                <a:gd name="T0" fmla="*/ 91 w 91"/>
                <a:gd name="T1" fmla="*/ 0 h 218"/>
                <a:gd name="T2" fmla="*/ 0 w 91"/>
                <a:gd name="T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218">
                  <a:moveTo>
                    <a:pt x="91" y="0"/>
                  </a:moveTo>
                  <a:cubicBezTo>
                    <a:pt x="57" y="71"/>
                    <a:pt x="26" y="144"/>
                    <a:pt x="0" y="218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5817675" y="4269033"/>
              <a:ext cx="598136" cy="1219661"/>
            </a:xfrm>
            <a:custGeom>
              <a:avLst/>
              <a:gdLst>
                <a:gd name="T0" fmla="*/ 0 w 112"/>
                <a:gd name="T1" fmla="*/ 0 h 228"/>
                <a:gd name="T2" fmla="*/ 112 w 112"/>
                <a:gd name="T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28">
                  <a:moveTo>
                    <a:pt x="0" y="0"/>
                  </a:moveTo>
                  <a:cubicBezTo>
                    <a:pt x="40" y="74"/>
                    <a:pt x="78" y="151"/>
                    <a:pt x="112" y="228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1744344" y="5505401"/>
              <a:ext cx="4664782" cy="123638"/>
            </a:xfrm>
            <a:custGeom>
              <a:avLst/>
              <a:gdLst>
                <a:gd name="T0" fmla="*/ 0 w 872"/>
                <a:gd name="T1" fmla="*/ 11 h 23"/>
                <a:gd name="T2" fmla="*/ 872 w 872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2" h="23">
                  <a:moveTo>
                    <a:pt x="0" y="11"/>
                  </a:moveTo>
                  <a:cubicBezTo>
                    <a:pt x="294" y="23"/>
                    <a:pt x="579" y="16"/>
                    <a:pt x="872" y="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6" name="Freeform 147"/>
            <p:cNvSpPr/>
            <p:nvPr/>
          </p:nvSpPr>
          <p:spPr bwMode="auto">
            <a:xfrm>
              <a:off x="2081840" y="4569772"/>
              <a:ext cx="304081" cy="862116"/>
            </a:xfrm>
            <a:custGeom>
              <a:avLst/>
              <a:gdLst>
                <a:gd name="T0" fmla="*/ 57 w 57"/>
                <a:gd name="T1" fmla="*/ 0 h 161"/>
                <a:gd name="T2" fmla="*/ 0 w 57"/>
                <a:gd name="T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161">
                  <a:moveTo>
                    <a:pt x="57" y="0"/>
                  </a:moveTo>
                  <a:cubicBezTo>
                    <a:pt x="37" y="54"/>
                    <a:pt x="18" y="107"/>
                    <a:pt x="0" y="161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7" name="Freeform 148"/>
            <p:cNvSpPr/>
            <p:nvPr/>
          </p:nvSpPr>
          <p:spPr bwMode="auto">
            <a:xfrm>
              <a:off x="2289015" y="4559746"/>
              <a:ext cx="317447" cy="862116"/>
            </a:xfrm>
            <a:custGeom>
              <a:avLst/>
              <a:gdLst>
                <a:gd name="T0" fmla="*/ 59 w 59"/>
                <a:gd name="T1" fmla="*/ 0 h 161"/>
                <a:gd name="T2" fmla="*/ 0 w 59"/>
                <a:gd name="T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161">
                  <a:moveTo>
                    <a:pt x="59" y="0"/>
                  </a:moveTo>
                  <a:cubicBezTo>
                    <a:pt x="39" y="54"/>
                    <a:pt x="20" y="108"/>
                    <a:pt x="0" y="161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2569704" y="4569772"/>
              <a:ext cx="267323" cy="825360"/>
            </a:xfrm>
            <a:custGeom>
              <a:avLst/>
              <a:gdLst>
                <a:gd name="T0" fmla="*/ 50 w 50"/>
                <a:gd name="T1" fmla="*/ 0 h 154"/>
                <a:gd name="T2" fmla="*/ 0 w 50"/>
                <a:gd name="T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54">
                  <a:moveTo>
                    <a:pt x="50" y="0"/>
                  </a:moveTo>
                  <a:cubicBezTo>
                    <a:pt x="35" y="52"/>
                    <a:pt x="19" y="103"/>
                    <a:pt x="0" y="154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2840367" y="4579795"/>
              <a:ext cx="200492" cy="798628"/>
            </a:xfrm>
            <a:custGeom>
              <a:avLst/>
              <a:gdLst>
                <a:gd name="T0" fmla="*/ 37 w 37"/>
                <a:gd name="T1" fmla="*/ 0 h 149"/>
                <a:gd name="T2" fmla="*/ 0 w 37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149">
                  <a:moveTo>
                    <a:pt x="37" y="0"/>
                  </a:moveTo>
                  <a:cubicBezTo>
                    <a:pt x="27" y="50"/>
                    <a:pt x="15" y="100"/>
                    <a:pt x="0" y="149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0" name="Freeform 151"/>
            <p:cNvSpPr/>
            <p:nvPr/>
          </p:nvSpPr>
          <p:spPr bwMode="auto">
            <a:xfrm>
              <a:off x="3121056" y="4563088"/>
              <a:ext cx="163736" cy="832043"/>
            </a:xfrm>
            <a:custGeom>
              <a:avLst/>
              <a:gdLst>
                <a:gd name="T0" fmla="*/ 31 w 31"/>
                <a:gd name="T1" fmla="*/ 0 h 155"/>
                <a:gd name="T2" fmla="*/ 0 w 31"/>
                <a:gd name="T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55">
                  <a:moveTo>
                    <a:pt x="31" y="0"/>
                  </a:moveTo>
                  <a:cubicBezTo>
                    <a:pt x="20" y="51"/>
                    <a:pt x="9" y="103"/>
                    <a:pt x="0" y="155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1" name="Freeform 152"/>
            <p:cNvSpPr/>
            <p:nvPr/>
          </p:nvSpPr>
          <p:spPr bwMode="auto">
            <a:xfrm>
              <a:off x="3398405" y="4563088"/>
              <a:ext cx="167077" cy="818677"/>
            </a:xfrm>
            <a:custGeom>
              <a:avLst/>
              <a:gdLst>
                <a:gd name="T0" fmla="*/ 31 w 31"/>
                <a:gd name="T1" fmla="*/ 0 h 153"/>
                <a:gd name="T2" fmla="*/ 0 w 31"/>
                <a:gd name="T3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53">
                  <a:moveTo>
                    <a:pt x="31" y="0"/>
                  </a:moveTo>
                  <a:cubicBezTo>
                    <a:pt x="21" y="51"/>
                    <a:pt x="11" y="102"/>
                    <a:pt x="0" y="153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2" name="Freeform 153"/>
            <p:cNvSpPr/>
            <p:nvPr/>
          </p:nvSpPr>
          <p:spPr bwMode="auto">
            <a:xfrm>
              <a:off x="3762631" y="4563088"/>
              <a:ext cx="90222" cy="801968"/>
            </a:xfrm>
            <a:custGeom>
              <a:avLst/>
              <a:gdLst>
                <a:gd name="T0" fmla="*/ 17 w 17"/>
                <a:gd name="T1" fmla="*/ 0 h 150"/>
                <a:gd name="T2" fmla="*/ 0 w 17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50">
                  <a:moveTo>
                    <a:pt x="17" y="0"/>
                  </a:moveTo>
                  <a:cubicBezTo>
                    <a:pt x="12" y="50"/>
                    <a:pt x="6" y="100"/>
                    <a:pt x="0" y="15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3" name="Freeform 154"/>
            <p:cNvSpPr/>
            <p:nvPr/>
          </p:nvSpPr>
          <p:spPr bwMode="auto">
            <a:xfrm>
              <a:off x="4060028" y="4569772"/>
              <a:ext cx="33415" cy="801968"/>
            </a:xfrm>
            <a:custGeom>
              <a:avLst/>
              <a:gdLst>
                <a:gd name="T0" fmla="*/ 6 w 6"/>
                <a:gd name="T1" fmla="*/ 0 h 150"/>
                <a:gd name="T2" fmla="*/ 0 w 6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50">
                  <a:moveTo>
                    <a:pt x="6" y="0"/>
                  </a:moveTo>
                  <a:cubicBezTo>
                    <a:pt x="4" y="50"/>
                    <a:pt x="2" y="100"/>
                    <a:pt x="0" y="15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4" name="Freeform 155"/>
            <p:cNvSpPr/>
            <p:nvPr/>
          </p:nvSpPr>
          <p:spPr bwMode="auto">
            <a:xfrm>
              <a:off x="4360766" y="4576455"/>
              <a:ext cx="16709" cy="778579"/>
            </a:xfrm>
            <a:custGeom>
              <a:avLst/>
              <a:gdLst>
                <a:gd name="T0" fmla="*/ 0 w 3"/>
                <a:gd name="T1" fmla="*/ 0 h 146"/>
                <a:gd name="T2" fmla="*/ 3 w 3"/>
                <a:gd name="T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6">
                  <a:moveTo>
                    <a:pt x="0" y="0"/>
                  </a:moveTo>
                  <a:cubicBezTo>
                    <a:pt x="1" y="48"/>
                    <a:pt x="2" y="97"/>
                    <a:pt x="3" y="146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5" name="Freeform 156"/>
            <p:cNvSpPr/>
            <p:nvPr/>
          </p:nvSpPr>
          <p:spPr bwMode="auto">
            <a:xfrm>
              <a:off x="4628089" y="4563088"/>
              <a:ext cx="70173" cy="765212"/>
            </a:xfrm>
            <a:custGeom>
              <a:avLst/>
              <a:gdLst>
                <a:gd name="T0" fmla="*/ 0 w 13"/>
                <a:gd name="T1" fmla="*/ 0 h 143"/>
                <a:gd name="T2" fmla="*/ 13 w 13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3">
                  <a:moveTo>
                    <a:pt x="0" y="0"/>
                  </a:moveTo>
                  <a:cubicBezTo>
                    <a:pt x="4" y="47"/>
                    <a:pt x="8" y="95"/>
                    <a:pt x="13" y="143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6" name="Freeform 157"/>
            <p:cNvSpPr/>
            <p:nvPr/>
          </p:nvSpPr>
          <p:spPr bwMode="auto">
            <a:xfrm>
              <a:off x="4992315" y="4559746"/>
              <a:ext cx="106929" cy="775236"/>
            </a:xfrm>
            <a:custGeom>
              <a:avLst/>
              <a:gdLst>
                <a:gd name="T0" fmla="*/ 0 w 20"/>
                <a:gd name="T1" fmla="*/ 0 h 145"/>
                <a:gd name="T2" fmla="*/ 20 w 20"/>
                <a:gd name="T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45">
                  <a:moveTo>
                    <a:pt x="0" y="0"/>
                  </a:moveTo>
                  <a:cubicBezTo>
                    <a:pt x="7" y="49"/>
                    <a:pt x="14" y="97"/>
                    <a:pt x="20" y="145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7" name="Freeform 158"/>
            <p:cNvSpPr/>
            <p:nvPr/>
          </p:nvSpPr>
          <p:spPr bwMode="auto">
            <a:xfrm>
              <a:off x="5212857" y="4559746"/>
              <a:ext cx="163736" cy="768553"/>
            </a:xfrm>
            <a:custGeom>
              <a:avLst/>
              <a:gdLst>
                <a:gd name="T0" fmla="*/ 0 w 31"/>
                <a:gd name="T1" fmla="*/ 0 h 144"/>
                <a:gd name="T2" fmla="*/ 31 w 31"/>
                <a:gd name="T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44">
                  <a:moveTo>
                    <a:pt x="0" y="0"/>
                  </a:moveTo>
                  <a:cubicBezTo>
                    <a:pt x="11" y="48"/>
                    <a:pt x="21" y="96"/>
                    <a:pt x="31" y="144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8" name="Freeform 159"/>
            <p:cNvSpPr/>
            <p:nvPr/>
          </p:nvSpPr>
          <p:spPr bwMode="auto">
            <a:xfrm>
              <a:off x="5553693" y="4569772"/>
              <a:ext cx="230567" cy="755187"/>
            </a:xfrm>
            <a:custGeom>
              <a:avLst/>
              <a:gdLst>
                <a:gd name="T0" fmla="*/ 0 w 43"/>
                <a:gd name="T1" fmla="*/ 0 h 141"/>
                <a:gd name="T2" fmla="*/ 43 w 43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141">
                  <a:moveTo>
                    <a:pt x="0" y="0"/>
                  </a:moveTo>
                  <a:cubicBezTo>
                    <a:pt x="15" y="47"/>
                    <a:pt x="29" y="94"/>
                    <a:pt x="43" y="141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29" name="Freeform 160"/>
            <p:cNvSpPr/>
            <p:nvPr/>
          </p:nvSpPr>
          <p:spPr bwMode="auto">
            <a:xfrm>
              <a:off x="5784260" y="4559746"/>
              <a:ext cx="240590" cy="765212"/>
            </a:xfrm>
            <a:custGeom>
              <a:avLst/>
              <a:gdLst>
                <a:gd name="T0" fmla="*/ 0 w 45"/>
                <a:gd name="T1" fmla="*/ 0 h 143"/>
                <a:gd name="T2" fmla="*/ 45 w 45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43">
                  <a:moveTo>
                    <a:pt x="0" y="0"/>
                  </a:moveTo>
                  <a:cubicBezTo>
                    <a:pt x="18" y="47"/>
                    <a:pt x="32" y="95"/>
                    <a:pt x="45" y="143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30" name="Freeform 161"/>
            <p:cNvSpPr/>
            <p:nvPr/>
          </p:nvSpPr>
          <p:spPr bwMode="auto">
            <a:xfrm>
              <a:off x="2399285" y="4536356"/>
              <a:ext cx="3358243" cy="33415"/>
            </a:xfrm>
            <a:custGeom>
              <a:avLst/>
              <a:gdLst>
                <a:gd name="T0" fmla="*/ 0 w 628"/>
                <a:gd name="T1" fmla="*/ 6 h 6"/>
                <a:gd name="T2" fmla="*/ 628 w 62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8" h="6">
                  <a:moveTo>
                    <a:pt x="0" y="6"/>
                  </a:moveTo>
                  <a:cubicBezTo>
                    <a:pt x="211" y="2"/>
                    <a:pt x="418" y="2"/>
                    <a:pt x="628" y="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31" name="Freeform 162"/>
            <p:cNvSpPr/>
            <p:nvPr/>
          </p:nvSpPr>
          <p:spPr bwMode="auto">
            <a:xfrm>
              <a:off x="2305722" y="4740189"/>
              <a:ext cx="3532003" cy="43441"/>
            </a:xfrm>
            <a:custGeom>
              <a:avLst/>
              <a:gdLst>
                <a:gd name="T0" fmla="*/ 0 w 660"/>
                <a:gd name="T1" fmla="*/ 8 h 8"/>
                <a:gd name="T2" fmla="*/ 660 w 660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8">
                  <a:moveTo>
                    <a:pt x="0" y="8"/>
                  </a:moveTo>
                  <a:cubicBezTo>
                    <a:pt x="220" y="0"/>
                    <a:pt x="443" y="0"/>
                    <a:pt x="660" y="4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32" name="Freeform 163"/>
            <p:cNvSpPr/>
            <p:nvPr/>
          </p:nvSpPr>
          <p:spPr bwMode="auto">
            <a:xfrm>
              <a:off x="2195452" y="4890559"/>
              <a:ext cx="3712446" cy="180443"/>
            </a:xfrm>
            <a:custGeom>
              <a:avLst/>
              <a:gdLst>
                <a:gd name="T0" fmla="*/ 0 w 694"/>
                <a:gd name="T1" fmla="*/ 34 h 34"/>
                <a:gd name="T2" fmla="*/ 694 w 694"/>
                <a:gd name="T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4" h="34">
                  <a:moveTo>
                    <a:pt x="0" y="34"/>
                  </a:moveTo>
                  <a:cubicBezTo>
                    <a:pt x="229" y="33"/>
                    <a:pt x="464" y="0"/>
                    <a:pt x="694" y="7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33" name="Freeform 164"/>
            <p:cNvSpPr/>
            <p:nvPr/>
          </p:nvSpPr>
          <p:spPr bwMode="auto">
            <a:xfrm>
              <a:off x="2141988" y="5137832"/>
              <a:ext cx="3822715" cy="100246"/>
            </a:xfrm>
            <a:custGeom>
              <a:avLst/>
              <a:gdLst>
                <a:gd name="T0" fmla="*/ 0 w 715"/>
                <a:gd name="T1" fmla="*/ 18 h 19"/>
                <a:gd name="T2" fmla="*/ 715 w 715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5" h="19">
                  <a:moveTo>
                    <a:pt x="0" y="18"/>
                  </a:moveTo>
                  <a:cubicBezTo>
                    <a:pt x="239" y="19"/>
                    <a:pt x="478" y="3"/>
                    <a:pt x="715" y="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34" name="Freeform 165"/>
            <p:cNvSpPr/>
            <p:nvPr/>
          </p:nvSpPr>
          <p:spPr bwMode="auto">
            <a:xfrm>
              <a:off x="2075157" y="5328299"/>
              <a:ext cx="3916278" cy="96906"/>
            </a:xfrm>
            <a:custGeom>
              <a:avLst/>
              <a:gdLst>
                <a:gd name="T0" fmla="*/ 0 w 732"/>
                <a:gd name="T1" fmla="*/ 18 h 18"/>
                <a:gd name="T2" fmla="*/ 732 w 732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18">
                  <a:moveTo>
                    <a:pt x="0" y="18"/>
                  </a:moveTo>
                  <a:cubicBezTo>
                    <a:pt x="243" y="11"/>
                    <a:pt x="490" y="3"/>
                    <a:pt x="732" y="0"/>
                  </a:cubicBezTo>
                </a:path>
              </a:pathLst>
            </a:custGeom>
            <a:noFill/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</p:grpSp>
      <p:pic>
        <p:nvPicPr>
          <p:cNvPr id="112" name="图片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295" y="5928890"/>
            <a:ext cx="2554445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46B08F-00DB-264B-8F09-6D8DD5B5A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8" y="643467"/>
            <a:ext cx="2818746" cy="24756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图片包含 书籍, 文字&#10;&#10;&#10;&#10;自动生成的说明">
            <a:extLst>
              <a:ext uri="{FF2B5EF4-FFF2-40B4-BE49-F238E27FC236}">
                <a16:creationId xmlns:a16="http://schemas.microsoft.com/office/drawing/2014/main" id="{5ABE9241-3186-8B4A-8A1A-603FB1ACB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5" y="3748194"/>
            <a:ext cx="3624092" cy="2471631"/>
          </a:xfrm>
          <a:prstGeom prst="rect">
            <a:avLst/>
          </a:prstGeom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9BBEB1-B980-EC4A-ADCF-1A5045AC7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7" y="650497"/>
            <a:ext cx="46100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16BB3CE-7BC2-4DF7-8347-5AA3E26AE41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RrhU0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Ea4VN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ARrhU0Acll6uAIAAFcKAAAhAAAAdW5pdmVyc2FsL2ZsYXNoX3NraW5fc2V0dGluZ3MueG1slVbbbtswDH3fVwTZe9xd0wFugDTNgALdWqxF32WbsYXIkiHR6fL3k2SplpI48UwUqMhzxItItqnaUr74MJmkuWBCPgMi5aUyGq+b0OJmmrWIgs9ywRE4zriQNWHTxcef9ksTi7zEEjuQYzkbkkPvZm6/MRTn49vcyBAhF3VD+P5BlGKWkXxbStHy4mJo1b4BySjfauTVj/lqPeiAUYX3CHUU0/rayDhKI0EpMCF9Xxu5yGIkA+Y9XdlvJKd3dT77A9qOKoqWtvxkZIjWkBLiIl8vjQzjub49fpW5kfMEhL+ooV8+GxmEMrIHGV9+99XIIEM0bfM/PdJIUZqCxpzzj/jOYYIUevxMVFdGLhJMQsbRxVdw5bG53gUg92s496kZVynYk6nrwUIwj54xWKBsIU38qbOpSrw9tqjnAxYbwpQGhKoe9KSDfiKt8tfEuh73B94oLwKQU/SIV8HaGlZdvAEw1vf41erWroowvnddEKCEnVMGEfbKHvlbl/UIGSh75DOjBTxytj+CH1o6jn/iW+Ie83z1tRU40UdfL3/yVuPpwQyuClw7hcfUooCFWQd6WROkgr/QGszjpYk1dZElR6GlnOxoaRm/DC7b25xUmhwYXMOdbq8UKTI41XU2VL2rw2ez57gpnTXuyu5vQ59jd56gXuU3U4JI8qrW6arpxPH0rOj6TJPTDFcdkPd8I0ZyaiK3IF+EYGO9cIEQYm1mQ2DRDdgQPE2CEqTJ6SKn7pJT1edtnYFc60ej4Jsn1nW4ipYV0z/4SuENipgwYOyYWOnrOKHvvRkoXAcAkXnlO7c7dJa6ZUgZ7MDPf6CwCQ9llirdokPdtsQH2GDYb04zqiHduugbJcTFhhOEVx2XiBdPaBjR80gyZTOLpt8v4v7maDX7jWZaL1xm9uw6KbpY248rqJXmH8p/UEsDBBQAAgAIAARrhU0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ARrhU0MqAFFowEAADQGAAAfAAAAdW5pdmVyc2FsL2h0bWxfc2tpbl9zZXR0aW5ncy5qc42UTW/CMAyG7/yKKrtOiH3CdkODSUgcJo3btEMoplSkcZSmHR3iv68OX02bDuJL8/LwOnbrbDtBuVjIgtdga5/t/sPdWw1IMzqDW1cXLXpCOlMaUpCGmxjlLE5AxBJYjcyPDid5dyZ8/kxa73nxKeIFpBU/hvTLkou0iiuPhfZoqUfLPdqPR9v4Ev86lR2q2ldU6fY8MwZlN0RpylZ1JeqEW4bdvNtVLbAGYw76ArrkITimfbvayLPjU5+iyoWYKC6LKUbYnfNwHWnM5KIt/6pQoMsXvt4DvZf+29ixE3FqJgaSeuLxgKKdpI8qhUPe5zGFFxZ8DqLi27PrH9QxbhZUo/M4jc2RHt5RVGnFI2h0aTCkcDFZejW62adocgY2Zk883FM4hOAF6IbV6JHCAVFl6ooXqDRG1JEG2uz5CRXIF7GMDql7FF6ODku2bd07F2qPP2LOCGFthFaeiUzaLo4rpt54BzetZZ36Zl74RF9e9GjK9+f8JDqnMfVrhPZfAePG8HCVlLdDeTOebmDQE7lEEhKu16BniKKs5/vSyevJO7s/UEsDBBQAAgAIAARrhU0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ARrhU3R2i9udAAAAHQAAAAcAAAAdW5pdmVyc2FsL2xvY2FsX3NldHRpbmdzLnhtbLOxr8jNUShLLSrOzM+zVTLUM1BSSM1Lzk/JzEu3VQoNcdO1UFIoLknMS0nMyc9LtVXKy1dSsLfjssnJT07MCU4tKQEqLFYoyEmsTC0KSc0FMkpS/RJzgSpfLG97uWji8ynzn3VMeLZi4bO5+zUMNZX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ARrhU2Eg8TxYQgAAJYgAAApAAAAdW5pdmVyc2FsL3NraW5fY3VzdG9taXphdGlvbl9zZXR0aW5ncy54bWy1Wktv48gRvu+vaChYYAME1oN6OdAooMiWTYxMaUXankkQCC2xbREm2VqypRkvdMgpyDEBcg2C5JDkX+S/5DBJ/kWqm6RFypJM2hNxbAyr66uqrlc/5F704AbaOuLMd38k3GWBRTl3g/uo/w1CvQXzWDgJaUR5VN1Rbt3AYZ+M4I4JGlAjTgKHhI4mRqN+DQ3lB3U7alfvwltz0GygThM3cBfpuKXB2LminysajOmNutar7omI5YZ0QQN+WGqvmht9DjCCiIbcCBz6ua/kubND+RlchMRxgS/qt5vi2aZat3pTPKhZb3VaeNtQFUVpI62l1/XattM576h1hGvNVk3ZDroNpaGgeqtVP29v651GS4G34XkbpDTxeRs1O81mQ982cAPQSFUHekPbdpTzel0Fbbh7rm2Hw0GnVkP1el1p6ttWWxkOagi4FZChKl3hQEVXBkp7qw7UeldBQ204GDa3WMdtrYW6Ddyu1bbNwUCp1XbO3c0u664dtfB0Une+IPBgCA6OityqHkiu3mIdhsBsU3/lEU5RQHz6rvKfv//2v3/9w7//+Ocvv/v9l3/85cuf/vld/aeVJEVlOqeA1LI8NSYCWYjrH5TWq8qxlFHali2OLB25zrvKfM05C84WLOBg8FnAQp94lf5P4vxJZlcEyTY0LIO7Iwu6U9eRn6KwRBfkNDynQAvmr0jwOGL37GxOFg/3IVsHTiEzl48rGnpu8ADctfOOhk8q8tyIG5z6OftwVzzFYSvoWREV5rWxeAohPTKnXqqxJj8lcDuVL3tkD7pxI5dLqFoXzynoitzTfAC6qnhOYwLQko9aRzwvgzj9zIFdES2gcZLdI480zCuJW+ZJFFutV2XzaRWye+HsPO7lQD/hPAYdKLgXFtbEUwgkJigUFopS4jY5f32PMXnd7yU9H7RAcLPNJSFJkZPBTBtfTVTz42w0vhjPBsZFpa/FVYlEWX7zXaPd/VxvtaF1JcCCoqwrdTTKC0NSWKtWTJZpT8ejGQjEo5mJP9iVvvhdGjq+tkeGiSv95D+lBUym+KbSF7+LQK+nU2zaM2tk6HhmWDNzbEu/jLCN9Ur/I1ujJdlQxBnauPQT4kuKoD+7IUWR5zpyQPRsN1jTAvr08ZVqmLMptuypodnG2Kz0LRaGjz+TksmaLyF7liRCjhuRuUcdqRZyRI6L/gLa5SYNwT++dIGT+cQNzopon6q3hnkxs8fjkTXDpp5SKn0cOEgPidBUXtBUtfAUZIQEFvPXwWcy+6QEpHpeaSGXxsXlCH5sYcile7/04Ie/wpoJhpBMaFAACImDp5B1lnU7nurCh6AQEbQiUfSJhU4uabKhKyDbMLUxpKZmZ+TbQkwqGwLvBgtIHbrgBeRdYctSL/BsMP4AOQ61OS4JGr+HknxfEvQRW1BD2CoAM9Ub40IVFSHKMC2QtAYXROS794jIYgE44c2Ny9YRUISHoUxkNUZnpTVZ+PtrCKShjo5UeywYnC3f7t0NBVNCB9a5ArqgDWlYF9n1/bXxy9lQNUZYn0G66ePbmS27pFDqk0cUMI6IsyHBgqI5XZA1VMIjjDmuI8dE5KUJP6zdHxHhSf/5Nmldpo4/fPsKk3IN74BlsGUGZbBPWfGXtAu3JTN4pSEi149aUcQBrzbB0rCpTo3x1wlR5PprL+7SXyNQT8aVDdaLdrzdX8XD9n8wxopb8MCAjjZwWSkQhpVYLDmweHqlgIY5BHWTuJ9DwxfH1FICzHEiw2ToDWJuwHM5Q27Ao+VE3OKBZdiw2bqlc3H8KACWtRpH7XC8xSHRo3BKfyrVOb1jsF/yKNnEGxlYu2T4i0Q5s1XKLS22YY/AcBNk3sdJBVI91xeHqGJir69w6op4NcjN55atPUdWt+c+yBUB/Lz26fN92F3IfEn1SJTmdbwo/eKNhsRTnMZ6J+U2EE8FWjhWmfp8U8QsrE61y5mmmhoWJwpRz15xHFSH8MnItmYjdSAkQJn4hC+WsArfiYNecVnxiUDHQxXkJZO3KAkXy3/95m/FxezZE1NRQv15WTlQ/KJr4id5vzIZp9GvC8ix1UEeKl8KApMDVQotfr6yDUjQr3JkIfGy5DNf3HEVUg0lkIRRtW1Vu7yCKrFkUbB1CHvBkkKu1Ol7aHxyr1/pX5HwARqnzZhXVpD0vMhNXtqG3RF3zT03oCXhb16JxORtYzJTdV2e/aFGPXfxEC+/Dhxgkns+5LH7MvK0S9WE7rwnkjouLy9TLm5p14KWEL/vGsLm4Fr3RNjdqHgEejjPXdAEPGTeRFxtPb/LBQZxEwdp3OehONKnb1mOaMk+JbHr3xEvArYsaZ91AjZMxGYxEZmn7XNPRe04GdaEsM93wzxYFrR4Nhn2PH0fpWkDefObtfuJ9sxwOGUlQxnLd8R9fpN+5s/4M8R9fkssKWM41j0D7Y9kkelt3ICEWXqRyAEPDWSPSnjStzyPsGAkbmWjjEkJIc/pM4f2sy3Odn2a1LQYytpdPWJ4L3jaw1wJzPxRzj4SXz7kBnY5XD2dxD3uco8ez3A5HajDbBLI90NlkPAcqoP4S4R9n8RUxB9X9F0FTiNksRTtPqqgRMa7ivBq/E3NMdwqbWqip5VC+rKny5ZeCheITp5ByHmfhrC44E+DetVnbupVTwWol4g9Hr9g7c9piCEFXJqmaJ6W5V6mt2E3clOahx0ZzOL5EkQHcEpKMRlCLqvkxiqtmPglOw67S+56dEPTbpUhZFxzeva9CErjdGarfETveDa3E0rpEkja3S4Rs9z5gaMweSjLt8/sQMmK42Qeydkf6Fjp8rPTdWBBSju1SPZsk2Z8L+rVA6qA95j3e9XsQgsN6tlXrfs0gIK8o3968D9QSwMEFAACAAgABWuFTYw15O6IFAAAJGQAABcAAAB1bml2ZXJzYWwvdW5pdmVyc2FsLnBuZ+3deVhS2d8AcBvbxhazMrUcSUubLIV0yiWFFsscLc0WNRcwLTPHTBl3gbLph1vZRCnmgpXlLpkRKgqZJblSLmBuWC6EJKSIKAi8zDv1vDP66+/3n+vziA/nXM89557v59xzzh/3Jrocs1+ltlFNRUVllcMRO1cVlcVOKiqqocuXKlPkB3baK/8sQrraH1Apa9PlKr8sDth/dL+KSnnqijnfJcrvP14+4oFUUVld/9fvInpIgb+Kil+Vg93+k1E+4/3Oyf6Rsw0foo9SVeBXPOuuV/752e73R/HxD9au1VqresBl+Zjxg4SPRgmIDcbH1xjor7Fz2vPuCuKpYwrmZ4wzLgS9bVv4WBalqDi/iBCEeOvEmjqJYXTZ9hOqiiV1lyaHSskDPbXTPUEUN5/okVGOI7h2ON8ccWXRUu1/flyNDURMpV7U77J7DNNLUcz0suURYHbUO/upswsONVladCMFZFE3fMNiYI1j54F/Zys/LoTkbnSQRX1p2yt4BksxudsY3Hlk/kEx2gWnJ3P18ofixZWDZRW8FhXVlZAX//fxovrqRUN1+VQ+7EcjI7d/Zf2dT1ladNfGJY3ZfNs87PD8/CmzzfifE9QMVOdntKxcbjSwvebEgvKuINqDDvibjcaYz8u5tekJ5LjGKbsFrXwCaSy+vZbTMj/907kXL+0OndTQmX+RX7zMc9M4sc87ZH5RYaobjIwfJL1RmV/dDUbRp1w/ZunMT69d6Y4vSDBe2Dx3/JTxWbUCXuu8ovZd+m6dthJ//TXL3G9eem76ohXrNI8f8p/f+4tW4HwOOS0Kr51f1JtV363T8CmHROT5hX2E8H1gUJSwoG8Rvu3FCdtzyyzmF1X1/TrVGG8PbUuZH6k+S3c6nbTT/HP+8crkGM1dSzpF5+cVtdniu3W67WZo2Jaxa1762+Yr1xOTCgzMFsTTdQeiweMr1QPzixr+fp0mi/JeWZkvkKLz3QDknnq13oWVOb/Zfd+vk8/dO5YBDfOjA/z9AKxNwv8wBqAAUAAoABQACgAFgAJAAaAAUAAoABQACgAFgAJAAaAAUAAoABQACgAFgAJAAaAAUAAoABQACgAFgAJAAaAAUAAoABQACgAFgAJAAaAAUAAoABQACgAFgAJAAaAAUAAoABQACgAFgAJAAaAAUAAoABQACgAFgAJAAaAAUAAoABQACgAFgAJAAaAAUAAo/t9QQOD4Gtl0715Y9qIFDYR8USzVs1wpWPNfHtknXbXcaMOeDYcXFmi+GR+V/+VY3YJOj0/MuJuhueAsunu+e7m+l3x7+6MFyWt0vtzSRRhA1PLU5gXJ27orCAP8cqMF/3J5E8N3cjQzhJ+Dmn7ff8LZlhT7uZweAZ95qWXKD+gnVmPCYTx5RAF84PDd9H9dT8vfEBLRZ0O0CUUE7WJRRMJ8mCxwandIrUwU2yBgSzjeH8fbZLsxNZBomYgVCZ9tcjM1vaVbHRWO4aGlLz6A1f8dlMSrbnCU6KzineLO5uNwIbP3+XnKJWQwnBFilb7R6bdoKastQD5pibcRtpi7aTo2fGDKjqkHNI9jJnGEz2OctF401xHeUzvZtANUOR6Ckfb2k2my8UwCWyEXW9SWmWByeksUh758TAZTI6dpM6/BA5HTHTxXsqc1o/r8kEQmE2Aw7PF2XrX/8B55yiOpme216taqvr5ps/FuzQxpuRwdaqrqQ6wI+Bp/2MBcuYbMFaRfbqhW0j8ay5YOjHEmwzNJLGQpmBgU23sw0RLvFXSjSIrqFWSJDn3GQqfuZ4LTyDV8e73oYVVycbcrzQeexWKkxg1vsVBQRkRVrVzMh873bj8Xmis+B8BihQqe1464lKDjYGk3HfpcmzIm7goeEzPHG8K3a6XC5DOtzQ0KOOW8NCVFGtFEKP8dbjzY1euxmk6o6BL29JqhZqvSAz3d/Pl0rsC8MTzSk/MtLNLP5srffU7cllNJLkfY3SQJqUztpyI0aze1NX844Vojc29MItmzHldTQz1SBr7Jw5DjrnrA8UwthhD2cMOSjn1mp1UaUaG9Q3KDjfr+WXATE2O9TgxD1f51efVp0VMNrTFF6qCZj320dvLDpMCO141Y2NyH2nfn5gYMt9DlOqI9KYc62lGF5KDqi0Xm77WCj+2O0Gp+ZrLDTDxUKb57gkhjC/q+DkKDvpsKOM9rXhGPh0ihpdnCYEV0+oxk7Awxu56ZvsLIHrpuMiqhgfniOPxOG2iyXGDgge/rhxsN+Zp28Fx878tj9Z4+1r//kpVgoLn/MQ0TVeCyS13dz+HZVFuV/3A37KG8JuxeX3oMhTHx5AnF/XGwx59VoEixnCQC65ORR79G52Df0rEqE9OJFVJkXz6pwoZOiA4kInnCqpLsU7VeECszfEp9/0ani9EQDDp5dkkR+DQ9ybf5NTKzQx72PnL8MCSDfuPRyOtKWV89tZe4BGe4JV+u4ylwPJTLPZh0qYPljVrjTWHw6YEC8yAOb6TtGzXT1n22NkNQWEjjnLCXJKQVM7CgacIJ9VaPvckmYC0n/s943Rj8wet3Yqrcw8iYOq8zEA+zMK26vNPmpEtnkmM8oQWfKa3eqBdeFEx6HCxiBQw99RD0kwxsEMT5MBIp3UWP3vv1lsUfeIFC3+5AEXrLdCjK84A/MApDsmsi9IL+Os9mfOfB0LQcTh51Xymmiy2eMwrSYjQ7S694JicF5t2DYh1kkikK6Cih3j+Gr6nzmD17wQbbGGXWxQ1Wt8U26v/V3iDxowFm0m5OkmH4Uk8oQj64DNZdO9XuSKHNjYApflvqeqSv0qShm8hWo+jPPEN6Tj1zm+wMheCD7qFrczhzf/dFVOXSHIx89igBO9DAwaRPWjNbvJtkNcXSiZcrwFnrj+qdgWRgQiG2Tw6C944gWF90hZMm6o2F2k+nggN5yV1qRkOU4U4FX8qsp/dZ0Dhfln2y5iRpD/U4gdbu1stx1fC1K9VweewssZbZimIeH/ePE2dUr1YOaeua+BTToMOHux3kKVwc1bQ/vRoeTqBHqhljsNTrk+WPV9ey0TxPdo9MRMSg2BQZGDPb/FAe5knB0OPm3KvB4dh0H/YusZ88VNBtjh/IJ0k/jKiLcZYcwdzfoW5JuIrERL7ygxJrktkV58dM+fWGMh1PWuZoe9WPRttMncZWtHHX+rL3g207z9qsz/eByqqmJcyBH2vipMsGrHkxbxxlJZd3e3uczNMGF4+8sWQp63kTb3bJojZiy6XOZuNfdSUR74LU3xdJ0+Q6Qw5wHhrcn15umiHZS+8J5F47j1KJHbphMRC0RKQQmzih5UICu69sgxY2pzK8FT1ZR5FnVYMdfYf76ob/egrvKadf+UiJNpMknJwcBzlm3a34+9m6g09XZk2a/MEDlY3CglbZQllFjPR8MJFxiibMFsQNIskoYj66FJr/E9GP/aDSx62/TG4h87rc6iuRjE2Hw8eCs+QDoSDeeAGcSPbjjpems2a7mvM57jQfIhldCxX7SGT0nNeVtHwbQiIi7CzEQ5U7ki662iGKsmT5cVWFy9dqglabGI/dt+4AYWbqQdMNf5B4FBE4QbIiN/71zC74iy4MYQe+s3cPuhNlObJXWpKNTYdliZdx+F/HHEvi1Rh+UilBPE7pb0c237jgQthhKitgeNJ5XtVHUau9yDqEkDYYexOPp7HlNvlc6+nJ6tEQ+i+DnRy+yG+uZ0ooQaVqF2KWl4A6GCE7cjpTQ/WSsdWTpJdpZG43x1zDaTEOp9dBml7NHeHImgfPtEWyl5UXvR2yPxR/EPQpDRrVtqW5J1pXGNBS/2ZGgFyMmwCv7KgopEFSbxj9BXcA9m1wpOpEzY6kOycZDoEaGrQm/Jbskr1EL8ZxOQ80LRrCYv64yRW8F0d/msE+5cY8RIcoG7GI/MeV333jWni6hGRWrwVa4QqxmpLQBYVkCpT2U90Fvf80zB4j1u0Sx8pjmw6PeUM0nM7+st2MLNaaoKpf9tvtCopSX3L1eE5+cbIEQSFWEj32GuJbDjYGL8PN6lYYx8kMw5oOIplt9c21IV+n7i9Q5pc3sTUD4J+0i1MlcWFwSCFcoVQio3a9PgPRKU4O1C2McoXdRE0qSLxopyi8fGgkwY6+GCepoFvdPNREvTtbFe/w3n0vYbZ5ybq6rYdxBshYjAbonjUTvhMLvewMevD0dC+rxDsM8j6SPQZ+dyKH7j9uU9MnNfo6z+mzUKUvvjor0CEgmVp8EfKPWxJsSSCkECyhCy+1hJinGUvT2juOQE5vH0JSNda3kSDQ0bjDM4XS0wGQHMwjNGpc30p4902CnSg2P/kuV2btBimEbRGZ4nWXG2GUTiLZMn5kyD4nDJPY1dxeHxGL0Q/ffflnfAnKAj8x7PLwLHv6qV8f+RFWttPEsS0cxpSvddRr7unKJPfSz/w9/ko2uku9LjY3p0PBus7u1tRcAloYr/YjKTcHXXZaKab2Qd0U53dbswOOMkGUZVtPfZd67aqgaXKNTPqDa79iIoLVW/UMkkErFWJ0s6HrA7j6FvGNFGe85XXL2p+RuXSvThQtYBUjKvr1rZeSDEbcefGNkDg/8TDOmSrgPEyFVks786HhyE0f8gTLhkpz+vjjtStuT6CpzyE6guYhMA55PSlouZEonUPFftpZ6tItnEj8epOq1olSzhlvxvBTZ1kPSY+1V+BmI4szYFsDXl2b5ZCClIMvDCnxLxj6YCkUbMXF2dZE1OJYu2XY1xoWDZJYm7zzVIhHrKwDO8KabaFJ2+LqKqYlt9PTb5CEE7ey7mIH54ZAim4UH0noPbV+e4EjjICWcDN7O4N54rxlgmn55Jg/gr3s6cT+iMAkC4WtX07Upx+fMNum7mCHnRQvtdc1P2JFNsncY7I7AvwIh3ETXtvy7T6SpLwRqM/XZfALknYUv4pzyVB5M335DsXwNYO6ZWPSs0ycvay9i36T9c2YwtSz/0PgHvBnHwxbjaLaUsv3Zzf+sr5VMSHwWoF7+qf19K0sj32Fuxu1lDPLa+X+G4+PPRfFtl+LjMVwfzd7IlDlTO2tK7HdGSB5RZQaT0XJggKqSfucQXJz+LMW0AOkU0F3DGyUnJnjcQgnEUx8/kjvS1WOq2Gg/G8TkI2rbESdJ7YdwpHOvWmPbNRJHimvdo850mbzIOWcQz+aJ5H4LsFJkPmETIaWkRA7nGLpmtqmzX6LsPktsKZfiFljaw/Zvo7uvsHJqG74tRa8Jrqg9f65Rmo66uM6QrdMOd3slU2kYqaETW2DdJh8ovUgcc4Les2YSo+7nCHPeaT+qeMedf3RMdQlu6tccTDMaM3W+w+gLqAkDU7Mhbc9qKzDuEfY3ZdWHcn3caOxt737tr5IXDoQJ2y9xr4eOi4slRgoXCoLGKm8PUKB/4lFCBuN32Q60o91MyQuquAKBG0bTa1GYqA2PgqqsAA7mqLtSi4WnomJ5dWMIWUxs3MgGJ2XAV0ZmCUonLjQpzjz+k6iX4maEQ7h6jx6huFhlmoQHooRZrL75nSd91nVtrJoclG/G01yqny46Wzjcq+zjTEQ69FrzWkIM71jZtQvxGqbnMAaeaRNQ2hN3PhEVpAYOQ6mzzbzrvHaUyaVF7Q6VbikpR3lsVcdLHYw/TaYuKmCaXOTDjtwU8IGxypZj6jmjjQ6XTx0XcvH0jit0wP6DBGWvuyZCO4Jk3Gd2TbljF/+c3JRJth+jPWYXBjNUF7f0Do7SBXZ8S5JvSYIDJuS+2iibEaR3ES3IO4uzNNSivEYPa7EesSGKa+J9t8YENESXdLvrKzDL1/r4FVxNYCAeu79iwfFJ4gQNEBOhynXRfb0tXX+03OGqTaTb5YxDR3VKzKILlDJu1Q1o/hExNMveU1BoKigxuP6YZI12WqLROwhz5LS2psxs4/mloSWScvXO+50ijOjnG9r1vH93+2Oi4PKNcIFzaPMMmEao1DQHDxG+agrdckKvbnBCAf+shiXw6j7qG+lLtC3IsvqZlzl8ZVp0vIIWG3fNta3CBhf6oORiZRHDj+HwW3FPE+KD0cuBHNFNMlYcbEitzrCJ75xK/5z7JFjtm4v4s6ZYfTWqTdW8d8a4LNg+M744T6QDY/hLr3CQc/khbQmpJu//FutzNyF4RvKZxwCj4iIs7XKPuBLJ+aEDCI6+EnEab3bFRxPNUFsOwsuG3MTKF0phNihThyVSdaa9g4rM89absRRNxJ11yExLn2TM3biITnqh2cjYGtyaP+326spVN1GzKF4+ijuiUyIQz0hFSO8eBLSWqJvFTkBfsap3OcpF81G0qT9rUiXPPbpGRxhbpivXOzcR4RdV66spcrV5wBU8Cb4ei5DeZ/YxnqPdNbnySjyFJJ6HB/rnMZMibLa8jWs4KqiN1eQcaXR24kVORV+rSH9o658gRXf3nuIZH7ERw+2lXOmuY/ZNDUCxkSLPz1MvXTTKLxXYtt4nzIuk23+3GMK741Z+cFKfruIlWEDfSf7IufI7nzbfttoKYblZG9R2UpENrNqWBLRXBqyW5Ja0CjF6DqVaXiEXSbWTveU5TQPB8GlPXUXJqc6nNl9jy950rZZ/U4en13UEx7Z/4+NIeU8fAzEKBMdX4d9UMckRhMneLOl5Vtn7TtLBdhQSKFbXBnmfn/YGm5wOwZVRib+8AbnDK0qxhp0KtpAD4StIWjhqK+uyKx8+AP6Ra9a/7jXtn9uCFQ+JwaQ42SZ6NbYo3AGYWjcGbpaV9PpNmzwXoi0D8kY18PMTXijKB+4DAkp5v1uWjCfQts5f7/Ofc9mfAv1xOqdUMR/eUWCAd69aeG2TssVxMfsl3uXLHzZwrVGmGLWGfvxp2sLNp20o1j7SLeXKSQsmm5CpNqCbMSgt2rXr3pzYpoifPPAdu2Fb6yIXHVyR/QTKQ102ihHxjLfZ76gYr0WN/LQfcpZ0YQAo/B0cF23YMcvt/TqxS1D9Ni6PPQHZVUZ/OzIgcBYyK/37jXN3zSEqXYdKEp0wsypn7FYGsLeH+ikovxxOHTMruwAIv5/AFBLAwQUAAIACAAFa4VNle6RfksAAABrAAAAGwAAAHVuaXZlcnNhbC91bml2ZXJzYWwucG5nLnhtbLOxr8jNUShLLSrOzM+zVTLUM1Cyt+PlsikoSi3LTC1XqACKAQUhQEmhEsg1QnDLM1NKMoBCBuZmCMGM1Mz0jBJbJQsDc7igPtBMAFBLAQIAABQAAgAIAARrhU0VDq0oZAQAAAcRAAAdAAAAAAAAAAEAAAAAAAAAAAB1bml2ZXJzYWwvY29tbW9uX21lc3NhZ2VzLmxuZ1BLAQIAABQAAgAIAARrhU0IfgsjKQMAAIYMAAAnAAAAAAAAAAEAAAAAAJ8EAAB1bml2ZXJzYWwvZmxhc2hfcHVibGlzaGluZ19zZXR0aW5ncy54bWxQSwECAAAUAAIACAAEa4VNAHJZergCAABXCgAAIQAAAAAAAAABAAAAAAANCAAAdW5pdmVyc2FsL2ZsYXNoX3NraW5fc2V0dGluZ3MueG1sUEsBAgAAFAACAAgABGuFTSqWD2f+AgAAlwsAACYAAAAAAAAAAQAAAAAABAsAAHVuaXZlcnNhbC9odG1sX3B1Ymxpc2hpbmdfc2V0dGluZ3MueG1sUEsBAgAAFAACAAgABGuFTQyoAUWjAQAANAYAAB8AAAAAAAAAAQAAAAAARg4AAHVuaXZlcnNhbC9odG1sX3NraW5fc2V0dGluZ3MuanNQSwECAAAUAAIACAAEa4VNPTwv0cEAAADlAQAAGgAAAAAAAAABAAAAAAAmEAAAdW5pdmVyc2FsL2kxOG5fcHJlc2V0cy54bWxQSwECAAAUAAIACAAEa4VN0dovbnQAAAB0AAAAHAAAAAAAAAABAAAAAAAfEQAAdW5pdmVyc2FsL2xvY2FsX3NldHRpbmdzLnhtbFBLAQIAABQAAgAIAESUV0cjtE77+wIAALAIAAAUAAAAAAAAAAEAAAAAAM0RAAB1bml2ZXJzYWwvcGxheWVyLnhtbFBLAQIAABQAAgAIAARrhU2Eg8TxYQgAAJYgAAApAAAAAAAAAAEAAAAAAPoUAAB1bml2ZXJzYWwvc2tpbl9jdXN0b21pemF0aW9uX3NldHRpbmdzLnhtbFBLAQIAABQAAgAIAAVrhU2MNeTuiBQAACRkAAAXAAAAAAAAAAAAAAAAAKIdAAB1bml2ZXJzYWwvdW5pdmVyc2FsLnBuZ1BLAQIAABQAAgAIAAVrhU2V7pF+SwAAAGsAAAAbAAAAAAAAAAEAAAAAAF8yAAB1bml2ZXJzYWwvdW5pdmVyc2FsLnBuZy54bWxQSwUGAAAAAAsACwBJAwAA4zIAAAAA"/>
  <p:tag name="ISPRING_PRESENTATION_TITLE" val="16092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PPT">
  <a:themeElements>
    <a:clrScheme name="橙红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D4D4D"/>
      </a:accent1>
      <a:accent2>
        <a:srgbClr val="5F5F5F"/>
      </a:accent2>
      <a:accent3>
        <a:srgbClr val="808080"/>
      </a:accent3>
      <a:accent4>
        <a:srgbClr val="969696"/>
      </a:accent4>
      <a:accent5>
        <a:srgbClr val="B2B2B2"/>
      </a:accent5>
      <a:accent6>
        <a:srgbClr val="C6C6C6"/>
      </a:accent6>
      <a:hlink>
        <a:srgbClr val="4D4D4D"/>
      </a:hlink>
      <a:folHlink>
        <a:srgbClr val="BFBFBF"/>
      </a:folHlink>
    </a:clrScheme>
    <a:fontScheme name="华文">
      <a:majorFont>
        <a:latin typeface="Calibri Light"/>
        <a:ea typeface="汉仪PP体简"/>
        <a:cs typeface=""/>
      </a:majorFont>
      <a:minorFont>
        <a:latin typeface="DFPWaWaW5-GB5"/>
        <a:ea typeface="汉仪时光体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</Words>
  <Application>Microsoft Macintosh PowerPoint</Application>
  <PresentationFormat>宽屏</PresentationFormat>
  <Paragraphs>16</Paragraphs>
  <Slides>15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汉仪时光体W</vt:lpstr>
      <vt:lpstr>汉仪PP体简</vt:lpstr>
      <vt:lpstr>华康少女</vt:lpstr>
      <vt:lpstr>华文隶书</vt:lpstr>
      <vt:lpstr>华文行楷</vt:lpstr>
      <vt:lpstr>楷体</vt:lpstr>
      <vt:lpstr>宋体</vt:lpstr>
      <vt:lpstr>微软雅黑</vt:lpstr>
      <vt:lpstr>DFPWaWaW5-GB5</vt:lpstr>
      <vt:lpstr>DFRareBook-Magnolia SC2 W3</vt:lpstr>
      <vt:lpstr>FZCuHeiSongS-B-GB</vt:lpstr>
      <vt:lpstr>Arial</vt:lpstr>
      <vt:lpstr>Calibri</vt:lpstr>
      <vt:lpstr>Calibri Light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到底什么是错位？</vt:lpstr>
      <vt:lpstr>PowerPoint 演示文稿</vt:lpstr>
      <vt:lpstr>设计师的历练：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1</cp:lastModifiedBy>
  <cp:revision>5</cp:revision>
  <dcterms:created xsi:type="dcterms:W3CDTF">2020-03-26T06:16:51Z</dcterms:created>
  <dcterms:modified xsi:type="dcterms:W3CDTF">2020-03-26T06:26:38Z</dcterms:modified>
</cp:coreProperties>
</file>