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7" r:id="rId3"/>
    <p:sldId id="256" r:id="rId5"/>
    <p:sldId id="298" r:id="rId6"/>
    <p:sldId id="259" r:id="rId7"/>
    <p:sldId id="279" r:id="rId8"/>
    <p:sldId id="315" r:id="rId9"/>
    <p:sldId id="314" r:id="rId10"/>
    <p:sldId id="316" r:id="rId11"/>
    <p:sldId id="317" r:id="rId12"/>
    <p:sldId id="318" r:id="rId13"/>
    <p:sldId id="319" r:id="rId14"/>
    <p:sldId id="261" r:id="rId15"/>
    <p:sldId id="327" r:id="rId16"/>
    <p:sldId id="322" r:id="rId17"/>
    <p:sldId id="323" r:id="rId18"/>
    <p:sldId id="324" r:id="rId19"/>
    <p:sldId id="325" r:id="rId20"/>
    <p:sldId id="326" r:id="rId21"/>
    <p:sldId id="328" r:id="rId22"/>
    <p:sldId id="258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3FC"/>
    <a:srgbClr val="FF6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3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ln>
            <a:solidFill>
              <a:srgbClr val="000000"/>
            </a:solidFill>
            <a:miter lim="800000"/>
          </a:ln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88B95B-21A2-4FE1-B0B3-15FB4F62279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6D5A-677C-43E6-87A0-DE621AFAB1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940-1B7B-4CA1-A865-9B247F4086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6D5A-677C-43E6-87A0-DE621AFAB1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940-1B7B-4CA1-A865-9B247F4086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6D5A-677C-43E6-87A0-DE621AFAB1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940-1B7B-4CA1-A865-9B247F4086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6D5A-677C-43E6-87A0-DE621AFAB1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940-1B7B-4CA1-A865-9B247F4086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6D5A-677C-43E6-87A0-DE621AFAB1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940-1B7B-4CA1-A865-9B247F4086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6D5A-677C-43E6-87A0-DE621AFAB1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940-1B7B-4CA1-A865-9B247F4086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627961" y="407624"/>
            <a:ext cx="10983817" cy="5938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6D5A-677C-43E6-87A0-DE621AFAB1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940-1B7B-4CA1-A865-9B247F4086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6D5A-677C-43E6-87A0-DE621AFAB1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940-1B7B-4CA1-A865-9B247F4086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6D5A-677C-43E6-87A0-DE621AFAB1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940-1B7B-4CA1-A865-9B247F4086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6D5A-677C-43E6-87A0-DE621AFAB1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940-1B7B-4CA1-A865-9B247F4086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F6D5A-677C-43E6-87A0-DE621AFAB1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8940-1B7B-4CA1-A865-9B247F4086F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7620" y="-4445"/>
            <a:ext cx="12207240" cy="686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rcRect r="39577" b="25000"/>
          <a:stretch>
            <a:fillRect/>
          </a:stretch>
        </p:blipFill>
        <p:spPr bwMode="auto">
          <a:xfrm>
            <a:off x="1524000" y="857251"/>
            <a:ext cx="55213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rcRect l="39993" t="63148"/>
          <a:stretch>
            <a:fillRect/>
          </a:stretch>
        </p:blipFill>
        <p:spPr bwMode="auto">
          <a:xfrm>
            <a:off x="5181601" y="4105276"/>
            <a:ext cx="54832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rcRect r="47498" b="51852"/>
          <a:stretch>
            <a:fillRect/>
          </a:stretch>
        </p:blipFill>
        <p:spPr bwMode="auto">
          <a:xfrm>
            <a:off x="1527176" y="857250"/>
            <a:ext cx="47974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rcRect l="53961" t="74074"/>
          <a:stretch>
            <a:fillRect/>
          </a:stretch>
        </p:blipFill>
        <p:spPr bwMode="auto">
          <a:xfrm>
            <a:off x="6457951" y="4667250"/>
            <a:ext cx="42068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/>
          <a:srcRect r="60423" b="45370"/>
          <a:stretch>
            <a:fillRect/>
          </a:stretch>
        </p:blipFill>
        <p:spPr bwMode="auto">
          <a:xfrm>
            <a:off x="1527176" y="857251"/>
            <a:ext cx="36163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ln w="9525">
            <a:noFill/>
            <a:miter lim="800000"/>
            <a:headEnd/>
            <a:tailEnd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/>
          <a:srcRect l="67198" t="71667"/>
          <a:stretch>
            <a:fillRect/>
          </a:stretch>
        </p:blipFill>
        <p:spPr bwMode="auto">
          <a:xfrm>
            <a:off x="7667625" y="4543426"/>
            <a:ext cx="29972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ln w="9525">
            <a:noFill/>
            <a:miter lim="800000"/>
            <a:headEnd/>
            <a:tailEnd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617"/>
          <a:stretch>
            <a:fillRect/>
          </a:stretch>
        </p:blipFill>
        <p:spPr>
          <a:xfrm>
            <a:off x="304794" y="4886230"/>
            <a:ext cx="7658099" cy="1114520"/>
          </a:xfrm>
          <a:prstGeom prst="rect">
            <a:avLst/>
          </a:prstGeom>
        </p:spPr>
      </p:pic>
      <p:sp>
        <p:nvSpPr>
          <p:cNvPr id="2058" name="文本框 40"/>
          <p:cNvSpPr txBox="1">
            <a:spLocks noChangeArrowheads="1"/>
          </p:cNvSpPr>
          <p:nvPr/>
        </p:nvSpPr>
        <p:spPr bwMode="auto">
          <a:xfrm>
            <a:off x="2501085" y="2322299"/>
            <a:ext cx="7372350" cy="3383280"/>
          </a:xfrm>
          <a:prstGeom prst="rect">
            <a:avLst/>
          </a:prstGeom>
          <a:noFill/>
          <a:ln w="9525">
            <a:noFill/>
            <a:miter lim="800000"/>
          </a:ln>
          <a:ln w="9525">
            <a:noFill/>
            <a:miter lim="800000"/>
          </a:ln>
        </p:spPr>
        <p:txBody>
          <a:bodyPr lIns="91435" tIns="45717" rIns="91435" bIns="45717">
            <a:spAutoFit/>
          </a:bodyPr>
          <a:lstStyle/>
          <a:p>
            <a:pPr algn="ctr"/>
            <a:r>
              <a:rPr kumimoji="1" lang="zh-CN" altLang="en-US" sz="6000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华文隶书" panose="02010800040101010101" charset="-122"/>
              </a:rPr>
              <a:t>综合课程导学</a:t>
            </a:r>
            <a:endParaRPr kumimoji="1" lang="zh-CN" altLang="en-US" sz="4800" dirty="0" smtClean="0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  <a:cs typeface="华文隶书" panose="02010800040101010101" charset="-122"/>
            </a:endParaRPr>
          </a:p>
          <a:p>
            <a:pPr algn="ctr"/>
            <a:endParaRPr kumimoji="1" lang="en-US" altLang="zh-CN" sz="1400" dirty="0" smtClean="0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  <a:cs typeface="华文隶书" panose="02010800040101010101" charset="-122"/>
            </a:endParaRPr>
          </a:p>
          <a:p>
            <a:pPr algn="ctr"/>
            <a:r>
              <a:rPr kumimoji="1" lang="en-US" altLang="zh-CN" sz="3200" dirty="0" smtClean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华文隶书" panose="02010800040101010101" charset="-122"/>
              </a:rPr>
              <a:t>—— </a:t>
            </a:r>
            <a:r>
              <a:rPr kumimoji="1" lang="zh-CN" altLang="en-US" sz="3200" dirty="0" smtClean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华文隶书" panose="02010800040101010101" charset="-122"/>
              </a:rPr>
              <a:t>一年级美术课程线上互动</a:t>
            </a:r>
            <a:endParaRPr kumimoji="1" lang="zh-CN" altLang="en-US" sz="2000" dirty="0" smtClean="0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  <a:cs typeface="华文隶书" panose="02010800040101010101" charset="-122"/>
            </a:endParaRPr>
          </a:p>
          <a:p>
            <a:pPr algn="ctr"/>
            <a:r>
              <a:rPr kumimoji="1" lang="zh-CN" altLang="en-US" sz="2000" dirty="0" smtClean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华文隶书" panose="02010800040101010101" charset="-122"/>
              </a:rPr>
              <a:t>常州市新北区三井实验小学 周樱</a:t>
            </a:r>
            <a:r>
              <a:rPr kumimoji="1" lang="en-US" altLang="zh-CN" sz="4800" dirty="0" smtClean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华文隶书" panose="02010800040101010101" charset="-122"/>
              </a:rPr>
              <a:t> </a:t>
            </a:r>
            <a:endParaRPr kumimoji="1" lang="en-US" altLang="zh-CN" sz="4800" dirty="0" smtClean="0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  <a:cs typeface="华文隶书" panose="02010800040101010101" charset="-122"/>
            </a:endParaRPr>
          </a:p>
          <a:p>
            <a:pPr algn="ctr"/>
            <a:endParaRPr kumimoji="1" lang="en-US" altLang="zh-CN" sz="3000" dirty="0" smtClean="0">
              <a:solidFill>
                <a:srgbClr val="FFFFFF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algn="ctr"/>
            <a:endParaRPr kumimoji="1" lang="en-US" altLang="zh-CN" sz="3000" i="1" dirty="0">
              <a:solidFill>
                <a:srgbClr val="FFFFFF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pic>
        <p:nvPicPr>
          <p:cNvPr id="42" name="图片 41" descr="qiuyua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44064" y="5132388"/>
            <a:ext cx="928687" cy="868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60" name="图片 42" descr="ccc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66875" y="1047750"/>
            <a:ext cx="259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ln w="9525">
            <a:noFill/>
            <a:miter lim="800000"/>
            <a:headEnd/>
            <a:tailEnd/>
          </a:ln>
        </p:spPr>
      </p:pic>
      <p:pic>
        <p:nvPicPr>
          <p:cNvPr id="3" name="图片 2" descr="aa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152950" y="970140"/>
            <a:ext cx="720704" cy="120867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图片 1" descr="bb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873665" y="1011785"/>
            <a:ext cx="678692" cy="116699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860" y="102235"/>
            <a:ext cx="4913630" cy="3750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750" y="1588770"/>
            <a:ext cx="7013575" cy="5205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1020" y="444500"/>
            <a:ext cx="9026525" cy="6304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8"/>
          <p:cNvSpPr txBox="1">
            <a:spLocks noChangeArrowheads="1"/>
          </p:cNvSpPr>
          <p:nvPr/>
        </p:nvSpPr>
        <p:spPr bwMode="auto">
          <a:xfrm>
            <a:off x="5829300" y="2921870"/>
            <a:ext cx="3795551" cy="1014730"/>
          </a:xfrm>
          <a:prstGeom prst="rect">
            <a:avLst/>
          </a:prstGeom>
          <a:noFill/>
          <a:ln>
            <a:noFill/>
          </a:ln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zh-CN" altLang="en-US" sz="6000" b="1" dirty="0">
                <a:latin typeface="Aa元气满满" panose="00020600040101010101" pitchFamily="18" charset="-122"/>
                <a:ea typeface="Aa元气满满" panose="00020600040101010101" pitchFamily="18" charset="-122"/>
                <a:cs typeface="圆体-简" panose="02010600040101010101" charset="-122"/>
              </a:rPr>
              <a:t>教师示范</a:t>
            </a:r>
            <a:endParaRPr kumimoji="1" lang="zh-CN" altLang="en-US" sz="6000" b="1" dirty="0">
              <a:latin typeface="Aa元气满满" panose="00020600040101010101" pitchFamily="18" charset="-122"/>
              <a:ea typeface="Aa元气满满" panose="00020600040101010101" pitchFamily="18" charset="-122"/>
              <a:cs typeface="圆体-简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2280" y="22860"/>
            <a:ext cx="8783320" cy="6812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1840" y="20320"/>
            <a:ext cx="8415020" cy="6816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350" y="46355"/>
            <a:ext cx="10147935" cy="6765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5295" y="15240"/>
            <a:ext cx="8740775" cy="6828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4165" y="36830"/>
            <a:ext cx="9091930" cy="6808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1010" y="53975"/>
            <a:ext cx="8873490" cy="6774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7840" y="42545"/>
            <a:ext cx="8475980" cy="6772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3"/>
          <p:cNvSpPr txBox="1"/>
          <p:nvPr/>
        </p:nvSpPr>
        <p:spPr>
          <a:xfrm>
            <a:off x="790722" y="2281364"/>
            <a:ext cx="11210524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8000" b="1" dirty="0"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a元气满满" panose="00020600040101010101" pitchFamily="18" charset="-122"/>
                <a:ea typeface="Aa元气满满" panose="00020600040101010101" pitchFamily="18" charset="-122"/>
              </a:rPr>
              <a:t>新型冠状病毒</a:t>
            </a:r>
            <a:endParaRPr lang="zh-CN" altLang="en-US" sz="8000" b="1" dirty="0"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a元气满满" panose="00020600040101010101" pitchFamily="18" charset="-122"/>
              <a:ea typeface="Aa元气满满" panose="00020600040101010101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87415" y="4105275"/>
            <a:ext cx="457644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b="1" dirty="0"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a元气满满" panose="00020600040101010101" pitchFamily="18" charset="-122"/>
                <a:ea typeface="Aa元气满满" panose="00020600040101010101" pitchFamily="18" charset="-122"/>
                <a:cs typeface="圆体-简" panose="02010600040101010101" charset="-122"/>
              </a:rPr>
              <a:t>学校：常州市三井实验小学   教师：周樱</a:t>
            </a:r>
            <a:endParaRPr kumimoji="1" lang="zh-CN" altLang="en-US" b="1" dirty="0"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a元气满满" panose="00020600040101010101" pitchFamily="18" charset="-122"/>
              <a:ea typeface="Aa元气满满" panose="00020600040101010101" pitchFamily="18" charset="-122"/>
              <a:cs typeface="圆体-简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98740" y="1596883"/>
            <a:ext cx="7462124" cy="29130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3800" dirty="0">
                <a:latin typeface="Aa元气满满" panose="00020600040101010101" pitchFamily="18" charset="-122"/>
                <a:ea typeface="Aa元气满满" panose="00020600040101010101" pitchFamily="18" charset="-122"/>
              </a:rPr>
              <a:t>THANKS!</a:t>
            </a:r>
            <a:endParaRPr lang="zh-CN" altLang="en-US" sz="13800" dirty="0">
              <a:latin typeface="Aa元气满满" panose="00020600040101010101" pitchFamily="18" charset="-122"/>
              <a:ea typeface="Aa元气满满" panose="00020600040101010101" pitchFamily="18" charset="-122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29572" y="4308200"/>
            <a:ext cx="5780136" cy="830997"/>
          </a:xfrm>
          <a:prstGeom prst="rect">
            <a:avLst/>
          </a:prstGeom>
          <a:noFill/>
          <a:ln w="9525">
            <a:noFill/>
            <a:miter lim="800000"/>
          </a:ln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lang="zh-CN" altLang="en-US" sz="4800" b="1" dirty="0">
                <a:latin typeface="Aa元气满满" panose="00020600040101010101" pitchFamily="18" charset="-122"/>
                <a:ea typeface="Aa元气满满" panose="00020600040101010101" pitchFamily="18" charset="-122"/>
              </a:rPr>
              <a:t>感谢聆听 请多指点</a:t>
            </a:r>
            <a:endParaRPr lang="zh-CN" altLang="en-US" sz="4800" b="1" dirty="0">
              <a:latin typeface="Aa元气满满" panose="00020600040101010101" pitchFamily="18" charset="-122"/>
              <a:ea typeface="Aa元气满满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900430"/>
            <a:ext cx="12264390" cy="4906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665" y="156845"/>
            <a:ext cx="11964035" cy="6739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384810"/>
            <a:ext cx="11264265" cy="5845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0205" y="325120"/>
            <a:ext cx="5887085" cy="4081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655" y="1542415"/>
            <a:ext cx="8303260" cy="5135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8375" y="476885"/>
            <a:ext cx="8124825" cy="5903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665" y="192405"/>
            <a:ext cx="5819140" cy="64725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455" y="1298575"/>
            <a:ext cx="6060440" cy="473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" y="918210"/>
            <a:ext cx="6157595" cy="46462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917575"/>
            <a:ext cx="5889625" cy="4646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</Words>
  <Application>WPS 演示</Application>
  <PresentationFormat>宽屏</PresentationFormat>
  <Paragraphs>17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72" baseType="lpstr">
      <vt:lpstr>Arial</vt:lpstr>
      <vt:lpstr>方正书宋_GBK</vt:lpstr>
      <vt:lpstr>Wingdings</vt:lpstr>
      <vt:lpstr>微软雅黑</vt:lpstr>
      <vt:lpstr>汉仪旗黑KW</vt:lpstr>
      <vt:lpstr>华文隶书</vt:lpstr>
      <vt:lpstr>楷体</vt:lpstr>
      <vt:lpstr>Aa元气满满</vt:lpstr>
      <vt:lpstr>苹方-简</vt:lpstr>
      <vt:lpstr>圆体-简</vt:lpstr>
      <vt:lpstr>Calibri</vt:lpstr>
      <vt:lpstr>Helvetica Neue</vt:lpstr>
      <vt:lpstr>Source Sans Pro Light</vt:lpstr>
      <vt:lpstr>Open Sans</vt:lpstr>
      <vt:lpstr>Gill Sans</vt:lpstr>
      <vt:lpstr>微软雅黑</vt:lpstr>
      <vt:lpstr>Arial</vt:lpstr>
      <vt:lpstr>Open Sans Light</vt:lpstr>
      <vt:lpstr>Open Sans</vt:lpstr>
      <vt:lpstr>Lantinghei SC Demibold</vt:lpstr>
      <vt:lpstr>时尚中黑简体</vt:lpstr>
      <vt:lpstr>宋体</vt:lpstr>
      <vt:lpstr>汉仪书宋二KW</vt:lpstr>
      <vt:lpstr>Roboto</vt:lpstr>
      <vt:lpstr>Roboto Light</vt:lpstr>
      <vt:lpstr>Open Sans Light</vt:lpstr>
      <vt:lpstr>Roboto Medium</vt:lpstr>
      <vt:lpstr>Tahoma</vt:lpstr>
      <vt:lpstr>Microsoft YaHei</vt:lpstr>
      <vt:lpstr>San Francisco Display Light</vt:lpstr>
      <vt:lpstr>Thonburi</vt:lpstr>
      <vt:lpstr>San Francisco Display Bold</vt:lpstr>
      <vt:lpstr>Roboto Condensed Light</vt:lpstr>
      <vt:lpstr>Helvetica Light</vt:lpstr>
      <vt:lpstr>et-line</vt:lpstr>
      <vt:lpstr>汉仪楷体KW</vt:lpstr>
      <vt:lpstr>宋体-简</vt:lpstr>
      <vt:lpstr>宋体</vt:lpstr>
      <vt:lpstr>Arial Unicode MS</vt:lpstr>
      <vt:lpstr>等线</vt:lpstr>
      <vt:lpstr>汉仪中等线KW</vt:lpstr>
      <vt:lpstr>等线 Light</vt:lpstr>
      <vt:lpstr>Aa元气满满</vt:lpstr>
      <vt:lpstr>Helvetica Light</vt:lpstr>
      <vt:lpstr>Lantinghei SC Demibold</vt:lpstr>
      <vt:lpstr>San Francisco Display Bold</vt:lpstr>
      <vt:lpstr>San Francisco Display Light</vt:lpstr>
      <vt:lpstr>et-line</vt:lpstr>
      <vt:lpstr>华文隶书</vt:lpstr>
      <vt:lpstr>微软雅黑</vt:lpstr>
      <vt:lpstr>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zhouying</cp:lastModifiedBy>
  <cp:revision>13</cp:revision>
  <dcterms:created xsi:type="dcterms:W3CDTF">2020-03-24T04:50:57Z</dcterms:created>
  <dcterms:modified xsi:type="dcterms:W3CDTF">2020-03-24T04:50:57Z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2052-2.1.0.3383</vt:lpwstr>
  </property>
</Properties>
</file>