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6171" r:id="rId3"/>
    <p:sldId id="6172" r:id="rId4"/>
    <p:sldId id="6173" r:id="rId5"/>
    <p:sldId id="6174" r:id="rId6"/>
    <p:sldId id="6175" r:id="rId7"/>
    <p:sldId id="6176" r:id="rId8"/>
    <p:sldId id="6177" r:id="rId9"/>
    <p:sldId id="6178" r:id="rId10"/>
    <p:sldId id="6179" r:id="rId11"/>
    <p:sldId id="6180" r:id="rId12"/>
    <p:sldId id="617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D43A-A80E-CA44-8CC1-1252F81ECE51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FF8DC-5DE3-E345-B915-750E5B2532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123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8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BC998C-26B0-2A44-A8C0-E908F3723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809F78-63D6-D64B-A657-7B3F09472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F89F40-7011-C644-ABA6-B8090B44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AF024B-51CD-6D43-B00E-AA24F4B4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263777-5B37-7D4D-B034-3F68E3CB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931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E87066-DEC1-E744-B7C6-E296F19C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E7D273-4A01-5041-ABCC-D2945DD7A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2575B-3DDD-EA42-946A-31605E32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008F86-FEBE-9142-B067-F1F0746B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3BD66-327C-DA40-B5BF-2CCB1582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30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0B0ACD9-8569-D443-88E9-AD64F80F1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DBA0A0-13D9-D54E-88F7-93F39DA8B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84D57C-7E00-5B45-A161-F0924225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AD34F-E293-C54E-9671-541D5D08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A73EB2-F8D4-8645-80FD-C39FF5A3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110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38F6D-5DB0-154F-BE4A-F62007B1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0F6FC-65B5-974A-86E7-B31E74D9E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C21279-4D19-4C47-BA65-7293E98F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6F5C75-A2B0-D540-BFA2-938133E6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C40929-206B-C340-9709-352F23B6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706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39E14-1672-CC44-B713-D44C0C73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D56C38-5132-964C-AF3D-0D38C3A2B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700A62-1B53-284A-BEB5-432EC02C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0B7CF-7A19-2144-A4F4-FE9620CC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0A64F-80DC-BC42-828F-A5437466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780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6C2487-1082-FA49-8CE0-36C67742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F22167-FA65-E440-8784-6B47B77B0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A6C727-A904-EC4B-A2EF-E833775EF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558755-0F0F-2E46-A027-7A2BAB9A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1EFB65-D730-ED4C-8CBB-4AC953EB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5F278A-432A-004B-9626-16BB1090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314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9E5F2F-9D2C-F34A-8285-E7001FAB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FB7B0C-9594-2B48-B8EA-C070315A3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76F4D8-BDCE-054B-8497-1FC78EE6B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E42081-15D9-304A-A49D-52FE77223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C1D344-D9BD-0F44-813C-8C521BF68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0369976-265B-D14F-899D-0476DE82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567EA1-E5CD-A34F-8412-254D9173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760195-4051-D441-A908-8D7D703F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753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63A541-AC55-7748-9353-7DED0515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D14F58-7856-D743-ABA6-2BF9578C1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990A47-8505-FA46-BDF8-5A1E639C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A05EF1-CFC0-ED43-AC47-87353EB9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0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A0B2AC-BB9A-0549-8449-56BB489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95ED78-4340-2046-81D6-F994E715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FC9234-3D6F-B243-88E7-8CFE37A7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478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2F57D-930E-B446-8236-34437403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27C66E-B6F8-9042-8E56-DB16A1988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373255-E9E2-6749-88D1-966580FAD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E0ECFA-9085-A142-9EED-F9D6CCD9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AC4530-B725-A74F-A244-86F34B67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45F48F-5791-B549-91E4-F5447953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3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B22532-7EA6-4E4D-8EBD-0EC9380E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64DEB8-00C3-B94D-95DA-224057595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6E92ED-A942-A54F-8BC5-7B838CB15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EA4D6E-5BF9-B142-B774-7400DD62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463B6B-7835-E24C-816D-587CAB0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3E674A-2A44-6340-97E4-45E45F39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680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DC5833-E251-E34E-82FE-0EFBB744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A56617-6FB9-FD4B-94CE-732589BD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9F5F92-2552-8746-9859-C694B5F78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7091-AEE4-904E-9B57-7136C142A0BF}" type="datetimeFigureOut">
              <a:rPr kumimoji="1" lang="zh-CN" altLang="en-US" smtClean="0"/>
              <a:t>2020/3/30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AAF387-892A-9844-B2F9-C786653E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B4A0FC-E93F-A944-B10F-F2D9BE39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1AEE-C849-B447-80E9-B6E98F583D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25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4131340D-90C2-0748-9035-A64F1E99C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52F2A8-295E-FB44-978E-69948D749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4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2FBCC6-D251-E640-BF96-DA2A3BB4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7" b="25000"/>
          <a:stretch>
            <a:fillRect/>
          </a:stretch>
        </p:blipFill>
        <p:spPr>
          <a:xfrm>
            <a:off x="2" y="1"/>
            <a:ext cx="7362191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4" t="63148"/>
          <a:stretch>
            <a:fillRect/>
          </a:stretch>
        </p:blipFill>
        <p:spPr>
          <a:xfrm>
            <a:off x="4876800" y="4330701"/>
            <a:ext cx="7311389" cy="2527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98" b="51852"/>
          <a:stretch>
            <a:fillRect/>
          </a:stretch>
        </p:blipFill>
        <p:spPr>
          <a:xfrm>
            <a:off x="3811" y="0"/>
            <a:ext cx="6396991" cy="330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1" t="74074"/>
          <a:stretch>
            <a:fillRect/>
          </a:stretch>
        </p:blipFill>
        <p:spPr>
          <a:xfrm>
            <a:off x="6578600" y="5080000"/>
            <a:ext cx="5609589" cy="177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23" b="45370"/>
          <a:stretch>
            <a:fillRect/>
          </a:stretch>
        </p:blipFill>
        <p:spPr>
          <a:xfrm>
            <a:off x="3811" y="17781"/>
            <a:ext cx="4822191" cy="3746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8" t="71667"/>
          <a:stretch>
            <a:fillRect/>
          </a:stretch>
        </p:blipFill>
        <p:spPr>
          <a:xfrm>
            <a:off x="8191501" y="4914901"/>
            <a:ext cx="3996689" cy="19431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>
            <a:fillRect/>
          </a:stretch>
        </p:blipFill>
        <p:spPr>
          <a:xfrm>
            <a:off x="-1625606" y="5371975"/>
            <a:ext cx="10210799" cy="1486027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980940" y="2763521"/>
            <a:ext cx="3164840" cy="1569658"/>
          </a:xfrm>
          <a:prstGeom prst="rect">
            <a:avLst/>
          </a:prstGeom>
          <a:noFill/>
        </p:spPr>
        <p:txBody>
          <a:bodyPr wrap="square" lIns="91437" tIns="45719" rIns="91437" bIns="45719" rtlCol="0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9600" dirty="0">
                <a:solidFill>
                  <a:srgbClr val="FFFFFF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谢谢</a:t>
            </a:r>
            <a:r>
              <a:rPr kumimoji="1" lang="en-US" altLang="zh-CN" sz="3600" dirty="0">
                <a:solidFill>
                  <a:srgbClr val="FFFF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</a:t>
            </a:r>
            <a:endParaRPr kumimoji="1" lang="zh-CN" altLang="en-US" sz="5400" dirty="0">
              <a:solidFill>
                <a:srgbClr val="FFFFFF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2" name="图片 41" descr="qiuyua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827387" y="5700395"/>
            <a:ext cx="1237615" cy="1157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 descr="ccc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9515" y="254000"/>
            <a:ext cx="3456384" cy="533744"/>
          </a:xfrm>
          <a:prstGeom prst="rect">
            <a:avLst/>
          </a:prstGeom>
        </p:spPr>
      </p:pic>
      <p:pic>
        <p:nvPicPr>
          <p:cNvPr id="3" name="图片 2" descr="aa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1327" y="2595693"/>
            <a:ext cx="960939" cy="161156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图片 1" descr="bbb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85267" y="2763827"/>
            <a:ext cx="904923" cy="155599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47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31C629-FF3C-D745-832B-E1C54D68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房间, 食物&#10;&#10;描述已自动生成">
            <a:extLst>
              <a:ext uri="{FF2B5EF4-FFF2-40B4-BE49-F238E27FC236}">
                <a16:creationId xmlns:a16="http://schemas.microsoft.com/office/drawing/2014/main" id="{BA1AB9B4-8A14-2544-8D96-333954227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4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6AFF4F-0F3C-AE47-A87D-F29D8DEDF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1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里有图片&#10;&#10;描述已自动生成">
            <a:extLst>
              <a:ext uri="{FF2B5EF4-FFF2-40B4-BE49-F238E27FC236}">
                <a16:creationId xmlns:a16="http://schemas.microsoft.com/office/drawing/2014/main" id="{ABBB9636-7D84-2949-B75C-CF0B1C6D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照片, 不同, 显示器, 屏幕&#10;&#10;描述已自动生成">
            <a:extLst>
              <a:ext uri="{FF2B5EF4-FFF2-40B4-BE49-F238E27FC236}">
                <a16:creationId xmlns:a16="http://schemas.microsoft.com/office/drawing/2014/main" id="{B7E52CCB-82F2-4D4B-BAAD-9EA8D77C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7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F02B0E5-B5FE-804F-B6BB-192E1374B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8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8355A0-B0DC-8747-9154-310014DCB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5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DB2E11F7-2CC7-C24C-8A05-40373ADD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Macintosh PowerPoint</Application>
  <PresentationFormat>宽屏</PresentationFormat>
  <Paragraphs>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华文隶书</vt:lpstr>
      <vt:lpstr>华文行楷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晗</dc:creator>
  <cp:lastModifiedBy>陈 晗</cp:lastModifiedBy>
  <cp:revision>1</cp:revision>
  <dcterms:created xsi:type="dcterms:W3CDTF">2020-03-30T08:05:37Z</dcterms:created>
  <dcterms:modified xsi:type="dcterms:W3CDTF">2020-03-30T08:09:29Z</dcterms:modified>
</cp:coreProperties>
</file>