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>
        <p:scale>
          <a:sx n="52" d="100"/>
          <a:sy n="52" d="100"/>
        </p:scale>
        <p:origin x="1672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4153CB-A198-0B49-AA10-FF79BC5A0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4E0770-2B4D-5F4B-8433-96EC3B4A6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F2E8EC-FD9B-924D-A7A6-6F95A38C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F3FC-C1A1-C045-A03E-65C5249EC12C}" type="datetimeFigureOut">
              <a:rPr kumimoji="1" lang="zh-CN" altLang="en-US" smtClean="0"/>
              <a:t>2020/3/29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9EE589-6FE5-D040-BE44-B553F6A5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298B23-FF94-8842-A299-6C86C42B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CDE-0ECA-8146-B976-80F9FA11F1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038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A7C9D-0C97-F54A-9B7A-C2A84A309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B510D7-6B48-F641-9DAD-9C16B0646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816C94-2857-7040-9B86-5A1FD038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F3FC-C1A1-C045-A03E-65C5249EC12C}" type="datetimeFigureOut">
              <a:rPr kumimoji="1" lang="zh-CN" altLang="en-US" smtClean="0"/>
              <a:t>2020/3/29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28C0D9-5FDC-9447-8E8F-8F8DB7C8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1589B8-C943-0C42-BCCA-72F82460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CDE-0ECA-8146-B976-80F9FA11F1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093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2565384-C3D6-6E4B-927C-CD02A195B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859D607-7EE1-664A-B92B-2358B6EE6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5FFE92-3A6C-344E-AF0E-A8A41D7F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F3FC-C1A1-C045-A03E-65C5249EC12C}" type="datetimeFigureOut">
              <a:rPr kumimoji="1" lang="zh-CN" altLang="en-US" smtClean="0"/>
              <a:t>2020/3/29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2B4C0B-C39E-9C4C-B930-09A8394A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547E8C-12AD-074D-B959-42FC1D9D6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CDE-0ECA-8146-B976-80F9FA11F1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820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227284-57CA-1C4F-935F-980DC592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C0013D-FF31-2F47-904A-36CA7C2C9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E3DBCD-E9FF-4247-8BE9-DC681B62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F3FC-C1A1-C045-A03E-65C5249EC12C}" type="datetimeFigureOut">
              <a:rPr kumimoji="1" lang="zh-CN" altLang="en-US" smtClean="0"/>
              <a:t>2020/3/29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4845E5-F871-C94D-B083-52069970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9C9F2D-35CC-3E46-8BE7-314AA219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CDE-0ECA-8146-B976-80F9FA11F1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247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6DAC8A-912F-C64F-B541-F3B97EC3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E0E69D-1A76-0047-9996-E9D24E25C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A23E5-2834-FC44-9FB5-FF4DC0D2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F3FC-C1A1-C045-A03E-65C5249EC12C}" type="datetimeFigureOut">
              <a:rPr kumimoji="1" lang="zh-CN" altLang="en-US" smtClean="0"/>
              <a:t>2020/3/29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DB5445-3D2C-8F48-8B4C-45BDDE5D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B38767-4935-DA48-A892-4B19A1B5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CDE-0ECA-8146-B976-80F9FA11F1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036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CD0698-71DB-DC44-8344-41060D2F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8C6024-9AC2-0546-B2C8-821AA856F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0E55E0-0F3D-7949-8C81-F5A156B2B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475261-906D-6F4C-BE9E-84D28F2EE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F3FC-C1A1-C045-A03E-65C5249EC12C}" type="datetimeFigureOut">
              <a:rPr kumimoji="1" lang="zh-CN" altLang="en-US" smtClean="0"/>
              <a:t>2020/3/29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0BDC11-8A01-EA44-B773-E25F5624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BAC974-3B5C-5E40-B5A9-B08EF5A2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CDE-0ECA-8146-B976-80F9FA11F1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436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92D61F-27F6-5448-ACC0-4B6AC5C9F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757FFA-EA80-324B-A5D7-F3B620813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0B2FAA5-99C2-E640-825D-E48CBD90F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FD84FFE-0BBE-154E-9E21-4C6337B7A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A6EB74-E3A2-D64F-BE9E-C77EBF0FB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2FF7D5-A69F-A141-90E4-5225E0383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F3FC-C1A1-C045-A03E-65C5249EC12C}" type="datetimeFigureOut">
              <a:rPr kumimoji="1" lang="zh-CN" altLang="en-US" smtClean="0"/>
              <a:t>2020/3/29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7016F-74C4-E142-9841-20692B8D1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BE6AF41-A731-6743-A3B9-49A7A07D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CDE-0ECA-8146-B976-80F9FA11F1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584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A98C37-DEAD-074A-8CCA-E33920B1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A17AF2-5A9D-094A-902F-3F6BF65D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F3FC-C1A1-C045-A03E-65C5249EC12C}" type="datetimeFigureOut">
              <a:rPr kumimoji="1" lang="zh-CN" altLang="en-US" smtClean="0"/>
              <a:t>2020/3/29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F671F0-BF95-DD40-934B-F043A179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E3FB94-3FD4-AE4B-B374-65AD49D9E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CDE-0ECA-8146-B976-80F9FA11F1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842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E765C5B-1F4B-E542-8DE4-5E282B07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F3FC-C1A1-C045-A03E-65C5249EC12C}" type="datetimeFigureOut">
              <a:rPr kumimoji="1" lang="zh-CN" altLang="en-US" smtClean="0"/>
              <a:t>2020/3/29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2451F9E-D921-BD44-A128-7DBDDBC6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A64FAC-3679-E64F-BD01-D6541507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CDE-0ECA-8146-B976-80F9FA11F1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665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45D4D0-1616-5946-A5DD-8947A175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73415B-8524-4B41-B2BE-BE70063F9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E17EF4-D474-9B4F-9220-50EFACC23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B55FB6-6686-1445-9E6A-0BEBDFB8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F3FC-C1A1-C045-A03E-65C5249EC12C}" type="datetimeFigureOut">
              <a:rPr kumimoji="1" lang="zh-CN" altLang="en-US" smtClean="0"/>
              <a:t>2020/3/29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15C58F-2220-B544-986A-C35789D4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BF5D04-3871-9D44-A43E-DB357E97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CDE-0ECA-8146-B976-80F9FA11F1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868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D43C44-BE1E-6E48-85B5-EFB34C6E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C4202C0-7832-FD4E-8F64-CDF09DBBB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161260-5BC0-0548-B010-3D6C33992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D01A72-AC67-0545-BA29-E7C852A00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F3FC-C1A1-C045-A03E-65C5249EC12C}" type="datetimeFigureOut">
              <a:rPr kumimoji="1" lang="zh-CN" altLang="en-US" smtClean="0"/>
              <a:t>2020/3/29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35C17C-EACC-184F-834C-660B11EA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1E0369-4939-E14A-B796-CA159990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52CDE-0ECA-8146-B976-80F9FA11F1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7701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2B4D719-2ECB-774A-9C6B-CFC137F1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57C23B-5362-5743-8923-EC12D5A9F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070521-B161-414D-B351-AA84709DE4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6F3FC-C1A1-C045-A03E-65C5249EC12C}" type="datetimeFigureOut">
              <a:rPr kumimoji="1" lang="zh-CN" altLang="en-US" smtClean="0"/>
              <a:t>2020/3/29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EBA0AD-248E-464F-97A4-33EE15BE3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E774E9-DA94-BD48-8D2C-A04BD8FC1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52CDE-0ECA-8146-B976-80F9FA11F1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647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手机屏幕的截图&#10;&#10;描述已自动生成">
            <a:extLst>
              <a:ext uri="{FF2B5EF4-FFF2-40B4-BE49-F238E27FC236}">
                <a16:creationId xmlns:a16="http://schemas.microsoft.com/office/drawing/2014/main" id="{AA602687-2D79-9A45-9695-D6CECB8A5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6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图片包含 游戏机, 花, 食物&#10;&#10;描述已自动生成">
            <a:extLst>
              <a:ext uri="{FF2B5EF4-FFF2-40B4-BE49-F238E27FC236}">
                <a16:creationId xmlns:a16="http://schemas.microsoft.com/office/drawing/2014/main" id="{91CFFED8-A857-C745-A8DD-8A513EE0D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0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卡通人物&#10;&#10;描述已自动生成">
            <a:extLst>
              <a:ext uri="{FF2B5EF4-FFF2-40B4-BE49-F238E27FC236}">
                <a16:creationId xmlns:a16="http://schemas.microsoft.com/office/drawing/2014/main" id="{77C1D531-9E17-F447-B6F6-C25687BF7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1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图片包含 游戏机, 截图&#10;&#10;描述已自动生成">
            <a:extLst>
              <a:ext uri="{FF2B5EF4-FFF2-40B4-BE49-F238E27FC236}">
                <a16:creationId xmlns:a16="http://schemas.microsoft.com/office/drawing/2014/main" id="{51348508-B5AA-BF4F-ABF5-FE6D563B4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12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社交网络的手机截图&#10;&#10;描述已自动生成">
            <a:extLst>
              <a:ext uri="{FF2B5EF4-FFF2-40B4-BE49-F238E27FC236}">
                <a16:creationId xmlns:a16="http://schemas.microsoft.com/office/drawing/2014/main" id="{95431301-CF13-1947-8EAE-62F8EFE1A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97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粉色的花&#10;&#10;描述已自动生成">
            <a:extLst>
              <a:ext uri="{FF2B5EF4-FFF2-40B4-BE49-F238E27FC236}">
                <a16:creationId xmlns:a16="http://schemas.microsoft.com/office/drawing/2014/main" id="{15A7E8DF-54E2-9842-9F75-4EAF5A3E6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18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几个不同颜色的花&#10;&#10;描述已自动生成">
            <a:extLst>
              <a:ext uri="{FF2B5EF4-FFF2-40B4-BE49-F238E27FC236}">
                <a16:creationId xmlns:a16="http://schemas.microsoft.com/office/drawing/2014/main" id="{56F9E10E-8383-B44C-9456-3DE7E26E3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02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图片包含 游戏机&#10;&#10;描述已自动生成">
            <a:extLst>
              <a:ext uri="{FF2B5EF4-FFF2-40B4-BE49-F238E27FC236}">
                <a16:creationId xmlns:a16="http://schemas.microsoft.com/office/drawing/2014/main" id="{2E46BE34-64CA-5C41-91E6-2458A55E9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3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2B73B9-355A-B94F-A364-931C08C4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94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图片包含 游戏机, 房间&#10;&#10;描述已自动生成">
            <a:extLst>
              <a:ext uri="{FF2B5EF4-FFF2-40B4-BE49-F238E27FC236}">
                <a16:creationId xmlns:a16="http://schemas.microsoft.com/office/drawing/2014/main" id="{573A51E3-DA39-B941-BBAE-D6FB629C9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17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图片包含 游戏机, 水果&#10;&#10;描述已自动生成">
            <a:extLst>
              <a:ext uri="{FF2B5EF4-FFF2-40B4-BE49-F238E27FC236}">
                <a16:creationId xmlns:a16="http://schemas.microsoft.com/office/drawing/2014/main" id="{2C40BA6A-40AA-E743-9811-E79F1FCED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图片包含 游戏机, 文字, 地图&#10;&#10;描述已自动生成">
            <a:extLst>
              <a:ext uri="{FF2B5EF4-FFF2-40B4-BE49-F238E27FC236}">
                <a16:creationId xmlns:a16="http://schemas.microsoft.com/office/drawing/2014/main" id="{DF2494EB-C6B8-F646-B81E-EB6D9DAE8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1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9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图片包含 桌子, 食物, 小, 玻璃&#10;&#10;描述已自动生成">
            <a:extLst>
              <a:ext uri="{FF2B5EF4-FFF2-40B4-BE49-F238E27FC236}">
                <a16:creationId xmlns:a16="http://schemas.microsoft.com/office/drawing/2014/main" id="{D8697041-1F5C-0742-8F6F-FE7AC76B1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34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图片包含 游戏机&#10;&#10;描述已自动生成">
            <a:extLst>
              <a:ext uri="{FF2B5EF4-FFF2-40B4-BE49-F238E27FC236}">
                <a16:creationId xmlns:a16="http://schemas.microsoft.com/office/drawing/2014/main" id="{3F6548CD-D73E-FE44-B3F8-90122665B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42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手机屏幕的截图&#10;&#10;描述已自动生成">
            <a:extLst>
              <a:ext uri="{FF2B5EF4-FFF2-40B4-BE49-F238E27FC236}">
                <a16:creationId xmlns:a16="http://schemas.microsoft.com/office/drawing/2014/main" id="{87175AF1-8AA8-064D-869E-7B2DD2D75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52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图片包含 游戏机&#10;&#10;描述已自动生成">
            <a:extLst>
              <a:ext uri="{FF2B5EF4-FFF2-40B4-BE49-F238E27FC236}">
                <a16:creationId xmlns:a16="http://schemas.microsoft.com/office/drawing/2014/main" id="{874B6A0B-E76F-5047-ABD7-FA7079317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22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BE3BB1C-8391-8C48-B9E8-CC33A002D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1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图片包含 游戏机, 文字, 地图&#10;&#10;描述已自动生成">
            <a:extLst>
              <a:ext uri="{FF2B5EF4-FFF2-40B4-BE49-F238E27FC236}">
                <a16:creationId xmlns:a16="http://schemas.microsoft.com/office/drawing/2014/main" id="{BF43AB2E-E39A-5A45-AF51-69E3EFA0E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3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图片包含 花, 植物, 草, 桌子&#10;&#10;描述已自动生成">
            <a:extLst>
              <a:ext uri="{FF2B5EF4-FFF2-40B4-BE49-F238E27FC236}">
                <a16:creationId xmlns:a16="http://schemas.microsoft.com/office/drawing/2014/main" id="{FB4B7279-A9E4-1C48-9B08-4BD232C70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6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许多粉色的花&#10;&#10;描述已自动生成">
            <a:extLst>
              <a:ext uri="{FF2B5EF4-FFF2-40B4-BE49-F238E27FC236}">
                <a16:creationId xmlns:a16="http://schemas.microsoft.com/office/drawing/2014/main" id="{19DC41B9-C7A4-4A44-9E2E-387E32073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1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图片包含 游戏机&#10;&#10;描述已自动生成">
            <a:extLst>
              <a:ext uri="{FF2B5EF4-FFF2-40B4-BE49-F238E27FC236}">
                <a16:creationId xmlns:a16="http://schemas.microsoft.com/office/drawing/2014/main" id="{6072438F-5155-0D4E-BF79-583DD1FAB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A081B-7400-E740-ADFD-0BB792B62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8DC9C1D-E836-C84A-9365-BA4D49C3B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 descr="黄色的花&#10;&#10;描述已自动生成">
            <a:extLst>
              <a:ext uri="{FF2B5EF4-FFF2-40B4-BE49-F238E27FC236}">
                <a16:creationId xmlns:a16="http://schemas.microsoft.com/office/drawing/2014/main" id="{0FAB5A2D-8F70-A44D-B539-1E18607D8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57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 晗</dc:creator>
  <cp:lastModifiedBy>陈 晗</cp:lastModifiedBy>
  <cp:revision>1</cp:revision>
  <dcterms:created xsi:type="dcterms:W3CDTF">2020-03-29T07:50:14Z</dcterms:created>
  <dcterms:modified xsi:type="dcterms:W3CDTF">2020-03-29T07:53:54Z</dcterms:modified>
</cp:coreProperties>
</file>