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72" r:id="rId2"/>
    <p:sldId id="260" r:id="rId3"/>
    <p:sldId id="261" r:id="rId4"/>
    <p:sldId id="282" r:id="rId5"/>
    <p:sldId id="283" r:id="rId6"/>
    <p:sldId id="259" r:id="rId7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9B7D"/>
    <a:srgbClr val="FF9409"/>
    <a:srgbClr val="9E211B"/>
    <a:srgbClr val="E3D2AE"/>
    <a:srgbClr val="DAECF7"/>
    <a:srgbClr val="C7020C"/>
    <a:srgbClr val="C91324"/>
    <a:srgbClr val="162F81"/>
    <a:srgbClr val="8A3E7E"/>
    <a:srgbClr val="426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856" autoAdjust="0"/>
    <p:restoredTop sz="94660"/>
  </p:normalViewPr>
  <p:slideViewPr>
    <p:cSldViewPr snapToGrid="0">
      <p:cViewPr varScale="1">
        <p:scale>
          <a:sx n="69" d="100"/>
          <a:sy n="69" d="100"/>
        </p:scale>
        <p:origin x="208" y="13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83A3D-ED6F-4EA3-9F76-B3D1A3B6B630}" type="datetimeFigureOut">
              <a:rPr lang="zh-CN" altLang="en-US" smtClean="0"/>
              <a:t>2020/3/17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F318D-44A9-4463-9EBE-18DD2B6E33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666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F318D-44A9-4463-9EBE-18DD2B6E333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796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F318D-44A9-4463-9EBE-18DD2B6E333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397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F318D-44A9-4463-9EBE-18DD2B6E333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349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F318D-44A9-4463-9EBE-18DD2B6E333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480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F318D-44A9-4463-9EBE-18DD2B6E333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596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0">
            <a:solidFill>
              <a:srgbClr val="B09B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8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5" b="16359"/>
          <a:stretch>
            <a:fillRect/>
          </a:stretch>
        </p:blipFill>
        <p:spPr>
          <a:xfrm>
            <a:off x="7648964" y="3471204"/>
            <a:ext cx="4458628" cy="333826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310DC92-0E2F-E94B-B532-9D1099CE6EB9}"/>
              </a:ext>
            </a:extLst>
          </p:cNvPr>
          <p:cNvSpPr txBox="1"/>
          <p:nvPr/>
        </p:nvSpPr>
        <p:spPr>
          <a:xfrm>
            <a:off x="3564792" y="718507"/>
            <a:ext cx="4587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WenYue GuDianMingChaoTi (Non-Commercial Use) W5" charset="-122"/>
              </a:rPr>
              <a:t>插图故事分享</a:t>
            </a:r>
          </a:p>
        </p:txBody>
      </p:sp>
      <p:pic>
        <p:nvPicPr>
          <p:cNvPr id="13" name="图片 12" descr="图片包含 文字, 照片, 前, 标志&#10;&#10;描述已自动生成">
            <a:extLst>
              <a:ext uri="{FF2B5EF4-FFF2-40B4-BE49-F238E27FC236}">
                <a16:creationId xmlns:a16="http://schemas.microsoft.com/office/drawing/2014/main" id="{DDA1FF34-1EF9-9940-8B61-C9BC584742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" r="3268" b="1538"/>
          <a:stretch/>
        </p:blipFill>
        <p:spPr>
          <a:xfrm>
            <a:off x="2487091" y="1641837"/>
            <a:ext cx="5161873" cy="482982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4925B10-D7A0-BC45-B0A4-20861DA9581E}"/>
              </a:ext>
            </a:extLst>
          </p:cNvPr>
          <p:cNvSpPr txBox="1"/>
          <p:nvPr/>
        </p:nvSpPr>
        <p:spPr>
          <a:xfrm>
            <a:off x="7529682" y="1641837"/>
            <a:ext cx="1107996" cy="29322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TLiti" panose="02010800040101010101" pitchFamily="2" charset="-122"/>
                <a:ea typeface="STLiti" panose="02010800040101010101" pitchFamily="2" charset="-122"/>
                <a:cs typeface="WenYue GuDianMingChaoTi (Non-Commercial Use) W5" charset="-122"/>
              </a:rPr>
              <a:t>小石狮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3A26AB2-4DD0-1D4D-A81E-2CC8058CBA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03" y="-19878"/>
            <a:ext cx="4053840" cy="318516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0BD202F-829A-2449-B264-B43D6F931033}"/>
              </a:ext>
            </a:extLst>
          </p:cNvPr>
          <p:cNvSpPr txBox="1"/>
          <p:nvPr/>
        </p:nvSpPr>
        <p:spPr>
          <a:xfrm>
            <a:off x="7649763" y="589912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latin typeface="STLiti" panose="02010800040101010101" pitchFamily="2" charset="-122"/>
                <a:ea typeface="STLiti" panose="02010800040101010101" pitchFamily="2" charset="-122"/>
              </a:rPr>
              <a:t>陈晗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蓝色的海报&#10;&#10;描述已自动生成">
            <a:extLst>
              <a:ext uri="{FF2B5EF4-FFF2-40B4-BE49-F238E27FC236}">
                <a16:creationId xmlns:a16="http://schemas.microsoft.com/office/drawing/2014/main" id="{CD252C01-8447-734F-99DF-750EBBA98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000049"/>
            <a:ext cx="5294715" cy="4857901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2E06D0D3-5ED6-434D-B82E-AB1257A8928D}"/>
              </a:ext>
            </a:extLst>
          </p:cNvPr>
          <p:cNvSpPr txBox="1"/>
          <p:nvPr/>
        </p:nvSpPr>
        <p:spPr>
          <a:xfrm>
            <a:off x="2298396" y="1458898"/>
            <a:ext cx="4668653" cy="425610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</a:rPr>
              <a:t>我是小镇的石狮子，</a:t>
            </a:r>
            <a:endParaRPr lang="en-US" altLang="zh-CN" sz="24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</a:rPr>
              <a:t>我是小镇的守护神。</a:t>
            </a:r>
            <a:endParaRPr lang="en-US" altLang="zh-CN" sz="24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</a:rPr>
              <a:t>我记得镇上所有的人、</a:t>
            </a:r>
            <a:endParaRPr lang="en-US" altLang="zh-CN" sz="24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</a:rPr>
              <a:t>所有发生过的事，</a:t>
            </a:r>
            <a:endParaRPr lang="en-US" altLang="zh-CN" sz="24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</a:rPr>
              <a:t>永远都记得。</a:t>
            </a:r>
          </a:p>
          <a:p>
            <a:pPr>
              <a:lnSpc>
                <a:spcPct val="200000"/>
              </a:lnSpc>
            </a:pPr>
            <a:endParaRPr kumimoji="1" lang="zh-CN" altLang="en-US" dirty="0">
              <a:solidFill>
                <a:schemeClr val="bg1">
                  <a:lumMod val="65000"/>
                </a:schemeClr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WenYue GuDianMingChaoTi (Non-Commercial Use) W5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55698B1C-1E24-824C-937A-1D7564F4D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562" b="-3"/>
          <a:stretch/>
        </p:blipFill>
        <p:spPr>
          <a:xfrm>
            <a:off x="7967351" y="-1"/>
            <a:ext cx="4224651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D70557-141D-E244-8A02-16CA0B8D80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58" r="-2" b="-2"/>
          <a:stretch/>
        </p:blipFill>
        <p:spPr>
          <a:xfrm>
            <a:off x="4493435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BB036FD-2186-1B4C-B969-C9B67C6095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34" r="-2" b="-2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F1A5319-4A24-0947-8CF7-08128F081E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72" r="15602" b="-3"/>
          <a:stretch/>
        </p:blipFill>
        <p:spPr>
          <a:xfrm>
            <a:off x="6350090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1" r="-2" b="-2"/>
          <a:stretch/>
        </p:blipFill>
        <p:spPr>
          <a:xfrm>
            <a:off x="-1" y="3511295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CED9357-803D-1840-AB62-83B2E1BE6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115" y="840236"/>
            <a:ext cx="4724569" cy="214967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AD98DB39-AA22-E341-9DDC-3DB35D130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316" y="838332"/>
            <a:ext cx="4732940" cy="215348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D17EAE08-2272-D14D-B2BA-52DD0DD91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115" y="3869408"/>
            <a:ext cx="4724569" cy="214967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3BE4CBB-7EBD-1B43-B977-C63FDC67D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316" y="3871307"/>
            <a:ext cx="4732940" cy="215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9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371C4A-7CE4-BD44-A8B3-35006D5AD5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94" r="-2" b="-2"/>
          <a:stretch/>
        </p:blipFill>
        <p:spPr>
          <a:xfrm>
            <a:off x="7967351" y="-1"/>
            <a:ext cx="4224651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339A12-F8B5-0D4C-8E0A-3CCB08287F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22715"/>
          <a:stretch/>
        </p:blipFill>
        <p:spPr>
          <a:xfrm>
            <a:off x="4493435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DCD6F8E-AC06-2C4C-93BA-259D12A3DD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1" r="-1" b="-1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81C830E-3B82-2145-A448-7BF65C3A38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" b="15130"/>
          <a:stretch/>
        </p:blipFill>
        <p:spPr>
          <a:xfrm>
            <a:off x="6350090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90B9F01-81E6-8648-8C07-2DF732F069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397" r="-2" b="16318"/>
          <a:stretch/>
        </p:blipFill>
        <p:spPr>
          <a:xfrm>
            <a:off x="-1" y="3511295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000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图片包含 文字, 照片, 小, 白色&#10;&#10;描述已自动生成">
            <a:extLst>
              <a:ext uri="{FF2B5EF4-FFF2-40B4-BE49-F238E27FC236}">
                <a16:creationId xmlns:a16="http://schemas.microsoft.com/office/drawing/2014/main" id="{2E9C939A-81C5-6F49-BD23-CF667B410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1" y="643466"/>
            <a:ext cx="2624663" cy="262466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81C830E-3B82-2145-A448-7BF65C3A3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493" y="692353"/>
            <a:ext cx="3743538" cy="2526888"/>
          </a:xfrm>
          <a:prstGeom prst="rect">
            <a:avLst/>
          </a:prstGeom>
        </p:spPr>
      </p:pic>
      <p:pic>
        <p:nvPicPr>
          <p:cNvPr id="31" name="图片 30" descr="图片包含 照片, 覆盖, 食物, 蛋糕&#10;&#10;描述已自动生成">
            <a:extLst>
              <a:ext uri="{FF2B5EF4-FFF2-40B4-BE49-F238E27FC236}">
                <a16:creationId xmlns:a16="http://schemas.microsoft.com/office/drawing/2014/main" id="{23261193-E628-F14B-8D08-758515F7A0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317" y="643466"/>
            <a:ext cx="2624662" cy="2624662"/>
          </a:xfrm>
          <a:prstGeom prst="rect">
            <a:avLst/>
          </a:prstGeom>
        </p:spPr>
      </p:pic>
      <p:pic>
        <p:nvPicPr>
          <p:cNvPr id="27" name="图片 26" descr="图片包含 黑色, 小, 装满, 熊&#10;&#10;描述已自动生成">
            <a:extLst>
              <a:ext uri="{FF2B5EF4-FFF2-40B4-BE49-F238E27FC236}">
                <a16:creationId xmlns:a16="http://schemas.microsoft.com/office/drawing/2014/main" id="{CFE63D68-09DD-FA43-A36C-07134D25D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" y="3589863"/>
            <a:ext cx="2624665" cy="2624665"/>
          </a:xfrm>
          <a:prstGeom prst="rect">
            <a:avLst/>
          </a:prstGeom>
        </p:spPr>
      </p:pic>
      <p:pic>
        <p:nvPicPr>
          <p:cNvPr id="25" name="图片 24" descr="图片包含 照片, 不同, 桌子, 小&#10;&#10;描述已自动生成">
            <a:extLst>
              <a:ext uri="{FF2B5EF4-FFF2-40B4-BE49-F238E27FC236}">
                <a16:creationId xmlns:a16="http://schemas.microsoft.com/office/drawing/2014/main" id="{06B98D08-38A8-0E47-9C75-90BB042332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66" y="3589863"/>
            <a:ext cx="2643993" cy="2643993"/>
          </a:xfrm>
          <a:prstGeom prst="rect">
            <a:avLst/>
          </a:prstGeom>
        </p:spPr>
      </p:pic>
      <p:pic>
        <p:nvPicPr>
          <p:cNvPr id="29" name="图片 28" descr="图片包含 游戏机&#10;&#10;描述已自动生成">
            <a:extLst>
              <a:ext uri="{FF2B5EF4-FFF2-40B4-BE49-F238E27FC236}">
                <a16:creationId xmlns:a16="http://schemas.microsoft.com/office/drawing/2014/main" id="{38D713ED-6735-EB44-B31F-FA33A7FECB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651" y="3589863"/>
            <a:ext cx="2643992" cy="2643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a1f272e4-fc55-4faa-a28e-4808cf9c7501}"/>
  <p:tag name="ISPRING_ULTRA_SCORM_COURSE_ID" val="4E0BBF4C-B1FF-41E0-AA26-A6DBBFC11EB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內容清單"/>
  <p:tag name="ISPRINGCLOUDFOLDERID" val="0"/>
  <p:tag name="ISPRINGCLOUDFOLDERPATH" val="函式庫"/>
  <p:tag name="ISPRING_PLAYERS_CUSTOMIZATION" val="UEsDBBQAAgAIACS9c04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kvXNO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CS9c04Acll6uAIAAFcKAAAhAAAAdW5pdmVyc2FsL2ZsYXNoX3NraW5fc2V0dGluZ3MueG1slVbbbtswDH3fVwTZe9xd0wFugDTNgALdWqxF32WbsYXIkiHR6fL3k2SplpI48UwUqMhzxItItqnaUr74MJmkuWBCPgMi5aUyGq+b0OJmmrWIgs9ywRE4zriQNWHTxcef9ksTi7zEEjuQYzkbkkPvZm6/MRTn49vcyBAhF3VD+P5BlGKWkXxbStHy4mJo1b4BySjfauTVj/lqPeiAUYX3CHUU0/rayDhKI0EpMCF9Xxu5yGIkA+Y9XdlvJKd3dT77A9qOKoqWtvxkZIjWkBLiIl8vjQzjub49fpW5kfMEhL+ooV8+GxmEMrIHGV9+99XIIEM0bfM/PdJIUZqCxpzzj/jOYYIUevxMVFdGLhJMQsbRxVdw5bG53gUg92s496kZVynYk6nrwUIwj54xWKBsIU38qbOpSrw9tqjnAxYbwpQGhKoe9KSDfiKt8tfEuh73B94oLwKQU/SIV8HaGlZdvAEw1vf41erWroowvnddEKCEnVMGEfbKHvlbl/UIGSh75DOjBTxytj+CH1o6jn/iW+Ie83z1tRU40UdfL3/yVuPpwQyuClw7hcfUooCFWQd6WROkgr/QGszjpYk1dZElR6GlnOxoaRm/DC7b25xUmhwYXMOdbq8UKTI41XU2VL2rw2ez57gpnTXuyu5vQ59jd56gXuU3U4JI8qrW6arpxPH0rOj6TJPTDFcdkPd8I0ZyaiK3IF+EYGO9cIEQYm1mQ2DRDdgQPE2CEqTJ6SKn7pJT1edtnYFc60ej4Jsn1nW4ipYV0z/4SuENipgwYOyYWOnrOKHvvRkoXAcAkXnlO7c7dJa6ZUgZ7MDPf6CwCQ9llirdokPdtsQH2GDYb04zqiHduugbJcTFhhOEVx2XiBdPaBjR80gyZTOLpt8v4v7maDX7jWZaL1xm9uw6KbpY248rqJXmH8p/UEsDBBQAAgAIACS9c04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CS9c04MqAFFowEAADQGAAAfAAAAdW5pdmVyc2FsL2h0bWxfc2tpbl9zZXR0aW5ncy5qc42UTW/CMAyG7/yKKrtOiH3CdkODSUgcJo3btEMoplSkcZSmHR3iv68OX02bDuJL8/LwOnbrbDtBuVjIgtdga5/t/sPdWw1IMzqDW1cXLXpCOlMaUpCGmxjlLE5AxBJYjcyPDid5dyZ8/kxa73nxKeIFpBU/hvTLkou0iiuPhfZoqUfLPdqPR9v4Ev86lR2q2ldU6fY8MwZlN0RpylZ1JeqEW4bdvNtVLbAGYw76ArrkITimfbvayLPjU5+iyoWYKC6LKUbYnfNwHWnM5KIt/6pQoMsXvt4DvZf+29ixE3FqJgaSeuLxgKKdpI8qhUPe5zGFFxZ8DqLi27PrH9QxbhZUo/M4jc2RHt5RVGnFI2h0aTCkcDFZejW62adocgY2Zk883FM4hOAF6IbV6JHCAVFl6ooXqDRG1JEG2uz5CRXIF7GMDql7FF6ODku2bd07F2qPP2LOCGFthFaeiUzaLo4rpt54BzetZZ36Zl74RF9e9GjK9+f8JDqnMfVrhPZfAePG8HCVlLdDeTOebmDQE7lEEhKu16BniKKs5/vSyevJO7s/UEsDBBQAAgAIACS9c04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CS9c07R2i9udAAAAHQAAAAcAAAAdW5pdmVyc2FsL2xvY2FsX3NldHRpbmdzLnhtbLOxr8jNUShLLSrOzM+zVTLUM1BSSM1Lzk/JzEu3VQoNcdO1UFIoLknMS0nMyc9LtVXKy1dSsLfjssnJT07MCU4tKQEqLFYoyEmsTC0KSc0FMkpS/RJzgSpfLG97uWji8ynzn3VMeLZi4bO5+zUMNZX07bgA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CS9c06Eg8TxYQgAAJYgAAApAAAAdW5pdmVyc2FsL3NraW5fY3VzdG9taXphdGlvbl9zZXR0aW5ncy54bWy1Wktv48gRvu+vaChYYAME1oN6OdAooMiWTYxMaUXankkQCC2xbREm2VqypRkvdMgpyDEBcg2C5JDkX+S/5DBJ/kWqm6RFypJM2hNxbAyr66uqrlc/5F704AbaOuLMd38k3GWBRTl3g/uo/w1CvQXzWDgJaUR5VN1Rbt3AYZ+M4I4JGlAjTgKHhI4mRqN+DQ3lB3U7alfvwltz0GygThM3cBfpuKXB2LminysajOmNutar7omI5YZ0QQN+WGqvmht9DjCCiIbcCBz6ua/kubND+RlchMRxgS/qt5vi2aZat3pTPKhZb3VaeNtQFUVpI62l1/XattM576h1hGvNVk3ZDroNpaGgeqtVP29v651GS4G34XkbpDTxeRs1O81mQ982cAPQSFUHekPbdpTzel0Fbbh7rm2Hw0GnVkP1el1p6ttWWxkOagi4FZChKl3hQEVXBkp7qw7UeldBQ204GDa3WMdtrYW6Ddyu1bbNwUCp1XbO3c0u664dtfB0Une+IPBgCA6OityqHkiu3mIdhsBsU3/lEU5RQHz6rvKfv//2v3/9w7//+Ocvv/v9l3/85cuf/vld/aeVJEVlOqeA1LI8NSYCWYjrH5TWq8qxlFHali2OLB25zrvKfM05C84WLOBg8FnAQp94lf5P4vxJZlcEyTY0LIO7Iwu6U9eRn6KwRBfkNDynQAvmr0jwOGL37GxOFg/3IVsHTiEzl48rGnpu8ADctfOOhk8q8tyIG5z6OftwVzzFYSvoWREV5rWxeAohPTKnXqqxJj8lcDuVL3tkD7pxI5dLqFoXzynoitzTfAC6qnhOYwLQko9aRzwvgzj9zIFdES2gcZLdI480zCuJW+ZJFFutV2XzaRWye+HsPO7lQD/hPAYdKLgXFtbEUwgkJigUFopS4jY5f32PMXnd7yU9H7RAcLPNJSFJkZPBTBtfTVTz42w0vhjPBsZFpa/FVYlEWX7zXaPd/VxvtaF1JcCCoqwrdTTKC0NSWKtWTJZpT8ejGQjEo5mJP9iVvvhdGjq+tkeGiSv95D+lBUym+KbSF7+LQK+nU2zaM2tk6HhmWDNzbEu/jLCN9Ur/I1ujJdlQxBnauPQT4kuKoD+7IUWR5zpyQPRsN1jTAvr08ZVqmLMptuypodnG2Kz0LRaGjz+TksmaLyF7liRCjhuRuUcdqRZyRI6L/gLa5SYNwT++dIGT+cQNzopon6q3hnkxs8fjkTXDpp5SKn0cOEgPidBUXtBUtfAUZIQEFvPXwWcy+6QEpHpeaSGXxsXlCH5sYcile7/04Ie/wpoJhpBMaFAACImDp5B1lnU7nurCh6AQEbQiUfSJhU4uabKhKyDbMLUxpKZmZ+TbQkwqGwLvBgtIHbrgBeRdYctSL/BsMP4AOQ61OS4JGr+HknxfEvQRW1BD2CoAM9Ub40IVFSHKMC2QtAYXROS794jIYgE44c2Ny9YRUISHoUxkNUZnpTVZ+PtrCKShjo5UeywYnC3f7t0NBVNCB9a5ArqgDWlYF9n1/bXxy9lQNUZYn0G66ePbmS27pFDqk0cUMI6IsyHBgqI5XZA1VMIjjDmuI8dE5KUJP6zdHxHhSf/5Nmldpo4/fPsKk3IN74BlsGUGZbBPWfGXtAu3JTN4pSEi149aUcQBrzbB0rCpTo3x1wlR5PprL+7SXyNQT8aVDdaLdrzdX8XD9n8wxopb8MCAjjZwWSkQhpVYLDmweHqlgIY5BHWTuJ9DwxfH1FICzHEiw2ToDWJuwHM5Q27Ao+VE3OKBZdiw2bqlc3H8KACWtRpH7XC8xSHRo3BKfyrVOb1jsF/yKNnEGxlYu2T4i0Q5s1XKLS22YY/AcBNk3sdJBVI91xeHqGJir69w6op4NcjN55atPUdWt+c+yBUB/Lz26fN92F3IfEn1SJTmdbwo/eKNhsRTnMZ6J+U2EE8FWjhWmfp8U8QsrE61y5mmmhoWJwpRz15xHFSH8MnItmYjdSAkQJn4hC+WsArfiYNecVnxiUDHQxXkJZO3KAkXy3/95m/FxezZE1NRQv15WTlQ/KJr4id5vzIZp9GvC8ix1UEeKl8KApMDVQotfr6yDUjQr3JkIfGy5DNf3HEVUg0lkIRRtW1Vu7yCKrFkUbB1CHvBkkKu1Ol7aHxyr1/pX5HwARqnzZhXVpD0vMhNXtqG3RF3zT03oCXhb16JxORtYzJTdV2e/aFGPXfxEC+/Dhxgkns+5LH7MvK0S9WE7rwnkjouLy9TLm5p14KWEL/vGsLm4Fr3RNjdqHgEejjPXdAEPGTeRFxtPb/LBQZxEwdp3OehONKnb1mOaMk+JbHr3xEvArYsaZ91AjZMxGYxEZmn7XNPRe04GdaEsM93wzxYFrR4Nhn2PH0fpWkDefObtfuJ9sxwOGUlQxnLd8R9fpN+5s/4M8R9fkssKWM41j0D7Y9kkelt3ICEWXqRyAEPDWSPSnjStzyPsGAkbmWjjEkJIc/pM4f2sy3Odn2a1LQYytpdPWJ4L3jaw1wJzPxRzj4SXz7kBnY5XD2dxD3uco8ez3A5HajDbBLI90NlkPAcqoP4S4R9n8RUxB9X9F0FTiNksRTtPqqgRMa7ivBq/E3NMdwqbWqip5VC+rKny5ZeCheITp5ByHmfhrC44E+DetVnbupVTwWol4g9Hr9g7c9piCEFXJqmaJ6W5V6mt2E3clOahx0ZzOL5EkQHcEpKMRlCLqvkxiqtmPglOw67S+56dEPTbpUhZFxzeva9CErjdGarfETveDa3E0rpEkja3S4Rs9z5gaMweSjLt8/sQMmK42Qeydkf6Fjp8rPTdWBBSju1SPZsk2Z8L+rVA6qA95j3e9XsQgsN6tlXrfs0gIK8o3968D9QSwMEFAACAAgAJb1zTow15O6IFAAAJGQAABcAAAB1bml2ZXJzYWwvdW5pdmVyc2FsLnBuZ+3deVhS2d8AcBvbxhazMrUcSUubLIV0yiWFFsscLc0WNRcwLTPHTBl3gbLph1vZRCnmgpXlLpkRKgqZJblSLmBuWC6EJKSIKAi8zDv1vDP66+/3n+vziA/nXM89557v59xzzh/3Jrocs1+ltlFNRUVllcMRO1cVlcVOKiqqocuXKlPkB3baK/8sQrraH1Apa9PlKr8sDth/dL+KSnnqijnfJcrvP14+4oFUUVld/9fvInpIgb+Kil+Vg93+k1E+4/3Oyf6Rsw0foo9SVeBXPOuuV/752e73R/HxD9au1VqresBl+Zjxg4SPRgmIDcbH1xjor7Fz2vPuCuKpYwrmZ4wzLgS9bVv4WBalqDi/iBCEeOvEmjqJYXTZ9hOqiiV1lyaHSskDPbXTPUEUN5/okVGOI7h2ON8ccWXRUu1/flyNDURMpV7U77J7DNNLUcz0suURYHbUO/upswsONVladCMFZFE3fMNiYI1j54F/Zys/LoTkbnSQRX1p2yt4BksxudsY3Hlk/kEx2gWnJ3P18ofixZWDZRW8FhXVlZAX//fxovrqRUN1+VQ+7EcjI7d/Zf2dT1ladNfGJY3ZfNs87PD8/CmzzfifE9QMVOdntKxcbjSwvebEgvKuINqDDvibjcaYz8u5tekJ5LjGKbsFrXwCaSy+vZbTMj/907kXL+0OndTQmX+RX7zMc9M4sc87ZH5RYaobjIwfJL1RmV/dDUbRp1w/ZunMT69d6Y4vSDBe2Dx3/JTxWbUCXuu8ovZd+m6dthJ//TXL3G9eem76ohXrNI8f8p/f+4tW4HwOOS0Kr51f1JtV363T8CmHROT5hX2E8H1gUJSwoG8Rvu3FCdtzyyzmF1X1/TrVGG8PbUuZH6k+S3c6nbTT/HP+8crkGM1dSzpF5+cVtdniu3W67WZo2Jaxa1762+Yr1xOTCgzMFsTTdQeiweMr1QPzixr+fp0mi/JeWZkvkKLz3QDknnq13oWVOb/Zfd+vk8/dO5YBDfOjA/z9AKxNwv8wBqAAUAAoABQACgAFgAJAAaAAUAAoABQACgAFgAJAAaAAUAAoABQACgAFgAJAAaAAUAAoABQACgAFgAJAAaAAUAAoABQACgAFgAJAAaAAUAAoABQACgAFgAJAAaAAUAAoABQACgAFgAJAAaAAUAAoABQACgAFgAJAAaAAUAAoABQACgAFgAJAAaAAUAAo/t9QQOD4Gtl0715Y9qIFDYR8USzVs1wpWPNfHtknXbXcaMOeDYcXFmi+GR+V/+VY3YJOj0/MuJuhueAsunu+e7m+l3x7+6MFyWt0vtzSRRhA1PLU5gXJ27orCAP8cqMF/3J5E8N3cjQzhJ+Dmn7ff8LZlhT7uZweAZ95qWXKD+gnVmPCYTx5RAF84PDd9H9dT8vfEBLRZ0O0CUUE7WJRRMJ8mCxwandIrUwU2yBgSzjeH8fbZLsxNZBomYgVCZ9tcjM1vaVbHRWO4aGlLz6A1f8dlMSrbnCU6KzineLO5uNwIbP3+XnKJWQwnBFilb7R6bdoKastQD5pibcRtpi7aTo2fGDKjqkHNI9jJnGEz2OctF401xHeUzvZtANUOR6Ckfb2k2my8UwCWyEXW9SWmWByeksUh758TAZTI6dpM6/BA5HTHTxXsqc1o/r8kEQmE2Aw7PF2XrX/8B55yiOpme216taqvr5ps/FuzQxpuRwdaqrqQ6wI+Bp/2MBcuYbMFaRfbqhW0j8ay5YOjHEmwzNJLGQpmBgU23sw0RLvFXSjSIrqFWSJDn3GQqfuZ4LTyDV8e73oYVVycbcrzQeexWKkxg1vsVBQRkRVrVzMh873bj8Xmis+B8BihQqe1464lKDjYGk3HfpcmzIm7goeEzPHG8K3a6XC5DOtzQ0KOOW8NCVFGtFEKP8dbjzY1euxmk6o6BL29JqhZqvSAz3d/Pl0rsC8MTzSk/MtLNLP5srffU7cllNJLkfY3SQJqUztpyI0aze1NX844Vojc29MItmzHldTQz1SBr7Jw5DjrnrA8UwthhD2cMOSjn1mp1UaUaG9Q3KDjfr+WXATE2O9TgxD1f51efVp0VMNrTFF6qCZj320dvLDpMCO141Y2NyH2nfn5gYMt9DlOqI9KYc62lGF5KDqi0Xm77WCj+2O0Gp+ZrLDTDxUKb57gkhjC/q+DkKDvpsKOM9rXhGPh0ihpdnCYEV0+oxk7Awxu56ZvsLIHrpuMiqhgfniOPxOG2iyXGDgge/rhxsN+Zp28Fx878tj9Z4+1r//kpVgoLn/MQ0TVeCyS13dz+HZVFuV/3A37KG8JuxeX3oMhTHx5AnF/XGwx59VoEixnCQC65ORR79G52Df0rEqE9OJFVJkXz6pwoZOiA4kInnCqpLsU7VeECszfEp9/0ani9EQDDp5dkkR+DQ9ybf5NTKzQx72PnL8MCSDfuPRyOtKWV89tZe4BGe4JV+u4ylwPJTLPZh0qYPljVrjTWHw6YEC8yAOb6TtGzXT1n22NkNQWEjjnLCXJKQVM7CgacIJ9VaPvckmYC0n/s943Rj8wet3Yqrcw8iYOq8zEA+zMK26vNPmpEtnkmM8oQWfKa3eqBdeFEx6HCxiBQw99RD0kwxsEMT5MBIp3UWP3vv1lsUfeIFC3+5AEXrLdCjK84A/MApDsmsi9IL+Os9mfOfB0LQcTh51Xymmiy2eMwrSYjQ7S694JicF5t2DYh1kkikK6Cih3j+Gr6nzmD17wQbbGGXWxQ1Wt8U26v/V3iDxowFm0m5OkmH4Uk8oQj64DNZdO9XuSKHNjYApflvqeqSv0qShm8hWo+jPPEN6Tj1zm+wMheCD7qFrczhzf/dFVOXSHIx89igBO9DAwaRPWjNbvJtkNcXSiZcrwFnrj+qdgWRgQiG2Tw6C944gWF90hZMm6o2F2k+nggN5yV1qRkOU4U4FX8qsp/dZ0Dhfln2y5iRpD/U4gdbu1stx1fC1K9VweewssZbZimIeH/ePE2dUr1YOaeua+BTToMOHux3kKVwc1bQ/vRoeTqBHqhljsNTrk+WPV9ey0TxPdo9MRMSg2BQZGDPb/FAe5knB0OPm3KvB4dh0H/YusZ88VNBtjh/IJ0k/jKiLcZYcwdzfoW5JuIrERL7ygxJrktkV58dM+fWGMh1PWuZoe9WPRttMncZWtHHX+rL3g207z9qsz/eByqqmJcyBH2vipMsGrHkxbxxlJZd3e3uczNMGF4+8sWQp63kTb3bJojZiy6XOZuNfdSUR74LU3xdJ0+Q6Qw5wHhrcn15umiHZS+8J5F47j1KJHbphMRC0RKQQmzih5UICu69sgxY2pzK8FT1ZR5FnVYMdfYf76ob/egrvKadf+UiJNpMknJwcBzlm3a34+9m6g09XZk2a/MEDlY3CglbZQllFjPR8MJFxiibMFsQNIskoYj66FJr/E9GP/aDSx62/TG4h87rc6iuRjE2Hw8eCs+QDoSDeeAGcSPbjjpems2a7mvM57jQfIhldCxX7SGT0nNeVtHwbQiIi7CzEQ5U7ki662iGKsmT5cVWFy9dqglabGI/dt+4AYWbqQdMNf5B4FBE4QbIiN/71zC74iy4MYQe+s3cPuhNlObJXWpKNTYdliZdx+F/HHEvi1Rh+UilBPE7pb0c237jgQthhKitgeNJ5XtVHUau9yDqEkDYYexOPp7HlNvlc6+nJ6tEQ+i+DnRy+yG+uZ0ooQaVqF2KWl4A6GCE7cjpTQ/WSsdWTpJdpZG43x1zDaTEOp9dBml7NHeHImgfPtEWyl5UXvR2yPxR/EPQpDRrVtqW5J1pXGNBS/2ZGgFyMmwCv7KgopEFSbxj9BXcA9m1wpOpEzY6kOycZDoEaGrQm/Jbskr1EL8ZxOQ80LRrCYv64yRW8F0d/msE+5cY8RIcoG7GI/MeV333jWni6hGRWrwVa4QqxmpLQBYVkCpT2U90Fvf80zB4j1u0Sx8pjmw6PeUM0nM7+st2MLNaaoKpf9tvtCopSX3L1eE5+cbIEQSFWEj32GuJbDjYGL8PN6lYYx8kMw5oOIplt9c21IV+n7i9Q5pc3sTUD4J+0i1MlcWFwSCFcoVQio3a9PgPRKU4O1C2McoXdRE0qSLxopyi8fGgkwY6+GCepoFvdPNREvTtbFe/w3n0vYbZ5ybq6rYdxBshYjAbonjUTvhMLvewMevD0dC+rxDsM8j6SPQZ+dyKH7j9uU9MnNfo6z+mzUKUvvjor0CEgmVp8EfKPWxJsSSCkECyhCy+1hJinGUvT2juOQE5vH0JSNda3kSDQ0bjDM4XS0wGQHMwjNGpc30p4902CnSg2P/kuV2btBimEbRGZ4nWXG2GUTiLZMn5kyD4nDJPY1dxeHxGL0Q/ffflnfAnKAj8x7PLwLHv6qV8f+RFWttPEsS0cxpSvddRr7unKJPfSz/w9/ko2uku9LjY3p0PBus7u1tRcAloYr/YjKTcHXXZaKab2Qd0U53dbswOOMkGUZVtPfZd67aqgaXKNTPqDa79iIoLVW/UMkkErFWJ0s6HrA7j6FvGNFGe85XXL2p+RuXSvThQtYBUjKvr1rZeSDEbcefGNkDg/8TDOmSrgPEyFVks786HhyE0f8gTLhkpz+vjjtStuT6CpzyE6guYhMA55PSlouZEonUPFftpZ6tItnEj8epOq1olSzhlvxvBTZ1kPSY+1V+BmI4szYFsDXl2b5ZCClIMvDCnxLxj6YCkUbMXF2dZE1OJYu2XY1xoWDZJYm7zzVIhHrKwDO8KabaFJ2+LqKqYlt9PTb5CEE7ey7mIH54ZAim4UH0noPbV+e4EjjICWcDN7O4N54rxlgmn55Jg/gr3s6cT+iMAkC4WtX07Upx+fMNum7mCHnRQvtdc1P2JFNsncY7I7AvwIh3ETXtvy7T6SpLwRqM/XZfALknYUv4pzyVB5M335DsXwNYO6ZWPSs0ycvay9i36T9c2YwtSz/0PgHvBnHwxbjaLaUsv3Zzf+sr5VMSHwWoF7+qf19K0sj32Fuxu1lDPLa+X+G4+PPRfFtl+LjMVwfzd7IlDlTO2tK7HdGSB5RZQaT0XJggKqSfucQXJz+LMW0AOkU0F3DGyUnJnjcQgnEUx8/kjvS1WOq2Gg/G8TkI2rbESdJ7YdwpHOvWmPbNRJHimvdo850mbzIOWcQz+aJ5H4LsFJkPmETIaWkRA7nGLpmtqmzX6LsPktsKZfiFljaw/Zvo7uvsHJqG74tRa8Jrqg9f65Rmo66uM6QrdMOd3slU2kYqaETW2DdJh8ovUgcc4Les2YSo+7nCHPeaT+qeMedf3RMdQlu6tccTDMaM3W+w+gLqAkDU7Mhbc9qKzDuEfY3ZdWHcn3caOxt737tr5IXDoQJ2y9xr4eOi4slRgoXCoLGKm8PUKB/4lFCBuN32Q60o91MyQuquAKBG0bTa1GYqA2PgqqsAA7mqLtSi4WnomJ5dWMIWUxs3MgGJ2XAV0ZmCUonLjQpzjz+k6iX4maEQ7h6jx6huFhlmoQHooRZrL75nSd91nVtrJoclG/G01yqny46Wzjcq+zjTEQ69FrzWkIM71jZtQvxGqbnMAaeaRNQ2hN3PhEVpAYOQ6mzzbzrvHaUyaVF7Q6VbikpR3lsVcdLHYw/TaYuKmCaXOTDjtwU8IGxypZj6jmjjQ6XTx0XcvH0jit0wP6DBGWvuyZCO4Jk3Gd2TbljF/+c3JRJth+jPWYXBjNUF7f0Do7SBXZ8S5JvSYIDJuS+2iibEaR3ES3IO4uzNNSivEYPa7EesSGKa+J9t8YENESXdLvrKzDL1/r4FVxNYCAeu79iwfFJ4gQNEBOhynXRfb0tXX+03OGqTaTb5YxDR3VKzKILlDJu1Q1o/hExNMveU1BoKigxuP6YZI12WqLROwhz5LS2psxs4/mloSWScvXO+50ijOjnG9r1vH93+2Oi4PKNcIFzaPMMmEao1DQHDxG+agrdckKvbnBCAf+shiXw6j7qG+lLtC3IsvqZlzl8ZVp0vIIWG3fNta3CBhf6oORiZRHDj+HwW3FPE+KD0cuBHNFNMlYcbEitzrCJ75xK/5z7JFjtm4v4s6ZYfTWqTdW8d8a4LNg+M744T6QDY/hLr3CQc/khbQmpJu//FutzNyF4RvKZxwCj4iIs7XKPuBLJ+aEDCI6+EnEab3bFRxPNUFsOwsuG3MTKF0phNihThyVSdaa9g4rM89absRRNxJ11yExLn2TM3biITnqh2cjYGtyaP+326spVN1GzKF4+ijuiUyIQz0hFSO8eBLSWqJvFTkBfsap3OcpF81G0qT9rUiXPPbpGRxhbpivXOzcR4RdV66spcrV5wBU8Cb4ei5DeZ/YxnqPdNbnySjyFJJ6HB/rnMZMibLa8jWs4KqiN1eQcaXR24kVORV+rSH9o658gRXf3nuIZH7ERw+2lXOmuY/ZNDUCxkSLPz1MvXTTKLxXYtt4nzIuk23+3GMK741Z+cFKfruIlWEDfSf7IufI7nzbfttoKYblZG9R2UpENrNqWBLRXBqyW5Ja0CjF6DqVaXiEXSbWTveU5TQPB8GlPXUXJqc6nNl9jy950rZZ/U4en13UEx7Z/4+NIeU8fAzEKBMdX4d9UMckRhMneLOl5Vtn7TtLBdhQSKFbXBnmfn/YGm5wOwZVRib+8AbnDK0qxhp0KtpAD4StIWjhqK+uyKx8+AP6Ra9a/7jXtn9uCFQ+JwaQ42SZ6NbYo3AGYWjcGbpaV9PpNmzwXoi0D8kY18PMTXijKB+4DAkp5v1uWjCfQts5f7/Ofc9mfAv1xOqdUMR/eUWCAd69aeG2TssVxMfsl3uXLHzZwrVGmGLWGfvxp2sLNp20o1j7SLeXKSQsmm5CpNqCbMSgt2rXr3pzYpoifPPAdu2Fb6yIXHVyR/QTKQ102ihHxjLfZ76gYr0WN/LQfcpZ0YQAo/B0cF23YMcvt/TqxS1D9Ni6PPQHZVUZ/OzIgcBYyK/37jXN3zSEqXYdKEp0wsypn7FYGsLeH+ikovxxOHTMruwAIv5/AFBLAwQUAAIACAAlvXNOle6RfksAAABrAAAAGwAAAHVuaXZlcnNhbC91bml2ZXJzYWwucG5nLnhtbLOxr8jNUShLLSrOzM+zVTLUM1Cyt+PlsikoSi3LTC1XqACKAQUhQEmhEsg1QnDLM1NKMoBCBuZmCMGM1Mz0jBJbJQsDc7igPtBMAFBLAQIAABQAAgAIACS9c04VDq0oZAQAAAcRAAAdAAAAAAAAAAEAAAAAAAAAAAB1bml2ZXJzYWwvY29tbW9uX21lc3NhZ2VzLmxuZ1BLAQIAABQAAgAIACS9c04IfgsjKQMAAIYMAAAnAAAAAAAAAAEAAAAAAJ8EAAB1bml2ZXJzYWwvZmxhc2hfcHVibGlzaGluZ19zZXR0aW5ncy54bWxQSwECAAAUAAIACAAkvXNOAHJZergCAABXCgAAIQAAAAAAAAABAAAAAAANCAAAdW5pdmVyc2FsL2ZsYXNoX3NraW5fc2V0dGluZ3MueG1sUEsBAgAAFAACAAgAJL1zTiqWD2f+AgAAlwsAACYAAAAAAAAAAQAAAAAABAsAAHVuaXZlcnNhbC9odG1sX3B1Ymxpc2hpbmdfc2V0dGluZ3MueG1sUEsBAgAAFAACAAgAJL1zTgyoAUWjAQAANAYAAB8AAAAAAAAAAQAAAAAARg4AAHVuaXZlcnNhbC9odG1sX3NraW5fc2V0dGluZ3MuanNQSwECAAAUAAIACAAkvXNOPTwv0cEAAADlAQAAGgAAAAAAAAABAAAAAAAmEAAAdW5pdmVyc2FsL2kxOG5fcHJlc2V0cy54bWxQSwECAAAUAAIACAAkvXNO0dovbnQAAAB0AAAAHAAAAAAAAAABAAAAAAAfEQAAdW5pdmVyc2FsL2xvY2FsX3NldHRpbmdzLnhtbFBLAQIAABQAAgAIAESUV0cjtE77+wIAALAIAAAUAAAAAAAAAAEAAAAAAM0RAAB1bml2ZXJzYWwvcGxheWVyLnhtbFBLAQIAABQAAgAIACS9c06Eg8TxYQgAAJYgAAApAAAAAAAAAAEAAAAAAPoUAAB1bml2ZXJzYWwvc2tpbl9jdXN0b21pemF0aW9uX3NldHRpbmdzLnhtbFBLAQIAABQAAgAIACW9c06MNeTuiBQAACRkAAAXAAAAAAAAAAAAAAAAAKIdAAB1bml2ZXJzYWwvdW5pdmVyc2FsLnBuZ1BLAQIAABQAAgAIACW9c06V7pF+SwAAAGsAAAAbAAAAAAAAAAEAAAAAAF8yAAB1bml2ZXJzYWwvdW5pdmVyc2FsLnBuZy54bWxQSwUGAAAAAAsACwBJAwAA4zIAAAAA"/>
  <p:tag name="ISPRING_PRESENTATION_TITLE" val="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41</Words>
  <Application>Microsoft Macintosh PowerPoint</Application>
  <PresentationFormat>宽屏</PresentationFormat>
  <Paragraphs>13</Paragraphs>
  <Slides>6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3" baseType="lpstr">
      <vt:lpstr>STLiti</vt:lpstr>
      <vt:lpstr>微软雅黑</vt:lpstr>
      <vt:lpstr>文悦古典明朝体 (非商业使用) W5</vt:lpstr>
      <vt:lpstr>KaiTi</vt:lpstr>
      <vt:lpstr>Arial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陈 晗</dc:creator>
  <cp:lastModifiedBy>陈 晗</cp:lastModifiedBy>
  <cp:revision>2</cp:revision>
  <dcterms:created xsi:type="dcterms:W3CDTF">2020-03-16T17:38:22Z</dcterms:created>
  <dcterms:modified xsi:type="dcterms:W3CDTF">2020-03-17T15:47:35Z</dcterms:modified>
</cp:coreProperties>
</file>