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2" r:id="rId4"/>
    <p:sldId id="272" r:id="rId5"/>
    <p:sldId id="261" r:id="rId6"/>
    <p:sldId id="263" r:id="rId7"/>
    <p:sldId id="264" r:id="rId8"/>
    <p:sldId id="266" r:id="rId9"/>
    <p:sldId id="267" r:id="rId10"/>
    <p:sldId id="268" r:id="rId11"/>
    <p:sldId id="270" r:id="rId12"/>
    <p:sldId id="269" r:id="rId13"/>
    <p:sldId id="28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file:///F:\Lets_Create/pic_temp/pic_sup.png" TargetMode="Externa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8" Type="http://schemas.openxmlformats.org/officeDocument/2006/relationships/tags" Target="../tags/tag10.x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tags" Target="../tags/tag6.xml"/><Relationship Id="rId13" Type="http://schemas.openxmlformats.org/officeDocument/2006/relationships/image" Target="file:///F:\Lets_Create/pic_temp/0_pic_quater_right_up.png" TargetMode="External"/><Relationship Id="rId12" Type="http://schemas.openxmlformats.org/officeDocument/2006/relationships/image" Target="../media/image4.png"/><Relationship Id="rId11" Type="http://schemas.openxmlformats.org/officeDocument/2006/relationships/tags" Target="../tags/tag5.xml"/><Relationship Id="rId10" Type="http://schemas.openxmlformats.org/officeDocument/2006/relationships/image" Target="file:///C:\Users\Administrator\Desktop\&#32032;&#26448;&#20998;&#31867;\&#29980;&#21697;&#32032;&#26448;\&#20027;&#39064;\&#22270;&#29255;80.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file:///C:\Users\Administrator\Desktop\&#32032;&#26448;&#20998;&#31867;\&#29980;&#21697;&#32032;&#26448;\&#20027;&#39064;\&#22270;&#29255;80.png" TargetMode="External"/><Relationship Id="rId8" Type="http://schemas.openxmlformats.org/officeDocument/2006/relationships/image" Target="../media/image3.png"/><Relationship Id="rId7" Type="http://schemas.openxmlformats.org/officeDocument/2006/relationships/tags" Target="../tags/tag72.xml"/><Relationship Id="rId6" Type="http://schemas.openxmlformats.org/officeDocument/2006/relationships/image" Target="file:///F:\Lets_Create/pic_temp/pic_sup.png" TargetMode="External"/><Relationship Id="rId5" Type="http://schemas.openxmlformats.org/officeDocument/2006/relationships/image" Target="../media/image2.png"/><Relationship Id="rId4" Type="http://schemas.openxmlformats.org/officeDocument/2006/relationships/tags" Target="../tags/tag71.xml"/><Relationship Id="rId3" Type="http://schemas.openxmlformats.org/officeDocument/2006/relationships/image" Target="../media/image1.png"/><Relationship Id="rId2" Type="http://schemas.openxmlformats.org/officeDocument/2006/relationships/tags" Target="../tags/tag7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image" Target="file:///F:\Lets_Create/pic_temp/0_pic_quater_right_up.png" TargetMode="External"/><Relationship Id="rId11" Type="http://schemas.openxmlformats.org/officeDocument/2006/relationships/image" Target="../media/image4.png"/><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F:\Lets_Create/pic_temp/1_pic_quater_left_down.png" TargetMode="External"/><Relationship Id="rId7" Type="http://schemas.openxmlformats.org/officeDocument/2006/relationships/image" Target="../media/image7.png"/><Relationship Id="rId6" Type="http://schemas.openxmlformats.org/officeDocument/2006/relationships/tags" Target="../tags/tag82.xml"/><Relationship Id="rId5" Type="http://schemas.openxmlformats.org/officeDocument/2006/relationships/image" Target="file:///F:\Lets_Create/pic_temp/0_pic_quater_right_up.png" TargetMode="External"/><Relationship Id="rId4" Type="http://schemas.openxmlformats.org/officeDocument/2006/relationships/image" Target="../media/image4.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F:\Lets_Create/pic_temp/1_pic_quater_left_down.png" TargetMode="External"/><Relationship Id="rId8" Type="http://schemas.openxmlformats.org/officeDocument/2006/relationships/image" Target="../media/image9.png"/><Relationship Id="rId7" Type="http://schemas.openxmlformats.org/officeDocument/2006/relationships/tags" Target="../tags/tag90.xml"/><Relationship Id="rId6" Type="http://schemas.openxmlformats.org/officeDocument/2006/relationships/image" Target="file:///F:\Lets_Create/pic_temp/0_pic_quater_right_up.png" TargetMode="External"/><Relationship Id="rId5" Type="http://schemas.openxmlformats.org/officeDocument/2006/relationships/image" Target="../media/image8.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file:///F:\Lets_Create/pic_temp/1_pic_quater_left_down.png" TargetMode="External"/><Relationship Id="rId8" Type="http://schemas.openxmlformats.org/officeDocument/2006/relationships/image" Target="../media/image11.png"/><Relationship Id="rId7" Type="http://schemas.openxmlformats.org/officeDocument/2006/relationships/tags" Target="../tags/tag99.xml"/><Relationship Id="rId6" Type="http://schemas.openxmlformats.org/officeDocument/2006/relationships/image" Target="file:///F:\Lets_Create/pic_temp/0_pic_quater_right_up.png" TargetMode="External"/><Relationship Id="rId5" Type="http://schemas.openxmlformats.org/officeDocument/2006/relationships/image" Target="../media/image10.png"/><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F:\Lets_Create/pic_temp/1_pic_quater_left_down.png" TargetMode="External"/><Relationship Id="rId8" Type="http://schemas.openxmlformats.org/officeDocument/2006/relationships/image" Target="../media/image12.png"/><Relationship Id="rId7" Type="http://schemas.openxmlformats.org/officeDocument/2006/relationships/tags" Target="../tags/tag109.xml"/><Relationship Id="rId6" Type="http://schemas.openxmlformats.org/officeDocument/2006/relationships/image" Target="file:///F:\Lets_Create/pic_temp/0_pic_quater_right_up.png" TargetMode="External"/><Relationship Id="rId5" Type="http://schemas.openxmlformats.org/officeDocument/2006/relationships/image" Target="../media/image4.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F:\Lets_Create/pic_temp/1_pic_quater_left_down.png" TargetMode="External"/><Relationship Id="rId8" Type="http://schemas.openxmlformats.org/officeDocument/2006/relationships/image" Target="../media/image12.png"/><Relationship Id="rId7" Type="http://schemas.openxmlformats.org/officeDocument/2006/relationships/tags" Target="../tags/tag119.xml"/><Relationship Id="rId6" Type="http://schemas.openxmlformats.org/officeDocument/2006/relationships/image" Target="file:///F:\Lets_Create/pic_temp/0_pic_quater_right_up.png" TargetMode="External"/><Relationship Id="rId5" Type="http://schemas.openxmlformats.org/officeDocument/2006/relationships/image" Target="../media/image4.png"/><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F:\Lets_Create/pic_temp/1_pic_quater_left_down.png" TargetMode="External"/><Relationship Id="rId8" Type="http://schemas.openxmlformats.org/officeDocument/2006/relationships/image" Target="../media/image12.png"/><Relationship Id="rId7" Type="http://schemas.openxmlformats.org/officeDocument/2006/relationships/tags" Target="../tags/tag129.xml"/><Relationship Id="rId6" Type="http://schemas.openxmlformats.org/officeDocument/2006/relationships/image" Target="file:///F:\Lets_Create/pic_temp/0_pic_quater_right_up.png" TargetMode="External"/><Relationship Id="rId5" Type="http://schemas.openxmlformats.org/officeDocument/2006/relationships/image" Target="../media/image13.png"/><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F:\Lets_Create/pic_temp/1_pic_quater_left_down.png" TargetMode="External"/><Relationship Id="rId8" Type="http://schemas.openxmlformats.org/officeDocument/2006/relationships/image" Target="../media/image15.png"/><Relationship Id="rId7" Type="http://schemas.openxmlformats.org/officeDocument/2006/relationships/tags" Target="../tags/tag141.xml"/><Relationship Id="rId6" Type="http://schemas.openxmlformats.org/officeDocument/2006/relationships/image" Target="file:///F:\Lets_Create/pic_temp/0_pic_quater_right_up.png" TargetMode="External"/><Relationship Id="rId5" Type="http://schemas.openxmlformats.org/officeDocument/2006/relationships/image" Target="../media/image14.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8.xml"/><Relationship Id="rId7" Type="http://schemas.openxmlformats.org/officeDocument/2006/relationships/image" Target="file:///F:\Lets_Create/pic_temp/pic_half_left.png" TargetMode="External"/><Relationship Id="rId6" Type="http://schemas.openxmlformats.org/officeDocument/2006/relationships/image" Target="../media/image5.png"/><Relationship Id="rId5" Type="http://schemas.openxmlformats.org/officeDocument/2006/relationships/tags" Target="../tags/tag17.xml"/><Relationship Id="rId4" Type="http://schemas.openxmlformats.org/officeDocument/2006/relationships/image" Target="file:///F:\Lets_Create/pic_temp/pic_sup.png" TargetMode="External"/><Relationship Id="rId3" Type="http://schemas.openxmlformats.org/officeDocument/2006/relationships/image" Target="../media/image2.png"/><Relationship Id="rId20" Type="http://schemas.openxmlformats.org/officeDocument/2006/relationships/tags" Target="../tags/tag27.xml"/><Relationship Id="rId2" Type="http://schemas.openxmlformats.org/officeDocument/2006/relationships/tags" Target="../tags/tag16.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image" Target="../media/image1.png"/><Relationship Id="rId11" Type="http://schemas.openxmlformats.org/officeDocument/2006/relationships/tags" Target="../tags/tag19.xml"/><Relationship Id="rId10" Type="http://schemas.openxmlformats.org/officeDocument/2006/relationships/image" Target="file:///F:\Lets_Create/pic_temp/pic_half_right.pn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image" Target="../media/image1.png"/><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file:///F:\Lets_Create/pic_temp/pic_sup.png" TargetMode="External"/><Relationship Id="rId3" Type="http://schemas.openxmlformats.org/officeDocument/2006/relationships/image" Target="../media/image2.png"/><Relationship Id="rId2" Type="http://schemas.openxmlformats.org/officeDocument/2006/relationships/tags" Target="../tags/tag42.xml"/><Relationship Id="rId18" Type="http://schemas.openxmlformats.org/officeDocument/2006/relationships/tags" Target="../tags/tag51.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image" Target="file:///F:\Lets_Create/pic_temp/0_pic_quater_right_up.png" TargetMode="External"/><Relationship Id="rId13" Type="http://schemas.openxmlformats.org/officeDocument/2006/relationships/image" Target="../media/image4.png"/><Relationship Id="rId12" Type="http://schemas.openxmlformats.org/officeDocument/2006/relationships/tags" Target="../tags/tag47.xml"/><Relationship Id="rId11" Type="http://schemas.openxmlformats.org/officeDocument/2006/relationships/image" Target="file:///C:\Users\Administrator\Desktop\&#32032;&#26448;&#20998;&#31867;\&#29980;&#21697;&#32032;&#26448;\&#20027;&#39064;\&#22270;&#29255;80.png" TargetMode="Externa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rot="5400000">
            <a:off x="6353025" y="453390"/>
            <a:ext cx="4245910" cy="6210300"/>
          </a:xfrm>
          <a:prstGeom prst="rect">
            <a:avLst/>
          </a:prstGeom>
        </p:spPr>
      </p:pic>
      <p:pic>
        <p:nvPicPr>
          <p:cNvPr id="8" name="图片 7"/>
          <p:cNvPicPr/>
          <p:nvPr>
            <p:custDataLst>
              <p:tags r:id="rId4"/>
            </p:custDataLst>
          </p:nvPr>
        </p:nvPicPr>
        <p:blipFill>
          <a:blip r:embed="rId5" r:link="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custDataLst>
              <p:tags r:id="rId7"/>
            </p:custDataLst>
          </p:nvPr>
        </p:nvSpPr>
        <p:spPr>
          <a:xfrm>
            <a:off x="5826760" y="1835150"/>
            <a:ext cx="5278120" cy="3446780"/>
          </a:xfrm>
          <a:prstGeom prst="rect">
            <a:avLst/>
          </a:prstGeom>
          <a:solidFill>
            <a:schemeClr val="accent2">
              <a:lumMod val="40000"/>
              <a:lumOff val="60000"/>
              <a:alpha val="70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p:nvPr>
            <p:custDataLst>
              <p:tags r:id="rId8"/>
            </p:custDataLst>
          </p:nvPr>
        </p:nvPicPr>
        <p:blipFill>
          <a:blip r:embed="rId9" r:link="rId10">
            <a:extLst>
              <a:ext uri="{28A0092B-C50C-407E-A947-70E740481C1C}">
                <a14:useLocalDpi xmlns:a14="http://schemas.microsoft.com/office/drawing/2010/main" val="0"/>
              </a:ext>
            </a:extLst>
          </a:blip>
          <a:stretch>
            <a:fillRect/>
          </a:stretch>
        </p:blipFill>
        <p:spPr>
          <a:xfrm>
            <a:off x="330200" y="881226"/>
            <a:ext cx="5486400" cy="5095548"/>
          </a:xfrm>
          <a:prstGeom prst="rect">
            <a:avLst/>
          </a:prstGeom>
        </p:spPr>
      </p:pic>
      <p:pic>
        <p:nvPicPr>
          <p:cNvPr id="11" name="图片 10"/>
          <p:cNvPicPr/>
          <p:nvPr>
            <p:custDataLst>
              <p:tags r:id="rId11"/>
            </p:custDataLst>
          </p:nvPr>
        </p:nvPicPr>
        <p:blipFill>
          <a:blip r:embed="rId12" r:link="rId13" cstate="print">
            <a:extLst>
              <a:ext uri="{28A0092B-C50C-407E-A947-70E740481C1C}">
                <a14:useLocalDpi xmlns:a14="http://schemas.microsoft.com/office/drawing/2010/main" val="0"/>
              </a:ext>
            </a:extLst>
          </a:blip>
          <a:stretch>
            <a:fillRect/>
          </a:stretch>
        </p:blipFill>
        <p:spPr>
          <a:xfrm>
            <a:off x="11049000" y="-66675"/>
            <a:ext cx="1143000" cy="1279585"/>
          </a:xfrm>
          <a:prstGeom prst="rect">
            <a:avLst/>
          </a:prstGeom>
        </p:spPr>
      </p:pic>
      <p:sp>
        <p:nvSpPr>
          <p:cNvPr id="2" name="标题 1"/>
          <p:cNvSpPr>
            <a:spLocks noGrp="1"/>
          </p:cNvSpPr>
          <p:nvPr>
            <p:ph type="ctrTitle" hasCustomPrompt="1"/>
            <p:custDataLst>
              <p:tags r:id="rId14"/>
            </p:custDataLst>
          </p:nvPr>
        </p:nvSpPr>
        <p:spPr>
          <a:xfrm>
            <a:off x="5826760" y="2835596"/>
            <a:ext cx="5298440" cy="1026255"/>
          </a:xfrm>
        </p:spPr>
        <p:txBody>
          <a:bodyPr lIns="90000" tIns="46800" rIns="90000" bIns="46800" anchor="b" anchorCtr="0">
            <a:normAutofit/>
          </a:bodyPr>
          <a:lstStyle>
            <a:lvl1pPr algn="ctr">
              <a:defRPr sz="4400" spc="600" baseline="0">
                <a:solidFill>
                  <a:schemeClr val="bg2"/>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5"/>
            </p:custDataLst>
          </p:nvPr>
        </p:nvSpPr>
        <p:spPr>
          <a:xfrm>
            <a:off x="5847079" y="3901440"/>
            <a:ext cx="5278121" cy="73914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bg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7"/>
            </p:custDataLst>
          </p:nvPr>
        </p:nvSpPr>
        <p:spPr/>
        <p:txBody>
          <a:bodyPr/>
          <a:lstStyle/>
          <a:p>
            <a:endParaRPr lang="zh-CN" altLang="en-US" dirty="0"/>
          </a:p>
        </p:txBody>
      </p:sp>
      <p:sp>
        <p:nvSpPr>
          <p:cNvPr id="18" name="灯片编号占位符 17"/>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rot="5400000">
            <a:off x="1602740" y="595630"/>
            <a:ext cx="4245610" cy="6210300"/>
          </a:xfrm>
          <a:prstGeom prst="rect">
            <a:avLst/>
          </a:prstGeom>
        </p:spPr>
      </p:pic>
      <p:pic>
        <p:nvPicPr>
          <p:cNvPr id="7" name="图片 6"/>
          <p:cNvPicPr/>
          <p:nvPr>
            <p:custDataLst>
              <p:tags r:id="rId4"/>
            </p:custDataLst>
          </p:nvPr>
        </p:nvPicPr>
        <p:blipFill>
          <a:blip r:embed="rId5" r:link="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p:nvPr>
            <p:custDataLst>
              <p:tags r:id="rId7"/>
            </p:custDataLst>
          </p:nvPr>
        </p:nvPicPr>
        <p:blipFill>
          <a:blip r:embed="rId8" r:link="rId9">
            <a:extLst>
              <a:ext uri="{28A0092B-C50C-407E-A947-70E740481C1C}">
                <a14:useLocalDpi xmlns:a14="http://schemas.microsoft.com/office/drawing/2010/main" val="0"/>
              </a:ext>
            </a:extLst>
          </a:blip>
          <a:stretch>
            <a:fillRect/>
          </a:stretch>
        </p:blipFill>
        <p:spPr>
          <a:xfrm>
            <a:off x="6946900" y="881226"/>
            <a:ext cx="5486400" cy="5095548"/>
          </a:xfrm>
          <a:prstGeom prst="rect">
            <a:avLst/>
          </a:prstGeom>
        </p:spPr>
      </p:pic>
      <p:pic>
        <p:nvPicPr>
          <p:cNvPr id="9" name="图片 8"/>
          <p:cNvPicPr/>
          <p:nvPr>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1143000" cy="1279585"/>
          </a:xfrm>
          <a:prstGeom prst="rect">
            <a:avLst/>
          </a:prstGeom>
        </p:spPr>
      </p:pic>
      <p:sp>
        <p:nvSpPr>
          <p:cNvPr id="10" name="矩形 9"/>
          <p:cNvSpPr/>
          <p:nvPr>
            <p:custDataLst>
              <p:tags r:id="rId13"/>
            </p:custDataLst>
          </p:nvPr>
        </p:nvSpPr>
        <p:spPr>
          <a:xfrm>
            <a:off x="1086485" y="1977390"/>
            <a:ext cx="5278120" cy="3446780"/>
          </a:xfrm>
          <a:prstGeom prst="rect">
            <a:avLst/>
          </a:prstGeom>
          <a:solidFill>
            <a:schemeClr val="accent2">
              <a:lumMod val="40000"/>
              <a:lumOff val="60000"/>
              <a:alpha val="70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4"/>
            </p:custDataLst>
          </p:nvPr>
        </p:nvSpPr>
        <p:spPr>
          <a:xfrm>
            <a:off x="1086486" y="2933701"/>
            <a:ext cx="5278120" cy="1036348"/>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5400" b="0" i="0" u="none" strike="noStrike" kern="1200" cap="all"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p:txBody>
          <a:bodyPr/>
          <a:lstStyle/>
          <a:p>
            <a:endParaRPr lang="zh-CN" altLang="en-US"/>
          </a:p>
        </p:txBody>
      </p:sp>
      <p:sp>
        <p:nvSpPr>
          <p:cNvPr id="5" name="灯片编号占位符 4"/>
          <p:cNvSpPr>
            <a:spLocks noGrp="1"/>
          </p:cNvSpPr>
          <p:nvPr>
            <p:ph type="sldNum" sz="quarter" idx="12"/>
            <p:custDataLst>
              <p:tags r:id="rId17"/>
            </p:custDataLst>
          </p:nvPr>
        </p:nvSpPr>
        <p:spPr/>
        <p:txBody>
          <a:bodyPr/>
          <a:lstStyle/>
          <a:p>
            <a:fld id="{49AE70B2-8BF9-45C0-BB95-33D1B9D3A854}" type="slidenum">
              <a:rPr lang="zh-CN" altLang="en-US" smtClean="0"/>
            </a:fld>
            <a:endParaRPr lang="zh-CN" altLang="en-US"/>
          </a:p>
        </p:txBody>
      </p:sp>
      <p:sp>
        <p:nvSpPr>
          <p:cNvPr id="14" name="文本占位符 13"/>
          <p:cNvSpPr>
            <a:spLocks noGrp="1"/>
          </p:cNvSpPr>
          <p:nvPr>
            <p:ph type="body" sz="quarter" idx="13" hasCustomPrompt="1"/>
            <p:custDataLst>
              <p:tags r:id="rId18"/>
            </p:custDataLst>
          </p:nvPr>
        </p:nvSpPr>
        <p:spPr>
          <a:xfrm>
            <a:off x="1086168" y="4006850"/>
            <a:ext cx="5278120" cy="831850"/>
          </a:xfrm>
        </p:spPr>
        <p:txBody>
          <a:bodyPr lIns="46800" tIns="46800" rIns="90000" bIns="46800">
            <a:normAutofit/>
          </a:bodyPr>
          <a:lstStyle>
            <a:lvl1pPr marL="0" indent="0" algn="ctr">
              <a:lnSpc>
                <a:spcPct val="100000"/>
              </a:lnSpc>
              <a:spcAft>
                <a:spcPts val="0"/>
              </a:spcAft>
              <a:buNone/>
              <a:defRPr sz="2400" baseline="0">
                <a:solidFill>
                  <a:schemeClr val="bg1"/>
                </a:solidFill>
                <a:latin typeface="Arial" panose="020B0604020202020204" pitchFamily="34" charset="0"/>
              </a:defRPr>
            </a:lvl1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795" y="5578475"/>
            <a:ext cx="12169775" cy="1279585"/>
            <a:chOff x="-10795" y="5578475"/>
            <a:chExt cx="12169775" cy="1279585"/>
          </a:xfrm>
        </p:grpSpPr>
        <p:pic>
          <p:nvPicPr>
            <p:cNvPr id="7"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795" y="5578475"/>
              <a:ext cx="1143000" cy="1279585"/>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070590" y="5740400"/>
              <a:ext cx="1088390" cy="1117600"/>
            </a:xfrm>
            <a:prstGeom prst="rect">
              <a:avLst/>
            </a:prstGeom>
          </p:spPr>
        </p:pic>
      </p:grpSp>
      <p:sp>
        <p:nvSpPr>
          <p:cNvPr id="2" name="标题 1"/>
          <p:cNvSpPr>
            <a:spLocks noGrp="1"/>
          </p:cNvSpPr>
          <p:nvPr>
            <p:ph type="title"/>
            <p:custDataLst>
              <p:tags r:id="rId9"/>
            </p:custDataLst>
          </p:nvPr>
        </p:nvSpPr>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553450"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053" y="304775"/>
            <a:ext cx="11607893" cy="62484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tLang="zh-CN" baseline="0">
              <a:solidFill>
                <a:schemeClr val="tx1">
                  <a:lumMod val="85000"/>
                  <a:lumOff val="15000"/>
                </a:schemeClr>
              </a:solidFill>
              <a:latin typeface="Arial" panose="020B0604020202020204" pitchFamily="34" charset="0"/>
              <a:cs typeface="Viner Hand ITC" panose="03070502030502020203" charset="0"/>
              <a:sym typeface="+mn-ea"/>
            </a:endParaRPr>
          </a:p>
        </p:txBody>
      </p:sp>
      <p:grpSp>
        <p:nvGrpSpPr>
          <p:cNvPr id="9" name="组合 8"/>
          <p:cNvGrpSpPr/>
          <p:nvPr>
            <p:custDataLst>
              <p:tags r:id="rId3"/>
            </p:custDataLst>
          </p:nvPr>
        </p:nvGrpSpPr>
        <p:grpSpPr>
          <a:xfrm>
            <a:off x="106045" y="34925"/>
            <a:ext cx="12085955" cy="6823075"/>
            <a:chOff x="106045" y="34925"/>
            <a:chExt cx="12085955" cy="6823075"/>
          </a:xfrm>
        </p:grpSpPr>
        <p:pic>
          <p:nvPicPr>
            <p:cNvPr id="10" name="图片 9"/>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06045" y="34925"/>
              <a:ext cx="1175385" cy="1214120"/>
            </a:xfrm>
            <a:prstGeom prst="rect">
              <a:avLst/>
            </a:prstGeom>
          </p:spPr>
        </p:pic>
        <p:pic>
          <p:nvPicPr>
            <p:cNvPr id="11" name="图片 10"/>
            <p:cNvPicPr/>
            <p:nvPr>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0603230" y="5240655"/>
              <a:ext cx="1588770" cy="1617345"/>
            </a:xfrm>
            <a:prstGeom prst="rect">
              <a:avLst/>
            </a:prstGeom>
          </p:spPr>
        </p:pic>
      </p:grpSp>
      <p:sp>
        <p:nvSpPr>
          <p:cNvPr id="2" name="标题 1"/>
          <p:cNvSpPr>
            <a:spLocks noGrp="1"/>
          </p:cNvSpPr>
          <p:nvPr>
            <p:ph type="title" hasCustomPrompt="1"/>
            <p:custDataLst>
              <p:tags r:id="rId10"/>
            </p:custDataLst>
          </p:nvPr>
        </p:nvSpPr>
        <p:spPr>
          <a:xfrm>
            <a:off x="1281600" y="1249200"/>
            <a:ext cx="9626400" cy="723600"/>
          </a:xfrm>
        </p:spPr>
        <p:txBody>
          <a:bodyPr wrap="square"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600"/>
            <a:ext cx="9626600" cy="3445200"/>
          </a:xfrm>
        </p:spPr>
        <p:txBody>
          <a:bodyPr wrap="square">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3" name="日期占位符 2"/>
          <p:cNvSpPr>
            <a:spLocks noGrp="1"/>
          </p:cNvSpPr>
          <p:nvPr>
            <p:ph type="dt" sz="half" idx="10"/>
            <p:custDataLst>
              <p:tags r:id="rId12"/>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dirty="0">
              <a:solidFill>
                <a:schemeClr val="tx1">
                  <a:lumMod val="85000"/>
                  <a:lumOff val="15000"/>
                </a:schemeClr>
              </a:solidFill>
              <a:latin typeface="Arial" panose="020B0604020202020204" pitchFamily="34" charset="0"/>
              <a:sym typeface="+mn-ea"/>
            </a:endParaRPr>
          </a:p>
        </p:txBody>
      </p:sp>
      <p:grpSp>
        <p:nvGrpSpPr>
          <p:cNvPr id="11" name="组合 10"/>
          <p:cNvGrpSpPr/>
          <p:nvPr>
            <p:custDataLst>
              <p:tags r:id="rId3"/>
            </p:custDataLst>
          </p:nvPr>
        </p:nvGrpSpPr>
        <p:grpSpPr>
          <a:xfrm>
            <a:off x="65405" y="-147955"/>
            <a:ext cx="12245975" cy="6908165"/>
            <a:chOff x="65405" y="-147955"/>
            <a:chExt cx="12245975" cy="6908165"/>
          </a:xfrm>
        </p:grpSpPr>
        <p:pic>
          <p:nvPicPr>
            <p:cNvPr id="12" name="图片 11"/>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276330" y="-147955"/>
              <a:ext cx="1035050" cy="1095375"/>
            </a:xfrm>
            <a:prstGeom prst="rect">
              <a:avLst/>
            </a:prstGeom>
          </p:spPr>
        </p:pic>
        <p:pic>
          <p:nvPicPr>
            <p:cNvPr id="13" name="图片 12"/>
            <p:cNvPicPr/>
            <p:nvPr>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65405" y="5447030"/>
              <a:ext cx="1360805" cy="1313180"/>
            </a:xfrm>
            <a:prstGeom prst="rect">
              <a:avLst/>
            </a:prstGeom>
          </p:spPr>
        </p:pic>
      </p:grpSp>
      <p:sp>
        <p:nvSpPr>
          <p:cNvPr id="2" name="标题 1"/>
          <p:cNvSpPr>
            <a:spLocks noGrp="1"/>
          </p:cNvSpPr>
          <p:nvPr>
            <p:ph type="title" hasCustomPrompt="1"/>
            <p:custDataLst>
              <p:tags r:id="rId10"/>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15"/>
            </p:custDataLst>
          </p:nvPr>
        </p:nvSpPr>
        <p:spPr>
          <a:xfrm>
            <a:off x="5101200" y="769938"/>
            <a:ext cx="648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solidFill>
                <a:schemeClr val="tx1">
                  <a:lumMod val="85000"/>
                  <a:lumOff val="15000"/>
                </a:schemeClr>
              </a:solidFill>
              <a:latin typeface="Arial" panose="020B0604020202020204" pitchFamily="34" charset="0"/>
              <a:sym typeface="+mn-ea"/>
            </a:endParaRPr>
          </a:p>
        </p:txBody>
      </p:sp>
      <p:grpSp>
        <p:nvGrpSpPr>
          <p:cNvPr id="11" name="组合 10"/>
          <p:cNvGrpSpPr/>
          <p:nvPr>
            <p:custDataLst>
              <p:tags r:id="rId3"/>
            </p:custDataLst>
          </p:nvPr>
        </p:nvGrpSpPr>
        <p:grpSpPr>
          <a:xfrm>
            <a:off x="76200" y="24130"/>
            <a:ext cx="12018010" cy="1279585"/>
            <a:chOff x="76200" y="24130"/>
            <a:chExt cx="12018010" cy="1279585"/>
          </a:xfrm>
        </p:grpSpPr>
        <p:pic>
          <p:nvPicPr>
            <p:cNvPr id="12" name="图片 11"/>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76200" y="24130"/>
              <a:ext cx="1143000" cy="1279585"/>
            </a:xfrm>
            <a:prstGeom prst="rect">
              <a:avLst/>
            </a:prstGeom>
          </p:spPr>
        </p:pic>
        <p:pic>
          <p:nvPicPr>
            <p:cNvPr id="13" name="图片 12"/>
            <p:cNvPicPr/>
            <p:nvPr>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0951210" y="104775"/>
              <a:ext cx="1143000" cy="1117469"/>
            </a:xfrm>
            <a:prstGeom prst="rect">
              <a:avLst/>
            </a:prstGeom>
          </p:spPr>
        </p:pic>
      </p:grpSp>
      <p:sp>
        <p:nvSpPr>
          <p:cNvPr id="2" name="标题 1"/>
          <p:cNvSpPr>
            <a:spLocks noGrp="1"/>
          </p:cNvSpPr>
          <p:nvPr>
            <p:ph type="title"/>
            <p:custDataLst>
              <p:tags r:id="rId10"/>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solidFill>
                <a:schemeClr val="tx1">
                  <a:lumMod val="85000"/>
                  <a:lumOff val="15000"/>
                </a:schemeClr>
              </a:solidFill>
              <a:latin typeface="Arial" panose="020B0604020202020204" pitchFamily="34" charset="0"/>
              <a:sym typeface="+mn-ea"/>
            </a:endParaRPr>
          </a:p>
        </p:txBody>
      </p:sp>
      <p:grpSp>
        <p:nvGrpSpPr>
          <p:cNvPr id="11" name="组合 10"/>
          <p:cNvGrpSpPr/>
          <p:nvPr>
            <p:custDataLst>
              <p:tags r:id="rId3"/>
            </p:custDataLst>
          </p:nvPr>
        </p:nvGrpSpPr>
        <p:grpSpPr>
          <a:xfrm>
            <a:off x="0" y="-45085"/>
            <a:ext cx="12104370" cy="1279585"/>
            <a:chOff x="0" y="-45085"/>
            <a:chExt cx="12104370" cy="1279585"/>
          </a:xfrm>
        </p:grpSpPr>
        <p:pic>
          <p:nvPicPr>
            <p:cNvPr id="12" name="图片 11"/>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45085"/>
              <a:ext cx="1143000" cy="1279585"/>
            </a:xfrm>
            <a:prstGeom prst="rect">
              <a:avLst/>
            </a:prstGeom>
          </p:spPr>
        </p:pic>
        <p:pic>
          <p:nvPicPr>
            <p:cNvPr id="13" name="图片 12"/>
            <p:cNvPicPr/>
            <p:nvPr>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0961370" y="116840"/>
              <a:ext cx="1143000" cy="1117469"/>
            </a:xfrm>
            <a:prstGeom prst="rect">
              <a:avLst/>
            </a:prstGeom>
          </p:spPr>
        </p:pic>
      </p:grpSp>
      <p:sp>
        <p:nvSpPr>
          <p:cNvPr id="2" name="标题 1"/>
          <p:cNvSpPr>
            <a:spLocks noGrp="1"/>
          </p:cNvSpPr>
          <p:nvPr>
            <p:ph type="title"/>
            <p:custDataLst>
              <p:tags r:id="rId10"/>
            </p:custDataLst>
          </p:nvPr>
        </p:nvSpPr>
        <p:spPr>
          <a:xfrm>
            <a:off x="604800" y="669600"/>
            <a:ext cx="10976400" cy="565200"/>
          </a:xfrm>
        </p:spPr>
        <p:txBody>
          <a:bodyPr wrap="square"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604837" y="1681200"/>
            <a:ext cx="10990800" cy="3211200"/>
          </a:xfrm>
        </p:spPr>
        <p:txBody>
          <a:bodyPr wrap="square">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5"/>
            </p:custDataLst>
          </p:nvPr>
        </p:nvSpPr>
        <p:spPr>
          <a:xfrm>
            <a:off x="594000" y="5180400"/>
            <a:ext cx="11001600" cy="1011600"/>
          </a:xfrm>
        </p:spPr>
        <p:txBody>
          <a:bodyPr wrap="square">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tLang="zh-CN" baseline="0">
              <a:solidFill>
                <a:schemeClr val="tx1">
                  <a:lumMod val="85000"/>
                  <a:lumOff val="15000"/>
                </a:schemeClr>
              </a:solidFill>
              <a:latin typeface="Arial" panose="020B0604020202020204" pitchFamily="34" charset="0"/>
              <a:cs typeface="Viner Hand ITC" panose="03070502030502020203" charset="0"/>
              <a:sym typeface="+mn-ea"/>
            </a:endParaRPr>
          </a:p>
        </p:txBody>
      </p:sp>
      <p:grpSp>
        <p:nvGrpSpPr>
          <p:cNvPr id="12" name="组合 11"/>
          <p:cNvGrpSpPr/>
          <p:nvPr>
            <p:custDataLst>
              <p:tags r:id="rId3"/>
            </p:custDataLst>
          </p:nvPr>
        </p:nvGrpSpPr>
        <p:grpSpPr>
          <a:xfrm>
            <a:off x="130810" y="0"/>
            <a:ext cx="12061189" cy="6715760"/>
            <a:chOff x="130810" y="0"/>
            <a:chExt cx="12061189" cy="6715760"/>
          </a:xfrm>
        </p:grpSpPr>
        <p:pic>
          <p:nvPicPr>
            <p:cNvPr id="14" name="图片 13"/>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375204" y="0"/>
              <a:ext cx="816795" cy="914400"/>
            </a:xfrm>
            <a:prstGeom prst="rect">
              <a:avLst/>
            </a:prstGeom>
          </p:spPr>
        </p:pic>
        <p:pic>
          <p:nvPicPr>
            <p:cNvPr id="15" name="图片 14"/>
            <p:cNvPicPr/>
            <p:nvPr>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30810" y="5598291"/>
              <a:ext cx="1143000" cy="1117469"/>
            </a:xfrm>
            <a:prstGeom prst="rect">
              <a:avLst/>
            </a:prstGeom>
          </p:spPr>
        </p:pic>
      </p:grpSp>
      <p:sp>
        <p:nvSpPr>
          <p:cNvPr id="3" name="日期占位符 2"/>
          <p:cNvSpPr>
            <a:spLocks noGrp="1"/>
          </p:cNvSpPr>
          <p:nvPr>
            <p:ph type="dt" sz="half" idx="10"/>
            <p:custDataLst>
              <p:tags r:id="rId10"/>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17"/>
            </p:custDataLst>
          </p:nvPr>
        </p:nvSpPr>
        <p:spPr>
          <a:xfrm>
            <a:off x="579600" y="237600"/>
            <a:ext cx="11037600" cy="441964"/>
          </a:xfrm>
        </p:spPr>
        <p:txBody>
          <a:bodyPr wrap="square">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solidFill>
                <a:schemeClr val="tx1">
                  <a:lumMod val="85000"/>
                  <a:lumOff val="15000"/>
                </a:schemeClr>
              </a:solidFill>
              <a:latin typeface="Arial" panose="020B0604020202020204" pitchFamily="34" charset="0"/>
              <a:sym typeface="+mn-ea"/>
            </a:endParaRPr>
          </a:p>
        </p:txBody>
      </p:sp>
      <p:grpSp>
        <p:nvGrpSpPr>
          <p:cNvPr id="8" name="组合 7"/>
          <p:cNvGrpSpPr/>
          <p:nvPr>
            <p:custDataLst>
              <p:tags r:id="rId3"/>
            </p:custDataLst>
          </p:nvPr>
        </p:nvGrpSpPr>
        <p:grpSpPr>
          <a:xfrm>
            <a:off x="0" y="0"/>
            <a:ext cx="12192000" cy="6858000"/>
            <a:chOff x="0" y="0"/>
            <a:chExt cx="12192000" cy="6858000"/>
          </a:xfrm>
        </p:grpSpPr>
        <p:pic>
          <p:nvPicPr>
            <p:cNvPr id="10" name="图片 9"/>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2157984" cy="2415856"/>
            </a:xfrm>
            <a:prstGeom prst="rect">
              <a:avLst/>
            </a:prstGeom>
          </p:spPr>
        </p:pic>
        <p:pic>
          <p:nvPicPr>
            <p:cNvPr id="11" name="图片 10"/>
            <p:cNvPicPr/>
            <p:nvPr>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0034016" y="4748218"/>
              <a:ext cx="2157984" cy="2109782"/>
            </a:xfrm>
            <a:prstGeom prst="rect">
              <a:avLst/>
            </a:prstGeom>
          </p:spPr>
        </p:pic>
      </p:grpSp>
      <p:sp>
        <p:nvSpPr>
          <p:cNvPr id="2" name="标题 1"/>
          <p:cNvSpPr>
            <a:spLocks noGrp="1"/>
          </p:cNvSpPr>
          <p:nvPr>
            <p:ph type="title" hasCustomPrompt="1"/>
            <p:custDataLst>
              <p:tags r:id="rId10"/>
            </p:custDataLst>
          </p:nvPr>
        </p:nvSpPr>
        <p:spPr>
          <a:xfrm>
            <a:off x="1522800" y="1339200"/>
            <a:ext cx="9144000" cy="2386800"/>
          </a:xfrm>
        </p:spPr>
        <p:txBody>
          <a:bodyPr wrap="square"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522413" y="3862800"/>
            <a:ext cx="9144000" cy="1656000"/>
          </a:xfrm>
        </p:spPr>
        <p:txBody>
          <a:bodyPr wrap="square">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1397000"/>
            <a:ext cx="2189788" cy="4064000"/>
          </a:xfrm>
          <a:prstGeom prst="rect">
            <a:avLst/>
          </a:prstGeom>
        </p:spPr>
      </p:pic>
      <p:pic>
        <p:nvPicPr>
          <p:cNvPr id="9" name="图片 8"/>
          <p:cNvPicPr/>
          <p:nvPr>
            <p:custDataLst>
              <p:tags r:id="rId8"/>
            </p:custDataLst>
          </p:nvPr>
        </p:nvPicPr>
        <p:blipFill>
          <a:blip r:embed="rId9" r:link="rId10" cstate="print">
            <a:extLst>
              <a:ext uri="{28A0092B-C50C-407E-A947-70E740481C1C}">
                <a14:useLocalDpi xmlns:a14="http://schemas.microsoft.com/office/drawing/2010/main" val="0"/>
              </a:ext>
            </a:extLst>
          </a:blip>
          <a:stretch>
            <a:fillRect/>
          </a:stretch>
        </p:blipFill>
        <p:spPr>
          <a:xfrm>
            <a:off x="10002212" y="1397000"/>
            <a:ext cx="2189788" cy="4064000"/>
          </a:xfrm>
          <a:prstGeom prst="rect">
            <a:avLst/>
          </a:prstGeom>
        </p:spPr>
      </p:pic>
      <p:pic>
        <p:nvPicPr>
          <p:cNvPr id="10" name="图片 9"/>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a:stretch>
            <a:fillRect/>
          </a:stretch>
        </p:blipFill>
        <p:spPr>
          <a:xfrm rot="5400000">
            <a:off x="3960345" y="488950"/>
            <a:ext cx="4245910" cy="6210300"/>
          </a:xfrm>
          <a:prstGeom prst="rect">
            <a:avLst/>
          </a:prstGeom>
        </p:spPr>
      </p:pic>
      <p:sp>
        <p:nvSpPr>
          <p:cNvPr id="11" name="矩形 10"/>
          <p:cNvSpPr/>
          <p:nvPr>
            <p:custDataLst>
              <p:tags r:id="rId13"/>
            </p:custDataLst>
          </p:nvPr>
        </p:nvSpPr>
        <p:spPr>
          <a:xfrm>
            <a:off x="3444240" y="1870710"/>
            <a:ext cx="5278120" cy="3446780"/>
          </a:xfrm>
          <a:prstGeom prst="rect">
            <a:avLst/>
          </a:prstGeom>
          <a:solidFill>
            <a:schemeClr val="accent2">
              <a:lumMod val="40000"/>
              <a:lumOff val="60000"/>
              <a:alpha val="70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14"/>
            </p:custDataLst>
          </p:nvPr>
        </p:nvSpPr>
        <p:spPr>
          <a:xfrm>
            <a:off x="5788025" y="2439035"/>
            <a:ext cx="723265" cy="758190"/>
          </a:xfrm>
          <a:prstGeom prst="ellipse">
            <a:avLst/>
          </a:prstGeom>
          <a:solidFill>
            <a:srgbClr val="C8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15"/>
            </p:custDataLst>
          </p:nvPr>
        </p:nvSpPr>
        <p:spPr>
          <a:xfrm>
            <a:off x="4029075" y="2238375"/>
            <a:ext cx="1355090" cy="1377950"/>
          </a:xfrm>
          <a:prstGeom prst="ellipse">
            <a:avLst/>
          </a:prstGeom>
          <a:noFill/>
          <a:ln>
            <a:solidFill>
              <a:srgbClr val="EEF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6"/>
            </p:custDataLst>
          </p:nvPr>
        </p:nvSpPr>
        <p:spPr>
          <a:xfrm>
            <a:off x="5157470" y="2658110"/>
            <a:ext cx="1068705" cy="1044575"/>
          </a:xfrm>
          <a:prstGeom prst="ellipse">
            <a:avLst/>
          </a:prstGeom>
          <a:noFill/>
          <a:ln>
            <a:solidFill>
              <a:srgbClr val="EEF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7"/>
            </p:custDataLst>
          </p:nvPr>
        </p:nvSpPr>
        <p:spPr>
          <a:xfrm>
            <a:off x="3444241" y="3630930"/>
            <a:ext cx="5278120" cy="758190"/>
          </a:xfrm>
        </p:spPr>
        <p:txBody>
          <a:bodyPr lIns="90000" tIns="46800" rIns="90000" bIns="46800" anchor="b" anchorCtr="0">
            <a:noAutofit/>
          </a:bodyPr>
          <a:lstStyle>
            <a:lvl1pPr algn="ctr">
              <a:defRPr sz="4000" b="0" u="none" strike="noStrike" kern="1200" cap="none" spc="300" normalizeH="0" baseline="0">
                <a:solidFill>
                  <a:schemeClr val="bg2"/>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9"/>
            </p:custDataLst>
          </p:nvPr>
        </p:nvSpPr>
        <p:spPr/>
        <p:txBody>
          <a:bodyPr/>
          <a:lstStyle/>
          <a:p>
            <a:endParaRPr lang="zh-CN" altLang="en-US"/>
          </a:p>
        </p:txBody>
      </p:sp>
      <p:sp>
        <p:nvSpPr>
          <p:cNvPr id="6" name="灯片编号占位符 5"/>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custDataLst>
              <p:tags r:id="rId5"/>
            </p:custDataLst>
          </p:nvPr>
        </p:nvSpPr>
        <p:spPr>
          <a:xfrm>
            <a:off x="4876800" y="0"/>
            <a:ext cx="7315200" cy="6858000"/>
          </a:xfrm>
          <a:prstGeom prst="rect">
            <a:avLst/>
          </a:prstGeom>
          <a:solidFill>
            <a:srgbClr val="E6F0E1"/>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8" name="图片 7"/>
          <p:cNvPicPr>
            <a:picLocks noChangeAspect="1"/>
          </p:cNvPicPr>
          <p:nvPr>
            <p:custDataLst>
              <p:tags r:id="rId6"/>
            </p:custDataLst>
          </p:nvPr>
        </p:nvPicPr>
        <p:blipFill rotWithShape="1">
          <a:blip r:embed="rId7">
            <a:extLst>
              <a:ext uri="{28A0092B-C50C-407E-A947-70E740481C1C}">
                <a14:useLocalDpi xmlns:a14="http://schemas.microsoft.com/office/drawing/2010/main" val="0"/>
              </a:ext>
            </a:extLst>
          </a:blip>
          <a:srcRect/>
          <a:stretch>
            <a:fillRect/>
          </a:stretch>
        </p:blipFill>
        <p:spPr>
          <a:xfrm rot="5400000">
            <a:off x="5437505" y="94615"/>
            <a:ext cx="6193155" cy="6667500"/>
          </a:xfrm>
          <a:prstGeom prst="rect">
            <a:avLst/>
          </a:prstGeom>
        </p:spPr>
      </p:pic>
      <p:sp>
        <p:nvSpPr>
          <p:cNvPr id="9" name="矩形 8"/>
          <p:cNvSpPr/>
          <p:nvPr>
            <p:custDataLst>
              <p:tags r:id="rId8"/>
            </p:custDataLst>
          </p:nvPr>
        </p:nvSpPr>
        <p:spPr>
          <a:xfrm>
            <a:off x="5687060" y="928370"/>
            <a:ext cx="5671185" cy="4984750"/>
          </a:xfrm>
          <a:prstGeom prst="rect">
            <a:avLst/>
          </a:prstGeom>
          <a:solidFill>
            <a:schemeClr val="accent2">
              <a:lumMod val="40000"/>
              <a:lumOff val="60000"/>
              <a:alpha val="70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10" name="图片 9"/>
          <p:cNvPicPr/>
          <p:nvPr>
            <p:custDataLst>
              <p:tags r:id="rId9"/>
            </p:custDataLst>
          </p:nvPr>
        </p:nvPicPr>
        <p:blipFill>
          <a:blip r:embed="rId10" r:link="rId11" cstate="print">
            <a:extLst>
              <a:ext uri="{28A0092B-C50C-407E-A947-70E740481C1C}">
                <a14:useLocalDpi xmlns:a14="http://schemas.microsoft.com/office/drawing/2010/main" val="0"/>
              </a:ext>
            </a:extLst>
          </a:blip>
          <a:stretch>
            <a:fillRect/>
          </a:stretch>
        </p:blipFill>
        <p:spPr>
          <a:xfrm>
            <a:off x="558165" y="1891796"/>
            <a:ext cx="4389120" cy="4076439"/>
          </a:xfrm>
          <a:prstGeom prst="rect">
            <a:avLst/>
          </a:prstGeom>
        </p:spPr>
      </p:pic>
      <p:pic>
        <p:nvPicPr>
          <p:cNvPr id="11" name="图片 10"/>
          <p:cNvPicPr/>
          <p:nvPr>
            <p:custDataLst>
              <p:tags r:id="rId12"/>
            </p:custDataLst>
          </p:nvPr>
        </p:nvPicPr>
        <p:blipFill>
          <a:blip r:embed="rId13" r:link="rId14" cstate="print">
            <a:extLst>
              <a:ext uri="{28A0092B-C50C-407E-A947-70E740481C1C}">
                <a14:useLocalDpi xmlns:a14="http://schemas.microsoft.com/office/drawing/2010/main" val="0"/>
              </a:ext>
            </a:extLst>
          </a:blip>
          <a:stretch>
            <a:fillRect/>
          </a:stretch>
        </p:blipFill>
        <p:spPr>
          <a:xfrm>
            <a:off x="11049000" y="5578415"/>
            <a:ext cx="1143000" cy="1279585"/>
          </a:xfrm>
          <a:prstGeom prst="rect">
            <a:avLst/>
          </a:prstGeom>
        </p:spPr>
      </p:pic>
      <p:sp>
        <p:nvSpPr>
          <p:cNvPr id="2" name="标题 1"/>
          <p:cNvSpPr>
            <a:spLocks noGrp="1"/>
          </p:cNvSpPr>
          <p:nvPr>
            <p:ph type="title"/>
            <p:custDataLst>
              <p:tags r:id="rId15"/>
            </p:custDataLst>
          </p:nvPr>
        </p:nvSpPr>
        <p:spPr>
          <a:xfrm>
            <a:off x="669882" y="501288"/>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solidFill>
                  <a:schemeClr val="tx1">
                    <a:lumMod val="85000"/>
                    <a:lumOff val="15000"/>
                  </a:schemeClr>
                </a:solidFill>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solidFill>
                  <a:schemeClr val="tx1">
                    <a:lumMod val="85000"/>
                    <a:lumOff val="15000"/>
                  </a:schemeClr>
                </a:solidFill>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solidFill>
                  <a:schemeClr val="tx1">
                    <a:lumMod val="85000"/>
                    <a:lumOff val="15000"/>
                  </a:schemeClr>
                </a:solidFill>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slideLayout" Target="../slideLayouts/slideLayout2.xml"/><Relationship Id="rId19" Type="http://schemas.openxmlformats.org/officeDocument/2006/relationships/tags" Target="../tags/tag147.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cap="all"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cap="all" baseline="0">
                <a:solidFill>
                  <a:schemeClr val="tx1">
                    <a:lumMod val="85000"/>
                    <a:lumOff val="1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cap="all"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fontAlgn="auto" latinLnBrk="0" hangingPunct="1">
        <a:lnSpc>
          <a:spcPct val="100000"/>
        </a:lnSpc>
        <a:spcBef>
          <a:spcPct val="0"/>
        </a:spcBef>
        <a:buNone/>
        <a:defRPr sz="2400" b="1" u="none" strike="noStrike" kern="1200" cap="all"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80.xml"/><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83.xml"/><Relationship Id="rId1" Type="http://schemas.openxmlformats.org/officeDocument/2006/relationships/tags" Target="../tags/tag18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5.xml"/><Relationship Id="rId1" Type="http://schemas.openxmlformats.org/officeDocument/2006/relationships/tags" Target="../tags/tag15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6.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8.xml"/><Relationship Id="rId6" Type="http://schemas.openxmlformats.org/officeDocument/2006/relationships/tags" Target="../tags/tag172.xml"/><Relationship Id="rId5" Type="http://schemas.openxmlformats.org/officeDocument/2006/relationships/image" Target="../media/image16.wmf"/><Relationship Id="rId4" Type="http://schemas.openxmlformats.org/officeDocument/2006/relationships/oleObject" Target="../embeddings/oleObject1.bin"/><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78.xml"/><Relationship Id="rId3" Type="http://schemas.openxmlformats.org/officeDocument/2006/relationships/image" Target="../media/image17.png"/><Relationship Id="rId2" Type="http://schemas.openxmlformats.org/officeDocument/2006/relationships/tags" Target="../tags/tag177.xml"/><Relationship Id="rId1" Type="http://schemas.openxmlformats.org/officeDocument/2006/relationships/tags" Target="../tags/tag176.xml"/></Relationships>
</file>

<file path=ppt/slides/_rels/slide9.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18.xml"/><Relationship Id="rId5" Type="http://schemas.openxmlformats.org/officeDocument/2006/relationships/tags" Target="../tags/tag179.xml"/><Relationship Id="rId4" Type="http://schemas.openxmlformats.org/officeDocument/2006/relationships/image" Target="../media/image20.wmf"/><Relationship Id="rId3" Type="http://schemas.openxmlformats.org/officeDocument/2006/relationships/oleObject" Target="../embeddings/oleObject2.bin"/><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771515" y="2510476"/>
            <a:ext cx="5298440" cy="1026255"/>
          </a:xfrm>
        </p:spPr>
        <p:txBody>
          <a:bodyPr>
            <a:normAutofit fontScale="90000"/>
            <a:scene3d>
              <a:camera prst="orthographicFront"/>
              <a:lightRig rig="threePt" dir="t"/>
            </a:scene3d>
          </a:bodyPr>
          <a:p>
            <a:br>
              <a:rPr lang="zh-CN" altLang="en-US">
                <a:solidFill>
                  <a:schemeClr val="tx1"/>
                </a:solidFill>
                <a:effectLst>
                  <a:outerShdw blurRad="38100" dist="19050" dir="2700000" algn="tl" rotWithShape="0">
                    <a:schemeClr val="dk1">
                      <a:alpha val="40000"/>
                    </a:schemeClr>
                  </a:outerShdw>
                </a:effectLst>
              </a:rPr>
            </a:br>
            <a:r>
              <a:rPr lang="zh-CN" altLang="en-US">
                <a:solidFill>
                  <a:schemeClr val="tx1"/>
                </a:solidFill>
                <a:effectLst>
                  <a:outerShdw blurRad="38100" dist="19050" dir="2700000" algn="tl" rotWithShape="0">
                    <a:schemeClr val="dk1">
                      <a:alpha val="40000"/>
                    </a:schemeClr>
                  </a:outerShdw>
                </a:effectLst>
              </a:rPr>
              <a:t>聚焦本质 深度理解</a:t>
            </a:r>
            <a:br>
              <a:rPr lang="zh-CN" altLang="en-US">
                <a:solidFill>
                  <a:schemeClr val="tx1"/>
                </a:solidFill>
                <a:effectLst>
                  <a:outerShdw blurRad="38100" dist="19050" dir="2700000" algn="tl" rotWithShape="0">
                    <a:schemeClr val="dk1">
                      <a:alpha val="40000"/>
                    </a:schemeClr>
                  </a:outerShdw>
                </a:effectLst>
              </a:rPr>
            </a:br>
            <a:r>
              <a:rPr lang="zh-CN" altLang="en-US" sz="3555">
                <a:solidFill>
                  <a:schemeClr val="tx1"/>
                </a:solidFill>
                <a:effectLst>
                  <a:outerShdw blurRad="38100" dist="19050" dir="2700000" algn="tl" rotWithShape="0">
                    <a:schemeClr val="dk1">
                      <a:alpha val="40000"/>
                    </a:schemeClr>
                  </a:outerShdw>
                </a:effectLst>
              </a:rPr>
              <a:t>3的倍数的特征</a:t>
            </a:r>
            <a:endParaRPr lang="zh-CN" altLang="en-US" sz="3555">
              <a:solidFill>
                <a:schemeClr val="tx1"/>
              </a:solidFill>
              <a:effectLst>
                <a:outerShdw blurRad="38100" dist="19050" dir="2700000" algn="tl" rotWithShape="0">
                  <a:schemeClr val="dk1">
                    <a:alpha val="40000"/>
                  </a:schemeClr>
                </a:outerShdw>
              </a:effectLst>
            </a:endParaRPr>
          </a:p>
        </p:txBody>
      </p:sp>
      <p:sp>
        <p:nvSpPr>
          <p:cNvPr id="3" name="副标题 2"/>
          <p:cNvSpPr>
            <a:spLocks noGrp="1"/>
          </p:cNvSpPr>
          <p:nvPr>
            <p:ph type="subTitle" idx="1"/>
          </p:nvPr>
        </p:nvSpPr>
        <p:spPr/>
        <p:txBody>
          <a:bodyPr>
            <a:normAutofit fontScale="70000"/>
            <a:scene3d>
              <a:camera prst="orthographicFront"/>
              <a:lightRig rig="threePt" dir="t"/>
            </a:scene3d>
          </a:bodyPr>
          <a:p>
            <a:endParaRPr lang="zh-CN" altLang="en-US">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r>
              <a:rPr lang="zh-CN" altLang="en-US">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三井实验小学 刘露</a:t>
            </a:r>
            <a:endParaRPr lang="zh-CN" altLang="en-US">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05280" y="1491615"/>
            <a:ext cx="9587230" cy="460375"/>
          </a:xfrm>
          <a:prstGeom prst="rect">
            <a:avLst/>
          </a:prstGeom>
          <a:noFill/>
          <a:ln w="9525">
            <a:noFill/>
          </a:ln>
        </p:spPr>
        <p:txBody>
          <a:bodyPr wrap="square">
            <a:spAutoFit/>
          </a:bodyPr>
          <a:p>
            <a:pPr indent="228600"/>
            <a:r>
              <a:rPr lang="zh-CN" sz="2400" b="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说理深化：判断</a:t>
            </a:r>
            <a:r>
              <a:rPr lang="en-US" sz="2400" b="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123 </a:t>
            </a:r>
            <a:r>
              <a:rPr lang="zh-CN" sz="2400" b="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是不是</a:t>
            </a:r>
            <a:r>
              <a:rPr lang="en-US" sz="2400" b="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3 </a:t>
            </a:r>
            <a:r>
              <a:rPr lang="zh-CN" sz="2400" b="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的倍数，</a:t>
            </a:r>
            <a:r>
              <a:rPr lang="en-US" sz="2400" b="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400" b="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为什么看各个数位上数的和？</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73743043" name="组合 1073743042"/>
          <p:cNvGrpSpPr/>
          <p:nvPr/>
        </p:nvGrpSpPr>
        <p:grpSpPr>
          <a:xfrm>
            <a:off x="3835400" y="2437765"/>
            <a:ext cx="4071620" cy="2688590"/>
            <a:chOff x="1031" y="379"/>
            <a:chExt cx="3219" cy="2151"/>
          </a:xfrm>
          <a:solidFill>
            <a:schemeClr val="tx2">
              <a:lumMod val="90000"/>
            </a:schemeClr>
          </a:solidFill>
        </p:grpSpPr>
        <p:pic>
          <p:nvPicPr>
            <p:cNvPr id="1073743044" name="图片 1073743043"/>
            <p:cNvPicPr>
              <a:picLocks noChangeAspect="1"/>
            </p:cNvPicPr>
            <p:nvPr/>
          </p:nvPicPr>
          <p:blipFill>
            <a:blip r:embed="rId1"/>
            <a:stretch>
              <a:fillRect/>
            </a:stretch>
          </p:blipFill>
          <p:spPr>
            <a:xfrm>
              <a:off x="1031" y="379"/>
              <a:ext cx="3219" cy="2151"/>
            </a:xfrm>
            <a:prstGeom prst="rect">
              <a:avLst/>
            </a:prstGeom>
            <a:grpFill/>
            <a:ln w="9525">
              <a:solidFill>
                <a:schemeClr val="tx2">
                  <a:lumMod val="90000"/>
                </a:schemeClr>
              </a:solidFill>
            </a:ln>
          </p:spPr>
        </p:pic>
        <p:pic>
          <p:nvPicPr>
            <p:cNvPr id="1073743045" name="图片 1073743044"/>
            <p:cNvPicPr>
              <a:picLocks noChangeAspect="1"/>
            </p:cNvPicPr>
            <p:nvPr/>
          </p:nvPicPr>
          <p:blipFill>
            <a:blip r:embed="rId2"/>
            <a:stretch>
              <a:fillRect/>
            </a:stretch>
          </p:blipFill>
          <p:spPr>
            <a:xfrm>
              <a:off x="1109" y="770"/>
              <a:ext cx="1188" cy="1210"/>
            </a:xfrm>
            <a:prstGeom prst="rect">
              <a:avLst/>
            </a:prstGeom>
            <a:grpFill/>
            <a:ln w="9525">
              <a:solidFill>
                <a:schemeClr val="tx2">
                  <a:lumMod val="90000"/>
                </a:schemeClr>
              </a:solidFill>
            </a:ln>
          </p:spPr>
        </p:pic>
      </p:grpSp>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73743043"/>
                                        </p:tgtEl>
                                        <p:attrNameLst>
                                          <p:attrName>style.visibility</p:attrName>
                                        </p:attrNameLst>
                                      </p:cBhvr>
                                      <p:to>
                                        <p:strVal val="visible"/>
                                      </p:to>
                                    </p:set>
                                    <p:animEffect transition="in" filter="strips(downLeft)">
                                      <p:cBhvr>
                                        <p:cTn id="12" dur="500"/>
                                        <p:tgtEl>
                                          <p:spTgt spid="107374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325495" y="3341370"/>
            <a:ext cx="5808980" cy="758190"/>
          </a:xfrm>
        </p:spPr>
        <p:txBody>
          <a:bodyPr/>
          <a:p>
            <a:pPr algn="l"/>
            <a:r>
              <a:rPr lang="zh-CN" altLang="en-US" sz="2400">
                <a:solidFill>
                  <a:schemeClr val="tx1"/>
                </a:solidFill>
              </a:rPr>
              <a:t>引导学生进一步去思考：探寻3的倍数的特征，发现3 的倍数的特征本质的研究方法，还能用来干什么？</a:t>
            </a:r>
            <a:endParaRPr lang="zh-CN" altLang="en-US" sz="24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DDBC"/>
        </a:solidFill>
        <a:effectLst/>
      </p:bgPr>
    </p:bg>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a:lstStyle/>
          <a:p>
            <a:r>
              <a:rPr lang="zh-CN" altLang="en-US" dirty="0"/>
              <a:t>感谢倾听</a:t>
            </a:r>
            <a:endParaRPr lang="zh-CN" alt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3"/>
            <p:custDataLst>
              <p:tags r:id="rId1"/>
            </p:custDataLst>
          </p:nvPr>
        </p:nvSpPr>
        <p:spPr>
          <a:xfrm>
            <a:off x="1227455" y="1426210"/>
            <a:ext cx="10321290" cy="2909570"/>
          </a:xfrm>
        </p:spPr>
        <p:txBody>
          <a:bodyPr>
            <a:noAutofit/>
          </a:bodyPr>
          <a:lstStyle/>
          <a:p>
            <a:pPr marL="0" indent="0">
              <a:buNone/>
            </a:pPr>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什么是“3 的倍数的特征”的数学本质？“3 的倍数的特征”这节课的数学本质不仅包含“各个数位上数的和是3的倍数，这个数就是3的倍数”这一规律本身，还理应包含“为什么各个数位上数的和是3的倍数，这个数就是3的倍数”这一规律背后的道理及其思想方法。而隐藏在数学规律背后的思想方法蕴含着规律形成过程中的丰富文化特征。</a:t>
            </a:r>
            <a:endParaRPr lang="zh-CN" altLang="en-US" sz="2800" b="1" dirty="0">
              <a:latin typeface="楷体" panose="02010609060101010101" charset="-122"/>
              <a:ea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3"/>
            <p:custDataLst>
              <p:tags r:id="rId1"/>
            </p:custDataLst>
          </p:nvPr>
        </p:nvSpPr>
        <p:spPr>
          <a:xfrm>
            <a:off x="1200150" y="1101090"/>
            <a:ext cx="10156825" cy="2909570"/>
          </a:xfrm>
        </p:spPr>
        <p:txBody>
          <a:bodyPr/>
          <a:lstStyle/>
          <a:p>
            <a:pPr marL="0" indent="0">
              <a:buNone/>
            </a:pPr>
            <a:r>
              <a:rPr lang="zh-CN" altLang="en-US" sz="32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实验目的：</a:t>
            </a:r>
            <a:r>
              <a:rPr lang="zh-CN" altLang="en-US" sz="2400" b="1" dirty="0">
                <a:solidFill>
                  <a:schemeClr val="tx1"/>
                </a:solidFill>
                <a:latin typeface="楷体" panose="02010609060101010101" charset="-122"/>
                <a:ea typeface="楷体" panose="02010609060101010101" charset="-122"/>
                <a:cs typeface="楷体" panose="02010609060101010101" charset="-122"/>
              </a:rPr>
              <a:t>引导学生通过两个层次的拨珠子活动猜想、验证，初步归纳3的倍数的特征的规律，然后进一步引导学生思考“为什么”，通过活动引导学生从知识的本源处追问，进而深入探寻数学规律背后的道理。</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p:txBody>
      </p:sp>
      <p:sp>
        <p:nvSpPr>
          <p:cNvPr id="3" name="内容占位符 4"/>
          <p:cNvSpPr>
            <a:spLocks noGrp="1"/>
          </p:cNvSpPr>
          <p:nvPr>
            <p:custDataLst>
              <p:tags r:id="rId2"/>
            </p:custDataLst>
          </p:nvPr>
        </p:nvSpPr>
        <p:spPr>
          <a:xfrm>
            <a:off x="1272540" y="4010660"/>
            <a:ext cx="10156825" cy="894715"/>
          </a:xfrm>
          <a:prstGeom prst="rect">
            <a:avLst/>
          </a:prstGeom>
        </p:spPr>
        <p:txBody>
          <a:bodyPr vert="horz" wrap="square"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all"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实验工具：</a:t>
            </a:r>
            <a:r>
              <a:rPr lang="zh-CN" altLang="en-US" sz="2400" b="1" dirty="0">
                <a:solidFill>
                  <a:schemeClr val="tx1"/>
                </a:solidFill>
                <a:latin typeface="楷体" panose="02010609060101010101" charset="-122"/>
                <a:ea typeface="楷体" panose="02010609060101010101" charset="-122"/>
                <a:cs typeface="楷体" panose="02010609060101010101" charset="-122"/>
              </a:rPr>
              <a:t>百数表，计数器，实验记录单。</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589405" y="246380"/>
            <a:ext cx="9463405" cy="678180"/>
          </a:xfrm>
        </p:spPr>
        <p:txBody>
          <a:bodyPr>
            <a:normAutofit/>
          </a:bodyPr>
          <a:lstStyle/>
          <a:p>
            <a:r>
              <a:rPr lang="zh-CN" altLang="en-US" sz="3200" dirty="0">
                <a:sym typeface="+mn-ea"/>
              </a:rPr>
              <a:t>活动一：探究要用几颗算珠才能拨出3的倍数。</a:t>
            </a:r>
            <a:endParaRPr lang="zh-CN" altLang="zh-CN" sz="3200" dirty="0"/>
          </a:p>
        </p:txBody>
      </p:sp>
      <p:sp>
        <p:nvSpPr>
          <p:cNvPr id="5" name="文本占位符 4"/>
          <p:cNvSpPr>
            <a:spLocks noGrp="1"/>
          </p:cNvSpPr>
          <p:nvPr>
            <p:ph type="body" sz="quarter" idx="13"/>
            <p:custDataLst>
              <p:tags r:id="rId2"/>
            </p:custDataLst>
          </p:nvPr>
        </p:nvSpPr>
        <p:spPr>
          <a:xfrm>
            <a:off x="1589405" y="1682115"/>
            <a:ext cx="11236325" cy="1656080"/>
          </a:xfrm>
        </p:spPr>
        <p:txBody>
          <a:bodyPr>
            <a:noAutofit/>
          </a:bodyPr>
          <a:lstStyle/>
          <a:p>
            <a:pPr marL="0" indent="0" algn="l">
              <a:buNone/>
            </a:pPr>
            <a:r>
              <a:rPr lang="zh-CN" altLang="en-US" sz="2000" dirty="0"/>
              <a:t>实验要求：</a:t>
            </a:r>
            <a:br>
              <a:rPr lang="zh-CN" altLang="en-US" sz="2000" dirty="0"/>
            </a:br>
            <a:r>
              <a:rPr lang="zh-CN" altLang="en-US" sz="2000" dirty="0"/>
              <a:t>（</a:t>
            </a:r>
            <a:r>
              <a:rPr lang="en-US" altLang="zh-CN" sz="2000" dirty="0"/>
              <a:t>1</a:t>
            </a:r>
            <a:r>
              <a:rPr lang="zh-CN" altLang="en-US" sz="2000" dirty="0"/>
              <a:t>） 同桌两人合作, 一人任意拨数, 另一个判断它是不是3 的倍数( 可以借助计算器) ;</a:t>
            </a:r>
            <a:endParaRPr lang="zh-CN" altLang="en-US" sz="2000" dirty="0"/>
          </a:p>
          <a:p>
            <a:pPr marL="0" indent="0" algn="l">
              <a:buNone/>
            </a:pPr>
            <a:r>
              <a:rPr lang="zh-CN" altLang="en-US" sz="2000" dirty="0"/>
              <a:t>  (2)  记录在实验报告单（一）</a:t>
            </a:r>
            <a:endParaRPr lang="zh-CN" altLang="en-US" sz="2000" dirty="0"/>
          </a:p>
          <a:p>
            <a:pPr marL="0" indent="0" algn="l">
              <a:buNone/>
            </a:pPr>
            <a:r>
              <a:rPr lang="zh-CN" altLang="en-US" sz="2000" dirty="0"/>
              <a:t>  (3)  观察比较两张表格，你有什么发现，和你的同桌说一说。</a:t>
            </a:r>
            <a:endParaRPr lang="zh-CN" altLang="en-US" sz="2000" dirty="0"/>
          </a:p>
        </p:txBody>
      </p:sp>
      <p:graphicFrame>
        <p:nvGraphicFramePr>
          <p:cNvPr id="2" name="表格 1"/>
          <p:cNvGraphicFramePr/>
          <p:nvPr>
            <p:custDataLst>
              <p:tags r:id="rId3"/>
            </p:custDataLst>
          </p:nvPr>
        </p:nvGraphicFramePr>
        <p:xfrm>
          <a:off x="2751455" y="4220210"/>
          <a:ext cx="5649595" cy="1795145"/>
        </p:xfrm>
        <a:graphic>
          <a:graphicData uri="http://schemas.openxmlformats.org/drawingml/2006/table">
            <a:tbl>
              <a:tblPr firstRow="1" bandRow="1">
                <a:tableStyleId>{69C7853C-536D-4A76-A0AE-DD22124D55A5}</a:tableStyleId>
              </a:tblPr>
              <a:tblGrid>
                <a:gridCol w="975360"/>
                <a:gridCol w="1851660"/>
              </a:tblGrid>
              <a:tr h="274320">
                <a:tc>
                  <a:txBody>
                    <a:bodyPr/>
                    <a:p>
                      <a:pPr indent="0" algn="ctr">
                        <a:buNone/>
                      </a:pPr>
                      <a:r>
                        <a:rPr lang="en-US" sz="1800">
                          <a:sym typeface="+mn-ea"/>
                        </a:rPr>
                        <a:t>3</a:t>
                      </a:r>
                      <a:r>
                        <a:rPr lang="zh-CN" altLang="en-US" sz="1800">
                          <a:sym typeface="+mn-ea"/>
                        </a:rPr>
                        <a:t>的倍数</a:t>
                      </a:r>
                      <a:endParaRPr lang="zh-CN" altLang="en-US" sz="1800">
                        <a:sym typeface="+mn-ea"/>
                      </a:endParaRPr>
                    </a:p>
                  </a:txBody>
                  <a:tcPr marL="0" marR="0" marT="0" marB="0" vert="horz" anchor="t"/>
                </a:tc>
                <a:tc>
                  <a:txBody>
                    <a:bodyPr/>
                    <a:p>
                      <a:pPr indent="0" algn="ctr">
                        <a:buNone/>
                      </a:pPr>
                      <a:r>
                        <a:rPr lang="zh-CN" altLang="en-US" sz="1800"/>
                        <a:t>所用算珠的颗数</a:t>
                      </a:r>
                      <a:endParaRPr lang="zh-CN" altLang="en-US" sz="1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r>
                        <a:rPr lang="en-US" sz="800"/>
                        <a:t> </a:t>
                      </a:r>
                      <a:endParaRPr lang="en-US" altLang="en-US" sz="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endParaRPr lang="en-US" altLang="en-US" sz="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endParaRPr lang="en-US" altLang="en-US" sz="800"/>
                    </a:p>
                  </a:txBody>
                  <a:tcPr marL="0" marR="0" marT="0" marB="0" vert="horz" anchor="t"/>
                </a:tc>
              </a:tr>
              <a:tr h="207645">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r h="208280">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r h="207645">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bl>
          </a:graphicData>
        </a:graphic>
      </p:graphicFrame>
      <p:sp>
        <p:nvSpPr>
          <p:cNvPr id="6" name="文本框 5"/>
          <p:cNvSpPr txBox="1"/>
          <p:nvPr/>
        </p:nvSpPr>
        <p:spPr>
          <a:xfrm>
            <a:off x="4853940" y="3805555"/>
            <a:ext cx="1986915" cy="337185"/>
          </a:xfrm>
          <a:prstGeom prst="rect">
            <a:avLst/>
          </a:prstGeom>
          <a:noFill/>
        </p:spPr>
        <p:txBody>
          <a:bodyPr wrap="square" rtlCol="0">
            <a:spAutoFit/>
            <a:scene3d>
              <a:camera prst="orthographicFront"/>
              <a:lightRig rig="threePt" dir="t"/>
            </a:scene3d>
          </a:bodyPr>
          <a:p>
            <a:r>
              <a:rPr lang="zh-CN" altLang="en-US" sz="1600" dirty="0">
                <a:solidFill>
                  <a:schemeClr val="tx1"/>
                </a:solidFill>
                <a:effectLst>
                  <a:outerShdw blurRad="38100" dist="19050" dir="2700000" algn="tl" rotWithShape="0">
                    <a:schemeClr val="dk1">
                      <a:alpha val="40000"/>
                    </a:schemeClr>
                  </a:outerShdw>
                </a:effectLst>
                <a:sym typeface="+mn-ea"/>
              </a:rPr>
              <a:t>实验报告单（一）</a:t>
            </a:r>
            <a:endParaRPr lang="zh-CN" altLang="en-US" sz="1600" dirty="0">
              <a:solidFill>
                <a:schemeClr val="tx1"/>
              </a:solidFill>
              <a:effectLst>
                <a:outerShdw blurRad="38100" dist="19050" dir="2700000" algn="tl" rotWithShape="0">
                  <a:schemeClr val="dk1">
                    <a:alpha val="40000"/>
                  </a:schemeClr>
                </a:outerShdw>
              </a:effectLst>
              <a:sym typeface="+mn-ea"/>
            </a:endParaRPr>
          </a:p>
        </p:txBody>
      </p:sp>
      <p:graphicFrame>
        <p:nvGraphicFramePr>
          <p:cNvPr id="7" name="表格 6"/>
          <p:cNvGraphicFramePr/>
          <p:nvPr>
            <p:custDataLst>
              <p:tags r:id="rId4"/>
            </p:custDataLst>
          </p:nvPr>
        </p:nvGraphicFramePr>
        <p:xfrm>
          <a:off x="6069965" y="4220210"/>
          <a:ext cx="3128645" cy="1520825"/>
        </p:xfrm>
        <a:graphic>
          <a:graphicData uri="http://schemas.openxmlformats.org/drawingml/2006/table">
            <a:tbl>
              <a:tblPr firstRow="1" bandRow="1">
                <a:tableStyleId>{69C7853C-536D-4A76-A0AE-DD22124D55A5}</a:tableStyleId>
              </a:tblPr>
              <a:tblGrid>
                <a:gridCol w="1449070"/>
                <a:gridCol w="1679575"/>
              </a:tblGrid>
              <a:tr h="274320">
                <a:tc>
                  <a:txBody>
                    <a:bodyPr/>
                    <a:p>
                      <a:pPr indent="0" algn="ctr">
                        <a:buNone/>
                      </a:pPr>
                      <a:r>
                        <a:rPr lang="zh-CN" altLang="en-US" sz="1800">
                          <a:sym typeface="+mn-ea"/>
                        </a:rPr>
                        <a:t>不是</a:t>
                      </a:r>
                      <a:r>
                        <a:rPr lang="en-US" sz="1800">
                          <a:sym typeface="+mn-ea"/>
                        </a:rPr>
                        <a:t>3</a:t>
                      </a:r>
                      <a:r>
                        <a:rPr lang="zh-CN" altLang="en-US" sz="1800">
                          <a:sym typeface="+mn-ea"/>
                        </a:rPr>
                        <a:t>的倍数</a:t>
                      </a:r>
                      <a:endParaRPr lang="zh-CN" altLang="en-US" sz="1800">
                        <a:sym typeface="+mn-ea"/>
                      </a:endParaRPr>
                    </a:p>
                  </a:txBody>
                  <a:tcPr marL="0" marR="0" marT="0" marB="0" vert="horz" anchor="t"/>
                </a:tc>
                <a:tc>
                  <a:txBody>
                    <a:bodyPr/>
                    <a:p>
                      <a:pPr indent="0" algn="ctr">
                        <a:buNone/>
                      </a:pPr>
                      <a:r>
                        <a:rPr lang="zh-CN" altLang="en-US" sz="1800"/>
                        <a:t>所用算珠的颗数</a:t>
                      </a:r>
                      <a:endParaRPr lang="zh-CN" altLang="en-US" sz="1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r>
                        <a:rPr lang="en-US" sz="800"/>
                        <a:t> </a:t>
                      </a:r>
                      <a:endParaRPr lang="en-US" altLang="en-US" sz="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endParaRPr lang="en-US" altLang="en-US" sz="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endParaRPr lang="en-US" altLang="en-US" sz="800"/>
                    </a:p>
                  </a:txBody>
                  <a:tcPr marL="0" marR="0" marT="0" marB="0" vert="horz" anchor="t"/>
                </a:tc>
              </a:tr>
              <a:tr h="207645">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r h="208280">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r h="207645">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bl>
          </a:graphicData>
        </a:graphic>
      </p:graphicFrame>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2000"/>
                                        <p:tgtEl>
                                          <p:spTgt spid="5">
                                            <p:txEl>
                                              <p:pRg st="0" end="0"/>
                                            </p:txEl>
                                          </p:spTgt>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ox(in)">
                                      <p:cBhvr>
                                        <p:cTn id="16" dur="2000"/>
                                        <p:tgtEl>
                                          <p:spTgt spid="5">
                                            <p:txEl>
                                              <p:pRg st="1" end="1"/>
                                            </p:txEl>
                                          </p:spTgt>
                                        </p:tgtEl>
                                      </p:cBhvr>
                                    </p:animEffect>
                                  </p:childTnLst>
                                </p:cTn>
                              </p:par>
                            </p:childTnLst>
                          </p:cTn>
                        </p:par>
                        <p:par>
                          <p:cTn id="17" fill="hold">
                            <p:stCondLst>
                              <p:cond delay="4000"/>
                            </p:stCondLst>
                            <p:childTnLst>
                              <p:par>
                                <p:cTn id="18" presetID="4" presetClass="entr" presetSubtype="16"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ox(in)">
                                      <p:cBhvr>
                                        <p:cTn id="20" dur="2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par>
                                <p:cTn id="29" presetID="21" presetClass="entr" presetSubtype="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p:nvPr userDrawn="1">
            <p:custDataLst>
              <p:tags r:id="rId1"/>
            </p:custDataLst>
          </p:nvPr>
        </p:nvSpPr>
        <p:spPr>
          <a:xfrm>
            <a:off x="1593215" y="4932045"/>
            <a:ext cx="9879965" cy="565150"/>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微软雅黑" panose="020B0503020204020204" pitchFamily="34" charset="-122"/>
                <a:ea typeface="微软雅黑" panose="020B0503020204020204" pitchFamily="34" charset="-122"/>
                <a:cs typeface="Segoe UI" panose="020B0502040204020203" pitchFamily="34" charset="0"/>
              </a:defRPr>
            </a:lvl1pPr>
          </a:lstStyle>
          <a:p>
            <a:pPr>
              <a:lnSpc>
                <a:spcPct val="100000"/>
              </a:lnSpc>
              <a:spcAft>
                <a:spcPts val="800"/>
              </a:spcAft>
              <a:defRPr/>
            </a:pPr>
            <a:r>
              <a:rPr lang="zh-CN" altLang="en-US" sz="3200" b="1" spc="300" dirty="0">
                <a:ln w="3175">
                  <a:noFill/>
                  <a:prstDash val="dash"/>
                </a:ln>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猜想:  </a:t>
            </a:r>
            <a:r>
              <a:rPr lang="zh-CN" altLang="en-US" sz="3200" b="1" spc="300" dirty="0">
                <a:ln w="3175">
                  <a:noFill/>
                  <a:prstDash val="dash"/>
                </a:ln>
                <a:gradFill>
                  <a:gsLst>
                    <a:gs pos="0">
                      <a:srgbClr val="FECF40"/>
                    </a:gs>
                    <a:gs pos="100000">
                      <a:srgbClr val="846C21"/>
                    </a:gs>
                  </a:gsLst>
                  <a:lin scaled="0"/>
                </a:gradFill>
                <a:latin typeface="微软雅黑" panose="020B0503020204020204" pitchFamily="34" charset="-122"/>
                <a:ea typeface="微软雅黑" panose="020B0503020204020204" pitchFamily="34" charset="-122"/>
                <a:cs typeface="微软雅黑" panose="020B0503020204020204" pitchFamily="34" charset="-122"/>
              </a:rPr>
              <a:t>3的倍数各个数位上数的和都是3的倍数？</a:t>
            </a:r>
            <a:endParaRPr lang="zh-CN" altLang="en-US" sz="3200" b="1" spc="300" dirty="0">
              <a:ln w="3175">
                <a:noFill/>
                <a:prstDash val="dash"/>
              </a:ln>
              <a:gradFill>
                <a:gsLst>
                  <a:gs pos="0">
                    <a:srgbClr val="FECF40"/>
                  </a:gs>
                  <a:gs pos="100000">
                    <a:srgbClr val="846C21"/>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custDataLst>
              <p:tags r:id="rId2"/>
            </p:custDataLst>
          </p:nvPr>
        </p:nvGraphicFramePr>
        <p:xfrm>
          <a:off x="2797175" y="932815"/>
          <a:ext cx="5649595" cy="1795145"/>
        </p:xfrm>
        <a:graphic>
          <a:graphicData uri="http://schemas.openxmlformats.org/drawingml/2006/table">
            <a:tbl>
              <a:tblPr firstRow="1" bandRow="1">
                <a:tableStyleId>{69C7853C-536D-4A76-A0AE-DD22124D55A5}</a:tableStyleId>
              </a:tblPr>
              <a:tblGrid>
                <a:gridCol w="975360"/>
                <a:gridCol w="1851660"/>
              </a:tblGrid>
              <a:tr h="274320">
                <a:tc>
                  <a:txBody>
                    <a:bodyPr/>
                    <a:p>
                      <a:pPr indent="0" algn="ctr">
                        <a:buNone/>
                      </a:pPr>
                      <a:r>
                        <a:rPr lang="en-US" sz="1800">
                          <a:sym typeface="+mn-ea"/>
                        </a:rPr>
                        <a:t>3</a:t>
                      </a:r>
                      <a:r>
                        <a:rPr lang="zh-CN" altLang="en-US" sz="1800">
                          <a:sym typeface="+mn-ea"/>
                        </a:rPr>
                        <a:t>的倍数</a:t>
                      </a:r>
                      <a:endParaRPr lang="zh-CN" altLang="en-US" sz="1800">
                        <a:sym typeface="+mn-ea"/>
                      </a:endParaRPr>
                    </a:p>
                  </a:txBody>
                  <a:tcPr marL="0" marR="0" marT="0" marB="0" vert="horz" anchor="t"/>
                </a:tc>
                <a:tc>
                  <a:txBody>
                    <a:bodyPr/>
                    <a:p>
                      <a:pPr indent="0" algn="ctr">
                        <a:buNone/>
                      </a:pPr>
                      <a:r>
                        <a:rPr lang="zh-CN" altLang="en-US" sz="1800"/>
                        <a:t>所用算珠的颗数</a:t>
                      </a:r>
                      <a:endParaRPr lang="zh-CN" altLang="en-US" sz="1800"/>
                    </a:p>
                  </a:txBody>
                  <a:tcPr marL="0" marR="0" marT="0" marB="0" vert="horz" anchor="t"/>
                </a:tc>
              </a:tr>
              <a:tr h="207645">
                <a:tc>
                  <a:txBody>
                    <a:bodyPr/>
                    <a:p>
                      <a:pPr indent="0" algn="ctr" fontAlgn="auto">
                        <a:buNone/>
                      </a:pPr>
                      <a:r>
                        <a:rPr lang="en-US" altLang="en-US" sz="1600">
                          <a:solidFill>
                            <a:srgbClr val="FF0000"/>
                          </a:solidFill>
                        </a:rPr>
                        <a:t>12</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3</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15</a:t>
                      </a:r>
                      <a:endParaRPr lang="en-US" altLang="en-US" sz="1600">
                        <a:solidFill>
                          <a:srgbClr val="FF0000"/>
                        </a:solidFill>
                      </a:endParaRPr>
                    </a:p>
                  </a:txBody>
                  <a:tcPr marL="0" marR="0" marT="0" marB="0" vert="horz" anchor="t"/>
                </a:tc>
                <a:tc>
                  <a:txBody>
                    <a:bodyPr/>
                    <a:p>
                      <a:pPr indent="0" algn="ctr" fontAlgn="auto">
                        <a:buNone/>
                      </a:pPr>
                      <a:r>
                        <a:rPr lang="en-US" altLang="en-US" sz="1600">
                          <a:solidFill>
                            <a:srgbClr val="FF0000"/>
                          </a:solidFill>
                        </a:rPr>
                        <a:t>6</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18</a:t>
                      </a:r>
                      <a:endParaRPr lang="en-US" altLang="en-US" sz="1600">
                        <a:solidFill>
                          <a:srgbClr val="FF0000"/>
                        </a:solidFill>
                      </a:endParaRPr>
                    </a:p>
                  </a:txBody>
                  <a:tcPr marL="0" marR="0" marT="0" marB="0" vert="horz" anchor="t"/>
                </a:tc>
                <a:tc>
                  <a:txBody>
                    <a:bodyPr/>
                    <a:p>
                      <a:pPr indent="0" algn="ctr" fontAlgn="auto">
                        <a:buNone/>
                      </a:pPr>
                      <a:r>
                        <a:rPr lang="en-US" altLang="en-US" sz="1600">
                          <a:solidFill>
                            <a:srgbClr val="FF0000"/>
                          </a:solidFill>
                        </a:rPr>
                        <a:t>9</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99</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18</a:t>
                      </a:r>
                      <a:endParaRPr lang="en-US" altLang="en-US" sz="1600">
                        <a:solidFill>
                          <a:srgbClr val="FF0000"/>
                        </a:solidFill>
                      </a:endParaRPr>
                    </a:p>
                  </a:txBody>
                  <a:tcPr marL="0" marR="0" marT="0" marB="0" vert="horz" anchor="t"/>
                </a:tc>
              </a:tr>
              <a:tr h="208280">
                <a:tc>
                  <a:txBody>
                    <a:bodyPr/>
                    <a:p>
                      <a:pPr indent="0" algn="ctr" fontAlgn="auto">
                        <a:buNone/>
                      </a:pPr>
                      <a:r>
                        <a:rPr lang="en-US" altLang="en-US" sz="1600">
                          <a:solidFill>
                            <a:srgbClr val="FF0000"/>
                          </a:solidFill>
                        </a:rPr>
                        <a:t>33</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6</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102</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3</a:t>
                      </a:r>
                      <a:endParaRPr lang="en-US" altLang="en-US" sz="1600">
                        <a:solidFill>
                          <a:srgbClr val="FF0000"/>
                        </a:solidFill>
                      </a:endParaRPr>
                    </a:p>
                  </a:txBody>
                  <a:tcPr marL="0" marR="0" marT="0" marB="0" vert="horz" anchor="t"/>
                </a:tc>
              </a:tr>
            </a:tbl>
          </a:graphicData>
        </a:graphic>
      </p:graphicFrame>
      <p:sp>
        <p:nvSpPr>
          <p:cNvPr id="6" name="文本框 5"/>
          <p:cNvSpPr txBox="1"/>
          <p:nvPr/>
        </p:nvSpPr>
        <p:spPr>
          <a:xfrm>
            <a:off x="4895215" y="518160"/>
            <a:ext cx="1986915" cy="337185"/>
          </a:xfrm>
          <a:prstGeom prst="rect">
            <a:avLst/>
          </a:prstGeom>
          <a:noFill/>
        </p:spPr>
        <p:txBody>
          <a:bodyPr wrap="square" rtlCol="0">
            <a:spAutoFit/>
            <a:scene3d>
              <a:camera prst="orthographicFront"/>
              <a:lightRig rig="threePt" dir="t"/>
            </a:scene3d>
          </a:bodyPr>
          <a:p>
            <a:r>
              <a:rPr lang="zh-CN" altLang="en-US" sz="1600" dirty="0">
                <a:solidFill>
                  <a:schemeClr val="tx1"/>
                </a:solidFill>
                <a:effectLst>
                  <a:outerShdw blurRad="38100" dist="19050" dir="2700000" algn="tl" rotWithShape="0">
                    <a:schemeClr val="dk1">
                      <a:alpha val="40000"/>
                    </a:schemeClr>
                  </a:outerShdw>
                </a:effectLst>
                <a:sym typeface="+mn-ea"/>
              </a:rPr>
              <a:t>实验报告单（一）</a:t>
            </a:r>
            <a:endParaRPr lang="zh-CN" altLang="en-US" sz="1600" dirty="0">
              <a:solidFill>
                <a:schemeClr val="tx1"/>
              </a:solidFill>
              <a:effectLst>
                <a:outerShdw blurRad="38100" dist="19050" dir="2700000" algn="tl" rotWithShape="0">
                  <a:schemeClr val="dk1">
                    <a:alpha val="40000"/>
                  </a:schemeClr>
                </a:outerShdw>
              </a:effectLst>
              <a:sym typeface="+mn-ea"/>
            </a:endParaRPr>
          </a:p>
        </p:txBody>
      </p:sp>
      <p:graphicFrame>
        <p:nvGraphicFramePr>
          <p:cNvPr id="3" name="表格 2"/>
          <p:cNvGraphicFramePr/>
          <p:nvPr>
            <p:custDataLst>
              <p:tags r:id="rId3"/>
            </p:custDataLst>
          </p:nvPr>
        </p:nvGraphicFramePr>
        <p:xfrm>
          <a:off x="6115685" y="932815"/>
          <a:ext cx="3128645" cy="1520825"/>
        </p:xfrm>
        <a:graphic>
          <a:graphicData uri="http://schemas.openxmlformats.org/drawingml/2006/table">
            <a:tbl>
              <a:tblPr firstRow="1" bandRow="1">
                <a:tableStyleId>{69C7853C-536D-4A76-A0AE-DD22124D55A5}</a:tableStyleId>
              </a:tblPr>
              <a:tblGrid>
                <a:gridCol w="1449070"/>
                <a:gridCol w="1679575"/>
              </a:tblGrid>
              <a:tr h="274320">
                <a:tc>
                  <a:txBody>
                    <a:bodyPr/>
                    <a:p>
                      <a:pPr indent="0" algn="ctr">
                        <a:buNone/>
                      </a:pPr>
                      <a:r>
                        <a:rPr lang="zh-CN" altLang="en-US" sz="1800">
                          <a:sym typeface="+mn-ea"/>
                        </a:rPr>
                        <a:t>不是</a:t>
                      </a:r>
                      <a:r>
                        <a:rPr lang="en-US" sz="1800">
                          <a:sym typeface="+mn-ea"/>
                        </a:rPr>
                        <a:t>3</a:t>
                      </a:r>
                      <a:r>
                        <a:rPr lang="zh-CN" altLang="en-US" sz="1800">
                          <a:sym typeface="+mn-ea"/>
                        </a:rPr>
                        <a:t>的倍数</a:t>
                      </a:r>
                      <a:endParaRPr lang="zh-CN" altLang="en-US" sz="1800">
                        <a:sym typeface="+mn-ea"/>
                      </a:endParaRPr>
                    </a:p>
                  </a:txBody>
                  <a:tcPr marL="0" marR="0" marT="0" marB="0" vert="horz" anchor="t"/>
                </a:tc>
                <a:tc>
                  <a:txBody>
                    <a:bodyPr/>
                    <a:p>
                      <a:pPr indent="0" algn="ctr">
                        <a:buNone/>
                      </a:pPr>
                      <a:r>
                        <a:rPr lang="zh-CN" altLang="en-US" sz="1800"/>
                        <a:t>所用算珠的颗数</a:t>
                      </a:r>
                      <a:endParaRPr lang="zh-CN" altLang="en-US" sz="1800"/>
                    </a:p>
                  </a:txBody>
                  <a:tcPr marL="0" marR="0" marT="0" marB="0" vert="horz" anchor="t"/>
                </a:tc>
              </a:tr>
              <a:tr h="207645">
                <a:tc>
                  <a:txBody>
                    <a:bodyPr/>
                    <a:p>
                      <a:pPr indent="0" algn="ctr" fontAlgn="auto">
                        <a:buNone/>
                      </a:pPr>
                      <a:r>
                        <a:rPr lang="en-US" altLang="en-US" sz="1600">
                          <a:solidFill>
                            <a:srgbClr val="FF0000"/>
                          </a:solidFill>
                        </a:rPr>
                        <a:t>4</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4</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28</a:t>
                      </a:r>
                      <a:endParaRPr lang="en-US" altLang="en-US" sz="1600">
                        <a:solidFill>
                          <a:srgbClr val="FF0000"/>
                        </a:solidFill>
                      </a:endParaRPr>
                    </a:p>
                  </a:txBody>
                  <a:tcPr marL="0" marR="0" marT="0" marB="0" vert="horz" anchor="t"/>
                </a:tc>
                <a:tc>
                  <a:txBody>
                    <a:bodyPr/>
                    <a:p>
                      <a:pPr indent="0" algn="ctr" fontAlgn="auto">
                        <a:buNone/>
                      </a:pPr>
                      <a:r>
                        <a:rPr lang="en-US" altLang="en-US" sz="1600">
                          <a:solidFill>
                            <a:srgbClr val="FF0000"/>
                          </a:solidFill>
                        </a:rPr>
                        <a:t>10</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37</a:t>
                      </a:r>
                      <a:endParaRPr lang="en-US" altLang="en-US" sz="1600">
                        <a:solidFill>
                          <a:srgbClr val="FF0000"/>
                        </a:solidFill>
                      </a:endParaRPr>
                    </a:p>
                  </a:txBody>
                  <a:tcPr marL="0" marR="0" marT="0" marB="0" vert="horz" anchor="t"/>
                </a:tc>
                <a:tc>
                  <a:txBody>
                    <a:bodyPr/>
                    <a:p>
                      <a:pPr indent="0" algn="ctr" fontAlgn="auto">
                        <a:buNone/>
                      </a:pPr>
                      <a:r>
                        <a:rPr lang="en-US" altLang="en-US" sz="1600">
                          <a:solidFill>
                            <a:srgbClr val="FF0000"/>
                          </a:solidFill>
                        </a:rPr>
                        <a:t>10</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100</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1</a:t>
                      </a:r>
                      <a:endParaRPr lang="en-US" altLang="en-US" sz="1600">
                        <a:solidFill>
                          <a:srgbClr val="FF0000"/>
                        </a:solidFill>
                      </a:endParaRPr>
                    </a:p>
                  </a:txBody>
                  <a:tcPr marL="0" marR="0" marT="0" marB="0" vert="horz" anchor="t"/>
                </a:tc>
              </a:tr>
              <a:tr h="208280">
                <a:tc>
                  <a:txBody>
                    <a:bodyPr/>
                    <a:p>
                      <a:pPr indent="0" algn="ctr" fontAlgn="auto">
                        <a:buNone/>
                      </a:pPr>
                      <a:r>
                        <a:rPr lang="en-US" altLang="en-US" sz="1600">
                          <a:solidFill>
                            <a:srgbClr val="FF0000"/>
                          </a:solidFill>
                        </a:rPr>
                        <a:t>200</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2</a:t>
                      </a:r>
                      <a:endParaRPr lang="en-US" altLang="en-US" sz="1600">
                        <a:solidFill>
                          <a:srgbClr val="FF0000"/>
                        </a:solidFill>
                      </a:endParaRPr>
                    </a:p>
                  </a:txBody>
                  <a:tcPr marL="0" marR="0" marT="0" marB="0" vert="horz" anchor="t"/>
                </a:tc>
              </a:tr>
              <a:tr h="207645">
                <a:tc>
                  <a:txBody>
                    <a:bodyPr/>
                    <a:p>
                      <a:pPr indent="0" algn="ctr" fontAlgn="auto">
                        <a:buNone/>
                      </a:pPr>
                      <a:r>
                        <a:rPr lang="en-US" altLang="en-US" sz="1600">
                          <a:solidFill>
                            <a:srgbClr val="FF0000"/>
                          </a:solidFill>
                        </a:rPr>
                        <a:t>1048</a:t>
                      </a:r>
                      <a:endParaRPr lang="en-US" altLang="en-US" sz="1600">
                        <a:solidFill>
                          <a:srgbClr val="FF0000"/>
                        </a:solidFill>
                      </a:endParaRPr>
                    </a:p>
                  </a:txBody>
                  <a:tcPr marL="0" marR="0" marT="0" marB="0" vert="horz" anchor="t"/>
                </a:tc>
                <a:tc>
                  <a:txBody>
                    <a:bodyPr/>
                    <a:p>
                      <a:pPr indent="0" algn="ctr" fontAlgn="auto">
                        <a:buNone/>
                      </a:pPr>
                      <a:r>
                        <a:rPr lang="en-US" sz="1600">
                          <a:solidFill>
                            <a:srgbClr val="FF0000"/>
                          </a:solidFill>
                        </a:rPr>
                        <a:t> 13</a:t>
                      </a:r>
                      <a:endParaRPr lang="en-US" altLang="en-US" sz="1600">
                        <a:solidFill>
                          <a:srgbClr val="FF0000"/>
                        </a:solidFill>
                      </a:endParaRPr>
                    </a:p>
                  </a:txBody>
                  <a:tcPr marL="0" marR="0" marT="0" marB="0" vert="horz" anchor="t"/>
                </a:tc>
              </a:tr>
            </a:tbl>
          </a:graphicData>
        </a:graphic>
      </p:graphicFrame>
      <p:sp>
        <p:nvSpPr>
          <p:cNvPr id="5" name="Title 6"/>
          <p:cNvSpPr txBox="1"/>
          <p:nvPr userDrawn="1">
            <p:custDataLst>
              <p:tags r:id="rId4"/>
            </p:custDataLst>
          </p:nvPr>
        </p:nvSpPr>
        <p:spPr>
          <a:xfrm>
            <a:off x="1593215" y="3475990"/>
            <a:ext cx="9879965" cy="565150"/>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微软雅黑" panose="020B0503020204020204" pitchFamily="34" charset="-122"/>
                <a:ea typeface="微软雅黑" panose="020B0503020204020204" pitchFamily="34" charset="-122"/>
                <a:cs typeface="Segoe UI" panose="020B0502040204020203" pitchFamily="34" charset="0"/>
              </a:defRPr>
            </a:lvl1pPr>
          </a:lstStyle>
          <a:p>
            <a:pPr>
              <a:lnSpc>
                <a:spcPct val="100000"/>
              </a:lnSpc>
              <a:spcAft>
                <a:spcPts val="800"/>
              </a:spcAft>
              <a:defRPr/>
            </a:pPr>
            <a:r>
              <a:rPr lang="zh-CN" altLang="en-US" sz="32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cs typeface="微软雅黑" panose="020B0503020204020204" pitchFamily="34" charset="-122"/>
              </a:rPr>
              <a:t>一个数所用的算珠颗数就是它</a:t>
            </a:r>
            <a:r>
              <a:rPr lang="zh-CN" altLang="en-US" sz="3200" b="1" spc="3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cs typeface="微软雅黑" panose="020B0503020204020204" pitchFamily="34" charset="-122"/>
              </a:rPr>
              <a:t>各个数位上数的和</a:t>
            </a:r>
            <a:endParaRPr lang="zh-CN" altLang="en-US" sz="3200" b="1" spc="3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589405" y="246380"/>
            <a:ext cx="10516235" cy="678180"/>
          </a:xfrm>
        </p:spPr>
        <p:txBody>
          <a:bodyPr>
            <a:normAutofit fontScale="90000"/>
          </a:bodyPr>
          <a:lstStyle/>
          <a:p>
            <a:r>
              <a:rPr lang="zh-CN" altLang="zh-CN" sz="3200" dirty="0"/>
              <a:t>活动二：验证猜想：3的倍数各个数位上数的和都是3的倍数。</a:t>
            </a:r>
            <a:endParaRPr lang="zh-CN" altLang="zh-CN" sz="3200" dirty="0"/>
          </a:p>
        </p:txBody>
      </p:sp>
      <p:sp>
        <p:nvSpPr>
          <p:cNvPr id="5" name="文本占位符 4"/>
          <p:cNvSpPr>
            <a:spLocks noGrp="1"/>
          </p:cNvSpPr>
          <p:nvPr>
            <p:ph type="body" sz="quarter" idx="13"/>
            <p:custDataLst>
              <p:tags r:id="rId2"/>
            </p:custDataLst>
          </p:nvPr>
        </p:nvSpPr>
        <p:spPr>
          <a:xfrm>
            <a:off x="1527175" y="1109980"/>
            <a:ext cx="10082530" cy="1656080"/>
          </a:xfrm>
        </p:spPr>
        <p:txBody>
          <a:bodyPr>
            <a:noAutofit/>
          </a:bodyPr>
          <a:lstStyle/>
          <a:p>
            <a:pPr marL="0" indent="0" algn="l">
              <a:buNone/>
            </a:pPr>
            <a:r>
              <a:rPr lang="zh-CN" altLang="en-US" sz="2000" dirty="0"/>
              <a:t>实验要求：</a:t>
            </a:r>
            <a:endParaRPr lang="zh-CN" altLang="en-US" sz="2000" dirty="0"/>
          </a:p>
          <a:p>
            <a:pPr marL="0" indent="0" algn="l">
              <a:buNone/>
            </a:pPr>
            <a:r>
              <a:rPr lang="zh-CN" altLang="en-US" sz="2000" dirty="0"/>
              <a:t>（1）观察百数表中3的倍数，快速口算每一个3的倍数各个数位上数的和，看看是不是3的倍数。</a:t>
            </a:r>
            <a:endParaRPr lang="zh-CN" altLang="en-US" sz="2000" dirty="0"/>
          </a:p>
          <a:p>
            <a:pPr marL="0" indent="0" algn="l">
              <a:buNone/>
            </a:pPr>
            <a:r>
              <a:rPr lang="zh-CN" altLang="en-US" sz="2000" dirty="0"/>
              <a:t>（2）4人小组合作，任意举一些各个数位上数的和是3的倍数的</a:t>
            </a:r>
            <a:r>
              <a:rPr lang="zh-CN" altLang="en-US" sz="2000" dirty="0">
                <a:solidFill>
                  <a:srgbClr val="FF0000"/>
                </a:solidFill>
              </a:rPr>
              <a:t>大数,</a:t>
            </a:r>
            <a:r>
              <a:rPr lang="zh-CN" altLang="en-US" sz="2000" dirty="0"/>
              <a:t> 然后用计算器验证是否3的倍数。</a:t>
            </a:r>
            <a:endParaRPr lang="zh-CN" altLang="en-US" sz="2000" dirty="0"/>
          </a:p>
          <a:p>
            <a:pPr marL="0" indent="0" algn="l">
              <a:buNone/>
            </a:pPr>
            <a:r>
              <a:rPr lang="zh-CN" altLang="en-US" sz="2000" dirty="0"/>
              <a:t>（2）组长填好实验报告单（二）。</a:t>
            </a:r>
            <a:endParaRPr lang="zh-CN" altLang="en-US" sz="2000" dirty="0"/>
          </a:p>
        </p:txBody>
      </p:sp>
      <p:graphicFrame>
        <p:nvGraphicFramePr>
          <p:cNvPr id="2" name="表格 1"/>
          <p:cNvGraphicFramePr/>
          <p:nvPr>
            <p:custDataLst>
              <p:tags r:id="rId3"/>
            </p:custDataLst>
          </p:nvPr>
        </p:nvGraphicFramePr>
        <p:xfrm>
          <a:off x="3924935" y="4745355"/>
          <a:ext cx="4501515" cy="1627505"/>
        </p:xfrm>
        <a:graphic>
          <a:graphicData uri="http://schemas.openxmlformats.org/drawingml/2006/table">
            <a:tbl>
              <a:tblPr firstRow="1" bandRow="1">
                <a:tableStyleId>{69C7853C-536D-4A76-A0AE-DD22124D55A5}</a:tableStyleId>
              </a:tblPr>
              <a:tblGrid>
                <a:gridCol w="1300480"/>
                <a:gridCol w="1863725"/>
                <a:gridCol w="1337310"/>
              </a:tblGrid>
              <a:tr h="381000">
                <a:tc>
                  <a:txBody>
                    <a:bodyPr/>
                    <a:p>
                      <a:pPr indent="0" algn="ctr">
                        <a:buNone/>
                      </a:pPr>
                      <a:r>
                        <a:rPr lang="zh-CN" sz="1800">
                          <a:sym typeface="+mn-ea"/>
                        </a:rPr>
                        <a:t>我想的数</a:t>
                      </a:r>
                      <a:endParaRPr lang="zh-CN" sz="1800"/>
                    </a:p>
                  </a:txBody>
                  <a:tcPr marL="0" marR="0" marT="0" marB="0" vert="horz" anchor="t"/>
                </a:tc>
                <a:tc>
                  <a:txBody>
                    <a:bodyPr/>
                    <a:p>
                      <a:pPr indent="0" algn="ctr">
                        <a:buNone/>
                      </a:pPr>
                      <a:r>
                        <a:rPr lang="zh-CN" altLang="en-US" sz="1800">
                          <a:sym typeface="+mn-ea"/>
                        </a:rPr>
                        <a:t>各个数位上数的和</a:t>
                      </a:r>
                      <a:endParaRPr lang="zh-CN" altLang="en-US" sz="1800">
                        <a:sym typeface="+mn-ea"/>
                      </a:endParaRPr>
                    </a:p>
                  </a:txBody>
                  <a:tcPr marL="0" marR="0" marT="0" marB="0" vert="horz" anchor="t"/>
                </a:tc>
                <a:tc>
                  <a:txBody>
                    <a:bodyPr/>
                    <a:p>
                      <a:pPr indent="0" algn="ctr">
                        <a:buNone/>
                      </a:pPr>
                      <a:r>
                        <a:rPr lang="zh-CN" altLang="en-US" sz="1800"/>
                        <a:t>是否</a:t>
                      </a:r>
                      <a:r>
                        <a:rPr lang="en-US" sz="1800"/>
                        <a:t>3的倍数</a:t>
                      </a:r>
                      <a:endParaRPr lang="en-US" altLang="en-US" sz="1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r>
                        <a:rPr lang="en-US" sz="800"/>
                        <a:t> </a:t>
                      </a: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endParaRPr lang="en-US" altLang="en-US" sz="800"/>
                    </a:p>
                  </a:txBody>
                  <a:tcPr marL="0" marR="0" marT="0" marB="0" vert="horz" anchor="t"/>
                </a:tc>
                <a:tc>
                  <a:txBody>
                    <a:bodyPr/>
                    <a:p>
                      <a:pPr indent="0">
                        <a:buNone/>
                      </a:pPr>
                      <a:endParaRPr lang="en-US" altLang="en-US" sz="800"/>
                    </a:p>
                  </a:txBody>
                  <a:tcPr marL="0" marR="0" marT="0" marB="0" vert="horz" anchor="t"/>
                </a:tc>
              </a:tr>
              <a:tr h="207645">
                <a:tc>
                  <a:txBody>
                    <a:bodyPr/>
                    <a:p>
                      <a:pPr indent="0" algn="ctr">
                        <a:buNone/>
                      </a:pPr>
                      <a:endParaRPr lang="en-US" altLang="en-US" sz="900"/>
                    </a:p>
                  </a:txBody>
                  <a:tcPr marL="0" marR="0" marT="0" marB="0" vert="horz" anchor="t"/>
                </a:tc>
                <a:tc>
                  <a:txBody>
                    <a:bodyPr/>
                    <a:p>
                      <a:pPr indent="0">
                        <a:buNone/>
                      </a:pPr>
                      <a:endParaRPr lang="en-US" altLang="en-US" sz="800"/>
                    </a:p>
                  </a:txBody>
                  <a:tcPr marL="0" marR="0" marT="0" marB="0" vert="horz" anchor="t"/>
                </a:tc>
                <a:tc>
                  <a:txBody>
                    <a:bodyPr/>
                    <a:p>
                      <a:pPr indent="0">
                        <a:buNone/>
                      </a:pPr>
                      <a:endParaRPr lang="en-US" altLang="en-US" sz="800"/>
                    </a:p>
                  </a:txBody>
                  <a:tcPr marL="0" marR="0" marT="0" marB="0" vert="horz" anchor="t"/>
                </a:tc>
              </a:tr>
              <a:tr h="207645">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r h="208280">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r>
              <a:tr h="207645">
                <a:tc>
                  <a:txBody>
                    <a:bodyPr/>
                    <a:p>
                      <a:pPr indent="0" algn="ctr">
                        <a:buNone/>
                      </a:pPr>
                      <a:endParaRPr lang="en-US" altLang="en-US" sz="800"/>
                    </a:p>
                  </a:txBody>
                  <a:tcPr marL="0" marR="0" marT="0" marB="0" vert="horz" anchor="t"/>
                </a:tc>
                <a:tc>
                  <a:txBody>
                    <a:bodyPr/>
                    <a:p>
                      <a:pPr indent="0">
                        <a:buNone/>
                      </a:pPr>
                      <a:r>
                        <a:rPr lang="en-US" sz="800"/>
                        <a:t> </a:t>
                      </a:r>
                      <a:endParaRPr lang="en-US" altLang="en-US" sz="800"/>
                    </a:p>
                  </a:txBody>
                  <a:tcPr marL="0" marR="0" marT="0" marB="0" vert="horz" anchor="t"/>
                </a:tc>
                <a:tc>
                  <a:txBody>
                    <a:bodyPr/>
                    <a:p>
                      <a:pPr indent="0">
                        <a:buNone/>
                      </a:pPr>
                      <a:endParaRPr lang="en-US" altLang="en-US" sz="800"/>
                    </a:p>
                  </a:txBody>
                  <a:tcPr marL="0" marR="0" marT="0" marB="0" vert="horz" anchor="t"/>
                </a:tc>
              </a:tr>
            </a:tbl>
          </a:graphicData>
        </a:graphic>
      </p:graphicFrame>
      <p:sp>
        <p:nvSpPr>
          <p:cNvPr id="6" name="文本框 5"/>
          <p:cNvSpPr txBox="1"/>
          <p:nvPr/>
        </p:nvSpPr>
        <p:spPr>
          <a:xfrm>
            <a:off x="5306060" y="4359275"/>
            <a:ext cx="1986915" cy="337185"/>
          </a:xfrm>
          <a:prstGeom prst="rect">
            <a:avLst/>
          </a:prstGeom>
          <a:noFill/>
        </p:spPr>
        <p:txBody>
          <a:bodyPr wrap="square" rtlCol="0">
            <a:spAutoFit/>
            <a:scene3d>
              <a:camera prst="orthographicFront"/>
              <a:lightRig rig="threePt" dir="t"/>
            </a:scene3d>
          </a:bodyPr>
          <a:p>
            <a:r>
              <a:rPr lang="zh-CN" altLang="en-US" sz="1600" dirty="0">
                <a:solidFill>
                  <a:schemeClr val="tx1"/>
                </a:solidFill>
                <a:effectLst>
                  <a:outerShdw blurRad="38100" dist="19050" dir="2700000" algn="tl" rotWithShape="0">
                    <a:schemeClr val="dk1">
                      <a:alpha val="40000"/>
                    </a:schemeClr>
                  </a:outerShdw>
                </a:effectLst>
                <a:sym typeface="+mn-ea"/>
              </a:rPr>
              <a:t>实验报告单（二）</a:t>
            </a:r>
            <a:endParaRPr lang="zh-CN" altLang="en-US" sz="1600" dirty="0">
              <a:solidFill>
                <a:schemeClr val="tx1"/>
              </a:solidFill>
              <a:effectLst>
                <a:outerShdw blurRad="38100" dist="19050" dir="2700000" algn="tl" rotWithShape="0">
                  <a:schemeClr val="dk1">
                    <a:alpha val="40000"/>
                  </a:schemeClr>
                </a:outerShdw>
              </a:effectLst>
              <a:sym typeface="+mn-ea"/>
            </a:endParaRPr>
          </a:p>
        </p:txBody>
      </p:sp>
      <p:graphicFrame>
        <p:nvGraphicFramePr>
          <p:cNvPr id="7" name="对象 6"/>
          <p:cNvGraphicFramePr/>
          <p:nvPr/>
        </p:nvGraphicFramePr>
        <p:xfrm>
          <a:off x="932180" y="4083685"/>
          <a:ext cx="2750185" cy="2626995"/>
        </p:xfrm>
        <a:graphic>
          <a:graphicData uri="http://schemas.openxmlformats.org/presentationml/2006/ole">
            <mc:AlternateContent xmlns:mc="http://schemas.openxmlformats.org/markup-compatibility/2006">
              <mc:Choice xmlns:v="urn:schemas-microsoft-com:vml" Requires="v">
                <p:oleObj spid="_x0000_s8" name="" r:id="rId4" imgW="7848600" imgH="7181850" progId="Paint.Picture">
                  <p:embed/>
                </p:oleObj>
              </mc:Choice>
              <mc:Fallback>
                <p:oleObj name="" r:id="rId4" imgW="7848600" imgH="7181850" progId="Paint.Picture">
                  <p:embed/>
                  <p:pic>
                    <p:nvPicPr>
                      <p:cNvPr id="0" name="图片 7"/>
                      <p:cNvPicPr/>
                      <p:nvPr/>
                    </p:nvPicPr>
                    <p:blipFill>
                      <a:blip r:embed="rId5"/>
                      <a:stretch>
                        <a:fillRect/>
                      </a:stretch>
                    </p:blipFill>
                    <p:spPr>
                      <a:xfrm>
                        <a:off x="932180" y="4083685"/>
                        <a:ext cx="2750185" cy="2626995"/>
                      </a:xfrm>
                      <a:prstGeom prst="rect">
                        <a:avLst/>
                      </a:prstGeom>
                    </p:spPr>
                  </p:pic>
                </p:oleObj>
              </mc:Fallback>
            </mc:AlternateContent>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down)">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down)">
                                      <p:cBhvr>
                                        <p:cTn id="31" dur="500"/>
                                        <p:tgtEl>
                                          <p:spTgt spid="5">
                                            <p:txEl>
                                              <p:pRg st="3" end="3"/>
                                            </p:txEl>
                                          </p:spTgt>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2000"/>
                                        <p:tgtEl>
                                          <p:spTgt spid="6"/>
                                        </p:tgtEl>
                                      </p:cBhvr>
                                    </p:animEffect>
                                  </p:childTnLst>
                                </p:cTn>
                              </p:par>
                              <p:par>
                                <p:cTn id="36" presetID="4"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in)">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p:nvPr userDrawn="1">
            <p:custDataLst>
              <p:tags r:id="rId1"/>
            </p:custDataLst>
          </p:nvPr>
        </p:nvSpPr>
        <p:spPr>
          <a:xfrm>
            <a:off x="1241425" y="4290695"/>
            <a:ext cx="10236835" cy="565150"/>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微软雅黑" panose="020B0503020204020204" pitchFamily="34" charset="-122"/>
                <a:ea typeface="微软雅黑" panose="020B0503020204020204" pitchFamily="34" charset="-122"/>
                <a:cs typeface="Segoe UI" panose="020B0502040204020203" pitchFamily="34" charset="0"/>
              </a:defRPr>
            </a:lvl1pPr>
          </a:lstStyle>
          <a:p>
            <a:pPr>
              <a:lnSpc>
                <a:spcPct val="100000"/>
              </a:lnSpc>
              <a:spcAft>
                <a:spcPts val="800"/>
              </a:spcAft>
              <a:defRPr/>
            </a:pPr>
            <a:r>
              <a:rPr lang="zh-CN" altLang="en-US" sz="3200" b="1" spc="300" dirty="0">
                <a:ln w="3175">
                  <a:noFill/>
                  <a:prstDash val="dash"/>
                </a:ln>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得出结论:  </a:t>
            </a:r>
            <a:r>
              <a:rPr lang="zh-CN" altLang="en-US" sz="3200" b="1" spc="300" dirty="0">
                <a:ln w="3175">
                  <a:noFill/>
                  <a:prstDash val="dash"/>
                </a:ln>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rPr>
              <a:t>3的倍数各个数位上数的和都是3的倍数。</a:t>
            </a:r>
            <a:endParaRPr lang="zh-CN" altLang="en-US" sz="3200" b="1" spc="300" dirty="0">
              <a:ln w="3175">
                <a:noFill/>
                <a:prstDash val="dash"/>
              </a:ln>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表格 6"/>
          <p:cNvGraphicFramePr/>
          <p:nvPr>
            <p:custDataLst>
              <p:tags r:id="rId2"/>
            </p:custDataLst>
          </p:nvPr>
        </p:nvGraphicFramePr>
        <p:xfrm>
          <a:off x="3792220" y="1036955"/>
          <a:ext cx="4501515" cy="1627505"/>
        </p:xfrm>
        <a:graphic>
          <a:graphicData uri="http://schemas.openxmlformats.org/drawingml/2006/table">
            <a:tbl>
              <a:tblPr firstRow="1" bandRow="1">
                <a:tableStyleId>{69C7853C-536D-4A76-A0AE-DD22124D55A5}</a:tableStyleId>
              </a:tblPr>
              <a:tblGrid>
                <a:gridCol w="1300480"/>
                <a:gridCol w="1863725"/>
                <a:gridCol w="1337310"/>
              </a:tblGrid>
              <a:tr h="381000">
                <a:tc>
                  <a:txBody>
                    <a:bodyPr/>
                    <a:p>
                      <a:pPr indent="0" algn="ctr">
                        <a:buNone/>
                      </a:pPr>
                      <a:r>
                        <a:rPr lang="zh-CN" sz="1800">
                          <a:sym typeface="+mn-ea"/>
                        </a:rPr>
                        <a:t>我想的数</a:t>
                      </a:r>
                      <a:endParaRPr lang="zh-CN" sz="1800"/>
                    </a:p>
                  </a:txBody>
                  <a:tcPr marL="0" marR="0" marT="0" marB="0" vert="horz" anchor="t"/>
                </a:tc>
                <a:tc>
                  <a:txBody>
                    <a:bodyPr/>
                    <a:p>
                      <a:pPr indent="0" algn="ctr">
                        <a:buNone/>
                      </a:pPr>
                      <a:r>
                        <a:rPr lang="zh-CN" altLang="en-US" sz="1800">
                          <a:sym typeface="+mn-ea"/>
                        </a:rPr>
                        <a:t>各个数位上数的和</a:t>
                      </a:r>
                      <a:endParaRPr lang="zh-CN" altLang="en-US" sz="1800">
                        <a:sym typeface="+mn-ea"/>
                      </a:endParaRPr>
                    </a:p>
                  </a:txBody>
                  <a:tcPr marL="0" marR="0" marT="0" marB="0" vert="horz" anchor="t"/>
                </a:tc>
                <a:tc>
                  <a:txBody>
                    <a:bodyPr/>
                    <a:p>
                      <a:pPr indent="0" algn="ctr">
                        <a:buNone/>
                      </a:pPr>
                      <a:r>
                        <a:rPr lang="zh-CN" altLang="en-US" sz="1800"/>
                        <a:t>是否</a:t>
                      </a:r>
                      <a:r>
                        <a:rPr lang="en-US" sz="1800"/>
                        <a:t>3的倍数</a:t>
                      </a:r>
                      <a:endParaRPr lang="en-US" altLang="en-US" sz="1800"/>
                    </a:p>
                  </a:txBody>
                  <a:tcPr marL="0" marR="0" marT="0" marB="0" vert="horz" anchor="t"/>
                </a:tc>
              </a:tr>
              <a:tr h="207645">
                <a:tc>
                  <a:txBody>
                    <a:bodyPr/>
                    <a:p>
                      <a:pPr indent="0" algn="ctr" fontAlgn="auto">
                        <a:buNone/>
                      </a:pPr>
                      <a:r>
                        <a:rPr lang="en-US" altLang="en-US" sz="2000">
                          <a:solidFill>
                            <a:srgbClr val="FF0000"/>
                          </a:solidFill>
                        </a:rPr>
                        <a:t>12345</a:t>
                      </a:r>
                      <a:endParaRPr lang="en-US" altLang="en-US" sz="2000">
                        <a:solidFill>
                          <a:srgbClr val="FF0000"/>
                        </a:solidFill>
                      </a:endParaRPr>
                    </a:p>
                  </a:txBody>
                  <a:tcPr marL="0" marR="0" marT="0" marB="0" vert="horz" anchor="t"/>
                </a:tc>
                <a:tc>
                  <a:txBody>
                    <a:bodyPr/>
                    <a:p>
                      <a:pPr indent="0" algn="ctr" fontAlgn="auto">
                        <a:buNone/>
                      </a:pPr>
                      <a:r>
                        <a:rPr lang="en-US" sz="2000">
                          <a:solidFill>
                            <a:srgbClr val="FF0000"/>
                          </a:solidFill>
                        </a:rPr>
                        <a:t> 15</a:t>
                      </a:r>
                      <a:endParaRPr lang="en-US" altLang="en-US" sz="2000">
                        <a:solidFill>
                          <a:srgbClr val="FF0000"/>
                        </a:solidFill>
                      </a:endParaRPr>
                    </a:p>
                  </a:txBody>
                  <a:tcPr marL="0" marR="0" marT="0" marB="0" vert="horz" anchor="t"/>
                </a:tc>
                <a:tc>
                  <a:txBody>
                    <a:bodyPr/>
                    <a:p>
                      <a:pPr indent="0" algn="ctr" fontAlgn="auto">
                        <a:buNone/>
                      </a:pPr>
                      <a:r>
                        <a:rPr lang="en-US" sz="2000">
                          <a:solidFill>
                            <a:srgbClr val="FF0000"/>
                          </a:solidFill>
                        </a:rPr>
                        <a:t> </a:t>
                      </a:r>
                      <a:r>
                        <a:rPr lang="zh-CN" altLang="en-US" sz="2000">
                          <a:solidFill>
                            <a:srgbClr val="FF0000"/>
                          </a:solidFill>
                        </a:rPr>
                        <a:t>是</a:t>
                      </a:r>
                      <a:endParaRPr lang="zh-CN" altLang="en-US" sz="2000">
                        <a:solidFill>
                          <a:srgbClr val="FF0000"/>
                        </a:solidFill>
                      </a:endParaRPr>
                    </a:p>
                  </a:txBody>
                  <a:tcPr marL="0" marR="0" marT="0" marB="0" vert="horz" anchor="t"/>
                </a:tc>
              </a:tr>
              <a:tr h="207645">
                <a:tc>
                  <a:txBody>
                    <a:bodyPr/>
                    <a:p>
                      <a:pPr indent="0" algn="ctr" fontAlgn="auto">
                        <a:buNone/>
                      </a:pPr>
                      <a:r>
                        <a:rPr lang="en-US" altLang="en-US" sz="2000">
                          <a:solidFill>
                            <a:srgbClr val="FF0000"/>
                          </a:solidFill>
                        </a:rPr>
                        <a:t>111111</a:t>
                      </a:r>
                      <a:endParaRPr lang="en-US" altLang="en-US" sz="2000">
                        <a:solidFill>
                          <a:srgbClr val="FF0000"/>
                        </a:solidFill>
                      </a:endParaRPr>
                    </a:p>
                  </a:txBody>
                  <a:tcPr marL="0" marR="0" marT="0" marB="0" vert="horz" anchor="t"/>
                </a:tc>
                <a:tc>
                  <a:txBody>
                    <a:bodyPr/>
                    <a:p>
                      <a:pPr indent="0" algn="ctr" fontAlgn="auto">
                        <a:buNone/>
                      </a:pPr>
                      <a:r>
                        <a:rPr lang="en-US" altLang="en-US" sz="2000">
                          <a:solidFill>
                            <a:srgbClr val="FF0000"/>
                          </a:solidFill>
                        </a:rPr>
                        <a:t>6</a:t>
                      </a:r>
                      <a:endParaRPr lang="en-US" altLang="en-US" sz="2000">
                        <a:solidFill>
                          <a:srgbClr val="FF0000"/>
                        </a:solidFill>
                      </a:endParaRPr>
                    </a:p>
                  </a:txBody>
                  <a:tcPr marL="0" marR="0" marT="0" marB="0" vert="horz" anchor="t"/>
                </a:tc>
                <a:tc>
                  <a:txBody>
                    <a:bodyPr/>
                    <a:p>
                      <a:pPr indent="0" algn="ctr" fontAlgn="auto">
                        <a:buNone/>
                      </a:pPr>
                      <a:r>
                        <a:rPr lang="en-US" altLang="zh-CN" sz="2000">
                          <a:solidFill>
                            <a:srgbClr val="FF0000"/>
                          </a:solidFill>
                        </a:rPr>
                        <a:t> </a:t>
                      </a:r>
                      <a:r>
                        <a:rPr lang="zh-CN" altLang="en-US" sz="2000">
                          <a:solidFill>
                            <a:srgbClr val="FF0000"/>
                          </a:solidFill>
                        </a:rPr>
                        <a:t>是</a:t>
                      </a:r>
                      <a:endParaRPr lang="zh-CN" altLang="en-US" sz="2000">
                        <a:solidFill>
                          <a:srgbClr val="FF0000"/>
                        </a:solidFill>
                      </a:endParaRPr>
                    </a:p>
                  </a:txBody>
                  <a:tcPr marL="0" marR="0" marT="0" marB="0" vert="horz" anchor="t"/>
                </a:tc>
              </a:tr>
              <a:tr h="207645">
                <a:tc>
                  <a:txBody>
                    <a:bodyPr/>
                    <a:p>
                      <a:pPr indent="0" algn="ctr" fontAlgn="auto">
                        <a:buNone/>
                      </a:pPr>
                      <a:r>
                        <a:rPr lang="en-US" altLang="en-US" sz="2000">
                          <a:solidFill>
                            <a:srgbClr val="FF0000"/>
                          </a:solidFill>
                        </a:rPr>
                        <a:t>9801</a:t>
                      </a:r>
                      <a:endParaRPr lang="en-US" altLang="en-US" sz="2000">
                        <a:solidFill>
                          <a:srgbClr val="FF0000"/>
                        </a:solidFill>
                      </a:endParaRPr>
                    </a:p>
                  </a:txBody>
                  <a:tcPr marL="0" marR="0" marT="0" marB="0" vert="horz" anchor="t"/>
                </a:tc>
                <a:tc>
                  <a:txBody>
                    <a:bodyPr/>
                    <a:p>
                      <a:pPr indent="0" algn="ctr" fontAlgn="auto">
                        <a:buNone/>
                      </a:pPr>
                      <a:r>
                        <a:rPr lang="en-US" altLang="en-US" sz="2000">
                          <a:solidFill>
                            <a:srgbClr val="FF0000"/>
                          </a:solidFill>
                        </a:rPr>
                        <a:t>18</a:t>
                      </a:r>
                      <a:endParaRPr lang="en-US" altLang="en-US" sz="2000">
                        <a:solidFill>
                          <a:srgbClr val="FF0000"/>
                        </a:solidFill>
                      </a:endParaRPr>
                    </a:p>
                  </a:txBody>
                  <a:tcPr marL="0" marR="0" marT="0" marB="0" vert="horz" anchor="t"/>
                </a:tc>
                <a:tc>
                  <a:txBody>
                    <a:bodyPr/>
                    <a:p>
                      <a:pPr indent="0" algn="ctr" fontAlgn="auto">
                        <a:buNone/>
                      </a:pPr>
                      <a:r>
                        <a:rPr lang="en-US" sz="2000">
                          <a:solidFill>
                            <a:srgbClr val="FF0000"/>
                          </a:solidFill>
                        </a:rPr>
                        <a:t> </a:t>
                      </a:r>
                      <a:r>
                        <a:rPr lang="zh-CN" altLang="en-US" sz="2000">
                          <a:solidFill>
                            <a:srgbClr val="FF0000"/>
                          </a:solidFill>
                        </a:rPr>
                        <a:t>是</a:t>
                      </a:r>
                      <a:endParaRPr lang="zh-CN" altLang="en-US" sz="2000">
                        <a:solidFill>
                          <a:srgbClr val="FF0000"/>
                        </a:solidFill>
                      </a:endParaRPr>
                    </a:p>
                  </a:txBody>
                  <a:tcPr marL="0" marR="0" marT="0" marB="0" vert="horz" anchor="t"/>
                </a:tc>
              </a:tr>
              <a:tr h="207645">
                <a:tc>
                  <a:txBody>
                    <a:bodyPr/>
                    <a:p>
                      <a:pPr indent="0" algn="ctr" fontAlgn="auto">
                        <a:buNone/>
                      </a:pPr>
                      <a:r>
                        <a:rPr lang="en-US" altLang="en-US" sz="2000">
                          <a:solidFill>
                            <a:srgbClr val="FF0000"/>
                          </a:solidFill>
                        </a:rPr>
                        <a:t>9999999</a:t>
                      </a:r>
                      <a:endParaRPr lang="en-US" altLang="en-US" sz="2000">
                        <a:solidFill>
                          <a:srgbClr val="FF0000"/>
                        </a:solidFill>
                      </a:endParaRPr>
                    </a:p>
                  </a:txBody>
                  <a:tcPr marL="0" marR="0" marT="0" marB="0" vert="horz" anchor="t"/>
                </a:tc>
                <a:tc>
                  <a:txBody>
                    <a:bodyPr/>
                    <a:p>
                      <a:pPr indent="0" algn="ctr" fontAlgn="auto">
                        <a:buNone/>
                      </a:pPr>
                      <a:r>
                        <a:rPr lang="en-US" sz="2000">
                          <a:solidFill>
                            <a:srgbClr val="FF0000"/>
                          </a:solidFill>
                        </a:rPr>
                        <a:t> 63</a:t>
                      </a:r>
                      <a:endParaRPr lang="en-US" altLang="en-US" sz="2000">
                        <a:solidFill>
                          <a:srgbClr val="FF0000"/>
                        </a:solidFill>
                      </a:endParaRPr>
                    </a:p>
                  </a:txBody>
                  <a:tcPr marL="0" marR="0" marT="0" marB="0" vert="horz" anchor="t"/>
                </a:tc>
                <a:tc>
                  <a:txBody>
                    <a:bodyPr/>
                    <a:p>
                      <a:pPr indent="0" algn="ctr" fontAlgn="auto">
                        <a:buNone/>
                      </a:pPr>
                      <a:r>
                        <a:rPr lang="en-US" altLang="zh-CN" sz="2000">
                          <a:solidFill>
                            <a:srgbClr val="FF0000"/>
                          </a:solidFill>
                        </a:rPr>
                        <a:t> </a:t>
                      </a:r>
                      <a:r>
                        <a:rPr lang="zh-CN" altLang="en-US" sz="2000">
                          <a:solidFill>
                            <a:srgbClr val="FF0000"/>
                          </a:solidFill>
                        </a:rPr>
                        <a:t>是</a:t>
                      </a:r>
                      <a:endParaRPr lang="zh-CN" altLang="en-US" sz="2000">
                        <a:solidFill>
                          <a:srgbClr val="FF0000"/>
                        </a:solidFill>
                      </a:endParaRPr>
                    </a:p>
                  </a:txBody>
                  <a:tcPr marL="0" marR="0" marT="0" marB="0" vert="horz" anchor="t"/>
                </a:tc>
              </a:tr>
              <a:tr h="208280">
                <a:tc>
                  <a:txBody>
                    <a:bodyPr/>
                    <a:p>
                      <a:pPr indent="0" algn="ctr" fontAlgn="auto">
                        <a:buNone/>
                      </a:pPr>
                      <a:r>
                        <a:rPr lang="en-US" altLang="en-US" sz="2000">
                          <a:solidFill>
                            <a:srgbClr val="FF0000"/>
                          </a:solidFill>
                        </a:rPr>
                        <a:t>26022</a:t>
                      </a:r>
                      <a:endParaRPr lang="en-US" altLang="en-US" sz="2000">
                        <a:solidFill>
                          <a:srgbClr val="FF0000"/>
                        </a:solidFill>
                      </a:endParaRPr>
                    </a:p>
                  </a:txBody>
                  <a:tcPr marL="0" marR="0" marT="0" marB="0" vert="horz" anchor="t"/>
                </a:tc>
                <a:tc>
                  <a:txBody>
                    <a:bodyPr/>
                    <a:p>
                      <a:pPr indent="0" algn="ctr" fontAlgn="auto">
                        <a:buNone/>
                      </a:pPr>
                      <a:r>
                        <a:rPr lang="en-US" sz="2000">
                          <a:solidFill>
                            <a:srgbClr val="FF0000"/>
                          </a:solidFill>
                        </a:rPr>
                        <a:t> 12</a:t>
                      </a:r>
                      <a:endParaRPr lang="en-US" altLang="en-US" sz="2000">
                        <a:solidFill>
                          <a:srgbClr val="FF0000"/>
                        </a:solidFill>
                      </a:endParaRPr>
                    </a:p>
                  </a:txBody>
                  <a:tcPr marL="0" marR="0" marT="0" marB="0" vert="horz" anchor="t"/>
                </a:tc>
                <a:tc>
                  <a:txBody>
                    <a:bodyPr/>
                    <a:p>
                      <a:pPr indent="0" algn="ctr" fontAlgn="auto">
                        <a:buNone/>
                      </a:pPr>
                      <a:r>
                        <a:rPr lang="en-US" sz="2000">
                          <a:solidFill>
                            <a:srgbClr val="FF0000"/>
                          </a:solidFill>
                        </a:rPr>
                        <a:t> </a:t>
                      </a:r>
                      <a:r>
                        <a:rPr lang="zh-CN" altLang="en-US" sz="2000">
                          <a:solidFill>
                            <a:srgbClr val="FF0000"/>
                          </a:solidFill>
                        </a:rPr>
                        <a:t>是</a:t>
                      </a:r>
                      <a:endParaRPr lang="zh-CN" altLang="en-US" sz="2000">
                        <a:solidFill>
                          <a:srgbClr val="FF0000"/>
                        </a:solidFill>
                      </a:endParaRPr>
                    </a:p>
                  </a:txBody>
                  <a:tcPr marL="0" marR="0" marT="0" marB="0" vert="horz" anchor="t"/>
                </a:tc>
              </a:tr>
              <a:tr h="207645">
                <a:tc>
                  <a:txBody>
                    <a:bodyPr/>
                    <a:p>
                      <a:pPr indent="0" algn="ctr" fontAlgn="auto">
                        <a:buNone/>
                      </a:pPr>
                      <a:r>
                        <a:rPr lang="en-US" altLang="en-US" sz="2000">
                          <a:solidFill>
                            <a:srgbClr val="FF0000"/>
                          </a:solidFill>
                        </a:rPr>
                        <a:t>777723</a:t>
                      </a:r>
                      <a:endParaRPr lang="en-US" altLang="en-US" sz="2000">
                        <a:solidFill>
                          <a:srgbClr val="FF0000"/>
                        </a:solidFill>
                      </a:endParaRPr>
                    </a:p>
                  </a:txBody>
                  <a:tcPr marL="0" marR="0" marT="0" marB="0" vert="horz" anchor="t"/>
                </a:tc>
                <a:tc>
                  <a:txBody>
                    <a:bodyPr/>
                    <a:p>
                      <a:pPr indent="0" algn="ctr" fontAlgn="auto">
                        <a:buNone/>
                      </a:pPr>
                      <a:r>
                        <a:rPr lang="en-US" sz="2000">
                          <a:solidFill>
                            <a:srgbClr val="FF0000"/>
                          </a:solidFill>
                        </a:rPr>
                        <a:t> 33</a:t>
                      </a:r>
                      <a:endParaRPr lang="en-US" altLang="en-US" sz="2000">
                        <a:solidFill>
                          <a:srgbClr val="FF0000"/>
                        </a:solidFill>
                      </a:endParaRPr>
                    </a:p>
                  </a:txBody>
                  <a:tcPr marL="0" marR="0" marT="0" marB="0" vert="horz" anchor="t"/>
                </a:tc>
                <a:tc>
                  <a:txBody>
                    <a:bodyPr/>
                    <a:p>
                      <a:pPr indent="0" algn="ctr" fontAlgn="auto">
                        <a:buNone/>
                      </a:pPr>
                      <a:r>
                        <a:rPr lang="en-US" altLang="zh-CN" sz="2000">
                          <a:solidFill>
                            <a:srgbClr val="FF0000"/>
                          </a:solidFill>
                        </a:rPr>
                        <a:t> </a:t>
                      </a:r>
                      <a:r>
                        <a:rPr lang="zh-CN" altLang="en-US" sz="2000">
                          <a:solidFill>
                            <a:srgbClr val="FF0000"/>
                          </a:solidFill>
                        </a:rPr>
                        <a:t>是</a:t>
                      </a:r>
                      <a:endParaRPr lang="zh-CN" altLang="en-US" sz="2000">
                        <a:solidFill>
                          <a:srgbClr val="FF0000"/>
                        </a:solidFill>
                      </a:endParaRPr>
                    </a:p>
                  </a:txBody>
                  <a:tcPr marL="0" marR="0" marT="0" marB="0" vert="horz" anchor="t"/>
                </a:tc>
              </a:tr>
            </a:tbl>
          </a:graphicData>
        </a:graphic>
      </p:graphicFrame>
      <p:sp>
        <p:nvSpPr>
          <p:cNvPr id="8" name="文本框 7"/>
          <p:cNvSpPr txBox="1"/>
          <p:nvPr/>
        </p:nvSpPr>
        <p:spPr>
          <a:xfrm>
            <a:off x="5173345" y="650875"/>
            <a:ext cx="1986915" cy="337185"/>
          </a:xfrm>
          <a:prstGeom prst="rect">
            <a:avLst/>
          </a:prstGeom>
          <a:noFill/>
        </p:spPr>
        <p:txBody>
          <a:bodyPr wrap="square" rtlCol="0">
            <a:spAutoFit/>
            <a:scene3d>
              <a:camera prst="orthographicFront"/>
              <a:lightRig rig="threePt" dir="t"/>
            </a:scene3d>
          </a:bodyPr>
          <a:p>
            <a:r>
              <a:rPr lang="zh-CN" altLang="en-US" sz="1600" dirty="0">
                <a:solidFill>
                  <a:schemeClr val="tx1"/>
                </a:solidFill>
                <a:effectLst>
                  <a:outerShdw blurRad="38100" dist="19050" dir="2700000" algn="tl" rotWithShape="0">
                    <a:schemeClr val="dk1">
                      <a:alpha val="40000"/>
                    </a:schemeClr>
                  </a:outerShdw>
                </a:effectLst>
                <a:sym typeface="+mn-ea"/>
              </a:rPr>
              <a:t>实验报告单（二）</a:t>
            </a:r>
            <a:endParaRPr lang="zh-CN" altLang="en-US" sz="1600" dirty="0">
              <a:solidFill>
                <a:schemeClr val="tx1"/>
              </a:solidFill>
              <a:effectLst>
                <a:outerShdw blurRad="38100" dist="19050" dir="2700000" algn="tl" rotWithShape="0">
                  <a:schemeClr val="dk1">
                    <a:alpha val="40000"/>
                  </a:schemeClr>
                </a:outerShdw>
              </a:effectLst>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 calcmode="lin" valueType="num">
                                      <p:cBhvr additive="base">
                                        <p:cTn id="17" dur="1000"/>
                                        <p:tgtEl>
                                          <p:spTgt spid="4"/>
                                        </p:tgtEl>
                                        <p:attrNameLst>
                                          <p:attrName>ppt_x</p:attrName>
                                        </p:attrNameLst>
                                      </p:cBhvr>
                                      <p:tavLst>
                                        <p:tav tm="0">
                                          <p:val>
                                            <p:strVal val="#ppt_x-#ppt_w*1.125000"/>
                                          </p:val>
                                        </p:tav>
                                        <p:tav tm="100000">
                                          <p:val>
                                            <p:strVal val="#ppt_x"/>
                                          </p:val>
                                        </p:tav>
                                      </p:tavLst>
                                    </p:anim>
                                    <p:animEffect transition="in" filter="wipe(righ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722120" y="278130"/>
            <a:ext cx="10694035" cy="678180"/>
          </a:xfrm>
        </p:spPr>
        <p:txBody>
          <a:bodyPr>
            <a:normAutofit fontScale="90000"/>
          </a:bodyPr>
          <a:lstStyle/>
          <a:p>
            <a:r>
              <a:rPr lang="zh-CN" altLang="zh-CN" sz="3110" dirty="0"/>
              <a:t>活动三：明确为什么3的倍数各个数位上的数字和是3的倍数。</a:t>
            </a:r>
            <a:endParaRPr lang="zh-CN" altLang="zh-CN" sz="3110" dirty="0"/>
          </a:p>
        </p:txBody>
      </p:sp>
      <p:sp>
        <p:nvSpPr>
          <p:cNvPr id="5" name="文本占位符 4"/>
          <p:cNvSpPr>
            <a:spLocks noGrp="1"/>
          </p:cNvSpPr>
          <p:nvPr>
            <p:ph type="body" sz="quarter" idx="13"/>
            <p:custDataLst>
              <p:tags r:id="rId2"/>
            </p:custDataLst>
          </p:nvPr>
        </p:nvSpPr>
        <p:spPr>
          <a:xfrm>
            <a:off x="1527175" y="1306830"/>
            <a:ext cx="10082530" cy="1656080"/>
          </a:xfrm>
        </p:spPr>
        <p:txBody>
          <a:bodyPr>
            <a:noAutofit/>
          </a:bodyPr>
          <a:lstStyle/>
          <a:p>
            <a:pPr marL="0" indent="0" algn="l">
              <a:buNone/>
            </a:pPr>
            <a:r>
              <a:rPr lang="zh-CN" altLang="en-US" sz="2000" dirty="0"/>
              <a:t>实验要求：</a:t>
            </a:r>
            <a:endParaRPr lang="zh-CN" altLang="en-US" sz="2000" dirty="0"/>
          </a:p>
          <a:p>
            <a:pPr marL="0" indent="0" algn="l">
              <a:buNone/>
            </a:pPr>
            <a:r>
              <a:rPr lang="zh-CN" altLang="en-US" sz="2000" dirty="0"/>
              <a:t>（1)以12、25 为例来研究。请你在实验活动单上圈一圈、画一画。</a:t>
            </a:r>
            <a:endParaRPr lang="zh-CN" altLang="en-US" sz="2000" dirty="0"/>
          </a:p>
          <a:p>
            <a:pPr marL="0" indent="0" algn="l">
              <a:buNone/>
            </a:pPr>
            <a:r>
              <a:rPr lang="zh-CN" altLang="en-US" sz="2000" dirty="0"/>
              <a:t>（2)同桌说一说：你是怎么圈的？。</a:t>
            </a:r>
            <a:endParaRPr lang="zh-CN" altLang="en-US" sz="2000" dirty="0"/>
          </a:p>
        </p:txBody>
      </p:sp>
      <p:sp>
        <p:nvSpPr>
          <p:cNvPr id="6" name="文本框 5"/>
          <p:cNvSpPr txBox="1"/>
          <p:nvPr/>
        </p:nvSpPr>
        <p:spPr>
          <a:xfrm>
            <a:off x="5196205" y="3118485"/>
            <a:ext cx="1986915" cy="337185"/>
          </a:xfrm>
          <a:prstGeom prst="rect">
            <a:avLst/>
          </a:prstGeom>
          <a:noFill/>
        </p:spPr>
        <p:txBody>
          <a:bodyPr wrap="square" rtlCol="0">
            <a:spAutoFit/>
            <a:scene3d>
              <a:camera prst="orthographicFront"/>
              <a:lightRig rig="threePt" dir="t"/>
            </a:scene3d>
          </a:bodyPr>
          <a:p>
            <a:r>
              <a:rPr lang="zh-CN" altLang="en-US" sz="1600" dirty="0">
                <a:solidFill>
                  <a:schemeClr val="tx1"/>
                </a:solidFill>
                <a:effectLst>
                  <a:outerShdw blurRad="38100" dist="19050" dir="2700000" algn="tl" rotWithShape="0">
                    <a:schemeClr val="dk1">
                      <a:alpha val="40000"/>
                    </a:schemeClr>
                  </a:outerShdw>
                </a:effectLst>
                <a:sym typeface="+mn-ea"/>
              </a:rPr>
              <a:t>实验活动单</a:t>
            </a:r>
            <a:endParaRPr lang="zh-CN" altLang="en-US" sz="1600" dirty="0">
              <a:solidFill>
                <a:schemeClr val="tx1"/>
              </a:solidFill>
              <a:effectLst>
                <a:outerShdw blurRad="38100" dist="19050" dir="2700000" algn="tl" rotWithShape="0">
                  <a:schemeClr val="dk1">
                    <a:alpha val="40000"/>
                  </a:schemeClr>
                </a:outerShdw>
              </a:effectLst>
              <a:sym typeface="+mn-ea"/>
            </a:endParaRPr>
          </a:p>
        </p:txBody>
      </p:sp>
      <p:pic>
        <p:nvPicPr>
          <p:cNvPr id="3" name="图片 2"/>
          <p:cNvPicPr>
            <a:picLocks noChangeAspect="1"/>
          </p:cNvPicPr>
          <p:nvPr/>
        </p:nvPicPr>
        <p:blipFill>
          <a:blip r:embed="rId3"/>
          <a:stretch>
            <a:fillRect/>
          </a:stretch>
        </p:blipFill>
        <p:spPr>
          <a:xfrm>
            <a:off x="4093845" y="3380740"/>
            <a:ext cx="3660775" cy="225234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par>
                                <p:cTn id="24" presetID="4"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ox(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2931" name="组合 1073742930"/>
          <p:cNvGrpSpPr/>
          <p:nvPr/>
        </p:nvGrpSpPr>
        <p:grpSpPr>
          <a:xfrm>
            <a:off x="2633980" y="2162175"/>
            <a:ext cx="1176655" cy="1969770"/>
            <a:chOff x="8097" y="190"/>
            <a:chExt cx="889" cy="1467"/>
          </a:xfrm>
        </p:grpSpPr>
        <p:sp>
          <p:nvSpPr>
            <p:cNvPr id="1073742932" name="矩形 1073742931"/>
            <p:cNvSpPr/>
            <p:nvPr/>
          </p:nvSpPr>
          <p:spPr>
            <a:xfrm>
              <a:off x="8264" y="432"/>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33" name="矩形 1073742932"/>
            <p:cNvSpPr/>
            <p:nvPr/>
          </p:nvSpPr>
          <p:spPr>
            <a:xfrm>
              <a:off x="8264" y="543"/>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34" name="矩形 1073742933"/>
            <p:cNvSpPr/>
            <p:nvPr/>
          </p:nvSpPr>
          <p:spPr>
            <a:xfrm>
              <a:off x="8264" y="655"/>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35" name="矩形 1073742934"/>
            <p:cNvSpPr/>
            <p:nvPr/>
          </p:nvSpPr>
          <p:spPr>
            <a:xfrm>
              <a:off x="8264" y="760"/>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36" name="矩形 1073742935"/>
            <p:cNvSpPr/>
            <p:nvPr/>
          </p:nvSpPr>
          <p:spPr>
            <a:xfrm>
              <a:off x="8264" y="869"/>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37" name="矩形 1073742936"/>
            <p:cNvSpPr/>
            <p:nvPr/>
          </p:nvSpPr>
          <p:spPr>
            <a:xfrm>
              <a:off x="8264" y="977"/>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38" name="矩形 1073742937"/>
            <p:cNvSpPr/>
            <p:nvPr/>
          </p:nvSpPr>
          <p:spPr>
            <a:xfrm>
              <a:off x="8264" y="1085"/>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39" name="矩形 1073742938"/>
            <p:cNvSpPr/>
            <p:nvPr/>
          </p:nvSpPr>
          <p:spPr>
            <a:xfrm>
              <a:off x="8264" y="1196"/>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40" name="矩形 1073742939"/>
            <p:cNvSpPr/>
            <p:nvPr/>
          </p:nvSpPr>
          <p:spPr>
            <a:xfrm>
              <a:off x="8264" y="1305"/>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41" name="矩形 1073742940"/>
            <p:cNvSpPr/>
            <p:nvPr/>
          </p:nvSpPr>
          <p:spPr>
            <a:xfrm>
              <a:off x="8264" y="1412"/>
              <a:ext cx="109" cy="109"/>
            </a:xfrm>
            <a:prstGeom prst="rect">
              <a:avLst/>
            </a:prstGeom>
            <a:noFill/>
            <a:ln w="3600" cap="flat" cmpd="sng">
              <a:solidFill>
                <a:srgbClr val="231F20"/>
              </a:solidFill>
              <a:prstDash val="solid"/>
              <a:miter/>
              <a:headEnd type="none" w="med" len="med"/>
              <a:tailEnd type="none" w="med" len="med"/>
            </a:ln>
          </p:spPr>
          <p:txBody>
            <a:bodyPr/>
            <a:p>
              <a:endParaRPr lang="zh-CN" altLang="en-US"/>
            </a:p>
          </p:txBody>
        </p:sp>
        <p:sp>
          <p:nvSpPr>
            <p:cNvPr id="1073742942" name="任意多边形 1073742941"/>
            <p:cNvSpPr/>
            <p:nvPr/>
          </p:nvSpPr>
          <p:spPr>
            <a:xfrm>
              <a:off x="8260" y="392"/>
              <a:ext cx="150" cy="35"/>
            </a:xfrm>
            <a:custGeom>
              <a:avLst/>
              <a:gdLst/>
              <a:ahLst/>
              <a:cxnLst/>
              <a:pathLst>
                <a:path w="150" h="35">
                  <a:moveTo>
                    <a:pt x="43" y="0"/>
                  </a:moveTo>
                  <a:lnTo>
                    <a:pt x="149" y="0"/>
                  </a:lnTo>
                  <a:lnTo>
                    <a:pt x="107" y="35"/>
                  </a:lnTo>
                  <a:lnTo>
                    <a:pt x="0" y="35"/>
                  </a:lnTo>
                  <a:lnTo>
                    <a:pt x="43" y="0"/>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43" name="任意多边形 1073742942"/>
            <p:cNvSpPr/>
            <p:nvPr/>
          </p:nvSpPr>
          <p:spPr>
            <a:xfrm>
              <a:off x="8371" y="393"/>
              <a:ext cx="42" cy="149"/>
            </a:xfrm>
            <a:custGeom>
              <a:avLst/>
              <a:gdLst/>
              <a:ahLst/>
              <a:cxnLst/>
              <a:pathLst>
                <a:path w="42" h="149">
                  <a:moveTo>
                    <a:pt x="42" y="0"/>
                  </a:moveTo>
                  <a:lnTo>
                    <a:pt x="0" y="34"/>
                  </a:lnTo>
                  <a:lnTo>
                    <a:pt x="0" y="148"/>
                  </a:lnTo>
                  <a:lnTo>
                    <a:pt x="41" y="114"/>
                  </a:lnTo>
                  <a:lnTo>
                    <a:pt x="42" y="0"/>
                  </a:lnTo>
                  <a:close/>
                </a:path>
              </a:pathLst>
            </a:custGeom>
            <a:solidFill>
              <a:srgbClr val="FFFFFF"/>
            </a:solidFill>
            <a:ln w="9525">
              <a:noFill/>
            </a:ln>
          </p:spPr>
          <p:txBody>
            <a:bodyPr/>
            <a:p>
              <a:endParaRPr lang="zh-CN" altLang="en-US"/>
            </a:p>
          </p:txBody>
        </p:sp>
        <p:sp>
          <p:nvSpPr>
            <p:cNvPr id="1073742944" name="任意多边形 1073742943"/>
            <p:cNvSpPr/>
            <p:nvPr/>
          </p:nvSpPr>
          <p:spPr>
            <a:xfrm>
              <a:off x="8371" y="393"/>
              <a:ext cx="42" cy="149"/>
            </a:xfrm>
            <a:custGeom>
              <a:avLst/>
              <a:gdLst/>
              <a:ahLst/>
              <a:cxnLst/>
              <a:pathLst>
                <a:path w="42" h="149">
                  <a:moveTo>
                    <a:pt x="0" y="34"/>
                  </a:moveTo>
                  <a:lnTo>
                    <a:pt x="42" y="0"/>
                  </a:lnTo>
                  <a:lnTo>
                    <a:pt x="41" y="114"/>
                  </a:lnTo>
                  <a:lnTo>
                    <a:pt x="0" y="148"/>
                  </a:lnTo>
                  <a:lnTo>
                    <a:pt x="0" y="34"/>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45" name="任意多边形 1073742944"/>
            <p:cNvSpPr/>
            <p:nvPr/>
          </p:nvSpPr>
          <p:spPr>
            <a:xfrm>
              <a:off x="8371" y="507"/>
              <a:ext cx="42" cy="148"/>
            </a:xfrm>
            <a:custGeom>
              <a:avLst/>
              <a:gdLst/>
              <a:ahLst/>
              <a:cxnLst/>
              <a:pathLst>
                <a:path w="42" h="148">
                  <a:moveTo>
                    <a:pt x="41" y="0"/>
                  </a:moveTo>
                  <a:lnTo>
                    <a:pt x="0" y="34"/>
                  </a:lnTo>
                  <a:lnTo>
                    <a:pt x="0" y="147"/>
                  </a:lnTo>
                  <a:lnTo>
                    <a:pt x="41" y="113"/>
                  </a:lnTo>
                  <a:lnTo>
                    <a:pt x="41" y="0"/>
                  </a:lnTo>
                  <a:close/>
                </a:path>
              </a:pathLst>
            </a:custGeom>
            <a:solidFill>
              <a:srgbClr val="FFFFFF"/>
            </a:solidFill>
            <a:ln w="9525">
              <a:noFill/>
            </a:ln>
          </p:spPr>
          <p:txBody>
            <a:bodyPr/>
            <a:p>
              <a:endParaRPr lang="zh-CN" altLang="en-US"/>
            </a:p>
          </p:txBody>
        </p:sp>
        <p:sp>
          <p:nvSpPr>
            <p:cNvPr id="1073742946" name="任意多边形 1073742945"/>
            <p:cNvSpPr/>
            <p:nvPr/>
          </p:nvSpPr>
          <p:spPr>
            <a:xfrm>
              <a:off x="8371" y="507"/>
              <a:ext cx="42" cy="148"/>
            </a:xfrm>
            <a:custGeom>
              <a:avLst/>
              <a:gdLst/>
              <a:ahLst/>
              <a:cxnLst/>
              <a:pathLst>
                <a:path w="42" h="148">
                  <a:moveTo>
                    <a:pt x="0" y="34"/>
                  </a:moveTo>
                  <a:lnTo>
                    <a:pt x="41" y="0"/>
                  </a:lnTo>
                  <a:lnTo>
                    <a:pt x="41" y="113"/>
                  </a:lnTo>
                  <a:lnTo>
                    <a:pt x="0" y="147"/>
                  </a:lnTo>
                  <a:lnTo>
                    <a:pt x="0" y="34"/>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47" name="任意多边形 1073742946"/>
            <p:cNvSpPr/>
            <p:nvPr/>
          </p:nvSpPr>
          <p:spPr>
            <a:xfrm>
              <a:off x="8371" y="621"/>
              <a:ext cx="42" cy="146"/>
            </a:xfrm>
            <a:custGeom>
              <a:avLst/>
              <a:gdLst/>
              <a:ahLst/>
              <a:cxnLst/>
              <a:pathLst>
                <a:path w="42" h="146">
                  <a:moveTo>
                    <a:pt x="41" y="0"/>
                  </a:moveTo>
                  <a:lnTo>
                    <a:pt x="0" y="35"/>
                  </a:lnTo>
                  <a:lnTo>
                    <a:pt x="0" y="146"/>
                  </a:lnTo>
                  <a:lnTo>
                    <a:pt x="41" y="112"/>
                  </a:lnTo>
                  <a:lnTo>
                    <a:pt x="41" y="0"/>
                  </a:lnTo>
                  <a:close/>
                </a:path>
              </a:pathLst>
            </a:custGeom>
            <a:solidFill>
              <a:srgbClr val="FFFFFF"/>
            </a:solidFill>
            <a:ln w="9525">
              <a:noFill/>
            </a:ln>
          </p:spPr>
          <p:txBody>
            <a:bodyPr/>
            <a:p>
              <a:endParaRPr lang="zh-CN" altLang="en-US"/>
            </a:p>
          </p:txBody>
        </p:sp>
        <p:sp>
          <p:nvSpPr>
            <p:cNvPr id="1073742948" name="任意多边形 1073742947"/>
            <p:cNvSpPr/>
            <p:nvPr/>
          </p:nvSpPr>
          <p:spPr>
            <a:xfrm>
              <a:off x="8371" y="621"/>
              <a:ext cx="42" cy="146"/>
            </a:xfrm>
            <a:custGeom>
              <a:avLst/>
              <a:gdLst/>
              <a:ahLst/>
              <a:cxnLst/>
              <a:pathLst>
                <a:path w="42" h="146">
                  <a:moveTo>
                    <a:pt x="0" y="35"/>
                  </a:moveTo>
                  <a:lnTo>
                    <a:pt x="41" y="0"/>
                  </a:lnTo>
                  <a:lnTo>
                    <a:pt x="41" y="112"/>
                  </a:lnTo>
                  <a:lnTo>
                    <a:pt x="0" y="146"/>
                  </a:lnTo>
                  <a:lnTo>
                    <a:pt x="0" y="35"/>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49" name="任意多边形 1073742948"/>
            <p:cNvSpPr/>
            <p:nvPr/>
          </p:nvSpPr>
          <p:spPr>
            <a:xfrm>
              <a:off x="8371" y="734"/>
              <a:ext cx="42" cy="145"/>
            </a:xfrm>
            <a:custGeom>
              <a:avLst/>
              <a:gdLst/>
              <a:ahLst/>
              <a:cxnLst/>
              <a:pathLst>
                <a:path w="42" h="145">
                  <a:moveTo>
                    <a:pt x="41" y="0"/>
                  </a:moveTo>
                  <a:lnTo>
                    <a:pt x="0" y="34"/>
                  </a:lnTo>
                  <a:lnTo>
                    <a:pt x="0" y="145"/>
                  </a:lnTo>
                  <a:lnTo>
                    <a:pt x="41" y="111"/>
                  </a:lnTo>
                  <a:lnTo>
                    <a:pt x="41" y="0"/>
                  </a:lnTo>
                  <a:close/>
                </a:path>
              </a:pathLst>
            </a:custGeom>
            <a:solidFill>
              <a:srgbClr val="FFFFFF"/>
            </a:solidFill>
            <a:ln w="9525">
              <a:noFill/>
            </a:ln>
          </p:spPr>
          <p:txBody>
            <a:bodyPr/>
            <a:p>
              <a:endParaRPr lang="zh-CN" altLang="en-US"/>
            </a:p>
          </p:txBody>
        </p:sp>
        <p:sp>
          <p:nvSpPr>
            <p:cNvPr id="1073742950" name="任意多边形 1073742949"/>
            <p:cNvSpPr/>
            <p:nvPr/>
          </p:nvSpPr>
          <p:spPr>
            <a:xfrm>
              <a:off x="8371" y="734"/>
              <a:ext cx="42" cy="145"/>
            </a:xfrm>
            <a:custGeom>
              <a:avLst/>
              <a:gdLst/>
              <a:ahLst/>
              <a:cxnLst/>
              <a:pathLst>
                <a:path w="42" h="145">
                  <a:moveTo>
                    <a:pt x="0" y="34"/>
                  </a:moveTo>
                  <a:lnTo>
                    <a:pt x="41" y="0"/>
                  </a:lnTo>
                  <a:lnTo>
                    <a:pt x="41" y="111"/>
                  </a:lnTo>
                  <a:lnTo>
                    <a:pt x="0" y="145"/>
                  </a:lnTo>
                  <a:lnTo>
                    <a:pt x="0" y="34"/>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51" name="任意多边形 1073742950"/>
            <p:cNvSpPr/>
            <p:nvPr/>
          </p:nvSpPr>
          <p:spPr>
            <a:xfrm>
              <a:off x="8371" y="844"/>
              <a:ext cx="42" cy="144"/>
            </a:xfrm>
            <a:custGeom>
              <a:avLst/>
              <a:gdLst/>
              <a:ahLst/>
              <a:cxnLst/>
              <a:pathLst>
                <a:path w="42" h="144">
                  <a:moveTo>
                    <a:pt x="41" y="0"/>
                  </a:moveTo>
                  <a:lnTo>
                    <a:pt x="0" y="34"/>
                  </a:lnTo>
                  <a:lnTo>
                    <a:pt x="0" y="143"/>
                  </a:lnTo>
                  <a:lnTo>
                    <a:pt x="41" y="109"/>
                  </a:lnTo>
                  <a:lnTo>
                    <a:pt x="41" y="0"/>
                  </a:lnTo>
                  <a:close/>
                </a:path>
              </a:pathLst>
            </a:custGeom>
            <a:solidFill>
              <a:srgbClr val="FFFFFF"/>
            </a:solidFill>
            <a:ln w="9525">
              <a:noFill/>
            </a:ln>
          </p:spPr>
          <p:txBody>
            <a:bodyPr/>
            <a:p>
              <a:endParaRPr lang="zh-CN" altLang="en-US"/>
            </a:p>
          </p:txBody>
        </p:sp>
        <p:sp>
          <p:nvSpPr>
            <p:cNvPr id="1073742952" name="任意多边形 1073742951"/>
            <p:cNvSpPr/>
            <p:nvPr/>
          </p:nvSpPr>
          <p:spPr>
            <a:xfrm>
              <a:off x="8371" y="844"/>
              <a:ext cx="42" cy="144"/>
            </a:xfrm>
            <a:custGeom>
              <a:avLst/>
              <a:gdLst/>
              <a:ahLst/>
              <a:cxnLst/>
              <a:pathLst>
                <a:path w="42" h="144">
                  <a:moveTo>
                    <a:pt x="0" y="34"/>
                  </a:moveTo>
                  <a:lnTo>
                    <a:pt x="41" y="0"/>
                  </a:lnTo>
                  <a:lnTo>
                    <a:pt x="41" y="109"/>
                  </a:lnTo>
                  <a:lnTo>
                    <a:pt x="0" y="143"/>
                  </a:lnTo>
                  <a:lnTo>
                    <a:pt x="0" y="34"/>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53" name="任意多边形 1073742952"/>
            <p:cNvSpPr/>
            <p:nvPr/>
          </p:nvSpPr>
          <p:spPr>
            <a:xfrm>
              <a:off x="8371" y="954"/>
              <a:ext cx="41" cy="142"/>
            </a:xfrm>
            <a:custGeom>
              <a:avLst/>
              <a:gdLst/>
              <a:ahLst/>
              <a:cxnLst/>
              <a:pathLst>
                <a:path w="41" h="142">
                  <a:moveTo>
                    <a:pt x="41" y="0"/>
                  </a:moveTo>
                  <a:lnTo>
                    <a:pt x="0" y="34"/>
                  </a:lnTo>
                  <a:lnTo>
                    <a:pt x="0" y="142"/>
                  </a:lnTo>
                  <a:lnTo>
                    <a:pt x="40" y="109"/>
                  </a:lnTo>
                  <a:lnTo>
                    <a:pt x="41" y="0"/>
                  </a:lnTo>
                  <a:close/>
                </a:path>
              </a:pathLst>
            </a:custGeom>
            <a:solidFill>
              <a:srgbClr val="FFFFFF"/>
            </a:solidFill>
            <a:ln w="9525">
              <a:noFill/>
            </a:ln>
          </p:spPr>
          <p:txBody>
            <a:bodyPr/>
            <a:p>
              <a:endParaRPr lang="zh-CN" altLang="en-US"/>
            </a:p>
          </p:txBody>
        </p:sp>
        <p:sp>
          <p:nvSpPr>
            <p:cNvPr id="1073742954" name="任意多边形 1073742953"/>
            <p:cNvSpPr/>
            <p:nvPr/>
          </p:nvSpPr>
          <p:spPr>
            <a:xfrm>
              <a:off x="8371" y="954"/>
              <a:ext cx="41" cy="142"/>
            </a:xfrm>
            <a:custGeom>
              <a:avLst/>
              <a:gdLst/>
              <a:ahLst/>
              <a:cxnLst/>
              <a:pathLst>
                <a:path w="41" h="142">
                  <a:moveTo>
                    <a:pt x="0" y="34"/>
                  </a:moveTo>
                  <a:lnTo>
                    <a:pt x="41" y="0"/>
                  </a:lnTo>
                  <a:lnTo>
                    <a:pt x="40" y="109"/>
                  </a:lnTo>
                  <a:lnTo>
                    <a:pt x="0" y="142"/>
                  </a:lnTo>
                  <a:lnTo>
                    <a:pt x="0" y="34"/>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55" name="任意多边形 1073742954"/>
            <p:cNvSpPr/>
            <p:nvPr/>
          </p:nvSpPr>
          <p:spPr>
            <a:xfrm>
              <a:off x="8371" y="1061"/>
              <a:ext cx="41" cy="141"/>
            </a:xfrm>
            <a:custGeom>
              <a:avLst/>
              <a:gdLst/>
              <a:ahLst/>
              <a:cxnLst/>
              <a:pathLst>
                <a:path w="41" h="141">
                  <a:moveTo>
                    <a:pt x="40" y="0"/>
                  </a:moveTo>
                  <a:lnTo>
                    <a:pt x="0" y="33"/>
                  </a:lnTo>
                  <a:lnTo>
                    <a:pt x="0" y="140"/>
                  </a:lnTo>
                  <a:lnTo>
                    <a:pt x="40" y="107"/>
                  </a:lnTo>
                  <a:lnTo>
                    <a:pt x="40" y="0"/>
                  </a:lnTo>
                  <a:close/>
                </a:path>
              </a:pathLst>
            </a:custGeom>
            <a:solidFill>
              <a:srgbClr val="FFFFFF"/>
            </a:solidFill>
            <a:ln w="9525">
              <a:noFill/>
            </a:ln>
          </p:spPr>
          <p:txBody>
            <a:bodyPr/>
            <a:p>
              <a:endParaRPr lang="zh-CN" altLang="en-US"/>
            </a:p>
          </p:txBody>
        </p:sp>
        <p:sp>
          <p:nvSpPr>
            <p:cNvPr id="1073742956" name="任意多边形 1073742955"/>
            <p:cNvSpPr/>
            <p:nvPr/>
          </p:nvSpPr>
          <p:spPr>
            <a:xfrm>
              <a:off x="8371" y="1061"/>
              <a:ext cx="41" cy="141"/>
            </a:xfrm>
            <a:custGeom>
              <a:avLst/>
              <a:gdLst/>
              <a:ahLst/>
              <a:cxnLst/>
              <a:pathLst>
                <a:path w="41" h="141">
                  <a:moveTo>
                    <a:pt x="0" y="33"/>
                  </a:moveTo>
                  <a:lnTo>
                    <a:pt x="40" y="0"/>
                  </a:lnTo>
                  <a:lnTo>
                    <a:pt x="40" y="107"/>
                  </a:lnTo>
                  <a:lnTo>
                    <a:pt x="0" y="140"/>
                  </a:lnTo>
                  <a:lnTo>
                    <a:pt x="0" y="33"/>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57" name="任意多边形 1073742956"/>
            <p:cNvSpPr/>
            <p:nvPr/>
          </p:nvSpPr>
          <p:spPr>
            <a:xfrm>
              <a:off x="8371" y="1171"/>
              <a:ext cx="41" cy="140"/>
            </a:xfrm>
            <a:custGeom>
              <a:avLst/>
              <a:gdLst/>
              <a:ahLst/>
              <a:cxnLst/>
              <a:pathLst>
                <a:path w="41" h="140">
                  <a:moveTo>
                    <a:pt x="40" y="0"/>
                  </a:moveTo>
                  <a:lnTo>
                    <a:pt x="0" y="33"/>
                  </a:lnTo>
                  <a:lnTo>
                    <a:pt x="0" y="139"/>
                  </a:lnTo>
                  <a:lnTo>
                    <a:pt x="40" y="106"/>
                  </a:lnTo>
                  <a:lnTo>
                    <a:pt x="40" y="0"/>
                  </a:lnTo>
                  <a:close/>
                </a:path>
              </a:pathLst>
            </a:custGeom>
            <a:solidFill>
              <a:srgbClr val="FFFFFF"/>
            </a:solidFill>
            <a:ln w="9525">
              <a:noFill/>
            </a:ln>
          </p:spPr>
          <p:txBody>
            <a:bodyPr/>
            <a:p>
              <a:endParaRPr lang="zh-CN" altLang="en-US"/>
            </a:p>
          </p:txBody>
        </p:sp>
        <p:sp>
          <p:nvSpPr>
            <p:cNvPr id="1073742958" name="任意多边形 1073742957"/>
            <p:cNvSpPr/>
            <p:nvPr/>
          </p:nvSpPr>
          <p:spPr>
            <a:xfrm>
              <a:off x="8371" y="1171"/>
              <a:ext cx="41" cy="140"/>
            </a:xfrm>
            <a:custGeom>
              <a:avLst/>
              <a:gdLst/>
              <a:ahLst/>
              <a:cxnLst/>
              <a:pathLst>
                <a:path w="41" h="140">
                  <a:moveTo>
                    <a:pt x="0" y="33"/>
                  </a:moveTo>
                  <a:lnTo>
                    <a:pt x="40" y="0"/>
                  </a:lnTo>
                  <a:lnTo>
                    <a:pt x="40" y="106"/>
                  </a:lnTo>
                  <a:lnTo>
                    <a:pt x="0" y="139"/>
                  </a:lnTo>
                  <a:lnTo>
                    <a:pt x="0" y="33"/>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59" name="任意多边形 1073742958"/>
            <p:cNvSpPr/>
            <p:nvPr/>
          </p:nvSpPr>
          <p:spPr>
            <a:xfrm>
              <a:off x="8371" y="1275"/>
              <a:ext cx="41" cy="138"/>
            </a:xfrm>
            <a:custGeom>
              <a:avLst/>
              <a:gdLst/>
              <a:ahLst/>
              <a:cxnLst/>
              <a:pathLst>
                <a:path w="41" h="138">
                  <a:moveTo>
                    <a:pt x="40" y="0"/>
                  </a:moveTo>
                  <a:lnTo>
                    <a:pt x="0" y="33"/>
                  </a:lnTo>
                  <a:lnTo>
                    <a:pt x="0" y="138"/>
                  </a:lnTo>
                  <a:lnTo>
                    <a:pt x="40" y="106"/>
                  </a:lnTo>
                  <a:lnTo>
                    <a:pt x="40" y="0"/>
                  </a:lnTo>
                  <a:close/>
                </a:path>
              </a:pathLst>
            </a:custGeom>
            <a:solidFill>
              <a:srgbClr val="FFFFFF"/>
            </a:solidFill>
            <a:ln w="9525">
              <a:noFill/>
            </a:ln>
          </p:spPr>
          <p:txBody>
            <a:bodyPr/>
            <a:p>
              <a:endParaRPr lang="zh-CN" altLang="en-US"/>
            </a:p>
          </p:txBody>
        </p:sp>
        <p:sp>
          <p:nvSpPr>
            <p:cNvPr id="1073742960" name="任意多边形 1073742959"/>
            <p:cNvSpPr/>
            <p:nvPr/>
          </p:nvSpPr>
          <p:spPr>
            <a:xfrm>
              <a:off x="8371" y="1275"/>
              <a:ext cx="41" cy="138"/>
            </a:xfrm>
            <a:custGeom>
              <a:avLst/>
              <a:gdLst/>
              <a:ahLst/>
              <a:cxnLst/>
              <a:pathLst>
                <a:path w="41" h="138">
                  <a:moveTo>
                    <a:pt x="0" y="33"/>
                  </a:moveTo>
                  <a:lnTo>
                    <a:pt x="40" y="0"/>
                  </a:lnTo>
                  <a:lnTo>
                    <a:pt x="40" y="106"/>
                  </a:lnTo>
                  <a:lnTo>
                    <a:pt x="0" y="138"/>
                  </a:lnTo>
                  <a:lnTo>
                    <a:pt x="0" y="33"/>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61" name="任意多边形 1073742960"/>
            <p:cNvSpPr/>
            <p:nvPr/>
          </p:nvSpPr>
          <p:spPr>
            <a:xfrm>
              <a:off x="8371" y="1382"/>
              <a:ext cx="41" cy="137"/>
            </a:xfrm>
            <a:custGeom>
              <a:avLst/>
              <a:gdLst/>
              <a:ahLst/>
              <a:cxnLst/>
              <a:pathLst>
                <a:path w="41" h="137">
                  <a:moveTo>
                    <a:pt x="40" y="0"/>
                  </a:moveTo>
                  <a:lnTo>
                    <a:pt x="0" y="33"/>
                  </a:lnTo>
                  <a:lnTo>
                    <a:pt x="0" y="137"/>
                  </a:lnTo>
                  <a:lnTo>
                    <a:pt x="39" y="104"/>
                  </a:lnTo>
                  <a:lnTo>
                    <a:pt x="40" y="0"/>
                  </a:lnTo>
                  <a:close/>
                </a:path>
              </a:pathLst>
            </a:custGeom>
            <a:solidFill>
              <a:srgbClr val="FFFFFF"/>
            </a:solidFill>
            <a:ln w="9525">
              <a:noFill/>
            </a:ln>
          </p:spPr>
          <p:txBody>
            <a:bodyPr/>
            <a:p>
              <a:endParaRPr lang="zh-CN" altLang="en-US"/>
            </a:p>
          </p:txBody>
        </p:sp>
        <p:sp>
          <p:nvSpPr>
            <p:cNvPr id="1073742962" name="任意多边形 1073742961"/>
            <p:cNvSpPr/>
            <p:nvPr/>
          </p:nvSpPr>
          <p:spPr>
            <a:xfrm>
              <a:off x="8371" y="1382"/>
              <a:ext cx="41" cy="137"/>
            </a:xfrm>
            <a:custGeom>
              <a:avLst/>
              <a:gdLst/>
              <a:ahLst/>
              <a:cxnLst/>
              <a:pathLst>
                <a:path w="41" h="137">
                  <a:moveTo>
                    <a:pt x="0" y="33"/>
                  </a:moveTo>
                  <a:lnTo>
                    <a:pt x="40" y="0"/>
                  </a:lnTo>
                  <a:lnTo>
                    <a:pt x="39" y="104"/>
                  </a:lnTo>
                  <a:lnTo>
                    <a:pt x="0" y="137"/>
                  </a:lnTo>
                  <a:lnTo>
                    <a:pt x="0" y="33"/>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1073742963" name="任意多边形 1073742962"/>
            <p:cNvSpPr/>
            <p:nvPr/>
          </p:nvSpPr>
          <p:spPr>
            <a:xfrm>
              <a:off x="8157" y="350"/>
              <a:ext cx="375" cy="412"/>
            </a:xfrm>
            <a:custGeom>
              <a:avLst/>
              <a:gdLst/>
              <a:ahLst/>
              <a:cxnLst/>
              <a:pathLst>
                <a:path w="375" h="412">
                  <a:moveTo>
                    <a:pt x="188" y="0"/>
                  </a:moveTo>
                  <a:lnTo>
                    <a:pt x="260" y="16"/>
                  </a:lnTo>
                  <a:lnTo>
                    <a:pt x="320" y="60"/>
                  </a:lnTo>
                  <a:lnTo>
                    <a:pt x="360" y="126"/>
                  </a:lnTo>
                  <a:lnTo>
                    <a:pt x="375" y="206"/>
                  </a:lnTo>
                  <a:lnTo>
                    <a:pt x="360" y="286"/>
                  </a:lnTo>
                  <a:lnTo>
                    <a:pt x="320" y="351"/>
                  </a:lnTo>
                  <a:lnTo>
                    <a:pt x="260" y="395"/>
                  </a:lnTo>
                  <a:lnTo>
                    <a:pt x="188" y="411"/>
                  </a:lnTo>
                  <a:lnTo>
                    <a:pt x="115" y="395"/>
                  </a:lnTo>
                  <a:lnTo>
                    <a:pt x="55" y="351"/>
                  </a:lnTo>
                  <a:lnTo>
                    <a:pt x="15" y="286"/>
                  </a:lnTo>
                  <a:lnTo>
                    <a:pt x="0" y="206"/>
                  </a:lnTo>
                  <a:lnTo>
                    <a:pt x="15" y="126"/>
                  </a:lnTo>
                  <a:lnTo>
                    <a:pt x="55" y="60"/>
                  </a:lnTo>
                  <a:lnTo>
                    <a:pt x="115" y="16"/>
                  </a:lnTo>
                  <a:lnTo>
                    <a:pt x="188" y="0"/>
                  </a:lnTo>
                  <a:close/>
                </a:path>
              </a:pathLst>
            </a:custGeom>
            <a:noFill/>
            <a:ln w="3600" cap="flat" cmpd="sng">
              <a:solidFill>
                <a:srgbClr val="231F20"/>
              </a:solidFill>
              <a:prstDash val="solid"/>
              <a:headEnd type="none" w="med" len="med"/>
              <a:tailEnd type="none" w="med" len="med"/>
            </a:ln>
          </p:spPr>
          <p:txBody>
            <a:bodyPr/>
            <a:p>
              <a:endParaRPr lang="zh-CN" altLang="en-US"/>
            </a:p>
          </p:txBody>
        </p:sp>
        <p:pic>
          <p:nvPicPr>
            <p:cNvPr id="1073742964" name="图片 1073742963"/>
            <p:cNvPicPr>
              <a:picLocks noChangeAspect="1"/>
            </p:cNvPicPr>
            <p:nvPr/>
          </p:nvPicPr>
          <p:blipFill>
            <a:blip r:embed="rId1"/>
            <a:stretch>
              <a:fillRect/>
            </a:stretch>
          </p:blipFill>
          <p:spPr>
            <a:xfrm>
              <a:off x="8162" y="758"/>
              <a:ext cx="369" cy="653"/>
            </a:xfrm>
            <a:prstGeom prst="rect">
              <a:avLst/>
            </a:prstGeom>
            <a:noFill/>
            <a:ln w="9525">
              <a:noFill/>
            </a:ln>
          </p:spPr>
        </p:pic>
        <p:pic>
          <p:nvPicPr>
            <p:cNvPr id="1073742965" name="图片 1073742964"/>
            <p:cNvPicPr>
              <a:picLocks noChangeAspect="1"/>
            </p:cNvPicPr>
            <p:nvPr/>
          </p:nvPicPr>
          <p:blipFill>
            <a:blip r:embed="rId2"/>
            <a:stretch>
              <a:fillRect/>
            </a:stretch>
          </p:blipFill>
          <p:spPr>
            <a:xfrm>
              <a:off x="8690" y="1257"/>
              <a:ext cx="159" cy="283"/>
            </a:xfrm>
            <a:prstGeom prst="rect">
              <a:avLst/>
            </a:prstGeom>
            <a:noFill/>
            <a:ln w="9525">
              <a:noFill/>
            </a:ln>
          </p:spPr>
        </p:pic>
        <p:sp>
          <p:nvSpPr>
            <p:cNvPr id="1073742966" name="任意多边形 1073742965"/>
            <p:cNvSpPr/>
            <p:nvPr/>
          </p:nvSpPr>
          <p:spPr>
            <a:xfrm>
              <a:off x="8177" y="1239"/>
              <a:ext cx="729" cy="316"/>
            </a:xfrm>
            <a:custGeom>
              <a:avLst/>
              <a:gdLst/>
              <a:ahLst/>
              <a:cxnLst/>
              <a:pathLst>
                <a:path w="729" h="316">
                  <a:moveTo>
                    <a:pt x="320" y="146"/>
                  </a:moveTo>
                  <a:lnTo>
                    <a:pt x="394" y="112"/>
                  </a:lnTo>
                  <a:lnTo>
                    <a:pt x="470" y="71"/>
                  </a:lnTo>
                  <a:lnTo>
                    <a:pt x="540" y="32"/>
                  </a:lnTo>
                  <a:lnTo>
                    <a:pt x="600" y="5"/>
                  </a:lnTo>
                  <a:lnTo>
                    <a:pt x="642" y="0"/>
                  </a:lnTo>
                  <a:lnTo>
                    <a:pt x="686" y="33"/>
                  </a:lnTo>
                  <a:lnTo>
                    <a:pt x="716" y="89"/>
                  </a:lnTo>
                  <a:lnTo>
                    <a:pt x="728" y="156"/>
                  </a:lnTo>
                  <a:lnTo>
                    <a:pt x="723" y="221"/>
                  </a:lnTo>
                  <a:lnTo>
                    <a:pt x="651" y="299"/>
                  </a:lnTo>
                  <a:lnTo>
                    <a:pt x="525" y="310"/>
                  </a:lnTo>
                  <a:lnTo>
                    <a:pt x="433" y="314"/>
                  </a:lnTo>
                  <a:lnTo>
                    <a:pt x="332" y="316"/>
                  </a:lnTo>
                  <a:lnTo>
                    <a:pt x="231" y="316"/>
                  </a:lnTo>
                  <a:lnTo>
                    <a:pt x="140" y="312"/>
                  </a:lnTo>
                  <a:lnTo>
                    <a:pt x="67" y="304"/>
                  </a:lnTo>
                  <a:lnTo>
                    <a:pt x="21" y="292"/>
                  </a:lnTo>
                  <a:lnTo>
                    <a:pt x="0" y="248"/>
                  </a:lnTo>
                  <a:lnTo>
                    <a:pt x="9" y="204"/>
                  </a:lnTo>
                  <a:lnTo>
                    <a:pt x="41" y="174"/>
                  </a:lnTo>
                  <a:lnTo>
                    <a:pt x="91" y="169"/>
                  </a:lnTo>
                  <a:lnTo>
                    <a:pt x="155" y="172"/>
                  </a:lnTo>
                  <a:lnTo>
                    <a:pt x="230" y="164"/>
                  </a:lnTo>
                  <a:lnTo>
                    <a:pt x="294" y="152"/>
                  </a:lnTo>
                  <a:lnTo>
                    <a:pt x="320" y="146"/>
                  </a:lnTo>
                  <a:close/>
                </a:path>
              </a:pathLst>
            </a:custGeom>
            <a:noFill/>
            <a:ln w="3600" cap="flat" cmpd="sng">
              <a:solidFill>
                <a:srgbClr val="231F20"/>
              </a:solidFill>
              <a:prstDash val="solid"/>
              <a:headEnd type="none" w="med" len="med"/>
              <a:tailEnd type="none" w="med" len="med"/>
            </a:ln>
          </p:spPr>
          <p:txBody>
            <a:bodyPr/>
            <a:p>
              <a:endParaRPr lang="zh-CN" altLang="en-US"/>
            </a:p>
          </p:txBody>
        </p:sp>
        <p:sp>
          <p:nvSpPr>
            <p:cNvPr id="8" name="文本框 7"/>
            <p:cNvSpPr txBox="1"/>
            <p:nvPr/>
          </p:nvSpPr>
          <p:spPr>
            <a:xfrm>
              <a:off x="8097" y="190"/>
              <a:ext cx="889" cy="1467"/>
            </a:xfrm>
            <a:prstGeom prst="rect">
              <a:avLst/>
            </a:prstGeom>
            <a:noFill/>
            <a:ln w="3600" cap="flat" cmpd="sng">
              <a:solidFill>
                <a:srgbClr val="231F20"/>
              </a:solidFill>
              <a:prstDash val="solid"/>
              <a:miter/>
              <a:headEnd type="none" w="med" len="med"/>
              <a:tailEnd type="none" w="med" len="med"/>
            </a:ln>
          </p:spPr>
          <p:txBody>
            <a:bodyPr lIns="0" tIns="0" rIns="0" bIns="0"/>
            <a:p>
              <a:endParaRPr lang="zh-CN" altLang="en-US"/>
            </a:p>
          </p:txBody>
        </p:sp>
      </p:grpSp>
      <p:sp>
        <p:nvSpPr>
          <p:cNvPr id="11" name="文本框 10"/>
          <p:cNvSpPr txBox="1"/>
          <p:nvPr/>
        </p:nvSpPr>
        <p:spPr>
          <a:xfrm>
            <a:off x="2794635" y="1793875"/>
            <a:ext cx="1199515" cy="368300"/>
          </a:xfrm>
          <a:prstGeom prst="rect">
            <a:avLst/>
          </a:prstGeom>
          <a:noFill/>
        </p:spPr>
        <p:txBody>
          <a:bodyPr wrap="square" rtlCol="0">
            <a:spAutoFit/>
          </a:bodyPr>
          <a:p>
            <a:r>
              <a:rPr lang="en-US" altLang="zh-CN"/>
              <a:t>1      2</a:t>
            </a:r>
            <a:endParaRPr lang="en-US" altLang="zh-CN"/>
          </a:p>
        </p:txBody>
      </p:sp>
      <p:grpSp>
        <p:nvGrpSpPr>
          <p:cNvPr id="16" name="组合 15"/>
          <p:cNvGrpSpPr/>
          <p:nvPr/>
        </p:nvGrpSpPr>
        <p:grpSpPr>
          <a:xfrm>
            <a:off x="6025515" y="2009140"/>
            <a:ext cx="2029460" cy="2255520"/>
            <a:chOff x="9482" y="3164"/>
            <a:chExt cx="3196" cy="3552"/>
          </a:xfrm>
        </p:grpSpPr>
        <p:graphicFrame>
          <p:nvGraphicFramePr>
            <p:cNvPr id="9" name="对象 8"/>
            <p:cNvGraphicFramePr/>
            <p:nvPr/>
          </p:nvGraphicFramePr>
          <p:xfrm>
            <a:off x="9482" y="3164"/>
            <a:ext cx="3197" cy="3552"/>
          </p:xfrm>
          <a:graphic>
            <a:graphicData uri="http://schemas.openxmlformats.org/presentationml/2006/ole">
              <mc:AlternateContent xmlns:mc="http://schemas.openxmlformats.org/markup-compatibility/2006">
                <mc:Choice xmlns:v="urn:schemas-microsoft-com:vml" Requires="v">
                  <p:oleObj spid="_x0000_s10" name="" r:id="rId3" imgW="2508250" imgH="2984500" progId="Paint.Picture">
                    <p:embed/>
                  </p:oleObj>
                </mc:Choice>
                <mc:Fallback>
                  <p:oleObj name="" r:id="rId3" imgW="2508250" imgH="2984500" progId="Paint.Picture">
                    <p:embed/>
                    <p:pic>
                      <p:nvPicPr>
                        <p:cNvPr id="0" name="图片 9"/>
                        <p:cNvPicPr/>
                        <p:nvPr/>
                      </p:nvPicPr>
                      <p:blipFill>
                        <a:blip r:embed="rId4"/>
                        <a:stretch>
                          <a:fillRect/>
                        </a:stretch>
                      </p:blipFill>
                      <p:spPr>
                        <a:xfrm>
                          <a:off x="9482" y="3164"/>
                          <a:ext cx="3197" cy="3552"/>
                        </a:xfrm>
                        <a:prstGeom prst="rect">
                          <a:avLst/>
                        </a:prstGeom>
                      </p:spPr>
                    </p:pic>
                  </p:oleObj>
                </mc:Fallback>
              </mc:AlternateContent>
            </a:graphicData>
          </a:graphic>
        </p:graphicFrame>
        <p:sp>
          <p:nvSpPr>
            <p:cNvPr id="13" name="矩形 12"/>
            <p:cNvSpPr/>
            <p:nvPr/>
          </p:nvSpPr>
          <p:spPr>
            <a:xfrm>
              <a:off x="10071" y="3555"/>
              <a:ext cx="2329" cy="3042"/>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 name="文本框 13"/>
          <p:cNvSpPr txBox="1"/>
          <p:nvPr/>
        </p:nvSpPr>
        <p:spPr>
          <a:xfrm>
            <a:off x="2611120" y="4603750"/>
            <a:ext cx="1199515" cy="368300"/>
          </a:xfrm>
          <a:prstGeom prst="rect">
            <a:avLst/>
          </a:prstGeom>
          <a:noFill/>
        </p:spPr>
        <p:txBody>
          <a:bodyPr wrap="square" rtlCol="0">
            <a:spAutoFit/>
          </a:bodyPr>
          <a:p>
            <a:r>
              <a:rPr lang="en-US" altLang="zh-CN"/>
              <a:t>1+2=3</a:t>
            </a:r>
            <a:endParaRPr lang="en-US" altLang="zh-CN"/>
          </a:p>
        </p:txBody>
      </p:sp>
      <p:sp>
        <p:nvSpPr>
          <p:cNvPr id="15" name="文本框 14"/>
          <p:cNvSpPr txBox="1"/>
          <p:nvPr/>
        </p:nvSpPr>
        <p:spPr>
          <a:xfrm>
            <a:off x="6395085" y="4603750"/>
            <a:ext cx="1199515" cy="368300"/>
          </a:xfrm>
          <a:prstGeom prst="rect">
            <a:avLst/>
          </a:prstGeom>
          <a:noFill/>
        </p:spPr>
        <p:txBody>
          <a:bodyPr wrap="square" rtlCol="0">
            <a:spAutoFit/>
          </a:bodyPr>
          <a:p>
            <a:r>
              <a:rPr lang="en-US" altLang="zh-CN"/>
              <a:t>2+5=7</a:t>
            </a:r>
            <a:endParaRPr lang="en-US" altLang="zh-CN"/>
          </a:p>
        </p:txBody>
      </p:sp>
      <p:sp>
        <p:nvSpPr>
          <p:cNvPr id="12" name="文本框 11"/>
          <p:cNvSpPr txBox="1"/>
          <p:nvPr/>
        </p:nvSpPr>
        <p:spPr>
          <a:xfrm>
            <a:off x="6511290" y="1889125"/>
            <a:ext cx="1199515" cy="368300"/>
          </a:xfrm>
          <a:prstGeom prst="rect">
            <a:avLst/>
          </a:prstGeom>
          <a:noFill/>
        </p:spPr>
        <p:txBody>
          <a:bodyPr wrap="square" rtlCol="0">
            <a:spAutoFit/>
          </a:bodyPr>
          <a:p>
            <a:r>
              <a:rPr lang="en-US" altLang="zh-CN"/>
              <a:t>     2      5</a:t>
            </a:r>
            <a:endParaRPr lang="en-US" altLang="zh-CN"/>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37429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box(in)">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000" fill="hold">
                                          <p:stCondLst>
                                            <p:cond delay="0"/>
                                          </p:stCondLst>
                                        </p:cTn>
                                        <p:tgtEl>
                                          <p:spTgt spid="15"/>
                                        </p:tgtEl>
                                        <p:attrNameLst>
                                          <p:attrName>style.visibility</p:attrName>
                                        </p:attrNameLst>
                                      </p:cBhvr>
                                      <p:to>
                                        <p:strVal val="visible"/>
                                      </p:to>
                                    </p:set>
                                    <p:animEffect transition="in" filter="box(in)">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1"/>
      <p:bldP spid="11"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24"/>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24"/>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TEMPLATE_SUBCATEGORY" val="0"/>
  <p:tag name="KSO_WM_TEMPLATE_MASTER_TYPE" val="0"/>
  <p:tag name="KSO_WM_TEMPLATE_COLOR_TYPE" val="1"/>
  <p:tag name="KSO_WM_TEMPLATE_MASTER_THUMB_INDEX" val="12"/>
  <p:tag name="KSO_WM_TAG_VERSION" val="1.0"/>
  <p:tag name="KSO_WM_BEAUTIFY_FLAG" val="#wm#"/>
  <p:tag name="KSO_WM_TEMPLATE_CATEGORY" val="custom"/>
  <p:tag name="KSO_WM_TEMPLATE_INDEX" val="20203924"/>
  <p:tag name="KSO_WM_TEMPLATE_THUMBS_INDEX" val="1、4、5、6、7、8、9、10、11、12、13"/>
</p:tagLst>
</file>

<file path=ppt/tags/tag153.xml><?xml version="1.0" encoding="utf-8"?>
<p:tagLst xmlns:p="http://schemas.openxmlformats.org/presentationml/2006/main">
  <p:tag name="KSO_WM_TEMPLATE_CATEGORY" val="custom"/>
  <p:tag name="KSO_WM_TEMPLATE_INDEX" val="20203924"/>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7*f*1"/>
  <p:tag name="KSO_WM_TEMPLATE_CATEGORY" val="custom"/>
  <p:tag name="KSO_WM_TEMPLATE_INDEX" val="20203924"/>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55.xml><?xml version="1.0" encoding="utf-8"?>
<p:tagLst xmlns:p="http://schemas.openxmlformats.org/presentationml/2006/main">
  <p:tag name="KSO_WM_SLIDE_ID" val="custom20203924_7"/>
  <p:tag name="KSO_WM_TEMPLATE_SUBCATEGORY" val="0"/>
  <p:tag name="KSO_WM_TEMPLATE_MASTER_TYPE" val="0"/>
  <p:tag name="KSO_WM_TEMPLATE_COLOR_TYPE" val="1"/>
  <p:tag name="KSO_WM_SLIDE_ITEM_CNT" val="0"/>
  <p:tag name="KSO_WM_SLIDE_INDEX" val="7"/>
  <p:tag name="KSO_WM_TAG_VERSION" val="1.0"/>
  <p:tag name="KSO_WM_BEAUTIFY_FLAG" val="#wm#"/>
  <p:tag name="KSO_WM_TEMPLATE_CATEGORY" val="custom"/>
  <p:tag name="KSO_WM_TEMPLATE_INDEX" val="20203924"/>
  <p:tag name="KSO_WM_SLIDE_TYPE" val="text"/>
  <p:tag name="KSO_WM_SLIDE_SUBTYPE" val="pureTxt"/>
  <p:tag name="KSO_WM_SLIDE_SIZE" val="758*343"/>
  <p:tag name="KSO_WM_SLIDE_POSITION" val="100*98"/>
  <p:tag name="KSO_WM_SLIDE_LAYOUT" val="a_f"/>
  <p:tag name="KSO_WM_SLIDE_LAYOUT_CNT" val="1_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7*f*1"/>
  <p:tag name="KSO_WM_TEMPLATE_CATEGORY" val="custom"/>
  <p:tag name="KSO_WM_TEMPLATE_INDEX" val="20203924"/>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7*f*1"/>
  <p:tag name="KSO_WM_TEMPLATE_CATEGORY" val="custom"/>
  <p:tag name="KSO_WM_TEMPLATE_INDEX" val="20203924"/>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58.xml><?xml version="1.0" encoding="utf-8"?>
<p:tagLst xmlns:p="http://schemas.openxmlformats.org/presentationml/2006/main">
  <p:tag name="KSO_WM_SLIDE_ID" val="custom20203924_7"/>
  <p:tag name="KSO_WM_TEMPLATE_SUBCATEGORY" val="0"/>
  <p:tag name="KSO_WM_TEMPLATE_MASTER_TYPE" val="0"/>
  <p:tag name="KSO_WM_TEMPLATE_COLOR_TYPE" val="1"/>
  <p:tag name="KSO_WM_SLIDE_ITEM_CNT" val="0"/>
  <p:tag name="KSO_WM_SLIDE_INDEX" val="7"/>
  <p:tag name="KSO_WM_TAG_VERSION" val="1.0"/>
  <p:tag name="KSO_WM_BEAUTIFY_FLAG" val="#wm#"/>
  <p:tag name="KSO_WM_TEMPLATE_CATEGORY" val="custom"/>
  <p:tag name="KSO_WM_TEMPLATE_INDEX" val="20203924"/>
  <p:tag name="KSO_WM_SLIDE_TYPE" val="text"/>
  <p:tag name="KSO_WM_SLIDE_SUBTYPE" val="pureTxt"/>
  <p:tag name="KSO_WM_SLIDE_SIZE" val="758*343"/>
  <p:tag name="KSO_WM_SLIDE_POSITION" val="100*98"/>
  <p:tag name="KSO_WM_SLIDE_LAYOUT" val="a_f"/>
  <p:tag name="KSO_WM_SLIDE_LAYOUT_CNT" val="1_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12*a*1"/>
  <p:tag name="KSO_WM_TEMPLATE_CATEGORY" val="custom"/>
  <p:tag name="KSO_WM_TEMPLATE_INDEX" val="20203924"/>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12*f*1"/>
  <p:tag name="KSO_WM_TEMPLATE_CATEGORY" val="custom"/>
  <p:tag name="KSO_WM_TEMPLATE_INDEX" val="20203924"/>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220"/>
  <p:tag name="KSO_WM_UNIT_TYPE" val="f"/>
  <p:tag name="KSO_WM_UNIT_INDEX" val="1"/>
</p:tagLst>
</file>

<file path=ppt/tags/tag161.xml><?xml version="1.0" encoding="utf-8"?>
<p:tagLst xmlns:p="http://schemas.openxmlformats.org/presentationml/2006/main">
  <p:tag name="KSO_WM_UNIT_TABLE_BEAUTIFY" val="smartTable{b96ae5e5-c77c-42df-85c9-09cc46660ae3}"/>
  <p:tag name="TABLE_EMPHASIZE_COLOR" val="8684935"/>
  <p:tag name="TABLE_SKINIDX" val="-1"/>
  <p:tag name="TABLE_COLORIDX" val="l"/>
</p:tagLst>
</file>

<file path=ppt/tags/tag162.xml><?xml version="1.0" encoding="utf-8"?>
<p:tagLst xmlns:p="http://schemas.openxmlformats.org/presentationml/2006/main">
  <p:tag name="KSO_WM_UNIT_TABLE_BEAUTIFY" val="smartTable{b96ae5e5-c77c-42df-85c9-09cc46660ae3}"/>
  <p:tag name="TABLE_EMPHASIZE_COLOR" val="8684935"/>
  <p:tag name="TABLE_SKINIDX" val="-1"/>
  <p:tag name="TABLE_COLORIDX" val="l"/>
</p:tagLst>
</file>

<file path=ppt/tags/tag163.xml><?xml version="1.0" encoding="utf-8"?>
<p:tagLst xmlns:p="http://schemas.openxmlformats.org/presentationml/2006/main">
  <p:tag name="KSO_WM_SLIDE_ID" val="custom20203924_12"/>
  <p:tag name="KSO_WM_TEMPLATE_SUBCATEGORY" val="0"/>
  <p:tag name="KSO_WM_TEMPLATE_MASTER_TYPE" val="0"/>
  <p:tag name="KSO_WM_TEMPLATE_COLOR_TYPE" val="1"/>
  <p:tag name="KSO_WM_SLIDE_ITEM_CNT" val="0"/>
  <p:tag name="KSO_WM_SLIDE_INDEX" val="12"/>
  <p:tag name="KSO_WM_TAG_VERSION" val="1.0"/>
  <p:tag name="KSO_WM_BEAUTIFY_FLAG" val="#wm#"/>
  <p:tag name="KSO_WM_TEMPLATE_CATEGORY" val="custom"/>
  <p:tag name="KSO_WM_TEMPLATE_INDEX" val="20203924"/>
  <p:tag name="KSO_WM_SLIDE_TYPE" val="text"/>
  <p:tag name="KSO_WM_SLIDE_SUBTYPE" val="pureTxt"/>
  <p:tag name="KSO_WM_SLIDE_SIZE" val="720*329"/>
  <p:tag name="KSO_WM_SLIDE_POSITION" val="119*105"/>
  <p:tag name="KSO_WM_SLIDE_LAYOUT" val="a_f"/>
  <p:tag name="KSO_WM_SLIDE_LAYOUT_CNT" val="1_1"/>
</p:tagLst>
</file>

<file path=ppt/tags/tag164.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3924_6*a*1"/>
  <p:tag name="KSO_WM_TEMPLATE_CATEGORY" val="custom"/>
  <p:tag name="KSO_WM_TEMPLATE_INDEX" val="20203924"/>
  <p:tag name="KSO_WM_UNIT_LAYERLEVEL" val="1"/>
  <p:tag name="KSO_WM_TAG_VERSION" val="1.0"/>
  <p:tag name="KSO_WM_BEAUTIFY_FLAG" val="#wm#"/>
</p:tagLst>
</file>

<file path=ppt/tags/tag165.xml><?xml version="1.0" encoding="utf-8"?>
<p:tagLst xmlns:p="http://schemas.openxmlformats.org/presentationml/2006/main">
  <p:tag name="KSO_WM_UNIT_TABLE_BEAUTIFY" val="smartTable{b96ae5e5-c77c-42df-85c9-09cc46660ae3}"/>
  <p:tag name="TABLE_EMPHASIZE_COLOR" val="8684935"/>
  <p:tag name="TABLE_SKINIDX" val="-1"/>
  <p:tag name="TABLE_COLORIDX" val="l"/>
</p:tagLst>
</file>

<file path=ppt/tags/tag166.xml><?xml version="1.0" encoding="utf-8"?>
<p:tagLst xmlns:p="http://schemas.openxmlformats.org/presentationml/2006/main">
  <p:tag name="KSO_WM_UNIT_TABLE_BEAUTIFY" val="smartTable{b96ae5e5-c77c-42df-85c9-09cc46660ae3}"/>
  <p:tag name="TABLE_EMPHASIZE_COLOR" val="8684935"/>
  <p:tag name="TABLE_SKINIDX" val="-1"/>
  <p:tag name="TABLE_COLORIDX" val="l"/>
</p:tagLst>
</file>

<file path=ppt/tags/tag167.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3924_6*a*1"/>
  <p:tag name="KSO_WM_TEMPLATE_CATEGORY" val="custom"/>
  <p:tag name="KSO_WM_TEMPLATE_INDEX" val="20203924"/>
  <p:tag name="KSO_WM_UNIT_LAYERLEVEL" val="1"/>
  <p:tag name="KSO_WM_TAG_VERSION" val="1.0"/>
  <p:tag name="KSO_WM_BEAUTIFY_FLAG" val="#wm#"/>
</p:tagLst>
</file>

<file path=ppt/tags/tag168.xml><?xml version="1.0" encoding="utf-8"?>
<p:tagLst xmlns:p="http://schemas.openxmlformats.org/presentationml/2006/main">
  <p:tag name="KSO_WM_SLIDE_ID" val="custom20203924_6"/>
  <p:tag name="KSO_WM_TEMPLATE_SUBCATEGORY" val="0"/>
  <p:tag name="KSO_WM_TEMPLATE_MASTER_TYPE" val="0"/>
  <p:tag name="KSO_WM_TEMPLATE_COLOR_TYPE" val="1"/>
  <p:tag name="KSO_WM_SLIDE_ITEM_CNT" val="0"/>
  <p:tag name="KSO_WM_SLIDE_INDEX" val="6"/>
  <p:tag name="KSO_WM_TAG_VERSION" val="1.0"/>
  <p:tag name="KSO_WM_BEAUTIFY_FLAG" val="#wm#"/>
  <p:tag name="KSO_WM_TEMPLATE_CATEGORY" val="custom"/>
  <p:tag name="KSO_WM_TEMPLATE_INDEX" val="20203924"/>
  <p:tag name="KSO_WM_SLIDE_LAYOUT" val="a_d_f"/>
  <p:tag name="KSO_WM_SLIDE_LAYOUT_CNT" val="1_1_1"/>
  <p:tag name="KSO_WM_SLIDE_TYPE" val="text"/>
  <p:tag name="KSO_WM_SLIDE_SUBTYPE" val="picTxt"/>
  <p:tag name="KSO_WM_SLIDE_SIZE" val="864*458"/>
  <p:tag name="KSO_WM_SLIDE_POSITION" val="47*33"/>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12*a*1"/>
  <p:tag name="KSO_WM_TEMPLATE_CATEGORY" val="custom"/>
  <p:tag name="KSO_WM_TEMPLATE_INDEX" val="20203924"/>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12*f*1"/>
  <p:tag name="KSO_WM_TEMPLATE_CATEGORY" val="custom"/>
  <p:tag name="KSO_WM_TEMPLATE_INDEX" val="20203924"/>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220"/>
  <p:tag name="KSO_WM_UNIT_TYPE" val="f"/>
  <p:tag name="KSO_WM_UNIT_INDEX" val="1"/>
</p:tagLst>
</file>

<file path=ppt/tags/tag171.xml><?xml version="1.0" encoding="utf-8"?>
<p:tagLst xmlns:p="http://schemas.openxmlformats.org/presentationml/2006/main">
  <p:tag name="KSO_WM_UNIT_TABLE_BEAUTIFY" val="smartTable{b96ae5e5-c77c-42df-85c9-09cc46660ae3}"/>
  <p:tag name="TABLE_EMPHASIZE_COLOR" val="8684935"/>
  <p:tag name="TABLE_SKINIDX" val="-1"/>
  <p:tag name="TABLE_COLORIDX" val="l"/>
</p:tagLst>
</file>

<file path=ppt/tags/tag172.xml><?xml version="1.0" encoding="utf-8"?>
<p:tagLst xmlns:p="http://schemas.openxmlformats.org/presentationml/2006/main">
  <p:tag name="KSO_WM_SLIDE_ID" val="custom20203924_12"/>
  <p:tag name="KSO_WM_TEMPLATE_SUBCATEGORY" val="0"/>
  <p:tag name="KSO_WM_TEMPLATE_MASTER_TYPE" val="0"/>
  <p:tag name="KSO_WM_TEMPLATE_COLOR_TYPE" val="1"/>
  <p:tag name="KSO_WM_SLIDE_ITEM_CNT" val="0"/>
  <p:tag name="KSO_WM_SLIDE_INDEX" val="12"/>
  <p:tag name="KSO_WM_TAG_VERSION" val="1.0"/>
  <p:tag name="KSO_WM_BEAUTIFY_FLAG" val="#wm#"/>
  <p:tag name="KSO_WM_TEMPLATE_CATEGORY" val="custom"/>
  <p:tag name="KSO_WM_TEMPLATE_INDEX" val="20203924"/>
  <p:tag name="KSO_WM_SLIDE_TYPE" val="text"/>
  <p:tag name="KSO_WM_SLIDE_SUBTYPE" val="pureTxt"/>
  <p:tag name="KSO_WM_SLIDE_SIZE" val="720*329"/>
  <p:tag name="KSO_WM_SLIDE_POSITION" val="119*105"/>
  <p:tag name="KSO_WM_SLIDE_LAYOUT" val="a_f"/>
  <p:tag name="KSO_WM_SLIDE_LAYOUT_CNT" val="1_1"/>
</p:tagLst>
</file>

<file path=ppt/tags/tag173.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3924_6*a*1"/>
  <p:tag name="KSO_WM_TEMPLATE_CATEGORY" val="custom"/>
  <p:tag name="KSO_WM_TEMPLATE_INDEX" val="20203924"/>
  <p:tag name="KSO_WM_UNIT_LAYERLEVEL" val="1"/>
  <p:tag name="KSO_WM_TAG_VERSION" val="1.0"/>
  <p:tag name="KSO_WM_BEAUTIFY_FLAG" val="#wm#"/>
</p:tagLst>
</file>

<file path=ppt/tags/tag174.xml><?xml version="1.0" encoding="utf-8"?>
<p:tagLst xmlns:p="http://schemas.openxmlformats.org/presentationml/2006/main">
  <p:tag name="KSO_WM_UNIT_TABLE_BEAUTIFY" val="smartTable{b96ae5e5-c77c-42df-85c9-09cc46660ae3}"/>
  <p:tag name="TABLE_EMPHASIZE_COLOR" val="8684935"/>
  <p:tag name="TABLE_SKINIDX" val="-1"/>
  <p:tag name="TABLE_COLORIDX" val="l"/>
</p:tagLst>
</file>

<file path=ppt/tags/tag175.xml><?xml version="1.0" encoding="utf-8"?>
<p:tagLst xmlns:p="http://schemas.openxmlformats.org/presentationml/2006/main">
  <p:tag name="KSO_WM_SLIDE_ID" val="custom20203924_6"/>
  <p:tag name="KSO_WM_TEMPLATE_SUBCATEGORY" val="0"/>
  <p:tag name="KSO_WM_TEMPLATE_MASTER_TYPE" val="0"/>
  <p:tag name="KSO_WM_TEMPLATE_COLOR_TYPE" val="1"/>
  <p:tag name="KSO_WM_SLIDE_ITEM_CNT" val="0"/>
  <p:tag name="KSO_WM_SLIDE_INDEX" val="6"/>
  <p:tag name="KSO_WM_TAG_VERSION" val="1.0"/>
  <p:tag name="KSO_WM_BEAUTIFY_FLAG" val="#wm#"/>
  <p:tag name="KSO_WM_TEMPLATE_CATEGORY" val="custom"/>
  <p:tag name="KSO_WM_TEMPLATE_INDEX" val="20203924"/>
  <p:tag name="KSO_WM_SLIDE_LAYOUT" val="a_d_f"/>
  <p:tag name="KSO_WM_SLIDE_LAYOUT_CNT" val="1_1_1"/>
  <p:tag name="KSO_WM_SLIDE_TYPE" val="text"/>
  <p:tag name="KSO_WM_SLIDE_SUBTYPE" val="picTxt"/>
  <p:tag name="KSO_WM_SLIDE_SIZE" val="864*458"/>
  <p:tag name="KSO_WM_SLIDE_POSITION" val="47*33"/>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12*a*1"/>
  <p:tag name="KSO_WM_TEMPLATE_CATEGORY" val="custom"/>
  <p:tag name="KSO_WM_TEMPLATE_INDEX" val="20203924"/>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12*f*1"/>
  <p:tag name="KSO_WM_TEMPLATE_CATEGORY" val="custom"/>
  <p:tag name="KSO_WM_TEMPLATE_INDEX" val="20203924"/>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220"/>
  <p:tag name="KSO_WM_UNIT_TYPE" val="f"/>
  <p:tag name="KSO_WM_UNIT_INDEX" val="1"/>
</p:tagLst>
</file>

<file path=ppt/tags/tag178.xml><?xml version="1.0" encoding="utf-8"?>
<p:tagLst xmlns:p="http://schemas.openxmlformats.org/presentationml/2006/main">
  <p:tag name="KSO_WM_SLIDE_ID" val="custom20203924_12"/>
  <p:tag name="KSO_WM_TEMPLATE_SUBCATEGORY" val="0"/>
  <p:tag name="KSO_WM_TEMPLATE_MASTER_TYPE" val="0"/>
  <p:tag name="KSO_WM_TEMPLATE_COLOR_TYPE" val="1"/>
  <p:tag name="KSO_WM_SLIDE_ITEM_CNT" val="0"/>
  <p:tag name="KSO_WM_SLIDE_INDEX" val="12"/>
  <p:tag name="KSO_WM_TAG_VERSION" val="1.0"/>
  <p:tag name="KSO_WM_BEAUTIFY_FLAG" val="#wm#"/>
  <p:tag name="KSO_WM_TEMPLATE_CATEGORY" val="custom"/>
  <p:tag name="KSO_WM_TEMPLATE_INDEX" val="20203924"/>
  <p:tag name="KSO_WM_SLIDE_TYPE" val="text"/>
  <p:tag name="KSO_WM_SLIDE_SUBTYPE" val="pureTxt"/>
  <p:tag name="KSO_WM_SLIDE_SIZE" val="720*329"/>
  <p:tag name="KSO_WM_SLIDE_POSITION" val="119*105"/>
  <p:tag name="KSO_WM_SLIDE_LAYOUT" val="a_f"/>
  <p:tag name="KSO_WM_SLIDE_LAYOUT_CNT" val="1_1"/>
</p:tagLst>
</file>

<file path=ppt/tags/tag179.xml><?xml version="1.0" encoding="utf-8"?>
<p:tagLst xmlns:p="http://schemas.openxmlformats.org/presentationml/2006/main">
  <p:tag name="KSO_WM_SLIDE_ID" val="custom20203924_12"/>
  <p:tag name="KSO_WM_TEMPLATE_SUBCATEGORY" val="0"/>
  <p:tag name="KSO_WM_TEMPLATE_MASTER_TYPE" val="0"/>
  <p:tag name="KSO_WM_TEMPLATE_COLOR_TYPE" val="1"/>
  <p:tag name="KSO_WM_SLIDE_ITEM_CNT" val="0"/>
  <p:tag name="KSO_WM_SLIDE_INDEX" val="12"/>
  <p:tag name="KSO_WM_TAG_VERSION" val="1.0"/>
  <p:tag name="KSO_WM_BEAUTIFY_FLAG" val="#wm#"/>
  <p:tag name="KSO_WM_TEMPLATE_CATEGORY" val="custom"/>
  <p:tag name="KSO_WM_TEMPLATE_INDEX" val="20203924"/>
  <p:tag name="KSO_WM_SLIDE_TYPE" val="text"/>
  <p:tag name="KSO_WM_SLIDE_SUBTYPE" val="pureTxt"/>
  <p:tag name="KSO_WM_SLIDE_SIZE" val="720*329"/>
  <p:tag name="KSO_WM_SLIDE_POSITION" val="119*105"/>
  <p:tag name="KSO_WM_SLIDE_LAYOUT" val="a_f"/>
  <p:tag name="KSO_WM_SLIDE_LAYOUT_CNT" val="1_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ID" val="custom20203924_12"/>
  <p:tag name="KSO_WM_TEMPLATE_SUBCATEGORY" val="0"/>
  <p:tag name="KSO_WM_TEMPLATE_MASTER_TYPE" val="0"/>
  <p:tag name="KSO_WM_TEMPLATE_COLOR_TYPE" val="1"/>
  <p:tag name="KSO_WM_SLIDE_ITEM_CNT" val="0"/>
  <p:tag name="KSO_WM_SLIDE_INDEX" val="12"/>
  <p:tag name="KSO_WM_TAG_VERSION" val="1.0"/>
  <p:tag name="KSO_WM_BEAUTIFY_FLAG" val="#wm#"/>
  <p:tag name="KSO_WM_TEMPLATE_CATEGORY" val="custom"/>
  <p:tag name="KSO_WM_TEMPLATE_INDEX" val="20203924"/>
  <p:tag name="KSO_WM_SLIDE_TYPE" val="text"/>
  <p:tag name="KSO_WM_SLIDE_SUBTYPE" val="pureTxt"/>
  <p:tag name="KSO_WM_SLIDE_SIZE" val="720*329"/>
  <p:tag name="KSO_WM_SLIDE_POSITION" val="119*105"/>
  <p:tag name="KSO_WM_SLIDE_LAYOUT" val="a_f"/>
  <p:tag name="KSO_WM_SLIDE_LAYOUT_CNT" val="1_1"/>
</p:tagLst>
</file>

<file path=ppt/tags/tag181.xml><?xml version="1.0" encoding="utf-8"?>
<p:tagLst xmlns:p="http://schemas.openxmlformats.org/presentationml/2006/main">
  <p:tag name="KSO_WM_BEAUTIFY_FLAG" val="#wm#"/>
  <p:tag name="KSO_WM_TEMPLATE_CATEGORY" val="custom"/>
  <p:tag name="KSO_WM_TEMPLATE_INDEX" val="20203924"/>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24_13*a*1"/>
  <p:tag name="KSO_WM_TEMPLATE_CATEGORY" val="custom"/>
  <p:tag name="KSO_WM_TEMPLATE_INDEX" val="20203924"/>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观看"/>
</p:tagLst>
</file>

<file path=ppt/tags/tag183.xml><?xml version="1.0" encoding="utf-8"?>
<p:tagLst xmlns:p="http://schemas.openxmlformats.org/presentationml/2006/main">
  <p:tag name="KSO_WM_SLIDE_ID" val="custom20203924_13"/>
  <p:tag name="KSO_WM_TEMPLATE_SUBCATEGORY" val="0"/>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03924"/>
  <p:tag name="KSO_WM_SLIDE_TYPE" val="endPage"/>
  <p:tag name="KSO_WM_SLIDE_SUBTYPE" val="pureTxt"/>
  <p:tag name="KSO_WM_SLIDE_LAYOUT" val="a_b"/>
  <p:tag name="KSO_WM_SLIDE_LAYOUT_CNT" val="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y*1"/>
  <p:tag name="KSO_WM_UNIT_LAYERLEVEL" val="1"/>
  <p:tag name="KSO_WM_TAG_VERSION" val="1.0"/>
  <p:tag name="KSO_WM_BEAUTIFY_FLAG" val="#wm#"/>
  <p:tag name="KSO_WM_UNIT_TYPE" val="y"/>
  <p:tag name="KSO_WM_UNIT_INDEX"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y*1"/>
  <p:tag name="KSO_WM_UNIT_LAYERLEVEL" val="1"/>
  <p:tag name="KSO_WM_TAG_VERSION" val="1.0"/>
  <p:tag name="KSO_WM_BEAUTIFY_FLAG" val="#wm#"/>
  <p:tag name="KSO_WM_UNIT_TYPE" val="y"/>
  <p:tag name="KSO_WM_UNIT_INDEX"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y*1"/>
  <p:tag name="KSO_WM_UNIT_LAYERLEVEL" val="1"/>
  <p:tag name="KSO_WM_TAG_VERSION" val="1.0"/>
  <p:tag name="KSO_WM_BEAUTIFY_FLAG" val="#wm#"/>
  <p:tag name="KSO_WM_UNIT_TYPE" val="y"/>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frame"/>
  <p:tag name="KSO_WM_SLIDE_BK_DARK_LIGHT" val="2"/>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原谅">
      <a:dk1>
        <a:srgbClr val="000000"/>
      </a:dk1>
      <a:lt1>
        <a:srgbClr val="FFFFFF"/>
      </a:lt1>
      <a:dk2>
        <a:srgbClr val="E6F0E1"/>
      </a:dk2>
      <a:lt2>
        <a:srgbClr val="FFFFFF"/>
      </a:lt2>
      <a:accent1>
        <a:srgbClr val="76A485"/>
      </a:accent1>
      <a:accent2>
        <a:srgbClr val="80A37F"/>
      </a:accent2>
      <a:accent3>
        <a:srgbClr val="8AA17B"/>
      </a:accent3>
      <a:accent4>
        <a:srgbClr val="93A078"/>
      </a:accent4>
      <a:accent5>
        <a:srgbClr val="9C9E76"/>
      </a:accent5>
      <a:accent6>
        <a:srgbClr val="A49C76"/>
      </a:accent6>
      <a:hlink>
        <a:srgbClr val="BFBFBF"/>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1108</Words>
  <Application>WPS 演示</Application>
  <PresentationFormat>宽屏</PresentationFormat>
  <Paragraphs>201</Paragraphs>
  <Slides>12</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12</vt:i4>
      </vt:variant>
    </vt:vector>
  </HeadingPairs>
  <TitlesOfParts>
    <vt:vector size="27" baseType="lpstr">
      <vt:lpstr>Arial</vt:lpstr>
      <vt:lpstr>宋体</vt:lpstr>
      <vt:lpstr>Wingdings</vt:lpstr>
      <vt:lpstr>微软雅黑</vt:lpstr>
      <vt:lpstr>汉仪旗黑-85S</vt:lpstr>
      <vt:lpstr>Viner Hand ITC</vt:lpstr>
      <vt:lpstr>楷体</vt:lpstr>
      <vt:lpstr>Segoe UI</vt:lpstr>
      <vt:lpstr>黑体</vt:lpstr>
      <vt:lpstr>Arial Unicode MS</vt:lpstr>
      <vt:lpstr>Calibri</vt:lpstr>
      <vt:lpstr>Mongolian Baiti</vt:lpstr>
      <vt:lpstr>Office 主题​​</vt:lpstr>
      <vt:lpstr>Paint.Picture</vt:lpstr>
      <vt:lpstr>Paint.Picture</vt:lpstr>
      <vt:lpstr>3的倍数的特征</vt:lpstr>
      <vt:lpstr>PowerPoint 演示文稿</vt:lpstr>
      <vt:lpstr>PowerPoint 演示文稿</vt:lpstr>
      <vt:lpstr>活动一：探究要用几颗算珠才能拨出3的倍数。</vt:lpstr>
      <vt:lpstr>PowerPoint 演示文稿</vt:lpstr>
      <vt:lpstr>活动二：验证猜想：3的倍数各个数位上数的和都是3的倍数。</vt:lpstr>
      <vt:lpstr>PowerPoint 演示文稿</vt:lpstr>
      <vt:lpstr>活动三：明确为什么3的倍数各个数位上的数字和是3的倍数。</vt:lpstr>
      <vt:lpstr>PowerPoint 演示文稿</vt:lpstr>
      <vt:lpstr>PowerPoint 演示文稿</vt:lpstr>
      <vt:lpstr>引导学生进一步去思考：探寻3的倍数的特征，发现3 的倍数的特征本质的研究方法，还能用来干什么？</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路小路</cp:lastModifiedBy>
  <cp:revision>5</cp:revision>
  <dcterms:created xsi:type="dcterms:W3CDTF">2020-03-26T12:49:00Z</dcterms:created>
  <dcterms:modified xsi:type="dcterms:W3CDTF">2020-03-27T07:44:02Z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