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 id="2147483821" r:id="rId2"/>
    <p:sldMasterId id="2147483847" r:id="rId3"/>
  </p:sldMasterIdLst>
  <p:notesMasterIdLst>
    <p:notesMasterId r:id="rId21"/>
  </p:notesMasterIdLst>
  <p:handoutMasterIdLst>
    <p:handoutMasterId r:id="rId22"/>
  </p:handoutMasterIdLst>
  <p:sldIdLst>
    <p:sldId id="1141" r:id="rId4"/>
    <p:sldId id="1144" r:id="rId5"/>
    <p:sldId id="1145" r:id="rId6"/>
    <p:sldId id="1146" r:id="rId7"/>
    <p:sldId id="1142" r:id="rId8"/>
    <p:sldId id="1108" r:id="rId9"/>
    <p:sldId id="1147" r:id="rId10"/>
    <p:sldId id="1151" r:id="rId11"/>
    <p:sldId id="1152" r:id="rId12"/>
    <p:sldId id="1150" r:id="rId13"/>
    <p:sldId id="1163" r:id="rId14"/>
    <p:sldId id="1148" r:id="rId15"/>
    <p:sldId id="1159" r:id="rId16"/>
    <p:sldId id="1149" r:id="rId17"/>
    <p:sldId id="1160" r:id="rId18"/>
    <p:sldId id="1157" r:id="rId19"/>
    <p:sldId id="1164" r:id="rId20"/>
  </p:sldIdLst>
  <p:sldSz cx="14401800" cy="7200900"/>
  <p:notesSz cx="6797675" cy="9928225"/>
  <p:custDataLst>
    <p:tags r:id="rId23"/>
  </p:custDataLst>
  <p:defaultTextStyle>
    <a:defPPr>
      <a:defRPr lang="zh-CN"/>
    </a:defPPr>
    <a:lvl1pPr marL="0" algn="l" defTabSz="1068154" rtl="0" eaLnBrk="1" latinLnBrk="0" hangingPunct="1">
      <a:defRPr sz="2200" kern="1200">
        <a:solidFill>
          <a:schemeClr val="tx1"/>
        </a:solidFill>
        <a:latin typeface="+mn-lt"/>
        <a:ea typeface="+mn-ea"/>
        <a:cs typeface="+mn-cs"/>
      </a:defRPr>
    </a:lvl1pPr>
    <a:lvl2pPr marL="534078" algn="l" defTabSz="1068154" rtl="0" eaLnBrk="1" latinLnBrk="0" hangingPunct="1">
      <a:defRPr sz="2200" kern="1200">
        <a:solidFill>
          <a:schemeClr val="tx1"/>
        </a:solidFill>
        <a:latin typeface="+mn-lt"/>
        <a:ea typeface="+mn-ea"/>
        <a:cs typeface="+mn-cs"/>
      </a:defRPr>
    </a:lvl2pPr>
    <a:lvl3pPr marL="1068154" algn="l" defTabSz="1068154" rtl="0" eaLnBrk="1" latinLnBrk="0" hangingPunct="1">
      <a:defRPr sz="2200" kern="1200">
        <a:solidFill>
          <a:schemeClr val="tx1"/>
        </a:solidFill>
        <a:latin typeface="+mn-lt"/>
        <a:ea typeface="+mn-ea"/>
        <a:cs typeface="+mn-cs"/>
      </a:defRPr>
    </a:lvl3pPr>
    <a:lvl4pPr marL="1602872" algn="l" defTabSz="1068154" rtl="0" eaLnBrk="1" latinLnBrk="0" hangingPunct="1">
      <a:defRPr sz="2200" kern="1200">
        <a:solidFill>
          <a:schemeClr val="tx1"/>
        </a:solidFill>
        <a:latin typeface="+mn-lt"/>
        <a:ea typeface="+mn-ea"/>
        <a:cs typeface="+mn-cs"/>
      </a:defRPr>
    </a:lvl4pPr>
    <a:lvl5pPr marL="2136950" algn="l" defTabSz="1068154" rtl="0" eaLnBrk="1" latinLnBrk="0" hangingPunct="1">
      <a:defRPr sz="2200" kern="1200">
        <a:solidFill>
          <a:schemeClr val="tx1"/>
        </a:solidFill>
        <a:latin typeface="+mn-lt"/>
        <a:ea typeface="+mn-ea"/>
        <a:cs typeface="+mn-cs"/>
      </a:defRPr>
    </a:lvl5pPr>
    <a:lvl6pPr marL="2671030" algn="l" defTabSz="1068154" rtl="0" eaLnBrk="1" latinLnBrk="0" hangingPunct="1">
      <a:defRPr sz="2200" kern="1200">
        <a:solidFill>
          <a:schemeClr val="tx1"/>
        </a:solidFill>
        <a:latin typeface="+mn-lt"/>
        <a:ea typeface="+mn-ea"/>
        <a:cs typeface="+mn-cs"/>
      </a:defRPr>
    </a:lvl6pPr>
    <a:lvl7pPr marL="3205107" algn="l" defTabSz="1068154" rtl="0" eaLnBrk="1" latinLnBrk="0" hangingPunct="1">
      <a:defRPr sz="2200" kern="1200">
        <a:solidFill>
          <a:schemeClr val="tx1"/>
        </a:solidFill>
        <a:latin typeface="+mn-lt"/>
        <a:ea typeface="+mn-ea"/>
        <a:cs typeface="+mn-cs"/>
      </a:defRPr>
    </a:lvl7pPr>
    <a:lvl8pPr marL="3739187" algn="l" defTabSz="1068154" rtl="0" eaLnBrk="1" latinLnBrk="0" hangingPunct="1">
      <a:defRPr sz="2200" kern="1200">
        <a:solidFill>
          <a:schemeClr val="tx1"/>
        </a:solidFill>
        <a:latin typeface="+mn-lt"/>
        <a:ea typeface="+mn-ea"/>
        <a:cs typeface="+mn-cs"/>
      </a:defRPr>
    </a:lvl8pPr>
    <a:lvl9pPr marL="4273903" algn="l" defTabSz="1068154"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CC"/>
    <a:srgbClr val="FFFF9B"/>
    <a:srgbClr val="009900"/>
    <a:srgbClr val="FFFD4B"/>
    <a:srgbClr val="ABDB77"/>
    <a:srgbClr val="F7F76D"/>
    <a:srgbClr val="990000"/>
    <a:srgbClr val="99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89" autoAdjust="0"/>
    <p:restoredTop sz="97232" autoAdjust="0"/>
  </p:normalViewPr>
  <p:slideViewPr>
    <p:cSldViewPr>
      <p:cViewPr varScale="1">
        <p:scale>
          <a:sx n="65" d="100"/>
          <a:sy n="65" d="100"/>
        </p:scale>
        <p:origin x="-288" y="-96"/>
      </p:cViewPr>
      <p:guideLst>
        <p:guide orient="horz" pos="2276"/>
        <p:guide pos="453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776"/>
    </p:cViewPr>
  </p:sorterViewPr>
  <p:notesViewPr>
    <p:cSldViewPr>
      <p:cViewPr varScale="1">
        <p:scale>
          <a:sx n="53" d="100"/>
          <a:sy n="53" d="100"/>
        </p:scale>
        <p:origin x="-2904" y="-102"/>
      </p:cViewPr>
      <p:guideLst>
        <p:guide orient="horz" pos="313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41761D30-EE38-4C98-9029-A49C151968CB}" type="datetimeFigureOut">
              <a:rPr lang="zh-CN" altLang="en-US" smtClean="0"/>
              <a:t>2019/9/28</a:t>
            </a:fld>
            <a:endParaRPr lang="zh-CN" altLang="en-US"/>
          </a:p>
        </p:txBody>
      </p:sp>
      <p:sp>
        <p:nvSpPr>
          <p:cNvPr id="4" name="页脚占位符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55CADD42-7D5F-4247-A76B-37A02B1307F3}" type="slidenum">
              <a:rPr lang="zh-CN" altLang="en-US" smtClean="0"/>
              <a:t>‹#›</a:t>
            </a:fld>
            <a:endParaRPr lang="zh-CN" altLang="en-US"/>
          </a:p>
        </p:txBody>
      </p:sp>
    </p:spTree>
    <p:extLst>
      <p:ext uri="{BB962C8B-B14F-4D97-AF65-F5344CB8AC3E}">
        <p14:creationId xmlns:p14="http://schemas.microsoft.com/office/powerpoint/2010/main" val="3079603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9BC03DA-8B7D-447E-9C29-3A60D78EE7F9}" type="datetimeFigureOut">
              <a:rPr lang="zh-CN" altLang="en-US" smtClean="0"/>
              <a:t>2019/9/28</a:t>
            </a:fld>
            <a:endParaRPr lang="zh-CN" altLang="en-US"/>
          </a:p>
        </p:txBody>
      </p:sp>
      <p:sp>
        <p:nvSpPr>
          <p:cNvPr id="4" name="幻灯片图像占位符 3"/>
          <p:cNvSpPr>
            <a:spLocks noGrp="1" noRot="1" noChangeAspect="1"/>
          </p:cNvSpPr>
          <p:nvPr>
            <p:ph type="sldImg" idx="2"/>
          </p:nvPr>
        </p:nvSpPr>
        <p:spPr>
          <a:xfrm>
            <a:off x="-323850" y="744538"/>
            <a:ext cx="7445375"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1924613-4AE4-47A1-995F-688A24B34954}" type="slidenum">
              <a:rPr lang="zh-CN" altLang="en-US" smtClean="0"/>
              <a:t>‹#›</a:t>
            </a:fld>
            <a:endParaRPr lang="zh-CN" altLang="en-US"/>
          </a:p>
        </p:txBody>
      </p:sp>
    </p:spTree>
    <p:extLst>
      <p:ext uri="{BB962C8B-B14F-4D97-AF65-F5344CB8AC3E}">
        <p14:creationId xmlns:p14="http://schemas.microsoft.com/office/powerpoint/2010/main" val="3917886612"/>
      </p:ext>
    </p:extLst>
  </p:cSld>
  <p:clrMap bg1="lt1" tx1="dk1" bg2="lt2" tx2="dk2" accent1="accent1" accent2="accent2" accent3="accent3" accent4="accent4" accent5="accent5" accent6="accent6" hlink="hlink" folHlink="folHlink"/>
  <p:notesStyle>
    <a:lvl1pPr marL="0" algn="l" defTabSz="1068154" rtl="0" eaLnBrk="1" latinLnBrk="0" hangingPunct="1">
      <a:defRPr sz="1400" kern="1200">
        <a:solidFill>
          <a:schemeClr val="tx1"/>
        </a:solidFill>
        <a:latin typeface="+mn-lt"/>
        <a:ea typeface="+mn-ea"/>
        <a:cs typeface="+mn-cs"/>
      </a:defRPr>
    </a:lvl1pPr>
    <a:lvl2pPr marL="534078" algn="l" defTabSz="1068154" rtl="0" eaLnBrk="1" latinLnBrk="0" hangingPunct="1">
      <a:defRPr sz="1400" kern="1200">
        <a:solidFill>
          <a:schemeClr val="tx1"/>
        </a:solidFill>
        <a:latin typeface="+mn-lt"/>
        <a:ea typeface="+mn-ea"/>
        <a:cs typeface="+mn-cs"/>
      </a:defRPr>
    </a:lvl2pPr>
    <a:lvl3pPr marL="1068154" algn="l" defTabSz="1068154" rtl="0" eaLnBrk="1" latinLnBrk="0" hangingPunct="1">
      <a:defRPr sz="1400" kern="1200">
        <a:solidFill>
          <a:schemeClr val="tx1"/>
        </a:solidFill>
        <a:latin typeface="+mn-lt"/>
        <a:ea typeface="+mn-ea"/>
        <a:cs typeface="+mn-cs"/>
      </a:defRPr>
    </a:lvl3pPr>
    <a:lvl4pPr marL="1602872" algn="l" defTabSz="1068154" rtl="0" eaLnBrk="1" latinLnBrk="0" hangingPunct="1">
      <a:defRPr sz="1400" kern="1200">
        <a:solidFill>
          <a:schemeClr val="tx1"/>
        </a:solidFill>
        <a:latin typeface="+mn-lt"/>
        <a:ea typeface="+mn-ea"/>
        <a:cs typeface="+mn-cs"/>
      </a:defRPr>
    </a:lvl4pPr>
    <a:lvl5pPr marL="2136950" algn="l" defTabSz="1068154" rtl="0" eaLnBrk="1" latinLnBrk="0" hangingPunct="1">
      <a:defRPr sz="1400" kern="1200">
        <a:solidFill>
          <a:schemeClr val="tx1"/>
        </a:solidFill>
        <a:latin typeface="+mn-lt"/>
        <a:ea typeface="+mn-ea"/>
        <a:cs typeface="+mn-cs"/>
      </a:defRPr>
    </a:lvl5pPr>
    <a:lvl6pPr marL="2671030" algn="l" defTabSz="1068154" rtl="0" eaLnBrk="1" latinLnBrk="0" hangingPunct="1">
      <a:defRPr sz="1400" kern="1200">
        <a:solidFill>
          <a:schemeClr val="tx1"/>
        </a:solidFill>
        <a:latin typeface="+mn-lt"/>
        <a:ea typeface="+mn-ea"/>
        <a:cs typeface="+mn-cs"/>
      </a:defRPr>
    </a:lvl6pPr>
    <a:lvl7pPr marL="3205107" algn="l" defTabSz="1068154" rtl="0" eaLnBrk="1" latinLnBrk="0" hangingPunct="1">
      <a:defRPr sz="1400" kern="1200">
        <a:solidFill>
          <a:schemeClr val="tx1"/>
        </a:solidFill>
        <a:latin typeface="+mn-lt"/>
        <a:ea typeface="+mn-ea"/>
        <a:cs typeface="+mn-cs"/>
      </a:defRPr>
    </a:lvl7pPr>
    <a:lvl8pPr marL="3739187" algn="l" defTabSz="1068154" rtl="0" eaLnBrk="1" latinLnBrk="0" hangingPunct="1">
      <a:defRPr sz="1400" kern="1200">
        <a:solidFill>
          <a:schemeClr val="tx1"/>
        </a:solidFill>
        <a:latin typeface="+mn-lt"/>
        <a:ea typeface="+mn-ea"/>
        <a:cs typeface="+mn-cs"/>
      </a:defRPr>
    </a:lvl8pPr>
    <a:lvl9pPr marL="4273903" algn="l" defTabSz="106815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3850" y="744538"/>
            <a:ext cx="7445375" cy="3722687"/>
          </a:xfrm>
        </p:spPr>
      </p:sp>
      <p:sp>
        <p:nvSpPr>
          <p:cNvPr id="3" name="备注占位符 2"/>
          <p:cNvSpPr>
            <a:spLocks noGrp="1"/>
          </p:cNvSpPr>
          <p:nvPr>
            <p:ph type="body" idx="1"/>
          </p:nvPr>
        </p:nvSpPr>
        <p:spPr/>
        <p:txBody>
          <a:bodyPr/>
          <a:lstStyle/>
          <a:p>
            <a:pPr marL="0" marR="0" indent="0" algn="l" defTabSz="1068688" rtl="0" eaLnBrk="1" fontAlgn="auto" latinLnBrk="0" hangingPunct="1">
              <a:lnSpc>
                <a:spcPct val="100000"/>
              </a:lnSpc>
              <a:spcBef>
                <a:spcPts val="0"/>
              </a:spcBef>
              <a:spcAft>
                <a:spcPts val="0"/>
              </a:spcAft>
              <a:buClrTx/>
              <a:buSzTx/>
              <a:buFontTx/>
              <a:buNone/>
              <a:tabLst/>
              <a:defRPr/>
            </a:pPr>
            <a:r>
              <a:rPr lang="zh-CN" altLang="en-US" dirty="0" smtClean="0"/>
              <a:t>根据已给出的年代标尺，在具体时间对应地标出所发生的历史大事，学生以小组为单位，翻阅课本自主温故，合作完成。限时</a:t>
            </a:r>
            <a:r>
              <a:rPr lang="en-US" altLang="zh-CN" dirty="0" smtClean="0"/>
              <a:t>5</a:t>
            </a:r>
            <a:r>
              <a:rPr lang="zh-CN" altLang="en-US" dirty="0" smtClean="0"/>
              <a:t>分钟。</a:t>
            </a:r>
          </a:p>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t>3</a:t>
            </a:fld>
            <a:endParaRPr lang="zh-CN" altLang="en-US"/>
          </a:p>
        </p:txBody>
      </p:sp>
    </p:spTree>
    <p:extLst>
      <p:ext uri="{BB962C8B-B14F-4D97-AF65-F5344CB8AC3E}">
        <p14:creationId xmlns:p14="http://schemas.microsoft.com/office/powerpoint/2010/main" val="3485164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3850" y="744538"/>
            <a:ext cx="7445375" cy="3722687"/>
          </a:xfrm>
        </p:spPr>
      </p:sp>
      <p:sp>
        <p:nvSpPr>
          <p:cNvPr id="3" name="备注占位符 2"/>
          <p:cNvSpPr>
            <a:spLocks noGrp="1"/>
          </p:cNvSpPr>
          <p:nvPr>
            <p:ph type="body" idx="1"/>
          </p:nvPr>
        </p:nvSpPr>
        <p:spPr/>
        <p:txBody>
          <a:bodyPr/>
          <a:lstStyle/>
          <a:p>
            <a:pPr marL="0" marR="0" indent="0" algn="l" defTabSz="1068688" rtl="0" eaLnBrk="1" fontAlgn="auto" latinLnBrk="0" hangingPunct="1">
              <a:lnSpc>
                <a:spcPct val="100000"/>
              </a:lnSpc>
              <a:spcBef>
                <a:spcPts val="0"/>
              </a:spcBef>
              <a:spcAft>
                <a:spcPts val="0"/>
              </a:spcAft>
              <a:buClrTx/>
              <a:buSzTx/>
              <a:buFontTx/>
              <a:buNone/>
              <a:tabLst/>
              <a:defRPr/>
            </a:pPr>
            <a:r>
              <a:rPr lang="zh-CN" altLang="en-US" dirty="0" smtClean="0"/>
              <a:t>根据已给出的年代标尺，在具体时间对应地标出所发生的历史大事，学生以小组为单位，翻阅课本自主温故，合作完成。限时</a:t>
            </a:r>
            <a:r>
              <a:rPr lang="en-US" altLang="zh-CN" dirty="0" smtClean="0"/>
              <a:t>5</a:t>
            </a:r>
            <a:r>
              <a:rPr lang="zh-CN" altLang="en-US" dirty="0" smtClean="0"/>
              <a:t>分钟。</a:t>
            </a:r>
            <a:endParaRPr lang="en-US" altLang="zh-CN" dirty="0" smtClean="0"/>
          </a:p>
          <a:p>
            <a:pPr marL="0" marR="0" indent="0" algn="l" defTabSz="1068688"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1068688" rtl="0" eaLnBrk="1" fontAlgn="auto" latinLnBrk="0" hangingPunct="1">
              <a:lnSpc>
                <a:spcPct val="100000"/>
              </a:lnSpc>
              <a:spcBef>
                <a:spcPts val="0"/>
              </a:spcBef>
              <a:spcAft>
                <a:spcPts val="0"/>
              </a:spcAft>
              <a:buClrTx/>
              <a:buSzTx/>
              <a:buFontTx/>
              <a:buNone/>
              <a:tabLst/>
              <a:defRPr/>
            </a:pPr>
            <a:r>
              <a:rPr lang="zh-CN" altLang="en-US" b="1" dirty="0" smtClean="0"/>
              <a:t>宋金绍兴和议：</a:t>
            </a:r>
            <a:r>
              <a:rPr lang="zh-CN" altLang="en-US" dirty="0" smtClean="0"/>
              <a:t>南宋向金称臣，并向金纳岁币，双方以淮水至大散关一线为界。局面：南北对峙。</a:t>
            </a:r>
            <a:endParaRPr lang="en-US" altLang="zh-CN" dirty="0" smtClean="0"/>
          </a:p>
          <a:p>
            <a:pPr marL="0" marR="0" indent="0" algn="l" defTabSz="1068688" rtl="0" eaLnBrk="1" fontAlgn="auto" latinLnBrk="0" hangingPunct="1">
              <a:lnSpc>
                <a:spcPct val="100000"/>
              </a:lnSpc>
              <a:spcBef>
                <a:spcPts val="0"/>
              </a:spcBef>
              <a:spcAft>
                <a:spcPts val="0"/>
              </a:spcAft>
              <a:buClrTx/>
              <a:buSzTx/>
              <a:buFontTx/>
              <a:buNone/>
              <a:tabLst/>
              <a:defRPr/>
            </a:pPr>
            <a:endParaRPr lang="en-US" altLang="zh-CN" b="1" dirty="0" smtClean="0"/>
          </a:p>
          <a:p>
            <a:pPr marL="0" marR="0" indent="0" algn="l" defTabSz="1068688" rtl="0" eaLnBrk="1" fontAlgn="auto" latinLnBrk="0" hangingPunct="1">
              <a:lnSpc>
                <a:spcPct val="100000"/>
              </a:lnSpc>
              <a:spcBef>
                <a:spcPts val="0"/>
              </a:spcBef>
              <a:spcAft>
                <a:spcPts val="0"/>
              </a:spcAft>
              <a:buClrTx/>
              <a:buSzTx/>
              <a:buFontTx/>
              <a:buNone/>
              <a:tabLst/>
              <a:defRPr/>
            </a:pPr>
            <a:r>
              <a:rPr lang="zh-CN" altLang="en-US" b="1" dirty="0" smtClean="0"/>
              <a:t>岳飞是抗金名将，也是民族英雄。你认为这种说法正确吗？</a:t>
            </a:r>
            <a:endParaRPr lang="en-US" altLang="zh-CN" b="1" dirty="0" smtClean="0"/>
          </a:p>
          <a:p>
            <a:pPr marL="0" marR="0" indent="0" algn="l" defTabSz="1068688" rtl="0" eaLnBrk="1" fontAlgn="auto" latinLnBrk="0" hangingPunct="1">
              <a:lnSpc>
                <a:spcPct val="100000"/>
              </a:lnSpc>
              <a:spcBef>
                <a:spcPts val="0"/>
              </a:spcBef>
              <a:spcAft>
                <a:spcPts val="0"/>
              </a:spcAft>
              <a:buClrTx/>
              <a:buSzTx/>
              <a:buFontTx/>
              <a:buNone/>
              <a:tabLst/>
              <a:defRPr/>
            </a:pPr>
            <a:r>
              <a:rPr lang="zh-CN" altLang="en-US" b="0" dirty="0" smtClean="0"/>
              <a:t>    民族英雄是指一个民族在反抗外来民族的侵略、压迫的斗争中作出杰出贡献的人物。北宋与辽、西夏，南宋与金战争，只是中华民族大家庭内部的兄弟之争，不是侵略和反侵略的战争。岳飞抗金符合当时广大人民的利益，因此受到了的爱戴，但这是中华民族大家庭内部的兄弟之争，不是反侵略战争，所以岳飞不是民族英雄，他是一位抗金英雄。</a:t>
            </a:r>
          </a:p>
          <a:p>
            <a:pPr marL="0" marR="0" indent="0" algn="l" defTabSz="1068688" rtl="0" eaLnBrk="1" fontAlgn="auto" latinLnBrk="0" hangingPunct="1">
              <a:lnSpc>
                <a:spcPct val="100000"/>
              </a:lnSpc>
              <a:spcBef>
                <a:spcPts val="0"/>
              </a:spcBef>
              <a:spcAft>
                <a:spcPts val="0"/>
              </a:spcAft>
              <a:buClrTx/>
              <a:buSzTx/>
              <a:buFontTx/>
              <a:buNone/>
              <a:tabLst/>
              <a:defRPr/>
            </a:pP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t>4</a:t>
            </a:fld>
            <a:endParaRPr lang="zh-CN" altLang="en-US"/>
          </a:p>
        </p:txBody>
      </p:sp>
    </p:spTree>
    <p:extLst>
      <p:ext uri="{BB962C8B-B14F-4D97-AF65-F5344CB8AC3E}">
        <p14:creationId xmlns:p14="http://schemas.microsoft.com/office/powerpoint/2010/main" val="3485164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3850" y="744538"/>
            <a:ext cx="7445375" cy="3722687"/>
          </a:xfrm>
        </p:spPr>
      </p:sp>
      <p:sp>
        <p:nvSpPr>
          <p:cNvPr id="3" name="备注占位符 2"/>
          <p:cNvSpPr>
            <a:spLocks noGrp="1"/>
          </p:cNvSpPr>
          <p:nvPr>
            <p:ph type="body" idx="1"/>
          </p:nvPr>
        </p:nvSpPr>
        <p:spPr/>
        <p:txBody>
          <a:bodyPr/>
          <a:lstStyle/>
          <a:p>
            <a:pPr marL="0" marR="0" indent="0" algn="l" defTabSz="1068688" rtl="0" eaLnBrk="1" fontAlgn="auto" latinLnBrk="0" hangingPunct="1">
              <a:lnSpc>
                <a:spcPct val="100000"/>
              </a:lnSpc>
              <a:spcBef>
                <a:spcPts val="0"/>
              </a:spcBef>
              <a:spcAft>
                <a:spcPts val="0"/>
              </a:spcAft>
              <a:buClrTx/>
              <a:buSzTx/>
              <a:buFontTx/>
              <a:buNone/>
              <a:tabLst/>
              <a:defRPr/>
            </a:pPr>
            <a:r>
              <a:rPr lang="zh-CN" altLang="zh-CN" sz="1400" kern="1200" dirty="0" smtClean="0">
                <a:solidFill>
                  <a:schemeClr val="tx1"/>
                </a:solidFill>
                <a:effectLst/>
                <a:latin typeface="+mn-lt"/>
                <a:ea typeface="+mn-ea"/>
                <a:cs typeface="+mn-cs"/>
              </a:rPr>
              <a:t>本单元涉及的政权较多，可通过列表加以整理，同时通过</a:t>
            </a:r>
            <a:r>
              <a:rPr lang="en-US" altLang="zh-CN" sz="1400" kern="1200" dirty="0" smtClean="0">
                <a:solidFill>
                  <a:schemeClr val="tx1"/>
                </a:solidFill>
                <a:effectLst/>
                <a:latin typeface="+mn-lt"/>
                <a:ea typeface="+mn-ea"/>
                <a:cs typeface="+mn-cs"/>
              </a:rPr>
              <a:t>PPT</a:t>
            </a:r>
            <a:r>
              <a:rPr lang="zh-CN" altLang="zh-CN" sz="1400" kern="1200" dirty="0" smtClean="0">
                <a:solidFill>
                  <a:schemeClr val="tx1"/>
                </a:solidFill>
                <a:effectLst/>
                <a:latin typeface="+mn-lt"/>
                <a:ea typeface="+mn-ea"/>
                <a:cs typeface="+mn-cs"/>
              </a:rPr>
              <a:t>挖空请学生快速作答。对于政权之间的关系可以用简单的示意图板书出来，帮助学生理解记忆。</a:t>
            </a:r>
          </a:p>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t>6</a:t>
            </a:fld>
            <a:endParaRPr lang="zh-CN" altLang="en-US"/>
          </a:p>
        </p:txBody>
      </p:sp>
    </p:spTree>
    <p:extLst>
      <p:ext uri="{BB962C8B-B14F-4D97-AF65-F5344CB8AC3E}">
        <p14:creationId xmlns:p14="http://schemas.microsoft.com/office/powerpoint/2010/main" val="1117437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t>7</a:t>
            </a:fld>
            <a:endParaRPr lang="zh-CN" altLang="en-US"/>
          </a:p>
        </p:txBody>
      </p:sp>
    </p:spTree>
    <p:extLst>
      <p:ext uri="{BB962C8B-B14F-4D97-AF65-F5344CB8AC3E}">
        <p14:creationId xmlns:p14="http://schemas.microsoft.com/office/powerpoint/2010/main" val="3927492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3850" y="744538"/>
            <a:ext cx="7445375" cy="3722687"/>
          </a:xfrm>
        </p:spPr>
      </p:sp>
      <p:sp>
        <p:nvSpPr>
          <p:cNvPr id="3" name="备注占位符 2"/>
          <p:cNvSpPr>
            <a:spLocks noGrp="1"/>
          </p:cNvSpPr>
          <p:nvPr>
            <p:ph type="body" idx="1"/>
          </p:nvPr>
        </p:nvSpPr>
        <p:spPr/>
        <p:txBody>
          <a:bodyPr/>
          <a:lstStyle/>
          <a:p>
            <a:pPr defTabSz="1233826" eaLnBrk="1" fontAlgn="base" hangingPunct="1">
              <a:spcBef>
                <a:spcPct val="0"/>
              </a:spcBef>
              <a:spcAft>
                <a:spcPct val="0"/>
              </a:spcAft>
              <a:buFontTx/>
              <a:buAutoNum type="circleNumDbPlain"/>
            </a:pPr>
            <a:r>
              <a:rPr lang="zh-CN" altLang="en-US" sz="1400" b="0" dirty="0" smtClean="0">
                <a:solidFill>
                  <a:prstClr val="black"/>
                </a:solidFill>
                <a:latin typeface="Arial" pitchFamily="34" charset="0"/>
              </a:rPr>
              <a:t>两宋时期经济重心南移的原因？</a:t>
            </a:r>
            <a:endParaRPr lang="en-US" altLang="zh-CN" sz="1400" b="0" dirty="0" smtClean="0">
              <a:solidFill>
                <a:prstClr val="black"/>
              </a:solidFill>
              <a:latin typeface="Arial" pitchFamily="34" charset="0"/>
            </a:endParaRPr>
          </a:p>
          <a:p>
            <a:pPr defTabSz="1233826" eaLnBrk="1" fontAlgn="base" hangingPunct="1">
              <a:spcBef>
                <a:spcPct val="0"/>
              </a:spcBef>
              <a:spcAft>
                <a:spcPct val="0"/>
              </a:spcAft>
              <a:buFontTx/>
              <a:buAutoNum type="circleNumDbPlain"/>
            </a:pPr>
            <a:r>
              <a:rPr lang="zh-CN" altLang="en-US" sz="1400" b="0" dirty="0" smtClean="0">
                <a:solidFill>
                  <a:prstClr val="black"/>
                </a:solidFill>
                <a:latin typeface="Arial" pitchFamily="34" charset="0"/>
              </a:rPr>
              <a:t>南方经济的发展超过北方，成为全国的经济重心是在什么时候？</a:t>
            </a:r>
            <a:endParaRPr lang="en-US" altLang="zh-CN" sz="1400" b="0" dirty="0" smtClean="0">
              <a:solidFill>
                <a:prstClr val="black"/>
              </a:solidFill>
              <a:latin typeface="Arial" pitchFamily="34" charset="0"/>
            </a:endParaRPr>
          </a:p>
          <a:p>
            <a:pPr defTabSz="1233826" eaLnBrk="1" fontAlgn="base" hangingPunct="1">
              <a:spcBef>
                <a:spcPct val="0"/>
              </a:spcBef>
              <a:spcAft>
                <a:spcPct val="0"/>
              </a:spcAft>
              <a:buFontTx/>
              <a:buAutoNum type="circleNumDbPlain"/>
            </a:pPr>
            <a:r>
              <a:rPr lang="zh-CN" altLang="en-US" sz="1400" b="0" dirty="0" smtClean="0">
                <a:solidFill>
                  <a:prstClr val="black"/>
                </a:solidFill>
                <a:latin typeface="Arial" pitchFamily="34" charset="0"/>
              </a:rPr>
              <a:t>农业方面什么最能体现经济重心南移？</a:t>
            </a:r>
            <a:endParaRPr lang="en-US" altLang="zh-CN" sz="1400" b="0" dirty="0" smtClean="0">
              <a:solidFill>
                <a:prstClr val="black"/>
              </a:solidFill>
              <a:latin typeface="Arial" pitchFamily="34" charset="0"/>
            </a:endParaRPr>
          </a:p>
          <a:p>
            <a:pPr defTabSz="1233826" eaLnBrk="1" fontAlgn="base" hangingPunct="1">
              <a:spcBef>
                <a:spcPct val="0"/>
              </a:spcBef>
              <a:spcAft>
                <a:spcPct val="0"/>
              </a:spcAft>
              <a:buFontTx/>
              <a:buAutoNum type="circleNumDbPlain"/>
            </a:pPr>
            <a:r>
              <a:rPr lang="zh-CN" altLang="en-US" sz="1400" b="0" dirty="0" smtClean="0">
                <a:solidFill>
                  <a:prstClr val="black"/>
                </a:solidFill>
                <a:latin typeface="Arial" pitchFamily="34" charset="0"/>
              </a:rPr>
              <a:t>瓷都是指哪里？</a:t>
            </a:r>
            <a:endParaRPr lang="en-US" altLang="zh-CN" sz="1400" b="0" dirty="0" smtClean="0">
              <a:solidFill>
                <a:prstClr val="black"/>
              </a:solidFill>
              <a:latin typeface="Arial" pitchFamily="34" charset="0"/>
            </a:endParaRPr>
          </a:p>
          <a:p>
            <a:pPr defTabSz="1233826" eaLnBrk="1" fontAlgn="base" hangingPunct="1">
              <a:spcBef>
                <a:spcPct val="0"/>
              </a:spcBef>
              <a:spcAft>
                <a:spcPct val="0"/>
              </a:spcAft>
              <a:buFontTx/>
              <a:buAutoNum type="circleNumDbPlain"/>
            </a:pPr>
            <a:r>
              <a:rPr lang="zh-CN" altLang="en-US" sz="1400" b="0" dirty="0" smtClean="0">
                <a:solidFill>
                  <a:prstClr val="black"/>
                </a:solidFill>
                <a:latin typeface="Arial" pitchFamily="34" charset="0"/>
              </a:rPr>
              <a:t>南宋时，负责管理海外贸易的机构是？</a:t>
            </a:r>
            <a:endParaRPr lang="en-US" altLang="zh-CN" sz="1400" b="0" dirty="0" smtClean="0">
              <a:solidFill>
                <a:prstClr val="black"/>
              </a:solidFill>
              <a:latin typeface="Arial" pitchFamily="34" charset="0"/>
            </a:endParaRPr>
          </a:p>
          <a:p>
            <a:pPr defTabSz="1233826" eaLnBrk="1" fontAlgn="base" hangingPunct="1">
              <a:spcBef>
                <a:spcPct val="0"/>
              </a:spcBef>
              <a:spcAft>
                <a:spcPct val="0"/>
              </a:spcAft>
              <a:buFontTx/>
              <a:buAutoNum type="circleNumDbPlain"/>
            </a:pPr>
            <a:r>
              <a:rPr lang="zh-CN" altLang="en-US" sz="1400" b="0" dirty="0" smtClean="0">
                <a:solidFill>
                  <a:prstClr val="black"/>
                </a:solidFill>
                <a:latin typeface="Arial" pitchFamily="34" charset="0"/>
              </a:rPr>
              <a:t>世界上最早的纸币出现在什么时期、哪个地区、叫什么名字？</a:t>
            </a:r>
          </a:p>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t>8</a:t>
            </a:fld>
            <a:endParaRPr lang="zh-CN" altLang="en-US"/>
          </a:p>
        </p:txBody>
      </p:sp>
    </p:spTree>
    <p:extLst>
      <p:ext uri="{BB962C8B-B14F-4D97-AF65-F5344CB8AC3E}">
        <p14:creationId xmlns:p14="http://schemas.microsoft.com/office/powerpoint/2010/main" val="16392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1068154" rtl="0" eaLnBrk="1" fontAlgn="auto" latinLnBrk="0" hangingPunct="1">
              <a:lnSpc>
                <a:spcPct val="100000"/>
              </a:lnSpc>
              <a:spcBef>
                <a:spcPts val="0"/>
              </a:spcBef>
              <a:spcAft>
                <a:spcPts val="0"/>
              </a:spcAft>
              <a:buClrTx/>
              <a:buSzTx/>
              <a:buFontTx/>
              <a:buNone/>
              <a:tabLst/>
              <a:defRPr/>
            </a:pPr>
            <a:r>
              <a:rPr lang="zh-CN" altLang="zh-CN" sz="1400" kern="1200" dirty="0" smtClean="0">
                <a:solidFill>
                  <a:schemeClr val="tx1"/>
                </a:solidFill>
                <a:effectLst/>
                <a:latin typeface="+mn-lt"/>
                <a:ea typeface="+mn-ea"/>
                <a:cs typeface="+mn-cs"/>
              </a:rPr>
              <a:t> 学生活动：学生完成宋朝的中央体制图、元朝的行政机构图，回忆并归纳宋元两朝为加强专制主义中央集权的措施。</a:t>
            </a:r>
          </a:p>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t>12</a:t>
            </a:fld>
            <a:endParaRPr lang="zh-CN" altLang="en-US"/>
          </a:p>
        </p:txBody>
      </p:sp>
    </p:spTree>
    <p:extLst>
      <p:ext uri="{BB962C8B-B14F-4D97-AF65-F5344CB8AC3E}">
        <p14:creationId xmlns:p14="http://schemas.microsoft.com/office/powerpoint/2010/main" val="3279311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解题技巧：①解题的基础</a:t>
            </a:r>
            <a:r>
              <a:rPr lang="en-US" altLang="zh-CN" dirty="0" smtClean="0"/>
              <a:t>——</a:t>
            </a:r>
            <a:r>
              <a:rPr lang="zh-CN" altLang="en-US" dirty="0" smtClean="0"/>
              <a:t>读清问题、读透材料：先读题目设问，再审读材料正文；</a:t>
            </a:r>
          </a:p>
          <a:p>
            <a:r>
              <a:rPr lang="zh-CN" altLang="en-US" dirty="0" smtClean="0"/>
              <a:t>②解题的关键</a:t>
            </a:r>
            <a:r>
              <a:rPr lang="en-US" altLang="zh-CN" dirty="0" smtClean="0"/>
              <a:t>——</a:t>
            </a:r>
            <a:r>
              <a:rPr lang="zh-CN" altLang="en-US" dirty="0" smtClean="0"/>
              <a:t>找取相关有效信息： 设问一般都要求“根据材料，结合所学知识”，说明各种形式多样的材料都是以课本知识为背景或依托，阅读材料后，联想所学知识，找取材料与课本内容具体章节的关联，翻到材料所述内容的那一课，对照设问，通过梳理、分析，推测判断，得出答案；③解题的落脚点</a:t>
            </a:r>
            <a:r>
              <a:rPr lang="en-US" altLang="zh-CN" dirty="0" smtClean="0"/>
              <a:t>——</a:t>
            </a:r>
            <a:r>
              <a:rPr lang="zh-CN" altLang="en-US" dirty="0" smtClean="0"/>
              <a:t>答准题目所设问题：</a:t>
            </a:r>
            <a:r>
              <a:rPr lang="en-US" altLang="zh-CN" dirty="0" smtClean="0"/>
              <a:t>A</a:t>
            </a:r>
            <a:r>
              <a:rPr lang="zh-CN" altLang="en-US" dirty="0" smtClean="0"/>
              <a:t>、注意设问分值，“看菜吃饭、看分答题”，例如</a:t>
            </a:r>
            <a:r>
              <a:rPr lang="en-US" altLang="zh-CN" dirty="0" smtClean="0"/>
              <a:t>4</a:t>
            </a:r>
            <a:r>
              <a:rPr lang="zh-CN" altLang="en-US" dirty="0" smtClean="0"/>
              <a:t>分可能包含两个要点，</a:t>
            </a:r>
            <a:r>
              <a:rPr lang="en-US" altLang="zh-CN" dirty="0" smtClean="0"/>
              <a:t>3</a:t>
            </a:r>
            <a:r>
              <a:rPr lang="zh-CN" altLang="en-US" dirty="0" smtClean="0"/>
              <a:t>分不太可能只答一个要点；</a:t>
            </a:r>
            <a:r>
              <a:rPr lang="en-US" altLang="zh-CN" dirty="0" smtClean="0"/>
              <a:t>B</a:t>
            </a:r>
            <a:r>
              <a:rPr lang="zh-CN" altLang="en-US" dirty="0" smtClean="0"/>
              <a:t>、一个材料题设问包含不止一问，要做到一问一答，分点答题，标注小序号；</a:t>
            </a:r>
          </a:p>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t>14</a:t>
            </a:fld>
            <a:endParaRPr lang="zh-CN" altLang="en-US"/>
          </a:p>
        </p:txBody>
      </p:sp>
    </p:spTree>
    <p:extLst>
      <p:ext uri="{BB962C8B-B14F-4D97-AF65-F5344CB8AC3E}">
        <p14:creationId xmlns:p14="http://schemas.microsoft.com/office/powerpoint/2010/main" val="1409791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t>15</a:t>
            </a:fld>
            <a:endParaRPr lang="zh-CN" altLang="en-US"/>
          </a:p>
        </p:txBody>
      </p:sp>
    </p:spTree>
    <p:extLst>
      <p:ext uri="{BB962C8B-B14F-4D97-AF65-F5344CB8AC3E}">
        <p14:creationId xmlns:p14="http://schemas.microsoft.com/office/powerpoint/2010/main" val="3126166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080140" y="2236950"/>
            <a:ext cx="12241530" cy="1543526"/>
          </a:xfrm>
        </p:spPr>
        <p:txBody>
          <a:bodyPr/>
          <a:lstStyle/>
          <a:p>
            <a:r>
              <a:rPr lang="zh-CN" altLang="en-US"/>
              <a:t>单击此处编辑母版标题样式</a:t>
            </a:r>
          </a:p>
        </p:txBody>
      </p:sp>
      <p:sp>
        <p:nvSpPr>
          <p:cNvPr id="3" name="副标题 2"/>
          <p:cNvSpPr>
            <a:spLocks noGrp="1"/>
          </p:cNvSpPr>
          <p:nvPr>
            <p:ph type="subTitle" idx="1"/>
          </p:nvPr>
        </p:nvSpPr>
        <p:spPr>
          <a:xfrm>
            <a:off x="2160275" y="4080510"/>
            <a:ext cx="10081262" cy="1840230"/>
          </a:xfrm>
        </p:spPr>
        <p:txBody>
          <a:bodyPr/>
          <a:lstStyle>
            <a:lvl1pPr marL="0" indent="0" algn="ctr">
              <a:buNone/>
              <a:defRPr>
                <a:solidFill>
                  <a:schemeClr val="tx1">
                    <a:tint val="75000"/>
                  </a:schemeClr>
                </a:solidFill>
              </a:defRPr>
            </a:lvl1pPr>
            <a:lvl2pPr marL="534078" indent="0" algn="ctr">
              <a:buNone/>
              <a:defRPr>
                <a:solidFill>
                  <a:schemeClr val="tx1">
                    <a:tint val="75000"/>
                  </a:schemeClr>
                </a:solidFill>
              </a:defRPr>
            </a:lvl2pPr>
            <a:lvl3pPr marL="1068788" indent="0" algn="ctr">
              <a:buNone/>
              <a:defRPr>
                <a:solidFill>
                  <a:schemeClr val="tx1">
                    <a:tint val="75000"/>
                  </a:schemeClr>
                </a:solidFill>
              </a:defRPr>
            </a:lvl3pPr>
            <a:lvl4pPr marL="1602872" indent="0" algn="ctr">
              <a:buNone/>
              <a:defRPr>
                <a:solidFill>
                  <a:schemeClr val="tx1">
                    <a:tint val="75000"/>
                  </a:schemeClr>
                </a:solidFill>
              </a:defRPr>
            </a:lvl4pPr>
            <a:lvl5pPr marL="2137585" indent="0" algn="ctr">
              <a:buNone/>
              <a:defRPr>
                <a:solidFill>
                  <a:schemeClr val="tx1">
                    <a:tint val="75000"/>
                  </a:schemeClr>
                </a:solidFill>
              </a:defRPr>
            </a:lvl5pPr>
            <a:lvl6pPr marL="2671667" indent="0" algn="ctr">
              <a:buNone/>
              <a:defRPr>
                <a:solidFill>
                  <a:schemeClr val="tx1">
                    <a:tint val="75000"/>
                  </a:schemeClr>
                </a:solidFill>
              </a:defRPr>
            </a:lvl6pPr>
            <a:lvl7pPr marL="3205743" indent="0" algn="ctr">
              <a:buNone/>
              <a:defRPr>
                <a:solidFill>
                  <a:schemeClr val="tx1">
                    <a:tint val="75000"/>
                  </a:schemeClr>
                </a:solidFill>
              </a:defRPr>
            </a:lvl7pPr>
            <a:lvl8pPr marL="3740458" indent="0" algn="ctr">
              <a:buNone/>
              <a:defRPr>
                <a:solidFill>
                  <a:schemeClr val="tx1">
                    <a:tint val="75000"/>
                  </a:schemeClr>
                </a:solidFill>
              </a:defRPr>
            </a:lvl8pPr>
            <a:lvl9pPr marL="427453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8C937AB-5291-48FC-9075-9F29944D13C7}" type="datetimeFigureOut">
              <a:rPr lang="zh-CN" altLang="en-US" smtClean="0">
                <a:solidFill>
                  <a:prstClr val="black">
                    <a:tint val="75000"/>
                  </a:prstClr>
                </a:solidFill>
              </a:rPr>
              <a:t>2019/9/28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8A3CECD-E187-45A6-BE7A-E277637993E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C937AB-5291-48FC-9075-9F29944D13C7}" type="datetimeFigureOut">
              <a:rPr lang="zh-CN" altLang="en-US" smtClean="0">
                <a:solidFill>
                  <a:prstClr val="black">
                    <a:tint val="75000"/>
                  </a:prstClr>
                </a:solidFill>
              </a:rPr>
              <a:t>2019/9/28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8A3CECD-E187-45A6-BE7A-E277637993E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156672" y="303375"/>
            <a:ext cx="4083011" cy="6450806"/>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907616" y="303375"/>
            <a:ext cx="12009002" cy="6450806"/>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C937AB-5291-48FC-9075-9F29944D13C7}" type="datetimeFigureOut">
              <a:rPr lang="zh-CN" altLang="en-US" smtClean="0">
                <a:solidFill>
                  <a:prstClr val="black">
                    <a:tint val="75000"/>
                  </a:prstClr>
                </a:solidFill>
              </a:rPr>
              <a:t>2019/9/28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8A3CECD-E187-45A6-BE7A-E277637993E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A98EA23-4705-4949-9F25-022FF59BE6D1}"/>
              </a:ext>
            </a:extLst>
          </p:cNvPr>
          <p:cNvSpPr>
            <a:spLocks noGrp="1"/>
          </p:cNvSpPr>
          <p:nvPr>
            <p:ph type="ctrTitle"/>
          </p:nvPr>
        </p:nvSpPr>
        <p:spPr>
          <a:xfrm>
            <a:off x="1800225" y="1178481"/>
            <a:ext cx="10801350" cy="2506980"/>
          </a:xfrm>
        </p:spPr>
        <p:txBody>
          <a:bodyPr anchor="b"/>
          <a:lstStyle>
            <a:lvl1pPr algn="ctr">
              <a:defRPr sz="6800"/>
            </a:lvl1pPr>
          </a:lstStyle>
          <a:p>
            <a:r>
              <a:rPr lang="zh-CN" altLang="en-US"/>
              <a:t>单击此处编辑母版标题样式</a:t>
            </a:r>
          </a:p>
        </p:txBody>
      </p:sp>
      <p:sp>
        <p:nvSpPr>
          <p:cNvPr id="3" name="副标题 2">
            <a:extLst>
              <a:ext uri="{FF2B5EF4-FFF2-40B4-BE49-F238E27FC236}">
                <a16:creationId xmlns:a16="http://schemas.microsoft.com/office/drawing/2014/main" xmlns="" id="{D66BD2B9-7A78-48EA-854F-A85F693CA60D}"/>
              </a:ext>
            </a:extLst>
          </p:cNvPr>
          <p:cNvSpPr>
            <a:spLocks noGrp="1"/>
          </p:cNvSpPr>
          <p:nvPr>
            <p:ph type="subTitle" idx="1"/>
          </p:nvPr>
        </p:nvSpPr>
        <p:spPr>
          <a:xfrm>
            <a:off x="1800225" y="3782140"/>
            <a:ext cx="10801350" cy="1738550"/>
          </a:xfrm>
        </p:spPr>
        <p:txBody>
          <a:bodyPr/>
          <a:lstStyle>
            <a:lvl1pPr marL="0" indent="0" algn="ctr">
              <a:buNone/>
              <a:defRPr sz="2700"/>
            </a:lvl1pPr>
            <a:lvl2pPr marL="518207" indent="0" algn="ctr">
              <a:buNone/>
              <a:defRPr sz="2300"/>
            </a:lvl2pPr>
            <a:lvl3pPr marL="1036412" indent="0" algn="ctr">
              <a:buNone/>
              <a:defRPr sz="2000"/>
            </a:lvl3pPr>
            <a:lvl4pPr marL="1554621" indent="0" algn="ctr">
              <a:buNone/>
              <a:defRPr sz="1800"/>
            </a:lvl4pPr>
            <a:lvl5pPr marL="2072826" indent="0" algn="ctr">
              <a:buNone/>
              <a:defRPr sz="1800"/>
            </a:lvl5pPr>
            <a:lvl6pPr marL="2591031" indent="0" algn="ctr">
              <a:buNone/>
              <a:defRPr sz="1800"/>
            </a:lvl6pPr>
            <a:lvl7pPr marL="3109241" indent="0" algn="ctr">
              <a:buNone/>
              <a:defRPr sz="1800"/>
            </a:lvl7pPr>
            <a:lvl8pPr marL="3627444" indent="0" algn="ctr">
              <a:buNone/>
              <a:defRPr sz="1800"/>
            </a:lvl8pPr>
            <a:lvl9pPr marL="4145656" indent="0" algn="ctr">
              <a:buNone/>
              <a:defRPr sz="18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65F8C85F-2426-40E7-A7ED-62C2B2DCBCB0}"/>
              </a:ext>
            </a:extLst>
          </p:cNvPr>
          <p:cNvSpPr>
            <a:spLocks noGrp="1"/>
          </p:cNvSpPr>
          <p:nvPr>
            <p:ph type="dt" sz="half" idx="10"/>
          </p:nvPr>
        </p:nvSpPr>
        <p:spPr/>
        <p:txBody>
          <a:bodyPr/>
          <a:lstStyle/>
          <a:p>
            <a:fld id="{441F6E01-41CD-4213-8991-9DED86BCDCED}" type="datetimeFigureOut">
              <a:rPr lang="zh-CN" altLang="en-US" smtClean="0">
                <a:solidFill>
                  <a:prstClr val="black">
                    <a:tint val="75000"/>
                  </a:prstClr>
                </a:solidFill>
              </a:rPr>
              <a:pPr/>
              <a:t>2019/9/28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21E8010E-F413-4EAF-AC97-0CF5A3C92E5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02BDFFA9-B1C7-4844-8DD6-593010B76DFE}"/>
              </a:ext>
            </a:extLst>
          </p:cNvPr>
          <p:cNvSpPr>
            <a:spLocks noGrp="1"/>
          </p:cNvSpPr>
          <p:nvPr>
            <p:ph type="sldNum" sz="quarter" idx="12"/>
          </p:nvPr>
        </p:nvSpPr>
        <p:spPr/>
        <p:txBody>
          <a:bodyPr/>
          <a:lstStyle/>
          <a:p>
            <a:fld id="{FDDDE33E-ED12-4EB4-86B9-A75F1C633C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标题 1">
            <a:extLst>
              <a:ext uri="{FF2B5EF4-FFF2-40B4-BE49-F238E27FC236}">
                <a16:creationId xmlns:a16="http://schemas.microsoft.com/office/drawing/2014/main" xmlns="" id="{CC2AB73D-7672-405A-843A-6363CB668B8B}"/>
              </a:ext>
            </a:extLst>
          </p:cNvPr>
          <p:cNvSpPr txBox="1">
            <a:spLocks/>
          </p:cNvSpPr>
          <p:nvPr userDrawn="1"/>
        </p:nvSpPr>
        <p:spPr>
          <a:xfrm>
            <a:off x="2250287" y="4058031"/>
            <a:ext cx="2301321" cy="1359602"/>
          </a:xfrm>
          <a:prstGeom prst="rect">
            <a:avLst/>
          </a:prstGeom>
        </p:spPr>
        <p:txBody>
          <a:bodyPr vert="horz" lIns="103641" tIns="51822" rIns="103641" bIns="51822"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prstClr val="white"/>
                </a:solidFill>
                <a:latin typeface="微软雅黑" panose="020B0503020204020204" pitchFamily="34" charset="-122"/>
                <a:ea typeface="微软雅黑" panose="020B0503020204020204" pitchFamily="34" charset="-122"/>
              </a:rPr>
              <a:t>                        版权声明</a:t>
            </a:r>
            <a:endParaRPr lang="en-US" altLang="zh-CN" sz="100" dirty="0">
              <a:solidFill>
                <a:prstClr val="white"/>
              </a:solidFill>
              <a:latin typeface="微软雅黑" panose="020B0503020204020204" pitchFamily="34" charset="-122"/>
              <a:ea typeface="微软雅黑" panose="020B0503020204020204" pitchFamily="34" charset="-122"/>
            </a:endParaRPr>
          </a:p>
          <a:p>
            <a:pPr>
              <a:lnSpc>
                <a:spcPct val="150000"/>
              </a:lnSpc>
            </a:pPr>
            <a:r>
              <a:rPr lang="zh-CN" altLang="en-US" sz="100" dirty="0">
                <a:solidFill>
                  <a:prstClr val="white"/>
                </a:solidFill>
                <a:latin typeface="微软雅黑" panose="020B0503020204020204" pitchFamily="34" charset="-122"/>
                <a:ea typeface="微软雅黑" panose="020B0503020204020204" pitchFamily="34" charset="-122"/>
              </a:rPr>
              <a:t/>
            </a:r>
            <a:br>
              <a:rPr lang="zh-CN" altLang="en-US" sz="100" dirty="0">
                <a:solidFill>
                  <a:prstClr val="white"/>
                </a:solidFill>
                <a:latin typeface="微软雅黑" panose="020B0503020204020204" pitchFamily="34" charset="-122"/>
                <a:ea typeface="微软雅黑" panose="020B0503020204020204" pitchFamily="34" charset="-122"/>
              </a:rPr>
            </a:br>
            <a:r>
              <a:rPr lang="zh-CN" altLang="en-US" sz="100" spc="136" dirty="0">
                <a:solidFill>
                  <a:prstClr val="white"/>
                </a:solidFill>
                <a:latin typeface="微软雅黑" panose="020B0503020204020204" pitchFamily="34" charset="-122"/>
                <a:ea typeface="微软雅黑" panose="020B0503020204020204" pitchFamily="34" charset="-122"/>
              </a:rPr>
              <a:t/>
            </a:r>
            <a:br>
              <a:rPr lang="zh-CN" altLang="en-US" sz="100" spc="136" dirty="0">
                <a:solidFill>
                  <a:prstClr val="white"/>
                </a:solidFill>
                <a:latin typeface="微软雅黑" panose="020B0503020204020204" pitchFamily="34" charset="-122"/>
                <a:ea typeface="微软雅黑" panose="020B0503020204020204" pitchFamily="34" charset="-122"/>
              </a:rPr>
            </a:br>
            <a:r>
              <a:rPr lang="zh-CN" altLang="en-US" sz="100" spc="136" dirty="0">
                <a:solidFill>
                  <a:prstClr val="white"/>
                </a:solidFill>
                <a:latin typeface="微软雅黑" panose="020B0503020204020204" pitchFamily="34" charset="-122"/>
                <a:ea typeface="微软雅黑" panose="020B0503020204020204" pitchFamily="34" charset="-122"/>
              </a:rPr>
              <a:t>感谢您下载平台上提供的</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100" spc="136" dirty="0">
                <a:solidFill>
                  <a:prstClr val="white"/>
                </a:solidFill>
                <a:latin typeface="微软雅黑" panose="020B0503020204020204" pitchFamily="34" charset="-122"/>
                <a:ea typeface="微软雅黑" panose="020B0503020204020204" pitchFamily="34" charset="-122"/>
              </a:rPr>
              <a:t/>
            </a:r>
            <a:br>
              <a:rPr lang="en-US" altLang="zh-CN" sz="100" spc="136" dirty="0">
                <a:solidFill>
                  <a:prstClr val="white"/>
                </a:solidFill>
                <a:latin typeface="微软雅黑" panose="020B0503020204020204" pitchFamily="34" charset="-122"/>
                <a:ea typeface="微软雅黑" panose="020B0503020204020204" pitchFamily="34" charset="-122"/>
              </a:rPr>
            </a:br>
            <a:r>
              <a:rPr lang="zh-CN" altLang="en-US" sz="100" spc="136" dirty="0">
                <a:solidFill>
                  <a:prstClr val="white"/>
                </a:solidFill>
                <a:latin typeface="微软雅黑" panose="020B0503020204020204" pitchFamily="34" charset="-122"/>
                <a:ea typeface="微软雅黑" panose="020B0503020204020204" pitchFamily="34" charset="-122"/>
              </a:rPr>
              <a:t/>
            </a:r>
            <a:br>
              <a:rPr lang="zh-CN" altLang="en-US" sz="100" spc="136" dirty="0">
                <a:solidFill>
                  <a:prstClr val="white"/>
                </a:solidFill>
                <a:latin typeface="微软雅黑" panose="020B0503020204020204" pitchFamily="34" charset="-122"/>
                <a:ea typeface="微软雅黑" panose="020B0503020204020204" pitchFamily="34" charset="-122"/>
              </a:rPr>
            </a:br>
            <a:r>
              <a:rPr lang="en-US" altLang="zh-CN" sz="100" spc="136" dirty="0">
                <a:solidFill>
                  <a:prstClr val="white"/>
                </a:solidFill>
                <a:latin typeface="微软雅黑" panose="020B0503020204020204" pitchFamily="34" charset="-122"/>
                <a:ea typeface="微软雅黑" panose="020B0503020204020204" pitchFamily="34" charset="-122"/>
              </a:rPr>
              <a:t>1.</a:t>
            </a:r>
            <a:r>
              <a:rPr lang="zh-CN" altLang="en-US" sz="100" spc="136" dirty="0">
                <a:solidFill>
                  <a:prstClr val="white"/>
                </a:solidFill>
                <a:latin typeface="微软雅黑" panose="020B0503020204020204" pitchFamily="34" charset="-122"/>
                <a:ea typeface="微软雅黑" panose="020B0503020204020204" pitchFamily="34" charset="-122"/>
              </a:rPr>
              <a:t>在熊猫办公出售的</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模板是免版税类（</a:t>
            </a:r>
            <a:r>
              <a:rPr lang="en-US" altLang="zh-CN" sz="100" spc="136" dirty="0">
                <a:solidFill>
                  <a:prstClr val="white"/>
                </a:solidFill>
                <a:latin typeface="微软雅黑" panose="020B0503020204020204" pitchFamily="34" charset="-122"/>
                <a:ea typeface="微软雅黑" panose="020B0503020204020204" pitchFamily="34" charset="-122"/>
              </a:rPr>
              <a:t>RF</a:t>
            </a:r>
            <a:r>
              <a:rPr lang="zh-CN" altLang="en-US" sz="100" spc="136" dirty="0">
                <a:solidFill>
                  <a:prstClr val="white"/>
                </a:solidFill>
                <a:latin typeface="微软雅黑" panose="020B0503020204020204" pitchFamily="34" charset="-122"/>
                <a:ea typeface="微软雅黑" panose="020B0503020204020204" pitchFamily="34" charset="-122"/>
              </a:rPr>
              <a:t>：</a:t>
            </a:r>
            <a:r>
              <a:rPr lang="en-US" altLang="zh-CN" sz="100" spc="136" dirty="0">
                <a:solidFill>
                  <a:prstClr val="white"/>
                </a:solidFill>
                <a:latin typeface="微软雅黑" panose="020B0503020204020204" pitchFamily="34" charset="-122"/>
                <a:ea typeface="微软雅黑" panose="020B0503020204020204" pitchFamily="34" charset="-122"/>
              </a:rPr>
              <a:t>Royalty-Free</a:t>
            </a:r>
            <a:r>
              <a:rPr lang="zh-CN" altLang="en-US" sz="100" spc="136" dirty="0">
                <a:solidFill>
                  <a:prstClr val="white"/>
                </a:solidFill>
                <a:latin typeface="微软雅黑" panose="020B0503020204020204" pitchFamily="34" charset="-122"/>
                <a:ea typeface="微软雅黑" panose="020B0503020204020204" pitchFamily="34" charset="-122"/>
              </a:rPr>
              <a:t>）正版受</a:t>
            </a:r>
            <a:r>
              <a:rPr lang="en-US" altLang="zh-CN" sz="100" spc="136" dirty="0">
                <a:solidFill>
                  <a:prstClr val="white"/>
                </a:solidFill>
                <a:latin typeface="微软雅黑" panose="020B0503020204020204" pitchFamily="34" charset="-122"/>
                <a:ea typeface="微软雅黑" panose="020B0503020204020204" pitchFamily="34" charset="-122"/>
              </a:rPr>
              <a:t>《</a:t>
            </a:r>
            <a:r>
              <a:rPr lang="zh-CN" altLang="en-US" sz="100" spc="136" dirty="0">
                <a:solidFill>
                  <a:prstClr val="white"/>
                </a:solidFill>
                <a:latin typeface="微软雅黑" panose="020B0503020204020204" pitchFamily="34" charset="-122"/>
                <a:ea typeface="微软雅黑" panose="020B0503020204020204" pitchFamily="34" charset="-122"/>
              </a:rPr>
              <a:t>中国人民共和国著作法</a:t>
            </a:r>
            <a:r>
              <a:rPr lang="en-US" altLang="zh-CN" sz="100" spc="136" dirty="0">
                <a:solidFill>
                  <a:prstClr val="white"/>
                </a:solidFill>
                <a:latin typeface="微软雅黑" panose="020B0503020204020204" pitchFamily="34" charset="-122"/>
                <a:ea typeface="微软雅黑" panose="020B0503020204020204" pitchFamily="34" charset="-122"/>
              </a:rPr>
              <a:t>》</a:t>
            </a:r>
            <a:r>
              <a:rPr lang="zh-CN" altLang="en-US" sz="100" spc="136" dirty="0">
                <a:solidFill>
                  <a:prstClr val="white"/>
                </a:solidFill>
                <a:latin typeface="微软雅黑" panose="020B0503020204020204" pitchFamily="34" charset="-122"/>
                <a:ea typeface="微软雅黑" panose="020B0503020204020204" pitchFamily="34" charset="-122"/>
              </a:rPr>
              <a:t>和</a:t>
            </a:r>
            <a:r>
              <a:rPr lang="en-US" altLang="zh-CN" sz="100" spc="136" dirty="0">
                <a:solidFill>
                  <a:prstClr val="white"/>
                </a:solidFill>
                <a:latin typeface="微软雅黑" panose="020B0503020204020204" pitchFamily="34" charset="-122"/>
                <a:ea typeface="微软雅黑" panose="020B0503020204020204" pitchFamily="34" charset="-122"/>
              </a:rPr>
              <a:t>《</a:t>
            </a:r>
            <a:r>
              <a:rPr lang="zh-CN" altLang="en-US" sz="100" spc="136" dirty="0">
                <a:solidFill>
                  <a:prstClr val="white"/>
                </a:solidFill>
                <a:latin typeface="微软雅黑" panose="020B0503020204020204" pitchFamily="34" charset="-122"/>
                <a:ea typeface="微软雅黑" panose="020B0503020204020204" pitchFamily="34" charset="-122"/>
              </a:rPr>
              <a:t>世界版权公约</a:t>
            </a:r>
            <a:r>
              <a:rPr lang="en-US" altLang="zh-CN" sz="100" spc="136" dirty="0">
                <a:solidFill>
                  <a:prstClr val="white"/>
                </a:solidFill>
                <a:latin typeface="微软雅黑" panose="020B0503020204020204" pitchFamily="34" charset="-122"/>
                <a:ea typeface="微软雅黑" panose="020B0503020204020204" pitchFamily="34" charset="-122"/>
              </a:rPr>
              <a:t>》</a:t>
            </a:r>
            <a:r>
              <a:rPr lang="zh-CN" altLang="en-US" sz="100" spc="136" dirty="0">
                <a:solidFill>
                  <a:prstClr val="white"/>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模板素材的使用权。</a:t>
            </a:r>
            <a:br>
              <a:rPr lang="zh-CN" altLang="en-US" sz="100" spc="136" dirty="0">
                <a:solidFill>
                  <a:prstClr val="white"/>
                </a:solidFill>
                <a:latin typeface="微软雅黑" panose="020B0503020204020204" pitchFamily="34" charset="-122"/>
                <a:ea typeface="微软雅黑" panose="020B0503020204020204" pitchFamily="34" charset="-122"/>
              </a:rPr>
            </a:br>
            <a:r>
              <a:rPr lang="en-US" altLang="zh-CN" sz="100" spc="136" dirty="0">
                <a:solidFill>
                  <a:prstClr val="white"/>
                </a:solidFill>
                <a:latin typeface="微软雅黑" panose="020B0503020204020204" pitchFamily="34" charset="-122"/>
                <a:ea typeface="微软雅黑" panose="020B0503020204020204" pitchFamily="34" charset="-122"/>
              </a:rPr>
              <a:t>2.</a:t>
            </a:r>
            <a:r>
              <a:rPr lang="zh-CN" altLang="en-US" sz="100" spc="136" dirty="0">
                <a:solidFill>
                  <a:prstClr val="white"/>
                </a:solidFill>
                <a:latin typeface="微软雅黑" panose="020B0503020204020204" pitchFamily="34" charset="-122"/>
                <a:ea typeface="微软雅黑" panose="020B0503020204020204" pitchFamily="34" charset="-122"/>
              </a:rPr>
              <a:t>不得将熊猫办公的</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模板、</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36" dirty="0">
                <a:solidFill>
                  <a:prstClr val="white"/>
                </a:solidFill>
                <a:latin typeface="微软雅黑" panose="020B0503020204020204" pitchFamily="34" charset="-122"/>
                <a:ea typeface="微软雅黑" panose="020B0503020204020204" pitchFamily="34" charset="-122"/>
              </a:rPr>
            </a:br>
            <a:endParaRPr lang="zh-CN" altLang="en-US" sz="100" spc="136" dirty="0">
              <a:solidFill>
                <a:prstClr val="white"/>
              </a:solidFill>
            </a:endParaRPr>
          </a:p>
        </p:txBody>
      </p:sp>
    </p:spTree>
    <p:extLst>
      <p:ext uri="{BB962C8B-B14F-4D97-AF65-F5344CB8AC3E}">
        <p14:creationId xmlns:p14="http://schemas.microsoft.com/office/powerpoint/2010/main" val="87090011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305DC85-980A-420C-989A-4FFEBA5F0C4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DB777FB-69AE-4A77-ABBC-F9F7797B8F5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9A77060-69F3-4030-AACA-005F34C5BEE4}"/>
              </a:ext>
            </a:extLst>
          </p:cNvPr>
          <p:cNvSpPr>
            <a:spLocks noGrp="1"/>
          </p:cNvSpPr>
          <p:nvPr>
            <p:ph type="dt" sz="half" idx="10"/>
          </p:nvPr>
        </p:nvSpPr>
        <p:spPr/>
        <p:txBody>
          <a:bodyPr/>
          <a:lstStyle/>
          <a:p>
            <a:fld id="{441F6E01-41CD-4213-8991-9DED86BCDCED}" type="datetimeFigureOut">
              <a:rPr lang="zh-CN" altLang="en-US" smtClean="0">
                <a:solidFill>
                  <a:prstClr val="black">
                    <a:tint val="75000"/>
                  </a:prstClr>
                </a:solidFill>
              </a:rPr>
              <a:pPr/>
              <a:t>2019/9/28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32BE6DF2-3D1A-4C92-B330-2BF347EFBD0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F8DFC5C1-4704-4D71-B6F1-CB77D91A124C}"/>
              </a:ext>
            </a:extLst>
          </p:cNvPr>
          <p:cNvSpPr>
            <a:spLocks noGrp="1"/>
          </p:cNvSpPr>
          <p:nvPr>
            <p:ph type="sldNum" sz="quarter" idx="12"/>
          </p:nvPr>
        </p:nvSpPr>
        <p:spPr/>
        <p:txBody>
          <a:bodyPr/>
          <a:lstStyle/>
          <a:p>
            <a:fld id="{FDDDE33E-ED12-4EB4-86B9-A75F1C633C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标题 1">
            <a:extLst>
              <a:ext uri="{FF2B5EF4-FFF2-40B4-BE49-F238E27FC236}">
                <a16:creationId xmlns:a16="http://schemas.microsoft.com/office/drawing/2014/main" xmlns="" id="{1A0CBAE3-EE57-4502-834C-6BFD116E2BFC}"/>
              </a:ext>
            </a:extLst>
          </p:cNvPr>
          <p:cNvSpPr txBox="1">
            <a:spLocks/>
          </p:cNvSpPr>
          <p:nvPr userDrawn="1"/>
        </p:nvSpPr>
        <p:spPr>
          <a:xfrm>
            <a:off x="2250287" y="4058031"/>
            <a:ext cx="2301321" cy="1359602"/>
          </a:xfrm>
          <a:prstGeom prst="rect">
            <a:avLst/>
          </a:prstGeom>
        </p:spPr>
        <p:txBody>
          <a:bodyPr vert="horz" lIns="103641" tIns="51822" rIns="103641" bIns="51822"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prstClr val="white"/>
                </a:solidFill>
                <a:latin typeface="微软雅黑" panose="020B0503020204020204" pitchFamily="34" charset="-122"/>
                <a:ea typeface="微软雅黑" panose="020B0503020204020204" pitchFamily="34" charset="-122"/>
              </a:rPr>
              <a:t>                        版权声明</a:t>
            </a:r>
            <a:endParaRPr lang="en-US" altLang="zh-CN" sz="100" dirty="0">
              <a:solidFill>
                <a:prstClr val="white"/>
              </a:solidFill>
              <a:latin typeface="微软雅黑" panose="020B0503020204020204" pitchFamily="34" charset="-122"/>
              <a:ea typeface="微软雅黑" panose="020B0503020204020204" pitchFamily="34" charset="-122"/>
            </a:endParaRPr>
          </a:p>
          <a:p>
            <a:pPr>
              <a:lnSpc>
                <a:spcPct val="150000"/>
              </a:lnSpc>
            </a:pPr>
            <a:r>
              <a:rPr lang="zh-CN" altLang="en-US" sz="100" dirty="0">
                <a:solidFill>
                  <a:prstClr val="white"/>
                </a:solidFill>
                <a:latin typeface="微软雅黑" panose="020B0503020204020204" pitchFamily="34" charset="-122"/>
                <a:ea typeface="微软雅黑" panose="020B0503020204020204" pitchFamily="34" charset="-122"/>
              </a:rPr>
              <a:t/>
            </a:r>
            <a:br>
              <a:rPr lang="zh-CN" altLang="en-US" sz="100" dirty="0">
                <a:solidFill>
                  <a:prstClr val="white"/>
                </a:solidFill>
                <a:latin typeface="微软雅黑" panose="020B0503020204020204" pitchFamily="34" charset="-122"/>
                <a:ea typeface="微软雅黑" panose="020B0503020204020204" pitchFamily="34" charset="-122"/>
              </a:rPr>
            </a:br>
            <a:r>
              <a:rPr lang="zh-CN" altLang="en-US" sz="100" spc="136" dirty="0">
                <a:solidFill>
                  <a:prstClr val="white"/>
                </a:solidFill>
                <a:latin typeface="微软雅黑" panose="020B0503020204020204" pitchFamily="34" charset="-122"/>
                <a:ea typeface="微软雅黑" panose="020B0503020204020204" pitchFamily="34" charset="-122"/>
              </a:rPr>
              <a:t/>
            </a:r>
            <a:br>
              <a:rPr lang="zh-CN" altLang="en-US" sz="100" spc="136" dirty="0">
                <a:solidFill>
                  <a:prstClr val="white"/>
                </a:solidFill>
                <a:latin typeface="微软雅黑" panose="020B0503020204020204" pitchFamily="34" charset="-122"/>
                <a:ea typeface="微软雅黑" panose="020B0503020204020204" pitchFamily="34" charset="-122"/>
              </a:rPr>
            </a:br>
            <a:r>
              <a:rPr lang="zh-CN" altLang="en-US" sz="100" spc="136" dirty="0">
                <a:solidFill>
                  <a:prstClr val="white"/>
                </a:solidFill>
                <a:latin typeface="微软雅黑" panose="020B0503020204020204" pitchFamily="34" charset="-122"/>
                <a:ea typeface="微软雅黑" panose="020B0503020204020204" pitchFamily="34" charset="-122"/>
              </a:rPr>
              <a:t>感谢您下载平台上提供的</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100" spc="136" dirty="0">
                <a:solidFill>
                  <a:prstClr val="white"/>
                </a:solidFill>
                <a:latin typeface="微软雅黑" panose="020B0503020204020204" pitchFamily="34" charset="-122"/>
                <a:ea typeface="微软雅黑" panose="020B0503020204020204" pitchFamily="34" charset="-122"/>
              </a:rPr>
              <a:t/>
            </a:r>
            <a:br>
              <a:rPr lang="en-US" altLang="zh-CN" sz="100" spc="136" dirty="0">
                <a:solidFill>
                  <a:prstClr val="white"/>
                </a:solidFill>
                <a:latin typeface="微软雅黑" panose="020B0503020204020204" pitchFamily="34" charset="-122"/>
                <a:ea typeface="微软雅黑" panose="020B0503020204020204" pitchFamily="34" charset="-122"/>
              </a:rPr>
            </a:br>
            <a:r>
              <a:rPr lang="zh-CN" altLang="en-US" sz="100" spc="136" dirty="0">
                <a:solidFill>
                  <a:prstClr val="white"/>
                </a:solidFill>
                <a:latin typeface="微软雅黑" panose="020B0503020204020204" pitchFamily="34" charset="-122"/>
                <a:ea typeface="微软雅黑" panose="020B0503020204020204" pitchFamily="34" charset="-122"/>
              </a:rPr>
              <a:t/>
            </a:r>
            <a:br>
              <a:rPr lang="zh-CN" altLang="en-US" sz="100" spc="136" dirty="0">
                <a:solidFill>
                  <a:prstClr val="white"/>
                </a:solidFill>
                <a:latin typeface="微软雅黑" panose="020B0503020204020204" pitchFamily="34" charset="-122"/>
                <a:ea typeface="微软雅黑" panose="020B0503020204020204" pitchFamily="34" charset="-122"/>
              </a:rPr>
            </a:br>
            <a:r>
              <a:rPr lang="en-US" altLang="zh-CN" sz="100" spc="136" dirty="0">
                <a:solidFill>
                  <a:prstClr val="white"/>
                </a:solidFill>
                <a:latin typeface="微软雅黑" panose="020B0503020204020204" pitchFamily="34" charset="-122"/>
                <a:ea typeface="微软雅黑" panose="020B0503020204020204" pitchFamily="34" charset="-122"/>
              </a:rPr>
              <a:t>1.</a:t>
            </a:r>
            <a:r>
              <a:rPr lang="zh-CN" altLang="en-US" sz="100" spc="136" dirty="0">
                <a:solidFill>
                  <a:prstClr val="white"/>
                </a:solidFill>
                <a:latin typeface="微软雅黑" panose="020B0503020204020204" pitchFamily="34" charset="-122"/>
                <a:ea typeface="微软雅黑" panose="020B0503020204020204" pitchFamily="34" charset="-122"/>
              </a:rPr>
              <a:t>在熊猫办公出售的</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模板是免版税类（</a:t>
            </a:r>
            <a:r>
              <a:rPr lang="en-US" altLang="zh-CN" sz="100" spc="136" dirty="0">
                <a:solidFill>
                  <a:prstClr val="white"/>
                </a:solidFill>
                <a:latin typeface="微软雅黑" panose="020B0503020204020204" pitchFamily="34" charset="-122"/>
                <a:ea typeface="微软雅黑" panose="020B0503020204020204" pitchFamily="34" charset="-122"/>
              </a:rPr>
              <a:t>RF</a:t>
            </a:r>
            <a:r>
              <a:rPr lang="zh-CN" altLang="en-US" sz="100" spc="136" dirty="0">
                <a:solidFill>
                  <a:prstClr val="white"/>
                </a:solidFill>
                <a:latin typeface="微软雅黑" panose="020B0503020204020204" pitchFamily="34" charset="-122"/>
                <a:ea typeface="微软雅黑" panose="020B0503020204020204" pitchFamily="34" charset="-122"/>
              </a:rPr>
              <a:t>：</a:t>
            </a:r>
            <a:r>
              <a:rPr lang="en-US" altLang="zh-CN" sz="100" spc="136" dirty="0">
                <a:solidFill>
                  <a:prstClr val="white"/>
                </a:solidFill>
                <a:latin typeface="微软雅黑" panose="020B0503020204020204" pitchFamily="34" charset="-122"/>
                <a:ea typeface="微软雅黑" panose="020B0503020204020204" pitchFamily="34" charset="-122"/>
              </a:rPr>
              <a:t>Royalty-Free</a:t>
            </a:r>
            <a:r>
              <a:rPr lang="zh-CN" altLang="en-US" sz="100" spc="136" dirty="0">
                <a:solidFill>
                  <a:prstClr val="white"/>
                </a:solidFill>
                <a:latin typeface="微软雅黑" panose="020B0503020204020204" pitchFamily="34" charset="-122"/>
                <a:ea typeface="微软雅黑" panose="020B0503020204020204" pitchFamily="34" charset="-122"/>
              </a:rPr>
              <a:t>）正版受</a:t>
            </a:r>
            <a:r>
              <a:rPr lang="en-US" altLang="zh-CN" sz="100" spc="136" dirty="0">
                <a:solidFill>
                  <a:prstClr val="white"/>
                </a:solidFill>
                <a:latin typeface="微软雅黑" panose="020B0503020204020204" pitchFamily="34" charset="-122"/>
                <a:ea typeface="微软雅黑" panose="020B0503020204020204" pitchFamily="34" charset="-122"/>
              </a:rPr>
              <a:t>《</a:t>
            </a:r>
            <a:r>
              <a:rPr lang="zh-CN" altLang="en-US" sz="100" spc="136" dirty="0">
                <a:solidFill>
                  <a:prstClr val="white"/>
                </a:solidFill>
                <a:latin typeface="微软雅黑" panose="020B0503020204020204" pitchFamily="34" charset="-122"/>
                <a:ea typeface="微软雅黑" panose="020B0503020204020204" pitchFamily="34" charset="-122"/>
              </a:rPr>
              <a:t>中国人民共和国著作法</a:t>
            </a:r>
            <a:r>
              <a:rPr lang="en-US" altLang="zh-CN" sz="100" spc="136" dirty="0">
                <a:solidFill>
                  <a:prstClr val="white"/>
                </a:solidFill>
                <a:latin typeface="微软雅黑" panose="020B0503020204020204" pitchFamily="34" charset="-122"/>
                <a:ea typeface="微软雅黑" panose="020B0503020204020204" pitchFamily="34" charset="-122"/>
              </a:rPr>
              <a:t>》</a:t>
            </a:r>
            <a:r>
              <a:rPr lang="zh-CN" altLang="en-US" sz="100" spc="136" dirty="0">
                <a:solidFill>
                  <a:prstClr val="white"/>
                </a:solidFill>
                <a:latin typeface="微软雅黑" panose="020B0503020204020204" pitchFamily="34" charset="-122"/>
                <a:ea typeface="微软雅黑" panose="020B0503020204020204" pitchFamily="34" charset="-122"/>
              </a:rPr>
              <a:t>和</a:t>
            </a:r>
            <a:r>
              <a:rPr lang="en-US" altLang="zh-CN" sz="100" spc="136" dirty="0">
                <a:solidFill>
                  <a:prstClr val="white"/>
                </a:solidFill>
                <a:latin typeface="微软雅黑" panose="020B0503020204020204" pitchFamily="34" charset="-122"/>
                <a:ea typeface="微软雅黑" panose="020B0503020204020204" pitchFamily="34" charset="-122"/>
              </a:rPr>
              <a:t>《</a:t>
            </a:r>
            <a:r>
              <a:rPr lang="zh-CN" altLang="en-US" sz="100" spc="136" dirty="0">
                <a:solidFill>
                  <a:prstClr val="white"/>
                </a:solidFill>
                <a:latin typeface="微软雅黑" panose="020B0503020204020204" pitchFamily="34" charset="-122"/>
                <a:ea typeface="微软雅黑" panose="020B0503020204020204" pitchFamily="34" charset="-122"/>
              </a:rPr>
              <a:t>世界版权公约</a:t>
            </a:r>
            <a:r>
              <a:rPr lang="en-US" altLang="zh-CN" sz="100" spc="136" dirty="0">
                <a:solidFill>
                  <a:prstClr val="white"/>
                </a:solidFill>
                <a:latin typeface="微软雅黑" panose="020B0503020204020204" pitchFamily="34" charset="-122"/>
                <a:ea typeface="微软雅黑" panose="020B0503020204020204" pitchFamily="34" charset="-122"/>
              </a:rPr>
              <a:t>》</a:t>
            </a:r>
            <a:r>
              <a:rPr lang="zh-CN" altLang="en-US" sz="100" spc="136" dirty="0">
                <a:solidFill>
                  <a:prstClr val="white"/>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模板素材的使用权。</a:t>
            </a:r>
            <a:br>
              <a:rPr lang="zh-CN" altLang="en-US" sz="100" spc="136" dirty="0">
                <a:solidFill>
                  <a:prstClr val="white"/>
                </a:solidFill>
                <a:latin typeface="微软雅黑" panose="020B0503020204020204" pitchFamily="34" charset="-122"/>
                <a:ea typeface="微软雅黑" panose="020B0503020204020204" pitchFamily="34" charset="-122"/>
              </a:rPr>
            </a:br>
            <a:r>
              <a:rPr lang="en-US" altLang="zh-CN" sz="100" spc="136" dirty="0">
                <a:solidFill>
                  <a:prstClr val="white"/>
                </a:solidFill>
                <a:latin typeface="微软雅黑" panose="020B0503020204020204" pitchFamily="34" charset="-122"/>
                <a:ea typeface="微软雅黑" panose="020B0503020204020204" pitchFamily="34" charset="-122"/>
              </a:rPr>
              <a:t>2.</a:t>
            </a:r>
            <a:r>
              <a:rPr lang="zh-CN" altLang="en-US" sz="100" spc="136" dirty="0">
                <a:solidFill>
                  <a:prstClr val="white"/>
                </a:solidFill>
                <a:latin typeface="微软雅黑" panose="020B0503020204020204" pitchFamily="34" charset="-122"/>
                <a:ea typeface="微软雅黑" panose="020B0503020204020204" pitchFamily="34" charset="-122"/>
              </a:rPr>
              <a:t>不得将熊猫办公的</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模板、</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36" dirty="0">
                <a:solidFill>
                  <a:prstClr val="white"/>
                </a:solidFill>
                <a:latin typeface="微软雅黑" panose="020B0503020204020204" pitchFamily="34" charset="-122"/>
                <a:ea typeface="微软雅黑" panose="020B0503020204020204" pitchFamily="34" charset="-122"/>
              </a:rPr>
            </a:br>
            <a:endParaRPr lang="zh-CN" altLang="en-US" sz="100" spc="136" dirty="0">
              <a:solidFill>
                <a:prstClr val="white"/>
              </a:solidFill>
            </a:endParaRPr>
          </a:p>
        </p:txBody>
      </p:sp>
    </p:spTree>
    <p:extLst>
      <p:ext uri="{BB962C8B-B14F-4D97-AF65-F5344CB8AC3E}">
        <p14:creationId xmlns:p14="http://schemas.microsoft.com/office/powerpoint/2010/main" val="32271924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FFC6D9A-6578-4D42-B547-33F869FC8FBB}"/>
              </a:ext>
            </a:extLst>
          </p:cNvPr>
          <p:cNvSpPr>
            <a:spLocks noGrp="1"/>
          </p:cNvSpPr>
          <p:nvPr>
            <p:ph type="title"/>
          </p:nvPr>
        </p:nvSpPr>
        <p:spPr>
          <a:xfrm>
            <a:off x="982625" y="1795227"/>
            <a:ext cx="12421553" cy="2995374"/>
          </a:xfrm>
        </p:spPr>
        <p:txBody>
          <a:bodyPr anchor="b"/>
          <a:lstStyle>
            <a:lvl1pPr>
              <a:defRPr sz="68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3BFFC1CE-7FA4-431B-B6A9-6509DA44A533}"/>
              </a:ext>
            </a:extLst>
          </p:cNvPr>
          <p:cNvSpPr>
            <a:spLocks noGrp="1"/>
          </p:cNvSpPr>
          <p:nvPr>
            <p:ph type="body" idx="1"/>
          </p:nvPr>
        </p:nvSpPr>
        <p:spPr>
          <a:xfrm>
            <a:off x="982625" y="4818941"/>
            <a:ext cx="12421553" cy="1575196"/>
          </a:xfrm>
        </p:spPr>
        <p:txBody>
          <a:bodyPr/>
          <a:lstStyle>
            <a:lvl1pPr marL="0" indent="0">
              <a:buNone/>
              <a:defRPr sz="2700">
                <a:solidFill>
                  <a:schemeClr val="tx1">
                    <a:tint val="75000"/>
                  </a:schemeClr>
                </a:solidFill>
              </a:defRPr>
            </a:lvl1pPr>
            <a:lvl2pPr marL="518207" indent="0">
              <a:buNone/>
              <a:defRPr sz="2300">
                <a:solidFill>
                  <a:schemeClr val="tx1">
                    <a:tint val="75000"/>
                  </a:schemeClr>
                </a:solidFill>
              </a:defRPr>
            </a:lvl2pPr>
            <a:lvl3pPr marL="1036412" indent="0">
              <a:buNone/>
              <a:defRPr sz="2000">
                <a:solidFill>
                  <a:schemeClr val="tx1">
                    <a:tint val="75000"/>
                  </a:schemeClr>
                </a:solidFill>
              </a:defRPr>
            </a:lvl3pPr>
            <a:lvl4pPr marL="1554621" indent="0">
              <a:buNone/>
              <a:defRPr sz="1800">
                <a:solidFill>
                  <a:schemeClr val="tx1">
                    <a:tint val="75000"/>
                  </a:schemeClr>
                </a:solidFill>
              </a:defRPr>
            </a:lvl4pPr>
            <a:lvl5pPr marL="2072826" indent="0">
              <a:buNone/>
              <a:defRPr sz="1800">
                <a:solidFill>
                  <a:schemeClr val="tx1">
                    <a:tint val="75000"/>
                  </a:schemeClr>
                </a:solidFill>
              </a:defRPr>
            </a:lvl5pPr>
            <a:lvl6pPr marL="2591031" indent="0">
              <a:buNone/>
              <a:defRPr sz="1800">
                <a:solidFill>
                  <a:schemeClr val="tx1">
                    <a:tint val="75000"/>
                  </a:schemeClr>
                </a:solidFill>
              </a:defRPr>
            </a:lvl6pPr>
            <a:lvl7pPr marL="3109241" indent="0">
              <a:buNone/>
              <a:defRPr sz="1800">
                <a:solidFill>
                  <a:schemeClr val="tx1">
                    <a:tint val="75000"/>
                  </a:schemeClr>
                </a:solidFill>
              </a:defRPr>
            </a:lvl7pPr>
            <a:lvl8pPr marL="3627444" indent="0">
              <a:buNone/>
              <a:defRPr sz="1800">
                <a:solidFill>
                  <a:schemeClr val="tx1">
                    <a:tint val="75000"/>
                  </a:schemeClr>
                </a:solidFill>
              </a:defRPr>
            </a:lvl8pPr>
            <a:lvl9pPr marL="4145656" indent="0">
              <a:buNone/>
              <a:defRPr sz="18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B9F6D874-CDC0-4214-A26A-0A43519C3528}"/>
              </a:ext>
            </a:extLst>
          </p:cNvPr>
          <p:cNvSpPr>
            <a:spLocks noGrp="1"/>
          </p:cNvSpPr>
          <p:nvPr>
            <p:ph type="dt" sz="half" idx="10"/>
          </p:nvPr>
        </p:nvSpPr>
        <p:spPr/>
        <p:txBody>
          <a:bodyPr/>
          <a:lstStyle/>
          <a:p>
            <a:fld id="{441F6E01-41CD-4213-8991-9DED86BCDCED}" type="datetimeFigureOut">
              <a:rPr lang="zh-CN" altLang="en-US" smtClean="0">
                <a:solidFill>
                  <a:prstClr val="black">
                    <a:tint val="75000"/>
                  </a:prstClr>
                </a:solidFill>
              </a:rPr>
              <a:pPr/>
              <a:t>2019/9/28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133024EA-D0BA-43C5-83A0-9E629C4490A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78EA081E-9C66-419D-919B-961795AF4DEA}"/>
              </a:ext>
            </a:extLst>
          </p:cNvPr>
          <p:cNvSpPr>
            <a:spLocks noGrp="1"/>
          </p:cNvSpPr>
          <p:nvPr>
            <p:ph type="sldNum" sz="quarter" idx="12"/>
          </p:nvPr>
        </p:nvSpPr>
        <p:spPr/>
        <p:txBody>
          <a:bodyPr/>
          <a:lstStyle/>
          <a:p>
            <a:fld id="{FDDDE33E-ED12-4EB4-86B9-A75F1C633C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标题 1">
            <a:extLst>
              <a:ext uri="{FF2B5EF4-FFF2-40B4-BE49-F238E27FC236}">
                <a16:creationId xmlns:a16="http://schemas.microsoft.com/office/drawing/2014/main" xmlns="" id="{9B71C674-E1DD-43C9-876C-61EE2D40F361}"/>
              </a:ext>
            </a:extLst>
          </p:cNvPr>
          <p:cNvSpPr txBox="1">
            <a:spLocks/>
          </p:cNvSpPr>
          <p:nvPr userDrawn="1"/>
        </p:nvSpPr>
        <p:spPr>
          <a:xfrm>
            <a:off x="1929211" y="2240859"/>
            <a:ext cx="2301321" cy="1359602"/>
          </a:xfrm>
          <a:prstGeom prst="rect">
            <a:avLst/>
          </a:prstGeom>
        </p:spPr>
        <p:txBody>
          <a:bodyPr vert="horz" lIns="103641" tIns="51822" rIns="103641" bIns="51822"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prstClr val="white"/>
                </a:solidFill>
                <a:latin typeface="微软雅黑" panose="020B0503020204020204" pitchFamily="34" charset="-122"/>
                <a:ea typeface="微软雅黑" panose="020B0503020204020204" pitchFamily="34" charset="-122"/>
              </a:rPr>
              <a:t>                        版权声明</a:t>
            </a:r>
            <a:endParaRPr lang="en-US" altLang="zh-CN" sz="100" dirty="0">
              <a:solidFill>
                <a:prstClr val="white"/>
              </a:solidFill>
              <a:latin typeface="微软雅黑" panose="020B0503020204020204" pitchFamily="34" charset="-122"/>
              <a:ea typeface="微软雅黑" panose="020B0503020204020204" pitchFamily="34" charset="-122"/>
            </a:endParaRPr>
          </a:p>
          <a:p>
            <a:pPr>
              <a:lnSpc>
                <a:spcPct val="150000"/>
              </a:lnSpc>
            </a:pPr>
            <a:r>
              <a:rPr lang="zh-CN" altLang="en-US" sz="100" dirty="0">
                <a:solidFill>
                  <a:prstClr val="white"/>
                </a:solidFill>
                <a:latin typeface="微软雅黑" panose="020B0503020204020204" pitchFamily="34" charset="-122"/>
                <a:ea typeface="微软雅黑" panose="020B0503020204020204" pitchFamily="34" charset="-122"/>
              </a:rPr>
              <a:t/>
            </a:r>
            <a:br>
              <a:rPr lang="zh-CN" altLang="en-US" sz="100" dirty="0">
                <a:solidFill>
                  <a:prstClr val="white"/>
                </a:solidFill>
                <a:latin typeface="微软雅黑" panose="020B0503020204020204" pitchFamily="34" charset="-122"/>
                <a:ea typeface="微软雅黑" panose="020B0503020204020204" pitchFamily="34" charset="-122"/>
              </a:rPr>
            </a:br>
            <a:r>
              <a:rPr lang="zh-CN" altLang="en-US" sz="100" spc="136" dirty="0">
                <a:solidFill>
                  <a:prstClr val="white"/>
                </a:solidFill>
                <a:latin typeface="微软雅黑" panose="020B0503020204020204" pitchFamily="34" charset="-122"/>
                <a:ea typeface="微软雅黑" panose="020B0503020204020204" pitchFamily="34" charset="-122"/>
              </a:rPr>
              <a:t/>
            </a:r>
            <a:br>
              <a:rPr lang="zh-CN" altLang="en-US" sz="100" spc="136" dirty="0">
                <a:solidFill>
                  <a:prstClr val="white"/>
                </a:solidFill>
                <a:latin typeface="微软雅黑" panose="020B0503020204020204" pitchFamily="34" charset="-122"/>
                <a:ea typeface="微软雅黑" panose="020B0503020204020204" pitchFamily="34" charset="-122"/>
              </a:rPr>
            </a:br>
            <a:r>
              <a:rPr lang="zh-CN" altLang="en-US" sz="100" spc="136" dirty="0">
                <a:solidFill>
                  <a:prstClr val="white"/>
                </a:solidFill>
                <a:latin typeface="微软雅黑" panose="020B0503020204020204" pitchFamily="34" charset="-122"/>
                <a:ea typeface="微软雅黑" panose="020B0503020204020204" pitchFamily="34" charset="-122"/>
              </a:rPr>
              <a:t>感谢您下载平台上提供的</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100" spc="136" dirty="0">
                <a:solidFill>
                  <a:prstClr val="white"/>
                </a:solidFill>
                <a:latin typeface="微软雅黑" panose="020B0503020204020204" pitchFamily="34" charset="-122"/>
                <a:ea typeface="微软雅黑" panose="020B0503020204020204" pitchFamily="34" charset="-122"/>
              </a:rPr>
              <a:t/>
            </a:r>
            <a:br>
              <a:rPr lang="en-US" altLang="zh-CN" sz="100" spc="136" dirty="0">
                <a:solidFill>
                  <a:prstClr val="white"/>
                </a:solidFill>
                <a:latin typeface="微软雅黑" panose="020B0503020204020204" pitchFamily="34" charset="-122"/>
                <a:ea typeface="微软雅黑" panose="020B0503020204020204" pitchFamily="34" charset="-122"/>
              </a:rPr>
            </a:br>
            <a:r>
              <a:rPr lang="zh-CN" altLang="en-US" sz="100" spc="136" dirty="0">
                <a:solidFill>
                  <a:prstClr val="white"/>
                </a:solidFill>
                <a:latin typeface="微软雅黑" panose="020B0503020204020204" pitchFamily="34" charset="-122"/>
                <a:ea typeface="微软雅黑" panose="020B0503020204020204" pitchFamily="34" charset="-122"/>
              </a:rPr>
              <a:t/>
            </a:r>
            <a:br>
              <a:rPr lang="zh-CN" altLang="en-US" sz="100" spc="136" dirty="0">
                <a:solidFill>
                  <a:prstClr val="white"/>
                </a:solidFill>
                <a:latin typeface="微软雅黑" panose="020B0503020204020204" pitchFamily="34" charset="-122"/>
                <a:ea typeface="微软雅黑" panose="020B0503020204020204" pitchFamily="34" charset="-122"/>
              </a:rPr>
            </a:br>
            <a:r>
              <a:rPr lang="en-US" altLang="zh-CN" sz="100" spc="136" dirty="0">
                <a:solidFill>
                  <a:prstClr val="white"/>
                </a:solidFill>
                <a:latin typeface="微软雅黑" panose="020B0503020204020204" pitchFamily="34" charset="-122"/>
                <a:ea typeface="微软雅黑" panose="020B0503020204020204" pitchFamily="34" charset="-122"/>
              </a:rPr>
              <a:t>1.</a:t>
            </a:r>
            <a:r>
              <a:rPr lang="zh-CN" altLang="en-US" sz="100" spc="136" dirty="0">
                <a:solidFill>
                  <a:prstClr val="white"/>
                </a:solidFill>
                <a:latin typeface="微软雅黑" panose="020B0503020204020204" pitchFamily="34" charset="-122"/>
                <a:ea typeface="微软雅黑" panose="020B0503020204020204" pitchFamily="34" charset="-122"/>
              </a:rPr>
              <a:t>在熊猫办公出售的</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模板是免版税类（</a:t>
            </a:r>
            <a:r>
              <a:rPr lang="en-US" altLang="zh-CN" sz="100" spc="136" dirty="0">
                <a:solidFill>
                  <a:prstClr val="white"/>
                </a:solidFill>
                <a:latin typeface="微软雅黑" panose="020B0503020204020204" pitchFamily="34" charset="-122"/>
                <a:ea typeface="微软雅黑" panose="020B0503020204020204" pitchFamily="34" charset="-122"/>
              </a:rPr>
              <a:t>RF</a:t>
            </a:r>
            <a:r>
              <a:rPr lang="zh-CN" altLang="en-US" sz="100" spc="136" dirty="0">
                <a:solidFill>
                  <a:prstClr val="white"/>
                </a:solidFill>
                <a:latin typeface="微软雅黑" panose="020B0503020204020204" pitchFamily="34" charset="-122"/>
                <a:ea typeface="微软雅黑" panose="020B0503020204020204" pitchFamily="34" charset="-122"/>
              </a:rPr>
              <a:t>：</a:t>
            </a:r>
            <a:r>
              <a:rPr lang="en-US" altLang="zh-CN" sz="100" spc="136" dirty="0">
                <a:solidFill>
                  <a:prstClr val="white"/>
                </a:solidFill>
                <a:latin typeface="微软雅黑" panose="020B0503020204020204" pitchFamily="34" charset="-122"/>
                <a:ea typeface="微软雅黑" panose="020B0503020204020204" pitchFamily="34" charset="-122"/>
              </a:rPr>
              <a:t>Royalty-Free</a:t>
            </a:r>
            <a:r>
              <a:rPr lang="zh-CN" altLang="en-US" sz="100" spc="136" dirty="0">
                <a:solidFill>
                  <a:prstClr val="white"/>
                </a:solidFill>
                <a:latin typeface="微软雅黑" panose="020B0503020204020204" pitchFamily="34" charset="-122"/>
                <a:ea typeface="微软雅黑" panose="020B0503020204020204" pitchFamily="34" charset="-122"/>
              </a:rPr>
              <a:t>）正版受</a:t>
            </a:r>
            <a:r>
              <a:rPr lang="en-US" altLang="zh-CN" sz="100" spc="136" dirty="0">
                <a:solidFill>
                  <a:prstClr val="white"/>
                </a:solidFill>
                <a:latin typeface="微软雅黑" panose="020B0503020204020204" pitchFamily="34" charset="-122"/>
                <a:ea typeface="微软雅黑" panose="020B0503020204020204" pitchFamily="34" charset="-122"/>
              </a:rPr>
              <a:t>《</a:t>
            </a:r>
            <a:r>
              <a:rPr lang="zh-CN" altLang="en-US" sz="100" spc="136" dirty="0">
                <a:solidFill>
                  <a:prstClr val="white"/>
                </a:solidFill>
                <a:latin typeface="微软雅黑" panose="020B0503020204020204" pitchFamily="34" charset="-122"/>
                <a:ea typeface="微软雅黑" panose="020B0503020204020204" pitchFamily="34" charset="-122"/>
              </a:rPr>
              <a:t>中国人民共和国著作法</a:t>
            </a:r>
            <a:r>
              <a:rPr lang="en-US" altLang="zh-CN" sz="100" spc="136" dirty="0">
                <a:solidFill>
                  <a:prstClr val="white"/>
                </a:solidFill>
                <a:latin typeface="微软雅黑" panose="020B0503020204020204" pitchFamily="34" charset="-122"/>
                <a:ea typeface="微软雅黑" panose="020B0503020204020204" pitchFamily="34" charset="-122"/>
              </a:rPr>
              <a:t>》</a:t>
            </a:r>
            <a:r>
              <a:rPr lang="zh-CN" altLang="en-US" sz="100" spc="136" dirty="0">
                <a:solidFill>
                  <a:prstClr val="white"/>
                </a:solidFill>
                <a:latin typeface="微软雅黑" panose="020B0503020204020204" pitchFamily="34" charset="-122"/>
                <a:ea typeface="微软雅黑" panose="020B0503020204020204" pitchFamily="34" charset="-122"/>
              </a:rPr>
              <a:t>和</a:t>
            </a:r>
            <a:r>
              <a:rPr lang="en-US" altLang="zh-CN" sz="100" spc="136" dirty="0">
                <a:solidFill>
                  <a:prstClr val="white"/>
                </a:solidFill>
                <a:latin typeface="微软雅黑" panose="020B0503020204020204" pitchFamily="34" charset="-122"/>
                <a:ea typeface="微软雅黑" panose="020B0503020204020204" pitchFamily="34" charset="-122"/>
              </a:rPr>
              <a:t>《</a:t>
            </a:r>
            <a:r>
              <a:rPr lang="zh-CN" altLang="en-US" sz="100" spc="136" dirty="0">
                <a:solidFill>
                  <a:prstClr val="white"/>
                </a:solidFill>
                <a:latin typeface="微软雅黑" panose="020B0503020204020204" pitchFamily="34" charset="-122"/>
                <a:ea typeface="微软雅黑" panose="020B0503020204020204" pitchFamily="34" charset="-122"/>
              </a:rPr>
              <a:t>世界版权公约</a:t>
            </a:r>
            <a:r>
              <a:rPr lang="en-US" altLang="zh-CN" sz="100" spc="136" dirty="0">
                <a:solidFill>
                  <a:prstClr val="white"/>
                </a:solidFill>
                <a:latin typeface="微软雅黑" panose="020B0503020204020204" pitchFamily="34" charset="-122"/>
                <a:ea typeface="微软雅黑" panose="020B0503020204020204" pitchFamily="34" charset="-122"/>
              </a:rPr>
              <a:t>》</a:t>
            </a:r>
            <a:r>
              <a:rPr lang="zh-CN" altLang="en-US" sz="100" spc="136" dirty="0">
                <a:solidFill>
                  <a:prstClr val="white"/>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模板素材的使用权。</a:t>
            </a:r>
            <a:br>
              <a:rPr lang="zh-CN" altLang="en-US" sz="100" spc="136" dirty="0">
                <a:solidFill>
                  <a:prstClr val="white"/>
                </a:solidFill>
                <a:latin typeface="微软雅黑" panose="020B0503020204020204" pitchFamily="34" charset="-122"/>
                <a:ea typeface="微软雅黑" panose="020B0503020204020204" pitchFamily="34" charset="-122"/>
              </a:rPr>
            </a:br>
            <a:r>
              <a:rPr lang="en-US" altLang="zh-CN" sz="100" spc="136" dirty="0">
                <a:solidFill>
                  <a:prstClr val="white"/>
                </a:solidFill>
                <a:latin typeface="微软雅黑" panose="020B0503020204020204" pitchFamily="34" charset="-122"/>
                <a:ea typeface="微软雅黑" panose="020B0503020204020204" pitchFamily="34" charset="-122"/>
              </a:rPr>
              <a:t>2.</a:t>
            </a:r>
            <a:r>
              <a:rPr lang="zh-CN" altLang="en-US" sz="100" spc="136" dirty="0">
                <a:solidFill>
                  <a:prstClr val="white"/>
                </a:solidFill>
                <a:latin typeface="微软雅黑" panose="020B0503020204020204" pitchFamily="34" charset="-122"/>
                <a:ea typeface="微软雅黑" panose="020B0503020204020204" pitchFamily="34" charset="-122"/>
              </a:rPr>
              <a:t>不得将熊猫办公的</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模板、</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36" dirty="0">
                <a:solidFill>
                  <a:prstClr val="white"/>
                </a:solidFill>
                <a:latin typeface="微软雅黑" panose="020B0503020204020204" pitchFamily="34" charset="-122"/>
                <a:ea typeface="微软雅黑" panose="020B0503020204020204" pitchFamily="34" charset="-122"/>
              </a:rPr>
            </a:br>
            <a:endParaRPr lang="zh-CN" altLang="en-US" sz="100" spc="136" dirty="0">
              <a:solidFill>
                <a:prstClr val="white"/>
              </a:solidFill>
            </a:endParaRPr>
          </a:p>
        </p:txBody>
      </p:sp>
    </p:spTree>
    <p:extLst>
      <p:ext uri="{BB962C8B-B14F-4D97-AF65-F5344CB8AC3E}">
        <p14:creationId xmlns:p14="http://schemas.microsoft.com/office/powerpoint/2010/main" val="78651409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0040528-897F-4825-B0BD-BE9E87A468E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BD75EE8-3776-41DF-8F3C-7827D3716FB2}"/>
              </a:ext>
            </a:extLst>
          </p:cNvPr>
          <p:cNvSpPr>
            <a:spLocks noGrp="1"/>
          </p:cNvSpPr>
          <p:nvPr>
            <p:ph sz="half" idx="1"/>
          </p:nvPr>
        </p:nvSpPr>
        <p:spPr>
          <a:xfrm>
            <a:off x="990125" y="1916906"/>
            <a:ext cx="6120765" cy="456890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48E10AAB-3652-4F7C-BB0C-F43196C41658}"/>
              </a:ext>
            </a:extLst>
          </p:cNvPr>
          <p:cNvSpPr>
            <a:spLocks noGrp="1"/>
          </p:cNvSpPr>
          <p:nvPr>
            <p:ph sz="half" idx="2"/>
          </p:nvPr>
        </p:nvSpPr>
        <p:spPr>
          <a:xfrm>
            <a:off x="7290911" y="1916906"/>
            <a:ext cx="6120765" cy="456890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FEF22413-B43A-408F-B8A5-FD50E92434DE}"/>
              </a:ext>
            </a:extLst>
          </p:cNvPr>
          <p:cNvSpPr>
            <a:spLocks noGrp="1"/>
          </p:cNvSpPr>
          <p:nvPr>
            <p:ph type="dt" sz="half" idx="10"/>
          </p:nvPr>
        </p:nvSpPr>
        <p:spPr/>
        <p:txBody>
          <a:bodyPr/>
          <a:lstStyle/>
          <a:p>
            <a:fld id="{441F6E01-41CD-4213-8991-9DED86BCDCED}" type="datetimeFigureOut">
              <a:rPr lang="zh-CN" altLang="en-US" smtClean="0">
                <a:solidFill>
                  <a:prstClr val="black">
                    <a:tint val="75000"/>
                  </a:prstClr>
                </a:solidFill>
              </a:rPr>
              <a:pPr/>
              <a:t>2019/9/28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7E039AEF-C575-4572-8CE0-D33CE5F31D5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959BB962-232E-417C-99F4-094F9B8AD9BC}"/>
              </a:ext>
            </a:extLst>
          </p:cNvPr>
          <p:cNvSpPr>
            <a:spLocks noGrp="1"/>
          </p:cNvSpPr>
          <p:nvPr>
            <p:ph type="sldNum" sz="quarter" idx="12"/>
          </p:nvPr>
        </p:nvSpPr>
        <p:spPr/>
        <p:txBody>
          <a:bodyPr/>
          <a:lstStyle/>
          <a:p>
            <a:fld id="{FDDDE33E-ED12-4EB4-86B9-A75F1C633C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740734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2D3B74-69FC-4EAB-BC6B-E5BFC7954467}"/>
              </a:ext>
            </a:extLst>
          </p:cNvPr>
          <p:cNvSpPr>
            <a:spLocks noGrp="1"/>
          </p:cNvSpPr>
          <p:nvPr>
            <p:ph type="title"/>
          </p:nvPr>
        </p:nvSpPr>
        <p:spPr>
          <a:xfrm>
            <a:off x="991999" y="383397"/>
            <a:ext cx="12421553" cy="1391841"/>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2347F34D-9617-4B00-AF60-0CEAE7AC8FAE}"/>
              </a:ext>
            </a:extLst>
          </p:cNvPr>
          <p:cNvSpPr>
            <a:spLocks noGrp="1"/>
          </p:cNvSpPr>
          <p:nvPr>
            <p:ph type="body" idx="1"/>
          </p:nvPr>
        </p:nvSpPr>
        <p:spPr>
          <a:xfrm>
            <a:off x="992001" y="1765221"/>
            <a:ext cx="6092636" cy="865108"/>
          </a:xfrm>
        </p:spPr>
        <p:txBody>
          <a:bodyPr anchor="b"/>
          <a:lstStyle>
            <a:lvl1pPr marL="0" indent="0">
              <a:buNone/>
              <a:defRPr sz="2700" b="1"/>
            </a:lvl1pPr>
            <a:lvl2pPr marL="518207" indent="0">
              <a:buNone/>
              <a:defRPr sz="2300" b="1"/>
            </a:lvl2pPr>
            <a:lvl3pPr marL="1036412" indent="0">
              <a:buNone/>
              <a:defRPr sz="2000" b="1"/>
            </a:lvl3pPr>
            <a:lvl4pPr marL="1554621" indent="0">
              <a:buNone/>
              <a:defRPr sz="1800" b="1"/>
            </a:lvl4pPr>
            <a:lvl5pPr marL="2072826" indent="0">
              <a:buNone/>
              <a:defRPr sz="1800" b="1"/>
            </a:lvl5pPr>
            <a:lvl6pPr marL="2591031" indent="0">
              <a:buNone/>
              <a:defRPr sz="1800" b="1"/>
            </a:lvl6pPr>
            <a:lvl7pPr marL="3109241" indent="0">
              <a:buNone/>
              <a:defRPr sz="1800" b="1"/>
            </a:lvl7pPr>
            <a:lvl8pPr marL="3627444" indent="0">
              <a:buNone/>
              <a:defRPr sz="1800" b="1"/>
            </a:lvl8pPr>
            <a:lvl9pPr marL="4145656" indent="0">
              <a:buNone/>
              <a:defRPr sz="18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F239D735-C758-4217-B15C-88FC00145A95}"/>
              </a:ext>
            </a:extLst>
          </p:cNvPr>
          <p:cNvSpPr>
            <a:spLocks noGrp="1"/>
          </p:cNvSpPr>
          <p:nvPr>
            <p:ph sz="half" idx="2"/>
          </p:nvPr>
        </p:nvSpPr>
        <p:spPr>
          <a:xfrm>
            <a:off x="992001" y="2630330"/>
            <a:ext cx="6092636" cy="386881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C9CCCA70-624B-409F-8B0C-061D0BD637DC}"/>
              </a:ext>
            </a:extLst>
          </p:cNvPr>
          <p:cNvSpPr>
            <a:spLocks noGrp="1"/>
          </p:cNvSpPr>
          <p:nvPr>
            <p:ph type="body" sz="quarter" idx="3"/>
          </p:nvPr>
        </p:nvSpPr>
        <p:spPr>
          <a:xfrm>
            <a:off x="7290917" y="1765221"/>
            <a:ext cx="6122641" cy="865108"/>
          </a:xfrm>
        </p:spPr>
        <p:txBody>
          <a:bodyPr anchor="b"/>
          <a:lstStyle>
            <a:lvl1pPr marL="0" indent="0">
              <a:buNone/>
              <a:defRPr sz="2700" b="1"/>
            </a:lvl1pPr>
            <a:lvl2pPr marL="518207" indent="0">
              <a:buNone/>
              <a:defRPr sz="2300" b="1"/>
            </a:lvl2pPr>
            <a:lvl3pPr marL="1036412" indent="0">
              <a:buNone/>
              <a:defRPr sz="2000" b="1"/>
            </a:lvl3pPr>
            <a:lvl4pPr marL="1554621" indent="0">
              <a:buNone/>
              <a:defRPr sz="1800" b="1"/>
            </a:lvl4pPr>
            <a:lvl5pPr marL="2072826" indent="0">
              <a:buNone/>
              <a:defRPr sz="1800" b="1"/>
            </a:lvl5pPr>
            <a:lvl6pPr marL="2591031" indent="0">
              <a:buNone/>
              <a:defRPr sz="1800" b="1"/>
            </a:lvl6pPr>
            <a:lvl7pPr marL="3109241" indent="0">
              <a:buNone/>
              <a:defRPr sz="1800" b="1"/>
            </a:lvl7pPr>
            <a:lvl8pPr marL="3627444" indent="0">
              <a:buNone/>
              <a:defRPr sz="1800" b="1"/>
            </a:lvl8pPr>
            <a:lvl9pPr marL="4145656" indent="0">
              <a:buNone/>
              <a:defRPr sz="18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FB49445A-B7D3-4E05-8BF2-E184CA5211E7}"/>
              </a:ext>
            </a:extLst>
          </p:cNvPr>
          <p:cNvSpPr>
            <a:spLocks noGrp="1"/>
          </p:cNvSpPr>
          <p:nvPr>
            <p:ph sz="quarter" idx="4"/>
          </p:nvPr>
        </p:nvSpPr>
        <p:spPr>
          <a:xfrm>
            <a:off x="7290917" y="2630330"/>
            <a:ext cx="6122641" cy="386881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7CFD1275-12C0-427E-9B28-D56AC328E7CA}"/>
              </a:ext>
            </a:extLst>
          </p:cNvPr>
          <p:cNvSpPr>
            <a:spLocks noGrp="1"/>
          </p:cNvSpPr>
          <p:nvPr>
            <p:ph type="dt" sz="half" idx="10"/>
          </p:nvPr>
        </p:nvSpPr>
        <p:spPr/>
        <p:txBody>
          <a:bodyPr/>
          <a:lstStyle/>
          <a:p>
            <a:fld id="{441F6E01-41CD-4213-8991-9DED86BCDCED}" type="datetimeFigureOut">
              <a:rPr lang="zh-CN" altLang="en-US" smtClean="0">
                <a:solidFill>
                  <a:prstClr val="black">
                    <a:tint val="75000"/>
                  </a:prstClr>
                </a:solidFill>
              </a:rPr>
              <a:pPr/>
              <a:t>2019/9/28</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xmlns="" id="{D56EDB88-E88C-4437-A140-703B0E70F12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xmlns="" id="{EC910CFF-57E1-4375-B7DE-74AA44ECD584}"/>
              </a:ext>
            </a:extLst>
          </p:cNvPr>
          <p:cNvSpPr>
            <a:spLocks noGrp="1"/>
          </p:cNvSpPr>
          <p:nvPr>
            <p:ph type="sldNum" sz="quarter" idx="12"/>
          </p:nvPr>
        </p:nvSpPr>
        <p:spPr/>
        <p:txBody>
          <a:bodyPr/>
          <a:lstStyle/>
          <a:p>
            <a:fld id="{FDDDE33E-ED12-4EB4-86B9-A75F1C633C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090490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534A47E-7E9F-4A0E-AD7E-39A1C9A82F5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16C33D19-B3D8-408D-9C6D-1FDF2A9088C9}"/>
              </a:ext>
            </a:extLst>
          </p:cNvPr>
          <p:cNvSpPr>
            <a:spLocks noGrp="1"/>
          </p:cNvSpPr>
          <p:nvPr>
            <p:ph type="dt" sz="half" idx="10"/>
          </p:nvPr>
        </p:nvSpPr>
        <p:spPr/>
        <p:txBody>
          <a:bodyPr/>
          <a:lstStyle/>
          <a:p>
            <a:fld id="{441F6E01-41CD-4213-8991-9DED86BCDCED}" type="datetimeFigureOut">
              <a:rPr lang="zh-CN" altLang="en-US" smtClean="0">
                <a:solidFill>
                  <a:prstClr val="black">
                    <a:tint val="75000"/>
                  </a:prstClr>
                </a:solidFill>
              </a:rPr>
              <a:pPr/>
              <a:t>2019/9/28</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xmlns="" id="{E4144762-58D1-4C10-B9D7-5FBB313BF6D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xmlns="" id="{FE6B47E8-5573-4DFD-BE71-B1A6B2905D3E}"/>
              </a:ext>
            </a:extLst>
          </p:cNvPr>
          <p:cNvSpPr>
            <a:spLocks noGrp="1"/>
          </p:cNvSpPr>
          <p:nvPr>
            <p:ph type="sldNum" sz="quarter" idx="12"/>
          </p:nvPr>
        </p:nvSpPr>
        <p:spPr/>
        <p:txBody>
          <a:bodyPr/>
          <a:lstStyle/>
          <a:p>
            <a:fld id="{FDDDE33E-ED12-4EB4-86B9-A75F1C633C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2137641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F01A57FE-D12E-4909-A38E-AFF31382358D}"/>
              </a:ext>
            </a:extLst>
          </p:cNvPr>
          <p:cNvSpPr>
            <a:spLocks noGrp="1"/>
          </p:cNvSpPr>
          <p:nvPr>
            <p:ph type="dt" sz="half" idx="10"/>
          </p:nvPr>
        </p:nvSpPr>
        <p:spPr/>
        <p:txBody>
          <a:bodyPr/>
          <a:lstStyle/>
          <a:p>
            <a:fld id="{441F6E01-41CD-4213-8991-9DED86BCDCED}" type="datetimeFigureOut">
              <a:rPr lang="zh-CN" altLang="en-US" smtClean="0">
                <a:solidFill>
                  <a:prstClr val="black">
                    <a:tint val="75000"/>
                  </a:prstClr>
                </a:solidFill>
              </a:rPr>
              <a:pPr/>
              <a:t>2019/9/28</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36BC6A50-E5CC-44DE-AA1D-78904E14FBF5}"/>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C2E61823-E1A0-4842-AFDB-D5B094456A60}"/>
              </a:ext>
            </a:extLst>
          </p:cNvPr>
          <p:cNvSpPr>
            <a:spLocks noGrp="1"/>
          </p:cNvSpPr>
          <p:nvPr>
            <p:ph type="sldNum" sz="quarter" idx="12"/>
          </p:nvPr>
        </p:nvSpPr>
        <p:spPr/>
        <p:txBody>
          <a:bodyPr/>
          <a:lstStyle/>
          <a:p>
            <a:fld id="{FDDDE33E-ED12-4EB4-86B9-A75F1C633C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545482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CE006C0-B9A3-4599-BBCC-157207D3F28C}"/>
              </a:ext>
            </a:extLst>
          </p:cNvPr>
          <p:cNvSpPr>
            <a:spLocks noGrp="1"/>
          </p:cNvSpPr>
          <p:nvPr>
            <p:ph type="title"/>
          </p:nvPr>
        </p:nvSpPr>
        <p:spPr>
          <a:xfrm>
            <a:off x="992012" y="480060"/>
            <a:ext cx="4644955" cy="1680210"/>
          </a:xfrm>
        </p:spPr>
        <p:txBody>
          <a:bodyPr anchor="b"/>
          <a:lstStyle>
            <a:lvl1pPr>
              <a:defRPr sz="36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9AACB926-5B97-406B-A634-C8F1840B9152}"/>
              </a:ext>
            </a:extLst>
          </p:cNvPr>
          <p:cNvSpPr>
            <a:spLocks noGrp="1"/>
          </p:cNvSpPr>
          <p:nvPr>
            <p:ph idx="1"/>
          </p:nvPr>
        </p:nvSpPr>
        <p:spPr>
          <a:xfrm>
            <a:off x="6122641" y="1036800"/>
            <a:ext cx="7290911" cy="5117306"/>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2B0D93A5-110F-4D48-B730-9D3F6077172D}"/>
              </a:ext>
            </a:extLst>
          </p:cNvPr>
          <p:cNvSpPr>
            <a:spLocks noGrp="1"/>
          </p:cNvSpPr>
          <p:nvPr>
            <p:ph type="body" sz="half" idx="2"/>
          </p:nvPr>
        </p:nvSpPr>
        <p:spPr>
          <a:xfrm>
            <a:off x="992012" y="2160270"/>
            <a:ext cx="4644955" cy="4002167"/>
          </a:xfrm>
        </p:spPr>
        <p:txBody>
          <a:bodyPr/>
          <a:lstStyle>
            <a:lvl1pPr marL="0" indent="0">
              <a:buNone/>
              <a:defRPr sz="1800"/>
            </a:lvl1pPr>
            <a:lvl2pPr marL="518207" indent="0">
              <a:buNone/>
              <a:defRPr sz="1600"/>
            </a:lvl2pPr>
            <a:lvl3pPr marL="1036412" indent="0">
              <a:buNone/>
              <a:defRPr sz="1400"/>
            </a:lvl3pPr>
            <a:lvl4pPr marL="1554621" indent="0">
              <a:buNone/>
              <a:defRPr sz="1100"/>
            </a:lvl4pPr>
            <a:lvl5pPr marL="2072826" indent="0">
              <a:buNone/>
              <a:defRPr sz="1100"/>
            </a:lvl5pPr>
            <a:lvl6pPr marL="2591031" indent="0">
              <a:buNone/>
              <a:defRPr sz="1100"/>
            </a:lvl6pPr>
            <a:lvl7pPr marL="3109241" indent="0">
              <a:buNone/>
              <a:defRPr sz="1100"/>
            </a:lvl7pPr>
            <a:lvl8pPr marL="3627444" indent="0">
              <a:buNone/>
              <a:defRPr sz="1100"/>
            </a:lvl8pPr>
            <a:lvl9pPr marL="4145656" indent="0">
              <a:buNone/>
              <a:defRPr sz="11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39318F3B-1CF6-492D-B32C-BABDBFDC48C6}"/>
              </a:ext>
            </a:extLst>
          </p:cNvPr>
          <p:cNvSpPr>
            <a:spLocks noGrp="1"/>
          </p:cNvSpPr>
          <p:nvPr>
            <p:ph type="dt" sz="half" idx="10"/>
          </p:nvPr>
        </p:nvSpPr>
        <p:spPr/>
        <p:txBody>
          <a:bodyPr/>
          <a:lstStyle/>
          <a:p>
            <a:fld id="{441F6E01-41CD-4213-8991-9DED86BCDCED}" type="datetimeFigureOut">
              <a:rPr lang="zh-CN" altLang="en-US" smtClean="0">
                <a:solidFill>
                  <a:prstClr val="black">
                    <a:tint val="75000"/>
                  </a:prstClr>
                </a:solidFill>
              </a:rPr>
              <a:pPr/>
              <a:t>2019/9/28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B6CA614B-0C52-466E-BF5B-1B80FFA04CD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32C7AA0A-AB23-41BF-B94C-9BBDCF82BA1B}"/>
              </a:ext>
            </a:extLst>
          </p:cNvPr>
          <p:cNvSpPr>
            <a:spLocks noGrp="1"/>
          </p:cNvSpPr>
          <p:nvPr>
            <p:ph type="sldNum" sz="quarter" idx="12"/>
          </p:nvPr>
        </p:nvSpPr>
        <p:spPr/>
        <p:txBody>
          <a:bodyPr/>
          <a:lstStyle/>
          <a:p>
            <a:fld id="{FDDDE33E-ED12-4EB4-86B9-A75F1C633C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0986708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C937AB-5291-48FC-9075-9F29944D13C7}" type="datetimeFigureOut">
              <a:rPr lang="zh-CN" altLang="en-US" smtClean="0">
                <a:solidFill>
                  <a:prstClr val="black">
                    <a:tint val="75000"/>
                  </a:prstClr>
                </a:solidFill>
              </a:rPr>
              <a:t>2019/9/28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8A3CECD-E187-45A6-BE7A-E277637993E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13D2268-48A2-4EE7-B1D3-58DCBE502761}"/>
              </a:ext>
            </a:extLst>
          </p:cNvPr>
          <p:cNvSpPr>
            <a:spLocks noGrp="1"/>
          </p:cNvSpPr>
          <p:nvPr>
            <p:ph type="title"/>
          </p:nvPr>
        </p:nvSpPr>
        <p:spPr>
          <a:xfrm>
            <a:off x="992012" y="480060"/>
            <a:ext cx="4644955" cy="1680210"/>
          </a:xfrm>
        </p:spPr>
        <p:txBody>
          <a:bodyPr anchor="b"/>
          <a:lstStyle>
            <a:lvl1pPr>
              <a:defRPr sz="36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66ADD3CC-44FB-4368-AEAD-913F358DD29F}"/>
              </a:ext>
            </a:extLst>
          </p:cNvPr>
          <p:cNvSpPr>
            <a:spLocks noGrp="1"/>
          </p:cNvSpPr>
          <p:nvPr>
            <p:ph type="pic" idx="1"/>
          </p:nvPr>
        </p:nvSpPr>
        <p:spPr>
          <a:xfrm>
            <a:off x="6122641" y="1036800"/>
            <a:ext cx="7290911" cy="5117306"/>
          </a:xfrm>
        </p:spPr>
        <p:txBody>
          <a:bodyPr/>
          <a:lstStyle>
            <a:lvl1pPr marL="0" indent="0">
              <a:buNone/>
              <a:defRPr sz="3600"/>
            </a:lvl1pPr>
            <a:lvl2pPr marL="518207" indent="0">
              <a:buNone/>
              <a:defRPr sz="3200"/>
            </a:lvl2pPr>
            <a:lvl3pPr marL="1036412" indent="0">
              <a:buNone/>
              <a:defRPr sz="2700"/>
            </a:lvl3pPr>
            <a:lvl4pPr marL="1554621" indent="0">
              <a:buNone/>
              <a:defRPr sz="2300"/>
            </a:lvl4pPr>
            <a:lvl5pPr marL="2072826" indent="0">
              <a:buNone/>
              <a:defRPr sz="2300"/>
            </a:lvl5pPr>
            <a:lvl6pPr marL="2591031" indent="0">
              <a:buNone/>
              <a:defRPr sz="2300"/>
            </a:lvl6pPr>
            <a:lvl7pPr marL="3109241" indent="0">
              <a:buNone/>
              <a:defRPr sz="2300"/>
            </a:lvl7pPr>
            <a:lvl8pPr marL="3627444" indent="0">
              <a:buNone/>
              <a:defRPr sz="2300"/>
            </a:lvl8pPr>
            <a:lvl9pPr marL="4145656" indent="0">
              <a:buNone/>
              <a:defRPr sz="2300"/>
            </a:lvl9pPr>
          </a:lstStyle>
          <a:p>
            <a:endParaRPr lang="zh-CN" altLang="en-US"/>
          </a:p>
        </p:txBody>
      </p:sp>
      <p:sp>
        <p:nvSpPr>
          <p:cNvPr id="4" name="文本占位符 3">
            <a:extLst>
              <a:ext uri="{FF2B5EF4-FFF2-40B4-BE49-F238E27FC236}">
                <a16:creationId xmlns:a16="http://schemas.microsoft.com/office/drawing/2014/main" xmlns="" id="{6021B1D6-A197-4D2B-AD5D-45D480DF5B01}"/>
              </a:ext>
            </a:extLst>
          </p:cNvPr>
          <p:cNvSpPr>
            <a:spLocks noGrp="1"/>
          </p:cNvSpPr>
          <p:nvPr>
            <p:ph type="body" sz="half" idx="2"/>
          </p:nvPr>
        </p:nvSpPr>
        <p:spPr>
          <a:xfrm>
            <a:off x="992012" y="2160270"/>
            <a:ext cx="4644955" cy="4002167"/>
          </a:xfrm>
        </p:spPr>
        <p:txBody>
          <a:bodyPr/>
          <a:lstStyle>
            <a:lvl1pPr marL="0" indent="0">
              <a:buNone/>
              <a:defRPr sz="1800"/>
            </a:lvl1pPr>
            <a:lvl2pPr marL="518207" indent="0">
              <a:buNone/>
              <a:defRPr sz="1600"/>
            </a:lvl2pPr>
            <a:lvl3pPr marL="1036412" indent="0">
              <a:buNone/>
              <a:defRPr sz="1400"/>
            </a:lvl3pPr>
            <a:lvl4pPr marL="1554621" indent="0">
              <a:buNone/>
              <a:defRPr sz="1100"/>
            </a:lvl4pPr>
            <a:lvl5pPr marL="2072826" indent="0">
              <a:buNone/>
              <a:defRPr sz="1100"/>
            </a:lvl5pPr>
            <a:lvl6pPr marL="2591031" indent="0">
              <a:buNone/>
              <a:defRPr sz="1100"/>
            </a:lvl6pPr>
            <a:lvl7pPr marL="3109241" indent="0">
              <a:buNone/>
              <a:defRPr sz="1100"/>
            </a:lvl7pPr>
            <a:lvl8pPr marL="3627444" indent="0">
              <a:buNone/>
              <a:defRPr sz="1100"/>
            </a:lvl8pPr>
            <a:lvl9pPr marL="4145656" indent="0">
              <a:buNone/>
              <a:defRPr sz="11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64FB2EAB-4B83-4C7A-8E7E-C747E508F313}"/>
              </a:ext>
            </a:extLst>
          </p:cNvPr>
          <p:cNvSpPr>
            <a:spLocks noGrp="1"/>
          </p:cNvSpPr>
          <p:nvPr>
            <p:ph type="dt" sz="half" idx="10"/>
          </p:nvPr>
        </p:nvSpPr>
        <p:spPr/>
        <p:txBody>
          <a:bodyPr/>
          <a:lstStyle/>
          <a:p>
            <a:fld id="{441F6E01-41CD-4213-8991-9DED86BCDCED}" type="datetimeFigureOut">
              <a:rPr lang="zh-CN" altLang="en-US" smtClean="0">
                <a:solidFill>
                  <a:prstClr val="black">
                    <a:tint val="75000"/>
                  </a:prstClr>
                </a:solidFill>
              </a:rPr>
              <a:pPr/>
              <a:t>2019/9/28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FCDEEF2A-25E2-4F03-A763-B3980BD6330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DE820F90-243B-4399-97FD-B5C4310FA212}"/>
              </a:ext>
            </a:extLst>
          </p:cNvPr>
          <p:cNvSpPr>
            <a:spLocks noGrp="1"/>
          </p:cNvSpPr>
          <p:nvPr>
            <p:ph type="sldNum" sz="quarter" idx="12"/>
          </p:nvPr>
        </p:nvSpPr>
        <p:spPr/>
        <p:txBody>
          <a:bodyPr/>
          <a:lstStyle/>
          <a:p>
            <a:fld id="{FDDDE33E-ED12-4EB4-86B9-A75F1C633C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2841613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78F9C33-C85B-4E48-B070-08253B566A1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F60DB8F2-2D02-4311-9443-B78A9DD04EB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FAAC138-AFC0-4AC5-A995-6F5EE1F85C81}"/>
              </a:ext>
            </a:extLst>
          </p:cNvPr>
          <p:cNvSpPr>
            <a:spLocks noGrp="1"/>
          </p:cNvSpPr>
          <p:nvPr>
            <p:ph type="dt" sz="half" idx="10"/>
          </p:nvPr>
        </p:nvSpPr>
        <p:spPr/>
        <p:txBody>
          <a:bodyPr/>
          <a:lstStyle/>
          <a:p>
            <a:fld id="{441F6E01-41CD-4213-8991-9DED86BCDCED}" type="datetimeFigureOut">
              <a:rPr lang="zh-CN" altLang="en-US" smtClean="0">
                <a:solidFill>
                  <a:prstClr val="black">
                    <a:tint val="75000"/>
                  </a:prstClr>
                </a:solidFill>
              </a:rPr>
              <a:pPr/>
              <a:t>2019/9/28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871539FF-9194-48E1-9E46-C884920C506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8F6CA868-55B4-407F-96EF-DE8F1E3D9CAC}"/>
              </a:ext>
            </a:extLst>
          </p:cNvPr>
          <p:cNvSpPr>
            <a:spLocks noGrp="1"/>
          </p:cNvSpPr>
          <p:nvPr>
            <p:ph type="sldNum" sz="quarter" idx="12"/>
          </p:nvPr>
        </p:nvSpPr>
        <p:spPr/>
        <p:txBody>
          <a:bodyPr/>
          <a:lstStyle/>
          <a:p>
            <a:fld id="{FDDDE33E-ED12-4EB4-86B9-A75F1C633C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3426822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2907C32E-141C-4520-8EAB-C30CD05E8CF3}"/>
              </a:ext>
            </a:extLst>
          </p:cNvPr>
          <p:cNvSpPr>
            <a:spLocks noGrp="1"/>
          </p:cNvSpPr>
          <p:nvPr>
            <p:ph type="title" orient="vert"/>
          </p:nvPr>
        </p:nvSpPr>
        <p:spPr>
          <a:xfrm>
            <a:off x="10306292" y="383381"/>
            <a:ext cx="3105388" cy="6102430"/>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BB70EDFE-FCC8-49D8-9FB7-F5ED185ACB25}"/>
              </a:ext>
            </a:extLst>
          </p:cNvPr>
          <p:cNvSpPr>
            <a:spLocks noGrp="1"/>
          </p:cNvSpPr>
          <p:nvPr>
            <p:ph type="body" orient="vert" idx="1"/>
          </p:nvPr>
        </p:nvSpPr>
        <p:spPr>
          <a:xfrm>
            <a:off x="990126" y="383381"/>
            <a:ext cx="9136142" cy="610243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42D0196-8A8F-44FA-80CE-A60B4BF9F4A5}"/>
              </a:ext>
            </a:extLst>
          </p:cNvPr>
          <p:cNvSpPr>
            <a:spLocks noGrp="1"/>
          </p:cNvSpPr>
          <p:nvPr>
            <p:ph type="dt" sz="half" idx="10"/>
          </p:nvPr>
        </p:nvSpPr>
        <p:spPr/>
        <p:txBody>
          <a:bodyPr/>
          <a:lstStyle/>
          <a:p>
            <a:fld id="{441F6E01-41CD-4213-8991-9DED86BCDCED}" type="datetimeFigureOut">
              <a:rPr lang="zh-CN" altLang="en-US" smtClean="0">
                <a:solidFill>
                  <a:prstClr val="black">
                    <a:tint val="75000"/>
                  </a:prstClr>
                </a:solidFill>
              </a:rPr>
              <a:pPr/>
              <a:t>2019/9/28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5458216F-DAE9-4B16-9B74-15B93D379D9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65229968-72C2-498A-A287-6170565047B1}"/>
              </a:ext>
            </a:extLst>
          </p:cNvPr>
          <p:cNvSpPr>
            <a:spLocks noGrp="1"/>
          </p:cNvSpPr>
          <p:nvPr>
            <p:ph type="sldNum" sz="quarter" idx="12"/>
          </p:nvPr>
        </p:nvSpPr>
        <p:spPr/>
        <p:txBody>
          <a:bodyPr/>
          <a:lstStyle/>
          <a:p>
            <a:fld id="{FDDDE33E-ED12-4EB4-86B9-A75F1C633C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231740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77912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A98EA23-4705-4949-9F25-022FF59BE6D1}"/>
              </a:ext>
            </a:extLst>
          </p:cNvPr>
          <p:cNvSpPr>
            <a:spLocks noGrp="1"/>
          </p:cNvSpPr>
          <p:nvPr>
            <p:ph type="ctrTitle"/>
          </p:nvPr>
        </p:nvSpPr>
        <p:spPr>
          <a:xfrm>
            <a:off x="1800225" y="1178481"/>
            <a:ext cx="10801350" cy="2506980"/>
          </a:xfrm>
        </p:spPr>
        <p:txBody>
          <a:bodyPr anchor="b"/>
          <a:lstStyle>
            <a:lvl1pPr algn="ctr">
              <a:defRPr sz="6800"/>
            </a:lvl1pPr>
          </a:lstStyle>
          <a:p>
            <a:r>
              <a:rPr lang="zh-CN" altLang="en-US"/>
              <a:t>单击此处编辑母版标题样式</a:t>
            </a:r>
          </a:p>
        </p:txBody>
      </p:sp>
      <p:sp>
        <p:nvSpPr>
          <p:cNvPr id="3" name="副标题 2">
            <a:extLst>
              <a:ext uri="{FF2B5EF4-FFF2-40B4-BE49-F238E27FC236}">
                <a16:creationId xmlns:a16="http://schemas.microsoft.com/office/drawing/2014/main" xmlns="" id="{D66BD2B9-7A78-48EA-854F-A85F693CA60D}"/>
              </a:ext>
            </a:extLst>
          </p:cNvPr>
          <p:cNvSpPr>
            <a:spLocks noGrp="1"/>
          </p:cNvSpPr>
          <p:nvPr>
            <p:ph type="subTitle" idx="1"/>
          </p:nvPr>
        </p:nvSpPr>
        <p:spPr>
          <a:xfrm>
            <a:off x="1800225" y="3782140"/>
            <a:ext cx="10801350" cy="1738550"/>
          </a:xfrm>
        </p:spPr>
        <p:txBody>
          <a:bodyPr/>
          <a:lstStyle>
            <a:lvl1pPr marL="0" indent="0" algn="ctr">
              <a:buNone/>
              <a:defRPr sz="2700"/>
            </a:lvl1pPr>
            <a:lvl2pPr marL="518465" indent="0" algn="ctr">
              <a:buNone/>
              <a:defRPr sz="2300"/>
            </a:lvl2pPr>
            <a:lvl3pPr marL="1036930" indent="0" algn="ctr">
              <a:buNone/>
              <a:defRPr sz="2000"/>
            </a:lvl3pPr>
            <a:lvl4pPr marL="1555394" indent="0" algn="ctr">
              <a:buNone/>
              <a:defRPr sz="1800"/>
            </a:lvl4pPr>
            <a:lvl5pPr marL="2073859" indent="0" algn="ctr">
              <a:buNone/>
              <a:defRPr sz="1800"/>
            </a:lvl5pPr>
            <a:lvl6pPr marL="2592324" indent="0" algn="ctr">
              <a:buNone/>
              <a:defRPr sz="1800"/>
            </a:lvl6pPr>
            <a:lvl7pPr marL="3110789" indent="0" algn="ctr">
              <a:buNone/>
              <a:defRPr sz="1800"/>
            </a:lvl7pPr>
            <a:lvl8pPr marL="3629254" indent="0" algn="ctr">
              <a:buNone/>
              <a:defRPr sz="1800"/>
            </a:lvl8pPr>
            <a:lvl9pPr marL="4147718" indent="0" algn="ctr">
              <a:buNone/>
              <a:defRPr sz="18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65F8C85F-2426-40E7-A7ED-62C2B2DCBCB0}"/>
              </a:ext>
            </a:extLst>
          </p:cNvPr>
          <p:cNvSpPr>
            <a:spLocks noGrp="1"/>
          </p:cNvSpPr>
          <p:nvPr>
            <p:ph type="dt" sz="half" idx="10"/>
          </p:nvPr>
        </p:nvSpPr>
        <p:spPr/>
        <p:txBody>
          <a:bodyPr/>
          <a:lstStyle/>
          <a:p>
            <a:fld id="{441F6E01-41CD-4213-8991-9DED86BCDCED}" type="datetimeFigureOut">
              <a:rPr lang="zh-CN" altLang="en-US" smtClean="0">
                <a:solidFill>
                  <a:prstClr val="black">
                    <a:tint val="75000"/>
                  </a:prstClr>
                </a:solidFill>
              </a:rPr>
              <a:pPr/>
              <a:t>2019/9/28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21E8010E-F413-4EAF-AC97-0CF5A3C92E5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02BDFFA9-B1C7-4844-8DD6-593010B76DFE}"/>
              </a:ext>
            </a:extLst>
          </p:cNvPr>
          <p:cNvSpPr>
            <a:spLocks noGrp="1"/>
          </p:cNvSpPr>
          <p:nvPr>
            <p:ph type="sldNum" sz="quarter" idx="12"/>
          </p:nvPr>
        </p:nvSpPr>
        <p:spPr/>
        <p:txBody>
          <a:bodyPr/>
          <a:lstStyle/>
          <a:p>
            <a:fld id="{FDDDE33E-ED12-4EB4-86B9-A75F1C633C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标题 1">
            <a:extLst>
              <a:ext uri="{FF2B5EF4-FFF2-40B4-BE49-F238E27FC236}">
                <a16:creationId xmlns:a16="http://schemas.microsoft.com/office/drawing/2014/main" xmlns="" id="{CC2AB73D-7672-405A-843A-6363CB668B8B}"/>
              </a:ext>
            </a:extLst>
          </p:cNvPr>
          <p:cNvSpPr txBox="1">
            <a:spLocks/>
          </p:cNvSpPr>
          <p:nvPr userDrawn="1"/>
        </p:nvSpPr>
        <p:spPr>
          <a:xfrm>
            <a:off x="2250284" y="4058029"/>
            <a:ext cx="2301320" cy="1359602"/>
          </a:xfrm>
          <a:prstGeom prst="rect">
            <a:avLst/>
          </a:prstGeom>
        </p:spPr>
        <p:txBody>
          <a:bodyPr vert="horz" lIns="103693" tIns="51846" rIns="103693" bIns="5184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prstClr val="white"/>
                </a:solidFill>
                <a:latin typeface="微软雅黑" panose="020B0503020204020204" pitchFamily="34" charset="-122"/>
                <a:ea typeface="微软雅黑" panose="020B0503020204020204" pitchFamily="34" charset="-122"/>
              </a:rPr>
              <a:t>                        版权声明</a:t>
            </a:r>
            <a:endParaRPr lang="en-US" altLang="zh-CN" sz="100" dirty="0">
              <a:solidFill>
                <a:prstClr val="white"/>
              </a:solidFill>
              <a:latin typeface="微软雅黑" panose="020B0503020204020204" pitchFamily="34" charset="-122"/>
              <a:ea typeface="微软雅黑" panose="020B0503020204020204" pitchFamily="34" charset="-122"/>
            </a:endParaRPr>
          </a:p>
          <a:p>
            <a:pPr>
              <a:lnSpc>
                <a:spcPct val="150000"/>
              </a:lnSpc>
            </a:pPr>
            <a:r>
              <a:rPr lang="zh-CN" altLang="en-US" sz="100" dirty="0">
                <a:solidFill>
                  <a:prstClr val="white"/>
                </a:solidFill>
                <a:latin typeface="微软雅黑" panose="020B0503020204020204" pitchFamily="34" charset="-122"/>
                <a:ea typeface="微软雅黑" panose="020B0503020204020204" pitchFamily="34" charset="-122"/>
              </a:rPr>
              <a:t/>
            </a:r>
            <a:br>
              <a:rPr lang="zh-CN" altLang="en-US" sz="100" dirty="0">
                <a:solidFill>
                  <a:prstClr val="white"/>
                </a:solidFill>
                <a:latin typeface="微软雅黑" panose="020B0503020204020204" pitchFamily="34" charset="-122"/>
                <a:ea typeface="微软雅黑" panose="020B0503020204020204" pitchFamily="34" charset="-122"/>
              </a:rPr>
            </a:br>
            <a:r>
              <a:rPr lang="zh-CN" altLang="en-US" sz="100" spc="136" dirty="0">
                <a:solidFill>
                  <a:prstClr val="white"/>
                </a:solidFill>
                <a:latin typeface="微软雅黑" panose="020B0503020204020204" pitchFamily="34" charset="-122"/>
                <a:ea typeface="微软雅黑" panose="020B0503020204020204" pitchFamily="34" charset="-122"/>
              </a:rPr>
              <a:t/>
            </a:r>
            <a:br>
              <a:rPr lang="zh-CN" altLang="en-US" sz="100" spc="136" dirty="0">
                <a:solidFill>
                  <a:prstClr val="white"/>
                </a:solidFill>
                <a:latin typeface="微软雅黑" panose="020B0503020204020204" pitchFamily="34" charset="-122"/>
                <a:ea typeface="微软雅黑" panose="020B0503020204020204" pitchFamily="34" charset="-122"/>
              </a:rPr>
            </a:br>
            <a:r>
              <a:rPr lang="zh-CN" altLang="en-US" sz="100" spc="136" dirty="0">
                <a:solidFill>
                  <a:prstClr val="white"/>
                </a:solidFill>
                <a:latin typeface="微软雅黑" panose="020B0503020204020204" pitchFamily="34" charset="-122"/>
                <a:ea typeface="微软雅黑" panose="020B0503020204020204" pitchFamily="34" charset="-122"/>
              </a:rPr>
              <a:t>感谢您下载平台上提供的</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100" spc="136" dirty="0">
                <a:solidFill>
                  <a:prstClr val="white"/>
                </a:solidFill>
                <a:latin typeface="微软雅黑" panose="020B0503020204020204" pitchFamily="34" charset="-122"/>
                <a:ea typeface="微软雅黑" panose="020B0503020204020204" pitchFamily="34" charset="-122"/>
              </a:rPr>
              <a:t/>
            </a:r>
            <a:br>
              <a:rPr lang="en-US" altLang="zh-CN" sz="100" spc="136" dirty="0">
                <a:solidFill>
                  <a:prstClr val="white"/>
                </a:solidFill>
                <a:latin typeface="微软雅黑" panose="020B0503020204020204" pitchFamily="34" charset="-122"/>
                <a:ea typeface="微软雅黑" panose="020B0503020204020204" pitchFamily="34" charset="-122"/>
              </a:rPr>
            </a:br>
            <a:r>
              <a:rPr lang="zh-CN" altLang="en-US" sz="100" spc="136" dirty="0">
                <a:solidFill>
                  <a:prstClr val="white"/>
                </a:solidFill>
                <a:latin typeface="微软雅黑" panose="020B0503020204020204" pitchFamily="34" charset="-122"/>
                <a:ea typeface="微软雅黑" panose="020B0503020204020204" pitchFamily="34" charset="-122"/>
              </a:rPr>
              <a:t/>
            </a:r>
            <a:br>
              <a:rPr lang="zh-CN" altLang="en-US" sz="100" spc="136" dirty="0">
                <a:solidFill>
                  <a:prstClr val="white"/>
                </a:solidFill>
                <a:latin typeface="微软雅黑" panose="020B0503020204020204" pitchFamily="34" charset="-122"/>
                <a:ea typeface="微软雅黑" panose="020B0503020204020204" pitchFamily="34" charset="-122"/>
              </a:rPr>
            </a:br>
            <a:r>
              <a:rPr lang="en-US" altLang="zh-CN" sz="100" spc="136" dirty="0">
                <a:solidFill>
                  <a:prstClr val="white"/>
                </a:solidFill>
                <a:latin typeface="微软雅黑" panose="020B0503020204020204" pitchFamily="34" charset="-122"/>
                <a:ea typeface="微软雅黑" panose="020B0503020204020204" pitchFamily="34" charset="-122"/>
              </a:rPr>
              <a:t>1.</a:t>
            </a:r>
            <a:r>
              <a:rPr lang="zh-CN" altLang="en-US" sz="100" spc="136" dirty="0">
                <a:solidFill>
                  <a:prstClr val="white"/>
                </a:solidFill>
                <a:latin typeface="微软雅黑" panose="020B0503020204020204" pitchFamily="34" charset="-122"/>
                <a:ea typeface="微软雅黑" panose="020B0503020204020204" pitchFamily="34" charset="-122"/>
              </a:rPr>
              <a:t>在熊猫办公出售的</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模板是免版税类（</a:t>
            </a:r>
            <a:r>
              <a:rPr lang="en-US" altLang="zh-CN" sz="100" spc="136" dirty="0">
                <a:solidFill>
                  <a:prstClr val="white"/>
                </a:solidFill>
                <a:latin typeface="微软雅黑" panose="020B0503020204020204" pitchFamily="34" charset="-122"/>
                <a:ea typeface="微软雅黑" panose="020B0503020204020204" pitchFamily="34" charset="-122"/>
              </a:rPr>
              <a:t>RF</a:t>
            </a:r>
            <a:r>
              <a:rPr lang="zh-CN" altLang="en-US" sz="100" spc="136" dirty="0">
                <a:solidFill>
                  <a:prstClr val="white"/>
                </a:solidFill>
                <a:latin typeface="微软雅黑" panose="020B0503020204020204" pitchFamily="34" charset="-122"/>
                <a:ea typeface="微软雅黑" panose="020B0503020204020204" pitchFamily="34" charset="-122"/>
              </a:rPr>
              <a:t>：</a:t>
            </a:r>
            <a:r>
              <a:rPr lang="en-US" altLang="zh-CN" sz="100" spc="136" dirty="0">
                <a:solidFill>
                  <a:prstClr val="white"/>
                </a:solidFill>
                <a:latin typeface="微软雅黑" panose="020B0503020204020204" pitchFamily="34" charset="-122"/>
                <a:ea typeface="微软雅黑" panose="020B0503020204020204" pitchFamily="34" charset="-122"/>
              </a:rPr>
              <a:t>Royalty-Free</a:t>
            </a:r>
            <a:r>
              <a:rPr lang="zh-CN" altLang="en-US" sz="100" spc="136" dirty="0">
                <a:solidFill>
                  <a:prstClr val="white"/>
                </a:solidFill>
                <a:latin typeface="微软雅黑" panose="020B0503020204020204" pitchFamily="34" charset="-122"/>
                <a:ea typeface="微软雅黑" panose="020B0503020204020204" pitchFamily="34" charset="-122"/>
              </a:rPr>
              <a:t>）正版受</a:t>
            </a:r>
            <a:r>
              <a:rPr lang="en-US" altLang="zh-CN" sz="100" spc="136" dirty="0">
                <a:solidFill>
                  <a:prstClr val="white"/>
                </a:solidFill>
                <a:latin typeface="微软雅黑" panose="020B0503020204020204" pitchFamily="34" charset="-122"/>
                <a:ea typeface="微软雅黑" panose="020B0503020204020204" pitchFamily="34" charset="-122"/>
              </a:rPr>
              <a:t>《</a:t>
            </a:r>
            <a:r>
              <a:rPr lang="zh-CN" altLang="en-US" sz="100" spc="136" dirty="0">
                <a:solidFill>
                  <a:prstClr val="white"/>
                </a:solidFill>
                <a:latin typeface="微软雅黑" panose="020B0503020204020204" pitchFamily="34" charset="-122"/>
                <a:ea typeface="微软雅黑" panose="020B0503020204020204" pitchFamily="34" charset="-122"/>
              </a:rPr>
              <a:t>中国人民共和国著作法</a:t>
            </a:r>
            <a:r>
              <a:rPr lang="en-US" altLang="zh-CN" sz="100" spc="136" dirty="0">
                <a:solidFill>
                  <a:prstClr val="white"/>
                </a:solidFill>
                <a:latin typeface="微软雅黑" panose="020B0503020204020204" pitchFamily="34" charset="-122"/>
                <a:ea typeface="微软雅黑" panose="020B0503020204020204" pitchFamily="34" charset="-122"/>
              </a:rPr>
              <a:t>》</a:t>
            </a:r>
            <a:r>
              <a:rPr lang="zh-CN" altLang="en-US" sz="100" spc="136" dirty="0">
                <a:solidFill>
                  <a:prstClr val="white"/>
                </a:solidFill>
                <a:latin typeface="微软雅黑" panose="020B0503020204020204" pitchFamily="34" charset="-122"/>
                <a:ea typeface="微软雅黑" panose="020B0503020204020204" pitchFamily="34" charset="-122"/>
              </a:rPr>
              <a:t>和</a:t>
            </a:r>
            <a:r>
              <a:rPr lang="en-US" altLang="zh-CN" sz="100" spc="136" dirty="0">
                <a:solidFill>
                  <a:prstClr val="white"/>
                </a:solidFill>
                <a:latin typeface="微软雅黑" panose="020B0503020204020204" pitchFamily="34" charset="-122"/>
                <a:ea typeface="微软雅黑" panose="020B0503020204020204" pitchFamily="34" charset="-122"/>
              </a:rPr>
              <a:t>《</a:t>
            </a:r>
            <a:r>
              <a:rPr lang="zh-CN" altLang="en-US" sz="100" spc="136" dirty="0">
                <a:solidFill>
                  <a:prstClr val="white"/>
                </a:solidFill>
                <a:latin typeface="微软雅黑" panose="020B0503020204020204" pitchFamily="34" charset="-122"/>
                <a:ea typeface="微软雅黑" panose="020B0503020204020204" pitchFamily="34" charset="-122"/>
              </a:rPr>
              <a:t>世界版权公约</a:t>
            </a:r>
            <a:r>
              <a:rPr lang="en-US" altLang="zh-CN" sz="100" spc="136" dirty="0">
                <a:solidFill>
                  <a:prstClr val="white"/>
                </a:solidFill>
                <a:latin typeface="微软雅黑" panose="020B0503020204020204" pitchFamily="34" charset="-122"/>
                <a:ea typeface="微软雅黑" panose="020B0503020204020204" pitchFamily="34" charset="-122"/>
              </a:rPr>
              <a:t>》</a:t>
            </a:r>
            <a:r>
              <a:rPr lang="zh-CN" altLang="en-US" sz="100" spc="136" dirty="0">
                <a:solidFill>
                  <a:prstClr val="white"/>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模板素材的使用权。</a:t>
            </a:r>
            <a:br>
              <a:rPr lang="zh-CN" altLang="en-US" sz="100" spc="136" dirty="0">
                <a:solidFill>
                  <a:prstClr val="white"/>
                </a:solidFill>
                <a:latin typeface="微软雅黑" panose="020B0503020204020204" pitchFamily="34" charset="-122"/>
                <a:ea typeface="微软雅黑" panose="020B0503020204020204" pitchFamily="34" charset="-122"/>
              </a:rPr>
            </a:br>
            <a:r>
              <a:rPr lang="en-US" altLang="zh-CN" sz="100" spc="136" dirty="0">
                <a:solidFill>
                  <a:prstClr val="white"/>
                </a:solidFill>
                <a:latin typeface="微软雅黑" panose="020B0503020204020204" pitchFamily="34" charset="-122"/>
                <a:ea typeface="微软雅黑" panose="020B0503020204020204" pitchFamily="34" charset="-122"/>
              </a:rPr>
              <a:t>2.</a:t>
            </a:r>
            <a:r>
              <a:rPr lang="zh-CN" altLang="en-US" sz="100" spc="136" dirty="0">
                <a:solidFill>
                  <a:prstClr val="white"/>
                </a:solidFill>
                <a:latin typeface="微软雅黑" panose="020B0503020204020204" pitchFamily="34" charset="-122"/>
                <a:ea typeface="微软雅黑" panose="020B0503020204020204" pitchFamily="34" charset="-122"/>
              </a:rPr>
              <a:t>不得将熊猫办公的</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模板、</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36" dirty="0">
                <a:solidFill>
                  <a:prstClr val="white"/>
                </a:solidFill>
                <a:latin typeface="微软雅黑" panose="020B0503020204020204" pitchFamily="34" charset="-122"/>
                <a:ea typeface="微软雅黑" panose="020B0503020204020204" pitchFamily="34" charset="-122"/>
              </a:rPr>
            </a:br>
            <a:endParaRPr lang="zh-CN" altLang="en-US" sz="100" spc="136" dirty="0">
              <a:solidFill>
                <a:prstClr val="white"/>
              </a:solidFill>
            </a:endParaRPr>
          </a:p>
        </p:txBody>
      </p:sp>
    </p:spTree>
    <p:extLst>
      <p:ext uri="{BB962C8B-B14F-4D97-AF65-F5344CB8AC3E}">
        <p14:creationId xmlns:p14="http://schemas.microsoft.com/office/powerpoint/2010/main" val="320425241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305DC85-980A-420C-989A-4FFEBA5F0C4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DB777FB-69AE-4A77-ABBC-F9F7797B8F5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9A77060-69F3-4030-AACA-005F34C5BEE4}"/>
              </a:ext>
            </a:extLst>
          </p:cNvPr>
          <p:cNvSpPr>
            <a:spLocks noGrp="1"/>
          </p:cNvSpPr>
          <p:nvPr>
            <p:ph type="dt" sz="half" idx="10"/>
          </p:nvPr>
        </p:nvSpPr>
        <p:spPr/>
        <p:txBody>
          <a:bodyPr/>
          <a:lstStyle/>
          <a:p>
            <a:fld id="{441F6E01-41CD-4213-8991-9DED86BCDCED}" type="datetimeFigureOut">
              <a:rPr lang="zh-CN" altLang="en-US" smtClean="0">
                <a:solidFill>
                  <a:prstClr val="black">
                    <a:tint val="75000"/>
                  </a:prstClr>
                </a:solidFill>
              </a:rPr>
              <a:pPr/>
              <a:t>2019/9/28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32BE6DF2-3D1A-4C92-B330-2BF347EFBD0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F8DFC5C1-4704-4D71-B6F1-CB77D91A124C}"/>
              </a:ext>
            </a:extLst>
          </p:cNvPr>
          <p:cNvSpPr>
            <a:spLocks noGrp="1"/>
          </p:cNvSpPr>
          <p:nvPr>
            <p:ph type="sldNum" sz="quarter" idx="12"/>
          </p:nvPr>
        </p:nvSpPr>
        <p:spPr/>
        <p:txBody>
          <a:bodyPr/>
          <a:lstStyle/>
          <a:p>
            <a:fld id="{FDDDE33E-ED12-4EB4-86B9-A75F1C633C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标题 1">
            <a:extLst>
              <a:ext uri="{FF2B5EF4-FFF2-40B4-BE49-F238E27FC236}">
                <a16:creationId xmlns:a16="http://schemas.microsoft.com/office/drawing/2014/main" xmlns="" id="{1A0CBAE3-EE57-4502-834C-6BFD116E2BFC}"/>
              </a:ext>
            </a:extLst>
          </p:cNvPr>
          <p:cNvSpPr txBox="1">
            <a:spLocks/>
          </p:cNvSpPr>
          <p:nvPr userDrawn="1"/>
        </p:nvSpPr>
        <p:spPr>
          <a:xfrm>
            <a:off x="2250284" y="4058029"/>
            <a:ext cx="2301320" cy="1359602"/>
          </a:xfrm>
          <a:prstGeom prst="rect">
            <a:avLst/>
          </a:prstGeom>
        </p:spPr>
        <p:txBody>
          <a:bodyPr vert="horz" lIns="103693" tIns="51846" rIns="103693" bIns="5184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prstClr val="white"/>
                </a:solidFill>
                <a:latin typeface="微软雅黑" panose="020B0503020204020204" pitchFamily="34" charset="-122"/>
                <a:ea typeface="微软雅黑" panose="020B0503020204020204" pitchFamily="34" charset="-122"/>
              </a:rPr>
              <a:t>                        版权声明</a:t>
            </a:r>
            <a:endParaRPr lang="en-US" altLang="zh-CN" sz="100" dirty="0">
              <a:solidFill>
                <a:prstClr val="white"/>
              </a:solidFill>
              <a:latin typeface="微软雅黑" panose="020B0503020204020204" pitchFamily="34" charset="-122"/>
              <a:ea typeface="微软雅黑" panose="020B0503020204020204" pitchFamily="34" charset="-122"/>
            </a:endParaRPr>
          </a:p>
          <a:p>
            <a:pPr>
              <a:lnSpc>
                <a:spcPct val="150000"/>
              </a:lnSpc>
            </a:pPr>
            <a:r>
              <a:rPr lang="zh-CN" altLang="en-US" sz="100" dirty="0">
                <a:solidFill>
                  <a:prstClr val="white"/>
                </a:solidFill>
                <a:latin typeface="微软雅黑" panose="020B0503020204020204" pitchFamily="34" charset="-122"/>
                <a:ea typeface="微软雅黑" panose="020B0503020204020204" pitchFamily="34" charset="-122"/>
              </a:rPr>
              <a:t/>
            </a:r>
            <a:br>
              <a:rPr lang="zh-CN" altLang="en-US" sz="100" dirty="0">
                <a:solidFill>
                  <a:prstClr val="white"/>
                </a:solidFill>
                <a:latin typeface="微软雅黑" panose="020B0503020204020204" pitchFamily="34" charset="-122"/>
                <a:ea typeface="微软雅黑" panose="020B0503020204020204" pitchFamily="34" charset="-122"/>
              </a:rPr>
            </a:br>
            <a:r>
              <a:rPr lang="zh-CN" altLang="en-US" sz="100" spc="136" dirty="0">
                <a:solidFill>
                  <a:prstClr val="white"/>
                </a:solidFill>
                <a:latin typeface="微软雅黑" panose="020B0503020204020204" pitchFamily="34" charset="-122"/>
                <a:ea typeface="微软雅黑" panose="020B0503020204020204" pitchFamily="34" charset="-122"/>
              </a:rPr>
              <a:t/>
            </a:r>
            <a:br>
              <a:rPr lang="zh-CN" altLang="en-US" sz="100" spc="136" dirty="0">
                <a:solidFill>
                  <a:prstClr val="white"/>
                </a:solidFill>
                <a:latin typeface="微软雅黑" panose="020B0503020204020204" pitchFamily="34" charset="-122"/>
                <a:ea typeface="微软雅黑" panose="020B0503020204020204" pitchFamily="34" charset="-122"/>
              </a:rPr>
            </a:br>
            <a:r>
              <a:rPr lang="zh-CN" altLang="en-US" sz="100" spc="136" dirty="0">
                <a:solidFill>
                  <a:prstClr val="white"/>
                </a:solidFill>
                <a:latin typeface="微软雅黑" panose="020B0503020204020204" pitchFamily="34" charset="-122"/>
                <a:ea typeface="微软雅黑" panose="020B0503020204020204" pitchFamily="34" charset="-122"/>
              </a:rPr>
              <a:t>感谢您下载平台上提供的</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100" spc="136" dirty="0">
                <a:solidFill>
                  <a:prstClr val="white"/>
                </a:solidFill>
                <a:latin typeface="微软雅黑" panose="020B0503020204020204" pitchFamily="34" charset="-122"/>
                <a:ea typeface="微软雅黑" panose="020B0503020204020204" pitchFamily="34" charset="-122"/>
              </a:rPr>
              <a:t/>
            </a:r>
            <a:br>
              <a:rPr lang="en-US" altLang="zh-CN" sz="100" spc="136" dirty="0">
                <a:solidFill>
                  <a:prstClr val="white"/>
                </a:solidFill>
                <a:latin typeface="微软雅黑" panose="020B0503020204020204" pitchFamily="34" charset="-122"/>
                <a:ea typeface="微软雅黑" panose="020B0503020204020204" pitchFamily="34" charset="-122"/>
              </a:rPr>
            </a:br>
            <a:r>
              <a:rPr lang="zh-CN" altLang="en-US" sz="100" spc="136" dirty="0">
                <a:solidFill>
                  <a:prstClr val="white"/>
                </a:solidFill>
                <a:latin typeface="微软雅黑" panose="020B0503020204020204" pitchFamily="34" charset="-122"/>
                <a:ea typeface="微软雅黑" panose="020B0503020204020204" pitchFamily="34" charset="-122"/>
              </a:rPr>
              <a:t/>
            </a:r>
            <a:br>
              <a:rPr lang="zh-CN" altLang="en-US" sz="100" spc="136" dirty="0">
                <a:solidFill>
                  <a:prstClr val="white"/>
                </a:solidFill>
                <a:latin typeface="微软雅黑" panose="020B0503020204020204" pitchFamily="34" charset="-122"/>
                <a:ea typeface="微软雅黑" panose="020B0503020204020204" pitchFamily="34" charset="-122"/>
              </a:rPr>
            </a:br>
            <a:r>
              <a:rPr lang="en-US" altLang="zh-CN" sz="100" spc="136" dirty="0">
                <a:solidFill>
                  <a:prstClr val="white"/>
                </a:solidFill>
                <a:latin typeface="微软雅黑" panose="020B0503020204020204" pitchFamily="34" charset="-122"/>
                <a:ea typeface="微软雅黑" panose="020B0503020204020204" pitchFamily="34" charset="-122"/>
              </a:rPr>
              <a:t>1.</a:t>
            </a:r>
            <a:r>
              <a:rPr lang="zh-CN" altLang="en-US" sz="100" spc="136" dirty="0">
                <a:solidFill>
                  <a:prstClr val="white"/>
                </a:solidFill>
                <a:latin typeface="微软雅黑" panose="020B0503020204020204" pitchFamily="34" charset="-122"/>
                <a:ea typeface="微软雅黑" panose="020B0503020204020204" pitchFamily="34" charset="-122"/>
              </a:rPr>
              <a:t>在熊猫办公出售的</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模板是免版税类（</a:t>
            </a:r>
            <a:r>
              <a:rPr lang="en-US" altLang="zh-CN" sz="100" spc="136" dirty="0">
                <a:solidFill>
                  <a:prstClr val="white"/>
                </a:solidFill>
                <a:latin typeface="微软雅黑" panose="020B0503020204020204" pitchFamily="34" charset="-122"/>
                <a:ea typeface="微软雅黑" panose="020B0503020204020204" pitchFamily="34" charset="-122"/>
              </a:rPr>
              <a:t>RF</a:t>
            </a:r>
            <a:r>
              <a:rPr lang="zh-CN" altLang="en-US" sz="100" spc="136" dirty="0">
                <a:solidFill>
                  <a:prstClr val="white"/>
                </a:solidFill>
                <a:latin typeface="微软雅黑" panose="020B0503020204020204" pitchFamily="34" charset="-122"/>
                <a:ea typeface="微软雅黑" panose="020B0503020204020204" pitchFamily="34" charset="-122"/>
              </a:rPr>
              <a:t>：</a:t>
            </a:r>
            <a:r>
              <a:rPr lang="en-US" altLang="zh-CN" sz="100" spc="136" dirty="0">
                <a:solidFill>
                  <a:prstClr val="white"/>
                </a:solidFill>
                <a:latin typeface="微软雅黑" panose="020B0503020204020204" pitchFamily="34" charset="-122"/>
                <a:ea typeface="微软雅黑" panose="020B0503020204020204" pitchFamily="34" charset="-122"/>
              </a:rPr>
              <a:t>Royalty-Free</a:t>
            </a:r>
            <a:r>
              <a:rPr lang="zh-CN" altLang="en-US" sz="100" spc="136" dirty="0">
                <a:solidFill>
                  <a:prstClr val="white"/>
                </a:solidFill>
                <a:latin typeface="微软雅黑" panose="020B0503020204020204" pitchFamily="34" charset="-122"/>
                <a:ea typeface="微软雅黑" panose="020B0503020204020204" pitchFamily="34" charset="-122"/>
              </a:rPr>
              <a:t>）正版受</a:t>
            </a:r>
            <a:r>
              <a:rPr lang="en-US" altLang="zh-CN" sz="100" spc="136" dirty="0">
                <a:solidFill>
                  <a:prstClr val="white"/>
                </a:solidFill>
                <a:latin typeface="微软雅黑" panose="020B0503020204020204" pitchFamily="34" charset="-122"/>
                <a:ea typeface="微软雅黑" panose="020B0503020204020204" pitchFamily="34" charset="-122"/>
              </a:rPr>
              <a:t>《</a:t>
            </a:r>
            <a:r>
              <a:rPr lang="zh-CN" altLang="en-US" sz="100" spc="136" dirty="0">
                <a:solidFill>
                  <a:prstClr val="white"/>
                </a:solidFill>
                <a:latin typeface="微软雅黑" panose="020B0503020204020204" pitchFamily="34" charset="-122"/>
                <a:ea typeface="微软雅黑" panose="020B0503020204020204" pitchFamily="34" charset="-122"/>
              </a:rPr>
              <a:t>中国人民共和国著作法</a:t>
            </a:r>
            <a:r>
              <a:rPr lang="en-US" altLang="zh-CN" sz="100" spc="136" dirty="0">
                <a:solidFill>
                  <a:prstClr val="white"/>
                </a:solidFill>
                <a:latin typeface="微软雅黑" panose="020B0503020204020204" pitchFamily="34" charset="-122"/>
                <a:ea typeface="微软雅黑" panose="020B0503020204020204" pitchFamily="34" charset="-122"/>
              </a:rPr>
              <a:t>》</a:t>
            </a:r>
            <a:r>
              <a:rPr lang="zh-CN" altLang="en-US" sz="100" spc="136" dirty="0">
                <a:solidFill>
                  <a:prstClr val="white"/>
                </a:solidFill>
                <a:latin typeface="微软雅黑" panose="020B0503020204020204" pitchFamily="34" charset="-122"/>
                <a:ea typeface="微软雅黑" panose="020B0503020204020204" pitchFamily="34" charset="-122"/>
              </a:rPr>
              <a:t>和</a:t>
            </a:r>
            <a:r>
              <a:rPr lang="en-US" altLang="zh-CN" sz="100" spc="136" dirty="0">
                <a:solidFill>
                  <a:prstClr val="white"/>
                </a:solidFill>
                <a:latin typeface="微软雅黑" panose="020B0503020204020204" pitchFamily="34" charset="-122"/>
                <a:ea typeface="微软雅黑" panose="020B0503020204020204" pitchFamily="34" charset="-122"/>
              </a:rPr>
              <a:t>《</a:t>
            </a:r>
            <a:r>
              <a:rPr lang="zh-CN" altLang="en-US" sz="100" spc="136" dirty="0">
                <a:solidFill>
                  <a:prstClr val="white"/>
                </a:solidFill>
                <a:latin typeface="微软雅黑" panose="020B0503020204020204" pitchFamily="34" charset="-122"/>
                <a:ea typeface="微软雅黑" panose="020B0503020204020204" pitchFamily="34" charset="-122"/>
              </a:rPr>
              <a:t>世界版权公约</a:t>
            </a:r>
            <a:r>
              <a:rPr lang="en-US" altLang="zh-CN" sz="100" spc="136" dirty="0">
                <a:solidFill>
                  <a:prstClr val="white"/>
                </a:solidFill>
                <a:latin typeface="微软雅黑" panose="020B0503020204020204" pitchFamily="34" charset="-122"/>
                <a:ea typeface="微软雅黑" panose="020B0503020204020204" pitchFamily="34" charset="-122"/>
              </a:rPr>
              <a:t>》</a:t>
            </a:r>
            <a:r>
              <a:rPr lang="zh-CN" altLang="en-US" sz="100" spc="136" dirty="0">
                <a:solidFill>
                  <a:prstClr val="white"/>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模板素材的使用权。</a:t>
            </a:r>
            <a:br>
              <a:rPr lang="zh-CN" altLang="en-US" sz="100" spc="136" dirty="0">
                <a:solidFill>
                  <a:prstClr val="white"/>
                </a:solidFill>
                <a:latin typeface="微软雅黑" panose="020B0503020204020204" pitchFamily="34" charset="-122"/>
                <a:ea typeface="微软雅黑" panose="020B0503020204020204" pitchFamily="34" charset="-122"/>
              </a:rPr>
            </a:br>
            <a:r>
              <a:rPr lang="en-US" altLang="zh-CN" sz="100" spc="136" dirty="0">
                <a:solidFill>
                  <a:prstClr val="white"/>
                </a:solidFill>
                <a:latin typeface="微软雅黑" panose="020B0503020204020204" pitchFamily="34" charset="-122"/>
                <a:ea typeface="微软雅黑" panose="020B0503020204020204" pitchFamily="34" charset="-122"/>
              </a:rPr>
              <a:t>2.</a:t>
            </a:r>
            <a:r>
              <a:rPr lang="zh-CN" altLang="en-US" sz="100" spc="136" dirty="0">
                <a:solidFill>
                  <a:prstClr val="white"/>
                </a:solidFill>
                <a:latin typeface="微软雅黑" panose="020B0503020204020204" pitchFamily="34" charset="-122"/>
                <a:ea typeface="微软雅黑" panose="020B0503020204020204" pitchFamily="34" charset="-122"/>
              </a:rPr>
              <a:t>不得将熊猫办公的</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模板、</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36" dirty="0">
                <a:solidFill>
                  <a:prstClr val="white"/>
                </a:solidFill>
                <a:latin typeface="微软雅黑" panose="020B0503020204020204" pitchFamily="34" charset="-122"/>
                <a:ea typeface="微软雅黑" panose="020B0503020204020204" pitchFamily="34" charset="-122"/>
              </a:rPr>
            </a:br>
            <a:endParaRPr lang="zh-CN" altLang="en-US" sz="100" spc="136" dirty="0">
              <a:solidFill>
                <a:prstClr val="white"/>
              </a:solidFill>
            </a:endParaRPr>
          </a:p>
        </p:txBody>
      </p:sp>
    </p:spTree>
    <p:extLst>
      <p:ext uri="{BB962C8B-B14F-4D97-AF65-F5344CB8AC3E}">
        <p14:creationId xmlns:p14="http://schemas.microsoft.com/office/powerpoint/2010/main" val="387209023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FFC6D9A-6578-4D42-B547-33F869FC8FBB}"/>
              </a:ext>
            </a:extLst>
          </p:cNvPr>
          <p:cNvSpPr>
            <a:spLocks noGrp="1"/>
          </p:cNvSpPr>
          <p:nvPr>
            <p:ph type="title"/>
          </p:nvPr>
        </p:nvSpPr>
        <p:spPr>
          <a:xfrm>
            <a:off x="982624" y="1795227"/>
            <a:ext cx="12421553" cy="2995374"/>
          </a:xfrm>
        </p:spPr>
        <p:txBody>
          <a:bodyPr anchor="b"/>
          <a:lstStyle>
            <a:lvl1pPr>
              <a:defRPr sz="68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3BFFC1CE-7FA4-431B-B6A9-6509DA44A533}"/>
              </a:ext>
            </a:extLst>
          </p:cNvPr>
          <p:cNvSpPr>
            <a:spLocks noGrp="1"/>
          </p:cNvSpPr>
          <p:nvPr>
            <p:ph type="body" idx="1"/>
          </p:nvPr>
        </p:nvSpPr>
        <p:spPr>
          <a:xfrm>
            <a:off x="982624" y="4818939"/>
            <a:ext cx="12421553" cy="1575196"/>
          </a:xfrm>
        </p:spPr>
        <p:txBody>
          <a:bodyPr/>
          <a:lstStyle>
            <a:lvl1pPr marL="0" indent="0">
              <a:buNone/>
              <a:defRPr sz="2700">
                <a:solidFill>
                  <a:schemeClr val="tx1">
                    <a:tint val="75000"/>
                  </a:schemeClr>
                </a:solidFill>
              </a:defRPr>
            </a:lvl1pPr>
            <a:lvl2pPr marL="518465" indent="0">
              <a:buNone/>
              <a:defRPr sz="2300">
                <a:solidFill>
                  <a:schemeClr val="tx1">
                    <a:tint val="75000"/>
                  </a:schemeClr>
                </a:solidFill>
              </a:defRPr>
            </a:lvl2pPr>
            <a:lvl3pPr marL="1036930" indent="0">
              <a:buNone/>
              <a:defRPr sz="2000">
                <a:solidFill>
                  <a:schemeClr val="tx1">
                    <a:tint val="75000"/>
                  </a:schemeClr>
                </a:solidFill>
              </a:defRPr>
            </a:lvl3pPr>
            <a:lvl4pPr marL="1555394" indent="0">
              <a:buNone/>
              <a:defRPr sz="1800">
                <a:solidFill>
                  <a:schemeClr val="tx1">
                    <a:tint val="75000"/>
                  </a:schemeClr>
                </a:solidFill>
              </a:defRPr>
            </a:lvl4pPr>
            <a:lvl5pPr marL="2073859" indent="0">
              <a:buNone/>
              <a:defRPr sz="1800">
                <a:solidFill>
                  <a:schemeClr val="tx1">
                    <a:tint val="75000"/>
                  </a:schemeClr>
                </a:solidFill>
              </a:defRPr>
            </a:lvl5pPr>
            <a:lvl6pPr marL="2592324" indent="0">
              <a:buNone/>
              <a:defRPr sz="1800">
                <a:solidFill>
                  <a:schemeClr val="tx1">
                    <a:tint val="75000"/>
                  </a:schemeClr>
                </a:solidFill>
              </a:defRPr>
            </a:lvl6pPr>
            <a:lvl7pPr marL="3110789" indent="0">
              <a:buNone/>
              <a:defRPr sz="1800">
                <a:solidFill>
                  <a:schemeClr val="tx1">
                    <a:tint val="75000"/>
                  </a:schemeClr>
                </a:solidFill>
              </a:defRPr>
            </a:lvl7pPr>
            <a:lvl8pPr marL="3629254" indent="0">
              <a:buNone/>
              <a:defRPr sz="1800">
                <a:solidFill>
                  <a:schemeClr val="tx1">
                    <a:tint val="75000"/>
                  </a:schemeClr>
                </a:solidFill>
              </a:defRPr>
            </a:lvl8pPr>
            <a:lvl9pPr marL="4147718" indent="0">
              <a:buNone/>
              <a:defRPr sz="18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B9F6D874-CDC0-4214-A26A-0A43519C3528}"/>
              </a:ext>
            </a:extLst>
          </p:cNvPr>
          <p:cNvSpPr>
            <a:spLocks noGrp="1"/>
          </p:cNvSpPr>
          <p:nvPr>
            <p:ph type="dt" sz="half" idx="10"/>
          </p:nvPr>
        </p:nvSpPr>
        <p:spPr/>
        <p:txBody>
          <a:bodyPr/>
          <a:lstStyle/>
          <a:p>
            <a:fld id="{441F6E01-41CD-4213-8991-9DED86BCDCED}" type="datetimeFigureOut">
              <a:rPr lang="zh-CN" altLang="en-US" smtClean="0">
                <a:solidFill>
                  <a:prstClr val="black">
                    <a:tint val="75000"/>
                  </a:prstClr>
                </a:solidFill>
              </a:rPr>
              <a:pPr/>
              <a:t>2019/9/28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133024EA-D0BA-43C5-83A0-9E629C4490A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78EA081E-9C66-419D-919B-961795AF4DEA}"/>
              </a:ext>
            </a:extLst>
          </p:cNvPr>
          <p:cNvSpPr>
            <a:spLocks noGrp="1"/>
          </p:cNvSpPr>
          <p:nvPr>
            <p:ph type="sldNum" sz="quarter" idx="12"/>
          </p:nvPr>
        </p:nvSpPr>
        <p:spPr/>
        <p:txBody>
          <a:bodyPr/>
          <a:lstStyle/>
          <a:p>
            <a:fld id="{FDDDE33E-ED12-4EB4-86B9-A75F1C633C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标题 1">
            <a:extLst>
              <a:ext uri="{FF2B5EF4-FFF2-40B4-BE49-F238E27FC236}">
                <a16:creationId xmlns:a16="http://schemas.microsoft.com/office/drawing/2014/main" xmlns="" id="{9B71C674-E1DD-43C9-876C-61EE2D40F361}"/>
              </a:ext>
            </a:extLst>
          </p:cNvPr>
          <p:cNvSpPr txBox="1">
            <a:spLocks/>
          </p:cNvSpPr>
          <p:nvPr userDrawn="1"/>
        </p:nvSpPr>
        <p:spPr>
          <a:xfrm>
            <a:off x="1929211" y="2240851"/>
            <a:ext cx="2301320" cy="1359602"/>
          </a:xfrm>
          <a:prstGeom prst="rect">
            <a:avLst/>
          </a:prstGeom>
        </p:spPr>
        <p:txBody>
          <a:bodyPr vert="horz" lIns="103693" tIns="51846" rIns="103693" bIns="5184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prstClr val="white"/>
                </a:solidFill>
                <a:latin typeface="微软雅黑" panose="020B0503020204020204" pitchFamily="34" charset="-122"/>
                <a:ea typeface="微软雅黑" panose="020B0503020204020204" pitchFamily="34" charset="-122"/>
              </a:rPr>
              <a:t>                        版权声明</a:t>
            </a:r>
            <a:endParaRPr lang="en-US" altLang="zh-CN" sz="100" dirty="0">
              <a:solidFill>
                <a:prstClr val="white"/>
              </a:solidFill>
              <a:latin typeface="微软雅黑" panose="020B0503020204020204" pitchFamily="34" charset="-122"/>
              <a:ea typeface="微软雅黑" panose="020B0503020204020204" pitchFamily="34" charset="-122"/>
            </a:endParaRPr>
          </a:p>
          <a:p>
            <a:pPr>
              <a:lnSpc>
                <a:spcPct val="150000"/>
              </a:lnSpc>
            </a:pPr>
            <a:r>
              <a:rPr lang="zh-CN" altLang="en-US" sz="100" dirty="0">
                <a:solidFill>
                  <a:prstClr val="white"/>
                </a:solidFill>
                <a:latin typeface="微软雅黑" panose="020B0503020204020204" pitchFamily="34" charset="-122"/>
                <a:ea typeface="微软雅黑" panose="020B0503020204020204" pitchFamily="34" charset="-122"/>
              </a:rPr>
              <a:t/>
            </a:r>
            <a:br>
              <a:rPr lang="zh-CN" altLang="en-US" sz="100" dirty="0">
                <a:solidFill>
                  <a:prstClr val="white"/>
                </a:solidFill>
                <a:latin typeface="微软雅黑" panose="020B0503020204020204" pitchFamily="34" charset="-122"/>
                <a:ea typeface="微软雅黑" panose="020B0503020204020204" pitchFamily="34" charset="-122"/>
              </a:rPr>
            </a:br>
            <a:r>
              <a:rPr lang="zh-CN" altLang="en-US" sz="100" spc="136" dirty="0">
                <a:solidFill>
                  <a:prstClr val="white"/>
                </a:solidFill>
                <a:latin typeface="微软雅黑" panose="020B0503020204020204" pitchFamily="34" charset="-122"/>
                <a:ea typeface="微软雅黑" panose="020B0503020204020204" pitchFamily="34" charset="-122"/>
              </a:rPr>
              <a:t/>
            </a:r>
            <a:br>
              <a:rPr lang="zh-CN" altLang="en-US" sz="100" spc="136" dirty="0">
                <a:solidFill>
                  <a:prstClr val="white"/>
                </a:solidFill>
                <a:latin typeface="微软雅黑" panose="020B0503020204020204" pitchFamily="34" charset="-122"/>
                <a:ea typeface="微软雅黑" panose="020B0503020204020204" pitchFamily="34" charset="-122"/>
              </a:rPr>
            </a:br>
            <a:r>
              <a:rPr lang="zh-CN" altLang="en-US" sz="100" spc="136" dirty="0">
                <a:solidFill>
                  <a:prstClr val="white"/>
                </a:solidFill>
                <a:latin typeface="微软雅黑" panose="020B0503020204020204" pitchFamily="34" charset="-122"/>
                <a:ea typeface="微软雅黑" panose="020B0503020204020204" pitchFamily="34" charset="-122"/>
              </a:rPr>
              <a:t>感谢您下载平台上提供的</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100" spc="136" dirty="0">
                <a:solidFill>
                  <a:prstClr val="white"/>
                </a:solidFill>
                <a:latin typeface="微软雅黑" panose="020B0503020204020204" pitchFamily="34" charset="-122"/>
                <a:ea typeface="微软雅黑" panose="020B0503020204020204" pitchFamily="34" charset="-122"/>
              </a:rPr>
              <a:t/>
            </a:r>
            <a:br>
              <a:rPr lang="en-US" altLang="zh-CN" sz="100" spc="136" dirty="0">
                <a:solidFill>
                  <a:prstClr val="white"/>
                </a:solidFill>
                <a:latin typeface="微软雅黑" panose="020B0503020204020204" pitchFamily="34" charset="-122"/>
                <a:ea typeface="微软雅黑" panose="020B0503020204020204" pitchFamily="34" charset="-122"/>
              </a:rPr>
            </a:br>
            <a:r>
              <a:rPr lang="zh-CN" altLang="en-US" sz="100" spc="136" dirty="0">
                <a:solidFill>
                  <a:prstClr val="white"/>
                </a:solidFill>
                <a:latin typeface="微软雅黑" panose="020B0503020204020204" pitchFamily="34" charset="-122"/>
                <a:ea typeface="微软雅黑" panose="020B0503020204020204" pitchFamily="34" charset="-122"/>
              </a:rPr>
              <a:t/>
            </a:r>
            <a:br>
              <a:rPr lang="zh-CN" altLang="en-US" sz="100" spc="136" dirty="0">
                <a:solidFill>
                  <a:prstClr val="white"/>
                </a:solidFill>
                <a:latin typeface="微软雅黑" panose="020B0503020204020204" pitchFamily="34" charset="-122"/>
                <a:ea typeface="微软雅黑" panose="020B0503020204020204" pitchFamily="34" charset="-122"/>
              </a:rPr>
            </a:br>
            <a:r>
              <a:rPr lang="en-US" altLang="zh-CN" sz="100" spc="136" dirty="0">
                <a:solidFill>
                  <a:prstClr val="white"/>
                </a:solidFill>
                <a:latin typeface="微软雅黑" panose="020B0503020204020204" pitchFamily="34" charset="-122"/>
                <a:ea typeface="微软雅黑" panose="020B0503020204020204" pitchFamily="34" charset="-122"/>
              </a:rPr>
              <a:t>1.</a:t>
            </a:r>
            <a:r>
              <a:rPr lang="zh-CN" altLang="en-US" sz="100" spc="136" dirty="0">
                <a:solidFill>
                  <a:prstClr val="white"/>
                </a:solidFill>
                <a:latin typeface="微软雅黑" panose="020B0503020204020204" pitchFamily="34" charset="-122"/>
                <a:ea typeface="微软雅黑" panose="020B0503020204020204" pitchFamily="34" charset="-122"/>
              </a:rPr>
              <a:t>在熊猫办公出售的</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模板是免版税类（</a:t>
            </a:r>
            <a:r>
              <a:rPr lang="en-US" altLang="zh-CN" sz="100" spc="136" dirty="0">
                <a:solidFill>
                  <a:prstClr val="white"/>
                </a:solidFill>
                <a:latin typeface="微软雅黑" panose="020B0503020204020204" pitchFamily="34" charset="-122"/>
                <a:ea typeface="微软雅黑" panose="020B0503020204020204" pitchFamily="34" charset="-122"/>
              </a:rPr>
              <a:t>RF</a:t>
            </a:r>
            <a:r>
              <a:rPr lang="zh-CN" altLang="en-US" sz="100" spc="136" dirty="0">
                <a:solidFill>
                  <a:prstClr val="white"/>
                </a:solidFill>
                <a:latin typeface="微软雅黑" panose="020B0503020204020204" pitchFamily="34" charset="-122"/>
                <a:ea typeface="微软雅黑" panose="020B0503020204020204" pitchFamily="34" charset="-122"/>
              </a:rPr>
              <a:t>：</a:t>
            </a:r>
            <a:r>
              <a:rPr lang="en-US" altLang="zh-CN" sz="100" spc="136" dirty="0">
                <a:solidFill>
                  <a:prstClr val="white"/>
                </a:solidFill>
                <a:latin typeface="微软雅黑" panose="020B0503020204020204" pitchFamily="34" charset="-122"/>
                <a:ea typeface="微软雅黑" panose="020B0503020204020204" pitchFamily="34" charset="-122"/>
              </a:rPr>
              <a:t>Royalty-Free</a:t>
            </a:r>
            <a:r>
              <a:rPr lang="zh-CN" altLang="en-US" sz="100" spc="136" dirty="0">
                <a:solidFill>
                  <a:prstClr val="white"/>
                </a:solidFill>
                <a:latin typeface="微软雅黑" panose="020B0503020204020204" pitchFamily="34" charset="-122"/>
                <a:ea typeface="微软雅黑" panose="020B0503020204020204" pitchFamily="34" charset="-122"/>
              </a:rPr>
              <a:t>）正版受</a:t>
            </a:r>
            <a:r>
              <a:rPr lang="en-US" altLang="zh-CN" sz="100" spc="136" dirty="0">
                <a:solidFill>
                  <a:prstClr val="white"/>
                </a:solidFill>
                <a:latin typeface="微软雅黑" panose="020B0503020204020204" pitchFamily="34" charset="-122"/>
                <a:ea typeface="微软雅黑" panose="020B0503020204020204" pitchFamily="34" charset="-122"/>
              </a:rPr>
              <a:t>《</a:t>
            </a:r>
            <a:r>
              <a:rPr lang="zh-CN" altLang="en-US" sz="100" spc="136" dirty="0">
                <a:solidFill>
                  <a:prstClr val="white"/>
                </a:solidFill>
                <a:latin typeface="微软雅黑" panose="020B0503020204020204" pitchFamily="34" charset="-122"/>
                <a:ea typeface="微软雅黑" panose="020B0503020204020204" pitchFamily="34" charset="-122"/>
              </a:rPr>
              <a:t>中国人民共和国著作法</a:t>
            </a:r>
            <a:r>
              <a:rPr lang="en-US" altLang="zh-CN" sz="100" spc="136" dirty="0">
                <a:solidFill>
                  <a:prstClr val="white"/>
                </a:solidFill>
                <a:latin typeface="微软雅黑" panose="020B0503020204020204" pitchFamily="34" charset="-122"/>
                <a:ea typeface="微软雅黑" panose="020B0503020204020204" pitchFamily="34" charset="-122"/>
              </a:rPr>
              <a:t>》</a:t>
            </a:r>
            <a:r>
              <a:rPr lang="zh-CN" altLang="en-US" sz="100" spc="136" dirty="0">
                <a:solidFill>
                  <a:prstClr val="white"/>
                </a:solidFill>
                <a:latin typeface="微软雅黑" panose="020B0503020204020204" pitchFamily="34" charset="-122"/>
                <a:ea typeface="微软雅黑" panose="020B0503020204020204" pitchFamily="34" charset="-122"/>
              </a:rPr>
              <a:t>和</a:t>
            </a:r>
            <a:r>
              <a:rPr lang="en-US" altLang="zh-CN" sz="100" spc="136" dirty="0">
                <a:solidFill>
                  <a:prstClr val="white"/>
                </a:solidFill>
                <a:latin typeface="微软雅黑" panose="020B0503020204020204" pitchFamily="34" charset="-122"/>
                <a:ea typeface="微软雅黑" panose="020B0503020204020204" pitchFamily="34" charset="-122"/>
              </a:rPr>
              <a:t>《</a:t>
            </a:r>
            <a:r>
              <a:rPr lang="zh-CN" altLang="en-US" sz="100" spc="136" dirty="0">
                <a:solidFill>
                  <a:prstClr val="white"/>
                </a:solidFill>
                <a:latin typeface="微软雅黑" panose="020B0503020204020204" pitchFamily="34" charset="-122"/>
                <a:ea typeface="微软雅黑" panose="020B0503020204020204" pitchFamily="34" charset="-122"/>
              </a:rPr>
              <a:t>世界版权公约</a:t>
            </a:r>
            <a:r>
              <a:rPr lang="en-US" altLang="zh-CN" sz="100" spc="136" dirty="0">
                <a:solidFill>
                  <a:prstClr val="white"/>
                </a:solidFill>
                <a:latin typeface="微软雅黑" panose="020B0503020204020204" pitchFamily="34" charset="-122"/>
                <a:ea typeface="微软雅黑" panose="020B0503020204020204" pitchFamily="34" charset="-122"/>
              </a:rPr>
              <a:t>》</a:t>
            </a:r>
            <a:r>
              <a:rPr lang="zh-CN" altLang="en-US" sz="100" spc="136" dirty="0">
                <a:solidFill>
                  <a:prstClr val="white"/>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模板素材的使用权。</a:t>
            </a:r>
            <a:br>
              <a:rPr lang="zh-CN" altLang="en-US" sz="100" spc="136" dirty="0">
                <a:solidFill>
                  <a:prstClr val="white"/>
                </a:solidFill>
                <a:latin typeface="微软雅黑" panose="020B0503020204020204" pitchFamily="34" charset="-122"/>
                <a:ea typeface="微软雅黑" panose="020B0503020204020204" pitchFamily="34" charset="-122"/>
              </a:rPr>
            </a:br>
            <a:r>
              <a:rPr lang="en-US" altLang="zh-CN" sz="100" spc="136" dirty="0">
                <a:solidFill>
                  <a:prstClr val="white"/>
                </a:solidFill>
                <a:latin typeface="微软雅黑" panose="020B0503020204020204" pitchFamily="34" charset="-122"/>
                <a:ea typeface="微软雅黑" panose="020B0503020204020204" pitchFamily="34" charset="-122"/>
              </a:rPr>
              <a:t>2.</a:t>
            </a:r>
            <a:r>
              <a:rPr lang="zh-CN" altLang="en-US" sz="100" spc="136" dirty="0">
                <a:solidFill>
                  <a:prstClr val="white"/>
                </a:solidFill>
                <a:latin typeface="微软雅黑" panose="020B0503020204020204" pitchFamily="34" charset="-122"/>
                <a:ea typeface="微软雅黑" panose="020B0503020204020204" pitchFamily="34" charset="-122"/>
              </a:rPr>
              <a:t>不得将熊猫办公的</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模板、</a:t>
            </a:r>
            <a:r>
              <a:rPr lang="en-US" altLang="zh-CN" sz="100" spc="136" dirty="0">
                <a:solidFill>
                  <a:prstClr val="white"/>
                </a:solidFill>
                <a:latin typeface="微软雅黑" panose="020B0503020204020204" pitchFamily="34" charset="-122"/>
                <a:ea typeface="微软雅黑" panose="020B0503020204020204" pitchFamily="34" charset="-122"/>
              </a:rPr>
              <a:t>PPT</a:t>
            </a:r>
            <a:r>
              <a:rPr lang="zh-CN" altLang="en-US" sz="100" spc="136" dirty="0">
                <a:solidFill>
                  <a:prstClr val="white"/>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36" dirty="0">
                <a:solidFill>
                  <a:prstClr val="white"/>
                </a:solidFill>
                <a:latin typeface="微软雅黑" panose="020B0503020204020204" pitchFamily="34" charset="-122"/>
                <a:ea typeface="微软雅黑" panose="020B0503020204020204" pitchFamily="34" charset="-122"/>
              </a:rPr>
            </a:br>
            <a:endParaRPr lang="zh-CN" altLang="en-US" sz="100" spc="136" dirty="0">
              <a:solidFill>
                <a:prstClr val="white"/>
              </a:solidFill>
            </a:endParaRPr>
          </a:p>
        </p:txBody>
      </p:sp>
    </p:spTree>
    <p:extLst>
      <p:ext uri="{BB962C8B-B14F-4D97-AF65-F5344CB8AC3E}">
        <p14:creationId xmlns:p14="http://schemas.microsoft.com/office/powerpoint/2010/main" val="3902562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0040528-897F-4825-B0BD-BE9E87A468E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BD75EE8-3776-41DF-8F3C-7827D3716FB2}"/>
              </a:ext>
            </a:extLst>
          </p:cNvPr>
          <p:cNvSpPr>
            <a:spLocks noGrp="1"/>
          </p:cNvSpPr>
          <p:nvPr>
            <p:ph sz="half" idx="1"/>
          </p:nvPr>
        </p:nvSpPr>
        <p:spPr>
          <a:xfrm>
            <a:off x="990124" y="1916906"/>
            <a:ext cx="6120765" cy="456890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48E10AAB-3652-4F7C-BB0C-F43196C41658}"/>
              </a:ext>
            </a:extLst>
          </p:cNvPr>
          <p:cNvSpPr>
            <a:spLocks noGrp="1"/>
          </p:cNvSpPr>
          <p:nvPr>
            <p:ph sz="half" idx="2"/>
          </p:nvPr>
        </p:nvSpPr>
        <p:spPr>
          <a:xfrm>
            <a:off x="7290911" y="1916906"/>
            <a:ext cx="6120765" cy="456890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FEF22413-B43A-408F-B8A5-FD50E92434DE}"/>
              </a:ext>
            </a:extLst>
          </p:cNvPr>
          <p:cNvSpPr>
            <a:spLocks noGrp="1"/>
          </p:cNvSpPr>
          <p:nvPr>
            <p:ph type="dt" sz="half" idx="10"/>
          </p:nvPr>
        </p:nvSpPr>
        <p:spPr/>
        <p:txBody>
          <a:bodyPr/>
          <a:lstStyle/>
          <a:p>
            <a:fld id="{441F6E01-41CD-4213-8991-9DED86BCDCED}" type="datetimeFigureOut">
              <a:rPr lang="zh-CN" altLang="en-US" smtClean="0">
                <a:solidFill>
                  <a:prstClr val="black">
                    <a:tint val="75000"/>
                  </a:prstClr>
                </a:solidFill>
              </a:rPr>
              <a:pPr/>
              <a:t>2019/9/28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7E039AEF-C575-4572-8CE0-D33CE5F31D5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959BB962-232E-417C-99F4-094F9B8AD9BC}"/>
              </a:ext>
            </a:extLst>
          </p:cNvPr>
          <p:cNvSpPr>
            <a:spLocks noGrp="1"/>
          </p:cNvSpPr>
          <p:nvPr>
            <p:ph type="sldNum" sz="quarter" idx="12"/>
          </p:nvPr>
        </p:nvSpPr>
        <p:spPr/>
        <p:txBody>
          <a:bodyPr/>
          <a:lstStyle/>
          <a:p>
            <a:fld id="{FDDDE33E-ED12-4EB4-86B9-A75F1C633C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361399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2D3B74-69FC-4EAB-BC6B-E5BFC7954467}"/>
              </a:ext>
            </a:extLst>
          </p:cNvPr>
          <p:cNvSpPr>
            <a:spLocks noGrp="1"/>
          </p:cNvSpPr>
          <p:nvPr>
            <p:ph type="title"/>
          </p:nvPr>
        </p:nvSpPr>
        <p:spPr>
          <a:xfrm>
            <a:off x="991999" y="383384"/>
            <a:ext cx="12421553" cy="1391841"/>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2347F34D-9617-4B00-AF60-0CEAE7AC8FAE}"/>
              </a:ext>
            </a:extLst>
          </p:cNvPr>
          <p:cNvSpPr>
            <a:spLocks noGrp="1"/>
          </p:cNvSpPr>
          <p:nvPr>
            <p:ph type="body" idx="1"/>
          </p:nvPr>
        </p:nvSpPr>
        <p:spPr>
          <a:xfrm>
            <a:off x="992001" y="1765221"/>
            <a:ext cx="6092636" cy="865108"/>
          </a:xfrm>
        </p:spPr>
        <p:txBody>
          <a:bodyPr anchor="b"/>
          <a:lstStyle>
            <a:lvl1pPr marL="0" indent="0">
              <a:buNone/>
              <a:defRPr sz="2700" b="1"/>
            </a:lvl1pPr>
            <a:lvl2pPr marL="518465" indent="0">
              <a:buNone/>
              <a:defRPr sz="2300" b="1"/>
            </a:lvl2pPr>
            <a:lvl3pPr marL="1036930" indent="0">
              <a:buNone/>
              <a:defRPr sz="2000" b="1"/>
            </a:lvl3pPr>
            <a:lvl4pPr marL="1555394" indent="0">
              <a:buNone/>
              <a:defRPr sz="1800" b="1"/>
            </a:lvl4pPr>
            <a:lvl5pPr marL="2073859" indent="0">
              <a:buNone/>
              <a:defRPr sz="1800" b="1"/>
            </a:lvl5pPr>
            <a:lvl6pPr marL="2592324" indent="0">
              <a:buNone/>
              <a:defRPr sz="1800" b="1"/>
            </a:lvl6pPr>
            <a:lvl7pPr marL="3110789" indent="0">
              <a:buNone/>
              <a:defRPr sz="1800" b="1"/>
            </a:lvl7pPr>
            <a:lvl8pPr marL="3629254" indent="0">
              <a:buNone/>
              <a:defRPr sz="1800" b="1"/>
            </a:lvl8pPr>
            <a:lvl9pPr marL="4147718" indent="0">
              <a:buNone/>
              <a:defRPr sz="18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F239D735-C758-4217-B15C-88FC00145A95}"/>
              </a:ext>
            </a:extLst>
          </p:cNvPr>
          <p:cNvSpPr>
            <a:spLocks noGrp="1"/>
          </p:cNvSpPr>
          <p:nvPr>
            <p:ph sz="half" idx="2"/>
          </p:nvPr>
        </p:nvSpPr>
        <p:spPr>
          <a:xfrm>
            <a:off x="992001" y="2630329"/>
            <a:ext cx="6092636" cy="386881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C9CCCA70-624B-409F-8B0C-061D0BD637DC}"/>
              </a:ext>
            </a:extLst>
          </p:cNvPr>
          <p:cNvSpPr>
            <a:spLocks noGrp="1"/>
          </p:cNvSpPr>
          <p:nvPr>
            <p:ph type="body" sz="quarter" idx="3"/>
          </p:nvPr>
        </p:nvSpPr>
        <p:spPr>
          <a:xfrm>
            <a:off x="7290912" y="1765221"/>
            <a:ext cx="6122641" cy="865108"/>
          </a:xfrm>
        </p:spPr>
        <p:txBody>
          <a:bodyPr anchor="b"/>
          <a:lstStyle>
            <a:lvl1pPr marL="0" indent="0">
              <a:buNone/>
              <a:defRPr sz="2700" b="1"/>
            </a:lvl1pPr>
            <a:lvl2pPr marL="518465" indent="0">
              <a:buNone/>
              <a:defRPr sz="2300" b="1"/>
            </a:lvl2pPr>
            <a:lvl3pPr marL="1036930" indent="0">
              <a:buNone/>
              <a:defRPr sz="2000" b="1"/>
            </a:lvl3pPr>
            <a:lvl4pPr marL="1555394" indent="0">
              <a:buNone/>
              <a:defRPr sz="1800" b="1"/>
            </a:lvl4pPr>
            <a:lvl5pPr marL="2073859" indent="0">
              <a:buNone/>
              <a:defRPr sz="1800" b="1"/>
            </a:lvl5pPr>
            <a:lvl6pPr marL="2592324" indent="0">
              <a:buNone/>
              <a:defRPr sz="1800" b="1"/>
            </a:lvl6pPr>
            <a:lvl7pPr marL="3110789" indent="0">
              <a:buNone/>
              <a:defRPr sz="1800" b="1"/>
            </a:lvl7pPr>
            <a:lvl8pPr marL="3629254" indent="0">
              <a:buNone/>
              <a:defRPr sz="1800" b="1"/>
            </a:lvl8pPr>
            <a:lvl9pPr marL="4147718" indent="0">
              <a:buNone/>
              <a:defRPr sz="18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FB49445A-B7D3-4E05-8BF2-E184CA5211E7}"/>
              </a:ext>
            </a:extLst>
          </p:cNvPr>
          <p:cNvSpPr>
            <a:spLocks noGrp="1"/>
          </p:cNvSpPr>
          <p:nvPr>
            <p:ph sz="quarter" idx="4"/>
          </p:nvPr>
        </p:nvSpPr>
        <p:spPr>
          <a:xfrm>
            <a:off x="7290912" y="2630329"/>
            <a:ext cx="6122641" cy="386881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7CFD1275-12C0-427E-9B28-D56AC328E7CA}"/>
              </a:ext>
            </a:extLst>
          </p:cNvPr>
          <p:cNvSpPr>
            <a:spLocks noGrp="1"/>
          </p:cNvSpPr>
          <p:nvPr>
            <p:ph type="dt" sz="half" idx="10"/>
          </p:nvPr>
        </p:nvSpPr>
        <p:spPr/>
        <p:txBody>
          <a:bodyPr/>
          <a:lstStyle/>
          <a:p>
            <a:fld id="{441F6E01-41CD-4213-8991-9DED86BCDCED}" type="datetimeFigureOut">
              <a:rPr lang="zh-CN" altLang="en-US" smtClean="0">
                <a:solidFill>
                  <a:prstClr val="black">
                    <a:tint val="75000"/>
                  </a:prstClr>
                </a:solidFill>
              </a:rPr>
              <a:pPr/>
              <a:t>2019/9/28</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xmlns="" id="{D56EDB88-E88C-4437-A140-703B0E70F12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xmlns="" id="{EC910CFF-57E1-4375-B7DE-74AA44ECD584}"/>
              </a:ext>
            </a:extLst>
          </p:cNvPr>
          <p:cNvSpPr>
            <a:spLocks noGrp="1"/>
          </p:cNvSpPr>
          <p:nvPr>
            <p:ph type="sldNum" sz="quarter" idx="12"/>
          </p:nvPr>
        </p:nvSpPr>
        <p:spPr/>
        <p:txBody>
          <a:bodyPr/>
          <a:lstStyle/>
          <a:p>
            <a:fld id="{FDDDE33E-ED12-4EB4-86B9-A75F1C633C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4715186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534A47E-7E9F-4A0E-AD7E-39A1C9A82F5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16C33D19-B3D8-408D-9C6D-1FDF2A9088C9}"/>
              </a:ext>
            </a:extLst>
          </p:cNvPr>
          <p:cNvSpPr>
            <a:spLocks noGrp="1"/>
          </p:cNvSpPr>
          <p:nvPr>
            <p:ph type="dt" sz="half" idx="10"/>
          </p:nvPr>
        </p:nvSpPr>
        <p:spPr/>
        <p:txBody>
          <a:bodyPr/>
          <a:lstStyle/>
          <a:p>
            <a:fld id="{441F6E01-41CD-4213-8991-9DED86BCDCED}" type="datetimeFigureOut">
              <a:rPr lang="zh-CN" altLang="en-US" smtClean="0">
                <a:solidFill>
                  <a:prstClr val="black">
                    <a:tint val="75000"/>
                  </a:prstClr>
                </a:solidFill>
              </a:rPr>
              <a:pPr/>
              <a:t>2019/9/28</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xmlns="" id="{E4144762-58D1-4C10-B9D7-5FBB313BF6D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xmlns="" id="{FE6B47E8-5573-4DFD-BE71-B1A6B2905D3E}"/>
              </a:ext>
            </a:extLst>
          </p:cNvPr>
          <p:cNvSpPr>
            <a:spLocks noGrp="1"/>
          </p:cNvSpPr>
          <p:nvPr>
            <p:ph type="sldNum" sz="quarter" idx="12"/>
          </p:nvPr>
        </p:nvSpPr>
        <p:spPr/>
        <p:txBody>
          <a:bodyPr/>
          <a:lstStyle/>
          <a:p>
            <a:fld id="{FDDDE33E-ED12-4EB4-86B9-A75F1C633C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097989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37645" y="4627276"/>
            <a:ext cx="12241530" cy="1430179"/>
          </a:xfrm>
        </p:spPr>
        <p:txBody>
          <a:bodyPr anchor="t"/>
          <a:lstStyle>
            <a:lvl1pPr algn="l">
              <a:defRPr sz="4600" b="1" cap="all"/>
            </a:lvl1pPr>
          </a:lstStyle>
          <a:p>
            <a:r>
              <a:rPr lang="zh-CN" altLang="en-US"/>
              <a:t>单击此处编辑母版标题样式</a:t>
            </a:r>
          </a:p>
        </p:txBody>
      </p:sp>
      <p:sp>
        <p:nvSpPr>
          <p:cNvPr id="3" name="文本占位符 2"/>
          <p:cNvSpPr>
            <a:spLocks noGrp="1"/>
          </p:cNvSpPr>
          <p:nvPr>
            <p:ph type="body" idx="1"/>
          </p:nvPr>
        </p:nvSpPr>
        <p:spPr>
          <a:xfrm>
            <a:off x="1137645" y="3052049"/>
            <a:ext cx="12241530" cy="1575196"/>
          </a:xfrm>
        </p:spPr>
        <p:txBody>
          <a:bodyPr anchor="b"/>
          <a:lstStyle>
            <a:lvl1pPr marL="0" indent="0">
              <a:buNone/>
              <a:defRPr sz="2300">
                <a:solidFill>
                  <a:schemeClr val="tx1">
                    <a:tint val="75000"/>
                  </a:schemeClr>
                </a:solidFill>
              </a:defRPr>
            </a:lvl1pPr>
            <a:lvl2pPr marL="534078" indent="0">
              <a:buNone/>
              <a:defRPr sz="2200">
                <a:solidFill>
                  <a:schemeClr val="tx1">
                    <a:tint val="75000"/>
                  </a:schemeClr>
                </a:solidFill>
              </a:defRPr>
            </a:lvl2pPr>
            <a:lvl3pPr marL="1068788" indent="0">
              <a:buNone/>
              <a:defRPr sz="1900">
                <a:solidFill>
                  <a:schemeClr val="tx1">
                    <a:tint val="75000"/>
                  </a:schemeClr>
                </a:solidFill>
              </a:defRPr>
            </a:lvl3pPr>
            <a:lvl4pPr marL="1602872" indent="0">
              <a:buNone/>
              <a:defRPr sz="1600">
                <a:solidFill>
                  <a:schemeClr val="tx1">
                    <a:tint val="75000"/>
                  </a:schemeClr>
                </a:solidFill>
              </a:defRPr>
            </a:lvl4pPr>
            <a:lvl5pPr marL="2137585" indent="0">
              <a:buNone/>
              <a:defRPr sz="1600">
                <a:solidFill>
                  <a:schemeClr val="tx1">
                    <a:tint val="75000"/>
                  </a:schemeClr>
                </a:solidFill>
              </a:defRPr>
            </a:lvl5pPr>
            <a:lvl6pPr marL="2671667" indent="0">
              <a:buNone/>
              <a:defRPr sz="1600">
                <a:solidFill>
                  <a:schemeClr val="tx1">
                    <a:tint val="75000"/>
                  </a:schemeClr>
                </a:solidFill>
              </a:defRPr>
            </a:lvl6pPr>
            <a:lvl7pPr marL="3205743" indent="0">
              <a:buNone/>
              <a:defRPr sz="1600">
                <a:solidFill>
                  <a:schemeClr val="tx1">
                    <a:tint val="75000"/>
                  </a:schemeClr>
                </a:solidFill>
              </a:defRPr>
            </a:lvl7pPr>
            <a:lvl8pPr marL="3740458" indent="0">
              <a:buNone/>
              <a:defRPr sz="1600">
                <a:solidFill>
                  <a:schemeClr val="tx1">
                    <a:tint val="75000"/>
                  </a:schemeClr>
                </a:solidFill>
              </a:defRPr>
            </a:lvl8pPr>
            <a:lvl9pPr marL="4274535"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8C937AB-5291-48FC-9075-9F29944D13C7}" type="datetimeFigureOut">
              <a:rPr lang="zh-CN" altLang="en-US" smtClean="0">
                <a:solidFill>
                  <a:prstClr val="black">
                    <a:tint val="75000"/>
                  </a:prstClr>
                </a:solidFill>
              </a:rPr>
              <a:t>2019/9/28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8A3CECD-E187-45A6-BE7A-E277637993E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F01A57FE-D12E-4909-A38E-AFF31382358D}"/>
              </a:ext>
            </a:extLst>
          </p:cNvPr>
          <p:cNvSpPr>
            <a:spLocks noGrp="1"/>
          </p:cNvSpPr>
          <p:nvPr>
            <p:ph type="dt" sz="half" idx="10"/>
          </p:nvPr>
        </p:nvSpPr>
        <p:spPr/>
        <p:txBody>
          <a:bodyPr/>
          <a:lstStyle/>
          <a:p>
            <a:fld id="{441F6E01-41CD-4213-8991-9DED86BCDCED}" type="datetimeFigureOut">
              <a:rPr lang="zh-CN" altLang="en-US" smtClean="0">
                <a:solidFill>
                  <a:prstClr val="black">
                    <a:tint val="75000"/>
                  </a:prstClr>
                </a:solidFill>
              </a:rPr>
              <a:pPr/>
              <a:t>2019/9/28</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36BC6A50-E5CC-44DE-AA1D-78904E14FBF5}"/>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C2E61823-E1A0-4842-AFDB-D5B094456A60}"/>
              </a:ext>
            </a:extLst>
          </p:cNvPr>
          <p:cNvSpPr>
            <a:spLocks noGrp="1"/>
          </p:cNvSpPr>
          <p:nvPr>
            <p:ph type="sldNum" sz="quarter" idx="12"/>
          </p:nvPr>
        </p:nvSpPr>
        <p:spPr/>
        <p:txBody>
          <a:bodyPr/>
          <a:lstStyle/>
          <a:p>
            <a:fld id="{FDDDE33E-ED12-4EB4-86B9-A75F1C633C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791101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CE006C0-B9A3-4599-BBCC-157207D3F28C}"/>
              </a:ext>
            </a:extLst>
          </p:cNvPr>
          <p:cNvSpPr>
            <a:spLocks noGrp="1"/>
          </p:cNvSpPr>
          <p:nvPr>
            <p:ph type="title"/>
          </p:nvPr>
        </p:nvSpPr>
        <p:spPr>
          <a:xfrm>
            <a:off x="992000" y="480060"/>
            <a:ext cx="4644955" cy="1680210"/>
          </a:xfrm>
        </p:spPr>
        <p:txBody>
          <a:bodyPr anchor="b"/>
          <a:lstStyle>
            <a:lvl1pPr>
              <a:defRPr sz="36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9AACB926-5B97-406B-A634-C8F1840B9152}"/>
              </a:ext>
            </a:extLst>
          </p:cNvPr>
          <p:cNvSpPr>
            <a:spLocks noGrp="1"/>
          </p:cNvSpPr>
          <p:nvPr>
            <p:ph idx="1"/>
          </p:nvPr>
        </p:nvSpPr>
        <p:spPr>
          <a:xfrm>
            <a:off x="6122641" y="1036799"/>
            <a:ext cx="7290911" cy="5117306"/>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2B0D93A5-110F-4D48-B730-9D3F6077172D}"/>
              </a:ext>
            </a:extLst>
          </p:cNvPr>
          <p:cNvSpPr>
            <a:spLocks noGrp="1"/>
          </p:cNvSpPr>
          <p:nvPr>
            <p:ph type="body" sz="half" idx="2"/>
          </p:nvPr>
        </p:nvSpPr>
        <p:spPr>
          <a:xfrm>
            <a:off x="992000" y="2160270"/>
            <a:ext cx="4644955" cy="4002167"/>
          </a:xfrm>
        </p:spPr>
        <p:txBody>
          <a:bodyPr/>
          <a:lstStyle>
            <a:lvl1pPr marL="0" indent="0">
              <a:buNone/>
              <a:defRPr sz="1800"/>
            </a:lvl1pPr>
            <a:lvl2pPr marL="518465" indent="0">
              <a:buNone/>
              <a:defRPr sz="1600"/>
            </a:lvl2pPr>
            <a:lvl3pPr marL="1036930" indent="0">
              <a:buNone/>
              <a:defRPr sz="1400"/>
            </a:lvl3pPr>
            <a:lvl4pPr marL="1555394" indent="0">
              <a:buNone/>
              <a:defRPr sz="1100"/>
            </a:lvl4pPr>
            <a:lvl5pPr marL="2073859" indent="0">
              <a:buNone/>
              <a:defRPr sz="1100"/>
            </a:lvl5pPr>
            <a:lvl6pPr marL="2592324" indent="0">
              <a:buNone/>
              <a:defRPr sz="1100"/>
            </a:lvl6pPr>
            <a:lvl7pPr marL="3110789" indent="0">
              <a:buNone/>
              <a:defRPr sz="1100"/>
            </a:lvl7pPr>
            <a:lvl8pPr marL="3629254" indent="0">
              <a:buNone/>
              <a:defRPr sz="1100"/>
            </a:lvl8pPr>
            <a:lvl9pPr marL="4147718" indent="0">
              <a:buNone/>
              <a:defRPr sz="11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39318F3B-1CF6-492D-B32C-BABDBFDC48C6}"/>
              </a:ext>
            </a:extLst>
          </p:cNvPr>
          <p:cNvSpPr>
            <a:spLocks noGrp="1"/>
          </p:cNvSpPr>
          <p:nvPr>
            <p:ph type="dt" sz="half" idx="10"/>
          </p:nvPr>
        </p:nvSpPr>
        <p:spPr/>
        <p:txBody>
          <a:bodyPr/>
          <a:lstStyle/>
          <a:p>
            <a:fld id="{441F6E01-41CD-4213-8991-9DED86BCDCED}" type="datetimeFigureOut">
              <a:rPr lang="zh-CN" altLang="en-US" smtClean="0">
                <a:solidFill>
                  <a:prstClr val="black">
                    <a:tint val="75000"/>
                  </a:prstClr>
                </a:solidFill>
              </a:rPr>
              <a:pPr/>
              <a:t>2019/9/28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B6CA614B-0C52-466E-BF5B-1B80FFA04CD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32C7AA0A-AB23-41BF-B94C-9BBDCF82BA1B}"/>
              </a:ext>
            </a:extLst>
          </p:cNvPr>
          <p:cNvSpPr>
            <a:spLocks noGrp="1"/>
          </p:cNvSpPr>
          <p:nvPr>
            <p:ph type="sldNum" sz="quarter" idx="12"/>
          </p:nvPr>
        </p:nvSpPr>
        <p:spPr/>
        <p:txBody>
          <a:bodyPr/>
          <a:lstStyle/>
          <a:p>
            <a:fld id="{FDDDE33E-ED12-4EB4-86B9-A75F1C633C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424115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13D2268-48A2-4EE7-B1D3-58DCBE502761}"/>
              </a:ext>
            </a:extLst>
          </p:cNvPr>
          <p:cNvSpPr>
            <a:spLocks noGrp="1"/>
          </p:cNvSpPr>
          <p:nvPr>
            <p:ph type="title"/>
          </p:nvPr>
        </p:nvSpPr>
        <p:spPr>
          <a:xfrm>
            <a:off x="992000" y="480060"/>
            <a:ext cx="4644955" cy="1680210"/>
          </a:xfrm>
        </p:spPr>
        <p:txBody>
          <a:bodyPr anchor="b"/>
          <a:lstStyle>
            <a:lvl1pPr>
              <a:defRPr sz="36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66ADD3CC-44FB-4368-AEAD-913F358DD29F}"/>
              </a:ext>
            </a:extLst>
          </p:cNvPr>
          <p:cNvSpPr>
            <a:spLocks noGrp="1"/>
          </p:cNvSpPr>
          <p:nvPr>
            <p:ph type="pic" idx="1"/>
          </p:nvPr>
        </p:nvSpPr>
        <p:spPr>
          <a:xfrm>
            <a:off x="6122641" y="1036799"/>
            <a:ext cx="7290911" cy="5117306"/>
          </a:xfrm>
        </p:spPr>
        <p:txBody>
          <a:bodyPr/>
          <a:lstStyle>
            <a:lvl1pPr marL="0" indent="0">
              <a:buNone/>
              <a:defRPr sz="3600"/>
            </a:lvl1pPr>
            <a:lvl2pPr marL="518465" indent="0">
              <a:buNone/>
              <a:defRPr sz="3200"/>
            </a:lvl2pPr>
            <a:lvl3pPr marL="1036930" indent="0">
              <a:buNone/>
              <a:defRPr sz="2700"/>
            </a:lvl3pPr>
            <a:lvl4pPr marL="1555394" indent="0">
              <a:buNone/>
              <a:defRPr sz="2300"/>
            </a:lvl4pPr>
            <a:lvl5pPr marL="2073859" indent="0">
              <a:buNone/>
              <a:defRPr sz="2300"/>
            </a:lvl5pPr>
            <a:lvl6pPr marL="2592324" indent="0">
              <a:buNone/>
              <a:defRPr sz="2300"/>
            </a:lvl6pPr>
            <a:lvl7pPr marL="3110789" indent="0">
              <a:buNone/>
              <a:defRPr sz="2300"/>
            </a:lvl7pPr>
            <a:lvl8pPr marL="3629254" indent="0">
              <a:buNone/>
              <a:defRPr sz="2300"/>
            </a:lvl8pPr>
            <a:lvl9pPr marL="4147718" indent="0">
              <a:buNone/>
              <a:defRPr sz="2300"/>
            </a:lvl9pPr>
          </a:lstStyle>
          <a:p>
            <a:endParaRPr lang="zh-CN" altLang="en-US"/>
          </a:p>
        </p:txBody>
      </p:sp>
      <p:sp>
        <p:nvSpPr>
          <p:cNvPr id="4" name="文本占位符 3">
            <a:extLst>
              <a:ext uri="{FF2B5EF4-FFF2-40B4-BE49-F238E27FC236}">
                <a16:creationId xmlns:a16="http://schemas.microsoft.com/office/drawing/2014/main" xmlns="" id="{6021B1D6-A197-4D2B-AD5D-45D480DF5B01}"/>
              </a:ext>
            </a:extLst>
          </p:cNvPr>
          <p:cNvSpPr>
            <a:spLocks noGrp="1"/>
          </p:cNvSpPr>
          <p:nvPr>
            <p:ph type="body" sz="half" idx="2"/>
          </p:nvPr>
        </p:nvSpPr>
        <p:spPr>
          <a:xfrm>
            <a:off x="992000" y="2160270"/>
            <a:ext cx="4644955" cy="4002167"/>
          </a:xfrm>
        </p:spPr>
        <p:txBody>
          <a:bodyPr/>
          <a:lstStyle>
            <a:lvl1pPr marL="0" indent="0">
              <a:buNone/>
              <a:defRPr sz="1800"/>
            </a:lvl1pPr>
            <a:lvl2pPr marL="518465" indent="0">
              <a:buNone/>
              <a:defRPr sz="1600"/>
            </a:lvl2pPr>
            <a:lvl3pPr marL="1036930" indent="0">
              <a:buNone/>
              <a:defRPr sz="1400"/>
            </a:lvl3pPr>
            <a:lvl4pPr marL="1555394" indent="0">
              <a:buNone/>
              <a:defRPr sz="1100"/>
            </a:lvl4pPr>
            <a:lvl5pPr marL="2073859" indent="0">
              <a:buNone/>
              <a:defRPr sz="1100"/>
            </a:lvl5pPr>
            <a:lvl6pPr marL="2592324" indent="0">
              <a:buNone/>
              <a:defRPr sz="1100"/>
            </a:lvl6pPr>
            <a:lvl7pPr marL="3110789" indent="0">
              <a:buNone/>
              <a:defRPr sz="1100"/>
            </a:lvl7pPr>
            <a:lvl8pPr marL="3629254" indent="0">
              <a:buNone/>
              <a:defRPr sz="1100"/>
            </a:lvl8pPr>
            <a:lvl9pPr marL="4147718" indent="0">
              <a:buNone/>
              <a:defRPr sz="11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64FB2EAB-4B83-4C7A-8E7E-C747E508F313}"/>
              </a:ext>
            </a:extLst>
          </p:cNvPr>
          <p:cNvSpPr>
            <a:spLocks noGrp="1"/>
          </p:cNvSpPr>
          <p:nvPr>
            <p:ph type="dt" sz="half" idx="10"/>
          </p:nvPr>
        </p:nvSpPr>
        <p:spPr/>
        <p:txBody>
          <a:bodyPr/>
          <a:lstStyle/>
          <a:p>
            <a:fld id="{441F6E01-41CD-4213-8991-9DED86BCDCED}" type="datetimeFigureOut">
              <a:rPr lang="zh-CN" altLang="en-US" smtClean="0">
                <a:solidFill>
                  <a:prstClr val="black">
                    <a:tint val="75000"/>
                  </a:prstClr>
                </a:solidFill>
              </a:rPr>
              <a:pPr/>
              <a:t>2019/9/28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FCDEEF2A-25E2-4F03-A763-B3980BD6330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DE820F90-243B-4399-97FD-B5C4310FA212}"/>
              </a:ext>
            </a:extLst>
          </p:cNvPr>
          <p:cNvSpPr>
            <a:spLocks noGrp="1"/>
          </p:cNvSpPr>
          <p:nvPr>
            <p:ph type="sldNum" sz="quarter" idx="12"/>
          </p:nvPr>
        </p:nvSpPr>
        <p:spPr/>
        <p:txBody>
          <a:bodyPr/>
          <a:lstStyle/>
          <a:p>
            <a:fld id="{FDDDE33E-ED12-4EB4-86B9-A75F1C633C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851216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78F9C33-C85B-4E48-B070-08253B566A1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F60DB8F2-2D02-4311-9443-B78A9DD04EB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FAAC138-AFC0-4AC5-A995-6F5EE1F85C81}"/>
              </a:ext>
            </a:extLst>
          </p:cNvPr>
          <p:cNvSpPr>
            <a:spLocks noGrp="1"/>
          </p:cNvSpPr>
          <p:nvPr>
            <p:ph type="dt" sz="half" idx="10"/>
          </p:nvPr>
        </p:nvSpPr>
        <p:spPr/>
        <p:txBody>
          <a:bodyPr/>
          <a:lstStyle/>
          <a:p>
            <a:fld id="{441F6E01-41CD-4213-8991-9DED86BCDCED}" type="datetimeFigureOut">
              <a:rPr lang="zh-CN" altLang="en-US" smtClean="0">
                <a:solidFill>
                  <a:prstClr val="black">
                    <a:tint val="75000"/>
                  </a:prstClr>
                </a:solidFill>
              </a:rPr>
              <a:pPr/>
              <a:t>2019/9/28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871539FF-9194-48E1-9E46-C884920C506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8F6CA868-55B4-407F-96EF-DE8F1E3D9CAC}"/>
              </a:ext>
            </a:extLst>
          </p:cNvPr>
          <p:cNvSpPr>
            <a:spLocks noGrp="1"/>
          </p:cNvSpPr>
          <p:nvPr>
            <p:ph type="sldNum" sz="quarter" idx="12"/>
          </p:nvPr>
        </p:nvSpPr>
        <p:spPr/>
        <p:txBody>
          <a:bodyPr/>
          <a:lstStyle/>
          <a:p>
            <a:fld id="{FDDDE33E-ED12-4EB4-86B9-A75F1C633C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5954649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2907C32E-141C-4520-8EAB-C30CD05E8CF3}"/>
              </a:ext>
            </a:extLst>
          </p:cNvPr>
          <p:cNvSpPr>
            <a:spLocks noGrp="1"/>
          </p:cNvSpPr>
          <p:nvPr>
            <p:ph type="title" orient="vert"/>
          </p:nvPr>
        </p:nvSpPr>
        <p:spPr>
          <a:xfrm>
            <a:off x="10306289" y="383381"/>
            <a:ext cx="3105388" cy="6102430"/>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BB70EDFE-FCC8-49D8-9FB7-F5ED185ACB25}"/>
              </a:ext>
            </a:extLst>
          </p:cNvPr>
          <p:cNvSpPr>
            <a:spLocks noGrp="1"/>
          </p:cNvSpPr>
          <p:nvPr>
            <p:ph type="body" orient="vert" idx="1"/>
          </p:nvPr>
        </p:nvSpPr>
        <p:spPr>
          <a:xfrm>
            <a:off x="990125" y="383381"/>
            <a:ext cx="9136142" cy="610243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42D0196-8A8F-44FA-80CE-A60B4BF9F4A5}"/>
              </a:ext>
            </a:extLst>
          </p:cNvPr>
          <p:cNvSpPr>
            <a:spLocks noGrp="1"/>
          </p:cNvSpPr>
          <p:nvPr>
            <p:ph type="dt" sz="half" idx="10"/>
          </p:nvPr>
        </p:nvSpPr>
        <p:spPr/>
        <p:txBody>
          <a:bodyPr/>
          <a:lstStyle/>
          <a:p>
            <a:fld id="{441F6E01-41CD-4213-8991-9DED86BCDCED}" type="datetimeFigureOut">
              <a:rPr lang="zh-CN" altLang="en-US" smtClean="0">
                <a:solidFill>
                  <a:prstClr val="black">
                    <a:tint val="75000"/>
                  </a:prstClr>
                </a:solidFill>
              </a:rPr>
              <a:pPr/>
              <a:t>2019/9/28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5458216F-DAE9-4B16-9B74-15B93D379D9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65229968-72C2-498A-A287-6170565047B1}"/>
              </a:ext>
            </a:extLst>
          </p:cNvPr>
          <p:cNvSpPr>
            <a:spLocks noGrp="1"/>
          </p:cNvSpPr>
          <p:nvPr>
            <p:ph type="sldNum" sz="quarter" idx="12"/>
          </p:nvPr>
        </p:nvSpPr>
        <p:spPr/>
        <p:txBody>
          <a:bodyPr/>
          <a:lstStyle/>
          <a:p>
            <a:fld id="{FDDDE33E-ED12-4EB4-86B9-A75F1C633C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282264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1974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907616" y="1763554"/>
            <a:ext cx="8046006" cy="4990624"/>
          </a:xfrm>
        </p:spPr>
        <p:txBody>
          <a:bodyPr/>
          <a:lstStyle>
            <a:lvl1pPr>
              <a:defRPr sz="3200"/>
            </a:lvl1pPr>
            <a:lvl2pPr>
              <a:defRPr sz="2800"/>
            </a:lvl2pPr>
            <a:lvl3pPr>
              <a:defRPr sz="2300"/>
            </a:lvl3pPr>
            <a:lvl4pPr>
              <a:defRPr sz="2200"/>
            </a:lvl4pPr>
            <a:lvl5pPr>
              <a:defRPr sz="2200"/>
            </a:lvl5pPr>
            <a:lvl6pPr>
              <a:defRPr sz="2200"/>
            </a:lvl6pPr>
            <a:lvl7pPr>
              <a:defRPr sz="2200"/>
            </a:lvl7pPr>
            <a:lvl8pPr>
              <a:defRPr sz="2200"/>
            </a:lvl8pPr>
            <a:lvl9pPr>
              <a:defRPr sz="2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193655" y="1763554"/>
            <a:ext cx="8046006" cy="4990624"/>
          </a:xfrm>
        </p:spPr>
        <p:txBody>
          <a:bodyPr/>
          <a:lstStyle>
            <a:lvl1pPr>
              <a:defRPr sz="3200"/>
            </a:lvl1pPr>
            <a:lvl2pPr>
              <a:defRPr sz="2800"/>
            </a:lvl2pPr>
            <a:lvl3pPr>
              <a:defRPr sz="2300"/>
            </a:lvl3pPr>
            <a:lvl4pPr>
              <a:defRPr sz="2200"/>
            </a:lvl4pPr>
            <a:lvl5pPr>
              <a:defRPr sz="2200"/>
            </a:lvl5pPr>
            <a:lvl6pPr>
              <a:defRPr sz="2200"/>
            </a:lvl6pPr>
            <a:lvl7pPr>
              <a:defRPr sz="2200"/>
            </a:lvl7pPr>
            <a:lvl8pPr>
              <a:defRPr sz="2200"/>
            </a:lvl8pPr>
            <a:lvl9pPr>
              <a:defRPr sz="2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8C937AB-5291-48FC-9075-9F29944D13C7}" type="datetimeFigureOut">
              <a:rPr lang="zh-CN" altLang="en-US" smtClean="0">
                <a:solidFill>
                  <a:prstClr val="black">
                    <a:tint val="75000"/>
                  </a:prstClr>
                </a:solidFill>
              </a:rPr>
              <a:t>2019/9/28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8A3CECD-E187-45A6-BE7A-E277637993E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20095" y="288370"/>
            <a:ext cx="12961622" cy="12001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720095" y="1611869"/>
            <a:ext cx="6363296" cy="671750"/>
          </a:xfrm>
        </p:spPr>
        <p:txBody>
          <a:bodyPr anchor="b"/>
          <a:lstStyle>
            <a:lvl1pPr marL="0" indent="0">
              <a:buNone/>
              <a:defRPr sz="2800" b="1"/>
            </a:lvl1pPr>
            <a:lvl2pPr marL="534078" indent="0">
              <a:buNone/>
              <a:defRPr sz="2300" b="1"/>
            </a:lvl2pPr>
            <a:lvl3pPr marL="1068788" indent="0">
              <a:buNone/>
              <a:defRPr sz="2200" b="1"/>
            </a:lvl3pPr>
            <a:lvl4pPr marL="1602872" indent="0">
              <a:buNone/>
              <a:defRPr sz="1900" b="1"/>
            </a:lvl4pPr>
            <a:lvl5pPr marL="2137585" indent="0">
              <a:buNone/>
              <a:defRPr sz="1900" b="1"/>
            </a:lvl5pPr>
            <a:lvl6pPr marL="2671667" indent="0">
              <a:buNone/>
              <a:defRPr sz="1900" b="1"/>
            </a:lvl6pPr>
            <a:lvl7pPr marL="3205743" indent="0">
              <a:buNone/>
              <a:defRPr sz="1900" b="1"/>
            </a:lvl7pPr>
            <a:lvl8pPr marL="3740458" indent="0">
              <a:buNone/>
              <a:defRPr sz="1900" b="1"/>
            </a:lvl8pPr>
            <a:lvl9pPr marL="4274535" indent="0">
              <a:buNone/>
              <a:defRPr sz="1900" b="1"/>
            </a:lvl9pPr>
          </a:lstStyle>
          <a:p>
            <a:pPr lvl="0"/>
            <a:r>
              <a:rPr lang="zh-CN" altLang="en-US"/>
              <a:t>单击此处编辑母版文本样式</a:t>
            </a:r>
          </a:p>
        </p:txBody>
      </p:sp>
      <p:sp>
        <p:nvSpPr>
          <p:cNvPr id="4" name="内容占位符 3"/>
          <p:cNvSpPr>
            <a:spLocks noGrp="1"/>
          </p:cNvSpPr>
          <p:nvPr>
            <p:ph sz="half" idx="2"/>
          </p:nvPr>
        </p:nvSpPr>
        <p:spPr>
          <a:xfrm>
            <a:off x="720095" y="2283619"/>
            <a:ext cx="6363296" cy="4148852"/>
          </a:xfrm>
        </p:spPr>
        <p:txBody>
          <a:bodyPr/>
          <a:lstStyle>
            <a:lvl1pPr>
              <a:defRPr sz="2800"/>
            </a:lvl1pPr>
            <a:lvl2pPr>
              <a:defRPr sz="2300"/>
            </a:lvl2pPr>
            <a:lvl3pPr>
              <a:defRPr sz="22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7315921" y="1611869"/>
            <a:ext cx="6365796" cy="671750"/>
          </a:xfrm>
        </p:spPr>
        <p:txBody>
          <a:bodyPr anchor="b"/>
          <a:lstStyle>
            <a:lvl1pPr marL="0" indent="0">
              <a:buNone/>
              <a:defRPr sz="2800" b="1"/>
            </a:lvl1pPr>
            <a:lvl2pPr marL="534078" indent="0">
              <a:buNone/>
              <a:defRPr sz="2300" b="1"/>
            </a:lvl2pPr>
            <a:lvl3pPr marL="1068788" indent="0">
              <a:buNone/>
              <a:defRPr sz="2200" b="1"/>
            </a:lvl3pPr>
            <a:lvl4pPr marL="1602872" indent="0">
              <a:buNone/>
              <a:defRPr sz="1900" b="1"/>
            </a:lvl4pPr>
            <a:lvl5pPr marL="2137585" indent="0">
              <a:buNone/>
              <a:defRPr sz="1900" b="1"/>
            </a:lvl5pPr>
            <a:lvl6pPr marL="2671667" indent="0">
              <a:buNone/>
              <a:defRPr sz="1900" b="1"/>
            </a:lvl6pPr>
            <a:lvl7pPr marL="3205743" indent="0">
              <a:buNone/>
              <a:defRPr sz="1900" b="1"/>
            </a:lvl7pPr>
            <a:lvl8pPr marL="3740458" indent="0">
              <a:buNone/>
              <a:defRPr sz="1900" b="1"/>
            </a:lvl8pPr>
            <a:lvl9pPr marL="4274535" indent="0">
              <a:buNone/>
              <a:defRPr sz="1900" b="1"/>
            </a:lvl9pPr>
          </a:lstStyle>
          <a:p>
            <a:pPr lvl="0"/>
            <a:r>
              <a:rPr lang="zh-CN" altLang="en-US"/>
              <a:t>单击此处编辑母版文本样式</a:t>
            </a:r>
          </a:p>
        </p:txBody>
      </p:sp>
      <p:sp>
        <p:nvSpPr>
          <p:cNvPr id="6" name="内容占位符 5"/>
          <p:cNvSpPr>
            <a:spLocks noGrp="1"/>
          </p:cNvSpPr>
          <p:nvPr>
            <p:ph sz="quarter" idx="4"/>
          </p:nvPr>
        </p:nvSpPr>
        <p:spPr>
          <a:xfrm>
            <a:off x="7315921" y="2283619"/>
            <a:ext cx="6365796" cy="4148852"/>
          </a:xfrm>
        </p:spPr>
        <p:txBody>
          <a:bodyPr/>
          <a:lstStyle>
            <a:lvl1pPr>
              <a:defRPr sz="2800"/>
            </a:lvl1pPr>
            <a:lvl2pPr>
              <a:defRPr sz="2300"/>
            </a:lvl2pPr>
            <a:lvl3pPr>
              <a:defRPr sz="22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8C937AB-5291-48FC-9075-9F29944D13C7}" type="datetimeFigureOut">
              <a:rPr lang="zh-CN" altLang="en-US" smtClean="0">
                <a:solidFill>
                  <a:prstClr val="black">
                    <a:tint val="75000"/>
                  </a:prstClr>
                </a:solidFill>
              </a:rPr>
              <a:t>2019/9/28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8A3CECD-E187-45A6-BE7A-E277637993E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8C937AB-5291-48FC-9075-9F29944D13C7}" type="datetimeFigureOut">
              <a:rPr lang="zh-CN" altLang="en-US" smtClean="0">
                <a:solidFill>
                  <a:prstClr val="black">
                    <a:tint val="75000"/>
                  </a:prstClr>
                </a:solidFill>
              </a:rPr>
              <a:t>2019/9/28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8A3CECD-E187-45A6-BE7A-E277637993E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C937AB-5291-48FC-9075-9F29944D13C7}" type="datetimeFigureOut">
              <a:rPr lang="zh-CN" altLang="en-US" smtClean="0">
                <a:solidFill>
                  <a:prstClr val="black">
                    <a:tint val="75000"/>
                  </a:prstClr>
                </a:solidFill>
              </a:rPr>
              <a:t>2019/9/28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8A3CECD-E187-45A6-BE7A-E277637993E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20110" y="286703"/>
            <a:ext cx="4738093" cy="1220153"/>
          </a:xfrm>
        </p:spPr>
        <p:txBody>
          <a:bodyPr anchor="b"/>
          <a:lstStyle>
            <a:lvl1pPr algn="l">
              <a:defRPr sz="2300" b="1"/>
            </a:lvl1pPr>
          </a:lstStyle>
          <a:p>
            <a:r>
              <a:rPr lang="zh-CN" altLang="en-US"/>
              <a:t>单击此处编辑母版标题样式</a:t>
            </a:r>
          </a:p>
        </p:txBody>
      </p:sp>
      <p:sp>
        <p:nvSpPr>
          <p:cNvPr id="3" name="内容占位符 2"/>
          <p:cNvSpPr>
            <a:spLocks noGrp="1"/>
          </p:cNvSpPr>
          <p:nvPr>
            <p:ph idx="1"/>
          </p:nvPr>
        </p:nvSpPr>
        <p:spPr>
          <a:xfrm>
            <a:off x="5630709" y="286733"/>
            <a:ext cx="8051005" cy="6145769"/>
          </a:xfrm>
        </p:spPr>
        <p:txBody>
          <a:bodyPr/>
          <a:lstStyle>
            <a:lvl1pPr>
              <a:defRPr sz="3600"/>
            </a:lvl1pPr>
            <a:lvl2pPr>
              <a:defRPr sz="3200"/>
            </a:lvl2pPr>
            <a:lvl3pPr>
              <a:defRPr sz="28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720110" y="1506865"/>
            <a:ext cx="4738093" cy="4925616"/>
          </a:xfrm>
        </p:spPr>
        <p:txBody>
          <a:bodyPr/>
          <a:lstStyle>
            <a:lvl1pPr marL="0" indent="0">
              <a:buNone/>
              <a:defRPr sz="1600"/>
            </a:lvl1pPr>
            <a:lvl2pPr marL="534078" indent="0">
              <a:buNone/>
              <a:defRPr sz="1400"/>
            </a:lvl2pPr>
            <a:lvl3pPr marL="1068788" indent="0">
              <a:buNone/>
              <a:defRPr sz="1200"/>
            </a:lvl3pPr>
            <a:lvl4pPr marL="1602872" indent="0">
              <a:buNone/>
              <a:defRPr sz="1100"/>
            </a:lvl4pPr>
            <a:lvl5pPr marL="2137585" indent="0">
              <a:buNone/>
              <a:defRPr sz="1100"/>
            </a:lvl5pPr>
            <a:lvl6pPr marL="2671667" indent="0">
              <a:buNone/>
              <a:defRPr sz="1100"/>
            </a:lvl6pPr>
            <a:lvl7pPr marL="3205743" indent="0">
              <a:buNone/>
              <a:defRPr sz="1100"/>
            </a:lvl7pPr>
            <a:lvl8pPr marL="3740458" indent="0">
              <a:buNone/>
              <a:defRPr sz="1100"/>
            </a:lvl8pPr>
            <a:lvl9pPr marL="4274535"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8C937AB-5291-48FC-9075-9F29944D13C7}" type="datetimeFigureOut">
              <a:rPr lang="zh-CN" altLang="en-US" smtClean="0">
                <a:solidFill>
                  <a:prstClr val="black">
                    <a:tint val="75000"/>
                  </a:prstClr>
                </a:solidFill>
              </a:rPr>
              <a:t>2019/9/28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8A3CECD-E187-45A6-BE7A-E277637993E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822857" y="5040632"/>
            <a:ext cx="8641080" cy="595075"/>
          </a:xfrm>
        </p:spPr>
        <p:txBody>
          <a:bodyPr anchor="b"/>
          <a:lstStyle>
            <a:lvl1pPr algn="l">
              <a:defRPr sz="2300" b="1"/>
            </a:lvl1pPr>
          </a:lstStyle>
          <a:p>
            <a:r>
              <a:rPr lang="zh-CN" altLang="en-US"/>
              <a:t>单击此处编辑母版标题样式</a:t>
            </a:r>
          </a:p>
        </p:txBody>
      </p:sp>
      <p:sp>
        <p:nvSpPr>
          <p:cNvPr id="3" name="图片占位符 2"/>
          <p:cNvSpPr>
            <a:spLocks noGrp="1"/>
          </p:cNvSpPr>
          <p:nvPr>
            <p:ph type="pic" idx="1"/>
          </p:nvPr>
        </p:nvSpPr>
        <p:spPr>
          <a:xfrm>
            <a:off x="2822857" y="643414"/>
            <a:ext cx="8641080" cy="4320540"/>
          </a:xfrm>
        </p:spPr>
        <p:txBody>
          <a:bodyPr/>
          <a:lstStyle>
            <a:lvl1pPr marL="0" indent="0">
              <a:buNone/>
              <a:defRPr sz="3600"/>
            </a:lvl1pPr>
            <a:lvl2pPr marL="534078" indent="0">
              <a:buNone/>
              <a:defRPr sz="3200"/>
            </a:lvl2pPr>
            <a:lvl3pPr marL="1068788" indent="0">
              <a:buNone/>
              <a:defRPr sz="2800"/>
            </a:lvl3pPr>
            <a:lvl4pPr marL="1602872" indent="0">
              <a:buNone/>
              <a:defRPr sz="2300"/>
            </a:lvl4pPr>
            <a:lvl5pPr marL="2137585" indent="0">
              <a:buNone/>
              <a:defRPr sz="2300"/>
            </a:lvl5pPr>
            <a:lvl6pPr marL="2671667" indent="0">
              <a:buNone/>
              <a:defRPr sz="2300"/>
            </a:lvl6pPr>
            <a:lvl7pPr marL="3205743" indent="0">
              <a:buNone/>
              <a:defRPr sz="2300"/>
            </a:lvl7pPr>
            <a:lvl8pPr marL="3740458" indent="0">
              <a:buNone/>
              <a:defRPr sz="2300"/>
            </a:lvl8pPr>
            <a:lvl9pPr marL="4274535" indent="0">
              <a:buNone/>
              <a:defRPr sz="2300"/>
            </a:lvl9pPr>
          </a:lstStyle>
          <a:p>
            <a:endParaRPr lang="zh-CN" altLang="en-US"/>
          </a:p>
        </p:txBody>
      </p:sp>
      <p:sp>
        <p:nvSpPr>
          <p:cNvPr id="4" name="文本占位符 3"/>
          <p:cNvSpPr>
            <a:spLocks noGrp="1"/>
          </p:cNvSpPr>
          <p:nvPr>
            <p:ph type="body" sz="half" idx="2"/>
          </p:nvPr>
        </p:nvSpPr>
        <p:spPr>
          <a:xfrm>
            <a:off x="2822857" y="5635707"/>
            <a:ext cx="8641080" cy="845105"/>
          </a:xfrm>
        </p:spPr>
        <p:txBody>
          <a:bodyPr/>
          <a:lstStyle>
            <a:lvl1pPr marL="0" indent="0">
              <a:buNone/>
              <a:defRPr sz="1600"/>
            </a:lvl1pPr>
            <a:lvl2pPr marL="534078" indent="0">
              <a:buNone/>
              <a:defRPr sz="1400"/>
            </a:lvl2pPr>
            <a:lvl3pPr marL="1068788" indent="0">
              <a:buNone/>
              <a:defRPr sz="1200"/>
            </a:lvl3pPr>
            <a:lvl4pPr marL="1602872" indent="0">
              <a:buNone/>
              <a:defRPr sz="1100"/>
            </a:lvl4pPr>
            <a:lvl5pPr marL="2137585" indent="0">
              <a:buNone/>
              <a:defRPr sz="1100"/>
            </a:lvl5pPr>
            <a:lvl6pPr marL="2671667" indent="0">
              <a:buNone/>
              <a:defRPr sz="1100"/>
            </a:lvl6pPr>
            <a:lvl7pPr marL="3205743" indent="0">
              <a:buNone/>
              <a:defRPr sz="1100"/>
            </a:lvl7pPr>
            <a:lvl8pPr marL="3740458" indent="0">
              <a:buNone/>
              <a:defRPr sz="1100"/>
            </a:lvl8pPr>
            <a:lvl9pPr marL="4274535"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8C937AB-5291-48FC-9075-9F29944D13C7}" type="datetimeFigureOut">
              <a:rPr lang="zh-CN" altLang="en-US" smtClean="0">
                <a:solidFill>
                  <a:prstClr val="black">
                    <a:tint val="75000"/>
                  </a:prstClr>
                </a:solidFill>
              </a:rPr>
              <a:t>2019/9/28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8A3CECD-E187-45A6-BE7A-E277637993E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20095" y="288370"/>
            <a:ext cx="12961622" cy="1200150"/>
          </a:xfrm>
          <a:prstGeom prst="rect">
            <a:avLst/>
          </a:prstGeom>
        </p:spPr>
        <p:txBody>
          <a:bodyPr vert="horz" lIns="106865" tIns="53435" rIns="106865" bIns="53435" rtlCol="0" anchor="ctr">
            <a:normAutofit/>
          </a:bodyPr>
          <a:lstStyle/>
          <a:p>
            <a:r>
              <a:rPr lang="zh-CN" altLang="en-US"/>
              <a:t>单击此处编辑母版标题样式</a:t>
            </a:r>
          </a:p>
        </p:txBody>
      </p:sp>
      <p:sp>
        <p:nvSpPr>
          <p:cNvPr id="3" name="文本占位符 2"/>
          <p:cNvSpPr>
            <a:spLocks noGrp="1"/>
          </p:cNvSpPr>
          <p:nvPr>
            <p:ph type="body" idx="1"/>
          </p:nvPr>
        </p:nvSpPr>
        <p:spPr>
          <a:xfrm>
            <a:off x="720095" y="1680241"/>
            <a:ext cx="12961622" cy="4752261"/>
          </a:xfrm>
          <a:prstGeom prst="rect">
            <a:avLst/>
          </a:prstGeom>
        </p:spPr>
        <p:txBody>
          <a:bodyPr vert="horz" lIns="106865" tIns="53435" rIns="106865" bIns="5343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720095" y="6674199"/>
            <a:ext cx="3360420" cy="383381"/>
          </a:xfrm>
          <a:prstGeom prst="rect">
            <a:avLst/>
          </a:prstGeom>
        </p:spPr>
        <p:txBody>
          <a:bodyPr vert="horz" lIns="106865" tIns="53435" rIns="106865" bIns="53435" rtlCol="0" anchor="ctr"/>
          <a:lstStyle>
            <a:lvl1pPr algn="l">
              <a:defRPr sz="1400">
                <a:solidFill>
                  <a:schemeClr val="tx1">
                    <a:tint val="75000"/>
                  </a:schemeClr>
                </a:solidFill>
              </a:defRPr>
            </a:lvl1pPr>
          </a:lstStyle>
          <a:p>
            <a:pPr defTabSz="1068788"/>
            <a:fld id="{28C937AB-5291-48FC-9075-9F29944D13C7}" type="datetimeFigureOut">
              <a:rPr lang="zh-CN" altLang="en-US" smtClean="0">
                <a:solidFill>
                  <a:prstClr val="black">
                    <a:tint val="75000"/>
                  </a:prstClr>
                </a:solidFill>
              </a:rPr>
              <a:pPr defTabSz="1068788"/>
              <a:t>2019/9/28</a:t>
            </a:fld>
            <a:endParaRPr lang="zh-CN" altLang="en-US">
              <a:solidFill>
                <a:prstClr val="black">
                  <a:tint val="75000"/>
                </a:prstClr>
              </a:solidFill>
            </a:endParaRPr>
          </a:p>
        </p:txBody>
      </p:sp>
      <p:sp>
        <p:nvSpPr>
          <p:cNvPr id="5" name="页脚占位符 4"/>
          <p:cNvSpPr>
            <a:spLocks noGrp="1"/>
          </p:cNvSpPr>
          <p:nvPr>
            <p:ph type="ftr" sz="quarter" idx="3"/>
          </p:nvPr>
        </p:nvSpPr>
        <p:spPr>
          <a:xfrm>
            <a:off x="4920617" y="6674199"/>
            <a:ext cx="4560570" cy="383381"/>
          </a:xfrm>
          <a:prstGeom prst="rect">
            <a:avLst/>
          </a:prstGeom>
        </p:spPr>
        <p:txBody>
          <a:bodyPr vert="horz" lIns="106865" tIns="53435" rIns="106865" bIns="53435" rtlCol="0" anchor="ctr"/>
          <a:lstStyle>
            <a:lvl1pPr algn="ctr">
              <a:defRPr sz="1400">
                <a:solidFill>
                  <a:schemeClr val="tx1">
                    <a:tint val="75000"/>
                  </a:schemeClr>
                </a:solidFill>
              </a:defRPr>
            </a:lvl1pPr>
          </a:lstStyle>
          <a:p>
            <a:pPr defTabSz="1068788"/>
            <a:endParaRPr lang="zh-CN" altLang="en-US">
              <a:solidFill>
                <a:prstClr val="black">
                  <a:tint val="75000"/>
                </a:prstClr>
              </a:solidFill>
            </a:endParaRPr>
          </a:p>
        </p:txBody>
      </p:sp>
      <p:sp>
        <p:nvSpPr>
          <p:cNvPr id="6" name="灯片编号占位符 5"/>
          <p:cNvSpPr>
            <a:spLocks noGrp="1"/>
          </p:cNvSpPr>
          <p:nvPr>
            <p:ph type="sldNum" sz="quarter" idx="4"/>
          </p:nvPr>
        </p:nvSpPr>
        <p:spPr>
          <a:xfrm>
            <a:off x="10321290" y="6674199"/>
            <a:ext cx="3360420" cy="383381"/>
          </a:xfrm>
          <a:prstGeom prst="rect">
            <a:avLst/>
          </a:prstGeom>
        </p:spPr>
        <p:txBody>
          <a:bodyPr vert="horz" lIns="106865" tIns="53435" rIns="106865" bIns="53435" rtlCol="0" anchor="ctr"/>
          <a:lstStyle>
            <a:lvl1pPr algn="r">
              <a:defRPr sz="1400">
                <a:solidFill>
                  <a:schemeClr val="tx1">
                    <a:tint val="75000"/>
                  </a:schemeClr>
                </a:solidFill>
              </a:defRPr>
            </a:lvl1pPr>
          </a:lstStyle>
          <a:p>
            <a:pPr defTabSz="1068788"/>
            <a:fld id="{78A3CECD-E187-45A6-BE7A-E277637993E6}" type="slidenum">
              <a:rPr lang="zh-CN" altLang="en-US" smtClean="0">
                <a:solidFill>
                  <a:prstClr val="black">
                    <a:tint val="75000"/>
                  </a:prstClr>
                </a:solidFill>
              </a:rPr>
              <a:pPr defTabSz="1068788"/>
              <a:t>‹#›</a:t>
            </a:fld>
            <a:endParaRPr lang="zh-CN" altLang="en-US">
              <a:solidFill>
                <a:prstClr val="black">
                  <a:tint val="75000"/>
                </a:prstClr>
              </a:solidFill>
            </a:endParaRPr>
          </a:p>
        </p:txBody>
      </p:sp>
      <p:pic>
        <p:nvPicPr>
          <p:cNvPr id="2050" name="Picture 2" descr="C:\Users\HHH\Desktop\视频水印小.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461625" y="6726238"/>
            <a:ext cx="2108200" cy="2921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068788" rtl="0" eaLnBrk="1" latinLnBrk="0" hangingPunct="1">
        <a:spcBef>
          <a:spcPct val="0"/>
        </a:spcBef>
        <a:buNone/>
        <a:defRPr sz="5100" kern="1200">
          <a:solidFill>
            <a:schemeClr val="tx1"/>
          </a:solidFill>
          <a:latin typeface="+mj-lt"/>
          <a:ea typeface="+mj-ea"/>
          <a:cs typeface="+mj-cs"/>
        </a:defRPr>
      </a:lvl1pPr>
    </p:titleStyle>
    <p:bodyStyle>
      <a:lvl1pPr marL="400870" indent="-400870" algn="l" defTabSz="106878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68355" indent="-334274" algn="l" defTabSz="106878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35840" indent="-267038" algn="l" defTabSz="106878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869912" indent="-267038" algn="l" defTabSz="1068788"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404630" indent="-267038" algn="l" defTabSz="1068788"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938701" indent="-267038" algn="l" defTabSz="1068788"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73413" indent="-267038" algn="l" defTabSz="1068788"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4007498" indent="-267038" algn="l" defTabSz="1068788"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41571" indent="-267038" algn="l" defTabSz="1068788"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68788" rtl="0" eaLnBrk="1" latinLnBrk="0" hangingPunct="1">
        <a:defRPr sz="2200" kern="1200">
          <a:solidFill>
            <a:schemeClr val="tx1"/>
          </a:solidFill>
          <a:latin typeface="+mn-lt"/>
          <a:ea typeface="+mn-ea"/>
          <a:cs typeface="+mn-cs"/>
        </a:defRPr>
      </a:lvl1pPr>
      <a:lvl2pPr marL="534078" algn="l" defTabSz="1068788" rtl="0" eaLnBrk="1" latinLnBrk="0" hangingPunct="1">
        <a:defRPr sz="2200" kern="1200">
          <a:solidFill>
            <a:schemeClr val="tx1"/>
          </a:solidFill>
          <a:latin typeface="+mn-lt"/>
          <a:ea typeface="+mn-ea"/>
          <a:cs typeface="+mn-cs"/>
        </a:defRPr>
      </a:lvl2pPr>
      <a:lvl3pPr marL="1068788" algn="l" defTabSz="1068788" rtl="0" eaLnBrk="1" latinLnBrk="0" hangingPunct="1">
        <a:defRPr sz="2200" kern="1200">
          <a:solidFill>
            <a:schemeClr val="tx1"/>
          </a:solidFill>
          <a:latin typeface="+mn-lt"/>
          <a:ea typeface="+mn-ea"/>
          <a:cs typeface="+mn-cs"/>
        </a:defRPr>
      </a:lvl3pPr>
      <a:lvl4pPr marL="1602872" algn="l" defTabSz="1068788" rtl="0" eaLnBrk="1" latinLnBrk="0" hangingPunct="1">
        <a:defRPr sz="2200" kern="1200">
          <a:solidFill>
            <a:schemeClr val="tx1"/>
          </a:solidFill>
          <a:latin typeface="+mn-lt"/>
          <a:ea typeface="+mn-ea"/>
          <a:cs typeface="+mn-cs"/>
        </a:defRPr>
      </a:lvl4pPr>
      <a:lvl5pPr marL="2137585" algn="l" defTabSz="1068788" rtl="0" eaLnBrk="1" latinLnBrk="0" hangingPunct="1">
        <a:defRPr sz="2200" kern="1200">
          <a:solidFill>
            <a:schemeClr val="tx1"/>
          </a:solidFill>
          <a:latin typeface="+mn-lt"/>
          <a:ea typeface="+mn-ea"/>
          <a:cs typeface="+mn-cs"/>
        </a:defRPr>
      </a:lvl5pPr>
      <a:lvl6pPr marL="2671667" algn="l" defTabSz="1068788" rtl="0" eaLnBrk="1" latinLnBrk="0" hangingPunct="1">
        <a:defRPr sz="2200" kern="1200">
          <a:solidFill>
            <a:schemeClr val="tx1"/>
          </a:solidFill>
          <a:latin typeface="+mn-lt"/>
          <a:ea typeface="+mn-ea"/>
          <a:cs typeface="+mn-cs"/>
        </a:defRPr>
      </a:lvl6pPr>
      <a:lvl7pPr marL="3205743" algn="l" defTabSz="1068788" rtl="0" eaLnBrk="1" latinLnBrk="0" hangingPunct="1">
        <a:defRPr sz="2200" kern="1200">
          <a:solidFill>
            <a:schemeClr val="tx1"/>
          </a:solidFill>
          <a:latin typeface="+mn-lt"/>
          <a:ea typeface="+mn-ea"/>
          <a:cs typeface="+mn-cs"/>
        </a:defRPr>
      </a:lvl7pPr>
      <a:lvl8pPr marL="3740458" algn="l" defTabSz="1068788" rtl="0" eaLnBrk="1" latinLnBrk="0" hangingPunct="1">
        <a:defRPr sz="2200" kern="1200">
          <a:solidFill>
            <a:schemeClr val="tx1"/>
          </a:solidFill>
          <a:latin typeface="+mn-lt"/>
          <a:ea typeface="+mn-ea"/>
          <a:cs typeface="+mn-cs"/>
        </a:defRPr>
      </a:lvl8pPr>
      <a:lvl9pPr marL="4274535" algn="l" defTabSz="1068788"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DA99DD1E-C98A-4ECE-90A9-FEC760F37B32}"/>
              </a:ext>
            </a:extLst>
          </p:cNvPr>
          <p:cNvSpPr>
            <a:spLocks noGrp="1"/>
          </p:cNvSpPr>
          <p:nvPr>
            <p:ph type="title"/>
          </p:nvPr>
        </p:nvSpPr>
        <p:spPr>
          <a:xfrm>
            <a:off x="990127" y="383397"/>
            <a:ext cx="12421553" cy="1391841"/>
          </a:xfrm>
          <a:prstGeom prst="rect">
            <a:avLst/>
          </a:prstGeom>
        </p:spPr>
        <p:txBody>
          <a:bodyPr vert="horz" lIns="103641" tIns="51822" rIns="103641" bIns="51822"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5F0A840F-4778-4674-984C-BC5BBC8C8371}"/>
              </a:ext>
            </a:extLst>
          </p:cNvPr>
          <p:cNvSpPr>
            <a:spLocks noGrp="1"/>
          </p:cNvSpPr>
          <p:nvPr>
            <p:ph type="body" idx="1"/>
          </p:nvPr>
        </p:nvSpPr>
        <p:spPr>
          <a:xfrm>
            <a:off x="990127" y="1916906"/>
            <a:ext cx="12421553" cy="4568905"/>
          </a:xfrm>
          <a:prstGeom prst="rect">
            <a:avLst/>
          </a:prstGeom>
        </p:spPr>
        <p:txBody>
          <a:bodyPr vert="horz" lIns="103641" tIns="51822" rIns="103641" bIns="51822"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146BC8C-D749-489A-BB78-2C94282D5B6E}"/>
              </a:ext>
            </a:extLst>
          </p:cNvPr>
          <p:cNvSpPr>
            <a:spLocks noGrp="1"/>
          </p:cNvSpPr>
          <p:nvPr>
            <p:ph type="dt" sz="half" idx="2"/>
          </p:nvPr>
        </p:nvSpPr>
        <p:spPr>
          <a:xfrm>
            <a:off x="990125" y="6674183"/>
            <a:ext cx="3240405" cy="383381"/>
          </a:xfrm>
          <a:prstGeom prst="rect">
            <a:avLst/>
          </a:prstGeom>
        </p:spPr>
        <p:txBody>
          <a:bodyPr vert="horz" lIns="103641" tIns="51822" rIns="103641" bIns="51822" rtlCol="0" anchor="ctr"/>
          <a:lstStyle>
            <a:lvl1pPr algn="l">
              <a:defRPr sz="1400">
                <a:solidFill>
                  <a:schemeClr val="tx1">
                    <a:tint val="75000"/>
                  </a:schemeClr>
                </a:solidFill>
              </a:defRPr>
            </a:lvl1pPr>
          </a:lstStyle>
          <a:p>
            <a:pPr defTabSz="1036412"/>
            <a:fld id="{441F6E01-41CD-4213-8991-9DED86BCDCED}" type="datetimeFigureOut">
              <a:rPr lang="zh-CN" altLang="en-US" smtClean="0">
                <a:solidFill>
                  <a:prstClr val="black">
                    <a:tint val="75000"/>
                  </a:prstClr>
                </a:solidFill>
              </a:rPr>
              <a:pPr defTabSz="1036412"/>
              <a:t>2019/9/28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FB0F9D56-1B35-42D5-A19D-CED7CEDCE515}"/>
              </a:ext>
            </a:extLst>
          </p:cNvPr>
          <p:cNvSpPr>
            <a:spLocks noGrp="1"/>
          </p:cNvSpPr>
          <p:nvPr>
            <p:ph type="ftr" sz="quarter" idx="3"/>
          </p:nvPr>
        </p:nvSpPr>
        <p:spPr>
          <a:xfrm>
            <a:off x="4770596" y="6674183"/>
            <a:ext cx="4860608" cy="383381"/>
          </a:xfrm>
          <a:prstGeom prst="rect">
            <a:avLst/>
          </a:prstGeom>
        </p:spPr>
        <p:txBody>
          <a:bodyPr vert="horz" lIns="103641" tIns="51822" rIns="103641" bIns="51822" rtlCol="0" anchor="ctr"/>
          <a:lstStyle>
            <a:lvl1pPr algn="ctr">
              <a:defRPr sz="1400">
                <a:solidFill>
                  <a:schemeClr val="tx1">
                    <a:tint val="75000"/>
                  </a:schemeClr>
                </a:solidFill>
              </a:defRPr>
            </a:lvl1pPr>
          </a:lstStyle>
          <a:p>
            <a:pPr defTabSz="1036412"/>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3E5E7E5D-D0B5-4488-A40A-42AD1BC09145}"/>
              </a:ext>
            </a:extLst>
          </p:cNvPr>
          <p:cNvSpPr>
            <a:spLocks noGrp="1"/>
          </p:cNvSpPr>
          <p:nvPr>
            <p:ph type="sldNum" sz="quarter" idx="4"/>
          </p:nvPr>
        </p:nvSpPr>
        <p:spPr>
          <a:xfrm>
            <a:off x="10171271" y="6674183"/>
            <a:ext cx="3240405" cy="383381"/>
          </a:xfrm>
          <a:prstGeom prst="rect">
            <a:avLst/>
          </a:prstGeom>
        </p:spPr>
        <p:txBody>
          <a:bodyPr vert="horz" lIns="103641" tIns="51822" rIns="103641" bIns="51822" rtlCol="0" anchor="ctr"/>
          <a:lstStyle>
            <a:lvl1pPr algn="r">
              <a:defRPr sz="1400">
                <a:solidFill>
                  <a:schemeClr val="tx1">
                    <a:tint val="75000"/>
                  </a:schemeClr>
                </a:solidFill>
              </a:defRPr>
            </a:lvl1pPr>
          </a:lstStyle>
          <a:p>
            <a:pPr defTabSz="1036412"/>
            <a:fld id="{FDDDE33E-ED12-4EB4-86B9-A75F1C633C1D}" type="slidenum">
              <a:rPr lang="zh-CN" altLang="en-US" smtClean="0">
                <a:solidFill>
                  <a:prstClr val="black">
                    <a:tint val="75000"/>
                  </a:prstClr>
                </a:solidFill>
              </a:rPr>
              <a:pPr defTabSz="1036412"/>
              <a:t>‹#›</a:t>
            </a:fld>
            <a:endParaRPr lang="zh-CN" altLang="en-US">
              <a:solidFill>
                <a:prstClr val="black">
                  <a:tint val="75000"/>
                </a:prstClr>
              </a:solidFill>
            </a:endParaRPr>
          </a:p>
        </p:txBody>
      </p:sp>
      <p:pic>
        <p:nvPicPr>
          <p:cNvPr id="3074" name="Picture 2" descr="C:\Users\HHH\Desktop\视频水印小.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90213" y="6740525"/>
            <a:ext cx="2108200" cy="2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849901"/>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1036412" rtl="0" eaLnBrk="1" latinLnBrk="0" hangingPunct="1">
        <a:lnSpc>
          <a:spcPct val="90000"/>
        </a:lnSpc>
        <a:spcBef>
          <a:spcPct val="0"/>
        </a:spcBef>
        <a:buNone/>
        <a:defRPr sz="5000" kern="1200">
          <a:solidFill>
            <a:schemeClr val="tx1"/>
          </a:solidFill>
          <a:latin typeface="+mj-lt"/>
          <a:ea typeface="+mj-ea"/>
          <a:cs typeface="+mj-cs"/>
        </a:defRPr>
      </a:lvl1pPr>
    </p:titleStyle>
    <p:bodyStyle>
      <a:lvl1pPr marL="259102" indent="-259102" algn="l" defTabSz="1036412" rtl="0" eaLnBrk="1" latinLnBrk="0" hangingPunct="1">
        <a:lnSpc>
          <a:spcPct val="90000"/>
        </a:lnSpc>
        <a:spcBef>
          <a:spcPts val="1134"/>
        </a:spcBef>
        <a:buFont typeface="Arial" panose="020B0604020202020204" pitchFamily="34" charset="0"/>
        <a:buChar char="•"/>
        <a:defRPr sz="3200" kern="1200">
          <a:solidFill>
            <a:schemeClr val="tx1"/>
          </a:solidFill>
          <a:latin typeface="+mn-lt"/>
          <a:ea typeface="+mn-ea"/>
          <a:cs typeface="+mn-cs"/>
        </a:defRPr>
      </a:lvl1pPr>
      <a:lvl2pPr marL="777309" indent="-259102" algn="l" defTabSz="1036412" rtl="0" eaLnBrk="1" latinLnBrk="0" hangingPunct="1">
        <a:lnSpc>
          <a:spcPct val="90000"/>
        </a:lnSpc>
        <a:spcBef>
          <a:spcPts val="567"/>
        </a:spcBef>
        <a:buFont typeface="Arial" panose="020B0604020202020204" pitchFamily="34" charset="0"/>
        <a:buChar char="•"/>
        <a:defRPr sz="2700" kern="1200">
          <a:solidFill>
            <a:schemeClr val="tx1"/>
          </a:solidFill>
          <a:latin typeface="+mn-lt"/>
          <a:ea typeface="+mn-ea"/>
          <a:cs typeface="+mn-cs"/>
        </a:defRPr>
      </a:lvl2pPr>
      <a:lvl3pPr marL="1295512" indent="-259102" algn="l" defTabSz="1036412" rtl="0" eaLnBrk="1" latinLnBrk="0" hangingPunct="1">
        <a:lnSpc>
          <a:spcPct val="90000"/>
        </a:lnSpc>
        <a:spcBef>
          <a:spcPts val="567"/>
        </a:spcBef>
        <a:buFont typeface="Arial" panose="020B0604020202020204" pitchFamily="34" charset="0"/>
        <a:buChar char="•"/>
        <a:defRPr sz="2300" kern="1200">
          <a:solidFill>
            <a:schemeClr val="tx1"/>
          </a:solidFill>
          <a:latin typeface="+mn-lt"/>
          <a:ea typeface="+mn-ea"/>
          <a:cs typeface="+mn-cs"/>
        </a:defRPr>
      </a:lvl3pPr>
      <a:lvl4pPr marL="1813724" indent="-259102" algn="l" defTabSz="1036412"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4pPr>
      <a:lvl5pPr marL="2331932" indent="-259102" algn="l" defTabSz="1036412"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5pPr>
      <a:lvl6pPr marL="2850139" indent="-259102" algn="l" defTabSz="1036412"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6pPr>
      <a:lvl7pPr marL="3368343" indent="-259102" algn="l" defTabSz="1036412"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7pPr>
      <a:lvl8pPr marL="3886550" indent="-259102" algn="l" defTabSz="1036412"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8pPr>
      <a:lvl9pPr marL="4404758" indent="-259102" algn="l" defTabSz="1036412"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1036412" rtl="0" eaLnBrk="1" latinLnBrk="0" hangingPunct="1">
        <a:defRPr sz="2000" kern="1200">
          <a:solidFill>
            <a:schemeClr val="tx1"/>
          </a:solidFill>
          <a:latin typeface="+mn-lt"/>
          <a:ea typeface="+mn-ea"/>
          <a:cs typeface="+mn-cs"/>
        </a:defRPr>
      </a:lvl1pPr>
      <a:lvl2pPr marL="518207" algn="l" defTabSz="1036412" rtl="0" eaLnBrk="1" latinLnBrk="0" hangingPunct="1">
        <a:defRPr sz="2000" kern="1200">
          <a:solidFill>
            <a:schemeClr val="tx1"/>
          </a:solidFill>
          <a:latin typeface="+mn-lt"/>
          <a:ea typeface="+mn-ea"/>
          <a:cs typeface="+mn-cs"/>
        </a:defRPr>
      </a:lvl2pPr>
      <a:lvl3pPr marL="1036412" algn="l" defTabSz="1036412" rtl="0" eaLnBrk="1" latinLnBrk="0" hangingPunct="1">
        <a:defRPr sz="2000" kern="1200">
          <a:solidFill>
            <a:schemeClr val="tx1"/>
          </a:solidFill>
          <a:latin typeface="+mn-lt"/>
          <a:ea typeface="+mn-ea"/>
          <a:cs typeface="+mn-cs"/>
        </a:defRPr>
      </a:lvl3pPr>
      <a:lvl4pPr marL="1554621" algn="l" defTabSz="1036412" rtl="0" eaLnBrk="1" latinLnBrk="0" hangingPunct="1">
        <a:defRPr sz="2000" kern="1200">
          <a:solidFill>
            <a:schemeClr val="tx1"/>
          </a:solidFill>
          <a:latin typeface="+mn-lt"/>
          <a:ea typeface="+mn-ea"/>
          <a:cs typeface="+mn-cs"/>
        </a:defRPr>
      </a:lvl4pPr>
      <a:lvl5pPr marL="2072826" algn="l" defTabSz="1036412" rtl="0" eaLnBrk="1" latinLnBrk="0" hangingPunct="1">
        <a:defRPr sz="2000" kern="1200">
          <a:solidFill>
            <a:schemeClr val="tx1"/>
          </a:solidFill>
          <a:latin typeface="+mn-lt"/>
          <a:ea typeface="+mn-ea"/>
          <a:cs typeface="+mn-cs"/>
        </a:defRPr>
      </a:lvl5pPr>
      <a:lvl6pPr marL="2591031" algn="l" defTabSz="1036412" rtl="0" eaLnBrk="1" latinLnBrk="0" hangingPunct="1">
        <a:defRPr sz="2000" kern="1200">
          <a:solidFill>
            <a:schemeClr val="tx1"/>
          </a:solidFill>
          <a:latin typeface="+mn-lt"/>
          <a:ea typeface="+mn-ea"/>
          <a:cs typeface="+mn-cs"/>
        </a:defRPr>
      </a:lvl6pPr>
      <a:lvl7pPr marL="3109241" algn="l" defTabSz="1036412" rtl="0" eaLnBrk="1" latinLnBrk="0" hangingPunct="1">
        <a:defRPr sz="2000" kern="1200">
          <a:solidFill>
            <a:schemeClr val="tx1"/>
          </a:solidFill>
          <a:latin typeface="+mn-lt"/>
          <a:ea typeface="+mn-ea"/>
          <a:cs typeface="+mn-cs"/>
        </a:defRPr>
      </a:lvl7pPr>
      <a:lvl8pPr marL="3627444" algn="l" defTabSz="1036412" rtl="0" eaLnBrk="1" latinLnBrk="0" hangingPunct="1">
        <a:defRPr sz="2000" kern="1200">
          <a:solidFill>
            <a:schemeClr val="tx1"/>
          </a:solidFill>
          <a:latin typeface="+mn-lt"/>
          <a:ea typeface="+mn-ea"/>
          <a:cs typeface="+mn-cs"/>
        </a:defRPr>
      </a:lvl8pPr>
      <a:lvl9pPr marL="4145656" algn="l" defTabSz="1036412"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DA99DD1E-C98A-4ECE-90A9-FEC760F37B32}"/>
              </a:ext>
            </a:extLst>
          </p:cNvPr>
          <p:cNvSpPr>
            <a:spLocks noGrp="1"/>
          </p:cNvSpPr>
          <p:nvPr>
            <p:ph type="title"/>
          </p:nvPr>
        </p:nvSpPr>
        <p:spPr>
          <a:xfrm>
            <a:off x="990124" y="383384"/>
            <a:ext cx="12421553" cy="1391841"/>
          </a:xfrm>
          <a:prstGeom prst="rect">
            <a:avLst/>
          </a:prstGeom>
        </p:spPr>
        <p:txBody>
          <a:bodyPr vert="horz" lIns="103693" tIns="51846" rIns="103693" bIns="51846"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5F0A840F-4778-4674-984C-BC5BBC8C8371}"/>
              </a:ext>
            </a:extLst>
          </p:cNvPr>
          <p:cNvSpPr>
            <a:spLocks noGrp="1"/>
          </p:cNvSpPr>
          <p:nvPr>
            <p:ph type="body" idx="1"/>
          </p:nvPr>
        </p:nvSpPr>
        <p:spPr>
          <a:xfrm>
            <a:off x="990124" y="1916906"/>
            <a:ext cx="12421553" cy="4568905"/>
          </a:xfrm>
          <a:prstGeom prst="rect">
            <a:avLst/>
          </a:prstGeom>
        </p:spPr>
        <p:txBody>
          <a:bodyPr vert="horz" lIns="103693" tIns="51846" rIns="103693" bIns="51846"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146BC8C-D749-489A-BB78-2C94282D5B6E}"/>
              </a:ext>
            </a:extLst>
          </p:cNvPr>
          <p:cNvSpPr>
            <a:spLocks noGrp="1"/>
          </p:cNvSpPr>
          <p:nvPr>
            <p:ph type="dt" sz="half" idx="2"/>
          </p:nvPr>
        </p:nvSpPr>
        <p:spPr>
          <a:xfrm>
            <a:off x="990124" y="6674170"/>
            <a:ext cx="3240405" cy="383381"/>
          </a:xfrm>
          <a:prstGeom prst="rect">
            <a:avLst/>
          </a:prstGeom>
        </p:spPr>
        <p:txBody>
          <a:bodyPr vert="horz" lIns="103693" tIns="51846" rIns="103693" bIns="51846" rtlCol="0" anchor="ctr"/>
          <a:lstStyle>
            <a:lvl1pPr algn="l">
              <a:defRPr sz="1400">
                <a:solidFill>
                  <a:schemeClr val="tx1">
                    <a:tint val="75000"/>
                  </a:schemeClr>
                </a:solidFill>
              </a:defRPr>
            </a:lvl1pPr>
          </a:lstStyle>
          <a:p>
            <a:pPr defTabSz="1036930"/>
            <a:fld id="{441F6E01-41CD-4213-8991-9DED86BCDCED}" type="datetimeFigureOut">
              <a:rPr lang="zh-CN" altLang="en-US" smtClean="0">
                <a:solidFill>
                  <a:prstClr val="black">
                    <a:tint val="75000"/>
                  </a:prstClr>
                </a:solidFill>
              </a:rPr>
              <a:pPr defTabSz="1036930"/>
              <a:t>2019/9/28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FB0F9D56-1B35-42D5-A19D-CED7CEDCE515}"/>
              </a:ext>
            </a:extLst>
          </p:cNvPr>
          <p:cNvSpPr>
            <a:spLocks noGrp="1"/>
          </p:cNvSpPr>
          <p:nvPr>
            <p:ph type="ftr" sz="quarter" idx="3"/>
          </p:nvPr>
        </p:nvSpPr>
        <p:spPr>
          <a:xfrm>
            <a:off x="4770596" y="6674170"/>
            <a:ext cx="4860608" cy="383381"/>
          </a:xfrm>
          <a:prstGeom prst="rect">
            <a:avLst/>
          </a:prstGeom>
        </p:spPr>
        <p:txBody>
          <a:bodyPr vert="horz" lIns="103693" tIns="51846" rIns="103693" bIns="51846" rtlCol="0" anchor="ctr"/>
          <a:lstStyle>
            <a:lvl1pPr algn="ctr">
              <a:defRPr sz="1400">
                <a:solidFill>
                  <a:schemeClr val="tx1">
                    <a:tint val="75000"/>
                  </a:schemeClr>
                </a:solidFill>
              </a:defRPr>
            </a:lvl1pPr>
          </a:lstStyle>
          <a:p>
            <a:pPr defTabSz="103693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3E5E7E5D-D0B5-4488-A40A-42AD1BC09145}"/>
              </a:ext>
            </a:extLst>
          </p:cNvPr>
          <p:cNvSpPr>
            <a:spLocks noGrp="1"/>
          </p:cNvSpPr>
          <p:nvPr>
            <p:ph type="sldNum" sz="quarter" idx="4"/>
          </p:nvPr>
        </p:nvSpPr>
        <p:spPr>
          <a:xfrm>
            <a:off x="10171271" y="6674170"/>
            <a:ext cx="3240405" cy="383381"/>
          </a:xfrm>
          <a:prstGeom prst="rect">
            <a:avLst/>
          </a:prstGeom>
        </p:spPr>
        <p:txBody>
          <a:bodyPr vert="horz" lIns="103693" tIns="51846" rIns="103693" bIns="51846" rtlCol="0" anchor="ctr"/>
          <a:lstStyle>
            <a:lvl1pPr algn="r">
              <a:defRPr sz="1400">
                <a:solidFill>
                  <a:schemeClr val="tx1">
                    <a:tint val="75000"/>
                  </a:schemeClr>
                </a:solidFill>
              </a:defRPr>
            </a:lvl1pPr>
          </a:lstStyle>
          <a:p>
            <a:pPr defTabSz="1036930"/>
            <a:fld id="{FDDDE33E-ED12-4EB4-86B9-A75F1C633C1D}" type="slidenum">
              <a:rPr lang="zh-CN" altLang="en-US" smtClean="0">
                <a:solidFill>
                  <a:prstClr val="black">
                    <a:tint val="75000"/>
                  </a:prstClr>
                </a:solidFill>
              </a:rPr>
              <a:pPr defTabSz="1036930"/>
              <a:t>‹#›</a:t>
            </a:fld>
            <a:endParaRPr lang="zh-CN" altLang="en-US">
              <a:solidFill>
                <a:prstClr val="black">
                  <a:tint val="75000"/>
                </a:prstClr>
              </a:solidFill>
            </a:endParaRPr>
          </a:p>
        </p:txBody>
      </p:sp>
      <p:pic>
        <p:nvPicPr>
          <p:cNvPr id="4098" name="Picture 2" descr="C:\Users\HHH\Desktop\视频水印小.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418763" y="6783388"/>
            <a:ext cx="2108200" cy="2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856972"/>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1036930" rtl="0" eaLnBrk="1" latinLnBrk="0" hangingPunct="1">
        <a:lnSpc>
          <a:spcPct val="90000"/>
        </a:lnSpc>
        <a:spcBef>
          <a:spcPct val="0"/>
        </a:spcBef>
        <a:buNone/>
        <a:defRPr sz="5000" kern="1200">
          <a:solidFill>
            <a:schemeClr val="tx1"/>
          </a:solidFill>
          <a:latin typeface="+mj-lt"/>
          <a:ea typeface="+mj-ea"/>
          <a:cs typeface="+mj-cs"/>
        </a:defRPr>
      </a:lvl1pPr>
    </p:titleStyle>
    <p:bodyStyle>
      <a:lvl1pPr marL="259232" indent="-259232" algn="l" defTabSz="1036930" rtl="0" eaLnBrk="1" latinLnBrk="0" hangingPunct="1">
        <a:lnSpc>
          <a:spcPct val="90000"/>
        </a:lnSpc>
        <a:spcBef>
          <a:spcPts val="1134"/>
        </a:spcBef>
        <a:buFont typeface="Arial" panose="020B0604020202020204" pitchFamily="34" charset="0"/>
        <a:buChar char="•"/>
        <a:defRPr sz="3200" kern="1200">
          <a:solidFill>
            <a:schemeClr val="tx1"/>
          </a:solidFill>
          <a:latin typeface="+mn-lt"/>
          <a:ea typeface="+mn-ea"/>
          <a:cs typeface="+mn-cs"/>
        </a:defRPr>
      </a:lvl1pPr>
      <a:lvl2pPr marL="777697" indent="-259232" algn="l" defTabSz="1036930" rtl="0" eaLnBrk="1" latinLnBrk="0" hangingPunct="1">
        <a:lnSpc>
          <a:spcPct val="90000"/>
        </a:lnSpc>
        <a:spcBef>
          <a:spcPts val="567"/>
        </a:spcBef>
        <a:buFont typeface="Arial" panose="020B0604020202020204" pitchFamily="34" charset="0"/>
        <a:buChar char="•"/>
        <a:defRPr sz="2700" kern="1200">
          <a:solidFill>
            <a:schemeClr val="tx1"/>
          </a:solidFill>
          <a:latin typeface="+mn-lt"/>
          <a:ea typeface="+mn-ea"/>
          <a:cs typeface="+mn-cs"/>
        </a:defRPr>
      </a:lvl2pPr>
      <a:lvl3pPr marL="1296162" indent="-259232" algn="l" defTabSz="1036930" rtl="0" eaLnBrk="1" latinLnBrk="0" hangingPunct="1">
        <a:lnSpc>
          <a:spcPct val="90000"/>
        </a:lnSpc>
        <a:spcBef>
          <a:spcPts val="567"/>
        </a:spcBef>
        <a:buFont typeface="Arial" panose="020B0604020202020204" pitchFamily="34" charset="0"/>
        <a:buChar char="•"/>
        <a:defRPr sz="2300" kern="1200">
          <a:solidFill>
            <a:schemeClr val="tx1"/>
          </a:solidFill>
          <a:latin typeface="+mn-lt"/>
          <a:ea typeface="+mn-ea"/>
          <a:cs typeface="+mn-cs"/>
        </a:defRPr>
      </a:lvl3pPr>
      <a:lvl4pPr marL="1814627" indent="-259232" algn="l" defTabSz="1036930"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4pPr>
      <a:lvl5pPr marL="2333092" indent="-259232" algn="l" defTabSz="1036930"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5pPr>
      <a:lvl6pPr marL="2851556" indent="-259232" algn="l" defTabSz="1036930"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6pPr>
      <a:lvl7pPr marL="3370021" indent="-259232" algn="l" defTabSz="1036930"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7pPr>
      <a:lvl8pPr marL="3888486" indent="-259232" algn="l" defTabSz="1036930"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8pPr>
      <a:lvl9pPr marL="4406951" indent="-259232" algn="l" defTabSz="1036930"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1036930" rtl="0" eaLnBrk="1" latinLnBrk="0" hangingPunct="1">
        <a:defRPr sz="2000" kern="1200">
          <a:solidFill>
            <a:schemeClr val="tx1"/>
          </a:solidFill>
          <a:latin typeface="+mn-lt"/>
          <a:ea typeface="+mn-ea"/>
          <a:cs typeface="+mn-cs"/>
        </a:defRPr>
      </a:lvl1pPr>
      <a:lvl2pPr marL="518465" algn="l" defTabSz="1036930" rtl="0" eaLnBrk="1" latinLnBrk="0" hangingPunct="1">
        <a:defRPr sz="2000" kern="1200">
          <a:solidFill>
            <a:schemeClr val="tx1"/>
          </a:solidFill>
          <a:latin typeface="+mn-lt"/>
          <a:ea typeface="+mn-ea"/>
          <a:cs typeface="+mn-cs"/>
        </a:defRPr>
      </a:lvl2pPr>
      <a:lvl3pPr marL="1036930" algn="l" defTabSz="1036930" rtl="0" eaLnBrk="1" latinLnBrk="0" hangingPunct="1">
        <a:defRPr sz="2000" kern="1200">
          <a:solidFill>
            <a:schemeClr val="tx1"/>
          </a:solidFill>
          <a:latin typeface="+mn-lt"/>
          <a:ea typeface="+mn-ea"/>
          <a:cs typeface="+mn-cs"/>
        </a:defRPr>
      </a:lvl3pPr>
      <a:lvl4pPr marL="1555394" algn="l" defTabSz="1036930" rtl="0" eaLnBrk="1" latinLnBrk="0" hangingPunct="1">
        <a:defRPr sz="2000" kern="1200">
          <a:solidFill>
            <a:schemeClr val="tx1"/>
          </a:solidFill>
          <a:latin typeface="+mn-lt"/>
          <a:ea typeface="+mn-ea"/>
          <a:cs typeface="+mn-cs"/>
        </a:defRPr>
      </a:lvl4pPr>
      <a:lvl5pPr marL="2073859" algn="l" defTabSz="1036930" rtl="0" eaLnBrk="1" latinLnBrk="0" hangingPunct="1">
        <a:defRPr sz="2000" kern="1200">
          <a:solidFill>
            <a:schemeClr val="tx1"/>
          </a:solidFill>
          <a:latin typeface="+mn-lt"/>
          <a:ea typeface="+mn-ea"/>
          <a:cs typeface="+mn-cs"/>
        </a:defRPr>
      </a:lvl5pPr>
      <a:lvl6pPr marL="2592324" algn="l" defTabSz="1036930" rtl="0" eaLnBrk="1" latinLnBrk="0" hangingPunct="1">
        <a:defRPr sz="2000" kern="1200">
          <a:solidFill>
            <a:schemeClr val="tx1"/>
          </a:solidFill>
          <a:latin typeface="+mn-lt"/>
          <a:ea typeface="+mn-ea"/>
          <a:cs typeface="+mn-cs"/>
        </a:defRPr>
      </a:lvl6pPr>
      <a:lvl7pPr marL="3110789" algn="l" defTabSz="1036930" rtl="0" eaLnBrk="1" latinLnBrk="0" hangingPunct="1">
        <a:defRPr sz="2000" kern="1200">
          <a:solidFill>
            <a:schemeClr val="tx1"/>
          </a:solidFill>
          <a:latin typeface="+mn-lt"/>
          <a:ea typeface="+mn-ea"/>
          <a:cs typeface="+mn-cs"/>
        </a:defRPr>
      </a:lvl7pPr>
      <a:lvl8pPr marL="3629254" algn="l" defTabSz="1036930" rtl="0" eaLnBrk="1" latinLnBrk="0" hangingPunct="1">
        <a:defRPr sz="2000" kern="1200">
          <a:solidFill>
            <a:schemeClr val="tx1"/>
          </a:solidFill>
          <a:latin typeface="+mn-lt"/>
          <a:ea typeface="+mn-ea"/>
          <a:cs typeface="+mn-cs"/>
        </a:defRPr>
      </a:lvl8pPr>
      <a:lvl9pPr marL="4147718" algn="l" defTabSz="103693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gi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8.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2.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B6BF4D4-EC1D-4EFD-A6F9-838DAF6FA8AF}"/>
              </a:ext>
            </a:extLst>
          </p:cNvPr>
          <p:cNvPicPr>
            <a:picLocks noChangeAspect="1"/>
          </p:cNvPicPr>
          <p:nvPr/>
        </p:nvPicPr>
        <p:blipFill>
          <a:blip r:embed="rId3"/>
          <a:stretch>
            <a:fillRect/>
          </a:stretch>
        </p:blipFill>
        <p:spPr>
          <a:xfrm>
            <a:off x="3033" y="2755"/>
            <a:ext cx="14398767" cy="7198538"/>
          </a:xfrm>
          <a:prstGeom prst="rect">
            <a:avLst/>
          </a:prstGeom>
        </p:spPr>
      </p:pic>
      <p:pic>
        <p:nvPicPr>
          <p:cNvPr id="6" name="图片 5">
            <a:extLst>
              <a:ext uri="{FF2B5EF4-FFF2-40B4-BE49-F238E27FC236}">
                <a16:creationId xmlns:a16="http://schemas.microsoft.com/office/drawing/2014/main" xmlns="" id="{7A891FBE-3F3E-4C7A-B014-025252211C00}"/>
              </a:ext>
            </a:extLst>
          </p:cNvPr>
          <p:cNvPicPr>
            <a:picLocks noChangeAspect="1"/>
          </p:cNvPicPr>
          <p:nvPr/>
        </p:nvPicPr>
        <p:blipFill rotWithShape="1">
          <a:blip r:embed="rId4">
            <a:extLst>
              <a:ext uri="{28A0092B-C50C-407E-A947-70E740481C1C}">
                <a14:useLocalDpi xmlns:a14="http://schemas.microsoft.com/office/drawing/2010/main" val="0"/>
              </a:ext>
            </a:extLst>
          </a:blip>
          <a:srcRect l="5625" t="9810" r="85625" b="73521"/>
          <a:stretch/>
        </p:blipFill>
        <p:spPr>
          <a:xfrm>
            <a:off x="80435" y="157532"/>
            <a:ext cx="1530191" cy="1457325"/>
          </a:xfrm>
          <a:prstGeom prst="rect">
            <a:avLst/>
          </a:prstGeom>
        </p:spPr>
      </p:pic>
      <p:pic>
        <p:nvPicPr>
          <p:cNvPr id="8" name="图片 7">
            <a:extLst>
              <a:ext uri="{FF2B5EF4-FFF2-40B4-BE49-F238E27FC236}">
                <a16:creationId xmlns:a16="http://schemas.microsoft.com/office/drawing/2014/main" xmlns="" id="{3DA4B1BB-4A47-4FEF-B7F4-9DF59D19E558}"/>
              </a:ext>
            </a:extLst>
          </p:cNvPr>
          <p:cNvPicPr>
            <a:picLocks noChangeAspect="1"/>
          </p:cNvPicPr>
          <p:nvPr/>
        </p:nvPicPr>
        <p:blipFill rotWithShape="1">
          <a:blip r:embed="rId5">
            <a:extLst>
              <a:ext uri="{28A0092B-C50C-407E-A947-70E740481C1C}">
                <a14:useLocalDpi xmlns:a14="http://schemas.microsoft.com/office/drawing/2010/main" val="0"/>
              </a:ext>
            </a:extLst>
          </a:blip>
          <a:srcRect l="49999" t="-6" r="1" b="22590"/>
          <a:stretch/>
        </p:blipFill>
        <p:spPr>
          <a:xfrm>
            <a:off x="9530604" y="1"/>
            <a:ext cx="4888238" cy="3092151"/>
          </a:xfrm>
          <a:prstGeom prst="rect">
            <a:avLst/>
          </a:prstGeom>
        </p:spPr>
      </p:pic>
      <p:pic>
        <p:nvPicPr>
          <p:cNvPr id="10" name="图片 9">
            <a:extLst>
              <a:ext uri="{FF2B5EF4-FFF2-40B4-BE49-F238E27FC236}">
                <a16:creationId xmlns:a16="http://schemas.microsoft.com/office/drawing/2014/main" xmlns="" id="{476A4E9E-5F0C-48D5-A808-ED64783BC1C4}"/>
              </a:ext>
            </a:extLst>
          </p:cNvPr>
          <p:cNvPicPr>
            <a:picLocks noChangeAspect="1"/>
          </p:cNvPicPr>
          <p:nvPr/>
        </p:nvPicPr>
        <p:blipFill rotWithShape="1">
          <a:blip r:embed="rId6">
            <a:extLst>
              <a:ext uri="{28A0092B-C50C-407E-A947-70E740481C1C}">
                <a14:useLocalDpi xmlns:a14="http://schemas.microsoft.com/office/drawing/2010/main" val="0"/>
              </a:ext>
            </a:extLst>
          </a:blip>
          <a:srcRect l="-1" t="81485" r="21"/>
          <a:stretch/>
        </p:blipFill>
        <p:spPr>
          <a:xfrm flipH="1">
            <a:off x="1" y="5867415"/>
            <a:ext cx="14398767" cy="1333077"/>
          </a:xfrm>
          <a:prstGeom prst="rect">
            <a:avLst/>
          </a:prstGeom>
        </p:spPr>
      </p:pic>
      <p:pic>
        <p:nvPicPr>
          <p:cNvPr id="12" name="图片 11">
            <a:extLst>
              <a:ext uri="{FF2B5EF4-FFF2-40B4-BE49-F238E27FC236}">
                <a16:creationId xmlns:a16="http://schemas.microsoft.com/office/drawing/2014/main" xmlns="" id="{7FC7FFD7-F087-447B-91F8-9738C5BA4A57}"/>
              </a:ext>
            </a:extLst>
          </p:cNvPr>
          <p:cNvPicPr>
            <a:picLocks noChangeAspect="1"/>
          </p:cNvPicPr>
          <p:nvPr/>
        </p:nvPicPr>
        <p:blipFill rotWithShape="1">
          <a:blip r:embed="rId7">
            <a:extLst>
              <a:ext uri="{28A0092B-C50C-407E-A947-70E740481C1C}">
                <a14:useLocalDpi xmlns:a14="http://schemas.microsoft.com/office/drawing/2010/main" val="0"/>
              </a:ext>
            </a:extLst>
          </a:blip>
          <a:srcRect l="2812" t="50000" r="76146" b="27960"/>
          <a:stretch/>
        </p:blipFill>
        <p:spPr>
          <a:xfrm>
            <a:off x="-151953" y="5368770"/>
            <a:ext cx="3030379" cy="1586866"/>
          </a:xfrm>
          <a:prstGeom prst="rect">
            <a:avLst/>
          </a:prstGeom>
        </p:spPr>
      </p:pic>
      <p:grpSp>
        <p:nvGrpSpPr>
          <p:cNvPr id="21" name="组合 20">
            <a:extLst>
              <a:ext uri="{FF2B5EF4-FFF2-40B4-BE49-F238E27FC236}">
                <a16:creationId xmlns:a16="http://schemas.microsoft.com/office/drawing/2014/main" xmlns="" id="{C7B283D7-D3DF-48A6-B6CA-AFC06B24D9EB}"/>
              </a:ext>
            </a:extLst>
          </p:cNvPr>
          <p:cNvGrpSpPr/>
          <p:nvPr/>
        </p:nvGrpSpPr>
        <p:grpSpPr>
          <a:xfrm>
            <a:off x="13643316" y="4187036"/>
            <a:ext cx="580443" cy="1600090"/>
            <a:chOff x="5008768" y="4252444"/>
            <a:chExt cx="491380" cy="1127262"/>
          </a:xfrm>
        </p:grpSpPr>
        <p:pic>
          <p:nvPicPr>
            <p:cNvPr id="19" name="图片 18">
              <a:extLst>
                <a:ext uri="{FF2B5EF4-FFF2-40B4-BE49-F238E27FC236}">
                  <a16:creationId xmlns:a16="http://schemas.microsoft.com/office/drawing/2014/main" xmlns="" id="{94FDD56B-F827-4C6E-B070-F1BAC67E754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5937" t="34005" r="43854" b="22551"/>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xmlns="" id="{31DA453B-E1AC-4023-96BD-1E73A4177F6B}"/>
                </a:ext>
              </a:extLst>
            </p:cNvPr>
            <p:cNvSpPr txBox="1"/>
            <p:nvPr/>
          </p:nvSpPr>
          <p:spPr>
            <a:xfrm>
              <a:off x="5008768" y="4400276"/>
              <a:ext cx="455965" cy="882672"/>
            </a:xfrm>
            <a:prstGeom prst="rect">
              <a:avLst/>
            </a:prstGeom>
            <a:noFill/>
          </p:spPr>
          <p:txBody>
            <a:bodyPr vert="eaVert" wrap="none" rtlCol="0">
              <a:spAutoFit/>
            </a:bodyPr>
            <a:lstStyle/>
            <a:p>
              <a:pPr defTabSz="1036371"/>
              <a:r>
                <a:rPr lang="zh-CN" altLang="en-US" sz="2300" b="1" dirty="0">
                  <a:solidFill>
                    <a:srgbClr val="E5E3E4"/>
                  </a:solidFill>
                  <a:latin typeface="黑体" panose="02010609060101010101" pitchFamily="49" charset="-122"/>
                  <a:ea typeface="黑体" panose="02010609060101010101" pitchFamily="49" charset="-122"/>
                </a:rPr>
                <a:t>我爱历史</a:t>
              </a:r>
            </a:p>
          </p:txBody>
        </p:sp>
      </p:grpSp>
      <p:pic>
        <p:nvPicPr>
          <p:cNvPr id="3" name="图片 2">
            <a:extLst>
              <a:ext uri="{FF2B5EF4-FFF2-40B4-BE49-F238E27FC236}">
                <a16:creationId xmlns:a16="http://schemas.microsoft.com/office/drawing/2014/main" xmlns="" id="{9CFB68AE-B307-48BC-A723-3E5DC67FFC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042421">
            <a:off x="600686" y="707310"/>
            <a:ext cx="1745095" cy="1107818"/>
          </a:xfrm>
          <a:prstGeom prst="rect">
            <a:avLst/>
          </a:prstGeom>
        </p:spPr>
      </p:pic>
      <p:pic>
        <p:nvPicPr>
          <p:cNvPr id="18" name="图片 17">
            <a:extLst>
              <a:ext uri="{FF2B5EF4-FFF2-40B4-BE49-F238E27FC236}">
                <a16:creationId xmlns:a16="http://schemas.microsoft.com/office/drawing/2014/main" xmlns="" id="{CA1127B2-0D2F-4C8E-8E6E-A8110E4049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042421">
            <a:off x="1999193" y="1248443"/>
            <a:ext cx="729397" cy="463034"/>
          </a:xfrm>
          <a:prstGeom prst="rect">
            <a:avLst/>
          </a:prstGeom>
        </p:spPr>
      </p:pic>
      <p:sp>
        <p:nvSpPr>
          <p:cNvPr id="5" name="TextBox 4"/>
          <p:cNvSpPr txBox="1"/>
          <p:nvPr/>
        </p:nvSpPr>
        <p:spPr>
          <a:xfrm>
            <a:off x="2592399" y="5976715"/>
            <a:ext cx="4019637" cy="473984"/>
          </a:xfrm>
          <a:prstGeom prst="rect">
            <a:avLst/>
          </a:prstGeom>
          <a:noFill/>
        </p:spPr>
        <p:txBody>
          <a:bodyPr wrap="none" lIns="103637" tIns="51820" rIns="103637" bIns="51820" rtlCol="0">
            <a:spAutoFit/>
          </a:bodyPr>
          <a:lstStyle/>
          <a:p>
            <a:pPr defTabSz="1036371"/>
            <a:r>
              <a:rPr lang="zh-CN" altLang="en-US" sz="2400" b="1" dirty="0">
                <a:solidFill>
                  <a:prstClr val="black"/>
                </a:solidFill>
              </a:rPr>
              <a:t>西关广雅实验学校     梁晶晶</a:t>
            </a:r>
          </a:p>
        </p:txBody>
      </p:sp>
      <p:sp>
        <p:nvSpPr>
          <p:cNvPr id="17" name="标题 1"/>
          <p:cNvSpPr txBox="1">
            <a:spLocks/>
          </p:cNvSpPr>
          <p:nvPr/>
        </p:nvSpPr>
        <p:spPr>
          <a:xfrm>
            <a:off x="3034" y="627857"/>
            <a:ext cx="12961622" cy="1704206"/>
          </a:xfrm>
          <a:prstGeom prst="rect">
            <a:avLst/>
          </a:prstGeom>
        </p:spPr>
        <p:txBody>
          <a:bodyPr vert="horz" lIns="103641" tIns="51822" rIns="103641" bIns="51822" rtlCol="0" anchor="b">
            <a:normAutofit fontScale="82500" lnSpcReduction="20000"/>
          </a:bodyPr>
          <a:lstStyle>
            <a:lvl1pPr algn="ctr" defTabSz="1036930" rtl="0" eaLnBrk="1" latinLnBrk="0" hangingPunct="1">
              <a:lnSpc>
                <a:spcPct val="90000"/>
              </a:lnSpc>
              <a:spcBef>
                <a:spcPct val="0"/>
              </a:spcBef>
              <a:buNone/>
              <a:defRPr sz="6800" kern="1200">
                <a:solidFill>
                  <a:schemeClr val="tx1"/>
                </a:solidFill>
                <a:latin typeface="+mj-lt"/>
                <a:ea typeface="+mj-ea"/>
                <a:cs typeface="+mj-cs"/>
              </a:defRPr>
            </a:lvl1pPr>
          </a:lstStyle>
          <a:p>
            <a:pPr>
              <a:lnSpc>
                <a:spcPct val="150000"/>
              </a:lnSpc>
            </a:pPr>
            <a:r>
              <a:rPr lang="zh-CN" altLang="en-US" b="1" dirty="0" smtClean="0">
                <a:latin typeface="微软雅黑" panose="020B0503020204020204" pitchFamily="34" charset="-122"/>
                <a:ea typeface="微软雅黑" panose="020B0503020204020204" pitchFamily="34" charset="-122"/>
              </a:rPr>
              <a:t>第二单元总复习</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sz="2400" b="1" dirty="0">
                <a:latin typeface="微软雅黑" panose="020B0503020204020204" pitchFamily="34" charset="-122"/>
                <a:ea typeface="微软雅黑" panose="020B0503020204020204" pitchFamily="34" charset="-122"/>
              </a:rPr>
              <a:t>（第</a:t>
            </a:r>
            <a:r>
              <a:rPr lang="en-US" altLang="zh-CN" sz="2400" b="1" dirty="0">
                <a:latin typeface="微软雅黑" panose="020B0503020204020204" pitchFamily="34" charset="-122"/>
                <a:ea typeface="微软雅黑" panose="020B0503020204020204" pitchFamily="34" charset="-122"/>
              </a:rPr>
              <a:t>6</a:t>
            </a:r>
            <a:r>
              <a:rPr lang="zh-CN" altLang="en-US" sz="2400" b="1" dirty="0">
                <a:latin typeface="微软雅黑" panose="020B0503020204020204" pitchFamily="34" charset="-122"/>
                <a:ea typeface="微软雅黑" panose="020B0503020204020204" pitchFamily="34" charset="-122"/>
              </a:rPr>
              <a:t>课</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第</a:t>
            </a:r>
            <a:r>
              <a:rPr lang="en-US" altLang="zh-CN" sz="2400" b="1" dirty="0">
                <a:latin typeface="微软雅黑" panose="020B0503020204020204" pitchFamily="34" charset="-122"/>
                <a:ea typeface="微软雅黑" panose="020B0503020204020204" pitchFamily="34" charset="-122"/>
              </a:rPr>
              <a:t>13</a:t>
            </a:r>
            <a:r>
              <a:rPr lang="zh-CN" altLang="en-US" sz="2400" b="1" dirty="0">
                <a:latin typeface="微软雅黑" panose="020B0503020204020204" pitchFamily="34" charset="-122"/>
                <a:ea typeface="微软雅黑" panose="020B0503020204020204" pitchFamily="34" charset="-122"/>
              </a:rPr>
              <a:t>课）</a:t>
            </a:r>
            <a:endParaRPr lang="zh-CN" altLang="en-US" sz="4500" b="1" dirty="0">
              <a:latin typeface="微软雅黑" panose="020B0503020204020204" pitchFamily="34" charset="-122"/>
              <a:ea typeface="微软雅黑" panose="020B0503020204020204" pitchFamily="34" charset="-122"/>
            </a:endParaRPr>
          </a:p>
        </p:txBody>
      </p:sp>
      <p:sp>
        <p:nvSpPr>
          <p:cNvPr id="22" name="内容占位符 2"/>
          <p:cNvSpPr txBox="1">
            <a:spLocks/>
          </p:cNvSpPr>
          <p:nvPr/>
        </p:nvSpPr>
        <p:spPr>
          <a:xfrm>
            <a:off x="677800" y="2448232"/>
            <a:ext cx="12961622" cy="4752261"/>
          </a:xfrm>
          <a:prstGeom prst="rect">
            <a:avLst/>
          </a:prstGeom>
        </p:spPr>
        <p:txBody>
          <a:bodyPr vert="horz" lIns="103641" tIns="51822" rIns="103641" bIns="51822" rtlCol="0">
            <a:normAutofit/>
          </a:bodyPr>
          <a:lstStyle>
            <a:lvl1pPr marL="0" indent="0" algn="ctr" defTabSz="1036930" rtl="0" eaLnBrk="1" latinLnBrk="0" hangingPunct="1">
              <a:lnSpc>
                <a:spcPct val="90000"/>
              </a:lnSpc>
              <a:spcBef>
                <a:spcPts val="1134"/>
              </a:spcBef>
              <a:buFont typeface="Arial" panose="020B0604020202020204" pitchFamily="34" charset="0"/>
              <a:buNone/>
              <a:defRPr sz="2700" kern="1200">
                <a:solidFill>
                  <a:schemeClr val="tx1"/>
                </a:solidFill>
                <a:latin typeface="+mn-lt"/>
                <a:ea typeface="+mn-ea"/>
                <a:cs typeface="+mn-cs"/>
              </a:defRPr>
            </a:lvl1pPr>
            <a:lvl2pPr marL="518465" indent="0" algn="ctr" defTabSz="1036930" rtl="0" eaLnBrk="1" latinLnBrk="0" hangingPunct="1">
              <a:lnSpc>
                <a:spcPct val="90000"/>
              </a:lnSpc>
              <a:spcBef>
                <a:spcPts val="567"/>
              </a:spcBef>
              <a:buFont typeface="Arial" panose="020B0604020202020204" pitchFamily="34" charset="0"/>
              <a:buNone/>
              <a:defRPr sz="2300" kern="1200">
                <a:solidFill>
                  <a:schemeClr val="tx1"/>
                </a:solidFill>
                <a:latin typeface="+mn-lt"/>
                <a:ea typeface="+mn-ea"/>
                <a:cs typeface="+mn-cs"/>
              </a:defRPr>
            </a:lvl2pPr>
            <a:lvl3pPr marL="1036930" indent="0" algn="ctr" defTabSz="1036930" rtl="0" eaLnBrk="1" latinLnBrk="0" hangingPunct="1">
              <a:lnSpc>
                <a:spcPct val="90000"/>
              </a:lnSpc>
              <a:spcBef>
                <a:spcPts val="567"/>
              </a:spcBef>
              <a:buFont typeface="Arial" panose="020B0604020202020204" pitchFamily="34" charset="0"/>
              <a:buNone/>
              <a:defRPr sz="2000" kern="1200">
                <a:solidFill>
                  <a:schemeClr val="tx1"/>
                </a:solidFill>
                <a:latin typeface="+mn-lt"/>
                <a:ea typeface="+mn-ea"/>
                <a:cs typeface="+mn-cs"/>
              </a:defRPr>
            </a:lvl3pPr>
            <a:lvl4pPr marL="1555394" indent="0" algn="ctr" defTabSz="1036930" rtl="0" eaLnBrk="1" latinLnBrk="0" hangingPunct="1">
              <a:lnSpc>
                <a:spcPct val="90000"/>
              </a:lnSpc>
              <a:spcBef>
                <a:spcPts val="567"/>
              </a:spcBef>
              <a:buFont typeface="Arial" panose="020B0604020202020204" pitchFamily="34" charset="0"/>
              <a:buNone/>
              <a:defRPr sz="1800" kern="1200">
                <a:solidFill>
                  <a:schemeClr val="tx1"/>
                </a:solidFill>
                <a:latin typeface="+mn-lt"/>
                <a:ea typeface="+mn-ea"/>
                <a:cs typeface="+mn-cs"/>
              </a:defRPr>
            </a:lvl4pPr>
            <a:lvl5pPr marL="2073859" indent="0" algn="ctr" defTabSz="1036930" rtl="0" eaLnBrk="1" latinLnBrk="0" hangingPunct="1">
              <a:lnSpc>
                <a:spcPct val="90000"/>
              </a:lnSpc>
              <a:spcBef>
                <a:spcPts val="567"/>
              </a:spcBef>
              <a:buFont typeface="Arial" panose="020B0604020202020204" pitchFamily="34" charset="0"/>
              <a:buNone/>
              <a:defRPr sz="1800" kern="1200">
                <a:solidFill>
                  <a:schemeClr val="tx1"/>
                </a:solidFill>
                <a:latin typeface="+mn-lt"/>
                <a:ea typeface="+mn-ea"/>
                <a:cs typeface="+mn-cs"/>
              </a:defRPr>
            </a:lvl5pPr>
            <a:lvl6pPr marL="2592324" indent="0" algn="ctr" defTabSz="1036930" rtl="0" eaLnBrk="1" latinLnBrk="0" hangingPunct="1">
              <a:lnSpc>
                <a:spcPct val="90000"/>
              </a:lnSpc>
              <a:spcBef>
                <a:spcPts val="567"/>
              </a:spcBef>
              <a:buFont typeface="Arial" panose="020B0604020202020204" pitchFamily="34" charset="0"/>
              <a:buNone/>
              <a:defRPr sz="1800" kern="1200">
                <a:solidFill>
                  <a:schemeClr val="tx1"/>
                </a:solidFill>
                <a:latin typeface="+mn-lt"/>
                <a:ea typeface="+mn-ea"/>
                <a:cs typeface="+mn-cs"/>
              </a:defRPr>
            </a:lvl6pPr>
            <a:lvl7pPr marL="3110789" indent="0" algn="ctr" defTabSz="1036930" rtl="0" eaLnBrk="1" latinLnBrk="0" hangingPunct="1">
              <a:lnSpc>
                <a:spcPct val="90000"/>
              </a:lnSpc>
              <a:spcBef>
                <a:spcPts val="567"/>
              </a:spcBef>
              <a:buFont typeface="Arial" panose="020B0604020202020204" pitchFamily="34" charset="0"/>
              <a:buNone/>
              <a:defRPr sz="1800" kern="1200">
                <a:solidFill>
                  <a:schemeClr val="tx1"/>
                </a:solidFill>
                <a:latin typeface="+mn-lt"/>
                <a:ea typeface="+mn-ea"/>
                <a:cs typeface="+mn-cs"/>
              </a:defRPr>
            </a:lvl7pPr>
            <a:lvl8pPr marL="3629254" indent="0" algn="ctr" defTabSz="1036930" rtl="0" eaLnBrk="1" latinLnBrk="0" hangingPunct="1">
              <a:lnSpc>
                <a:spcPct val="90000"/>
              </a:lnSpc>
              <a:spcBef>
                <a:spcPts val="567"/>
              </a:spcBef>
              <a:buFont typeface="Arial" panose="020B0604020202020204" pitchFamily="34" charset="0"/>
              <a:buNone/>
              <a:defRPr sz="1800" kern="1200">
                <a:solidFill>
                  <a:schemeClr val="tx1"/>
                </a:solidFill>
                <a:latin typeface="+mn-lt"/>
                <a:ea typeface="+mn-ea"/>
                <a:cs typeface="+mn-cs"/>
              </a:defRPr>
            </a:lvl8pPr>
            <a:lvl9pPr marL="4147718" indent="0" algn="ctr" defTabSz="1036930" rtl="0" eaLnBrk="1" latinLnBrk="0" hangingPunct="1">
              <a:lnSpc>
                <a:spcPct val="90000"/>
              </a:lnSpc>
              <a:spcBef>
                <a:spcPts val="567"/>
              </a:spcBef>
              <a:buFont typeface="Arial" panose="020B0604020202020204" pitchFamily="34" charset="0"/>
              <a:buNone/>
              <a:defRPr sz="1800" kern="1200">
                <a:solidFill>
                  <a:schemeClr val="tx1"/>
                </a:solidFill>
                <a:latin typeface="+mn-lt"/>
                <a:ea typeface="+mn-ea"/>
                <a:cs typeface="+mn-cs"/>
              </a:defRPr>
            </a:lvl9pPr>
          </a:lstStyle>
          <a:p>
            <a:r>
              <a:rPr lang="zh-CN" altLang="en-US" sz="4900" b="1" dirty="0">
                <a:latin typeface="微软雅黑" panose="020B0503020204020204" pitchFamily="34" charset="-122"/>
                <a:ea typeface="微软雅黑" panose="020B0503020204020204" pitchFamily="34" charset="-122"/>
              </a:rPr>
              <a:t>辽宋夏金元时期：</a:t>
            </a:r>
            <a:endParaRPr lang="en-US" altLang="zh-CN" sz="4900" b="1" dirty="0">
              <a:latin typeface="微软雅黑" panose="020B0503020204020204" pitchFamily="34" charset="-122"/>
              <a:ea typeface="微软雅黑" panose="020B0503020204020204" pitchFamily="34" charset="-122"/>
            </a:endParaRPr>
          </a:p>
          <a:p>
            <a:endParaRPr lang="en-US" altLang="zh-CN" sz="4900" b="1" dirty="0">
              <a:latin typeface="微软雅黑" panose="020B0503020204020204" pitchFamily="34" charset="-122"/>
              <a:ea typeface="微软雅黑" panose="020B0503020204020204" pitchFamily="34" charset="-122"/>
            </a:endParaRPr>
          </a:p>
          <a:p>
            <a:endParaRPr lang="en-US" altLang="zh-CN" sz="700" b="1" dirty="0">
              <a:solidFill>
                <a:srgbClr val="FF0000"/>
              </a:solidFill>
              <a:latin typeface="微软雅黑" panose="020B0503020204020204" pitchFamily="34" charset="-122"/>
              <a:ea typeface="微软雅黑" panose="020B0503020204020204" pitchFamily="34" charset="-122"/>
            </a:endParaRPr>
          </a:p>
          <a:p>
            <a:r>
              <a:rPr lang="zh-CN" altLang="en-US" b="1" dirty="0">
                <a:solidFill>
                  <a:srgbClr val="FF0000"/>
                </a:solidFill>
                <a:latin typeface="微软雅黑" panose="020B0503020204020204" pitchFamily="34" charset="-122"/>
                <a:ea typeface="微软雅黑" panose="020B0503020204020204" pitchFamily="34" charset="-122"/>
              </a:rPr>
              <a:t>（时代特征）</a:t>
            </a:r>
            <a:endParaRPr lang="en-US" altLang="zh-CN" b="1" dirty="0">
              <a:solidFill>
                <a:srgbClr val="FF0000"/>
              </a:solidFill>
              <a:latin typeface="微软雅黑" panose="020B0503020204020204" pitchFamily="34" charset="-122"/>
              <a:ea typeface="微软雅黑" panose="020B0503020204020204" pitchFamily="34" charset="-122"/>
            </a:endParaRPr>
          </a:p>
          <a:p>
            <a:endParaRPr lang="zh-CN" altLang="en-US" b="1" dirty="0">
              <a:solidFill>
                <a:srgbClr val="FF0000"/>
              </a:solidFill>
              <a:latin typeface="微软雅黑" panose="020B0503020204020204" pitchFamily="34" charset="-122"/>
              <a:ea typeface="微软雅黑" panose="020B0503020204020204" pitchFamily="34" charset="-122"/>
            </a:endParaRPr>
          </a:p>
        </p:txBody>
      </p:sp>
      <p:pic>
        <p:nvPicPr>
          <p:cNvPr id="24" name="图片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26339" y="3121478"/>
            <a:ext cx="2841039" cy="2841039"/>
          </a:xfrm>
          <a:prstGeom prst="rect">
            <a:avLst/>
          </a:prstGeom>
        </p:spPr>
      </p:pic>
      <p:sp>
        <p:nvSpPr>
          <p:cNvPr id="2" name="矩形 1"/>
          <p:cNvSpPr/>
          <p:nvPr/>
        </p:nvSpPr>
        <p:spPr>
          <a:xfrm>
            <a:off x="3456487" y="3240422"/>
            <a:ext cx="7096728" cy="846341"/>
          </a:xfrm>
          <a:prstGeom prst="rect">
            <a:avLst/>
          </a:prstGeom>
        </p:spPr>
        <p:txBody>
          <a:bodyPr wrap="none" lIns="91397" tIns="45698" rIns="91397" bIns="45698">
            <a:spAutoFit/>
          </a:bodyPr>
          <a:lstStyle/>
          <a:p>
            <a:pPr lvl="0"/>
            <a:r>
              <a:rPr lang="zh-CN" altLang="en-US" sz="4900" b="1" u="sng" dirty="0">
                <a:solidFill>
                  <a:prstClr val="black"/>
                </a:solidFill>
                <a:latin typeface="微软雅黑" panose="020B0503020204020204" pitchFamily="34" charset="-122"/>
                <a:ea typeface="微软雅黑" panose="020B0503020204020204" pitchFamily="34" charset="-122"/>
              </a:rPr>
              <a:t>民族关系发展</a:t>
            </a:r>
            <a:r>
              <a:rPr lang="zh-CN" altLang="en-US" sz="4900" b="1" dirty="0">
                <a:solidFill>
                  <a:prstClr val="black"/>
                </a:solidFill>
                <a:latin typeface="微软雅黑" panose="020B0503020204020204" pitchFamily="34" charset="-122"/>
                <a:ea typeface="微软雅黑" panose="020B0503020204020204" pitchFamily="34" charset="-122"/>
              </a:rPr>
              <a:t>与</a:t>
            </a:r>
            <a:r>
              <a:rPr lang="zh-CN" altLang="en-US" sz="4900" b="1" u="sng" dirty="0">
                <a:solidFill>
                  <a:prstClr val="black"/>
                </a:solidFill>
                <a:latin typeface="微软雅黑" panose="020B0503020204020204" pitchFamily="34" charset="-122"/>
                <a:ea typeface="微软雅黑" panose="020B0503020204020204" pitchFamily="34" charset="-122"/>
              </a:rPr>
              <a:t>社会变化</a:t>
            </a:r>
            <a:endParaRPr lang="en-US" altLang="zh-CN" sz="4900" b="1" u="sng" dirty="0">
              <a:solidFill>
                <a:prstClr val="black"/>
              </a:solidFill>
              <a:latin typeface="微软雅黑" panose="020B0503020204020204" pitchFamily="34" charset="-122"/>
              <a:ea typeface="微软雅黑" panose="020B0503020204020204" pitchFamily="34" charset="-122"/>
            </a:endParaRPr>
          </a:p>
        </p:txBody>
      </p:sp>
      <p:pic>
        <p:nvPicPr>
          <p:cNvPr id="1026" name="Picture 2" descr="C:\Users\HHH\Desktop\网站标志.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49525" y="2155826"/>
            <a:ext cx="41624" cy="41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466496"/>
      </p:ext>
    </p:extLst>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63" presetClass="path" presetSubtype="0" fill="hold" nodeType="withEffect">
                                  <p:stCondLst>
                                    <p:cond delay="0"/>
                                  </p:stCondLst>
                                  <p:childTnLst>
                                    <p:animMotion origin="layout" path="M 0 0 L 0.25 0 E" pathEditMode="relative" ptsTypes="">
                                      <p:cBhvr>
                                        <p:cTn id="8" dur="1250" spd="-100000" fill="hold"/>
                                        <p:tgtEl>
                                          <p:spTgt spid="8"/>
                                        </p:tgtEl>
                                        <p:attrNameLst>
                                          <p:attrName>ppt_x</p:attrName>
                                          <p:attrName>ppt_y</p:attrName>
                                        </p:attrNameLst>
                                      </p:cBhvr>
                                    </p:animMotion>
                                  </p:childTnLst>
                                </p:cTn>
                              </p:par>
                              <p:par>
                                <p:cTn id="9" presetID="22" presetClass="entr" presetSubtype="4"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1000"/>
                                        <p:tgtEl>
                                          <p:spTgt spid="10"/>
                                        </p:tgtEl>
                                      </p:cBhvr>
                                    </p:animEffect>
                                  </p:childTnLst>
                                </p:cTn>
                              </p:par>
                              <p:par>
                                <p:cTn id="12" presetID="42" presetClass="entr" presetSubtype="0" fill="hold"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26" presetClass="emph" presetSubtype="0" fill="hold" nodeType="withEffect">
                                  <p:stCondLst>
                                    <p:cond delay="1000"/>
                                  </p:stCondLst>
                                  <p:childTnLst>
                                    <p:animEffect transition="out" filter="fade">
                                      <p:cBhvr>
                                        <p:cTn id="18" dur="750" tmFilter="0, 0; .2, .5; .8, .5; 1, 0"/>
                                        <p:tgtEl>
                                          <p:spTgt spid="6"/>
                                        </p:tgtEl>
                                      </p:cBhvr>
                                    </p:animEffect>
                                    <p:animScale>
                                      <p:cBhvr>
                                        <p:cTn id="19" dur="375" autoRev="1" fill="hold"/>
                                        <p:tgtEl>
                                          <p:spTgt spid="6"/>
                                        </p:tgtEl>
                                      </p:cBhvr>
                                      <p:by x="105000" y="105000"/>
                                    </p:animScale>
                                  </p:childTnLst>
                                </p:cTn>
                              </p:par>
                              <p:par>
                                <p:cTn id="20" presetID="1" presetClass="entr" presetSubtype="0" fill="hold" nodeType="withEffect">
                                  <p:stCondLst>
                                    <p:cond delay="1500"/>
                                  </p:stCondLst>
                                  <p:childTnLst>
                                    <p:set>
                                      <p:cBhvr>
                                        <p:cTn id="21" dur="1" fill="hold">
                                          <p:stCondLst>
                                            <p:cond delay="0"/>
                                          </p:stCondLst>
                                        </p:cTn>
                                        <p:tgtEl>
                                          <p:spTgt spid="3"/>
                                        </p:tgtEl>
                                        <p:attrNameLst>
                                          <p:attrName>style.visibility</p:attrName>
                                        </p:attrNameLst>
                                      </p:cBhvr>
                                      <p:to>
                                        <p:strVal val="visible"/>
                                      </p:to>
                                    </p:set>
                                  </p:childTnLst>
                                </p:cTn>
                              </p:par>
                              <p:par>
                                <p:cTn id="22" presetID="1" presetClass="entr" presetSubtype="0" fill="hold" nodeType="withEffect">
                                  <p:stCondLst>
                                    <p:cond delay="1500"/>
                                  </p:stCondLst>
                                  <p:childTnLst>
                                    <p:set>
                                      <p:cBhvr>
                                        <p:cTn id="23" dur="1" fill="hold">
                                          <p:stCondLst>
                                            <p:cond delay="0"/>
                                          </p:stCondLst>
                                        </p:cTn>
                                        <p:tgtEl>
                                          <p:spTgt spid="18"/>
                                        </p:tgtEl>
                                        <p:attrNameLst>
                                          <p:attrName>style.visibility</p:attrName>
                                        </p:attrNameLst>
                                      </p:cBhvr>
                                      <p:to>
                                        <p:strVal val="visible"/>
                                      </p:to>
                                    </p:set>
                                  </p:childTnLst>
                                </p:cTn>
                              </p:par>
                              <p:par>
                                <p:cTn id="24" presetID="0" presetClass="path" presetSubtype="0" fill="hold" nodeType="withEffect">
                                  <p:stCondLst>
                                    <p:cond delay="1500"/>
                                  </p:stCondLst>
                                  <p:childTnLst>
                                    <p:animMotion origin="layout" path="M 0.78502 0.58796 L 0.78502 0.58796 C 0.78411 0.58009 0.78333 0.57222 0.78229 0.56435 C 0.78203 0.56203 0.78138 0.55972 0.78099 0.5574 C 0.78047 0.55393 0.77943 0.5449 0.77838 0.54097 C 0.77773 0.53842 0.77656 0.53634 0.77578 0.53402 C 0.77526 0.53171 0.775 0.52916 0.77448 0.52708 C 0.77239 0.5199 0.76979 0.51643 0.76653 0.51065 C 0.76614 0.50833 0.76614 0.50532 0.76523 0.5037 C 0.76302 0.49953 0.75989 0.49745 0.75729 0.49421 C 0.75221 0.48819 0.75482 0.49051 0.74948 0.48727 C 0.73971 0.47569 0.74466 0.47893 0.73489 0.47546 C 0.73359 0.47407 0.73242 0.47199 0.73099 0.47083 C 0.72513 0.46643 0.72695 0.47083 0.72174 0.4662 C 0.71276 0.4581 0.72357 0.46412 0.71263 0.45926 C 0.71081 0.45764 0.70924 0.45555 0.70729 0.4544 C 0.70521 0.45324 0.70299 0.45301 0.70078 0.45208 C 0.69844 0.45115 0.69388 0.4493 0.69153 0.44745 C 0.68971 0.44606 0.68802 0.44421 0.68633 0.44282 C 0.68203 0.43958 0.68073 0.44027 0.67578 0.43819 C 0.67435 0.4375 0.67318 0.43634 0.67174 0.43588 C 0.67005 0.43495 0.66823 0.43426 0.66653 0.43333 C 0.66523 0.43287 0.66393 0.43148 0.66263 0.43102 C 0.6595 0.43009 0.65638 0.42963 0.65338 0.4287 C 0.65156 0.42824 0.64987 0.42639 0.64818 0.42639 C 0.61002 0.425 0.57174 0.42477 0.53359 0.42407 C 0.52005 0.42338 0.50638 0.42477 0.49284 0.42176 C 0.49153 0.42152 0.49206 0.4169 0.49153 0.41481 C 0.49023 0.40949 0.48555 0.39352 0.48359 0.39143 C 0.48099 0.38819 0.47799 0.38588 0.47578 0.38194 C 0.47448 0.37963 0.47318 0.37708 0.47174 0.375 C 0.47057 0.37315 0.46914 0.37199 0.46784 0.37037 C 0.46601 0.36805 0.46432 0.36551 0.46263 0.36319 C 0.46002 0.35995 0.45729 0.35694 0.45469 0.35393 C 0.45338 0.35231 0.45221 0.35 0.45078 0.3493 C 0.43476 0.33981 0.45091 0.34838 0.43489 0.34213 C 0.43359 0.34166 0.43242 0.34027 0.43099 0.33981 C 0.42799 0.33865 0.42487 0.33819 0.42174 0.3375 C 0.41302 0.33217 0.42239 0.33727 0.40599 0.33287 C 0.40416 0.3324 0.4026 0.33078 0.40078 0.33055 C 0.38385 0.32708 0.38607 0.33009 0.37305 0.32592 C 0.37135 0.32523 0.36966 0.32407 0.36784 0.32338 C 0.35338 0.31944 0.36015 0.32315 0.34948 0.31875 C 0.34596 0.31736 0.34245 0.31527 0.33893 0.31412 L 0.31914 0.30717 C 0.31693 0.30625 0.31471 0.30578 0.31263 0.30486 C 0.30469 0.30115 0.30911 0.30301 0.29948 0.3 C 0.29805 0.2993 0.29687 0.29838 0.29544 0.29768 C 0.29284 0.29676 0.2901 0.29676 0.28763 0.29537 C 0.28568 0.29444 0.28411 0.29213 0.28229 0.29074 C 0.28099 0.28981 0.27956 0.28958 0.27838 0.28842 C 0.27695 0.28703 0.27591 0.28495 0.27448 0.28379 C 0.27187 0.28171 0.26914 0.28055 0.26653 0.27893 L 0.25859 0.2743 C 0.25729 0.27361 0.25586 0.27338 0.25469 0.27199 C 0.24922 0.26551 0.25221 0.26805 0.24544 0.26504 C 0.23646 0.25416 0.24062 0.2574 0.23359 0.25324 C 0.2319 0.25092 0.23008 0.24884 0.22838 0.24629 C 0.22747 0.2449 0.22682 0.24282 0.22578 0.24166 C 0.22461 0.24027 0.22305 0.24027 0.22174 0.23935 C 0.22005 0.23796 0.21823 0.23634 0.21653 0.23449 C 0.2151 0.2331 0.21393 0.23125 0.21263 0.22986 C 0.21094 0.22824 0.20898 0.22685 0.20729 0.22523 C 0.20599 0.22384 0.20482 0.22176 0.20338 0.2206 C 0.20208 0.21944 0.20078 0.21898 0.19948 0.21828 C 0.19805 0.21666 0.19687 0.21458 0.19544 0.21342 C 0.19375 0.21227 0.19193 0.21203 0.19023 0.21111 C 0.18893 0.21041 0.1875 0.20972 0.18633 0.20879 C 0.1845 0.2074 0.18281 0.20532 0.18099 0.20416 C 0.1793 0.20301 0.1776 0.20185 0.17578 0.20185 C 0.15247 0.20046 0.1293 0.20023 0.10599 0.19953 C 0.10469 0.19861 0.10338 0.19768 0.10208 0.19722 C 0.09635 0.19467 0.09349 0.19444 0.08763 0.19236 C 0.08581 0.1919 0.08411 0.19074 0.08229 0.19004 C 0.07969 0.18912 0.07708 0.18865 0.07448 0.18773 C 0.07305 0.18703 0.07174 0.18611 0.07044 0.18541 C 0.05885 0.17963 0.0707 0.18634 0.06133 0.18078 C 0.05989 0.17847 0.05872 0.17592 0.05729 0.17384 C 0.05612 0.17199 0.05443 0.17106 0.05338 0.16898 C 0.0513 0.16481 0.04987 0.15972 0.04805 0.15509 L 0.04544 0.14791 C 0.04479 0.14328 0.04401 0.13634 0.04284 0.13171 C 0.04206 0.12847 0.04114 0.12546 0.04023 0.12222 C 0.03971 0.11828 0.03945 0.11435 0.03893 0.11065 C 0.03854 0.1081 0.03789 0.10602 0.03763 0.10347 C 0.03698 0.09815 0.03698 0.09259 0.03633 0.08727 C 0.03515 0.07916 0.03333 0.07106 0.03099 0.06389 C 0.03021 0.06134 0.0293 0.05902 0.02838 0.05671 C 0.02239 0.02477 0.0289 0.0574 0.02305 0.03333 C 0.02252 0.03102 0.02213 0.0287 0.02174 0.02639 C 0.02135 0.02315 0.02122 0.0199 0.02044 0.0169 C 0.01979 0.01435 0.01888 0.01203 0.01784 0.00995 L 0.01133 -0.00162 L 0.01133 -0.00162 " pathEditMode="relative" ptsTypes="AAAAAAAAAAAAAAAAAAAAAAAAAAAAAAAAAAAAAAAAAAAAAAAAAAAAAAAAAAAAAAAAAAAAAAAAAAAAAAAAAAAAAAAAAAAAAA">
                                      <p:cBhvr>
                                        <p:cTn id="25" dur="1750" fill="hold"/>
                                        <p:tgtEl>
                                          <p:spTgt spid="3"/>
                                        </p:tgtEl>
                                        <p:attrNameLst>
                                          <p:attrName>ppt_x</p:attrName>
                                          <p:attrName>ppt_y</p:attrName>
                                        </p:attrNameLst>
                                      </p:cBhvr>
                                    </p:animMotion>
                                  </p:childTnLst>
                                </p:cTn>
                              </p:par>
                              <p:par>
                                <p:cTn id="26" presetID="0" presetClass="path" presetSubtype="0" fill="hold" nodeType="withEffect">
                                  <p:stCondLst>
                                    <p:cond delay="1500"/>
                                  </p:stCondLst>
                                  <p:childTnLst>
                                    <p:animMotion origin="layout" path="M 0.67187 0.51736 L 0.67187 0.51736 C 0.67044 0.51042 0.6694 0.50324 0.66784 0.49653 C 0.66718 0.49306 0.66588 0.49028 0.66523 0.48704 C 0.66458 0.48403 0.66471 0.48056 0.66393 0.47778 C 0.6625 0.47269 0.66041 0.46829 0.65859 0.46366 C 0.65677 0.4588 0.65416 0.45139 0.65208 0.44722 C 0.64961 0.44236 0.64622 0.43866 0.64414 0.43334 C 0.64218 0.42801 0.64153 0.42547 0.63893 0.42153 C 0.63372 0.41412 0.63567 0.41991 0.63099 0.40996 C 0.62995 0.40764 0.62942 0.40486 0.62838 0.40278 C 0.62591 0.39792 0.62317 0.39352 0.62044 0.38889 C 0.61914 0.38635 0.61836 0.38264 0.61653 0.38172 L 0.61133 0.3794 C 0.60169 0.36806 0.6138 0.38195 0.60208 0.37014 C 0.60065 0.36875 0.59961 0.36644 0.59817 0.36528 C 0.59648 0.36412 0.59453 0.36412 0.59284 0.36297 C 0.59101 0.36181 0.58945 0.35972 0.58763 0.35834 C 0.58633 0.35741 0.58489 0.35718 0.58359 0.35602 C 0.58229 0.35486 0.58125 0.35232 0.57968 0.35139 C 0.5763 0.34908 0.57265 0.34861 0.56914 0.34676 C 0.56784 0.34584 0.56653 0.34491 0.56523 0.34422 C 0.56015 0.34213 0.55468 0.34097 0.54948 0.33959 C 0.54127 0.33496 0.54961 0.33935 0.53633 0.33496 C 0.5345 0.33449 0.53281 0.3331 0.53099 0.33264 C 0.52669 0.33148 0.52226 0.33125 0.51784 0.33033 C 0.50807 0.32801 0.51458 0.32847 0.50599 0.3257 C 0.49804 0.32292 0.49049 0.32222 0.48229 0.32084 C 0.47825 0.29167 0.48346 0.32801 0.47968 0.30463 C 0.47916 0.30139 0.47903 0.29815 0.47838 0.29514 C 0.47773 0.2919 0.47656 0.28912 0.47578 0.28588 C 0.47526 0.28357 0.47526 0.28079 0.47448 0.27871 C 0.47343 0.27616 0.47187 0.27408 0.47044 0.27176 C 0.46797 0.25834 0.47096 0.27084 0.46523 0.25764 C 0.46328 0.25324 0.46263 0.24676 0.46002 0.24375 C 0.45859 0.24213 0.45729 0.24074 0.45599 0.23912 C 0.45429 0.23681 0.4526 0.23403 0.45078 0.23195 C 0.44961 0.23079 0.44817 0.23056 0.44687 0.22963 C 0.44596 0.22732 0.44531 0.22454 0.44414 0.22269 C 0.44166 0.21806 0.43945 0.2176 0.43633 0.21574 L 0.42838 0.20625 C 0.42708 0.20463 0.42591 0.20255 0.42448 0.20162 C 0.42317 0.20093 0.42174 0.20047 0.42044 0.19931 C 0.40468 0.18519 0.42617 0.20301 0.41393 0.18982 C 0.41276 0.18866 0.4112 0.18866 0.41002 0.1875 C 0.40859 0.18635 0.40742 0.18403 0.40599 0.18287 C 0.40429 0.18172 0.40247 0.18148 0.40078 0.18056 C 0.39948 0.17986 0.39817 0.17894 0.39687 0.17824 C 0.39336 0.17639 0.38971 0.17547 0.38633 0.17361 C 0.37721 0.16806 0.38841 0.17454 0.37578 0.16875 C 0.37435 0.16829 0.37317 0.16713 0.37187 0.16644 C 0.36562 0.16366 0.36276 0.16389 0.35599 0.16181 C 0.35377 0.16111 0.35156 0.16042 0.34948 0.15949 C 0.34765 0.1588 0.34596 0.15718 0.34414 0.15718 C 0.32708 0.15579 0.31002 0.15556 0.29284 0.15486 C 0.28229 0.14861 0.29205 0.15371 0.26914 0.15023 C 0.26562 0.14954 0.26211 0.14838 0.25859 0.14769 C 0.25299 0.14676 0.24726 0.1463 0.24153 0.14537 C 0.24023 0.14468 0.2388 0.14422 0.23763 0.14306 C 0.2362 0.1419 0.23515 0.13959 0.23359 0.13843 C 0.22851 0.13449 0.22578 0.13773 0.22044 0.13148 C 0.20833 0.1169 0.2233 0.13542 0.21393 0.12199 C 0.21263 0.12037 0.21133 0.11898 0.21002 0.11736 C 0.20677 0.1088 0.20403 0.10232 0.20208 0.09167 C 0.20169 0.08935 0.20156 0.08658 0.20078 0.08449 C 0.19974 0.08195 0.19817 0.07986 0.19687 0.07755 C 0.1931 0.05764 0.1983 0.08195 0.19284 0.06597 C 0.19218 0.06366 0.19218 0.06111 0.19153 0.0588 C 0.18997 0.05394 0.18802 0.04954 0.18633 0.04491 L 0.18359 0.03773 C 0.18281 0.03542 0.18229 0.03241 0.18099 0.03079 L 0.17317 0.02153 L 0.16914 0.01667 C 0.16784 0.01528 0.1664 0.01412 0.16523 0.01204 C 0.16432 0.01042 0.1638 0.0081 0.16263 0.00741 C 0.15924 0.0051 0.15208 0.00278 0.15208 0.00278 C 0.15078 0.00116 0.14961 -0.00092 0.14817 -0.00208 C 0.14401 -0.00532 0.13932 -0.00694 0.13502 -0.00903 C 0.13112 -0.0125 0.12734 -0.0162 0.12317 -0.01828 C 0.12096 -0.01944 0.11875 -0.0199 0.11653 -0.0206 C 0.11484 -0.02129 0.11302 -0.02222 0.11133 -0.02291 L 0.02187 -0.0206 C 0.01601 -0.02037 0.01146 -0.0169 0.00599 -0.01365 C 0.00468 -0.01296 0.00325 -0.01273 0.00208 -0.01134 C -0.00222 -0.00625 -0.00026 -0.00671 -0.00313 -0.00671 L -0.00313 -0.00671 " pathEditMode="relative" ptsTypes="AAAAAAAAAAAAAAAAAAAAAAAAAAAAAAAAAAAAAAAAAAAAAAAAAAAAAAAAAAAAAAAAAAAAAAAAAAAAAAAAAAAAAA">
                                      <p:cBhvr>
                                        <p:cTn id="27" dur="1750" fill="hold"/>
                                        <p:tgtEl>
                                          <p:spTgt spid="18"/>
                                        </p:tgtEl>
                                        <p:attrNameLst>
                                          <p:attrName>ppt_x</p:attrName>
                                          <p:attrName>ppt_y</p:attrName>
                                        </p:attrNameLst>
                                      </p:cBhvr>
                                    </p:animMotion>
                                  </p:childTnLst>
                                </p:cTn>
                              </p:par>
                              <p:par>
                                <p:cTn id="28" presetID="22" presetClass="entr" presetSubtype="4" fill="hold" nodeType="withEffect">
                                  <p:stCondLst>
                                    <p:cond delay="175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1000"/>
                                        <p:tgtEl>
                                          <p:spTgt spid="12"/>
                                        </p:tgtEl>
                                      </p:cBhvr>
                                    </p:animEffect>
                                  </p:childTnLst>
                                </p:cTn>
                              </p:par>
                            </p:childTnLst>
                          </p:cTn>
                        </p:par>
                        <p:par>
                          <p:cTn id="31" fill="hold">
                            <p:stCondLst>
                              <p:cond delay="3250"/>
                            </p:stCondLst>
                            <p:childTnLst>
                              <p:par>
                                <p:cTn id="32" presetID="10"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250" fill="hold"/>
                                        <p:tgtEl>
                                          <p:spTgt spid="2"/>
                                        </p:tgtEl>
                                        <p:attrNameLst>
                                          <p:attrName>ppt_w</p:attrName>
                                        </p:attrNameLst>
                                      </p:cBhvr>
                                      <p:tavLst>
                                        <p:tav tm="0">
                                          <p:val>
                                            <p:fltVal val="0"/>
                                          </p:val>
                                        </p:tav>
                                        <p:tav tm="100000">
                                          <p:val>
                                            <p:strVal val="#ppt_w"/>
                                          </p:val>
                                        </p:tav>
                                      </p:tavLst>
                                    </p:anim>
                                    <p:anim calcmode="lin" valueType="num">
                                      <p:cBhvr>
                                        <p:cTn id="40" dur="250" fill="hold"/>
                                        <p:tgtEl>
                                          <p:spTgt spid="2"/>
                                        </p:tgtEl>
                                        <p:attrNameLst>
                                          <p:attrName>ppt_h</p:attrName>
                                        </p:attrNameLst>
                                      </p:cBhvr>
                                      <p:tavLst>
                                        <p:tav tm="0">
                                          <p:val>
                                            <p:fltVal val="0"/>
                                          </p:val>
                                        </p:tav>
                                        <p:tav tm="100000">
                                          <p:val>
                                            <p:strVal val="#ppt_h"/>
                                          </p:val>
                                        </p:tav>
                                      </p:tavLst>
                                    </p:anim>
                                    <p:animEffect transition="in" filter="fade">
                                      <p:cBhvr>
                                        <p:cTn id="41" dur="250"/>
                                        <p:tgtEl>
                                          <p:spTgt spid="2"/>
                                        </p:tgtEl>
                                      </p:cBhvr>
                                    </p:animEffect>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B6BF4D4-EC1D-4EFD-A6F9-838DAF6FA8AF}"/>
              </a:ext>
            </a:extLst>
          </p:cNvPr>
          <p:cNvPicPr>
            <a:picLocks noChangeAspect="1"/>
          </p:cNvPicPr>
          <p:nvPr/>
        </p:nvPicPr>
        <p:blipFill>
          <a:blip r:embed="rId2"/>
          <a:stretch>
            <a:fillRect/>
          </a:stretch>
        </p:blipFill>
        <p:spPr>
          <a:xfrm>
            <a:off x="3033" y="2755"/>
            <a:ext cx="14398767" cy="7198538"/>
          </a:xfrm>
          <a:prstGeom prst="rect">
            <a:avLst/>
          </a:prstGeom>
        </p:spPr>
      </p:pic>
      <p:sp>
        <p:nvSpPr>
          <p:cNvPr id="18" name="矩形 17"/>
          <p:cNvSpPr/>
          <p:nvPr/>
        </p:nvSpPr>
        <p:spPr>
          <a:xfrm>
            <a:off x="4836266" y="-12603"/>
            <a:ext cx="4732299" cy="830952"/>
          </a:xfrm>
          <a:prstGeom prst="rect">
            <a:avLst/>
          </a:prstGeom>
        </p:spPr>
        <p:txBody>
          <a:bodyPr wrap="none" lIns="91397" tIns="45698" rIns="91397" bIns="45698">
            <a:spAutoFit/>
          </a:bodyPr>
          <a:lstStyle/>
          <a:p>
            <a:pPr>
              <a:lnSpc>
                <a:spcPct val="150000"/>
              </a:lnSpc>
            </a:pPr>
            <a:r>
              <a:rPr lang="zh-CN" altLang="zh-CN" sz="3200" b="1" kern="100" dirty="0">
                <a:latin typeface="微软雅黑" panose="020B0503020204020204" pitchFamily="34" charset="-122"/>
                <a:ea typeface="微软雅黑" panose="020B0503020204020204" pitchFamily="34" charset="-122"/>
                <a:cs typeface="Times New Roman"/>
              </a:rPr>
              <a:t>实战训练—</a:t>
            </a:r>
            <a:r>
              <a:rPr lang="zh-CN" altLang="en-US" sz="3200" b="1" kern="100" dirty="0">
                <a:latin typeface="微软雅黑" panose="020B0503020204020204" pitchFamily="34" charset="-122"/>
                <a:ea typeface="微软雅黑" panose="020B0503020204020204" pitchFamily="34" charset="-122"/>
                <a:cs typeface="Times New Roman"/>
              </a:rPr>
              <a:t>否定型</a:t>
            </a:r>
            <a:r>
              <a:rPr lang="zh-CN" altLang="zh-CN" sz="3200" b="1" kern="100" dirty="0">
                <a:latin typeface="微软雅黑" panose="020B0503020204020204" pitchFamily="34" charset="-122"/>
                <a:ea typeface="微软雅黑" panose="020B0503020204020204" pitchFamily="34" charset="-122"/>
                <a:cs typeface="Times New Roman"/>
              </a:rPr>
              <a:t>选择题</a:t>
            </a:r>
            <a:endParaRPr lang="zh-CN" altLang="zh-CN" sz="2400" kern="100" dirty="0">
              <a:latin typeface="微软雅黑" panose="020B0503020204020204" pitchFamily="34" charset="-122"/>
              <a:ea typeface="微软雅黑" panose="020B0503020204020204" pitchFamily="34" charset="-122"/>
              <a:cs typeface="Times New Roman"/>
            </a:endParaRPr>
          </a:p>
        </p:txBody>
      </p:sp>
      <p:sp>
        <p:nvSpPr>
          <p:cNvPr id="19" name="矩形 18"/>
          <p:cNvSpPr/>
          <p:nvPr/>
        </p:nvSpPr>
        <p:spPr>
          <a:xfrm>
            <a:off x="216136" y="864148"/>
            <a:ext cx="13825535" cy="1754282"/>
          </a:xfrm>
          <a:prstGeom prst="rect">
            <a:avLst/>
          </a:prstGeom>
        </p:spPr>
        <p:txBody>
          <a:bodyPr wrap="square" lIns="91397" tIns="45698" rIns="91397" bIns="45698">
            <a:spAutoFit/>
          </a:bodyPr>
          <a:lstStyle/>
          <a:p>
            <a:pPr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a:rPr>
              <a:t>           否定型选择题，亦称逆向选择题。特点：否定型选择题即要求选出不符合史实和历史逻辑关系的选项，也称为逆向选择题。常出现的标志性词语有“不是”、“不正确”、“不包括”、“错误的”、“无关的”、“不属于”等。</a:t>
            </a:r>
            <a:endParaRPr lang="zh-CN" altLang="zh-CN" sz="1800" b="1" kern="100" dirty="0">
              <a:latin typeface="微软雅黑" panose="020B0503020204020204" pitchFamily="34" charset="-122"/>
              <a:ea typeface="微软雅黑" panose="020B0503020204020204" pitchFamily="34" charset="-122"/>
              <a:cs typeface="Times New Roman"/>
            </a:endParaRPr>
          </a:p>
        </p:txBody>
      </p:sp>
      <p:sp>
        <p:nvSpPr>
          <p:cNvPr id="20" name="矩形 19"/>
          <p:cNvSpPr/>
          <p:nvPr/>
        </p:nvSpPr>
        <p:spPr>
          <a:xfrm>
            <a:off x="216136" y="2588278"/>
            <a:ext cx="13825535" cy="1754282"/>
          </a:xfrm>
          <a:prstGeom prst="rect">
            <a:avLst/>
          </a:prstGeom>
          <a:solidFill>
            <a:schemeClr val="bg1"/>
          </a:solidFill>
        </p:spPr>
        <p:txBody>
          <a:bodyPr wrap="square" lIns="91397" tIns="45698" rIns="91397" bIns="45698">
            <a:spAutoFit/>
          </a:bodyPr>
          <a:lstStyle/>
          <a:p>
            <a:pPr lvl="0" algn="just">
              <a:lnSpc>
                <a:spcPct val="150000"/>
              </a:lnSpc>
            </a:pP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a:rPr>
              <a:t>例题</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a:rPr>
              <a:t>2</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a:rPr>
              <a:t>：有学者认为</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a:rPr>
              <a:t>:“</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a:rPr>
              <a:t>北宋时期</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a:rPr>
              <a:t>,</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a:rPr>
              <a:t>中国仿佛进人现代，物质文化蓬勃发展。”下列</a:t>
            </a:r>
            <a:r>
              <a:rPr lang="zh-CN" altLang="en-US" sz="2400" b="1" kern="100" dirty="0">
                <a:solidFill>
                  <a:srgbClr val="FF0000"/>
                </a:solidFill>
                <a:latin typeface="微软雅黑" panose="020B0503020204020204" pitchFamily="34" charset="-122"/>
                <a:ea typeface="微软雅黑" panose="020B0503020204020204" pitchFamily="34" charset="-122"/>
                <a:cs typeface="Times New Roman"/>
              </a:rPr>
              <a:t>不能</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a:rPr>
              <a:t>体现这一观点的史实是</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a:rPr>
              <a:t>(      )</a:t>
            </a:r>
          </a:p>
          <a:p>
            <a:pPr lvl="0" algn="just">
              <a:lnSpc>
                <a:spcPct val="150000"/>
              </a:lnSpc>
            </a:pP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a:rPr>
              <a:t>A.</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a:rPr>
              <a:t>活字印刷术的出现         </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a:rPr>
              <a:t>B.</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a:rPr>
              <a:t>热闹的瓦子        </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a:rPr>
              <a:t>C.</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a:rPr>
              <a:t>景德镇的兴起      </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a:rPr>
              <a:t>D.</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a:rPr>
              <a:t>经济重心南移的最后完成</a:t>
            </a:r>
          </a:p>
        </p:txBody>
      </p:sp>
      <p:sp>
        <p:nvSpPr>
          <p:cNvPr id="26" name="矩形 25"/>
          <p:cNvSpPr/>
          <p:nvPr/>
        </p:nvSpPr>
        <p:spPr>
          <a:xfrm>
            <a:off x="216136" y="4455290"/>
            <a:ext cx="13825535" cy="2677612"/>
          </a:xfrm>
          <a:prstGeom prst="rect">
            <a:avLst/>
          </a:prstGeom>
          <a:solidFill>
            <a:srgbClr val="FFFF9B"/>
          </a:solidFill>
        </p:spPr>
        <p:txBody>
          <a:bodyPr wrap="square" lIns="91397" tIns="45698" rIns="91397" bIns="45698">
            <a:spAutoFit/>
          </a:bodyPr>
          <a:lstStyle/>
          <a:p>
            <a:pPr>
              <a:lnSpc>
                <a:spcPct val="150000"/>
              </a:lnSpc>
            </a:pPr>
            <a:r>
              <a:rPr lang="zh-CN" altLang="zh-CN" sz="2800" b="1" u="sng" kern="100" dirty="0">
                <a:latin typeface="微软雅黑" panose="020B0503020204020204" pitchFamily="34" charset="-122"/>
                <a:ea typeface="微软雅黑" panose="020B0503020204020204" pitchFamily="34" charset="-122"/>
                <a:cs typeface="Times New Roman"/>
              </a:rPr>
              <a:t>解法指导</a:t>
            </a:r>
            <a:r>
              <a:rPr lang="zh-CN" altLang="zh-CN" sz="2800" b="1" kern="100" dirty="0">
                <a:latin typeface="微软雅黑" panose="020B0503020204020204" pitchFamily="34" charset="-122"/>
                <a:ea typeface="微软雅黑" panose="020B0503020204020204" pitchFamily="34" charset="-122"/>
                <a:cs typeface="Times New Roman"/>
              </a:rPr>
              <a:t>：</a:t>
            </a:r>
            <a:r>
              <a:rPr lang="zh-CN" altLang="en-US" sz="2800" b="1" kern="100" dirty="0">
                <a:latin typeface="微软雅黑" panose="020B0503020204020204" pitchFamily="34" charset="-122"/>
                <a:ea typeface="微软雅黑" panose="020B0503020204020204" pitchFamily="34" charset="-122"/>
                <a:cs typeface="Times New Roman"/>
              </a:rPr>
              <a:t>在做此类题时，要全面理解和把握历史概念，要注意历史概念的内涵和外延，在分析问题时要</a:t>
            </a:r>
            <a:r>
              <a:rPr lang="zh-CN" altLang="en-US" sz="2800" b="1" kern="100" dirty="0">
                <a:solidFill>
                  <a:srgbClr val="FF0000"/>
                </a:solidFill>
                <a:latin typeface="微软雅黑" panose="020B0503020204020204" pitchFamily="34" charset="-122"/>
                <a:ea typeface="微软雅黑" panose="020B0503020204020204" pitchFamily="34" charset="-122"/>
                <a:cs typeface="Times New Roman"/>
              </a:rPr>
              <a:t>注意逆向思维和发散性思维的培养</a:t>
            </a:r>
            <a:r>
              <a:rPr lang="zh-CN" altLang="en-US" sz="2800" b="1" kern="100" dirty="0">
                <a:latin typeface="微软雅黑" panose="020B0503020204020204" pitchFamily="34" charset="-122"/>
                <a:ea typeface="微软雅黑" panose="020B0503020204020204" pitchFamily="34" charset="-122"/>
                <a:cs typeface="Times New Roman"/>
              </a:rPr>
              <a:t>。此类题的主要做题方法有：</a:t>
            </a:r>
            <a:r>
              <a:rPr lang="zh-CN" altLang="en-US" sz="2800" b="1" kern="1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a:rPr>
              <a:t>①排除法：通过排除符合史实和历史逻辑关系的选项，选出符合题意的选项</a:t>
            </a:r>
            <a:r>
              <a:rPr lang="zh-CN" altLang="en-US" sz="2800" b="1" kern="100" dirty="0">
                <a:latin typeface="微软雅黑" panose="020B0503020204020204" pitchFamily="34" charset="-122"/>
                <a:ea typeface="微软雅黑" panose="020B0503020204020204" pitchFamily="34" charset="-122"/>
                <a:cs typeface="Times New Roman"/>
              </a:rPr>
              <a:t>；②推理法；③直选法：根据自己对历史事实的认识和理解，直接确定不符合史实和历史逻辑关系的选项</a:t>
            </a:r>
          </a:p>
        </p:txBody>
      </p:sp>
      <p:sp>
        <p:nvSpPr>
          <p:cNvPr id="13" name="TextBox 12"/>
          <p:cNvSpPr txBox="1"/>
          <p:nvPr/>
        </p:nvSpPr>
        <p:spPr>
          <a:xfrm>
            <a:off x="1323956" y="3073049"/>
            <a:ext cx="548352" cy="784733"/>
          </a:xfrm>
          <a:prstGeom prst="rect">
            <a:avLst/>
          </a:prstGeom>
          <a:noFill/>
        </p:spPr>
        <p:txBody>
          <a:bodyPr wrap="none" lIns="91343" tIns="45672" rIns="91343" bIns="45672" rtlCol="0">
            <a:spAutoFit/>
          </a:bodyPr>
          <a:lstStyle/>
          <a:p>
            <a:r>
              <a:rPr lang="en-US" altLang="zh-CN" sz="4500" b="1" dirty="0">
                <a:solidFill>
                  <a:srgbClr val="FF0000"/>
                </a:solidFill>
              </a:rPr>
              <a:t>D</a:t>
            </a:r>
            <a:endParaRPr lang="zh-CN" altLang="en-US" sz="4500" b="1" dirty="0">
              <a:solidFill>
                <a:srgbClr val="FF0000"/>
              </a:solidFill>
            </a:endParaRPr>
          </a:p>
        </p:txBody>
      </p:sp>
    </p:spTree>
    <p:extLst>
      <p:ext uri="{BB962C8B-B14F-4D97-AF65-F5344CB8AC3E}">
        <p14:creationId xmlns:p14="http://schemas.microsoft.com/office/powerpoint/2010/main" val="411481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fltVal val="0"/>
                                          </p:val>
                                        </p:tav>
                                        <p:tav tm="100000">
                                          <p:val>
                                            <p:strVal val="#ppt_w"/>
                                          </p:val>
                                        </p:tav>
                                      </p:tavLst>
                                    </p:anim>
                                    <p:anim calcmode="lin" valueType="num">
                                      <p:cBhvr>
                                        <p:cTn id="8" dur="250" fill="hold"/>
                                        <p:tgtEl>
                                          <p:spTgt spid="13"/>
                                        </p:tgtEl>
                                        <p:attrNameLst>
                                          <p:attrName>ppt_h</p:attrName>
                                        </p:attrNameLst>
                                      </p:cBhvr>
                                      <p:tavLst>
                                        <p:tav tm="0">
                                          <p:val>
                                            <p:fltVal val="0"/>
                                          </p:val>
                                        </p:tav>
                                        <p:tav tm="100000">
                                          <p:val>
                                            <p:strVal val="#ppt_h"/>
                                          </p:val>
                                        </p:tav>
                                      </p:tavLst>
                                    </p:anim>
                                    <p:animEffect transition="in" filter="fade">
                                      <p:cBhvr>
                                        <p:cTn id="9" dur="25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250" fill="hold"/>
                                        <p:tgtEl>
                                          <p:spTgt spid="26"/>
                                        </p:tgtEl>
                                        <p:attrNameLst>
                                          <p:attrName>ppt_w</p:attrName>
                                        </p:attrNameLst>
                                      </p:cBhvr>
                                      <p:tavLst>
                                        <p:tav tm="0">
                                          <p:val>
                                            <p:fltVal val="0"/>
                                          </p:val>
                                        </p:tav>
                                        <p:tav tm="100000">
                                          <p:val>
                                            <p:strVal val="#ppt_w"/>
                                          </p:val>
                                        </p:tav>
                                      </p:tavLst>
                                    </p:anim>
                                    <p:anim calcmode="lin" valueType="num">
                                      <p:cBhvr>
                                        <p:cTn id="15" dur="250" fill="hold"/>
                                        <p:tgtEl>
                                          <p:spTgt spid="26"/>
                                        </p:tgtEl>
                                        <p:attrNameLst>
                                          <p:attrName>ppt_h</p:attrName>
                                        </p:attrNameLst>
                                      </p:cBhvr>
                                      <p:tavLst>
                                        <p:tav tm="0">
                                          <p:val>
                                            <p:fltVal val="0"/>
                                          </p:val>
                                        </p:tav>
                                        <p:tav tm="100000">
                                          <p:val>
                                            <p:strVal val="#ppt_h"/>
                                          </p:val>
                                        </p:tav>
                                      </p:tavLst>
                                    </p:anim>
                                    <p:animEffect transition="in" filter="fade">
                                      <p:cBhvr>
                                        <p:cTn id="16"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1B6BF4D4-EC1D-4EFD-A6F9-838DAF6FA8AF}"/>
              </a:ext>
            </a:extLst>
          </p:cNvPr>
          <p:cNvPicPr>
            <a:picLocks noChangeAspect="1"/>
          </p:cNvPicPr>
          <p:nvPr/>
        </p:nvPicPr>
        <p:blipFill>
          <a:blip r:embed="rId2"/>
          <a:stretch>
            <a:fillRect/>
          </a:stretch>
        </p:blipFill>
        <p:spPr>
          <a:xfrm>
            <a:off x="3033" y="2755"/>
            <a:ext cx="14398767" cy="7198538"/>
          </a:xfrm>
          <a:prstGeom prst="rect">
            <a:avLst/>
          </a:prstGeom>
        </p:spPr>
      </p:pic>
      <p:pic>
        <p:nvPicPr>
          <p:cNvPr id="6" name="图片 5">
            <a:extLst>
              <a:ext uri="{FF2B5EF4-FFF2-40B4-BE49-F238E27FC236}">
                <a16:creationId xmlns:a16="http://schemas.microsoft.com/office/drawing/2014/main" xmlns="" id="{476A4E9E-5F0C-48D5-A808-ED64783BC1C4}"/>
              </a:ext>
            </a:extLst>
          </p:cNvPr>
          <p:cNvPicPr>
            <a:picLocks noChangeAspect="1"/>
          </p:cNvPicPr>
          <p:nvPr/>
        </p:nvPicPr>
        <p:blipFill rotWithShape="1">
          <a:blip r:embed="rId3">
            <a:extLst>
              <a:ext uri="{28A0092B-C50C-407E-A947-70E740481C1C}">
                <a14:useLocalDpi xmlns:a14="http://schemas.microsoft.com/office/drawing/2010/main" val="0"/>
              </a:ext>
            </a:extLst>
          </a:blip>
          <a:srcRect l="-1" t="81485" r="21"/>
          <a:stretch/>
        </p:blipFill>
        <p:spPr>
          <a:xfrm flipH="1">
            <a:off x="1" y="5867403"/>
            <a:ext cx="14398767" cy="1333077"/>
          </a:xfrm>
          <a:prstGeom prst="rect">
            <a:avLst/>
          </a:prstGeom>
        </p:spPr>
      </p:pic>
      <p:sp>
        <p:nvSpPr>
          <p:cNvPr id="2" name="燕尾形箭头 1"/>
          <p:cNvSpPr/>
          <p:nvPr/>
        </p:nvSpPr>
        <p:spPr>
          <a:xfrm>
            <a:off x="432148" y="2773932"/>
            <a:ext cx="13617945" cy="1656184"/>
          </a:xfrm>
          <a:prstGeom prst="notched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减号 2"/>
          <p:cNvSpPr/>
          <p:nvPr/>
        </p:nvSpPr>
        <p:spPr>
          <a:xfrm rot="16200000">
            <a:off x="768420" y="3169976"/>
            <a:ext cx="1006538" cy="864096"/>
          </a:xfrm>
          <a:prstGeom prst="mathMinu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减号 6"/>
          <p:cNvSpPr/>
          <p:nvPr/>
        </p:nvSpPr>
        <p:spPr>
          <a:xfrm rot="16200000">
            <a:off x="2377150" y="3169976"/>
            <a:ext cx="1006538" cy="864096"/>
          </a:xfrm>
          <a:prstGeom prst="mathMinu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减号 7"/>
          <p:cNvSpPr/>
          <p:nvPr/>
        </p:nvSpPr>
        <p:spPr>
          <a:xfrm rot="16200000">
            <a:off x="4033335" y="3169977"/>
            <a:ext cx="1006538" cy="864096"/>
          </a:xfrm>
          <a:prstGeom prst="mathMinu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减号 8"/>
          <p:cNvSpPr/>
          <p:nvPr/>
        </p:nvSpPr>
        <p:spPr>
          <a:xfrm rot="16200000">
            <a:off x="6697631" y="3169975"/>
            <a:ext cx="1006538" cy="864096"/>
          </a:xfrm>
          <a:prstGeom prst="mathMinu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455511" y="367578"/>
            <a:ext cx="7571217" cy="1069800"/>
          </a:xfrm>
          <a:prstGeom prst="rect">
            <a:avLst/>
          </a:prstGeom>
        </p:spPr>
        <p:txBody>
          <a:bodyPr wrap="none" lIns="91397" tIns="45698" rIns="91397" bIns="45698">
            <a:spAutoFit/>
          </a:bodyPr>
          <a:lstStyle/>
          <a:p>
            <a:pPr>
              <a:lnSpc>
                <a:spcPct val="150000"/>
              </a:lnSpc>
            </a:pPr>
            <a:r>
              <a:rPr lang="zh-CN" altLang="en-US" sz="4800" b="1" kern="100" dirty="0" smtClean="0">
                <a:latin typeface="微软雅黑" panose="020B0503020204020204" pitchFamily="34" charset="-122"/>
                <a:ea typeface="微软雅黑" panose="020B0503020204020204" pitchFamily="34" charset="-122"/>
                <a:cs typeface="Times New Roman"/>
              </a:rPr>
              <a:t>君主专制的建立与强化过程</a:t>
            </a:r>
            <a:endParaRPr lang="zh-CN" altLang="zh-CN" sz="4800" b="1" kern="100" dirty="0">
              <a:latin typeface="微软雅黑" panose="020B0503020204020204" pitchFamily="34" charset="-122"/>
              <a:ea typeface="微软雅黑" panose="020B0503020204020204" pitchFamily="34" charset="-122"/>
              <a:cs typeface="Times New Roman"/>
            </a:endParaRPr>
          </a:p>
        </p:txBody>
      </p:sp>
      <p:sp>
        <p:nvSpPr>
          <p:cNvPr id="11" name="矩形 10"/>
          <p:cNvSpPr/>
          <p:nvPr/>
        </p:nvSpPr>
        <p:spPr>
          <a:xfrm>
            <a:off x="774342" y="4104506"/>
            <a:ext cx="1025958" cy="662509"/>
          </a:xfrm>
          <a:prstGeom prst="rect">
            <a:avLst/>
          </a:prstGeom>
        </p:spPr>
        <p:txBody>
          <a:bodyPr wrap="square" lIns="91397" tIns="45698" rIns="91397" bIns="45698">
            <a:spAutoFit/>
          </a:bodyPr>
          <a:lstStyle/>
          <a:p>
            <a:pPr algn="ctr">
              <a:lnSpc>
                <a:spcPct val="150000"/>
              </a:lnSpc>
            </a:pPr>
            <a:r>
              <a:rPr lang="zh-CN" altLang="en-US" sz="2800" b="1" kern="100" dirty="0" smtClean="0">
                <a:latin typeface="微软雅黑" panose="020B0503020204020204" pitchFamily="34" charset="-122"/>
                <a:ea typeface="微软雅黑" panose="020B0503020204020204" pitchFamily="34" charset="-122"/>
                <a:cs typeface="Times New Roman"/>
              </a:rPr>
              <a:t>萌芽</a:t>
            </a:r>
            <a:endParaRPr lang="zh-CN" altLang="zh-CN" sz="2800" b="1" kern="100" dirty="0">
              <a:latin typeface="微软雅黑" panose="020B0503020204020204" pitchFamily="34" charset="-122"/>
              <a:ea typeface="微软雅黑" panose="020B0503020204020204" pitchFamily="34" charset="-122"/>
              <a:cs typeface="Times New Roman"/>
            </a:endParaRPr>
          </a:p>
        </p:txBody>
      </p:sp>
      <p:sp>
        <p:nvSpPr>
          <p:cNvPr id="12" name="矩形 11"/>
          <p:cNvSpPr/>
          <p:nvPr/>
        </p:nvSpPr>
        <p:spPr>
          <a:xfrm>
            <a:off x="2367440" y="4087744"/>
            <a:ext cx="1025958" cy="662509"/>
          </a:xfrm>
          <a:prstGeom prst="rect">
            <a:avLst/>
          </a:prstGeom>
        </p:spPr>
        <p:txBody>
          <a:bodyPr wrap="square" lIns="91397" tIns="45698" rIns="91397" bIns="45698">
            <a:spAutoFit/>
          </a:bodyPr>
          <a:lstStyle/>
          <a:p>
            <a:pPr algn="ctr">
              <a:lnSpc>
                <a:spcPct val="150000"/>
              </a:lnSpc>
            </a:pPr>
            <a:r>
              <a:rPr lang="zh-CN" altLang="en-US" sz="2800" b="1" kern="100" dirty="0" smtClean="0">
                <a:latin typeface="微软雅黑" panose="020B0503020204020204" pitchFamily="34" charset="-122"/>
                <a:ea typeface="微软雅黑" panose="020B0503020204020204" pitchFamily="34" charset="-122"/>
                <a:cs typeface="Times New Roman"/>
              </a:rPr>
              <a:t>确立</a:t>
            </a:r>
            <a:endParaRPr lang="zh-CN" altLang="zh-CN" sz="2800" b="1" kern="100" dirty="0">
              <a:latin typeface="微软雅黑" panose="020B0503020204020204" pitchFamily="34" charset="-122"/>
              <a:ea typeface="微软雅黑" panose="020B0503020204020204" pitchFamily="34" charset="-122"/>
              <a:cs typeface="Times New Roman"/>
            </a:endParaRPr>
          </a:p>
        </p:txBody>
      </p:sp>
      <p:sp>
        <p:nvSpPr>
          <p:cNvPr id="13" name="矩形 12"/>
          <p:cNvSpPr/>
          <p:nvPr/>
        </p:nvSpPr>
        <p:spPr>
          <a:xfrm>
            <a:off x="4023625" y="4104506"/>
            <a:ext cx="1025958" cy="662509"/>
          </a:xfrm>
          <a:prstGeom prst="rect">
            <a:avLst/>
          </a:prstGeom>
        </p:spPr>
        <p:txBody>
          <a:bodyPr wrap="square" lIns="91397" tIns="45698" rIns="91397" bIns="45698">
            <a:spAutoFit/>
          </a:bodyPr>
          <a:lstStyle/>
          <a:p>
            <a:pPr algn="ctr">
              <a:lnSpc>
                <a:spcPct val="150000"/>
              </a:lnSpc>
            </a:pPr>
            <a:r>
              <a:rPr lang="zh-CN" altLang="en-US" sz="2800" b="1" kern="100" dirty="0" smtClean="0">
                <a:latin typeface="微软雅黑" panose="020B0503020204020204" pitchFamily="34" charset="-122"/>
                <a:ea typeface="微软雅黑" panose="020B0503020204020204" pitchFamily="34" charset="-122"/>
                <a:cs typeface="Times New Roman"/>
              </a:rPr>
              <a:t>巩固</a:t>
            </a:r>
            <a:endParaRPr lang="zh-CN" altLang="zh-CN" sz="2800" b="1" kern="100" dirty="0">
              <a:latin typeface="微软雅黑" panose="020B0503020204020204" pitchFamily="34" charset="-122"/>
              <a:ea typeface="微软雅黑" panose="020B0503020204020204" pitchFamily="34" charset="-122"/>
              <a:cs typeface="Times New Roman"/>
            </a:endParaRPr>
          </a:p>
        </p:txBody>
      </p:sp>
      <p:sp>
        <p:nvSpPr>
          <p:cNvPr id="14" name="矩形 13"/>
          <p:cNvSpPr/>
          <p:nvPr/>
        </p:nvSpPr>
        <p:spPr>
          <a:xfrm>
            <a:off x="6696844" y="4090069"/>
            <a:ext cx="1025958" cy="662509"/>
          </a:xfrm>
          <a:prstGeom prst="rect">
            <a:avLst/>
          </a:prstGeom>
        </p:spPr>
        <p:txBody>
          <a:bodyPr wrap="square" lIns="91397" tIns="45698" rIns="91397" bIns="45698">
            <a:spAutoFit/>
          </a:bodyPr>
          <a:lstStyle/>
          <a:p>
            <a:pPr algn="ctr">
              <a:lnSpc>
                <a:spcPct val="150000"/>
              </a:lnSpc>
            </a:pPr>
            <a:r>
              <a:rPr lang="zh-CN" altLang="en-US" sz="2800" b="1" kern="100" dirty="0" smtClean="0">
                <a:latin typeface="微软雅黑" panose="020B0503020204020204" pitchFamily="34" charset="-122"/>
                <a:ea typeface="微软雅黑" panose="020B0503020204020204" pitchFamily="34" charset="-122"/>
                <a:cs typeface="Times New Roman"/>
              </a:rPr>
              <a:t>完善</a:t>
            </a:r>
            <a:endParaRPr lang="zh-CN" altLang="zh-CN" sz="2800" b="1" kern="100" dirty="0">
              <a:latin typeface="微软雅黑" panose="020B0503020204020204" pitchFamily="34" charset="-122"/>
              <a:ea typeface="微软雅黑" panose="020B0503020204020204" pitchFamily="34" charset="-122"/>
              <a:cs typeface="Times New Roman"/>
            </a:endParaRPr>
          </a:p>
        </p:txBody>
      </p:sp>
      <p:sp>
        <p:nvSpPr>
          <p:cNvPr id="15" name="减号 14"/>
          <p:cNvSpPr/>
          <p:nvPr/>
        </p:nvSpPr>
        <p:spPr>
          <a:xfrm rot="16200000">
            <a:off x="8551993" y="3169975"/>
            <a:ext cx="1006538" cy="864096"/>
          </a:xfrm>
          <a:prstGeom prst="mathMinu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551206" y="4090069"/>
            <a:ext cx="1025958" cy="662509"/>
          </a:xfrm>
          <a:prstGeom prst="rect">
            <a:avLst/>
          </a:prstGeom>
        </p:spPr>
        <p:txBody>
          <a:bodyPr wrap="square" lIns="91397" tIns="45698" rIns="91397" bIns="45698">
            <a:spAutoFit/>
          </a:bodyPr>
          <a:lstStyle/>
          <a:p>
            <a:pPr algn="ctr">
              <a:lnSpc>
                <a:spcPct val="150000"/>
              </a:lnSpc>
            </a:pPr>
            <a:r>
              <a:rPr lang="zh-CN" altLang="en-US" sz="2800" b="1" kern="100" dirty="0" smtClean="0">
                <a:latin typeface="微软雅黑" panose="020B0503020204020204" pitchFamily="34" charset="-122"/>
                <a:ea typeface="微软雅黑" panose="020B0503020204020204" pitchFamily="34" charset="-122"/>
                <a:cs typeface="Times New Roman"/>
              </a:rPr>
              <a:t>发展</a:t>
            </a:r>
            <a:endParaRPr lang="zh-CN" altLang="zh-CN" sz="2800" b="1" kern="100" dirty="0">
              <a:latin typeface="微软雅黑" panose="020B0503020204020204" pitchFamily="34" charset="-122"/>
              <a:ea typeface="微软雅黑" panose="020B0503020204020204" pitchFamily="34" charset="-122"/>
              <a:cs typeface="Times New Roman"/>
            </a:endParaRPr>
          </a:p>
        </p:txBody>
      </p:sp>
      <p:sp>
        <p:nvSpPr>
          <p:cNvPr id="17" name="减号 16"/>
          <p:cNvSpPr/>
          <p:nvPr/>
        </p:nvSpPr>
        <p:spPr>
          <a:xfrm rot="16200000">
            <a:off x="11216289" y="3167616"/>
            <a:ext cx="1006538" cy="864096"/>
          </a:xfrm>
          <a:prstGeom prst="mathMinu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0945316" y="4087710"/>
            <a:ext cx="1746038" cy="738619"/>
          </a:xfrm>
          <a:prstGeom prst="rect">
            <a:avLst/>
          </a:prstGeom>
        </p:spPr>
        <p:txBody>
          <a:bodyPr wrap="square" lIns="91397" tIns="45698" rIns="91397" bIns="45698">
            <a:spAutoFit/>
          </a:bodyPr>
          <a:lstStyle/>
          <a:p>
            <a:pPr algn="ctr">
              <a:lnSpc>
                <a:spcPct val="150000"/>
              </a:lnSpc>
            </a:pPr>
            <a:r>
              <a:rPr lang="zh-CN" altLang="en-US" sz="2800" b="1" kern="100" dirty="0" smtClean="0">
                <a:latin typeface="微软雅黑" panose="020B0503020204020204" pitchFamily="34" charset="-122"/>
                <a:ea typeface="微软雅黑" panose="020B0503020204020204" pitchFamily="34" charset="-122"/>
                <a:cs typeface="Times New Roman"/>
              </a:rPr>
              <a:t>极端强化</a:t>
            </a:r>
            <a:endParaRPr lang="zh-CN" altLang="zh-CN" sz="2800" b="1" kern="100" dirty="0">
              <a:latin typeface="微软雅黑" panose="020B0503020204020204" pitchFamily="34" charset="-122"/>
              <a:ea typeface="微软雅黑" panose="020B0503020204020204" pitchFamily="34" charset="-122"/>
              <a:cs typeface="Times New Roman"/>
            </a:endParaRPr>
          </a:p>
        </p:txBody>
      </p:sp>
      <p:sp>
        <p:nvSpPr>
          <p:cNvPr id="19" name="矩形 18"/>
          <p:cNvSpPr/>
          <p:nvPr/>
        </p:nvSpPr>
        <p:spPr>
          <a:xfrm>
            <a:off x="774342" y="2403930"/>
            <a:ext cx="1025958" cy="662509"/>
          </a:xfrm>
          <a:prstGeom prst="rect">
            <a:avLst/>
          </a:prstGeom>
        </p:spPr>
        <p:txBody>
          <a:bodyPr wrap="square" lIns="91397" tIns="45698" rIns="91397" bIns="45698">
            <a:spAutoFit/>
          </a:bodyPr>
          <a:lstStyle/>
          <a:p>
            <a:pPr algn="ctr">
              <a:lnSpc>
                <a:spcPct val="150000"/>
              </a:lnSpc>
            </a:pPr>
            <a:r>
              <a:rPr lang="zh-CN" altLang="en-US" sz="2800" b="1" kern="100" dirty="0" smtClean="0">
                <a:latin typeface="微软雅黑" panose="020B0503020204020204" pitchFamily="34" charset="-122"/>
                <a:ea typeface="微软雅黑" panose="020B0503020204020204" pitchFamily="34" charset="-122"/>
                <a:cs typeface="Times New Roman"/>
              </a:rPr>
              <a:t>先秦</a:t>
            </a:r>
            <a:endParaRPr lang="zh-CN" altLang="zh-CN" sz="2800" b="1" kern="100" dirty="0">
              <a:latin typeface="微软雅黑" panose="020B0503020204020204" pitchFamily="34" charset="-122"/>
              <a:ea typeface="微软雅黑" panose="020B0503020204020204" pitchFamily="34" charset="-122"/>
              <a:cs typeface="Times New Roman"/>
            </a:endParaRPr>
          </a:p>
        </p:txBody>
      </p:sp>
      <p:sp>
        <p:nvSpPr>
          <p:cNvPr id="20" name="矩形 19"/>
          <p:cNvSpPr/>
          <p:nvPr/>
        </p:nvSpPr>
        <p:spPr>
          <a:xfrm>
            <a:off x="2376364" y="2433885"/>
            <a:ext cx="1025958" cy="662509"/>
          </a:xfrm>
          <a:prstGeom prst="rect">
            <a:avLst/>
          </a:prstGeom>
        </p:spPr>
        <p:txBody>
          <a:bodyPr wrap="square" lIns="91397" tIns="45698" rIns="91397" bIns="45698">
            <a:spAutoFit/>
          </a:bodyPr>
          <a:lstStyle/>
          <a:p>
            <a:pPr algn="ctr">
              <a:lnSpc>
                <a:spcPct val="150000"/>
              </a:lnSpc>
            </a:pPr>
            <a:r>
              <a:rPr lang="zh-CN" altLang="en-US" sz="2800" b="1" kern="100" dirty="0" smtClean="0">
                <a:latin typeface="微软雅黑" panose="020B0503020204020204" pitchFamily="34" charset="-122"/>
                <a:ea typeface="微软雅黑" panose="020B0503020204020204" pitchFamily="34" charset="-122"/>
                <a:cs typeface="Times New Roman"/>
              </a:rPr>
              <a:t>秦朝</a:t>
            </a:r>
            <a:endParaRPr lang="zh-CN" altLang="zh-CN" sz="2800" b="1" kern="100" dirty="0">
              <a:latin typeface="微软雅黑" panose="020B0503020204020204" pitchFamily="34" charset="-122"/>
              <a:ea typeface="微软雅黑" panose="020B0503020204020204" pitchFamily="34" charset="-122"/>
              <a:cs typeface="Times New Roman"/>
            </a:endParaRPr>
          </a:p>
        </p:txBody>
      </p:sp>
      <p:sp>
        <p:nvSpPr>
          <p:cNvPr id="21" name="矩形 20"/>
          <p:cNvSpPr/>
          <p:nvPr/>
        </p:nvSpPr>
        <p:spPr>
          <a:xfrm>
            <a:off x="4032548" y="2433885"/>
            <a:ext cx="1025958" cy="738619"/>
          </a:xfrm>
          <a:prstGeom prst="rect">
            <a:avLst/>
          </a:prstGeom>
        </p:spPr>
        <p:txBody>
          <a:bodyPr wrap="square" lIns="91397" tIns="45698" rIns="91397" bIns="45698">
            <a:spAutoFit/>
          </a:bodyPr>
          <a:lstStyle/>
          <a:p>
            <a:pPr algn="ctr">
              <a:lnSpc>
                <a:spcPct val="150000"/>
              </a:lnSpc>
            </a:pPr>
            <a:r>
              <a:rPr lang="zh-CN" altLang="en-US" sz="2800" b="1" kern="100" dirty="0" smtClean="0">
                <a:latin typeface="微软雅黑" panose="020B0503020204020204" pitchFamily="34" charset="-122"/>
                <a:ea typeface="微软雅黑" panose="020B0503020204020204" pitchFamily="34" charset="-122"/>
                <a:cs typeface="Times New Roman"/>
              </a:rPr>
              <a:t>西汉</a:t>
            </a:r>
            <a:endParaRPr lang="zh-CN" altLang="zh-CN" sz="2800" b="1" kern="100" dirty="0">
              <a:latin typeface="微软雅黑" panose="020B0503020204020204" pitchFamily="34" charset="-122"/>
              <a:ea typeface="微软雅黑" panose="020B0503020204020204" pitchFamily="34" charset="-122"/>
              <a:cs typeface="Times New Roman"/>
            </a:endParaRPr>
          </a:p>
        </p:txBody>
      </p:sp>
      <p:sp>
        <p:nvSpPr>
          <p:cNvPr id="22" name="矩形 21"/>
          <p:cNvSpPr/>
          <p:nvPr/>
        </p:nvSpPr>
        <p:spPr>
          <a:xfrm>
            <a:off x="6696844" y="2471939"/>
            <a:ext cx="1025958" cy="662509"/>
          </a:xfrm>
          <a:prstGeom prst="rect">
            <a:avLst/>
          </a:prstGeom>
        </p:spPr>
        <p:txBody>
          <a:bodyPr wrap="square" lIns="91397" tIns="45698" rIns="91397" bIns="45698">
            <a:spAutoFit/>
          </a:bodyPr>
          <a:lstStyle/>
          <a:p>
            <a:pPr algn="ctr">
              <a:lnSpc>
                <a:spcPct val="150000"/>
              </a:lnSpc>
            </a:pPr>
            <a:r>
              <a:rPr lang="zh-CN" altLang="en-US" sz="2800" b="1" kern="100" dirty="0" smtClean="0">
                <a:latin typeface="微软雅黑" panose="020B0503020204020204" pitchFamily="34" charset="-122"/>
                <a:ea typeface="微软雅黑" panose="020B0503020204020204" pitchFamily="34" charset="-122"/>
                <a:cs typeface="Times New Roman"/>
              </a:rPr>
              <a:t>隋唐</a:t>
            </a:r>
            <a:endParaRPr lang="zh-CN" altLang="zh-CN" sz="2800" b="1" kern="100" dirty="0">
              <a:latin typeface="微软雅黑" panose="020B0503020204020204" pitchFamily="34" charset="-122"/>
              <a:ea typeface="微软雅黑" panose="020B0503020204020204" pitchFamily="34" charset="-122"/>
              <a:cs typeface="Times New Roman"/>
            </a:endParaRPr>
          </a:p>
        </p:txBody>
      </p:sp>
      <p:sp>
        <p:nvSpPr>
          <p:cNvPr id="23" name="矩形 22"/>
          <p:cNvSpPr/>
          <p:nvPr/>
        </p:nvSpPr>
        <p:spPr>
          <a:xfrm>
            <a:off x="8569052" y="2376314"/>
            <a:ext cx="1025958" cy="743942"/>
          </a:xfrm>
          <a:prstGeom prst="rect">
            <a:avLst/>
          </a:prstGeom>
        </p:spPr>
        <p:txBody>
          <a:bodyPr wrap="square" lIns="91397" tIns="45698" rIns="91397" bIns="45698">
            <a:spAutoFit/>
          </a:bodyPr>
          <a:lstStyle/>
          <a:p>
            <a:pPr algn="ctr">
              <a:lnSpc>
                <a:spcPct val="150000"/>
              </a:lnSpc>
            </a:pPr>
            <a:r>
              <a:rPr lang="zh-CN" altLang="en-US" sz="3200" b="1" kern="100" dirty="0" smtClean="0">
                <a:solidFill>
                  <a:srgbClr val="FF0000"/>
                </a:solidFill>
                <a:latin typeface="微软雅黑" panose="020B0503020204020204" pitchFamily="34" charset="-122"/>
                <a:ea typeface="微软雅黑" panose="020B0503020204020204" pitchFamily="34" charset="-122"/>
                <a:cs typeface="Times New Roman"/>
              </a:rPr>
              <a:t>宋元</a:t>
            </a:r>
            <a:endParaRPr lang="zh-CN" altLang="zh-CN" sz="3200" b="1" kern="100" dirty="0">
              <a:solidFill>
                <a:srgbClr val="FF0000"/>
              </a:solidFill>
              <a:latin typeface="微软雅黑" panose="020B0503020204020204" pitchFamily="34" charset="-122"/>
              <a:ea typeface="微软雅黑" panose="020B0503020204020204" pitchFamily="34" charset="-122"/>
              <a:cs typeface="Times New Roman"/>
            </a:endParaRPr>
          </a:p>
        </p:txBody>
      </p:sp>
      <p:sp>
        <p:nvSpPr>
          <p:cNvPr id="24" name="矩形 23"/>
          <p:cNvSpPr/>
          <p:nvPr/>
        </p:nvSpPr>
        <p:spPr>
          <a:xfrm>
            <a:off x="11206579" y="2457747"/>
            <a:ext cx="1025958" cy="662509"/>
          </a:xfrm>
          <a:prstGeom prst="rect">
            <a:avLst/>
          </a:prstGeom>
        </p:spPr>
        <p:txBody>
          <a:bodyPr wrap="square" lIns="91397" tIns="45698" rIns="91397" bIns="45698">
            <a:spAutoFit/>
          </a:bodyPr>
          <a:lstStyle/>
          <a:p>
            <a:pPr algn="ctr">
              <a:lnSpc>
                <a:spcPct val="150000"/>
              </a:lnSpc>
            </a:pPr>
            <a:r>
              <a:rPr lang="zh-CN" altLang="en-US" sz="2800" b="1" kern="100" dirty="0" smtClean="0">
                <a:latin typeface="微软雅黑" panose="020B0503020204020204" pitchFamily="34" charset="-122"/>
                <a:ea typeface="微软雅黑" panose="020B0503020204020204" pitchFamily="34" charset="-122"/>
                <a:cs typeface="Times New Roman"/>
              </a:rPr>
              <a:t>明清</a:t>
            </a:r>
            <a:endParaRPr lang="zh-CN" altLang="zh-CN" sz="2800" b="1" kern="100" dirty="0">
              <a:latin typeface="微软雅黑" panose="020B0503020204020204" pitchFamily="34" charset="-122"/>
              <a:ea typeface="微软雅黑" panose="020B0503020204020204" pitchFamily="34" charset="-122"/>
              <a:cs typeface="Times New Roman"/>
            </a:endParaRPr>
          </a:p>
        </p:txBody>
      </p:sp>
    </p:spTree>
    <p:extLst>
      <p:ext uri="{BB962C8B-B14F-4D97-AF65-F5344CB8AC3E}">
        <p14:creationId xmlns:p14="http://schemas.microsoft.com/office/powerpoint/2010/main" val="4361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5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25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25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25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25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250"/>
                                        <p:tgtEl>
                                          <p:spTgt spid="1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250"/>
                                        <p:tgtEl>
                                          <p:spTgt spid="1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250"/>
                                        <p:tgtEl>
                                          <p:spTgt spid="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250"/>
                                        <p:tgtEl>
                                          <p:spTgt spid="1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250"/>
                                        <p:tgtEl>
                                          <p:spTgt spid="1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250"/>
                                        <p:tgtEl>
                                          <p:spTgt spid="1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250"/>
                                        <p:tgtEl>
                                          <p:spTgt spid="1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25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250" fill="hold"/>
                                        <p:tgtEl>
                                          <p:spTgt spid="19"/>
                                        </p:tgtEl>
                                        <p:attrNameLst>
                                          <p:attrName>ppt_w</p:attrName>
                                        </p:attrNameLst>
                                      </p:cBhvr>
                                      <p:tavLst>
                                        <p:tav tm="0">
                                          <p:val>
                                            <p:fltVal val="0"/>
                                          </p:val>
                                        </p:tav>
                                        <p:tav tm="100000">
                                          <p:val>
                                            <p:strVal val="#ppt_w"/>
                                          </p:val>
                                        </p:tav>
                                      </p:tavLst>
                                    </p:anim>
                                    <p:anim calcmode="lin" valueType="num">
                                      <p:cBhvr>
                                        <p:cTn id="49" dur="250" fill="hold"/>
                                        <p:tgtEl>
                                          <p:spTgt spid="19"/>
                                        </p:tgtEl>
                                        <p:attrNameLst>
                                          <p:attrName>ppt_h</p:attrName>
                                        </p:attrNameLst>
                                      </p:cBhvr>
                                      <p:tavLst>
                                        <p:tav tm="0">
                                          <p:val>
                                            <p:fltVal val="0"/>
                                          </p:val>
                                        </p:tav>
                                        <p:tav tm="100000">
                                          <p:val>
                                            <p:strVal val="#ppt_h"/>
                                          </p:val>
                                        </p:tav>
                                      </p:tavLst>
                                    </p:anim>
                                    <p:animEffect transition="in" filter="fade">
                                      <p:cBhvr>
                                        <p:cTn id="50" dur="25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250" fill="hold"/>
                                        <p:tgtEl>
                                          <p:spTgt spid="20"/>
                                        </p:tgtEl>
                                        <p:attrNameLst>
                                          <p:attrName>ppt_w</p:attrName>
                                        </p:attrNameLst>
                                      </p:cBhvr>
                                      <p:tavLst>
                                        <p:tav tm="0">
                                          <p:val>
                                            <p:fltVal val="0"/>
                                          </p:val>
                                        </p:tav>
                                        <p:tav tm="100000">
                                          <p:val>
                                            <p:strVal val="#ppt_w"/>
                                          </p:val>
                                        </p:tav>
                                      </p:tavLst>
                                    </p:anim>
                                    <p:anim calcmode="lin" valueType="num">
                                      <p:cBhvr>
                                        <p:cTn id="56" dur="250" fill="hold"/>
                                        <p:tgtEl>
                                          <p:spTgt spid="20"/>
                                        </p:tgtEl>
                                        <p:attrNameLst>
                                          <p:attrName>ppt_h</p:attrName>
                                        </p:attrNameLst>
                                      </p:cBhvr>
                                      <p:tavLst>
                                        <p:tav tm="0">
                                          <p:val>
                                            <p:fltVal val="0"/>
                                          </p:val>
                                        </p:tav>
                                        <p:tav tm="100000">
                                          <p:val>
                                            <p:strVal val="#ppt_h"/>
                                          </p:val>
                                        </p:tav>
                                      </p:tavLst>
                                    </p:anim>
                                    <p:animEffect transition="in" filter="fade">
                                      <p:cBhvr>
                                        <p:cTn id="57" dur="25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250" fill="hold"/>
                                        <p:tgtEl>
                                          <p:spTgt spid="21"/>
                                        </p:tgtEl>
                                        <p:attrNameLst>
                                          <p:attrName>ppt_w</p:attrName>
                                        </p:attrNameLst>
                                      </p:cBhvr>
                                      <p:tavLst>
                                        <p:tav tm="0">
                                          <p:val>
                                            <p:fltVal val="0"/>
                                          </p:val>
                                        </p:tav>
                                        <p:tav tm="100000">
                                          <p:val>
                                            <p:strVal val="#ppt_w"/>
                                          </p:val>
                                        </p:tav>
                                      </p:tavLst>
                                    </p:anim>
                                    <p:anim calcmode="lin" valueType="num">
                                      <p:cBhvr>
                                        <p:cTn id="63" dur="250" fill="hold"/>
                                        <p:tgtEl>
                                          <p:spTgt spid="21"/>
                                        </p:tgtEl>
                                        <p:attrNameLst>
                                          <p:attrName>ppt_h</p:attrName>
                                        </p:attrNameLst>
                                      </p:cBhvr>
                                      <p:tavLst>
                                        <p:tav tm="0">
                                          <p:val>
                                            <p:fltVal val="0"/>
                                          </p:val>
                                        </p:tav>
                                        <p:tav tm="100000">
                                          <p:val>
                                            <p:strVal val="#ppt_h"/>
                                          </p:val>
                                        </p:tav>
                                      </p:tavLst>
                                    </p:anim>
                                    <p:animEffect transition="in" filter="fade">
                                      <p:cBhvr>
                                        <p:cTn id="64" dur="25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250" fill="hold"/>
                                        <p:tgtEl>
                                          <p:spTgt spid="22"/>
                                        </p:tgtEl>
                                        <p:attrNameLst>
                                          <p:attrName>ppt_w</p:attrName>
                                        </p:attrNameLst>
                                      </p:cBhvr>
                                      <p:tavLst>
                                        <p:tav tm="0">
                                          <p:val>
                                            <p:fltVal val="0"/>
                                          </p:val>
                                        </p:tav>
                                        <p:tav tm="100000">
                                          <p:val>
                                            <p:strVal val="#ppt_w"/>
                                          </p:val>
                                        </p:tav>
                                      </p:tavLst>
                                    </p:anim>
                                    <p:anim calcmode="lin" valueType="num">
                                      <p:cBhvr>
                                        <p:cTn id="70" dur="250" fill="hold"/>
                                        <p:tgtEl>
                                          <p:spTgt spid="22"/>
                                        </p:tgtEl>
                                        <p:attrNameLst>
                                          <p:attrName>ppt_h</p:attrName>
                                        </p:attrNameLst>
                                      </p:cBhvr>
                                      <p:tavLst>
                                        <p:tav tm="0">
                                          <p:val>
                                            <p:fltVal val="0"/>
                                          </p:val>
                                        </p:tav>
                                        <p:tav tm="100000">
                                          <p:val>
                                            <p:strVal val="#ppt_h"/>
                                          </p:val>
                                        </p:tav>
                                      </p:tavLst>
                                    </p:anim>
                                    <p:animEffect transition="in" filter="fade">
                                      <p:cBhvr>
                                        <p:cTn id="71" dur="25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250" fill="hold"/>
                                        <p:tgtEl>
                                          <p:spTgt spid="23"/>
                                        </p:tgtEl>
                                        <p:attrNameLst>
                                          <p:attrName>ppt_w</p:attrName>
                                        </p:attrNameLst>
                                      </p:cBhvr>
                                      <p:tavLst>
                                        <p:tav tm="0">
                                          <p:val>
                                            <p:fltVal val="0"/>
                                          </p:val>
                                        </p:tav>
                                        <p:tav tm="100000">
                                          <p:val>
                                            <p:strVal val="#ppt_w"/>
                                          </p:val>
                                        </p:tav>
                                      </p:tavLst>
                                    </p:anim>
                                    <p:anim calcmode="lin" valueType="num">
                                      <p:cBhvr>
                                        <p:cTn id="77" dur="250" fill="hold"/>
                                        <p:tgtEl>
                                          <p:spTgt spid="23"/>
                                        </p:tgtEl>
                                        <p:attrNameLst>
                                          <p:attrName>ppt_h</p:attrName>
                                        </p:attrNameLst>
                                      </p:cBhvr>
                                      <p:tavLst>
                                        <p:tav tm="0">
                                          <p:val>
                                            <p:fltVal val="0"/>
                                          </p:val>
                                        </p:tav>
                                        <p:tav tm="100000">
                                          <p:val>
                                            <p:strVal val="#ppt_h"/>
                                          </p:val>
                                        </p:tav>
                                      </p:tavLst>
                                    </p:anim>
                                    <p:animEffect transition="in" filter="fade">
                                      <p:cBhvr>
                                        <p:cTn id="78" dur="25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250" fill="hold"/>
                                        <p:tgtEl>
                                          <p:spTgt spid="24"/>
                                        </p:tgtEl>
                                        <p:attrNameLst>
                                          <p:attrName>ppt_w</p:attrName>
                                        </p:attrNameLst>
                                      </p:cBhvr>
                                      <p:tavLst>
                                        <p:tav tm="0">
                                          <p:val>
                                            <p:fltVal val="0"/>
                                          </p:val>
                                        </p:tav>
                                        <p:tav tm="100000">
                                          <p:val>
                                            <p:strVal val="#ppt_w"/>
                                          </p:val>
                                        </p:tav>
                                      </p:tavLst>
                                    </p:anim>
                                    <p:anim calcmode="lin" valueType="num">
                                      <p:cBhvr>
                                        <p:cTn id="84" dur="250" fill="hold"/>
                                        <p:tgtEl>
                                          <p:spTgt spid="24"/>
                                        </p:tgtEl>
                                        <p:attrNameLst>
                                          <p:attrName>ppt_h</p:attrName>
                                        </p:attrNameLst>
                                      </p:cBhvr>
                                      <p:tavLst>
                                        <p:tav tm="0">
                                          <p:val>
                                            <p:fltVal val="0"/>
                                          </p:val>
                                        </p:tav>
                                        <p:tav tm="100000">
                                          <p:val>
                                            <p:strVal val="#ppt_h"/>
                                          </p:val>
                                        </p:tav>
                                      </p:tavLst>
                                    </p:anim>
                                    <p:animEffect transition="in" filter="fade">
                                      <p:cBhvr>
                                        <p:cTn id="85"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P spid="11" grpId="0"/>
      <p:bldP spid="12" grpId="0"/>
      <p:bldP spid="13" grpId="0"/>
      <p:bldP spid="14" grpId="0"/>
      <p:bldP spid="15" grpId="0" animBg="1"/>
      <p:bldP spid="16" grpId="0"/>
      <p:bldP spid="17" grpId="0" animBg="1"/>
      <p:bldP spid="18" grpId="0"/>
      <p:bldP spid="19" grpId="0"/>
      <p:bldP spid="20" grpId="0"/>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B6BF4D4-EC1D-4EFD-A6F9-838DAF6FA8AF}"/>
              </a:ext>
            </a:extLst>
          </p:cNvPr>
          <p:cNvPicPr>
            <a:picLocks noChangeAspect="1"/>
          </p:cNvPicPr>
          <p:nvPr/>
        </p:nvPicPr>
        <p:blipFill>
          <a:blip r:embed="rId3"/>
          <a:stretch>
            <a:fillRect/>
          </a:stretch>
        </p:blipFill>
        <p:spPr>
          <a:xfrm>
            <a:off x="3033" y="2755"/>
            <a:ext cx="14398767" cy="7198538"/>
          </a:xfrm>
          <a:prstGeom prst="rect">
            <a:avLst/>
          </a:prstGeom>
        </p:spPr>
      </p:pic>
      <p:pic>
        <p:nvPicPr>
          <p:cNvPr id="13" name="图片 12"/>
          <p:cNvPicPr/>
          <p:nvPr/>
        </p:nvPicPr>
        <p:blipFill>
          <a:blip r:embed="rId4">
            <a:extLst>
              <a:ext uri="{28A0092B-C50C-407E-A947-70E740481C1C}">
                <a14:useLocalDpi xmlns:a14="http://schemas.microsoft.com/office/drawing/2010/main" val="0"/>
              </a:ext>
            </a:extLst>
          </a:blip>
          <a:stretch>
            <a:fillRect/>
          </a:stretch>
        </p:blipFill>
        <p:spPr>
          <a:xfrm>
            <a:off x="506179" y="1525537"/>
            <a:ext cx="5206050" cy="5435317"/>
          </a:xfrm>
          <a:prstGeom prst="rect">
            <a:avLst/>
          </a:prstGeom>
        </p:spPr>
      </p:pic>
      <p:pic>
        <p:nvPicPr>
          <p:cNvPr id="14" name="图片 13"/>
          <p:cNvPicPr/>
          <p:nvPr/>
        </p:nvPicPr>
        <p:blipFill>
          <a:blip r:embed="rId5">
            <a:extLst>
              <a:ext uri="{28A0092B-C50C-407E-A947-70E740481C1C}">
                <a14:useLocalDpi xmlns:a14="http://schemas.microsoft.com/office/drawing/2010/main" val="0"/>
              </a:ext>
            </a:extLst>
          </a:blip>
          <a:stretch>
            <a:fillRect/>
          </a:stretch>
        </p:blipFill>
        <p:spPr>
          <a:xfrm>
            <a:off x="6626859" y="1515969"/>
            <a:ext cx="7344816" cy="5435317"/>
          </a:xfrm>
          <a:prstGeom prst="rect">
            <a:avLst/>
          </a:prstGeom>
        </p:spPr>
      </p:pic>
      <p:sp>
        <p:nvSpPr>
          <p:cNvPr id="15" name="矩形 14"/>
          <p:cNvSpPr/>
          <p:nvPr/>
        </p:nvSpPr>
        <p:spPr>
          <a:xfrm>
            <a:off x="1584276" y="-115866"/>
            <a:ext cx="11751848" cy="927197"/>
          </a:xfrm>
          <a:prstGeom prst="rect">
            <a:avLst/>
          </a:prstGeom>
        </p:spPr>
        <p:txBody>
          <a:bodyPr wrap="none" lIns="91397" tIns="45698" rIns="91397" bIns="45698">
            <a:spAutoFit/>
          </a:bodyPr>
          <a:lstStyle/>
          <a:p>
            <a:pPr>
              <a:lnSpc>
                <a:spcPct val="150000"/>
              </a:lnSpc>
            </a:pPr>
            <a:r>
              <a:rPr lang="zh-CN" altLang="en-US" sz="4100" b="1" kern="100" dirty="0" smtClean="0">
                <a:latin typeface="微软雅黑" panose="020B0503020204020204" pitchFamily="34" charset="-122"/>
                <a:ea typeface="微软雅黑" panose="020B0503020204020204" pitchFamily="34" charset="-122"/>
                <a:cs typeface="Times New Roman"/>
              </a:rPr>
              <a:t>三</a:t>
            </a:r>
            <a:r>
              <a:rPr lang="zh-CN" altLang="zh-CN" sz="4100" b="1" kern="100" dirty="0" smtClean="0">
                <a:latin typeface="微软雅黑" panose="020B0503020204020204" pitchFamily="34" charset="-122"/>
                <a:ea typeface="微软雅黑" panose="020B0503020204020204" pitchFamily="34" charset="-122"/>
                <a:cs typeface="Times New Roman"/>
              </a:rPr>
              <a:t>、</a:t>
            </a:r>
            <a:r>
              <a:rPr lang="zh-CN" altLang="en-US" sz="4100" b="1" kern="100" dirty="0">
                <a:latin typeface="微软雅黑" panose="020B0503020204020204" pitchFamily="34" charset="-122"/>
                <a:ea typeface="微软雅黑" panose="020B0503020204020204" pitchFamily="34" charset="-122"/>
                <a:cs typeface="Times New Roman"/>
              </a:rPr>
              <a:t>宋元时期：专制主义中央集权制度</a:t>
            </a:r>
            <a:r>
              <a:rPr lang="zh-CN" altLang="en-US" sz="4100" b="1" kern="100" dirty="0">
                <a:solidFill>
                  <a:srgbClr val="FF0000"/>
                </a:solidFill>
                <a:latin typeface="微软雅黑" panose="020B0503020204020204" pitchFamily="34" charset="-122"/>
                <a:ea typeface="微软雅黑" panose="020B0503020204020204" pitchFamily="34" charset="-122"/>
                <a:cs typeface="Times New Roman"/>
              </a:rPr>
              <a:t>进一步发展</a:t>
            </a:r>
            <a:endParaRPr lang="zh-CN" altLang="zh-CN" sz="3200" kern="100" dirty="0">
              <a:solidFill>
                <a:srgbClr val="FF0000"/>
              </a:solidFill>
              <a:latin typeface="微软雅黑" panose="020B0503020204020204" pitchFamily="34" charset="-122"/>
              <a:ea typeface="微软雅黑" panose="020B0503020204020204" pitchFamily="34" charset="-122"/>
              <a:cs typeface="Times New Roman"/>
            </a:endParaRPr>
          </a:p>
        </p:txBody>
      </p:sp>
      <p:sp>
        <p:nvSpPr>
          <p:cNvPr id="16" name="矩形 15"/>
          <p:cNvSpPr/>
          <p:nvPr/>
        </p:nvSpPr>
        <p:spPr>
          <a:xfrm>
            <a:off x="792188" y="936154"/>
            <a:ext cx="4512774" cy="523220"/>
          </a:xfrm>
          <a:prstGeom prst="rect">
            <a:avLst/>
          </a:prstGeom>
        </p:spPr>
        <p:txBody>
          <a:bodyPr wrap="none">
            <a:spAutoFit/>
          </a:bodyPr>
          <a:lstStyle/>
          <a:p>
            <a:r>
              <a:rPr lang="zh-CN" altLang="zh-CN" sz="2800" b="1" dirty="0"/>
              <a:t>宋朝中央官制：二府三司制</a:t>
            </a:r>
            <a:endParaRPr lang="zh-CN" altLang="zh-CN" sz="2800" dirty="0"/>
          </a:p>
        </p:txBody>
      </p:sp>
      <p:sp>
        <p:nvSpPr>
          <p:cNvPr id="17" name="矩形 16"/>
          <p:cNvSpPr/>
          <p:nvPr/>
        </p:nvSpPr>
        <p:spPr>
          <a:xfrm>
            <a:off x="8209012" y="936154"/>
            <a:ext cx="4442242" cy="523220"/>
          </a:xfrm>
          <a:prstGeom prst="rect">
            <a:avLst/>
          </a:prstGeom>
        </p:spPr>
        <p:txBody>
          <a:bodyPr wrap="none">
            <a:spAutoFit/>
          </a:bodyPr>
          <a:lstStyle/>
          <a:p>
            <a:r>
              <a:rPr lang="zh-CN" altLang="zh-CN" sz="2800" b="1" dirty="0"/>
              <a:t>元朝行政机构图——行省制</a:t>
            </a:r>
          </a:p>
        </p:txBody>
      </p:sp>
    </p:spTree>
    <p:extLst>
      <p:ext uri="{BB962C8B-B14F-4D97-AF65-F5344CB8AC3E}">
        <p14:creationId xmlns:p14="http://schemas.microsoft.com/office/powerpoint/2010/main" val="2576002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B6BF4D4-EC1D-4EFD-A6F9-838DAF6FA8AF}"/>
              </a:ext>
            </a:extLst>
          </p:cNvPr>
          <p:cNvPicPr>
            <a:picLocks noChangeAspect="1"/>
          </p:cNvPicPr>
          <p:nvPr/>
        </p:nvPicPr>
        <p:blipFill>
          <a:blip r:embed="rId2"/>
          <a:stretch>
            <a:fillRect/>
          </a:stretch>
        </p:blipFill>
        <p:spPr>
          <a:xfrm>
            <a:off x="3033" y="2755"/>
            <a:ext cx="14398767" cy="7198538"/>
          </a:xfrm>
          <a:prstGeom prst="rect">
            <a:avLst/>
          </a:prstGeom>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56" y="1125292"/>
            <a:ext cx="5112568" cy="5735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844" y="1093293"/>
            <a:ext cx="7218363" cy="5767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432148" y="268918"/>
            <a:ext cx="5128327" cy="584775"/>
          </a:xfrm>
          <a:prstGeom prst="rect">
            <a:avLst/>
          </a:prstGeom>
        </p:spPr>
        <p:txBody>
          <a:bodyPr wrap="none">
            <a:spAutoFit/>
          </a:bodyPr>
          <a:lstStyle/>
          <a:p>
            <a:r>
              <a:rPr lang="zh-CN" altLang="zh-CN" sz="3200" b="1" dirty="0">
                <a:latin typeface="微软雅黑" panose="020B0503020204020204" pitchFamily="34" charset="-122"/>
                <a:ea typeface="微软雅黑" panose="020B0503020204020204" pitchFamily="34" charset="-122"/>
              </a:rPr>
              <a:t>宋朝中央官制：二府三司制</a:t>
            </a:r>
            <a:endParaRPr lang="zh-CN" altLang="zh-CN" sz="3200" dirty="0">
              <a:latin typeface="微软雅黑" panose="020B0503020204020204" pitchFamily="34" charset="-122"/>
              <a:ea typeface="微软雅黑" panose="020B0503020204020204" pitchFamily="34" charset="-122"/>
            </a:endParaRPr>
          </a:p>
        </p:txBody>
      </p:sp>
      <p:sp>
        <p:nvSpPr>
          <p:cNvPr id="3" name="矩形 2"/>
          <p:cNvSpPr/>
          <p:nvPr/>
        </p:nvSpPr>
        <p:spPr>
          <a:xfrm>
            <a:off x="7848972" y="268918"/>
            <a:ext cx="5176417" cy="584775"/>
          </a:xfrm>
          <a:prstGeom prst="rect">
            <a:avLst/>
          </a:prstGeom>
        </p:spPr>
        <p:txBody>
          <a:bodyPr wrap="none">
            <a:spAutoFit/>
          </a:bodyPr>
          <a:lstStyle/>
          <a:p>
            <a:r>
              <a:rPr lang="zh-CN" altLang="zh-CN" sz="3200" b="1" dirty="0">
                <a:latin typeface="微软雅黑" panose="020B0503020204020204" pitchFamily="34" charset="-122"/>
                <a:ea typeface="微软雅黑" panose="020B0503020204020204" pitchFamily="34" charset="-122"/>
              </a:rPr>
              <a:t>元朝行政机构图——行省制</a:t>
            </a:r>
          </a:p>
        </p:txBody>
      </p:sp>
    </p:spTree>
    <p:extLst>
      <p:ext uri="{BB962C8B-B14F-4D97-AF65-F5344CB8AC3E}">
        <p14:creationId xmlns:p14="http://schemas.microsoft.com/office/powerpoint/2010/main" val="3231381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B6BF4D4-EC1D-4EFD-A6F9-838DAF6FA8AF}"/>
              </a:ext>
            </a:extLst>
          </p:cNvPr>
          <p:cNvPicPr>
            <a:picLocks noChangeAspect="1"/>
          </p:cNvPicPr>
          <p:nvPr/>
        </p:nvPicPr>
        <p:blipFill>
          <a:blip r:embed="rId3"/>
          <a:stretch>
            <a:fillRect/>
          </a:stretch>
        </p:blipFill>
        <p:spPr>
          <a:xfrm>
            <a:off x="3033" y="2755"/>
            <a:ext cx="14398767" cy="7198538"/>
          </a:xfrm>
          <a:prstGeom prst="rect">
            <a:avLst/>
          </a:prstGeom>
        </p:spPr>
      </p:pic>
      <p:pic>
        <p:nvPicPr>
          <p:cNvPr id="5" name="图片 4">
            <a:extLst>
              <a:ext uri="{FF2B5EF4-FFF2-40B4-BE49-F238E27FC236}">
                <a16:creationId xmlns:a16="http://schemas.microsoft.com/office/drawing/2014/main" xmlns="" id="{476A4E9E-5F0C-48D5-A808-ED64783BC1C4}"/>
              </a:ext>
            </a:extLst>
          </p:cNvPr>
          <p:cNvPicPr>
            <a:picLocks noChangeAspect="1"/>
          </p:cNvPicPr>
          <p:nvPr/>
        </p:nvPicPr>
        <p:blipFill rotWithShape="1">
          <a:blip r:embed="rId4">
            <a:extLst>
              <a:ext uri="{28A0092B-C50C-407E-A947-70E740481C1C}">
                <a14:useLocalDpi xmlns:a14="http://schemas.microsoft.com/office/drawing/2010/main" val="0"/>
              </a:ext>
            </a:extLst>
          </a:blip>
          <a:srcRect l="-1" t="81485" r="21"/>
          <a:stretch/>
        </p:blipFill>
        <p:spPr>
          <a:xfrm flipH="1">
            <a:off x="1" y="5867415"/>
            <a:ext cx="14398767" cy="1333077"/>
          </a:xfrm>
          <a:prstGeom prst="rect">
            <a:avLst/>
          </a:prstGeom>
        </p:spPr>
      </p:pic>
      <p:sp>
        <p:nvSpPr>
          <p:cNvPr id="7" name="Rectangle 5"/>
          <p:cNvSpPr>
            <a:spLocks noChangeArrowheads="1"/>
          </p:cNvSpPr>
          <p:nvPr/>
        </p:nvSpPr>
        <p:spPr bwMode="auto">
          <a:xfrm>
            <a:off x="4968652" y="25016"/>
            <a:ext cx="4765961" cy="830952"/>
          </a:xfrm>
          <a:prstGeom prst="rect">
            <a:avLst/>
          </a:prstGeom>
        </p:spPr>
        <p:txBody>
          <a:bodyPr wrap="none" lIns="91397" tIns="45698" rIns="91397" bIns="45698">
            <a:spAutoFit/>
          </a:bodyPr>
          <a:lstStyle/>
          <a:p>
            <a:pPr>
              <a:lnSpc>
                <a:spcPct val="150000"/>
              </a:lnSpc>
            </a:pPr>
            <a:r>
              <a:rPr lang="zh-CN" altLang="zh-CN" sz="3200" b="1" kern="100" dirty="0" smtClean="0">
                <a:latin typeface="微软雅黑" panose="020B0503020204020204" pitchFamily="34" charset="-122"/>
                <a:ea typeface="微软雅黑" panose="020B0503020204020204" pitchFamily="34" charset="-122"/>
                <a:cs typeface="Times New Roman"/>
              </a:rPr>
              <a:t>实战训练——图示材料题</a:t>
            </a:r>
            <a:endParaRPr lang="zh-CN" altLang="zh-CN" sz="3200" b="1" kern="100" dirty="0">
              <a:latin typeface="微软雅黑" panose="020B0503020204020204" pitchFamily="34" charset="-122"/>
              <a:ea typeface="微软雅黑" panose="020B0503020204020204" pitchFamily="34" charset="-122"/>
              <a:cs typeface="Times New Roman"/>
            </a:endParaRPr>
          </a:p>
        </p:txBody>
      </p:sp>
      <p:sp>
        <p:nvSpPr>
          <p:cNvPr id="8" name="Rectangle 6"/>
          <p:cNvSpPr>
            <a:spLocks noChangeArrowheads="1"/>
          </p:cNvSpPr>
          <p:nvPr/>
        </p:nvSpPr>
        <p:spPr bwMode="auto">
          <a:xfrm>
            <a:off x="792188" y="880827"/>
            <a:ext cx="12745416" cy="3416275"/>
          </a:xfrm>
          <a:prstGeom prst="rect">
            <a:avLst/>
          </a:prstGeom>
          <a:solidFill>
            <a:schemeClr val="bg1"/>
          </a:solidFill>
        </p:spPr>
        <p:txBody>
          <a:bodyPr wrap="square" lIns="91397" tIns="45698" rIns="91397" bIns="45698">
            <a:spAutoFit/>
          </a:bodyPr>
          <a:lstStyle/>
          <a:p>
            <a:pPr algn="just">
              <a:lnSpc>
                <a:spcPct val="150000"/>
              </a:lnSpc>
            </a:pPr>
            <a:r>
              <a:rPr lang="zh-CN" altLang="zh-CN" sz="2400" b="1" kern="100" dirty="0">
                <a:solidFill>
                  <a:prstClr val="black"/>
                </a:solidFill>
                <a:latin typeface="微软雅黑" panose="020B0503020204020204" pitchFamily="34" charset="-122"/>
                <a:ea typeface="微软雅黑" panose="020B0503020204020204" pitchFamily="34" charset="-122"/>
                <a:cs typeface="Times New Roman"/>
              </a:rPr>
              <a:t>材料一：</a:t>
            </a:r>
          </a:p>
          <a:p>
            <a:pPr algn="just">
              <a:lnSpc>
                <a:spcPct val="150000"/>
              </a:lnSpc>
            </a:pPr>
            <a:endParaRPr lang="en-US" altLang="zh-CN" sz="2400" b="1" kern="100" dirty="0" smtClean="0">
              <a:solidFill>
                <a:prstClr val="black"/>
              </a:solidFill>
              <a:latin typeface="微软雅黑" panose="020B0503020204020204" pitchFamily="34" charset="-122"/>
              <a:ea typeface="微软雅黑" panose="020B0503020204020204" pitchFamily="34" charset="-122"/>
              <a:cs typeface="Times New Roman"/>
            </a:endParaRPr>
          </a:p>
          <a:p>
            <a:pPr algn="just">
              <a:lnSpc>
                <a:spcPct val="150000"/>
              </a:lnSpc>
            </a:pPr>
            <a:endParaRPr lang="en-US" altLang="zh-CN" sz="2400" b="1" kern="100" dirty="0">
              <a:solidFill>
                <a:prstClr val="black"/>
              </a:solidFill>
              <a:latin typeface="微软雅黑" panose="020B0503020204020204" pitchFamily="34" charset="-122"/>
              <a:ea typeface="微软雅黑" panose="020B0503020204020204" pitchFamily="34" charset="-122"/>
              <a:cs typeface="Times New Roman"/>
            </a:endParaRPr>
          </a:p>
          <a:p>
            <a:pPr algn="just">
              <a:lnSpc>
                <a:spcPct val="150000"/>
              </a:lnSpc>
            </a:pPr>
            <a:endParaRPr lang="en-US" altLang="zh-CN" sz="2400" b="1" kern="100" dirty="0" smtClean="0">
              <a:solidFill>
                <a:prstClr val="black"/>
              </a:solidFill>
              <a:latin typeface="微软雅黑" panose="020B0503020204020204" pitchFamily="34" charset="-122"/>
              <a:ea typeface="微软雅黑" panose="020B0503020204020204" pitchFamily="34" charset="-122"/>
              <a:cs typeface="Times New Roman"/>
            </a:endParaRPr>
          </a:p>
          <a:p>
            <a:pPr algn="just">
              <a:lnSpc>
                <a:spcPct val="150000"/>
              </a:lnSpc>
            </a:pPr>
            <a:r>
              <a:rPr lang="zh-CN" altLang="zh-CN" sz="2400" b="1" kern="100" dirty="0" smtClean="0">
                <a:solidFill>
                  <a:prstClr val="black"/>
                </a:solidFill>
                <a:latin typeface="微软雅黑" panose="020B0503020204020204" pitchFamily="34" charset="-122"/>
                <a:ea typeface="微软雅黑" panose="020B0503020204020204" pitchFamily="34" charset="-122"/>
                <a:cs typeface="Times New Roman"/>
              </a:rPr>
              <a:t>（</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a:rPr>
              <a:t>1</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a:rPr>
              <a:t>）根据材料，结合所学知识说说示意图反映的是哪一个朝代实行的何种政治制度？（</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a:rPr>
              <a:t>2</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a:rPr>
              <a:t>分）这一政治制度有何意义？（</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a:rPr>
              <a:t>4</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a:rPr>
              <a:t>分</a:t>
            </a:r>
            <a:r>
              <a:rPr lang="zh-CN" altLang="en-US" sz="2400" b="1" kern="100" dirty="0" smtClean="0">
                <a:solidFill>
                  <a:prstClr val="black"/>
                </a:solidFill>
                <a:latin typeface="微软雅黑" panose="020B0503020204020204" pitchFamily="34" charset="-122"/>
                <a:ea typeface="微软雅黑" panose="020B0503020204020204" pitchFamily="34" charset="-122"/>
                <a:cs typeface="Times New Roman"/>
              </a:rPr>
              <a:t>）</a:t>
            </a:r>
            <a:endParaRPr lang="zh-CN" altLang="en-US" sz="2400" b="1" kern="100" dirty="0">
              <a:solidFill>
                <a:prstClr val="black"/>
              </a:solidFill>
              <a:latin typeface="微软雅黑" panose="020B0503020204020204" pitchFamily="34" charset="-122"/>
              <a:ea typeface="微软雅黑" panose="020B0503020204020204" pitchFamily="34" charset="-122"/>
              <a:cs typeface="Times New Roman"/>
            </a:endParaRPr>
          </a:p>
        </p:txBody>
      </p:sp>
      <p:pic>
        <p:nvPicPr>
          <p:cNvPr id="20484" name="图片 16" descr="c72bbb023e9289012d26c1737854e5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4516" y="855968"/>
            <a:ext cx="5980037" cy="2384441"/>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792188" y="4306213"/>
            <a:ext cx="12745416" cy="1754326"/>
          </a:xfrm>
          <a:prstGeom prst="rect">
            <a:avLst/>
          </a:prstGeom>
          <a:solidFill>
            <a:schemeClr val="accent5">
              <a:lumMod val="20000"/>
              <a:lumOff val="80000"/>
            </a:schemeClr>
          </a:solidFill>
        </p:spPr>
        <p:txBody>
          <a:bodyPr wrap="square">
            <a:spAutoFit/>
          </a:bodyPr>
          <a:lstStyle/>
          <a:p>
            <a:pPr lvl="0" algn="just">
              <a:lnSpc>
                <a:spcPct val="150000"/>
              </a:lnSpc>
            </a:pP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a:rPr>
              <a:t>答：朝代：元朝；政治制度：行省制。</a:t>
            </a:r>
          </a:p>
          <a:p>
            <a:pPr lvl="0" algn="just">
              <a:lnSpc>
                <a:spcPct val="150000"/>
              </a:lnSpc>
            </a:pPr>
            <a:r>
              <a:rPr lang="zh-CN" altLang="en-US" sz="2400" b="1" kern="100" dirty="0" smtClean="0">
                <a:solidFill>
                  <a:prstClr val="black"/>
                </a:solidFill>
                <a:latin typeface="微软雅黑" panose="020B0503020204020204" pitchFamily="34" charset="-122"/>
                <a:ea typeface="微软雅黑" panose="020B0503020204020204" pitchFamily="34" charset="-122"/>
                <a:cs typeface="Times New Roman"/>
              </a:rPr>
              <a:t>      意义</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a:rPr>
              <a:t>：①元朝实行行省制，便利了中央对地方的管辖，加强了中央集权；</a:t>
            </a:r>
          </a:p>
          <a:p>
            <a:pPr lvl="0" algn="just">
              <a:lnSpc>
                <a:spcPct val="150000"/>
              </a:lnSpc>
            </a:pPr>
            <a:r>
              <a:rPr lang="zh-CN" altLang="en-US" sz="2400" b="1" kern="100" dirty="0" smtClean="0">
                <a:solidFill>
                  <a:prstClr val="black"/>
                </a:solidFill>
                <a:latin typeface="微软雅黑" panose="020B0503020204020204" pitchFamily="34" charset="-122"/>
                <a:ea typeface="微软雅黑" panose="020B0503020204020204" pitchFamily="34" charset="-122"/>
                <a:cs typeface="Times New Roman"/>
              </a:rPr>
              <a:t>                ②</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a:rPr>
              <a:t>行省制度在历史上影响深远，我国省级行政区划的设立就始于元朝。</a:t>
            </a:r>
          </a:p>
        </p:txBody>
      </p:sp>
      <p:sp>
        <p:nvSpPr>
          <p:cNvPr id="10" name="矩形 9"/>
          <p:cNvSpPr/>
          <p:nvPr/>
        </p:nvSpPr>
        <p:spPr>
          <a:xfrm>
            <a:off x="792188" y="882604"/>
            <a:ext cx="12745416" cy="3323987"/>
          </a:xfrm>
          <a:prstGeom prst="rect">
            <a:avLst/>
          </a:prstGeom>
          <a:solidFill>
            <a:srgbClr val="FFFF66"/>
          </a:solidFill>
        </p:spPr>
        <p:txBody>
          <a:bodyPr wrap="square">
            <a:spAutoFit/>
          </a:bodyPr>
          <a:lstStyle/>
          <a:p>
            <a:pPr algn="just">
              <a:lnSpc>
                <a:spcPct val="150000"/>
              </a:lnSpc>
            </a:pPr>
            <a:r>
              <a:rPr lang="zh-CN" altLang="en-US" sz="2000" b="1" kern="100" dirty="0">
                <a:solidFill>
                  <a:prstClr val="black"/>
                </a:solidFill>
                <a:latin typeface="微软雅黑" panose="020B0503020204020204" pitchFamily="34" charset="-122"/>
                <a:ea typeface="微软雅黑" panose="020B0503020204020204" pitchFamily="34" charset="-122"/>
                <a:cs typeface="Times New Roman"/>
              </a:rPr>
              <a:t>解题技巧</a:t>
            </a:r>
            <a:r>
              <a:rPr lang="zh-CN" altLang="en-US" sz="2000" b="1" kern="100" dirty="0" smtClean="0">
                <a:solidFill>
                  <a:prstClr val="black"/>
                </a:solidFill>
                <a:latin typeface="微软雅黑" panose="020B0503020204020204" pitchFamily="34" charset="-122"/>
                <a:ea typeface="微软雅黑" panose="020B0503020204020204" pitchFamily="34" charset="-122"/>
                <a:cs typeface="Times New Roman"/>
              </a:rPr>
              <a:t>：</a:t>
            </a:r>
            <a:endParaRPr lang="en-US" altLang="zh-CN" sz="2000" b="1" kern="100" dirty="0" smtClean="0">
              <a:solidFill>
                <a:prstClr val="black"/>
              </a:solidFill>
              <a:latin typeface="微软雅黑" panose="020B0503020204020204" pitchFamily="34" charset="-122"/>
              <a:ea typeface="微软雅黑" panose="020B0503020204020204" pitchFamily="34" charset="-122"/>
              <a:cs typeface="Times New Roman"/>
            </a:endParaRPr>
          </a:p>
          <a:p>
            <a:pPr algn="just">
              <a:lnSpc>
                <a:spcPct val="150000"/>
              </a:lnSpc>
            </a:pPr>
            <a:r>
              <a:rPr lang="zh-CN" altLang="en-US" sz="2000" b="1" kern="100" dirty="0" smtClean="0">
                <a:solidFill>
                  <a:prstClr val="black"/>
                </a:solidFill>
                <a:latin typeface="微软雅黑" panose="020B0503020204020204" pitchFamily="34" charset="-122"/>
                <a:ea typeface="微软雅黑" panose="020B0503020204020204" pitchFamily="34" charset="-122"/>
                <a:cs typeface="Times New Roman"/>
              </a:rPr>
              <a:t>①</a:t>
            </a:r>
            <a:r>
              <a:rPr lang="zh-CN" altLang="en-US" sz="2000" b="1" kern="100" dirty="0">
                <a:solidFill>
                  <a:prstClr val="black"/>
                </a:solidFill>
                <a:latin typeface="微软雅黑" panose="020B0503020204020204" pitchFamily="34" charset="-122"/>
                <a:ea typeface="微软雅黑" panose="020B0503020204020204" pitchFamily="34" charset="-122"/>
                <a:cs typeface="Times New Roman"/>
              </a:rPr>
              <a:t>解题的基础</a:t>
            </a:r>
            <a:r>
              <a:rPr lang="en-US" altLang="zh-CN" sz="2000" b="1" kern="100" dirty="0">
                <a:solidFill>
                  <a:prstClr val="black"/>
                </a:solidFill>
                <a:latin typeface="微软雅黑" panose="020B0503020204020204" pitchFamily="34" charset="-122"/>
                <a:ea typeface="微软雅黑" panose="020B0503020204020204" pitchFamily="34" charset="-122"/>
                <a:cs typeface="Times New Roman"/>
              </a:rPr>
              <a:t>——</a:t>
            </a:r>
            <a:r>
              <a:rPr lang="zh-CN" altLang="en-US" sz="2000" b="1" kern="100" dirty="0">
                <a:solidFill>
                  <a:srgbClr val="FF0000"/>
                </a:solidFill>
                <a:latin typeface="微软雅黑" panose="020B0503020204020204" pitchFamily="34" charset="-122"/>
                <a:ea typeface="微软雅黑" panose="020B0503020204020204" pitchFamily="34" charset="-122"/>
                <a:cs typeface="Times New Roman"/>
              </a:rPr>
              <a:t>读清问题、读透材料</a:t>
            </a:r>
            <a:r>
              <a:rPr lang="zh-CN" altLang="en-US" sz="2000" b="1" kern="100" dirty="0">
                <a:solidFill>
                  <a:prstClr val="black"/>
                </a:solidFill>
                <a:latin typeface="微软雅黑" panose="020B0503020204020204" pitchFamily="34" charset="-122"/>
                <a:ea typeface="微软雅黑" panose="020B0503020204020204" pitchFamily="34" charset="-122"/>
                <a:cs typeface="Times New Roman"/>
              </a:rPr>
              <a:t>：先读题目设问，再审读材料正文</a:t>
            </a:r>
            <a:r>
              <a:rPr lang="zh-CN" altLang="en-US" sz="2000" b="1" kern="100" dirty="0" smtClean="0">
                <a:solidFill>
                  <a:prstClr val="black"/>
                </a:solidFill>
                <a:latin typeface="微软雅黑" panose="020B0503020204020204" pitchFamily="34" charset="-122"/>
                <a:ea typeface="微软雅黑" panose="020B0503020204020204" pitchFamily="34" charset="-122"/>
                <a:cs typeface="Times New Roman"/>
              </a:rPr>
              <a:t>；</a:t>
            </a:r>
            <a:endParaRPr lang="en-US" altLang="zh-CN" sz="2000" b="1" kern="100" dirty="0" smtClean="0">
              <a:solidFill>
                <a:prstClr val="black"/>
              </a:solidFill>
              <a:latin typeface="微软雅黑" panose="020B0503020204020204" pitchFamily="34" charset="-122"/>
              <a:ea typeface="微软雅黑" panose="020B0503020204020204" pitchFamily="34" charset="-122"/>
              <a:cs typeface="Times New Roman"/>
            </a:endParaRPr>
          </a:p>
          <a:p>
            <a:pPr algn="just">
              <a:lnSpc>
                <a:spcPct val="150000"/>
              </a:lnSpc>
            </a:pPr>
            <a:r>
              <a:rPr lang="zh-CN" altLang="en-US" sz="2000" b="1" kern="100" dirty="0" smtClean="0">
                <a:solidFill>
                  <a:prstClr val="black"/>
                </a:solidFill>
                <a:latin typeface="微软雅黑" panose="020B0503020204020204" pitchFamily="34" charset="-122"/>
                <a:ea typeface="微软雅黑" panose="020B0503020204020204" pitchFamily="34" charset="-122"/>
                <a:cs typeface="Times New Roman"/>
              </a:rPr>
              <a:t>②</a:t>
            </a:r>
            <a:r>
              <a:rPr lang="zh-CN" altLang="en-US" sz="2000" b="1" kern="100" dirty="0">
                <a:solidFill>
                  <a:prstClr val="black"/>
                </a:solidFill>
                <a:latin typeface="微软雅黑" panose="020B0503020204020204" pitchFamily="34" charset="-122"/>
                <a:ea typeface="微软雅黑" panose="020B0503020204020204" pitchFamily="34" charset="-122"/>
                <a:cs typeface="Times New Roman"/>
              </a:rPr>
              <a:t>解题的关键</a:t>
            </a:r>
            <a:r>
              <a:rPr lang="en-US" altLang="zh-CN" sz="2000" b="1" kern="100" dirty="0">
                <a:solidFill>
                  <a:prstClr val="black"/>
                </a:solidFill>
                <a:latin typeface="微软雅黑" panose="020B0503020204020204" pitchFamily="34" charset="-122"/>
                <a:ea typeface="微软雅黑" panose="020B0503020204020204" pitchFamily="34" charset="-122"/>
                <a:cs typeface="Times New Roman"/>
              </a:rPr>
              <a:t>——</a:t>
            </a:r>
            <a:r>
              <a:rPr lang="zh-CN" altLang="en-US" sz="2000" b="1" kern="100" dirty="0">
                <a:solidFill>
                  <a:srgbClr val="FF0000"/>
                </a:solidFill>
                <a:latin typeface="微软雅黑" panose="020B0503020204020204" pitchFamily="34" charset="-122"/>
                <a:ea typeface="微软雅黑" panose="020B0503020204020204" pitchFamily="34" charset="-122"/>
                <a:cs typeface="Times New Roman"/>
              </a:rPr>
              <a:t>找取相关有效信息</a:t>
            </a:r>
            <a:r>
              <a:rPr lang="zh-CN" altLang="en-US" sz="2000" b="1" kern="100" dirty="0">
                <a:solidFill>
                  <a:prstClr val="black"/>
                </a:solidFill>
                <a:latin typeface="微软雅黑" panose="020B0503020204020204" pitchFamily="34" charset="-122"/>
                <a:ea typeface="微软雅黑" panose="020B0503020204020204" pitchFamily="34" charset="-122"/>
                <a:cs typeface="Times New Roman"/>
              </a:rPr>
              <a:t>： 设问一般都要求“</a:t>
            </a:r>
            <a:r>
              <a:rPr lang="zh-CN" altLang="en-US" sz="2000" b="1" u="sng" kern="100" dirty="0">
                <a:solidFill>
                  <a:prstClr val="black"/>
                </a:solidFill>
                <a:latin typeface="微软雅黑" panose="020B0503020204020204" pitchFamily="34" charset="-122"/>
                <a:ea typeface="微软雅黑" panose="020B0503020204020204" pitchFamily="34" charset="-122"/>
                <a:cs typeface="Times New Roman"/>
              </a:rPr>
              <a:t>根据材料，结合所学知识</a:t>
            </a:r>
            <a:r>
              <a:rPr lang="zh-CN" altLang="en-US" sz="2000" b="1" kern="100" dirty="0">
                <a:solidFill>
                  <a:prstClr val="black"/>
                </a:solidFill>
                <a:latin typeface="微软雅黑" panose="020B0503020204020204" pitchFamily="34" charset="-122"/>
                <a:ea typeface="微软雅黑" panose="020B0503020204020204" pitchFamily="34" charset="-122"/>
                <a:cs typeface="Times New Roman"/>
              </a:rPr>
              <a:t>”，说明各种形式多样的材料都是以课本知识为背景或依托，阅读材料后，联想所学知识，找取材料与课本内容具体章节的关联，翻到材料所述内容的那一课，对照设问，通过梳理、分析，推测判断，得出答案</a:t>
            </a:r>
            <a:r>
              <a:rPr lang="zh-CN" altLang="en-US" sz="2000" b="1" kern="100" dirty="0" smtClean="0">
                <a:solidFill>
                  <a:prstClr val="black"/>
                </a:solidFill>
                <a:latin typeface="微软雅黑" panose="020B0503020204020204" pitchFamily="34" charset="-122"/>
                <a:ea typeface="微软雅黑" panose="020B0503020204020204" pitchFamily="34" charset="-122"/>
                <a:cs typeface="Times New Roman"/>
              </a:rPr>
              <a:t>；</a:t>
            </a:r>
            <a:endParaRPr lang="en-US" altLang="zh-CN" sz="2000" b="1" kern="100" dirty="0" smtClean="0">
              <a:solidFill>
                <a:prstClr val="black"/>
              </a:solidFill>
              <a:latin typeface="微软雅黑" panose="020B0503020204020204" pitchFamily="34" charset="-122"/>
              <a:ea typeface="微软雅黑" panose="020B0503020204020204" pitchFamily="34" charset="-122"/>
              <a:cs typeface="Times New Roman"/>
            </a:endParaRPr>
          </a:p>
          <a:p>
            <a:pPr algn="just">
              <a:lnSpc>
                <a:spcPct val="150000"/>
              </a:lnSpc>
            </a:pPr>
            <a:r>
              <a:rPr lang="zh-CN" altLang="en-US" sz="2000" b="1" kern="100" dirty="0" smtClean="0">
                <a:solidFill>
                  <a:prstClr val="black"/>
                </a:solidFill>
                <a:latin typeface="微软雅黑" panose="020B0503020204020204" pitchFamily="34" charset="-122"/>
                <a:ea typeface="微软雅黑" panose="020B0503020204020204" pitchFamily="34" charset="-122"/>
                <a:cs typeface="Times New Roman"/>
              </a:rPr>
              <a:t>③</a:t>
            </a:r>
            <a:r>
              <a:rPr lang="zh-CN" altLang="en-US" sz="2000" b="1" kern="100" dirty="0">
                <a:solidFill>
                  <a:prstClr val="black"/>
                </a:solidFill>
                <a:latin typeface="微软雅黑" panose="020B0503020204020204" pitchFamily="34" charset="-122"/>
                <a:ea typeface="微软雅黑" panose="020B0503020204020204" pitchFamily="34" charset="-122"/>
                <a:cs typeface="Times New Roman"/>
              </a:rPr>
              <a:t>解题的落脚点</a:t>
            </a:r>
            <a:r>
              <a:rPr lang="en-US" altLang="zh-CN" sz="2000" b="1" kern="100" dirty="0">
                <a:solidFill>
                  <a:prstClr val="black"/>
                </a:solidFill>
                <a:latin typeface="微软雅黑" panose="020B0503020204020204" pitchFamily="34" charset="-122"/>
                <a:ea typeface="微软雅黑" panose="020B0503020204020204" pitchFamily="34" charset="-122"/>
                <a:cs typeface="Times New Roman"/>
              </a:rPr>
              <a:t>——</a:t>
            </a:r>
            <a:r>
              <a:rPr lang="zh-CN" altLang="en-US" sz="2000" b="1" kern="100" dirty="0">
                <a:solidFill>
                  <a:srgbClr val="FF0000"/>
                </a:solidFill>
                <a:latin typeface="微软雅黑" panose="020B0503020204020204" pitchFamily="34" charset="-122"/>
                <a:ea typeface="微软雅黑" panose="020B0503020204020204" pitchFamily="34" charset="-122"/>
                <a:cs typeface="Times New Roman"/>
              </a:rPr>
              <a:t>答准题目所设问题</a:t>
            </a:r>
            <a:r>
              <a:rPr lang="zh-CN" altLang="en-US" sz="2000" b="1" kern="100" dirty="0">
                <a:solidFill>
                  <a:prstClr val="black"/>
                </a:solidFill>
                <a:latin typeface="微软雅黑" panose="020B0503020204020204" pitchFamily="34" charset="-122"/>
                <a:ea typeface="微软雅黑" panose="020B0503020204020204" pitchFamily="34" charset="-122"/>
                <a:cs typeface="Times New Roman"/>
              </a:rPr>
              <a:t>：</a:t>
            </a:r>
            <a:r>
              <a:rPr lang="en-US" altLang="zh-CN" sz="2000" b="1" kern="100" dirty="0">
                <a:solidFill>
                  <a:prstClr val="black"/>
                </a:solidFill>
                <a:latin typeface="微软雅黑" panose="020B0503020204020204" pitchFamily="34" charset="-122"/>
                <a:ea typeface="微软雅黑" panose="020B0503020204020204" pitchFamily="34" charset="-122"/>
                <a:cs typeface="Times New Roman"/>
              </a:rPr>
              <a:t>A</a:t>
            </a:r>
            <a:r>
              <a:rPr lang="zh-CN" altLang="en-US" sz="2000" b="1" kern="100" dirty="0">
                <a:solidFill>
                  <a:prstClr val="black"/>
                </a:solidFill>
                <a:latin typeface="微软雅黑" panose="020B0503020204020204" pitchFamily="34" charset="-122"/>
                <a:ea typeface="微软雅黑" panose="020B0503020204020204" pitchFamily="34" charset="-122"/>
                <a:cs typeface="Times New Roman"/>
              </a:rPr>
              <a:t>、注意设问分值，</a:t>
            </a:r>
            <a:r>
              <a:rPr lang="zh-CN" altLang="en-US" sz="2000" b="1" u="sng" kern="100" dirty="0">
                <a:solidFill>
                  <a:prstClr val="black"/>
                </a:solidFill>
                <a:latin typeface="微软雅黑" panose="020B0503020204020204" pitchFamily="34" charset="-122"/>
                <a:ea typeface="微软雅黑" panose="020B0503020204020204" pitchFamily="34" charset="-122"/>
                <a:cs typeface="Times New Roman"/>
              </a:rPr>
              <a:t>“看菜吃饭、看分答题”</a:t>
            </a:r>
            <a:r>
              <a:rPr lang="zh-CN" altLang="en-US" sz="2000" b="1" kern="100" dirty="0">
                <a:solidFill>
                  <a:prstClr val="black"/>
                </a:solidFill>
                <a:latin typeface="微软雅黑" panose="020B0503020204020204" pitchFamily="34" charset="-122"/>
                <a:ea typeface="微软雅黑" panose="020B0503020204020204" pitchFamily="34" charset="-122"/>
                <a:cs typeface="Times New Roman"/>
              </a:rPr>
              <a:t>，例如</a:t>
            </a:r>
            <a:r>
              <a:rPr lang="en-US" altLang="zh-CN" sz="2000" b="1" kern="100" dirty="0">
                <a:solidFill>
                  <a:prstClr val="black"/>
                </a:solidFill>
                <a:latin typeface="微软雅黑" panose="020B0503020204020204" pitchFamily="34" charset="-122"/>
                <a:ea typeface="微软雅黑" panose="020B0503020204020204" pitchFamily="34" charset="-122"/>
                <a:cs typeface="Times New Roman"/>
              </a:rPr>
              <a:t>4</a:t>
            </a:r>
            <a:r>
              <a:rPr lang="zh-CN" altLang="en-US" sz="2000" b="1" kern="100" dirty="0">
                <a:solidFill>
                  <a:prstClr val="black"/>
                </a:solidFill>
                <a:latin typeface="微软雅黑" panose="020B0503020204020204" pitchFamily="34" charset="-122"/>
                <a:ea typeface="微软雅黑" panose="020B0503020204020204" pitchFamily="34" charset="-122"/>
                <a:cs typeface="Times New Roman"/>
              </a:rPr>
              <a:t>分可能包含两个要点，</a:t>
            </a:r>
            <a:r>
              <a:rPr lang="en-US" altLang="zh-CN" sz="2000" b="1" kern="100" dirty="0">
                <a:solidFill>
                  <a:prstClr val="black"/>
                </a:solidFill>
                <a:latin typeface="微软雅黑" panose="020B0503020204020204" pitchFamily="34" charset="-122"/>
                <a:ea typeface="微软雅黑" panose="020B0503020204020204" pitchFamily="34" charset="-122"/>
                <a:cs typeface="Times New Roman"/>
              </a:rPr>
              <a:t>3</a:t>
            </a:r>
            <a:r>
              <a:rPr lang="zh-CN" altLang="en-US" sz="2000" b="1" kern="100" dirty="0">
                <a:solidFill>
                  <a:prstClr val="black"/>
                </a:solidFill>
                <a:latin typeface="微软雅黑" panose="020B0503020204020204" pitchFamily="34" charset="-122"/>
                <a:ea typeface="微软雅黑" panose="020B0503020204020204" pitchFamily="34" charset="-122"/>
                <a:cs typeface="Times New Roman"/>
              </a:rPr>
              <a:t>分不太可能只答一个要点；</a:t>
            </a:r>
            <a:r>
              <a:rPr lang="en-US" altLang="zh-CN" sz="2000" b="1" kern="100" dirty="0">
                <a:solidFill>
                  <a:prstClr val="black"/>
                </a:solidFill>
                <a:latin typeface="微软雅黑" panose="020B0503020204020204" pitchFamily="34" charset="-122"/>
                <a:ea typeface="微软雅黑" panose="020B0503020204020204" pitchFamily="34" charset="-122"/>
                <a:cs typeface="Times New Roman"/>
              </a:rPr>
              <a:t>B</a:t>
            </a:r>
            <a:r>
              <a:rPr lang="zh-CN" altLang="en-US" sz="2000" b="1" kern="100" dirty="0">
                <a:solidFill>
                  <a:prstClr val="black"/>
                </a:solidFill>
                <a:latin typeface="微软雅黑" panose="020B0503020204020204" pitchFamily="34" charset="-122"/>
                <a:ea typeface="微软雅黑" panose="020B0503020204020204" pitchFamily="34" charset="-122"/>
                <a:cs typeface="Times New Roman"/>
              </a:rPr>
              <a:t>、一个材料题设问包含不止一问</a:t>
            </a:r>
            <a:r>
              <a:rPr lang="zh-CN" altLang="en-US" sz="2000" b="1" u="sng" kern="100" dirty="0">
                <a:solidFill>
                  <a:prstClr val="black"/>
                </a:solidFill>
                <a:latin typeface="微软雅黑" panose="020B0503020204020204" pitchFamily="34" charset="-122"/>
                <a:ea typeface="微软雅黑" panose="020B0503020204020204" pitchFamily="34" charset="-122"/>
                <a:cs typeface="Times New Roman"/>
              </a:rPr>
              <a:t>，要做到一问一答，分点答题，标注小</a:t>
            </a:r>
            <a:r>
              <a:rPr lang="zh-CN" altLang="en-US" sz="2000" b="1" u="sng" kern="100" dirty="0" smtClean="0">
                <a:solidFill>
                  <a:prstClr val="black"/>
                </a:solidFill>
                <a:latin typeface="微软雅黑" panose="020B0503020204020204" pitchFamily="34" charset="-122"/>
                <a:ea typeface="微软雅黑" panose="020B0503020204020204" pitchFamily="34" charset="-122"/>
                <a:cs typeface="Times New Roman"/>
              </a:rPr>
              <a:t>序号。</a:t>
            </a:r>
            <a:endParaRPr lang="zh-CN" altLang="en-US" sz="2000" b="1" u="sng" kern="100" dirty="0">
              <a:solidFill>
                <a:prstClr val="black"/>
              </a:solidFill>
              <a:latin typeface="微软雅黑" panose="020B0503020204020204" pitchFamily="34" charset="-122"/>
              <a:ea typeface="微软雅黑" panose="020B0503020204020204" pitchFamily="34" charset="-122"/>
              <a:cs typeface="Times New Roman"/>
            </a:endParaRPr>
          </a:p>
        </p:txBody>
      </p:sp>
      <p:pic>
        <p:nvPicPr>
          <p:cNvPr id="7170" name="Picture 2" descr="C:\Users\HHH\Desktop\视频水印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83925" y="6742113"/>
            <a:ext cx="2108200" cy="2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81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B6BF4D4-EC1D-4EFD-A6F9-838DAF6FA8AF}"/>
              </a:ext>
            </a:extLst>
          </p:cNvPr>
          <p:cNvPicPr>
            <a:picLocks noChangeAspect="1"/>
          </p:cNvPicPr>
          <p:nvPr/>
        </p:nvPicPr>
        <p:blipFill>
          <a:blip r:embed="rId3"/>
          <a:stretch>
            <a:fillRect/>
          </a:stretch>
        </p:blipFill>
        <p:spPr>
          <a:xfrm>
            <a:off x="3033" y="2755"/>
            <a:ext cx="14398767" cy="7198538"/>
          </a:xfrm>
          <a:prstGeom prst="rect">
            <a:avLst/>
          </a:prstGeom>
        </p:spPr>
      </p:pic>
      <p:graphicFrame>
        <p:nvGraphicFramePr>
          <p:cNvPr id="7" name="表格 6"/>
          <p:cNvGraphicFramePr>
            <a:graphicFrameLocks noGrp="1"/>
          </p:cNvGraphicFramePr>
          <p:nvPr>
            <p:extLst>
              <p:ext uri="{D42A27DB-BD31-4B8C-83A1-F6EECF244321}">
                <p14:modId xmlns:p14="http://schemas.microsoft.com/office/powerpoint/2010/main" val="3314134951"/>
              </p:ext>
            </p:extLst>
          </p:nvPr>
        </p:nvGraphicFramePr>
        <p:xfrm>
          <a:off x="1199054" y="176470"/>
          <a:ext cx="12842606" cy="6808356"/>
        </p:xfrm>
        <a:graphic>
          <a:graphicData uri="http://schemas.openxmlformats.org/drawingml/2006/table">
            <a:tbl>
              <a:tblPr/>
              <a:tblGrid>
                <a:gridCol w="1706213"/>
                <a:gridCol w="1469340"/>
                <a:gridCol w="2242124"/>
                <a:gridCol w="3405426"/>
                <a:gridCol w="4019503"/>
              </a:tblGrid>
              <a:tr h="504056">
                <a:tc>
                  <a:txBody>
                    <a:bodyPr/>
                    <a:lstStyle/>
                    <a:p>
                      <a:pPr algn="ctr">
                        <a:lnSpc>
                          <a:spcPts val="19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a:rPr>
                        <a:t>方面</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9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a:rPr>
                        <a:t>朝代</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9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a:rPr>
                        <a:t>人物</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9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a:rPr>
                        <a:t>成就</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9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a:rPr>
                        <a:t>备注</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r>
              <a:tr h="504056">
                <a:tc rowSpan="3">
                  <a:txBody>
                    <a:bodyPr/>
                    <a:lstStyle/>
                    <a:p>
                      <a:pPr algn="ctr">
                        <a:lnSpc>
                          <a:spcPts val="19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a:rPr>
                        <a:t>科技</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19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a:rPr>
                        <a:t>北宋</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r>
                        <a:rPr lang="zh-CN" sz="2000" b="1" kern="100">
                          <a:effectLst/>
                          <a:latin typeface="微软雅黑" panose="020B0503020204020204" pitchFamily="34" charset="-122"/>
                          <a:ea typeface="微软雅黑" panose="020B0503020204020204" pitchFamily="34" charset="-122"/>
                          <a:cs typeface="Times New Roman"/>
                        </a:rPr>
                        <a:t>毕昇</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r>
                        <a:rPr lang="zh-CN" sz="2000" b="1" kern="100">
                          <a:effectLst/>
                          <a:latin typeface="微软雅黑" panose="020B0503020204020204" pitchFamily="34" charset="-122"/>
                          <a:ea typeface="微软雅黑" panose="020B0503020204020204" pitchFamily="34" charset="-122"/>
                          <a:cs typeface="Times New Roman"/>
                        </a:rPr>
                        <a:t>活字印刷术</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lnSpc>
                          <a:spcPts val="1900"/>
                        </a:lnSpc>
                        <a:spcAft>
                          <a:spcPts val="0"/>
                        </a:spcAft>
                      </a:pPr>
                      <a:r>
                        <a:rPr lang="zh-CN" sz="2000" b="1" kern="100">
                          <a:effectLst/>
                          <a:latin typeface="微软雅黑" panose="020B0503020204020204" pitchFamily="34" charset="-122"/>
                          <a:ea typeface="微软雅黑" panose="020B0503020204020204" pitchFamily="34" charset="-122"/>
                          <a:cs typeface="Times New Roman"/>
                        </a:rPr>
                        <a:t>对世界文明发展作出的重大贡献</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76064">
                <a:tc vMerge="1">
                  <a:txBody>
                    <a:bodyPr/>
                    <a:lstStyle/>
                    <a:p>
                      <a:endParaRPr lang="zh-CN" altLang="en-US"/>
                    </a:p>
                  </a:txBody>
                  <a:tcPr/>
                </a:tc>
                <a:tc>
                  <a:txBody>
                    <a:bodyPr/>
                    <a:lstStyle/>
                    <a:p>
                      <a:pPr algn="ctr">
                        <a:lnSpc>
                          <a:spcPts val="1900"/>
                        </a:lnSpc>
                        <a:spcAft>
                          <a:spcPts val="0"/>
                        </a:spcAft>
                      </a:pPr>
                      <a:r>
                        <a:rPr lang="zh-CN" sz="2000" b="1" kern="100">
                          <a:effectLst/>
                          <a:latin typeface="微软雅黑" panose="020B0503020204020204" pitchFamily="34" charset="-122"/>
                          <a:ea typeface="微软雅黑" panose="020B0503020204020204" pitchFamily="34" charset="-122"/>
                          <a:cs typeface="Times New Roman"/>
                        </a:rPr>
                        <a:t>北宋</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900"/>
                        </a:lnSpc>
                        <a:spcAft>
                          <a:spcPts val="0"/>
                        </a:spcAft>
                      </a:pPr>
                      <a:r>
                        <a:rPr lang="en-US" sz="2000" b="1" kern="100" dirty="0">
                          <a:effectLst/>
                          <a:latin typeface="微软雅黑" panose="020B0503020204020204" pitchFamily="34" charset="-122"/>
                          <a:ea typeface="微软雅黑" panose="020B0503020204020204" pitchFamily="34" charset="-122"/>
                          <a:cs typeface="Times New Roman"/>
                        </a:rPr>
                        <a:t> </a:t>
                      </a:r>
                      <a:endParaRPr lang="zh-CN" sz="2000" b="1" kern="100" dirty="0">
                        <a:effectLst/>
                        <a:latin typeface="微软雅黑" panose="020B0503020204020204" pitchFamily="34" charset="-122"/>
                        <a:ea typeface="微软雅黑" panose="020B0503020204020204" pitchFamily="34" charset="-122"/>
                        <a:cs typeface="Times New Roman"/>
                      </a:endParaRPr>
                    </a:p>
                    <a:p>
                      <a:pPr algn="ctr">
                        <a:lnSpc>
                          <a:spcPts val="1900"/>
                        </a:lnSpc>
                        <a:spcAft>
                          <a:spcPts val="0"/>
                        </a:spcAft>
                      </a:pPr>
                      <a:r>
                        <a:rPr lang="en-US" sz="2000" b="1" kern="100" dirty="0">
                          <a:effectLst/>
                          <a:latin typeface="微软雅黑" panose="020B0503020204020204" pitchFamily="34" charset="-122"/>
                          <a:ea typeface="微软雅黑" panose="020B0503020204020204" pitchFamily="34" charset="-122"/>
                          <a:cs typeface="Times New Roman"/>
                        </a:rPr>
                        <a:t> </a:t>
                      </a:r>
                      <a:endParaRPr lang="zh-CN" sz="2000" b="1" kern="100" dirty="0">
                        <a:effectLst/>
                        <a:latin typeface="微软雅黑" panose="020B0503020204020204" pitchFamily="34" charset="-122"/>
                        <a:ea typeface="微软雅黑" panose="020B0503020204020204" pitchFamily="34" charset="-122"/>
                        <a:cs typeface="Times New Roman"/>
                      </a:endParaRP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r>
                        <a:rPr lang="zh-CN" sz="2000" b="1" kern="100">
                          <a:effectLst/>
                          <a:latin typeface="微软雅黑" panose="020B0503020204020204" pitchFamily="34" charset="-122"/>
                          <a:ea typeface="微软雅黑" panose="020B0503020204020204" pitchFamily="34" charset="-122"/>
                          <a:cs typeface="Times New Roman"/>
                        </a:rPr>
                        <a:t>指南针</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zh-CN" altLang="en-US"/>
                    </a:p>
                  </a:txBody>
                  <a:tcPr/>
                </a:tc>
              </a:tr>
              <a:tr h="576064">
                <a:tc vMerge="1">
                  <a:txBody>
                    <a:bodyPr/>
                    <a:lstStyle/>
                    <a:p>
                      <a:endParaRPr lang="zh-CN" altLang="en-US"/>
                    </a:p>
                  </a:txBody>
                  <a:tcPr/>
                </a:tc>
                <a:tc>
                  <a:txBody>
                    <a:bodyPr/>
                    <a:lstStyle/>
                    <a:p>
                      <a:pPr algn="ctr">
                        <a:lnSpc>
                          <a:spcPts val="1900"/>
                        </a:lnSpc>
                        <a:spcAft>
                          <a:spcPts val="0"/>
                        </a:spcAft>
                      </a:pPr>
                      <a:r>
                        <a:rPr lang="zh-CN" sz="2000" b="1" kern="100">
                          <a:effectLst/>
                          <a:latin typeface="微软雅黑" panose="020B0503020204020204" pitchFamily="34" charset="-122"/>
                          <a:ea typeface="微软雅黑" panose="020B0503020204020204" pitchFamily="34" charset="-122"/>
                          <a:cs typeface="Times New Roman"/>
                        </a:rPr>
                        <a:t>宋、元</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algn="ctr">
                        <a:lnSpc>
                          <a:spcPts val="1900"/>
                        </a:lnSpc>
                        <a:spcAft>
                          <a:spcPts val="0"/>
                        </a:spcAft>
                      </a:pPr>
                      <a:endParaRPr lang="zh-CN" sz="2000" b="1" kern="100" dirty="0">
                        <a:effectLst/>
                        <a:latin typeface="微软雅黑" panose="020B0503020204020204" pitchFamily="34" charset="-122"/>
                        <a:ea typeface="微软雅黑" panose="020B0503020204020204" pitchFamily="34" charset="-122"/>
                        <a:cs typeface="Times New Roman"/>
                      </a:endParaRP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r>
                        <a:rPr lang="zh-CN" sz="2000" b="1" kern="100">
                          <a:effectLst/>
                          <a:latin typeface="微软雅黑" panose="020B0503020204020204" pitchFamily="34" charset="-122"/>
                          <a:ea typeface="微软雅黑" panose="020B0503020204020204" pitchFamily="34" charset="-122"/>
                          <a:cs typeface="Times New Roman"/>
                        </a:rPr>
                        <a:t>火药武器</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zh-CN" altLang="en-US"/>
                    </a:p>
                  </a:txBody>
                  <a:tcPr/>
                </a:tc>
              </a:tr>
              <a:tr h="529259">
                <a:tc>
                  <a:txBody>
                    <a:bodyPr/>
                    <a:lstStyle/>
                    <a:p>
                      <a:pPr algn="ctr">
                        <a:lnSpc>
                          <a:spcPts val="19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a:rPr>
                        <a:t>史学</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19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a:rPr>
                        <a:t>北宋</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r>
                        <a:rPr lang="zh-CN" sz="2000" b="1" kern="100">
                          <a:effectLst/>
                          <a:latin typeface="微软雅黑" panose="020B0503020204020204" pitchFamily="34" charset="-122"/>
                          <a:ea typeface="微软雅黑" panose="020B0503020204020204" pitchFamily="34" charset="-122"/>
                          <a:cs typeface="Times New Roman"/>
                        </a:rPr>
                        <a:t>司马光</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endParaRPr lang="zh-CN" sz="2000" b="1" kern="100" dirty="0">
                        <a:effectLst/>
                        <a:latin typeface="微软雅黑" panose="020B0503020204020204" pitchFamily="34" charset="-122"/>
                        <a:ea typeface="微软雅黑" panose="020B0503020204020204" pitchFamily="34" charset="-122"/>
                        <a:cs typeface="Times New Roman"/>
                      </a:endParaRP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r>
                        <a:rPr lang="zh-CN" sz="2000" b="1" kern="100" dirty="0">
                          <a:solidFill>
                            <a:srgbClr val="FF0000"/>
                          </a:solidFill>
                          <a:effectLst/>
                          <a:latin typeface="微软雅黑" panose="020B0503020204020204" pitchFamily="34" charset="-122"/>
                          <a:ea typeface="微软雅黑" panose="020B0503020204020204" pitchFamily="34" charset="-122"/>
                          <a:cs typeface="Times New Roman"/>
                        </a:rPr>
                        <a:t>编年体通史（战国——五代）</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02719">
                <a:tc rowSpan="3">
                  <a:txBody>
                    <a:bodyPr/>
                    <a:lstStyle/>
                    <a:p>
                      <a:pPr algn="ctr">
                        <a:lnSpc>
                          <a:spcPts val="19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a:rPr>
                        <a:t>文学（宋词）</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1900"/>
                        </a:lnSpc>
                        <a:spcAft>
                          <a:spcPts val="0"/>
                        </a:spcAft>
                      </a:pPr>
                      <a:r>
                        <a:rPr lang="zh-CN" sz="2000" b="1" kern="100">
                          <a:effectLst/>
                          <a:latin typeface="微软雅黑" panose="020B0503020204020204" pitchFamily="34" charset="-122"/>
                          <a:ea typeface="微软雅黑" panose="020B0503020204020204" pitchFamily="34" charset="-122"/>
                          <a:cs typeface="Times New Roman"/>
                        </a:rPr>
                        <a:t>北宋</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endParaRPr lang="zh-CN" sz="2000" b="1" kern="100" dirty="0">
                        <a:effectLst/>
                        <a:latin typeface="微软雅黑" panose="020B0503020204020204" pitchFamily="34" charset="-122"/>
                        <a:ea typeface="微软雅黑" panose="020B0503020204020204" pitchFamily="34" charset="-122"/>
                        <a:cs typeface="Times New Roman"/>
                      </a:endParaRP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a:rPr>
                        <a:t>《念奴娇·赤壁怀古》</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r>
                        <a:rPr lang="zh-CN" sz="2000" b="1" kern="100">
                          <a:effectLst/>
                          <a:latin typeface="微软雅黑" panose="020B0503020204020204" pitchFamily="34" charset="-122"/>
                          <a:ea typeface="微软雅黑" panose="020B0503020204020204" pitchFamily="34" charset="-122"/>
                          <a:cs typeface="Times New Roman"/>
                        </a:rPr>
                        <a:t>豪迈奔放</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06730">
                <a:tc vMerge="1">
                  <a:txBody>
                    <a:bodyPr/>
                    <a:lstStyle/>
                    <a:p>
                      <a:endParaRPr lang="zh-CN" altLang="en-US"/>
                    </a:p>
                  </a:txBody>
                  <a:tcPr/>
                </a:tc>
                <a:tc>
                  <a:txBody>
                    <a:bodyPr/>
                    <a:lstStyle/>
                    <a:p>
                      <a:pPr algn="ctr">
                        <a:lnSpc>
                          <a:spcPts val="1900"/>
                        </a:lnSpc>
                        <a:spcAft>
                          <a:spcPts val="0"/>
                        </a:spcAft>
                      </a:pPr>
                      <a:r>
                        <a:rPr lang="zh-CN" sz="2000" b="1" kern="100">
                          <a:effectLst/>
                          <a:latin typeface="微软雅黑" panose="020B0503020204020204" pitchFamily="34" charset="-122"/>
                          <a:ea typeface="微软雅黑" panose="020B0503020204020204" pitchFamily="34" charset="-122"/>
                          <a:cs typeface="Times New Roman"/>
                        </a:rPr>
                        <a:t>两宋之交</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endParaRPr lang="zh-CN" sz="2000" b="1" kern="100" dirty="0">
                        <a:effectLst/>
                        <a:latin typeface="微软雅黑" panose="020B0503020204020204" pitchFamily="34" charset="-122"/>
                        <a:ea typeface="微软雅黑" panose="020B0503020204020204" pitchFamily="34" charset="-122"/>
                        <a:cs typeface="Times New Roman"/>
                      </a:endParaRP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a:rPr>
                        <a:t>《声声慢·寻寻觅觅》</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a:rPr>
                        <a:t>委婉真挚，清新</a:t>
                      </a:r>
                      <a:r>
                        <a:rPr lang="zh-CN" sz="2000" b="1" kern="100" dirty="0" smtClean="0">
                          <a:effectLst/>
                          <a:latin typeface="微软雅黑" panose="020B0503020204020204" pitchFamily="34" charset="-122"/>
                          <a:ea typeface="微软雅黑" panose="020B0503020204020204" pitchFamily="34" charset="-122"/>
                          <a:cs typeface="Times New Roman"/>
                        </a:rPr>
                        <a:t>自然</a:t>
                      </a:r>
                      <a:r>
                        <a:rPr lang="zh-CN" altLang="en-US" sz="2000" b="1" kern="100" dirty="0" smtClean="0">
                          <a:effectLst/>
                          <a:latin typeface="微软雅黑" panose="020B0503020204020204" pitchFamily="34" charset="-122"/>
                          <a:ea typeface="微软雅黑" panose="020B0503020204020204" pitchFamily="34" charset="-122"/>
                          <a:cs typeface="Times New Roman"/>
                        </a:rPr>
                        <a:t>，忧患意识</a:t>
                      </a:r>
                      <a:endParaRPr lang="zh-CN" sz="2000" b="1" kern="100" dirty="0">
                        <a:effectLst/>
                        <a:latin typeface="微软雅黑" panose="020B0503020204020204" pitchFamily="34" charset="-122"/>
                        <a:ea typeface="微软雅黑" panose="020B0503020204020204" pitchFamily="34" charset="-122"/>
                        <a:cs typeface="Times New Roman"/>
                      </a:endParaRP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68443">
                <a:tc vMerge="1">
                  <a:txBody>
                    <a:bodyPr/>
                    <a:lstStyle/>
                    <a:p>
                      <a:endParaRPr lang="zh-CN" altLang="en-US"/>
                    </a:p>
                  </a:txBody>
                  <a:tcPr/>
                </a:tc>
                <a:tc>
                  <a:txBody>
                    <a:bodyPr/>
                    <a:lstStyle/>
                    <a:p>
                      <a:pPr algn="ctr">
                        <a:lnSpc>
                          <a:spcPts val="1900"/>
                        </a:lnSpc>
                        <a:spcAft>
                          <a:spcPts val="0"/>
                        </a:spcAft>
                      </a:pPr>
                      <a:r>
                        <a:rPr lang="zh-CN" sz="2000" b="1" kern="100">
                          <a:effectLst/>
                          <a:latin typeface="微软雅黑" panose="020B0503020204020204" pitchFamily="34" charset="-122"/>
                          <a:ea typeface="微软雅黑" panose="020B0503020204020204" pitchFamily="34" charset="-122"/>
                          <a:cs typeface="Times New Roman"/>
                        </a:rPr>
                        <a:t>南宋</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endParaRPr lang="zh-CN" sz="2000" b="1" kern="100" dirty="0">
                        <a:effectLst/>
                        <a:latin typeface="微软雅黑" panose="020B0503020204020204" pitchFamily="34" charset="-122"/>
                        <a:ea typeface="微软雅黑" panose="020B0503020204020204" pitchFamily="34" charset="-122"/>
                        <a:cs typeface="Times New Roman"/>
                      </a:endParaRP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r>
                        <a:rPr lang="zh-CN" sz="2000" b="1" kern="100">
                          <a:effectLst/>
                          <a:latin typeface="微软雅黑" panose="020B0503020204020204" pitchFamily="34" charset="-122"/>
                          <a:ea typeface="微软雅黑" panose="020B0503020204020204" pitchFamily="34" charset="-122"/>
                          <a:cs typeface="Times New Roman"/>
                        </a:rPr>
                        <a:t>《破阵子》</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a:rPr>
                        <a:t>倾吐对山河的</a:t>
                      </a:r>
                      <a:r>
                        <a:rPr lang="zh-CN" sz="2000" b="1" kern="100" dirty="0" smtClean="0">
                          <a:effectLst/>
                          <a:latin typeface="微软雅黑" panose="020B0503020204020204" pitchFamily="34" charset="-122"/>
                          <a:ea typeface="微软雅黑" panose="020B0503020204020204" pitchFamily="34" charset="-122"/>
                          <a:cs typeface="Times New Roman"/>
                        </a:rPr>
                        <a:t>悲痛</a:t>
                      </a:r>
                      <a:r>
                        <a:rPr lang="zh-CN" altLang="en-US" sz="2000" b="1" kern="100" dirty="0" smtClean="0">
                          <a:effectLst/>
                          <a:latin typeface="微软雅黑" panose="020B0503020204020204" pitchFamily="34" charset="-122"/>
                          <a:ea typeface="微软雅黑" panose="020B0503020204020204" pitchFamily="34" charset="-122"/>
                          <a:cs typeface="Times New Roman"/>
                        </a:rPr>
                        <a:t>（抗金）</a:t>
                      </a:r>
                      <a:endParaRPr lang="zh-CN" sz="2000" b="1" kern="100" dirty="0">
                        <a:effectLst/>
                        <a:latin typeface="微软雅黑" panose="020B0503020204020204" pitchFamily="34" charset="-122"/>
                        <a:ea typeface="微软雅黑" panose="020B0503020204020204" pitchFamily="34" charset="-122"/>
                        <a:cs typeface="Times New Roman"/>
                      </a:endParaRP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06730">
                <a:tc>
                  <a:txBody>
                    <a:bodyPr/>
                    <a:lstStyle/>
                    <a:p>
                      <a:pPr algn="ctr">
                        <a:lnSpc>
                          <a:spcPts val="19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a:rPr>
                        <a:t>文学（元曲）</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1900"/>
                        </a:lnSpc>
                        <a:spcAft>
                          <a:spcPts val="0"/>
                        </a:spcAft>
                      </a:pPr>
                      <a:r>
                        <a:rPr lang="zh-CN" sz="2000" b="1" kern="100">
                          <a:effectLst/>
                          <a:latin typeface="微软雅黑" panose="020B0503020204020204" pitchFamily="34" charset="-122"/>
                          <a:ea typeface="微软雅黑" panose="020B0503020204020204" pitchFamily="34" charset="-122"/>
                          <a:cs typeface="Times New Roman"/>
                        </a:rPr>
                        <a:t>元朝</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r>
                        <a:rPr lang="zh-CN" sz="2000" b="1" kern="100">
                          <a:effectLst/>
                          <a:latin typeface="微软雅黑" panose="020B0503020204020204" pitchFamily="34" charset="-122"/>
                          <a:ea typeface="微软雅黑" panose="020B0503020204020204" pitchFamily="34" charset="-122"/>
                          <a:cs typeface="Times New Roman"/>
                        </a:rPr>
                        <a:t>关汉卿</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r>
                        <a:rPr lang="zh-CN" sz="2000" b="1" kern="100">
                          <a:effectLst/>
                          <a:latin typeface="微软雅黑" panose="020B0503020204020204" pitchFamily="34" charset="-122"/>
                          <a:ea typeface="微软雅黑" panose="020B0503020204020204" pitchFamily="34" charset="-122"/>
                          <a:cs typeface="Times New Roman"/>
                        </a:rPr>
                        <a:t>《窦娥冤》</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a:rPr>
                        <a:t>鞭挞黑恶势力</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3215">
                <a:tc rowSpan="2">
                  <a:txBody>
                    <a:bodyPr/>
                    <a:lstStyle/>
                    <a:p>
                      <a:pPr algn="ctr">
                        <a:lnSpc>
                          <a:spcPts val="1900"/>
                        </a:lnSpc>
                        <a:spcAft>
                          <a:spcPts val="0"/>
                        </a:spcAft>
                      </a:pPr>
                      <a:r>
                        <a:rPr lang="zh-CN" sz="2000" b="1" kern="100" dirty="0" smtClean="0">
                          <a:effectLst/>
                          <a:latin typeface="微软雅黑" panose="020B0503020204020204" pitchFamily="34" charset="-122"/>
                          <a:ea typeface="微软雅黑" panose="020B0503020204020204" pitchFamily="34" charset="-122"/>
                          <a:cs typeface="Times New Roman"/>
                        </a:rPr>
                        <a:t>绘画</a:t>
                      </a:r>
                      <a:endParaRPr lang="en-US" altLang="zh-CN" sz="2000" b="1" kern="100" dirty="0" smtClean="0">
                        <a:effectLst/>
                        <a:latin typeface="微软雅黑" panose="020B0503020204020204" pitchFamily="34" charset="-122"/>
                        <a:ea typeface="微软雅黑" panose="020B0503020204020204" pitchFamily="34" charset="-122"/>
                        <a:cs typeface="Times New Roman"/>
                      </a:endParaRPr>
                    </a:p>
                    <a:p>
                      <a:pPr algn="just">
                        <a:lnSpc>
                          <a:spcPts val="1900"/>
                        </a:lnSpc>
                        <a:spcAft>
                          <a:spcPts val="0"/>
                        </a:spcAft>
                      </a:pPr>
                      <a:r>
                        <a:rPr lang="zh-CN" altLang="en-US" sz="2000" b="1" kern="100" dirty="0" smtClean="0">
                          <a:effectLst/>
                          <a:latin typeface="微软雅黑" panose="020B0503020204020204" pitchFamily="34" charset="-122"/>
                          <a:ea typeface="微软雅黑" panose="020B0503020204020204" pitchFamily="34" charset="-122"/>
                          <a:cs typeface="Times New Roman"/>
                        </a:rPr>
                        <a:t>（山水、花鸟、风俗画）</a:t>
                      </a:r>
                      <a:endParaRPr lang="zh-CN" sz="2000" b="1" kern="100" dirty="0">
                        <a:effectLst/>
                        <a:latin typeface="微软雅黑" panose="020B0503020204020204" pitchFamily="34" charset="-122"/>
                        <a:ea typeface="微软雅黑" panose="020B0503020204020204" pitchFamily="34" charset="-122"/>
                        <a:cs typeface="Times New Roman"/>
                      </a:endParaRP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19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a:rPr>
                        <a:t>北宋</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r>
                        <a:rPr lang="zh-CN" sz="2000" b="1" kern="100">
                          <a:effectLst/>
                          <a:latin typeface="微软雅黑" panose="020B0503020204020204" pitchFamily="34" charset="-122"/>
                          <a:ea typeface="微软雅黑" panose="020B0503020204020204" pitchFamily="34" charset="-122"/>
                          <a:cs typeface="Times New Roman"/>
                        </a:rPr>
                        <a:t>张择端</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endParaRPr lang="zh-CN" sz="2000" b="1" kern="100" dirty="0">
                        <a:effectLst/>
                        <a:latin typeface="微软雅黑" panose="020B0503020204020204" pitchFamily="34" charset="-122"/>
                        <a:ea typeface="微软雅黑" panose="020B0503020204020204" pitchFamily="34" charset="-122"/>
                        <a:cs typeface="Times New Roman"/>
                      </a:endParaRP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a:rPr>
                        <a:t>风俗画</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77715">
                <a:tc vMerge="1">
                  <a:txBody>
                    <a:bodyPr/>
                    <a:lstStyle/>
                    <a:p>
                      <a:endParaRPr lang="zh-CN" altLang="en-US"/>
                    </a:p>
                  </a:txBody>
                  <a:tcPr/>
                </a:tc>
                <a:tc>
                  <a:txBody>
                    <a:bodyPr/>
                    <a:lstStyle/>
                    <a:p>
                      <a:pPr algn="ctr">
                        <a:lnSpc>
                          <a:spcPts val="19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a:rPr>
                        <a:t>元朝</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a:rPr>
                        <a:t>赵孟</a:t>
                      </a:r>
                      <a:r>
                        <a:rPr lang="zh-CN" sz="2000" b="1" kern="100" dirty="0" smtClean="0">
                          <a:effectLst/>
                          <a:latin typeface="微软雅黑" panose="020B0503020204020204" pitchFamily="34" charset="-122"/>
                          <a:ea typeface="微软雅黑" panose="020B0503020204020204" pitchFamily="34" charset="-122"/>
                          <a:cs typeface="Times New Roman"/>
                        </a:rPr>
                        <a:t>覜</a:t>
                      </a:r>
                      <a:r>
                        <a:rPr lang="zh-CN" altLang="en-US" sz="2000" b="0" i="0" u="none" strike="noStrike" dirty="0" smtClean="0">
                          <a:solidFill>
                            <a:srgbClr val="333333"/>
                          </a:solidFill>
                          <a:effectLst/>
                          <a:latin typeface="arial"/>
                        </a:rPr>
                        <a:t>（</a:t>
                      </a:r>
                      <a:r>
                        <a:rPr lang="en-US" altLang="zh-CN" sz="2000" b="0" i="0" u="none" strike="noStrike" dirty="0" err="1" smtClean="0">
                          <a:solidFill>
                            <a:srgbClr val="333333"/>
                          </a:solidFill>
                          <a:effectLst/>
                          <a:latin typeface="arial"/>
                        </a:rPr>
                        <a:t>fǔ</a:t>
                      </a:r>
                      <a:r>
                        <a:rPr lang="zh-CN" altLang="en-US" sz="2000" b="0" i="0" u="none" strike="noStrike" dirty="0" smtClean="0">
                          <a:solidFill>
                            <a:srgbClr val="333333"/>
                          </a:solidFill>
                          <a:effectLst/>
                          <a:latin typeface="arial"/>
                        </a:rPr>
                        <a:t>）</a:t>
                      </a:r>
                      <a:endParaRPr lang="zh-CN" sz="2000" b="1" kern="100" dirty="0">
                        <a:effectLst/>
                        <a:latin typeface="微软雅黑" panose="020B0503020204020204" pitchFamily="34" charset="-122"/>
                        <a:ea typeface="微软雅黑" panose="020B0503020204020204" pitchFamily="34" charset="-122"/>
                        <a:cs typeface="Times New Roman"/>
                      </a:endParaRP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r>
                        <a:rPr lang="en-US" altLang="zh-CN" sz="2000" b="1" kern="100" dirty="0" smtClean="0">
                          <a:effectLst/>
                          <a:latin typeface="微软雅黑" panose="020B0503020204020204" pitchFamily="34" charset="-122"/>
                          <a:ea typeface="微软雅黑" panose="020B0503020204020204" pitchFamily="34" charset="-122"/>
                          <a:cs typeface="Times New Roman"/>
                        </a:rPr>
                        <a:t>《</a:t>
                      </a:r>
                      <a:r>
                        <a:rPr lang="zh-CN" altLang="en-US" sz="2000" b="1" kern="100" dirty="0" smtClean="0">
                          <a:effectLst/>
                          <a:latin typeface="微软雅黑" panose="020B0503020204020204" pitchFamily="34" charset="-122"/>
                          <a:ea typeface="微软雅黑" panose="020B0503020204020204" pitchFamily="34" charset="-122"/>
                          <a:cs typeface="Times New Roman"/>
                        </a:rPr>
                        <a:t>红衣罗汉</a:t>
                      </a:r>
                      <a:r>
                        <a:rPr lang="en-US" altLang="zh-CN" sz="2000" b="1" kern="100" dirty="0" smtClean="0">
                          <a:effectLst/>
                          <a:latin typeface="微软雅黑" panose="020B0503020204020204" pitchFamily="34" charset="-122"/>
                          <a:ea typeface="微软雅黑" panose="020B0503020204020204" pitchFamily="34" charset="-122"/>
                          <a:cs typeface="Times New Roman"/>
                        </a:rPr>
                        <a:t>》 </a:t>
                      </a:r>
                      <a:r>
                        <a:rPr lang="en-US" sz="2000" b="1" kern="100" dirty="0">
                          <a:effectLst/>
                          <a:latin typeface="微软雅黑" panose="020B0503020204020204" pitchFamily="34" charset="-122"/>
                          <a:ea typeface="微软雅黑" panose="020B0503020204020204" pitchFamily="34" charset="-122"/>
                          <a:cs typeface="Times New Roman"/>
                        </a:rPr>
                        <a:t> </a:t>
                      </a:r>
                      <a:endParaRPr lang="zh-CN" sz="2000" b="1" kern="100" dirty="0">
                        <a:effectLst/>
                        <a:latin typeface="微软雅黑" panose="020B0503020204020204" pitchFamily="34" charset="-122"/>
                        <a:ea typeface="微软雅黑" panose="020B0503020204020204" pitchFamily="34" charset="-122"/>
                        <a:cs typeface="Times New Roman"/>
                      </a:endParaRP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r>
                        <a:rPr lang="zh-CN" sz="2000" b="1" kern="100" dirty="0">
                          <a:solidFill>
                            <a:srgbClr val="FF0000"/>
                          </a:solidFill>
                          <a:effectLst/>
                          <a:latin typeface="微软雅黑" panose="020B0503020204020204" pitchFamily="34" charset="-122"/>
                          <a:ea typeface="微软雅黑" panose="020B0503020204020204" pitchFamily="34" charset="-122"/>
                          <a:cs typeface="Times New Roman"/>
                        </a:rPr>
                        <a:t>神品</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04056">
                <a:tc rowSpan="2">
                  <a:txBody>
                    <a:bodyPr/>
                    <a:lstStyle/>
                    <a:p>
                      <a:pPr algn="ctr">
                        <a:lnSpc>
                          <a:spcPts val="19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a:rPr>
                        <a:t>书法</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1900"/>
                        </a:lnSpc>
                        <a:spcAft>
                          <a:spcPts val="0"/>
                        </a:spcAft>
                      </a:pPr>
                      <a:r>
                        <a:rPr lang="zh-CN" sz="2000" b="1" kern="100">
                          <a:effectLst/>
                          <a:latin typeface="微软雅黑" panose="020B0503020204020204" pitchFamily="34" charset="-122"/>
                          <a:ea typeface="微软雅黑" panose="020B0503020204020204" pitchFamily="34" charset="-122"/>
                          <a:cs typeface="Times New Roman"/>
                        </a:rPr>
                        <a:t>北宋</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r>
                        <a:rPr lang="zh-CN" sz="2000" b="1" kern="100" dirty="0">
                          <a:solidFill>
                            <a:srgbClr val="FF0000"/>
                          </a:solidFill>
                          <a:effectLst/>
                          <a:latin typeface="微软雅黑" panose="020B0503020204020204" pitchFamily="34" charset="-122"/>
                          <a:ea typeface="微软雅黑" panose="020B0503020204020204" pitchFamily="34" charset="-122"/>
                          <a:cs typeface="Times New Roman"/>
                        </a:rPr>
                        <a:t>宋四家</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a:rPr>
                        <a:t>苏轼、黄庭坚、米芾、蔡襄</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900"/>
                        </a:lnSpc>
                        <a:spcAft>
                          <a:spcPts val="0"/>
                        </a:spcAft>
                      </a:pPr>
                      <a:r>
                        <a:rPr lang="en-US" sz="2000" b="1" kern="100" dirty="0">
                          <a:effectLst/>
                          <a:latin typeface="微软雅黑" panose="020B0503020204020204" pitchFamily="34" charset="-122"/>
                          <a:ea typeface="微软雅黑" panose="020B0503020204020204" pitchFamily="34" charset="-122"/>
                          <a:cs typeface="Times New Roman"/>
                        </a:rPr>
                        <a:t> </a:t>
                      </a:r>
                      <a:endParaRPr lang="zh-CN" sz="2000" b="1" kern="100" dirty="0">
                        <a:effectLst/>
                        <a:latin typeface="微软雅黑" panose="020B0503020204020204" pitchFamily="34" charset="-122"/>
                        <a:ea typeface="微软雅黑" panose="020B0503020204020204" pitchFamily="34" charset="-122"/>
                        <a:cs typeface="Times New Roman"/>
                      </a:endParaRPr>
                    </a:p>
                    <a:p>
                      <a:pPr algn="ctr">
                        <a:lnSpc>
                          <a:spcPts val="1900"/>
                        </a:lnSpc>
                        <a:spcAft>
                          <a:spcPts val="0"/>
                        </a:spcAft>
                      </a:pPr>
                      <a:r>
                        <a:rPr lang="en-US" sz="2000" b="1" kern="100" dirty="0">
                          <a:effectLst/>
                          <a:latin typeface="微软雅黑" panose="020B0503020204020204" pitchFamily="34" charset="-122"/>
                          <a:ea typeface="微软雅黑" panose="020B0503020204020204" pitchFamily="34" charset="-122"/>
                          <a:cs typeface="Times New Roman"/>
                        </a:rPr>
                        <a:t> </a:t>
                      </a:r>
                      <a:endParaRPr lang="zh-CN" sz="2000" b="1" kern="100" dirty="0">
                        <a:effectLst/>
                        <a:latin typeface="微软雅黑" panose="020B0503020204020204" pitchFamily="34" charset="-122"/>
                        <a:ea typeface="微软雅黑" panose="020B0503020204020204" pitchFamily="34" charset="-122"/>
                        <a:cs typeface="Times New Roman"/>
                      </a:endParaRP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9249">
                <a:tc vMerge="1">
                  <a:txBody>
                    <a:bodyPr/>
                    <a:lstStyle/>
                    <a:p>
                      <a:endParaRPr lang="zh-CN" altLang="en-US"/>
                    </a:p>
                  </a:txBody>
                  <a:tcPr/>
                </a:tc>
                <a:tc>
                  <a:txBody>
                    <a:bodyPr/>
                    <a:lstStyle/>
                    <a:p>
                      <a:pPr algn="ctr">
                        <a:lnSpc>
                          <a:spcPts val="1900"/>
                        </a:lnSpc>
                        <a:spcAft>
                          <a:spcPts val="0"/>
                        </a:spcAft>
                      </a:pPr>
                      <a:r>
                        <a:rPr lang="zh-CN" sz="2000" b="1" kern="100">
                          <a:effectLst/>
                          <a:latin typeface="微软雅黑" panose="020B0503020204020204" pitchFamily="34" charset="-122"/>
                          <a:ea typeface="微软雅黑" panose="020B0503020204020204" pitchFamily="34" charset="-122"/>
                          <a:cs typeface="Times New Roman"/>
                        </a:rPr>
                        <a:t>元朝</a:t>
                      </a: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a:rPr>
                        <a:t>赵孟</a:t>
                      </a:r>
                      <a:r>
                        <a:rPr lang="zh-CN" sz="2000" b="1" kern="100" dirty="0" smtClean="0">
                          <a:effectLst/>
                          <a:latin typeface="微软雅黑" panose="020B0503020204020204" pitchFamily="34" charset="-122"/>
                          <a:ea typeface="微软雅黑" panose="020B0503020204020204" pitchFamily="34" charset="-122"/>
                          <a:cs typeface="Times New Roman"/>
                        </a:rPr>
                        <a:t>覜</a:t>
                      </a:r>
                      <a:r>
                        <a:rPr lang="zh-CN" altLang="en-US" sz="2000" b="0" i="0" u="none" strike="noStrike" dirty="0" smtClean="0">
                          <a:solidFill>
                            <a:srgbClr val="333333"/>
                          </a:solidFill>
                          <a:effectLst/>
                          <a:latin typeface="arial"/>
                        </a:rPr>
                        <a:t>（</a:t>
                      </a:r>
                      <a:r>
                        <a:rPr lang="en-US" altLang="zh-CN" sz="2000" b="0" i="0" u="none" strike="noStrike" dirty="0" err="1" smtClean="0">
                          <a:solidFill>
                            <a:srgbClr val="333333"/>
                          </a:solidFill>
                          <a:effectLst/>
                          <a:latin typeface="arial"/>
                        </a:rPr>
                        <a:t>fǔ</a:t>
                      </a:r>
                      <a:r>
                        <a:rPr lang="zh-CN" altLang="en-US" sz="2000" b="0" i="0" u="none" strike="noStrike" dirty="0" smtClean="0">
                          <a:solidFill>
                            <a:srgbClr val="333333"/>
                          </a:solidFill>
                          <a:effectLst/>
                          <a:latin typeface="arial"/>
                        </a:rPr>
                        <a:t>）</a:t>
                      </a:r>
                      <a:endParaRPr lang="zh-CN" sz="2000" b="1" kern="100" dirty="0">
                        <a:effectLst/>
                        <a:latin typeface="微软雅黑" panose="020B0503020204020204" pitchFamily="34" charset="-122"/>
                        <a:ea typeface="微软雅黑" panose="020B0503020204020204" pitchFamily="34" charset="-122"/>
                        <a:cs typeface="Times New Roman"/>
                      </a:endParaRP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900"/>
                        </a:lnSpc>
                        <a:spcAft>
                          <a:spcPts val="0"/>
                        </a:spcAft>
                      </a:pPr>
                      <a:r>
                        <a:rPr lang="en-US" sz="2000" b="1" kern="100" dirty="0">
                          <a:effectLst/>
                          <a:latin typeface="微软雅黑" panose="020B0503020204020204" pitchFamily="34" charset="-122"/>
                          <a:ea typeface="微软雅黑" panose="020B0503020204020204" pitchFamily="34" charset="-122"/>
                          <a:cs typeface="Times New Roman"/>
                        </a:rPr>
                        <a:t> </a:t>
                      </a:r>
                      <a:r>
                        <a:rPr lang="en-US" altLang="zh-CN" sz="2000" b="1" kern="100" dirty="0" smtClean="0">
                          <a:effectLst/>
                          <a:latin typeface="微软雅黑" panose="020B0503020204020204" pitchFamily="34" charset="-122"/>
                          <a:ea typeface="微软雅黑" panose="020B0503020204020204" pitchFamily="34" charset="-122"/>
                          <a:cs typeface="Times New Roman"/>
                        </a:rPr>
                        <a:t>《</a:t>
                      </a:r>
                      <a:r>
                        <a:rPr lang="zh-CN" altLang="en-US" sz="2000" b="1" kern="100" dirty="0" smtClean="0">
                          <a:effectLst/>
                          <a:latin typeface="微软雅黑" panose="020B0503020204020204" pitchFamily="34" charset="-122"/>
                          <a:ea typeface="微软雅黑" panose="020B0503020204020204" pitchFamily="34" charset="-122"/>
                          <a:cs typeface="Times New Roman"/>
                        </a:rPr>
                        <a:t>兰亭十一跋</a:t>
                      </a:r>
                      <a:r>
                        <a:rPr lang="en-US" altLang="zh-CN" sz="2000" b="1" kern="100" dirty="0" smtClean="0">
                          <a:effectLst/>
                          <a:latin typeface="微软雅黑" panose="020B0503020204020204" pitchFamily="34" charset="-122"/>
                          <a:ea typeface="微软雅黑" panose="020B0503020204020204" pitchFamily="34" charset="-122"/>
                          <a:cs typeface="Times New Roman"/>
                        </a:rPr>
                        <a:t>》</a:t>
                      </a:r>
                      <a:endParaRPr lang="zh-CN" sz="2000" b="1" kern="100" dirty="0">
                        <a:effectLst/>
                        <a:latin typeface="微软雅黑" panose="020B0503020204020204" pitchFamily="34" charset="-122"/>
                        <a:ea typeface="微软雅黑" panose="020B0503020204020204" pitchFamily="34" charset="-122"/>
                        <a:cs typeface="Times New Roman"/>
                      </a:endParaRP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algn="ctr">
                        <a:lnSpc>
                          <a:spcPts val="1900"/>
                        </a:lnSpc>
                        <a:spcAft>
                          <a:spcPts val="0"/>
                        </a:spcAft>
                      </a:pPr>
                      <a:endParaRPr lang="zh-CN" sz="2000" b="1" kern="100" dirty="0">
                        <a:effectLst/>
                        <a:latin typeface="微软雅黑" panose="020B0503020204020204" pitchFamily="34" charset="-122"/>
                        <a:ea typeface="微软雅黑" panose="020B0503020204020204" pitchFamily="34" charset="-122"/>
                        <a:cs typeface="Times New Roman"/>
                      </a:endParaRPr>
                    </a:p>
                  </a:txBody>
                  <a:tcPr marL="108013" marR="10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文本框 13">
            <a:extLst>
              <a:ext uri="{FF2B5EF4-FFF2-40B4-BE49-F238E27FC236}">
                <a16:creationId xmlns:a16="http://schemas.microsoft.com/office/drawing/2014/main" xmlns="" id="{FF3D138A-5932-423C-A2F2-D4E3B0A505A9}"/>
              </a:ext>
            </a:extLst>
          </p:cNvPr>
          <p:cNvSpPr txBox="1"/>
          <p:nvPr/>
        </p:nvSpPr>
        <p:spPr>
          <a:xfrm>
            <a:off x="204730" y="24690"/>
            <a:ext cx="803482" cy="7294260"/>
          </a:xfrm>
          <a:prstGeom prst="rect">
            <a:avLst/>
          </a:prstGeom>
          <a:noFill/>
        </p:spPr>
        <p:txBody>
          <a:bodyPr wrap="square" lIns="91397" tIns="45698" rIns="91397" bIns="45698" rtlCol="0">
            <a:spAutoFit/>
          </a:bodyPr>
          <a:lstStyle/>
          <a:p>
            <a:pPr defTabSz="1036371"/>
            <a:r>
              <a:rPr lang="zh-CN" altLang="en-US" sz="3600" b="1" dirty="0" smtClean="0">
                <a:solidFill>
                  <a:prstClr val="black"/>
                </a:solidFill>
                <a:latin typeface="微软雅黑" panose="020B0503020204020204" pitchFamily="34" charset="-122"/>
                <a:ea typeface="微软雅黑" panose="020B0503020204020204" pitchFamily="34" charset="-122"/>
              </a:rPr>
              <a:t>四、</a:t>
            </a:r>
            <a:endParaRPr lang="en-US" altLang="zh-CN" sz="3600" b="1" dirty="0">
              <a:solidFill>
                <a:prstClr val="black"/>
              </a:solidFill>
              <a:latin typeface="微软雅黑" panose="020B0503020204020204" pitchFamily="34" charset="-122"/>
              <a:ea typeface="微软雅黑" panose="020B0503020204020204" pitchFamily="34" charset="-122"/>
            </a:endParaRPr>
          </a:p>
          <a:p>
            <a:pPr defTabSz="1036371"/>
            <a:r>
              <a:rPr lang="zh-CN" altLang="en-US" sz="3600" b="1" dirty="0">
                <a:solidFill>
                  <a:prstClr val="black"/>
                </a:solidFill>
                <a:latin typeface="微软雅黑" panose="020B0503020204020204" pitchFamily="34" charset="-122"/>
                <a:ea typeface="微软雅黑" panose="020B0503020204020204" pitchFamily="34" charset="-122"/>
              </a:rPr>
              <a:t>宋元时期的科技与文学艺术</a:t>
            </a:r>
          </a:p>
        </p:txBody>
      </p:sp>
      <p:sp>
        <p:nvSpPr>
          <p:cNvPr id="6" name="矩形 5"/>
          <p:cNvSpPr/>
          <p:nvPr/>
        </p:nvSpPr>
        <p:spPr>
          <a:xfrm>
            <a:off x="4977156" y="3443258"/>
            <a:ext cx="954107" cy="335989"/>
          </a:xfrm>
          <a:prstGeom prst="rect">
            <a:avLst/>
          </a:prstGeom>
          <a:solidFill>
            <a:srgbClr val="FFFF66"/>
          </a:solidFill>
        </p:spPr>
        <p:txBody>
          <a:bodyPr wrap="none">
            <a:spAutoFit/>
          </a:bodyPr>
          <a:lstStyle/>
          <a:p>
            <a:pPr lvl="0" algn="ctr" defTabSz="1068788">
              <a:lnSpc>
                <a:spcPts val="1900"/>
              </a:lnSpc>
            </a:pPr>
            <a:r>
              <a:rPr lang="zh-CN" altLang="en-US" sz="2000" b="1" kern="100" dirty="0">
                <a:solidFill>
                  <a:prstClr val="black"/>
                </a:solidFill>
                <a:latin typeface="微软雅黑" panose="020B0503020204020204" pitchFamily="34" charset="-122"/>
                <a:ea typeface="微软雅黑" panose="020B0503020204020204" pitchFamily="34" charset="-122"/>
                <a:cs typeface="Times New Roman"/>
              </a:rPr>
              <a:t>李清照</a:t>
            </a:r>
          </a:p>
        </p:txBody>
      </p:sp>
      <p:sp>
        <p:nvSpPr>
          <p:cNvPr id="9" name="矩形 8"/>
          <p:cNvSpPr/>
          <p:nvPr/>
        </p:nvSpPr>
        <p:spPr>
          <a:xfrm>
            <a:off x="5135121" y="2952378"/>
            <a:ext cx="697627" cy="335989"/>
          </a:xfrm>
          <a:prstGeom prst="rect">
            <a:avLst/>
          </a:prstGeom>
          <a:solidFill>
            <a:srgbClr val="FFFF66"/>
          </a:solidFill>
        </p:spPr>
        <p:txBody>
          <a:bodyPr wrap="none">
            <a:spAutoFit/>
          </a:bodyPr>
          <a:lstStyle/>
          <a:p>
            <a:pPr lvl="0" algn="ctr" defTabSz="1068788">
              <a:lnSpc>
                <a:spcPts val="1900"/>
              </a:lnSpc>
            </a:pPr>
            <a:r>
              <a:rPr lang="zh-CN" altLang="en-US" sz="2000" b="1" kern="100" dirty="0">
                <a:solidFill>
                  <a:prstClr val="black"/>
                </a:solidFill>
                <a:latin typeface="微软雅黑" panose="020B0503020204020204" pitchFamily="34" charset="-122"/>
                <a:ea typeface="微软雅黑" panose="020B0503020204020204" pitchFamily="34" charset="-122"/>
                <a:cs typeface="Times New Roman"/>
              </a:rPr>
              <a:t>苏轼</a:t>
            </a:r>
          </a:p>
        </p:txBody>
      </p:sp>
      <p:sp>
        <p:nvSpPr>
          <p:cNvPr id="10" name="矩形 9"/>
          <p:cNvSpPr/>
          <p:nvPr/>
        </p:nvSpPr>
        <p:spPr>
          <a:xfrm>
            <a:off x="4977157" y="4066050"/>
            <a:ext cx="954107" cy="335989"/>
          </a:xfrm>
          <a:prstGeom prst="rect">
            <a:avLst/>
          </a:prstGeom>
          <a:solidFill>
            <a:srgbClr val="FFFF66"/>
          </a:solidFill>
        </p:spPr>
        <p:txBody>
          <a:bodyPr wrap="none">
            <a:spAutoFit/>
          </a:bodyPr>
          <a:lstStyle/>
          <a:p>
            <a:pPr lvl="0" algn="ctr" defTabSz="1068788">
              <a:lnSpc>
                <a:spcPts val="1900"/>
              </a:lnSpc>
            </a:pPr>
            <a:r>
              <a:rPr lang="zh-CN" altLang="en-US" sz="2000" b="1" kern="100" dirty="0">
                <a:solidFill>
                  <a:prstClr val="black"/>
                </a:solidFill>
                <a:latin typeface="微软雅黑" panose="020B0503020204020204" pitchFamily="34" charset="-122"/>
                <a:ea typeface="微软雅黑" panose="020B0503020204020204" pitchFamily="34" charset="-122"/>
                <a:cs typeface="Times New Roman"/>
              </a:rPr>
              <a:t>辛弃疾</a:t>
            </a:r>
          </a:p>
        </p:txBody>
      </p:sp>
      <p:sp>
        <p:nvSpPr>
          <p:cNvPr id="12" name="矩形 11"/>
          <p:cNvSpPr/>
          <p:nvPr/>
        </p:nvSpPr>
        <p:spPr>
          <a:xfrm>
            <a:off x="7349976" y="2455546"/>
            <a:ext cx="1723549" cy="335989"/>
          </a:xfrm>
          <a:prstGeom prst="rect">
            <a:avLst/>
          </a:prstGeom>
          <a:solidFill>
            <a:srgbClr val="FFFF66"/>
          </a:solidFill>
        </p:spPr>
        <p:txBody>
          <a:bodyPr wrap="none">
            <a:spAutoFit/>
          </a:bodyPr>
          <a:lstStyle/>
          <a:p>
            <a:pPr lvl="0" algn="ctr" defTabSz="1068788">
              <a:lnSpc>
                <a:spcPts val="1900"/>
              </a:lnSpc>
            </a:pPr>
            <a:r>
              <a:rPr lang="en-US" altLang="zh-CN" sz="2000" b="1" kern="100" dirty="0">
                <a:solidFill>
                  <a:prstClr val="black"/>
                </a:solidFill>
                <a:latin typeface="微软雅黑" panose="020B0503020204020204" pitchFamily="34" charset="-122"/>
                <a:ea typeface="微软雅黑" panose="020B0503020204020204" pitchFamily="34" charset="-122"/>
                <a:cs typeface="Times New Roman"/>
              </a:rPr>
              <a:t>《</a:t>
            </a:r>
            <a:r>
              <a:rPr lang="zh-CN" altLang="en-US" sz="2000" b="1" kern="100" dirty="0">
                <a:solidFill>
                  <a:prstClr val="black"/>
                </a:solidFill>
                <a:latin typeface="微软雅黑" panose="020B0503020204020204" pitchFamily="34" charset="-122"/>
                <a:ea typeface="微软雅黑" panose="020B0503020204020204" pitchFamily="34" charset="-122"/>
                <a:cs typeface="Times New Roman"/>
              </a:rPr>
              <a:t>资治通鉴</a:t>
            </a:r>
            <a:r>
              <a:rPr lang="en-US" altLang="zh-CN" sz="2000" b="1" kern="100" dirty="0">
                <a:solidFill>
                  <a:prstClr val="black"/>
                </a:solidFill>
                <a:latin typeface="微软雅黑" panose="020B0503020204020204" pitchFamily="34" charset="-122"/>
                <a:ea typeface="微软雅黑" panose="020B0503020204020204" pitchFamily="34" charset="-122"/>
                <a:cs typeface="Times New Roman"/>
              </a:rPr>
              <a:t>》</a:t>
            </a:r>
          </a:p>
        </p:txBody>
      </p:sp>
      <p:cxnSp>
        <p:nvCxnSpPr>
          <p:cNvPr id="3" name="直接连接符 2"/>
          <p:cNvCxnSpPr/>
          <p:nvPr/>
        </p:nvCxnSpPr>
        <p:spPr>
          <a:xfrm flipH="1">
            <a:off x="4392588" y="1152178"/>
            <a:ext cx="2232248" cy="11521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7237095" y="5136669"/>
            <a:ext cx="1980029" cy="335989"/>
          </a:xfrm>
          <a:prstGeom prst="rect">
            <a:avLst/>
          </a:prstGeom>
          <a:solidFill>
            <a:srgbClr val="FFFF66"/>
          </a:solidFill>
        </p:spPr>
        <p:txBody>
          <a:bodyPr wrap="none">
            <a:spAutoFit/>
          </a:bodyPr>
          <a:lstStyle/>
          <a:p>
            <a:pPr algn="ctr" defTabSz="1068788">
              <a:lnSpc>
                <a:spcPts val="1900"/>
              </a:lnSpc>
            </a:pPr>
            <a:r>
              <a:rPr lang="en-US" altLang="zh-CN" sz="2000" b="1" kern="100" dirty="0">
                <a:solidFill>
                  <a:prstClr val="black"/>
                </a:solidFill>
                <a:latin typeface="微软雅黑" panose="020B0503020204020204" pitchFamily="34" charset="-122"/>
                <a:ea typeface="微软雅黑" panose="020B0503020204020204" pitchFamily="34" charset="-122"/>
                <a:cs typeface="Times New Roman"/>
              </a:rPr>
              <a:t>《</a:t>
            </a:r>
            <a:r>
              <a:rPr lang="zh-CN" altLang="en-US" sz="2000" b="1" kern="100" dirty="0">
                <a:solidFill>
                  <a:prstClr val="black"/>
                </a:solidFill>
                <a:latin typeface="微软雅黑" panose="020B0503020204020204" pitchFamily="34" charset="-122"/>
                <a:ea typeface="微软雅黑" panose="020B0503020204020204" pitchFamily="34" charset="-122"/>
                <a:cs typeface="Times New Roman"/>
              </a:rPr>
              <a:t>清明上河图</a:t>
            </a:r>
            <a:r>
              <a:rPr lang="en-US" altLang="zh-CN" sz="2000" b="1" kern="100" dirty="0">
                <a:solidFill>
                  <a:prstClr val="black"/>
                </a:solidFill>
                <a:latin typeface="微软雅黑" panose="020B0503020204020204" pitchFamily="34" charset="-122"/>
                <a:ea typeface="微软雅黑" panose="020B0503020204020204" pitchFamily="34" charset="-122"/>
                <a:cs typeface="Times New Roman"/>
              </a:rPr>
              <a:t>》</a:t>
            </a:r>
          </a:p>
        </p:txBody>
      </p:sp>
      <p:cxnSp>
        <p:nvCxnSpPr>
          <p:cNvPr id="13" name="直接连接符 12"/>
          <p:cNvCxnSpPr/>
          <p:nvPr/>
        </p:nvCxnSpPr>
        <p:spPr>
          <a:xfrm flipH="1">
            <a:off x="10009212" y="6048722"/>
            <a:ext cx="3960440" cy="936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53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fltVal val="0"/>
                                          </p:val>
                                        </p:tav>
                                        <p:tav tm="100000">
                                          <p:val>
                                            <p:strVal val="#ppt_w"/>
                                          </p:val>
                                        </p:tav>
                                      </p:tavLst>
                                    </p:anim>
                                    <p:anim calcmode="lin" valueType="num">
                                      <p:cBhvr>
                                        <p:cTn id="13" dur="250" fill="hold"/>
                                        <p:tgtEl>
                                          <p:spTgt spid="6"/>
                                        </p:tgtEl>
                                        <p:attrNameLst>
                                          <p:attrName>ppt_h</p:attrName>
                                        </p:attrNameLst>
                                      </p:cBhvr>
                                      <p:tavLst>
                                        <p:tav tm="0">
                                          <p:val>
                                            <p:fltVal val="0"/>
                                          </p:val>
                                        </p:tav>
                                        <p:tav tm="100000">
                                          <p:val>
                                            <p:strVal val="#ppt_h"/>
                                          </p:val>
                                        </p:tav>
                                      </p:tavLst>
                                    </p:anim>
                                    <p:animEffect transition="in" filter="fade">
                                      <p:cBhvr>
                                        <p:cTn id="14" dur="25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250" fill="hold"/>
                                        <p:tgtEl>
                                          <p:spTgt spid="10"/>
                                        </p:tgtEl>
                                        <p:attrNameLst>
                                          <p:attrName>ppt_w</p:attrName>
                                        </p:attrNameLst>
                                      </p:cBhvr>
                                      <p:tavLst>
                                        <p:tav tm="0">
                                          <p:val>
                                            <p:fltVal val="0"/>
                                          </p:val>
                                        </p:tav>
                                        <p:tav tm="100000">
                                          <p:val>
                                            <p:strVal val="#ppt_w"/>
                                          </p:val>
                                        </p:tav>
                                      </p:tavLst>
                                    </p:anim>
                                    <p:anim calcmode="lin" valueType="num">
                                      <p:cBhvr>
                                        <p:cTn id="18" dur="250" fill="hold"/>
                                        <p:tgtEl>
                                          <p:spTgt spid="10"/>
                                        </p:tgtEl>
                                        <p:attrNameLst>
                                          <p:attrName>ppt_h</p:attrName>
                                        </p:attrNameLst>
                                      </p:cBhvr>
                                      <p:tavLst>
                                        <p:tav tm="0">
                                          <p:val>
                                            <p:fltVal val="0"/>
                                          </p:val>
                                        </p:tav>
                                        <p:tav tm="100000">
                                          <p:val>
                                            <p:strVal val="#ppt_h"/>
                                          </p:val>
                                        </p:tav>
                                      </p:tavLst>
                                    </p:anim>
                                    <p:animEffect transition="in" filter="fade">
                                      <p:cBhvr>
                                        <p:cTn id="19" dur="2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250" fill="hold"/>
                                        <p:tgtEl>
                                          <p:spTgt spid="12"/>
                                        </p:tgtEl>
                                        <p:attrNameLst>
                                          <p:attrName>ppt_w</p:attrName>
                                        </p:attrNameLst>
                                      </p:cBhvr>
                                      <p:tavLst>
                                        <p:tav tm="0">
                                          <p:val>
                                            <p:fltVal val="0"/>
                                          </p:val>
                                        </p:tav>
                                        <p:tav tm="100000">
                                          <p:val>
                                            <p:strVal val="#ppt_w"/>
                                          </p:val>
                                        </p:tav>
                                      </p:tavLst>
                                    </p:anim>
                                    <p:anim calcmode="lin" valueType="num">
                                      <p:cBhvr>
                                        <p:cTn id="25" dur="250" fill="hold"/>
                                        <p:tgtEl>
                                          <p:spTgt spid="12"/>
                                        </p:tgtEl>
                                        <p:attrNameLst>
                                          <p:attrName>ppt_h</p:attrName>
                                        </p:attrNameLst>
                                      </p:cBhvr>
                                      <p:tavLst>
                                        <p:tav tm="0">
                                          <p:val>
                                            <p:fltVal val="0"/>
                                          </p:val>
                                        </p:tav>
                                        <p:tav tm="100000">
                                          <p:val>
                                            <p:strVal val="#ppt_h"/>
                                          </p:val>
                                        </p:tav>
                                      </p:tavLst>
                                    </p:anim>
                                    <p:animEffect transition="in" filter="fade">
                                      <p:cBhvr>
                                        <p:cTn id="26" dur="25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50"/>
                                        <p:tgtEl>
                                          <p:spTgt spid="5"/>
                                        </p:tgtEl>
                                      </p:cBhvr>
                                    </p:animEffect>
                                    <p:anim calcmode="lin" valueType="num">
                                      <p:cBhvr>
                                        <p:cTn id="32" dur="250" fill="hold"/>
                                        <p:tgtEl>
                                          <p:spTgt spid="5"/>
                                        </p:tgtEl>
                                        <p:attrNameLst>
                                          <p:attrName>ppt_x</p:attrName>
                                        </p:attrNameLst>
                                      </p:cBhvr>
                                      <p:tavLst>
                                        <p:tav tm="0">
                                          <p:val>
                                            <p:strVal val="#ppt_x"/>
                                          </p:val>
                                        </p:tav>
                                        <p:tav tm="100000">
                                          <p:val>
                                            <p:strVal val="#ppt_x"/>
                                          </p:val>
                                        </p:tav>
                                      </p:tavLst>
                                    </p:anim>
                                    <p:anim calcmode="lin" valueType="num">
                                      <p:cBhvr>
                                        <p:cTn id="33"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B6BF4D4-EC1D-4EFD-A6F9-838DAF6FA8AF}"/>
              </a:ext>
            </a:extLst>
          </p:cNvPr>
          <p:cNvPicPr>
            <a:picLocks noChangeAspect="1"/>
          </p:cNvPicPr>
          <p:nvPr/>
        </p:nvPicPr>
        <p:blipFill>
          <a:blip r:embed="rId2"/>
          <a:stretch>
            <a:fillRect/>
          </a:stretch>
        </p:blipFill>
        <p:spPr>
          <a:xfrm>
            <a:off x="3033" y="2755"/>
            <a:ext cx="14398767" cy="7198538"/>
          </a:xfrm>
          <a:prstGeom prst="rect">
            <a:avLst/>
          </a:prstGeom>
        </p:spPr>
      </p:pic>
      <p:pic>
        <p:nvPicPr>
          <p:cNvPr id="6" name="图片 5">
            <a:extLst>
              <a:ext uri="{FF2B5EF4-FFF2-40B4-BE49-F238E27FC236}">
                <a16:creationId xmlns:a16="http://schemas.microsoft.com/office/drawing/2014/main" xmlns="" id="{7A891FBE-3F3E-4C7A-B014-025252211C00}"/>
              </a:ext>
            </a:extLst>
          </p:cNvPr>
          <p:cNvPicPr>
            <a:picLocks noChangeAspect="1"/>
          </p:cNvPicPr>
          <p:nvPr/>
        </p:nvPicPr>
        <p:blipFill rotWithShape="1">
          <a:blip r:embed="rId3">
            <a:extLst>
              <a:ext uri="{28A0092B-C50C-407E-A947-70E740481C1C}">
                <a14:useLocalDpi xmlns:a14="http://schemas.microsoft.com/office/drawing/2010/main" val="0"/>
              </a:ext>
            </a:extLst>
          </a:blip>
          <a:srcRect l="5625" t="9810" r="85625" b="73521"/>
          <a:stretch/>
        </p:blipFill>
        <p:spPr>
          <a:xfrm>
            <a:off x="661739" y="829405"/>
            <a:ext cx="1530191" cy="1457325"/>
          </a:xfrm>
          <a:prstGeom prst="rect">
            <a:avLst/>
          </a:prstGeom>
        </p:spPr>
      </p:pic>
      <p:pic>
        <p:nvPicPr>
          <p:cNvPr id="8" name="图片 7">
            <a:extLst>
              <a:ext uri="{FF2B5EF4-FFF2-40B4-BE49-F238E27FC236}">
                <a16:creationId xmlns:a16="http://schemas.microsoft.com/office/drawing/2014/main" xmlns="" id="{3DA4B1BB-4A47-4FEF-B7F4-9DF59D19E558}"/>
              </a:ext>
            </a:extLst>
          </p:cNvPr>
          <p:cNvPicPr>
            <a:picLocks noChangeAspect="1"/>
          </p:cNvPicPr>
          <p:nvPr/>
        </p:nvPicPr>
        <p:blipFill rotWithShape="1">
          <a:blip r:embed="rId4">
            <a:extLst>
              <a:ext uri="{28A0092B-C50C-407E-A947-70E740481C1C}">
                <a14:useLocalDpi xmlns:a14="http://schemas.microsoft.com/office/drawing/2010/main" val="0"/>
              </a:ext>
            </a:extLst>
          </a:blip>
          <a:srcRect l="49999" t="-6" r="1" b="22590"/>
          <a:stretch/>
        </p:blipFill>
        <p:spPr>
          <a:xfrm>
            <a:off x="7618947" y="4"/>
            <a:ext cx="6799898" cy="5263624"/>
          </a:xfrm>
          <a:prstGeom prst="rect">
            <a:avLst/>
          </a:prstGeom>
        </p:spPr>
      </p:pic>
      <p:pic>
        <p:nvPicPr>
          <p:cNvPr id="10" name="图片 9">
            <a:extLst>
              <a:ext uri="{FF2B5EF4-FFF2-40B4-BE49-F238E27FC236}">
                <a16:creationId xmlns:a16="http://schemas.microsoft.com/office/drawing/2014/main" xmlns="" id="{476A4E9E-5F0C-48D5-A808-ED64783BC1C4}"/>
              </a:ext>
            </a:extLst>
          </p:cNvPr>
          <p:cNvPicPr>
            <a:picLocks noChangeAspect="1"/>
          </p:cNvPicPr>
          <p:nvPr/>
        </p:nvPicPr>
        <p:blipFill rotWithShape="1">
          <a:blip r:embed="rId5">
            <a:extLst>
              <a:ext uri="{28A0092B-C50C-407E-A947-70E740481C1C}">
                <a14:useLocalDpi xmlns:a14="http://schemas.microsoft.com/office/drawing/2010/main" val="0"/>
              </a:ext>
            </a:extLst>
          </a:blip>
          <a:srcRect l="-1" t="81485" r="21"/>
          <a:stretch/>
        </p:blipFill>
        <p:spPr>
          <a:xfrm flipH="1">
            <a:off x="1" y="5867403"/>
            <a:ext cx="14398767" cy="1333077"/>
          </a:xfrm>
          <a:prstGeom prst="rect">
            <a:avLst/>
          </a:prstGeom>
        </p:spPr>
      </p:pic>
      <p:pic>
        <p:nvPicPr>
          <p:cNvPr id="12" name="图片 11">
            <a:extLst>
              <a:ext uri="{FF2B5EF4-FFF2-40B4-BE49-F238E27FC236}">
                <a16:creationId xmlns:a16="http://schemas.microsoft.com/office/drawing/2014/main" xmlns="" id="{7FC7FFD7-F087-447B-91F8-9738C5BA4A57}"/>
              </a:ext>
            </a:extLst>
          </p:cNvPr>
          <p:cNvPicPr>
            <a:picLocks noChangeAspect="1"/>
          </p:cNvPicPr>
          <p:nvPr/>
        </p:nvPicPr>
        <p:blipFill rotWithShape="1">
          <a:blip r:embed="rId6">
            <a:extLst>
              <a:ext uri="{28A0092B-C50C-407E-A947-70E740481C1C}">
                <a14:useLocalDpi xmlns:a14="http://schemas.microsoft.com/office/drawing/2010/main" val="0"/>
              </a:ext>
            </a:extLst>
          </a:blip>
          <a:srcRect l="2812" t="50000" r="76146" b="27960"/>
          <a:stretch/>
        </p:blipFill>
        <p:spPr>
          <a:xfrm>
            <a:off x="511494" y="3943139"/>
            <a:ext cx="3030379" cy="1586866"/>
          </a:xfrm>
          <a:prstGeom prst="rect">
            <a:avLst/>
          </a:prstGeom>
        </p:spPr>
      </p:pic>
      <p:sp>
        <p:nvSpPr>
          <p:cNvPr id="13" name="文本框 12">
            <a:extLst>
              <a:ext uri="{FF2B5EF4-FFF2-40B4-BE49-F238E27FC236}">
                <a16:creationId xmlns:a16="http://schemas.microsoft.com/office/drawing/2014/main" xmlns="" id="{B98A11B2-3F05-4E11-BEDF-C2437AFBBAA5}"/>
              </a:ext>
            </a:extLst>
          </p:cNvPr>
          <p:cNvSpPr txBox="1"/>
          <p:nvPr/>
        </p:nvSpPr>
        <p:spPr>
          <a:xfrm>
            <a:off x="4436682" y="3011653"/>
            <a:ext cx="1671340" cy="2541265"/>
          </a:xfrm>
          <a:prstGeom prst="rect">
            <a:avLst/>
          </a:prstGeom>
          <a:noFill/>
        </p:spPr>
        <p:txBody>
          <a:bodyPr vert="eaVert" wrap="none" lIns="103688" tIns="51844" rIns="103688" bIns="51844" rtlCol="0">
            <a:spAutoFit/>
          </a:bodyPr>
          <a:lstStyle/>
          <a:p>
            <a:pPr defTabSz="1036890"/>
            <a:r>
              <a:rPr lang="zh-CN" altLang="en-US" sz="9500" dirty="0">
                <a:solidFill>
                  <a:prstClr val="black"/>
                </a:solidFill>
                <a:latin typeface="李旭科书法" panose="02000603000000000000" pitchFamily="2" charset="-122"/>
                <a:ea typeface="李旭科书法" panose="02000603000000000000" pitchFamily="2" charset="-122"/>
              </a:rPr>
              <a:t>观看</a:t>
            </a:r>
          </a:p>
        </p:txBody>
      </p:sp>
      <p:sp>
        <p:nvSpPr>
          <p:cNvPr id="16" name="文本框 15">
            <a:extLst>
              <a:ext uri="{FF2B5EF4-FFF2-40B4-BE49-F238E27FC236}">
                <a16:creationId xmlns:a16="http://schemas.microsoft.com/office/drawing/2014/main" xmlns="" id="{FC03E3A7-0023-49D0-B5E2-550BED71A2C8}"/>
              </a:ext>
            </a:extLst>
          </p:cNvPr>
          <p:cNvSpPr txBox="1"/>
          <p:nvPr/>
        </p:nvSpPr>
        <p:spPr>
          <a:xfrm>
            <a:off x="3488977" y="719102"/>
            <a:ext cx="2610058" cy="2105248"/>
          </a:xfrm>
          <a:prstGeom prst="rect">
            <a:avLst/>
          </a:prstGeom>
          <a:noFill/>
        </p:spPr>
        <p:txBody>
          <a:bodyPr vert="eaVert" wrap="none" lIns="103688" tIns="51844" rIns="103688" bIns="51844" rtlCol="0">
            <a:spAutoFit/>
          </a:bodyPr>
          <a:lstStyle/>
          <a:p>
            <a:pPr defTabSz="1036890"/>
            <a:r>
              <a:rPr lang="zh-CN" altLang="en-US" sz="15600" dirty="0">
                <a:solidFill>
                  <a:prstClr val="black"/>
                </a:solidFill>
                <a:latin typeface="李旭科书法" panose="02000603000000000000" pitchFamily="2" charset="-122"/>
                <a:ea typeface="李旭科书法" panose="02000603000000000000" pitchFamily="2" charset="-122"/>
              </a:rPr>
              <a:t>感</a:t>
            </a:r>
          </a:p>
        </p:txBody>
      </p:sp>
      <p:sp>
        <p:nvSpPr>
          <p:cNvPr id="17" name="文本框 16">
            <a:extLst>
              <a:ext uri="{FF2B5EF4-FFF2-40B4-BE49-F238E27FC236}">
                <a16:creationId xmlns:a16="http://schemas.microsoft.com/office/drawing/2014/main" xmlns="" id="{9817B34A-866D-4581-907A-77830C0D1DF8}"/>
              </a:ext>
            </a:extLst>
          </p:cNvPr>
          <p:cNvSpPr txBox="1"/>
          <p:nvPr/>
        </p:nvSpPr>
        <p:spPr>
          <a:xfrm>
            <a:off x="4996011" y="1739606"/>
            <a:ext cx="2209949" cy="1771824"/>
          </a:xfrm>
          <a:prstGeom prst="rect">
            <a:avLst/>
          </a:prstGeom>
          <a:noFill/>
        </p:spPr>
        <p:txBody>
          <a:bodyPr vert="eaVert" wrap="none" lIns="103688" tIns="51844" rIns="103688" bIns="51844" rtlCol="0">
            <a:spAutoFit/>
          </a:bodyPr>
          <a:lstStyle/>
          <a:p>
            <a:pPr defTabSz="1036890"/>
            <a:r>
              <a:rPr lang="zh-CN" altLang="en-US" sz="13000" dirty="0">
                <a:solidFill>
                  <a:prstClr val="black"/>
                </a:solidFill>
                <a:latin typeface="李旭科书法" panose="02000603000000000000" pitchFamily="2" charset="-122"/>
                <a:ea typeface="李旭科书法" panose="02000603000000000000" pitchFamily="2" charset="-122"/>
              </a:rPr>
              <a:t>谢</a:t>
            </a:r>
          </a:p>
        </p:txBody>
      </p:sp>
      <p:grpSp>
        <p:nvGrpSpPr>
          <p:cNvPr id="21" name="组合 20">
            <a:extLst>
              <a:ext uri="{FF2B5EF4-FFF2-40B4-BE49-F238E27FC236}">
                <a16:creationId xmlns:a16="http://schemas.microsoft.com/office/drawing/2014/main" xmlns="" id="{C7B283D7-D3DF-48A6-B6CA-AFC06B24D9EB}"/>
              </a:ext>
            </a:extLst>
          </p:cNvPr>
          <p:cNvGrpSpPr/>
          <p:nvPr/>
        </p:nvGrpSpPr>
        <p:grpSpPr>
          <a:xfrm>
            <a:off x="6051651" y="4938191"/>
            <a:ext cx="556307" cy="1595748"/>
            <a:chOff x="5029200" y="4252444"/>
            <a:chExt cx="470948" cy="1127262"/>
          </a:xfrm>
        </p:grpSpPr>
        <p:pic>
          <p:nvPicPr>
            <p:cNvPr id="19" name="图片 18">
              <a:extLst>
                <a:ext uri="{FF2B5EF4-FFF2-40B4-BE49-F238E27FC236}">
                  <a16:creationId xmlns:a16="http://schemas.microsoft.com/office/drawing/2014/main" xmlns="" id="{94FDD56B-F827-4C6E-B070-F1BAC67E754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5937" t="34005" r="43854" b="22551"/>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xmlns="" id="{31DA453B-E1AC-4023-96BD-1E73A4177F6B}"/>
                </a:ext>
              </a:extLst>
            </p:cNvPr>
            <p:cNvSpPr txBox="1"/>
            <p:nvPr/>
          </p:nvSpPr>
          <p:spPr>
            <a:xfrm>
              <a:off x="5075675" y="4400276"/>
              <a:ext cx="377800" cy="979430"/>
            </a:xfrm>
            <a:prstGeom prst="rect">
              <a:avLst/>
            </a:prstGeom>
            <a:noFill/>
          </p:spPr>
          <p:txBody>
            <a:bodyPr vert="eaVert" wrap="square" rtlCol="0">
              <a:spAutoFit/>
            </a:bodyPr>
            <a:lstStyle/>
            <a:p>
              <a:pPr defTabSz="1036890"/>
              <a:r>
                <a:rPr lang="zh-CN" altLang="en-US" sz="1700" b="1" dirty="0" smtClean="0">
                  <a:solidFill>
                    <a:srgbClr val="E5E3E4"/>
                  </a:solidFill>
                  <a:latin typeface="微软雅黑" panose="020B0503020204020204" pitchFamily="34" charset="-122"/>
                  <a:ea typeface="微软雅黑" panose="020B0503020204020204" pitchFamily="34" charset="-122"/>
                </a:rPr>
                <a:t>我爱历史</a:t>
              </a:r>
              <a:endParaRPr lang="zh-CN" altLang="en-US" sz="1700" b="1" dirty="0">
                <a:solidFill>
                  <a:srgbClr val="E5E3E4"/>
                </a:solidFill>
                <a:latin typeface="微软雅黑" panose="020B0503020204020204" pitchFamily="34" charset="-122"/>
                <a:ea typeface="微软雅黑" panose="020B0503020204020204" pitchFamily="34" charset="-122"/>
              </a:endParaRPr>
            </a:p>
          </p:txBody>
        </p:sp>
      </p:grpSp>
      <p:pic>
        <p:nvPicPr>
          <p:cNvPr id="3" name="图片 2">
            <a:extLst>
              <a:ext uri="{FF2B5EF4-FFF2-40B4-BE49-F238E27FC236}">
                <a16:creationId xmlns:a16="http://schemas.microsoft.com/office/drawing/2014/main" xmlns="" id="{9CFB68AE-B307-48BC-A723-3E5DC67FFC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042421">
            <a:off x="1181976" y="1379195"/>
            <a:ext cx="1745095" cy="1107818"/>
          </a:xfrm>
          <a:prstGeom prst="rect">
            <a:avLst/>
          </a:prstGeom>
        </p:spPr>
      </p:pic>
      <p:pic>
        <p:nvPicPr>
          <p:cNvPr id="18" name="图片 17">
            <a:extLst>
              <a:ext uri="{FF2B5EF4-FFF2-40B4-BE49-F238E27FC236}">
                <a16:creationId xmlns:a16="http://schemas.microsoft.com/office/drawing/2014/main" xmlns="" id="{CA1127B2-0D2F-4C8E-8E6E-A8110E40493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042421">
            <a:off x="2580481" y="1920330"/>
            <a:ext cx="729397" cy="463034"/>
          </a:xfrm>
          <a:prstGeom prst="rect">
            <a:avLst/>
          </a:prstGeom>
        </p:spPr>
      </p:pic>
    </p:spTree>
    <p:extLst>
      <p:ext uri="{BB962C8B-B14F-4D97-AF65-F5344CB8AC3E}">
        <p14:creationId xmlns:p14="http://schemas.microsoft.com/office/powerpoint/2010/main" val="1086585844"/>
      </p:ext>
    </p:extLst>
  </p:cSld>
  <p:clrMapOvr>
    <a:masterClrMapping/>
  </p:clrMapOvr>
  <mc:AlternateContent xmlns:mc="http://schemas.openxmlformats.org/markup-compatibility/2006" xmlns:p14="http://schemas.microsoft.com/office/powerpoint/2010/main">
    <mc:Choice Requires="p14">
      <p:transition spd="slow" p14:dur="800" advTm="10000">
        <p:circle/>
      </p:transition>
    </mc:Choice>
    <mc:Fallback xmlns="">
      <p:transition spd="slow" advTm="10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63" presetClass="path" presetSubtype="0" fill="hold" nodeType="withEffect">
                                  <p:stCondLst>
                                    <p:cond delay="0"/>
                                  </p:stCondLst>
                                  <p:childTnLst>
                                    <p:animMotion origin="layout" path="M 0 0 L 0.25 0 E" pathEditMode="relative" ptsTypes="">
                                      <p:cBhvr>
                                        <p:cTn id="8" dur="1250" spd="-100000" fill="hold"/>
                                        <p:tgtEl>
                                          <p:spTgt spid="8"/>
                                        </p:tgtEl>
                                        <p:attrNameLst>
                                          <p:attrName>ppt_x</p:attrName>
                                          <p:attrName>ppt_y</p:attrName>
                                        </p:attrNameLst>
                                      </p:cBhvr>
                                    </p:animMotion>
                                  </p:childTnLst>
                                </p:cTn>
                              </p:par>
                              <p:par>
                                <p:cTn id="9" presetID="22" presetClass="entr" presetSubtype="4"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1000"/>
                                        <p:tgtEl>
                                          <p:spTgt spid="10"/>
                                        </p:tgtEl>
                                      </p:cBhvr>
                                    </p:animEffect>
                                  </p:childTnLst>
                                </p:cTn>
                              </p:par>
                              <p:par>
                                <p:cTn id="12" presetID="42" presetClass="entr" presetSubtype="0" fill="hold"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26" presetClass="emph" presetSubtype="0" fill="hold" nodeType="withEffect">
                                  <p:stCondLst>
                                    <p:cond delay="1000"/>
                                  </p:stCondLst>
                                  <p:childTnLst>
                                    <p:animEffect transition="out" filter="fade">
                                      <p:cBhvr>
                                        <p:cTn id="18" dur="750" tmFilter="0, 0; .2, .5; .8, .5; 1, 0"/>
                                        <p:tgtEl>
                                          <p:spTgt spid="6"/>
                                        </p:tgtEl>
                                      </p:cBhvr>
                                    </p:animEffect>
                                    <p:animScale>
                                      <p:cBhvr>
                                        <p:cTn id="19" dur="375" autoRev="1" fill="hold"/>
                                        <p:tgtEl>
                                          <p:spTgt spid="6"/>
                                        </p:tgtEl>
                                      </p:cBhvr>
                                      <p:by x="105000" y="105000"/>
                                    </p:animScale>
                                  </p:childTnLst>
                                </p:cTn>
                              </p:par>
                              <p:par>
                                <p:cTn id="20" presetID="1" presetClass="entr" presetSubtype="0" fill="hold" nodeType="withEffect">
                                  <p:stCondLst>
                                    <p:cond delay="1500"/>
                                  </p:stCondLst>
                                  <p:childTnLst>
                                    <p:set>
                                      <p:cBhvr>
                                        <p:cTn id="21" dur="1" fill="hold">
                                          <p:stCondLst>
                                            <p:cond delay="0"/>
                                          </p:stCondLst>
                                        </p:cTn>
                                        <p:tgtEl>
                                          <p:spTgt spid="3"/>
                                        </p:tgtEl>
                                        <p:attrNameLst>
                                          <p:attrName>style.visibility</p:attrName>
                                        </p:attrNameLst>
                                      </p:cBhvr>
                                      <p:to>
                                        <p:strVal val="visible"/>
                                      </p:to>
                                    </p:set>
                                  </p:childTnLst>
                                </p:cTn>
                              </p:par>
                              <p:par>
                                <p:cTn id="22" presetID="1" presetClass="entr" presetSubtype="0" fill="hold" nodeType="withEffect">
                                  <p:stCondLst>
                                    <p:cond delay="1500"/>
                                  </p:stCondLst>
                                  <p:childTnLst>
                                    <p:set>
                                      <p:cBhvr>
                                        <p:cTn id="23" dur="1" fill="hold">
                                          <p:stCondLst>
                                            <p:cond delay="0"/>
                                          </p:stCondLst>
                                        </p:cTn>
                                        <p:tgtEl>
                                          <p:spTgt spid="18"/>
                                        </p:tgtEl>
                                        <p:attrNameLst>
                                          <p:attrName>style.visibility</p:attrName>
                                        </p:attrNameLst>
                                      </p:cBhvr>
                                      <p:to>
                                        <p:strVal val="visible"/>
                                      </p:to>
                                    </p:set>
                                  </p:childTnLst>
                                </p:cTn>
                              </p:par>
                              <p:par>
                                <p:cTn id="24" presetID="0" presetClass="path" presetSubtype="0" fill="hold" nodeType="withEffect">
                                  <p:stCondLst>
                                    <p:cond delay="1500"/>
                                  </p:stCondLst>
                                  <p:childTnLst>
                                    <p:animMotion origin="layout" path="M 0.78502 0.58796 L 0.78502 0.58796 C 0.78411 0.58009 0.78333 0.57222 0.78229 0.56435 C 0.78203 0.56203 0.78138 0.55972 0.78099 0.5574 C 0.78047 0.55393 0.77943 0.5449 0.77838 0.54097 C 0.77773 0.53842 0.77656 0.53634 0.77578 0.53402 C 0.77526 0.53171 0.775 0.52916 0.77448 0.52708 C 0.77239 0.5199 0.76979 0.51643 0.76653 0.51065 C 0.76614 0.50833 0.76614 0.50532 0.76523 0.5037 C 0.76302 0.49953 0.75989 0.49745 0.75729 0.49421 C 0.75221 0.48819 0.75482 0.49051 0.74948 0.48727 C 0.73971 0.47569 0.74466 0.47893 0.73489 0.47546 C 0.73359 0.47407 0.73242 0.47199 0.73099 0.47083 C 0.72513 0.46643 0.72695 0.47083 0.72174 0.4662 C 0.71276 0.4581 0.72357 0.46412 0.71263 0.45926 C 0.71081 0.45764 0.70924 0.45555 0.70729 0.4544 C 0.70521 0.45324 0.70299 0.45301 0.70078 0.45208 C 0.69844 0.45115 0.69388 0.4493 0.69153 0.44745 C 0.68971 0.44606 0.68802 0.44421 0.68633 0.44282 C 0.68203 0.43958 0.68073 0.44027 0.67578 0.43819 C 0.67435 0.4375 0.67318 0.43634 0.67174 0.43588 C 0.67005 0.43495 0.66823 0.43426 0.66653 0.43333 C 0.66523 0.43287 0.66393 0.43148 0.66263 0.43102 C 0.6595 0.43009 0.65638 0.42963 0.65338 0.4287 C 0.65156 0.42824 0.64987 0.42639 0.64818 0.42639 C 0.61002 0.425 0.57174 0.42477 0.53359 0.42407 C 0.52005 0.42338 0.50638 0.42477 0.49284 0.42176 C 0.49153 0.42152 0.49206 0.4169 0.49153 0.41481 C 0.49023 0.40949 0.48555 0.39352 0.48359 0.39143 C 0.48099 0.38819 0.47799 0.38588 0.47578 0.38194 C 0.47448 0.37963 0.47318 0.37708 0.47174 0.375 C 0.47057 0.37315 0.46914 0.37199 0.46784 0.37037 C 0.46601 0.36805 0.46432 0.36551 0.46263 0.36319 C 0.46002 0.35995 0.45729 0.35694 0.45469 0.35393 C 0.45338 0.35231 0.45221 0.35 0.45078 0.3493 C 0.43476 0.33981 0.45091 0.34838 0.43489 0.34213 C 0.43359 0.34166 0.43242 0.34027 0.43099 0.33981 C 0.42799 0.33865 0.42487 0.33819 0.42174 0.3375 C 0.41302 0.33217 0.42239 0.33727 0.40599 0.33287 C 0.40416 0.3324 0.4026 0.33078 0.40078 0.33055 C 0.38385 0.32708 0.38607 0.33009 0.37305 0.32592 C 0.37135 0.32523 0.36966 0.32407 0.36784 0.32338 C 0.35338 0.31944 0.36015 0.32315 0.34948 0.31875 C 0.34596 0.31736 0.34245 0.31527 0.33893 0.31412 L 0.31914 0.30717 C 0.31693 0.30625 0.31471 0.30578 0.31263 0.30486 C 0.30469 0.30115 0.30911 0.30301 0.29948 0.3 C 0.29805 0.2993 0.29687 0.29838 0.29544 0.29768 C 0.29284 0.29676 0.2901 0.29676 0.28763 0.29537 C 0.28568 0.29444 0.28411 0.29213 0.28229 0.29074 C 0.28099 0.28981 0.27956 0.28958 0.27838 0.28842 C 0.27695 0.28703 0.27591 0.28495 0.27448 0.28379 C 0.27187 0.28171 0.26914 0.28055 0.26653 0.27893 L 0.25859 0.2743 C 0.25729 0.27361 0.25586 0.27338 0.25469 0.27199 C 0.24922 0.26551 0.25221 0.26805 0.24544 0.26504 C 0.23646 0.25416 0.24062 0.2574 0.23359 0.25324 C 0.2319 0.25092 0.23008 0.24884 0.22838 0.24629 C 0.22747 0.2449 0.22682 0.24282 0.22578 0.24166 C 0.22461 0.24027 0.22305 0.24027 0.22174 0.23935 C 0.22005 0.23796 0.21823 0.23634 0.21653 0.23449 C 0.2151 0.2331 0.21393 0.23125 0.21263 0.22986 C 0.21094 0.22824 0.20898 0.22685 0.20729 0.22523 C 0.20599 0.22384 0.20482 0.22176 0.20338 0.2206 C 0.20208 0.21944 0.20078 0.21898 0.19948 0.21828 C 0.19805 0.21666 0.19687 0.21458 0.19544 0.21342 C 0.19375 0.21227 0.19193 0.21203 0.19023 0.21111 C 0.18893 0.21041 0.1875 0.20972 0.18633 0.20879 C 0.1845 0.2074 0.18281 0.20532 0.18099 0.20416 C 0.1793 0.20301 0.1776 0.20185 0.17578 0.20185 C 0.15247 0.20046 0.1293 0.20023 0.10599 0.19953 C 0.10469 0.19861 0.10338 0.19768 0.10208 0.19722 C 0.09635 0.19467 0.09349 0.19444 0.08763 0.19236 C 0.08581 0.1919 0.08411 0.19074 0.08229 0.19004 C 0.07969 0.18912 0.07708 0.18865 0.07448 0.18773 C 0.07305 0.18703 0.07174 0.18611 0.07044 0.18541 C 0.05885 0.17963 0.0707 0.18634 0.06133 0.18078 C 0.05989 0.17847 0.05872 0.17592 0.05729 0.17384 C 0.05612 0.17199 0.05443 0.17106 0.05338 0.16898 C 0.0513 0.16481 0.04987 0.15972 0.04805 0.15509 L 0.04544 0.14791 C 0.04479 0.14328 0.04401 0.13634 0.04284 0.13171 C 0.04206 0.12847 0.04114 0.12546 0.04023 0.12222 C 0.03971 0.11828 0.03945 0.11435 0.03893 0.11065 C 0.03854 0.1081 0.03789 0.10602 0.03763 0.10347 C 0.03698 0.09815 0.03698 0.09259 0.03633 0.08727 C 0.03515 0.07916 0.03333 0.07106 0.03099 0.06389 C 0.03021 0.06134 0.0293 0.05902 0.02838 0.05671 C 0.02239 0.02477 0.0289 0.0574 0.02305 0.03333 C 0.02252 0.03102 0.02213 0.0287 0.02174 0.02639 C 0.02135 0.02315 0.02122 0.0199 0.02044 0.0169 C 0.01979 0.01435 0.01888 0.01203 0.01784 0.00995 L 0.01133 -0.00162 L 0.01133 -0.00162 " pathEditMode="relative" ptsTypes="AAAAAAAAAAAAAAAAAAAAAAAAAAAAAAAAAAAAAAAAAAAAAAAAAAAAAAAAAAAAAAAAAAAAAAAAAAAAAAAAAAAAAAAAAAAAAA">
                                      <p:cBhvr>
                                        <p:cTn id="25" dur="1500" fill="hold"/>
                                        <p:tgtEl>
                                          <p:spTgt spid="3"/>
                                        </p:tgtEl>
                                        <p:attrNameLst>
                                          <p:attrName>ppt_x</p:attrName>
                                          <p:attrName>ppt_y</p:attrName>
                                        </p:attrNameLst>
                                      </p:cBhvr>
                                    </p:animMotion>
                                  </p:childTnLst>
                                </p:cTn>
                              </p:par>
                              <p:par>
                                <p:cTn id="26" presetID="0" presetClass="path" presetSubtype="0" fill="hold" nodeType="withEffect">
                                  <p:stCondLst>
                                    <p:cond delay="1500"/>
                                  </p:stCondLst>
                                  <p:childTnLst>
                                    <p:animMotion origin="layout" path="M 0.67187 0.51736 L 0.67187 0.51736 C 0.67044 0.51042 0.6694 0.50324 0.66784 0.49653 C 0.66718 0.49306 0.66588 0.49028 0.66523 0.48704 C 0.66458 0.48403 0.66471 0.48056 0.66393 0.47778 C 0.6625 0.47269 0.66041 0.46829 0.65859 0.46366 C 0.65677 0.4588 0.65416 0.45139 0.65208 0.44722 C 0.64961 0.44236 0.64622 0.43866 0.64414 0.43334 C 0.64218 0.42801 0.64153 0.42547 0.63893 0.42153 C 0.63372 0.41412 0.63567 0.41991 0.63099 0.40996 C 0.62995 0.40764 0.62942 0.40486 0.62838 0.40278 C 0.62591 0.39792 0.62317 0.39352 0.62044 0.38889 C 0.61914 0.38635 0.61836 0.38264 0.61653 0.38172 L 0.61133 0.3794 C 0.60169 0.36806 0.6138 0.38195 0.60208 0.37014 C 0.60065 0.36875 0.59961 0.36644 0.59817 0.36528 C 0.59648 0.36412 0.59453 0.36412 0.59284 0.36297 C 0.59101 0.36181 0.58945 0.35972 0.58763 0.35834 C 0.58633 0.35741 0.58489 0.35718 0.58359 0.35602 C 0.58229 0.35486 0.58125 0.35232 0.57968 0.35139 C 0.5763 0.34908 0.57265 0.34861 0.56914 0.34676 C 0.56784 0.34584 0.56653 0.34491 0.56523 0.34422 C 0.56015 0.34213 0.55468 0.34097 0.54948 0.33959 C 0.54127 0.33496 0.54961 0.33935 0.53633 0.33496 C 0.5345 0.33449 0.53281 0.3331 0.53099 0.33264 C 0.52669 0.33148 0.52226 0.33125 0.51784 0.33033 C 0.50807 0.32801 0.51458 0.32847 0.50599 0.3257 C 0.49804 0.32292 0.49049 0.32222 0.48229 0.32084 C 0.47825 0.29167 0.48346 0.32801 0.47968 0.30463 C 0.47916 0.30139 0.47903 0.29815 0.47838 0.29514 C 0.47773 0.2919 0.47656 0.28912 0.47578 0.28588 C 0.47526 0.28357 0.47526 0.28079 0.47448 0.27871 C 0.47343 0.27616 0.47187 0.27408 0.47044 0.27176 C 0.46797 0.25834 0.47096 0.27084 0.46523 0.25764 C 0.46328 0.25324 0.46263 0.24676 0.46002 0.24375 C 0.45859 0.24213 0.45729 0.24074 0.45599 0.23912 C 0.45429 0.23681 0.4526 0.23403 0.45078 0.23195 C 0.44961 0.23079 0.44817 0.23056 0.44687 0.22963 C 0.44596 0.22732 0.44531 0.22454 0.44414 0.22269 C 0.44166 0.21806 0.43945 0.2176 0.43633 0.21574 L 0.42838 0.20625 C 0.42708 0.20463 0.42591 0.20255 0.42448 0.20162 C 0.42317 0.20093 0.42174 0.20047 0.42044 0.19931 C 0.40468 0.18519 0.42617 0.20301 0.41393 0.18982 C 0.41276 0.18866 0.4112 0.18866 0.41002 0.1875 C 0.40859 0.18635 0.40742 0.18403 0.40599 0.18287 C 0.40429 0.18172 0.40247 0.18148 0.40078 0.18056 C 0.39948 0.17986 0.39817 0.17894 0.39687 0.17824 C 0.39336 0.17639 0.38971 0.17547 0.38633 0.17361 C 0.37721 0.16806 0.38841 0.17454 0.37578 0.16875 C 0.37435 0.16829 0.37317 0.16713 0.37187 0.16644 C 0.36562 0.16366 0.36276 0.16389 0.35599 0.16181 C 0.35377 0.16111 0.35156 0.16042 0.34948 0.15949 C 0.34765 0.1588 0.34596 0.15718 0.34414 0.15718 C 0.32708 0.15579 0.31002 0.15556 0.29284 0.15486 C 0.28229 0.14861 0.29205 0.15371 0.26914 0.15023 C 0.26562 0.14954 0.26211 0.14838 0.25859 0.14769 C 0.25299 0.14676 0.24726 0.1463 0.24153 0.14537 C 0.24023 0.14468 0.2388 0.14422 0.23763 0.14306 C 0.2362 0.1419 0.23515 0.13959 0.23359 0.13843 C 0.22851 0.13449 0.22578 0.13773 0.22044 0.13148 C 0.20833 0.1169 0.2233 0.13542 0.21393 0.12199 C 0.21263 0.12037 0.21133 0.11898 0.21002 0.11736 C 0.20677 0.1088 0.20403 0.10232 0.20208 0.09167 C 0.20169 0.08935 0.20156 0.08658 0.20078 0.08449 C 0.19974 0.08195 0.19817 0.07986 0.19687 0.07755 C 0.1931 0.05764 0.1983 0.08195 0.19284 0.06597 C 0.19218 0.06366 0.19218 0.06111 0.19153 0.0588 C 0.18997 0.05394 0.18802 0.04954 0.18633 0.04491 L 0.18359 0.03773 C 0.18281 0.03542 0.18229 0.03241 0.18099 0.03079 L 0.17317 0.02153 L 0.16914 0.01667 C 0.16784 0.01528 0.1664 0.01412 0.16523 0.01204 C 0.16432 0.01042 0.1638 0.0081 0.16263 0.00741 C 0.15924 0.0051 0.15208 0.00278 0.15208 0.00278 C 0.15078 0.00116 0.14961 -0.00092 0.14817 -0.00208 C 0.14401 -0.00532 0.13932 -0.00694 0.13502 -0.00903 C 0.13112 -0.0125 0.12734 -0.0162 0.12317 -0.01828 C 0.12096 -0.01944 0.11875 -0.0199 0.11653 -0.0206 C 0.11484 -0.02129 0.11302 -0.02222 0.11133 -0.02291 L 0.02187 -0.0206 C 0.01601 -0.02037 0.01146 -0.0169 0.00599 -0.01365 C 0.00468 -0.01296 0.00325 -0.01273 0.00208 -0.01134 C -0.00222 -0.00625 -0.00026 -0.00671 -0.00313 -0.00671 L -0.00313 -0.00671 " pathEditMode="relative" ptsTypes="AAAAAAAAAAAAAAAAAAAAAAAAAAAAAAAAAAAAAAAAAAAAAAAAAAAAAAAAAAAAAAAAAAAAAAAAAAAAAAAAAAAAAA">
                                      <p:cBhvr>
                                        <p:cTn id="27" dur="1500" fill="hold"/>
                                        <p:tgtEl>
                                          <p:spTgt spid="18"/>
                                        </p:tgtEl>
                                        <p:attrNameLst>
                                          <p:attrName>ppt_x</p:attrName>
                                          <p:attrName>ppt_y</p:attrName>
                                        </p:attrNameLst>
                                      </p:cBhvr>
                                    </p:animMotion>
                                  </p:childTnLst>
                                </p:cTn>
                              </p:par>
                              <p:par>
                                <p:cTn id="28" presetID="22" presetClass="entr" presetSubtype="4" fill="hold" nodeType="withEffect">
                                  <p:stCondLst>
                                    <p:cond delay="175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1000"/>
                                        <p:tgtEl>
                                          <p:spTgt spid="12"/>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8194" name="Picture 2" descr="C:\Users\HHH\Desktop\课件最后.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37"/>
            <a:ext cx="14401800" cy="7246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3308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127" y="144078"/>
            <a:ext cx="12421553" cy="1391841"/>
          </a:xfrm>
        </p:spPr>
        <p:txBody>
          <a:bodyPr/>
          <a:lstStyle/>
          <a:p>
            <a:endParaRPr lang="zh-CN" altLang="en-US"/>
          </a:p>
        </p:txBody>
      </p:sp>
      <p:sp>
        <p:nvSpPr>
          <p:cNvPr id="3" name="内容占位符 2"/>
          <p:cNvSpPr>
            <a:spLocks noGrp="1"/>
          </p:cNvSpPr>
          <p:nvPr>
            <p:ph idx="1"/>
          </p:nvPr>
        </p:nvSpPr>
        <p:spPr>
          <a:xfrm>
            <a:off x="990127" y="1677588"/>
            <a:ext cx="12421553" cy="4568905"/>
          </a:xfrm>
        </p:spPr>
        <p:txBody>
          <a:bodyPr/>
          <a:lstStyle/>
          <a:p>
            <a:endParaRPr lang="zh-CN" altLang="en-US"/>
          </a:p>
        </p:txBody>
      </p:sp>
      <p:pic>
        <p:nvPicPr>
          <p:cNvPr id="4" name="图片 3">
            <a:extLst>
              <a:ext uri="{FF2B5EF4-FFF2-40B4-BE49-F238E27FC236}">
                <a16:creationId xmlns:a16="http://schemas.microsoft.com/office/drawing/2014/main" xmlns="" id="{1B6BF4D4-EC1D-4EFD-A6F9-838DAF6FA8AF}"/>
              </a:ext>
            </a:extLst>
          </p:cNvPr>
          <p:cNvPicPr>
            <a:picLocks noChangeAspect="1"/>
          </p:cNvPicPr>
          <p:nvPr/>
        </p:nvPicPr>
        <p:blipFill>
          <a:blip r:embed="rId2"/>
          <a:stretch>
            <a:fillRect/>
          </a:stretch>
        </p:blipFill>
        <p:spPr>
          <a:xfrm>
            <a:off x="3033" y="2755"/>
            <a:ext cx="14398767" cy="7198538"/>
          </a:xfrm>
          <a:prstGeom prst="rect">
            <a:avLst/>
          </a:prstGeom>
        </p:spPr>
      </p:pic>
      <p:pic>
        <p:nvPicPr>
          <p:cNvPr id="5" name="图片 4">
            <a:extLst>
              <a:ext uri="{FF2B5EF4-FFF2-40B4-BE49-F238E27FC236}">
                <a16:creationId xmlns:a16="http://schemas.microsoft.com/office/drawing/2014/main" xmlns="" id="{476A4E9E-5F0C-48D5-A808-ED64783BC1C4}"/>
              </a:ext>
            </a:extLst>
          </p:cNvPr>
          <p:cNvPicPr>
            <a:picLocks noChangeAspect="1"/>
          </p:cNvPicPr>
          <p:nvPr/>
        </p:nvPicPr>
        <p:blipFill rotWithShape="1">
          <a:blip r:embed="rId3">
            <a:extLst>
              <a:ext uri="{28A0092B-C50C-407E-A947-70E740481C1C}">
                <a14:useLocalDpi xmlns:a14="http://schemas.microsoft.com/office/drawing/2010/main" val="0"/>
              </a:ext>
            </a:extLst>
          </a:blip>
          <a:srcRect l="-1" t="81485" r="21"/>
          <a:stretch/>
        </p:blipFill>
        <p:spPr>
          <a:xfrm flipH="1">
            <a:off x="1" y="5867415"/>
            <a:ext cx="14398767" cy="1333077"/>
          </a:xfrm>
          <a:prstGeom prst="rect">
            <a:avLst/>
          </a:prstGeom>
        </p:spPr>
      </p:pic>
      <p:sp>
        <p:nvSpPr>
          <p:cNvPr id="6" name="TextBox 5"/>
          <p:cNvSpPr txBox="1"/>
          <p:nvPr/>
        </p:nvSpPr>
        <p:spPr>
          <a:xfrm>
            <a:off x="55" y="2270988"/>
            <a:ext cx="2339015" cy="1384950"/>
          </a:xfrm>
          <a:prstGeom prst="rect">
            <a:avLst/>
          </a:prstGeom>
          <a:noFill/>
        </p:spPr>
        <p:txBody>
          <a:bodyPr wrap="none" lIns="91397" tIns="45698" rIns="91397" bIns="45698" rtlCol="0">
            <a:spAutoFit/>
          </a:bodyPr>
          <a:lstStyle/>
          <a:p>
            <a:pPr algn="ctr"/>
            <a:r>
              <a:rPr lang="zh-CN" altLang="en-US" sz="2800" b="1" dirty="0">
                <a:latin typeface="微软雅黑" panose="020B0503020204020204" pitchFamily="34" charset="-122"/>
                <a:ea typeface="微软雅黑" panose="020B0503020204020204" pitchFamily="34" charset="-122"/>
              </a:rPr>
              <a:t>民族关系发展</a:t>
            </a:r>
            <a:endParaRPr lang="en-US" altLang="zh-CN" sz="2800" b="1" dirty="0">
              <a:latin typeface="微软雅黑" panose="020B0503020204020204" pitchFamily="34" charset="-122"/>
              <a:ea typeface="微软雅黑" panose="020B0503020204020204" pitchFamily="34" charset="-122"/>
            </a:endParaRPr>
          </a:p>
          <a:p>
            <a:pPr algn="ctr"/>
            <a:r>
              <a:rPr lang="zh-CN" altLang="en-US" sz="2800" b="1" dirty="0">
                <a:latin typeface="微软雅黑" panose="020B0503020204020204" pitchFamily="34" charset="-122"/>
                <a:ea typeface="微软雅黑" panose="020B0503020204020204" pitchFamily="34" charset="-122"/>
              </a:rPr>
              <a:t>与</a:t>
            </a:r>
            <a:endParaRPr lang="en-US" altLang="zh-CN" sz="2800" b="1" dirty="0">
              <a:latin typeface="微软雅黑" panose="020B0503020204020204" pitchFamily="34" charset="-122"/>
              <a:ea typeface="微软雅黑" panose="020B0503020204020204" pitchFamily="34" charset="-122"/>
            </a:endParaRPr>
          </a:p>
          <a:p>
            <a:pPr algn="ctr"/>
            <a:r>
              <a:rPr lang="zh-CN" altLang="en-US" sz="2800" b="1" dirty="0">
                <a:latin typeface="微软雅黑" panose="020B0503020204020204" pitchFamily="34" charset="-122"/>
                <a:ea typeface="微软雅黑" panose="020B0503020204020204" pitchFamily="34" charset="-122"/>
              </a:rPr>
              <a:t>社会变化</a:t>
            </a:r>
          </a:p>
        </p:txBody>
      </p:sp>
      <p:sp>
        <p:nvSpPr>
          <p:cNvPr id="7" name="左大括号 6"/>
          <p:cNvSpPr/>
          <p:nvPr/>
        </p:nvSpPr>
        <p:spPr>
          <a:xfrm>
            <a:off x="2476603" y="1423968"/>
            <a:ext cx="126015" cy="2357397"/>
          </a:xfrm>
          <a:prstGeom prst="leftBrac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lIns="91397" tIns="45698" rIns="91397" bIns="45698" spcCol="0" rtlCol="0" anchor="ctr"/>
          <a:lstStyle/>
          <a:p>
            <a:pPr algn="ctr"/>
            <a:endParaRPr lang="zh-CN" altLang="en-US"/>
          </a:p>
        </p:txBody>
      </p:sp>
      <p:sp>
        <p:nvSpPr>
          <p:cNvPr id="8" name="TextBox 7"/>
          <p:cNvSpPr txBox="1"/>
          <p:nvPr/>
        </p:nvSpPr>
        <p:spPr>
          <a:xfrm>
            <a:off x="2821476" y="1210198"/>
            <a:ext cx="1139068" cy="461620"/>
          </a:xfrm>
          <a:prstGeom prst="rect">
            <a:avLst/>
          </a:prstGeom>
          <a:noFill/>
        </p:spPr>
        <p:txBody>
          <a:bodyPr wrap="square" lIns="91397" tIns="45698" rIns="91397" bIns="45698" rtlCol="0">
            <a:spAutoFit/>
          </a:bodyPr>
          <a:lstStyle>
            <a:defPPr>
              <a:defRPr lang="zh-CN"/>
            </a:defPPr>
            <a:lvl1pPr algn="ctr">
              <a:defRPr sz="3200" b="1">
                <a:latin typeface="微软雅黑" panose="020B0503020204020204" pitchFamily="34" charset="-122"/>
                <a:ea typeface="微软雅黑" panose="020B0503020204020204" pitchFamily="34" charset="-122"/>
              </a:defRPr>
            </a:lvl1pPr>
          </a:lstStyle>
          <a:p>
            <a:r>
              <a:rPr lang="zh-CN" altLang="en-US" sz="2400" dirty="0">
                <a:solidFill>
                  <a:srgbClr val="FF0000"/>
                </a:solidFill>
              </a:rPr>
              <a:t>政治上：</a:t>
            </a:r>
          </a:p>
        </p:txBody>
      </p:sp>
      <p:cxnSp>
        <p:nvCxnSpPr>
          <p:cNvPr id="10" name="直接箭头连接符 9"/>
          <p:cNvCxnSpPr/>
          <p:nvPr/>
        </p:nvCxnSpPr>
        <p:spPr>
          <a:xfrm>
            <a:off x="5376312" y="1485154"/>
            <a:ext cx="570010" cy="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960590" y="1069660"/>
            <a:ext cx="1415685" cy="830952"/>
          </a:xfrm>
          <a:prstGeom prst="rect">
            <a:avLst/>
          </a:prstGeom>
          <a:noFill/>
        </p:spPr>
        <p:txBody>
          <a:bodyPr wrap="none" lIns="91397" tIns="45698" rIns="91397" bIns="45698" rtlCol="0">
            <a:spAutoFit/>
          </a:bodyPr>
          <a:lstStyle/>
          <a:p>
            <a:pPr algn="ctr"/>
            <a:r>
              <a:rPr lang="zh-CN" altLang="en-US" sz="2400" b="1" dirty="0">
                <a:latin typeface="微软雅黑" panose="020B0503020204020204" pitchFamily="34" charset="-122"/>
                <a:ea typeface="微软雅黑" panose="020B0503020204020204" pitchFamily="34" charset="-122"/>
              </a:rPr>
              <a:t>民族政权</a:t>
            </a:r>
            <a:endParaRPr lang="en-US" altLang="zh-CN" sz="2400" b="1" dirty="0">
              <a:latin typeface="微软雅黑" panose="020B0503020204020204" pitchFamily="34" charset="-122"/>
              <a:ea typeface="微软雅黑" panose="020B0503020204020204" pitchFamily="34" charset="-122"/>
            </a:endParaRPr>
          </a:p>
          <a:p>
            <a:pPr algn="ctr"/>
            <a:r>
              <a:rPr lang="zh-CN" altLang="en-US" sz="2400" b="1" dirty="0">
                <a:latin typeface="微软雅黑" panose="020B0503020204020204" pitchFamily="34" charset="-122"/>
                <a:ea typeface="微软雅黑" panose="020B0503020204020204" pitchFamily="34" charset="-122"/>
              </a:rPr>
              <a:t>并立</a:t>
            </a:r>
          </a:p>
        </p:txBody>
      </p:sp>
      <p:sp>
        <p:nvSpPr>
          <p:cNvPr id="14" name="矩形 13"/>
          <p:cNvSpPr/>
          <p:nvPr/>
        </p:nvSpPr>
        <p:spPr>
          <a:xfrm>
            <a:off x="5661317" y="840856"/>
            <a:ext cx="3402986" cy="1200284"/>
          </a:xfrm>
          <a:prstGeom prst="rect">
            <a:avLst/>
          </a:prstGeom>
          <a:noFill/>
        </p:spPr>
        <p:txBody>
          <a:bodyPr wrap="square" lIns="91397" tIns="45698" rIns="91397" bIns="45698" rtlCol="0">
            <a:spAutoFit/>
          </a:bodyPr>
          <a:lstStyle/>
          <a:p>
            <a:pPr algn="ctr"/>
            <a:r>
              <a:rPr lang="zh-CN" altLang="en-US" sz="2400" b="1" dirty="0">
                <a:latin typeface="微软雅黑" panose="020B0503020204020204" pitchFamily="34" charset="-122"/>
                <a:ea typeface="微软雅黑" panose="020B0503020204020204" pitchFamily="34" charset="-122"/>
              </a:rPr>
              <a:t>北宋与辽和议</a:t>
            </a:r>
            <a:endParaRPr lang="en-US" altLang="zh-CN" sz="2400" b="1" dirty="0">
              <a:latin typeface="微软雅黑" panose="020B0503020204020204" pitchFamily="34" charset="-122"/>
              <a:ea typeface="微软雅黑" panose="020B0503020204020204" pitchFamily="34" charset="-122"/>
            </a:endParaRPr>
          </a:p>
          <a:p>
            <a:pPr algn="ctr"/>
            <a:r>
              <a:rPr lang="zh-CN" altLang="en-US" sz="2400" b="1" dirty="0">
                <a:latin typeface="微软雅黑" panose="020B0503020204020204" pitchFamily="34" charset="-122"/>
                <a:ea typeface="微软雅黑" panose="020B0503020204020204" pitchFamily="34" charset="-122"/>
              </a:rPr>
              <a:t>北宋与西夏和议</a:t>
            </a:r>
            <a:endParaRPr lang="en-US" altLang="zh-CN" sz="2400" b="1" dirty="0">
              <a:latin typeface="微软雅黑" panose="020B0503020204020204" pitchFamily="34" charset="-122"/>
              <a:ea typeface="微软雅黑" panose="020B0503020204020204" pitchFamily="34" charset="-122"/>
            </a:endParaRPr>
          </a:p>
          <a:p>
            <a:pPr algn="ctr"/>
            <a:r>
              <a:rPr lang="zh-CN" altLang="en-US" sz="2400" b="1" dirty="0">
                <a:latin typeface="微软雅黑" panose="020B0503020204020204" pitchFamily="34" charset="-122"/>
                <a:ea typeface="微软雅黑" panose="020B0503020204020204" pitchFamily="34" charset="-122"/>
              </a:rPr>
              <a:t>南宋和金的和议与对峙</a:t>
            </a:r>
          </a:p>
        </p:txBody>
      </p:sp>
      <p:cxnSp>
        <p:nvCxnSpPr>
          <p:cNvPr id="15" name="直接箭头连接符 14"/>
          <p:cNvCxnSpPr/>
          <p:nvPr/>
        </p:nvCxnSpPr>
        <p:spPr>
          <a:xfrm>
            <a:off x="8779302" y="1441016"/>
            <a:ext cx="570010" cy="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9349309" y="1193144"/>
            <a:ext cx="2028057" cy="461620"/>
          </a:xfrm>
          <a:prstGeom prst="rect">
            <a:avLst/>
          </a:prstGeom>
          <a:noFill/>
        </p:spPr>
        <p:txBody>
          <a:bodyPr wrap="square" lIns="91397" tIns="45698" rIns="91397" bIns="45698" rtlCol="0">
            <a:spAutoFit/>
          </a:bodyPr>
          <a:lstStyle/>
          <a:p>
            <a:pPr algn="ctr"/>
            <a:r>
              <a:rPr lang="zh-CN" altLang="en-US" sz="2400" b="1" dirty="0">
                <a:latin typeface="微软雅黑" panose="020B0503020204020204" pitchFamily="34" charset="-122"/>
                <a:ea typeface="微软雅黑" panose="020B0503020204020204" pitchFamily="34" charset="-122"/>
              </a:rPr>
              <a:t>元朝的统一</a:t>
            </a:r>
          </a:p>
        </p:txBody>
      </p:sp>
      <p:cxnSp>
        <p:nvCxnSpPr>
          <p:cNvPr id="17" name="直接箭头连接符 16"/>
          <p:cNvCxnSpPr/>
          <p:nvPr/>
        </p:nvCxnSpPr>
        <p:spPr>
          <a:xfrm>
            <a:off x="11377364" y="1441017"/>
            <a:ext cx="570010" cy="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2023711" y="1210192"/>
            <a:ext cx="2028057" cy="461620"/>
          </a:xfrm>
          <a:prstGeom prst="rect">
            <a:avLst/>
          </a:prstGeom>
          <a:noFill/>
        </p:spPr>
        <p:txBody>
          <a:bodyPr wrap="square" lIns="91397" tIns="45698" rIns="91397" bIns="45698" rtlCol="0">
            <a:spAutoFit/>
          </a:bodyPr>
          <a:lstStyle/>
          <a:p>
            <a:pPr algn="ctr"/>
            <a:r>
              <a:rPr lang="zh-CN" altLang="en-US" sz="2400" b="1" dirty="0">
                <a:latin typeface="微软雅黑" panose="020B0503020204020204" pitchFamily="34" charset="-122"/>
                <a:ea typeface="微软雅黑" panose="020B0503020204020204" pitchFamily="34" charset="-122"/>
              </a:rPr>
              <a:t>出现民族融合</a:t>
            </a:r>
          </a:p>
        </p:txBody>
      </p:sp>
      <p:sp>
        <p:nvSpPr>
          <p:cNvPr id="21" name="矩形 20"/>
          <p:cNvSpPr/>
          <p:nvPr/>
        </p:nvSpPr>
        <p:spPr>
          <a:xfrm>
            <a:off x="2728620" y="3772259"/>
            <a:ext cx="1412548" cy="461620"/>
          </a:xfrm>
          <a:prstGeom prst="rect">
            <a:avLst/>
          </a:prstGeom>
          <a:noFill/>
        </p:spPr>
        <p:txBody>
          <a:bodyPr wrap="square" lIns="91397" tIns="45698" rIns="91397" bIns="45698" rtlCol="0">
            <a:spAutoFit/>
          </a:bodyPr>
          <a:lstStyle/>
          <a:p>
            <a:pPr algn="ctr"/>
            <a:r>
              <a:rPr lang="zh-CN" altLang="en-US" sz="2400" b="1" dirty="0">
                <a:solidFill>
                  <a:srgbClr val="FF0000"/>
                </a:solidFill>
                <a:latin typeface="微软雅黑" panose="020B0503020204020204" pitchFamily="34" charset="-122"/>
                <a:ea typeface="微软雅黑" panose="020B0503020204020204" pitchFamily="34" charset="-122"/>
              </a:rPr>
              <a:t>经济上：</a:t>
            </a:r>
          </a:p>
        </p:txBody>
      </p:sp>
      <p:sp>
        <p:nvSpPr>
          <p:cNvPr id="22" name="矩形 21"/>
          <p:cNvSpPr/>
          <p:nvPr/>
        </p:nvSpPr>
        <p:spPr>
          <a:xfrm>
            <a:off x="3979273" y="3772259"/>
            <a:ext cx="2031238" cy="461620"/>
          </a:xfrm>
          <a:prstGeom prst="rect">
            <a:avLst/>
          </a:prstGeom>
          <a:noFill/>
        </p:spPr>
        <p:txBody>
          <a:bodyPr wrap="none" lIns="91397" tIns="45698" rIns="91397" bIns="45698" rtlCol="0">
            <a:spAutoFit/>
          </a:bodyPr>
          <a:lstStyle/>
          <a:p>
            <a:pPr algn="ctr"/>
            <a:r>
              <a:rPr lang="zh-CN" altLang="en-US" sz="2400" b="1" dirty="0">
                <a:latin typeface="微软雅黑" panose="020B0503020204020204" pitchFamily="34" charset="-122"/>
                <a:ea typeface="微软雅黑" panose="020B0503020204020204" pitchFamily="34" charset="-122"/>
              </a:rPr>
              <a:t>经济重心南移</a:t>
            </a:r>
          </a:p>
        </p:txBody>
      </p:sp>
      <p:sp>
        <p:nvSpPr>
          <p:cNvPr id="23" name="左大括号 22"/>
          <p:cNvSpPr/>
          <p:nvPr/>
        </p:nvSpPr>
        <p:spPr>
          <a:xfrm>
            <a:off x="6192788" y="2854331"/>
            <a:ext cx="214969" cy="2239420"/>
          </a:xfrm>
          <a:prstGeom prst="leftBrac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lIns="91397" tIns="45698" rIns="91397" bIns="45698" spcCol="0" rtlCol="0" anchor="ctr"/>
          <a:lstStyle/>
          <a:p>
            <a:pPr algn="ctr"/>
            <a:endParaRPr lang="zh-CN" altLang="en-US"/>
          </a:p>
        </p:txBody>
      </p:sp>
      <p:sp>
        <p:nvSpPr>
          <p:cNvPr id="24" name="矩形 23"/>
          <p:cNvSpPr/>
          <p:nvPr/>
        </p:nvSpPr>
        <p:spPr>
          <a:xfrm>
            <a:off x="6185358" y="2623504"/>
            <a:ext cx="2028057" cy="461620"/>
          </a:xfrm>
          <a:prstGeom prst="rect">
            <a:avLst/>
          </a:prstGeom>
          <a:noFill/>
        </p:spPr>
        <p:txBody>
          <a:bodyPr wrap="square" lIns="91397" tIns="45698" rIns="91397" bIns="45698" rtlCol="0">
            <a:spAutoFit/>
          </a:bodyPr>
          <a:lstStyle/>
          <a:p>
            <a:pPr algn="ctr"/>
            <a:r>
              <a:rPr lang="zh-CN" altLang="en-US" sz="2400" b="1" dirty="0">
                <a:latin typeface="微软雅黑" panose="020B0503020204020204" pitchFamily="34" charset="-122"/>
                <a:ea typeface="微软雅黑" panose="020B0503020204020204" pitchFamily="34" charset="-122"/>
              </a:rPr>
              <a:t>农业的发展</a:t>
            </a:r>
          </a:p>
        </p:txBody>
      </p:sp>
      <p:sp>
        <p:nvSpPr>
          <p:cNvPr id="25" name="矩形 24"/>
          <p:cNvSpPr/>
          <p:nvPr/>
        </p:nvSpPr>
        <p:spPr>
          <a:xfrm>
            <a:off x="6345094" y="3609569"/>
            <a:ext cx="2028057" cy="461620"/>
          </a:xfrm>
          <a:prstGeom prst="rect">
            <a:avLst/>
          </a:prstGeom>
          <a:noFill/>
        </p:spPr>
        <p:txBody>
          <a:bodyPr wrap="square" lIns="91397" tIns="45698" rIns="91397" bIns="45698" rtlCol="0">
            <a:spAutoFit/>
          </a:bodyPr>
          <a:lstStyle/>
          <a:p>
            <a:pPr algn="ctr"/>
            <a:r>
              <a:rPr lang="zh-CN" altLang="en-US" sz="2400" b="1" dirty="0">
                <a:latin typeface="微软雅黑" panose="020B0503020204020204" pitchFamily="34" charset="-122"/>
                <a:ea typeface="微软雅黑" panose="020B0503020204020204" pitchFamily="34" charset="-122"/>
              </a:rPr>
              <a:t>手工业的兴旺</a:t>
            </a:r>
          </a:p>
        </p:txBody>
      </p:sp>
      <p:sp>
        <p:nvSpPr>
          <p:cNvPr id="26" name="矩形 25"/>
          <p:cNvSpPr/>
          <p:nvPr/>
        </p:nvSpPr>
        <p:spPr>
          <a:xfrm>
            <a:off x="6120783" y="4769321"/>
            <a:ext cx="2028057" cy="461620"/>
          </a:xfrm>
          <a:prstGeom prst="rect">
            <a:avLst/>
          </a:prstGeom>
          <a:noFill/>
        </p:spPr>
        <p:txBody>
          <a:bodyPr wrap="square" lIns="91397" tIns="45698" rIns="91397" bIns="45698" rtlCol="0">
            <a:spAutoFit/>
          </a:bodyPr>
          <a:lstStyle/>
          <a:p>
            <a:pPr algn="ctr"/>
            <a:r>
              <a:rPr lang="zh-CN" altLang="en-US" sz="2400" b="1" dirty="0">
                <a:latin typeface="微软雅黑" panose="020B0503020204020204" pitchFamily="34" charset="-122"/>
                <a:ea typeface="微软雅黑" panose="020B0503020204020204" pitchFamily="34" charset="-122"/>
              </a:rPr>
              <a:t>商业繁荣</a:t>
            </a:r>
          </a:p>
        </p:txBody>
      </p:sp>
      <p:cxnSp>
        <p:nvCxnSpPr>
          <p:cNvPr id="27" name="直接箭头连接符 26"/>
          <p:cNvCxnSpPr/>
          <p:nvPr/>
        </p:nvCxnSpPr>
        <p:spPr>
          <a:xfrm flipV="1">
            <a:off x="8494294" y="3840394"/>
            <a:ext cx="722831" cy="4004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左大括号 27"/>
          <p:cNvSpPr/>
          <p:nvPr/>
        </p:nvSpPr>
        <p:spPr>
          <a:xfrm flipH="1">
            <a:off x="8265663" y="2760734"/>
            <a:ext cx="214969" cy="2239420"/>
          </a:xfrm>
          <a:prstGeom prst="leftBrac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lIns="91397" tIns="45698" rIns="91397" bIns="45698" spcCol="0" rtlCol="0" anchor="ctr"/>
          <a:lstStyle/>
          <a:p>
            <a:pPr algn="ctr"/>
            <a:endParaRPr lang="zh-CN" altLang="en-US"/>
          </a:p>
        </p:txBody>
      </p:sp>
      <p:sp>
        <p:nvSpPr>
          <p:cNvPr id="30" name="矩形 29"/>
          <p:cNvSpPr/>
          <p:nvPr/>
        </p:nvSpPr>
        <p:spPr>
          <a:xfrm>
            <a:off x="9064309" y="3464940"/>
            <a:ext cx="2028057" cy="830952"/>
          </a:xfrm>
          <a:prstGeom prst="rect">
            <a:avLst/>
          </a:prstGeom>
          <a:noFill/>
        </p:spPr>
        <p:txBody>
          <a:bodyPr wrap="square" lIns="91397" tIns="45698" rIns="91397" bIns="45698" rtlCol="0">
            <a:spAutoFit/>
          </a:bodyPr>
          <a:lstStyle/>
          <a:p>
            <a:pPr algn="ctr"/>
            <a:r>
              <a:rPr lang="zh-CN" altLang="en-US" sz="2400" b="1" dirty="0">
                <a:latin typeface="微软雅黑" panose="020B0503020204020204" pitchFamily="34" charset="-122"/>
                <a:ea typeface="微软雅黑" panose="020B0503020204020204" pitchFamily="34" charset="-122"/>
              </a:rPr>
              <a:t>产生繁荣的</a:t>
            </a:r>
            <a:endParaRPr lang="en-US" altLang="zh-CN" sz="2400" b="1" dirty="0">
              <a:latin typeface="微软雅黑" panose="020B0503020204020204" pitchFamily="34" charset="-122"/>
              <a:ea typeface="微软雅黑" panose="020B0503020204020204" pitchFamily="34" charset="-122"/>
            </a:endParaRPr>
          </a:p>
          <a:p>
            <a:pPr algn="ctr"/>
            <a:r>
              <a:rPr lang="zh-CN" altLang="en-US" sz="2400" b="1" dirty="0">
                <a:latin typeface="微软雅黑" panose="020B0503020204020204" pitchFamily="34" charset="-122"/>
                <a:ea typeface="微软雅黑" panose="020B0503020204020204" pitchFamily="34" charset="-122"/>
              </a:rPr>
              <a:t>宋元文化</a:t>
            </a:r>
          </a:p>
        </p:txBody>
      </p:sp>
      <p:cxnSp>
        <p:nvCxnSpPr>
          <p:cNvPr id="32" name="曲线连接符 31"/>
          <p:cNvCxnSpPr/>
          <p:nvPr/>
        </p:nvCxnSpPr>
        <p:spPr>
          <a:xfrm rot="10800000" flipV="1">
            <a:off x="10078336" y="1671862"/>
            <a:ext cx="2523167" cy="1667697"/>
          </a:xfrm>
          <a:prstGeom prst="curvedConnector3">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左大括号 32"/>
          <p:cNvSpPr/>
          <p:nvPr/>
        </p:nvSpPr>
        <p:spPr>
          <a:xfrm>
            <a:off x="11232434" y="3046292"/>
            <a:ext cx="214969" cy="2239420"/>
          </a:xfrm>
          <a:prstGeom prst="leftBrac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lIns="91397" tIns="45698" rIns="91397" bIns="45698" spcCol="0" rtlCol="0" anchor="ctr"/>
          <a:lstStyle/>
          <a:p>
            <a:pPr algn="ctr"/>
            <a:endParaRPr lang="zh-CN" altLang="en-US"/>
          </a:p>
        </p:txBody>
      </p:sp>
      <p:sp>
        <p:nvSpPr>
          <p:cNvPr id="35" name="矩形 34"/>
          <p:cNvSpPr/>
          <p:nvPr/>
        </p:nvSpPr>
        <p:spPr>
          <a:xfrm>
            <a:off x="11221518" y="2854334"/>
            <a:ext cx="2028057" cy="830952"/>
          </a:xfrm>
          <a:prstGeom prst="rect">
            <a:avLst/>
          </a:prstGeom>
          <a:noFill/>
        </p:spPr>
        <p:txBody>
          <a:bodyPr wrap="square" lIns="91397" tIns="45698" rIns="91397" bIns="45698" rtlCol="0">
            <a:spAutoFit/>
          </a:bodyPr>
          <a:lstStyle/>
          <a:p>
            <a:pPr algn="ctr"/>
            <a:r>
              <a:rPr lang="zh-CN" altLang="en-US" sz="2400" b="1" dirty="0">
                <a:latin typeface="微软雅黑" panose="020B0503020204020204" pitchFamily="34" charset="-122"/>
                <a:ea typeface="微软雅黑" panose="020B0503020204020204" pitchFamily="34" charset="-122"/>
              </a:rPr>
              <a:t>科技成就</a:t>
            </a:r>
            <a:endParaRPr lang="en-US" altLang="zh-CN" sz="2400" b="1" dirty="0">
              <a:latin typeface="微软雅黑" panose="020B0503020204020204" pitchFamily="34" charset="-122"/>
              <a:ea typeface="微软雅黑" panose="020B0503020204020204" pitchFamily="34" charset="-122"/>
            </a:endParaRPr>
          </a:p>
          <a:p>
            <a:pPr algn="ctr"/>
            <a:r>
              <a:rPr lang="zh-CN" altLang="en-US" sz="2400" b="1" dirty="0">
                <a:latin typeface="微软雅黑" panose="020B0503020204020204" pitchFamily="34" charset="-122"/>
                <a:ea typeface="微软雅黑" panose="020B0503020204020204" pitchFamily="34" charset="-122"/>
              </a:rPr>
              <a:t>四大发明</a:t>
            </a:r>
          </a:p>
        </p:txBody>
      </p:sp>
      <p:sp>
        <p:nvSpPr>
          <p:cNvPr id="36" name="矩形 35"/>
          <p:cNvSpPr/>
          <p:nvPr/>
        </p:nvSpPr>
        <p:spPr>
          <a:xfrm>
            <a:off x="11221518" y="4584652"/>
            <a:ext cx="2028057" cy="830952"/>
          </a:xfrm>
          <a:prstGeom prst="rect">
            <a:avLst/>
          </a:prstGeom>
          <a:noFill/>
        </p:spPr>
        <p:txBody>
          <a:bodyPr wrap="square" lIns="91397" tIns="45698" rIns="91397" bIns="45698" rtlCol="0">
            <a:spAutoFit/>
          </a:bodyPr>
          <a:lstStyle/>
          <a:p>
            <a:pPr algn="ctr"/>
            <a:r>
              <a:rPr lang="zh-CN" altLang="en-US" sz="2400" b="1" dirty="0">
                <a:latin typeface="微软雅黑" panose="020B0503020204020204" pitchFamily="34" charset="-122"/>
                <a:ea typeface="微软雅黑" panose="020B0503020204020204" pitchFamily="34" charset="-122"/>
              </a:rPr>
              <a:t>文学艺术</a:t>
            </a:r>
            <a:endParaRPr lang="en-US" altLang="zh-CN" sz="2400" b="1" dirty="0">
              <a:latin typeface="微软雅黑" panose="020B0503020204020204" pitchFamily="34" charset="-122"/>
              <a:ea typeface="微软雅黑" panose="020B0503020204020204" pitchFamily="34" charset="-122"/>
            </a:endParaRPr>
          </a:p>
          <a:p>
            <a:pPr algn="ctr"/>
            <a:r>
              <a:rPr lang="zh-CN" altLang="en-US" sz="2400" b="1" dirty="0">
                <a:latin typeface="微软雅黑" panose="020B0503020204020204" pitchFamily="34" charset="-122"/>
                <a:ea typeface="微软雅黑" panose="020B0503020204020204" pitchFamily="34" charset="-122"/>
              </a:rPr>
              <a:t>成就辉煌</a:t>
            </a:r>
          </a:p>
        </p:txBody>
      </p:sp>
      <p:sp>
        <p:nvSpPr>
          <p:cNvPr id="37" name="圆角矩形 36"/>
          <p:cNvSpPr/>
          <p:nvPr/>
        </p:nvSpPr>
        <p:spPr>
          <a:xfrm>
            <a:off x="1152228" y="26020"/>
            <a:ext cx="12656086" cy="766118"/>
          </a:xfrm>
          <a:prstGeom prst="roundRect">
            <a:avLst/>
          </a:prstGeom>
          <a:solidFill>
            <a:srgbClr val="FFFF9B"/>
          </a:solidFill>
        </p:spPr>
        <p:txBody>
          <a:bodyPr wrap="square" lIns="91397" tIns="45698" rIns="91397" bIns="45698">
            <a:spAutoFit/>
          </a:bodyPr>
          <a:lstStyle/>
          <a:p>
            <a:pPr indent="314168">
              <a:lnSpc>
                <a:spcPct val="150000"/>
              </a:lnSpc>
            </a:pPr>
            <a:r>
              <a:rPr lang="zh-CN" altLang="zh-CN" sz="2600" b="1" kern="100" dirty="0">
                <a:latin typeface="华文仿宋" panose="02010600040101010101" pitchFamily="2" charset="-122"/>
                <a:ea typeface="华文仿宋" panose="02010600040101010101" pitchFamily="2" charset="-122"/>
                <a:cs typeface="Times New Roman"/>
              </a:rPr>
              <a:t>宋元时期经济的发展与民族的融合有利于促进宋元科技文化、艺术的发展与繁荣</a:t>
            </a:r>
          </a:p>
        </p:txBody>
      </p:sp>
      <p:sp>
        <p:nvSpPr>
          <p:cNvPr id="44" name="圆角矩形 43"/>
          <p:cNvSpPr/>
          <p:nvPr/>
        </p:nvSpPr>
        <p:spPr>
          <a:xfrm>
            <a:off x="1389811" y="5285712"/>
            <a:ext cx="10057592" cy="766118"/>
          </a:xfrm>
          <a:prstGeom prst="roundRect">
            <a:avLst/>
          </a:prstGeom>
          <a:solidFill>
            <a:srgbClr val="FFFF9B"/>
          </a:solidFill>
        </p:spPr>
        <p:txBody>
          <a:bodyPr wrap="square" lIns="91397" tIns="45698" rIns="91397" bIns="45698">
            <a:spAutoFit/>
          </a:bodyPr>
          <a:lstStyle/>
          <a:p>
            <a:pPr indent="314168" algn="ctr">
              <a:lnSpc>
                <a:spcPct val="150000"/>
              </a:lnSpc>
            </a:pPr>
            <a:r>
              <a:rPr lang="zh-CN" altLang="en-US" sz="2600" b="1" kern="100" dirty="0">
                <a:latin typeface="华文仿宋" panose="02010600040101010101" pitchFamily="2" charset="-122"/>
                <a:ea typeface="华文仿宋" panose="02010600040101010101" pitchFamily="2" charset="-122"/>
                <a:cs typeface="Times New Roman"/>
              </a:rPr>
              <a:t>一定时期的经济、政治决定一定时期的文化</a:t>
            </a:r>
            <a:endParaRPr lang="zh-CN" altLang="zh-CN" sz="2600" b="1" kern="100" dirty="0">
              <a:latin typeface="华文仿宋" panose="02010600040101010101" pitchFamily="2" charset="-122"/>
              <a:ea typeface="华文仿宋" panose="02010600040101010101" pitchFamily="2" charset="-122"/>
              <a:cs typeface="Times New Roman"/>
            </a:endParaRPr>
          </a:p>
        </p:txBody>
      </p:sp>
    </p:spTree>
    <p:extLst>
      <p:ext uri="{BB962C8B-B14F-4D97-AF65-F5344CB8AC3E}">
        <p14:creationId xmlns:p14="http://schemas.microsoft.com/office/powerpoint/2010/main" val="334814792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1B6BF4D4-EC1D-4EFD-A6F9-838DAF6FA8AF}"/>
              </a:ext>
            </a:extLst>
          </p:cNvPr>
          <p:cNvPicPr>
            <a:picLocks noChangeAspect="1"/>
          </p:cNvPicPr>
          <p:nvPr/>
        </p:nvPicPr>
        <p:blipFill>
          <a:blip r:embed="rId3"/>
          <a:stretch>
            <a:fillRect/>
          </a:stretch>
        </p:blipFill>
        <p:spPr>
          <a:xfrm>
            <a:off x="3033" y="2755"/>
            <a:ext cx="14398767" cy="7198538"/>
          </a:xfrm>
          <a:prstGeom prst="rect">
            <a:avLst/>
          </a:prstGeom>
        </p:spPr>
      </p:pic>
      <p:sp>
        <p:nvSpPr>
          <p:cNvPr id="10" name="矩形 9"/>
          <p:cNvSpPr/>
          <p:nvPr/>
        </p:nvSpPr>
        <p:spPr>
          <a:xfrm>
            <a:off x="5108454" y="23218"/>
            <a:ext cx="4916644" cy="723230"/>
          </a:xfrm>
          <a:prstGeom prst="rect">
            <a:avLst/>
          </a:prstGeom>
        </p:spPr>
        <p:txBody>
          <a:bodyPr wrap="none" lIns="91397" tIns="45698" rIns="91397" bIns="45698">
            <a:spAutoFit/>
          </a:bodyPr>
          <a:lstStyle/>
          <a:p>
            <a:r>
              <a:rPr lang="zh-CN" altLang="en-US" sz="4100" b="1" dirty="0"/>
              <a:t>△</a:t>
            </a:r>
            <a:r>
              <a:rPr lang="zh-CN" altLang="zh-CN" sz="4100" b="1" dirty="0"/>
              <a:t>明时序，理乱麻</a:t>
            </a:r>
            <a:r>
              <a:rPr lang="zh-CN" altLang="en-US" sz="4100" b="1" dirty="0"/>
              <a:t>△</a:t>
            </a:r>
            <a:endParaRPr lang="zh-CN" altLang="en-US" sz="4100" dirty="0"/>
          </a:p>
        </p:txBody>
      </p:sp>
      <p:cxnSp>
        <p:nvCxnSpPr>
          <p:cNvPr id="12" name="直接箭头连接符 11"/>
          <p:cNvCxnSpPr/>
          <p:nvPr/>
        </p:nvCxnSpPr>
        <p:spPr>
          <a:xfrm flipV="1">
            <a:off x="171611" y="6440655"/>
            <a:ext cx="14230130" cy="1552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89874" y="6168174"/>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06187" y="6528196"/>
            <a:ext cx="806407" cy="307663"/>
          </a:xfrm>
          <a:prstGeom prst="rect">
            <a:avLst/>
          </a:prstGeom>
          <a:noFill/>
        </p:spPr>
        <p:txBody>
          <a:bodyPr wrap="none" lIns="91329" tIns="45664" rIns="91329" bIns="45664" rtlCol="0">
            <a:spAutoFit/>
          </a:bodyPr>
          <a:lstStyle/>
          <a:p>
            <a:pPr defTabSz="1067232"/>
            <a:r>
              <a:rPr lang="en-US" altLang="zh-CN" sz="1400" b="1" dirty="0">
                <a:solidFill>
                  <a:prstClr val="black"/>
                </a:solidFill>
                <a:latin typeface="微软雅黑" panose="020B0503020204020204" pitchFamily="34" charset="-122"/>
                <a:ea typeface="微软雅黑" panose="020B0503020204020204" pitchFamily="34" charset="-122"/>
              </a:rPr>
              <a:t>1127</a:t>
            </a:r>
            <a:r>
              <a:rPr lang="zh-CN" altLang="en-US" sz="1400" b="1" dirty="0">
                <a:solidFill>
                  <a:prstClr val="black"/>
                </a:solidFill>
                <a:latin typeface="微软雅黑" panose="020B0503020204020204" pitchFamily="34" charset="-122"/>
                <a:ea typeface="微软雅黑" panose="020B0503020204020204" pitchFamily="34" charset="-122"/>
              </a:rPr>
              <a:t>年</a:t>
            </a:r>
          </a:p>
        </p:txBody>
      </p:sp>
      <p:sp>
        <p:nvSpPr>
          <p:cNvPr id="15" name="TextBox 14"/>
          <p:cNvSpPr txBox="1"/>
          <p:nvPr/>
        </p:nvSpPr>
        <p:spPr>
          <a:xfrm>
            <a:off x="144166" y="5595518"/>
            <a:ext cx="1005179" cy="584662"/>
          </a:xfrm>
          <a:prstGeom prst="rect">
            <a:avLst/>
          </a:prstGeom>
          <a:noFill/>
        </p:spPr>
        <p:txBody>
          <a:bodyPr wrap="none" lIns="91329" tIns="45664" rIns="91329" bIns="45664" rtlCol="0">
            <a:spAutoFit/>
          </a:bodyPr>
          <a:lstStyle/>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赵构建立</a:t>
            </a:r>
            <a:endParaRPr lang="en-US" altLang="zh-CN" sz="1600" b="1" dirty="0">
              <a:solidFill>
                <a:prstClr val="black"/>
              </a:solidFill>
              <a:latin typeface="微软雅黑" panose="020B0503020204020204" pitchFamily="34" charset="-122"/>
              <a:ea typeface="微软雅黑" panose="020B0503020204020204" pitchFamily="34" charset="-122"/>
            </a:endParaRPr>
          </a:p>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南宋</a:t>
            </a:r>
          </a:p>
        </p:txBody>
      </p:sp>
      <p:cxnSp>
        <p:nvCxnSpPr>
          <p:cNvPr id="16" name="直接连接符 15"/>
          <p:cNvCxnSpPr/>
          <p:nvPr/>
        </p:nvCxnSpPr>
        <p:spPr>
          <a:xfrm>
            <a:off x="2070545" y="6168174"/>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23311" y="6549680"/>
            <a:ext cx="806407" cy="307663"/>
          </a:xfrm>
          <a:prstGeom prst="rect">
            <a:avLst/>
          </a:prstGeom>
          <a:noFill/>
        </p:spPr>
        <p:txBody>
          <a:bodyPr wrap="none" lIns="91329" tIns="45664" rIns="91329" bIns="45664" rtlCol="0">
            <a:spAutoFit/>
          </a:bodyPr>
          <a:lstStyle/>
          <a:p>
            <a:pPr defTabSz="1067232"/>
            <a:r>
              <a:rPr lang="en-US" altLang="zh-CN" sz="1400" b="1" dirty="0">
                <a:solidFill>
                  <a:prstClr val="black"/>
                </a:solidFill>
                <a:latin typeface="微软雅黑" panose="020B0503020204020204" pitchFamily="34" charset="-122"/>
                <a:ea typeface="微软雅黑" panose="020B0503020204020204" pitchFamily="34" charset="-122"/>
              </a:rPr>
              <a:t>1140</a:t>
            </a:r>
            <a:r>
              <a:rPr lang="zh-CN" altLang="en-US" sz="1400" b="1" dirty="0">
                <a:solidFill>
                  <a:prstClr val="black"/>
                </a:solidFill>
                <a:latin typeface="微软雅黑" panose="020B0503020204020204" pitchFamily="34" charset="-122"/>
                <a:ea typeface="微软雅黑" panose="020B0503020204020204" pitchFamily="34" charset="-122"/>
              </a:rPr>
              <a:t>年</a:t>
            </a:r>
          </a:p>
        </p:txBody>
      </p:sp>
      <p:sp>
        <p:nvSpPr>
          <p:cNvPr id="18" name="TextBox 17"/>
          <p:cNvSpPr txBox="1"/>
          <p:nvPr/>
        </p:nvSpPr>
        <p:spPr>
          <a:xfrm>
            <a:off x="1584326" y="5592095"/>
            <a:ext cx="1005179" cy="584662"/>
          </a:xfrm>
          <a:prstGeom prst="rect">
            <a:avLst/>
          </a:prstGeom>
          <a:noFill/>
        </p:spPr>
        <p:txBody>
          <a:bodyPr wrap="none" lIns="91329" tIns="45664" rIns="91329" bIns="45664" rtlCol="0">
            <a:spAutoFit/>
          </a:bodyPr>
          <a:lstStyle/>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岳飞</a:t>
            </a:r>
            <a:endParaRPr lang="en-US" altLang="zh-CN" sz="1600" b="1" dirty="0">
              <a:solidFill>
                <a:prstClr val="black"/>
              </a:solidFill>
              <a:latin typeface="微软雅黑" panose="020B0503020204020204" pitchFamily="34" charset="-122"/>
              <a:ea typeface="微软雅黑" panose="020B0503020204020204" pitchFamily="34" charset="-122"/>
            </a:endParaRPr>
          </a:p>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郾城大捷</a:t>
            </a:r>
          </a:p>
        </p:txBody>
      </p:sp>
      <p:cxnSp>
        <p:nvCxnSpPr>
          <p:cNvPr id="19" name="直接连接符 18"/>
          <p:cNvCxnSpPr/>
          <p:nvPr/>
        </p:nvCxnSpPr>
        <p:spPr>
          <a:xfrm>
            <a:off x="3060601" y="6176556"/>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616658" y="6176556"/>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85463" y="6558352"/>
            <a:ext cx="806407" cy="307663"/>
          </a:xfrm>
          <a:prstGeom prst="rect">
            <a:avLst/>
          </a:prstGeom>
          <a:noFill/>
        </p:spPr>
        <p:txBody>
          <a:bodyPr wrap="none" lIns="91329" tIns="45664" rIns="91329" bIns="45664" rtlCol="0">
            <a:spAutoFit/>
          </a:bodyPr>
          <a:lstStyle/>
          <a:p>
            <a:pPr defTabSz="1067232"/>
            <a:r>
              <a:rPr lang="en-US" altLang="zh-CN" sz="1400" b="1" dirty="0">
                <a:solidFill>
                  <a:prstClr val="black"/>
                </a:solidFill>
                <a:latin typeface="微软雅黑" panose="020B0503020204020204" pitchFamily="34" charset="-122"/>
                <a:ea typeface="微软雅黑" panose="020B0503020204020204" pitchFamily="34" charset="-122"/>
              </a:rPr>
              <a:t>1141</a:t>
            </a:r>
            <a:r>
              <a:rPr lang="zh-CN" altLang="en-US" sz="1400" b="1" dirty="0">
                <a:solidFill>
                  <a:prstClr val="black"/>
                </a:solidFill>
                <a:latin typeface="微软雅黑" panose="020B0503020204020204" pitchFamily="34" charset="-122"/>
                <a:ea typeface="微软雅黑" panose="020B0503020204020204" pitchFamily="34" charset="-122"/>
              </a:rPr>
              <a:t>年</a:t>
            </a:r>
          </a:p>
        </p:txBody>
      </p:sp>
      <p:sp>
        <p:nvSpPr>
          <p:cNvPr id="22" name="TextBox 21"/>
          <p:cNvSpPr txBox="1"/>
          <p:nvPr/>
        </p:nvSpPr>
        <p:spPr>
          <a:xfrm>
            <a:off x="5214993" y="6558352"/>
            <a:ext cx="806407" cy="307663"/>
          </a:xfrm>
          <a:prstGeom prst="rect">
            <a:avLst/>
          </a:prstGeom>
          <a:noFill/>
        </p:spPr>
        <p:txBody>
          <a:bodyPr wrap="none" lIns="91329" tIns="45664" rIns="91329" bIns="45664" rtlCol="0">
            <a:spAutoFit/>
          </a:bodyPr>
          <a:lstStyle/>
          <a:p>
            <a:pPr defTabSz="1067232"/>
            <a:r>
              <a:rPr lang="en-US" altLang="zh-CN" sz="1400" b="1" dirty="0">
                <a:solidFill>
                  <a:prstClr val="black"/>
                </a:solidFill>
                <a:latin typeface="微软雅黑" panose="020B0503020204020204" pitchFamily="34" charset="-122"/>
                <a:ea typeface="微软雅黑" panose="020B0503020204020204" pitchFamily="34" charset="-122"/>
              </a:rPr>
              <a:t>1218</a:t>
            </a:r>
            <a:r>
              <a:rPr lang="zh-CN" altLang="en-US" sz="1400" b="1" dirty="0">
                <a:solidFill>
                  <a:prstClr val="black"/>
                </a:solidFill>
                <a:latin typeface="微软雅黑" panose="020B0503020204020204" pitchFamily="34" charset="-122"/>
                <a:ea typeface="微软雅黑" panose="020B0503020204020204" pitchFamily="34" charset="-122"/>
              </a:rPr>
              <a:t>年</a:t>
            </a:r>
          </a:p>
        </p:txBody>
      </p:sp>
      <p:cxnSp>
        <p:nvCxnSpPr>
          <p:cNvPr id="23" name="直接连接符 22"/>
          <p:cNvCxnSpPr/>
          <p:nvPr/>
        </p:nvCxnSpPr>
        <p:spPr>
          <a:xfrm>
            <a:off x="6472932" y="6157242"/>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087815" y="6578953"/>
            <a:ext cx="806407" cy="307663"/>
          </a:xfrm>
          <a:prstGeom prst="rect">
            <a:avLst/>
          </a:prstGeom>
          <a:noFill/>
        </p:spPr>
        <p:txBody>
          <a:bodyPr wrap="none" lIns="91329" tIns="45664" rIns="91329" bIns="45664" rtlCol="0">
            <a:spAutoFit/>
          </a:bodyPr>
          <a:lstStyle/>
          <a:p>
            <a:pPr defTabSz="1067232"/>
            <a:r>
              <a:rPr lang="en-US" altLang="zh-CN" sz="1400" b="1" dirty="0">
                <a:solidFill>
                  <a:prstClr val="black"/>
                </a:solidFill>
                <a:latin typeface="微软雅黑" panose="020B0503020204020204" pitchFamily="34" charset="-122"/>
                <a:ea typeface="微软雅黑" panose="020B0503020204020204" pitchFamily="34" charset="-122"/>
              </a:rPr>
              <a:t>1227</a:t>
            </a:r>
            <a:r>
              <a:rPr lang="zh-CN" altLang="en-US" sz="1400" b="1" dirty="0">
                <a:solidFill>
                  <a:prstClr val="black"/>
                </a:solidFill>
                <a:latin typeface="微软雅黑" panose="020B0503020204020204" pitchFamily="34" charset="-122"/>
                <a:ea typeface="微软雅黑" panose="020B0503020204020204" pitchFamily="34" charset="-122"/>
              </a:rPr>
              <a:t>年</a:t>
            </a:r>
          </a:p>
        </p:txBody>
      </p:sp>
      <p:cxnSp>
        <p:nvCxnSpPr>
          <p:cNvPr id="25" name="直接连接符 24"/>
          <p:cNvCxnSpPr/>
          <p:nvPr/>
        </p:nvCxnSpPr>
        <p:spPr>
          <a:xfrm>
            <a:off x="4473298" y="6120415"/>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56319" y="6547937"/>
            <a:ext cx="806407" cy="307663"/>
          </a:xfrm>
          <a:prstGeom prst="rect">
            <a:avLst/>
          </a:prstGeom>
          <a:noFill/>
        </p:spPr>
        <p:txBody>
          <a:bodyPr wrap="none" lIns="91329" tIns="45664" rIns="91329" bIns="45664" rtlCol="0">
            <a:spAutoFit/>
          </a:bodyPr>
          <a:lstStyle/>
          <a:p>
            <a:pPr defTabSz="1067232"/>
            <a:r>
              <a:rPr lang="en-US" altLang="zh-CN" sz="1400" b="1" dirty="0">
                <a:solidFill>
                  <a:prstClr val="black"/>
                </a:solidFill>
                <a:latin typeface="微软雅黑" panose="020B0503020204020204" pitchFamily="34" charset="-122"/>
                <a:ea typeface="微软雅黑" panose="020B0503020204020204" pitchFamily="34" charset="-122"/>
              </a:rPr>
              <a:t>1206</a:t>
            </a:r>
            <a:r>
              <a:rPr lang="zh-CN" altLang="en-US" sz="1400" b="1" dirty="0">
                <a:solidFill>
                  <a:prstClr val="black"/>
                </a:solidFill>
                <a:latin typeface="微软雅黑" panose="020B0503020204020204" pitchFamily="34" charset="-122"/>
                <a:ea typeface="微软雅黑" panose="020B0503020204020204" pitchFamily="34" charset="-122"/>
              </a:rPr>
              <a:t>年</a:t>
            </a:r>
          </a:p>
        </p:txBody>
      </p:sp>
      <p:cxnSp>
        <p:nvCxnSpPr>
          <p:cNvPr id="29" name="直接连接符 28"/>
          <p:cNvCxnSpPr/>
          <p:nvPr/>
        </p:nvCxnSpPr>
        <p:spPr>
          <a:xfrm>
            <a:off x="9289067" y="6178658"/>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910955" y="6528196"/>
            <a:ext cx="806407" cy="307663"/>
          </a:xfrm>
          <a:prstGeom prst="rect">
            <a:avLst/>
          </a:prstGeom>
          <a:noFill/>
        </p:spPr>
        <p:txBody>
          <a:bodyPr wrap="none" lIns="91329" tIns="45664" rIns="91329" bIns="45664" rtlCol="0">
            <a:spAutoFit/>
          </a:bodyPr>
          <a:lstStyle/>
          <a:p>
            <a:pPr defTabSz="1067232"/>
            <a:r>
              <a:rPr lang="en-US" altLang="zh-CN" sz="1400" b="1" dirty="0">
                <a:solidFill>
                  <a:prstClr val="black"/>
                </a:solidFill>
                <a:latin typeface="微软雅黑" panose="020B0503020204020204" pitchFamily="34" charset="-122"/>
                <a:ea typeface="微软雅黑" panose="020B0503020204020204" pitchFamily="34" charset="-122"/>
              </a:rPr>
              <a:t>1254</a:t>
            </a:r>
            <a:r>
              <a:rPr lang="zh-CN" altLang="en-US" sz="1400" b="1" dirty="0">
                <a:solidFill>
                  <a:prstClr val="black"/>
                </a:solidFill>
                <a:latin typeface="微软雅黑" panose="020B0503020204020204" pitchFamily="34" charset="-122"/>
                <a:ea typeface="微软雅黑" panose="020B0503020204020204" pitchFamily="34" charset="-122"/>
              </a:rPr>
              <a:t>年</a:t>
            </a:r>
          </a:p>
        </p:txBody>
      </p:sp>
      <p:sp>
        <p:nvSpPr>
          <p:cNvPr id="31" name="TextBox 30"/>
          <p:cNvSpPr txBox="1"/>
          <p:nvPr/>
        </p:nvSpPr>
        <p:spPr>
          <a:xfrm>
            <a:off x="7849020" y="5500703"/>
            <a:ext cx="1005179" cy="584662"/>
          </a:xfrm>
          <a:prstGeom prst="rect">
            <a:avLst/>
          </a:prstGeom>
          <a:noFill/>
        </p:spPr>
        <p:txBody>
          <a:bodyPr wrap="none" lIns="91329" tIns="45664" rIns="91329" bIns="45664" rtlCol="0">
            <a:spAutoFit/>
          </a:bodyPr>
          <a:lstStyle/>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蒙古</a:t>
            </a:r>
            <a:endParaRPr lang="en-US" altLang="zh-CN" sz="1600" b="1" dirty="0">
              <a:solidFill>
                <a:prstClr val="black"/>
              </a:solidFill>
              <a:latin typeface="微软雅黑" panose="020B0503020204020204" pitchFamily="34" charset="-122"/>
              <a:ea typeface="微软雅黑" panose="020B0503020204020204" pitchFamily="34" charset="-122"/>
            </a:endParaRPr>
          </a:p>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招降吐蕃</a:t>
            </a:r>
          </a:p>
        </p:txBody>
      </p:sp>
      <p:cxnSp>
        <p:nvCxnSpPr>
          <p:cNvPr id="32" name="直接连接符 31"/>
          <p:cNvCxnSpPr/>
          <p:nvPr/>
        </p:nvCxnSpPr>
        <p:spPr>
          <a:xfrm>
            <a:off x="11497824" y="6168174"/>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168169" y="6528196"/>
            <a:ext cx="806407" cy="307663"/>
          </a:xfrm>
          <a:prstGeom prst="rect">
            <a:avLst/>
          </a:prstGeom>
          <a:noFill/>
        </p:spPr>
        <p:txBody>
          <a:bodyPr wrap="none" lIns="91329" tIns="45664" rIns="91329" bIns="45664" rtlCol="0">
            <a:spAutoFit/>
          </a:bodyPr>
          <a:lstStyle/>
          <a:p>
            <a:pPr defTabSz="1067232"/>
            <a:r>
              <a:rPr lang="en-US" altLang="zh-CN" sz="1400" b="1" dirty="0">
                <a:solidFill>
                  <a:prstClr val="black"/>
                </a:solidFill>
                <a:latin typeface="微软雅黑" panose="020B0503020204020204" pitchFamily="34" charset="-122"/>
                <a:ea typeface="微软雅黑" panose="020B0503020204020204" pitchFamily="34" charset="-122"/>
              </a:rPr>
              <a:t>1271</a:t>
            </a:r>
            <a:r>
              <a:rPr lang="zh-CN" altLang="en-US" sz="1400" b="1" dirty="0">
                <a:solidFill>
                  <a:prstClr val="black"/>
                </a:solidFill>
                <a:latin typeface="微软雅黑" panose="020B0503020204020204" pitchFamily="34" charset="-122"/>
                <a:ea typeface="微软雅黑" panose="020B0503020204020204" pitchFamily="34" charset="-122"/>
              </a:rPr>
              <a:t>年</a:t>
            </a:r>
          </a:p>
        </p:txBody>
      </p:sp>
      <p:sp>
        <p:nvSpPr>
          <p:cNvPr id="34" name="TextBox 33"/>
          <p:cNvSpPr txBox="1"/>
          <p:nvPr/>
        </p:nvSpPr>
        <p:spPr>
          <a:xfrm>
            <a:off x="8824643" y="5500701"/>
            <a:ext cx="1005179" cy="584662"/>
          </a:xfrm>
          <a:prstGeom prst="rect">
            <a:avLst/>
          </a:prstGeom>
          <a:noFill/>
        </p:spPr>
        <p:txBody>
          <a:bodyPr wrap="none" lIns="91329" tIns="45664" rIns="91329" bIns="45664" rtlCol="0">
            <a:spAutoFit/>
          </a:bodyPr>
          <a:lstStyle/>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蒙古</a:t>
            </a:r>
            <a:endParaRPr lang="en-US" altLang="zh-CN" sz="1600" b="1" dirty="0">
              <a:solidFill>
                <a:prstClr val="black"/>
              </a:solidFill>
              <a:latin typeface="微软雅黑" panose="020B0503020204020204" pitchFamily="34" charset="-122"/>
              <a:ea typeface="微软雅黑" panose="020B0503020204020204" pitchFamily="34" charset="-122"/>
            </a:endParaRPr>
          </a:p>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征服大理</a:t>
            </a:r>
          </a:p>
        </p:txBody>
      </p:sp>
      <p:cxnSp>
        <p:nvCxnSpPr>
          <p:cNvPr id="35" name="直接连接符 34"/>
          <p:cNvCxnSpPr/>
          <p:nvPr/>
        </p:nvCxnSpPr>
        <p:spPr>
          <a:xfrm>
            <a:off x="12457418" y="6153273"/>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097389" y="6513299"/>
            <a:ext cx="806407" cy="307663"/>
          </a:xfrm>
          <a:prstGeom prst="rect">
            <a:avLst/>
          </a:prstGeom>
          <a:noFill/>
        </p:spPr>
        <p:txBody>
          <a:bodyPr wrap="none" lIns="91329" tIns="45664" rIns="91329" bIns="45664" rtlCol="0">
            <a:spAutoFit/>
          </a:bodyPr>
          <a:lstStyle/>
          <a:p>
            <a:pPr defTabSz="1067232"/>
            <a:r>
              <a:rPr lang="en-US" altLang="zh-CN" sz="1400" b="1" dirty="0">
                <a:solidFill>
                  <a:prstClr val="black"/>
                </a:solidFill>
                <a:latin typeface="微软雅黑" panose="020B0503020204020204" pitchFamily="34" charset="-122"/>
                <a:ea typeface="微软雅黑" panose="020B0503020204020204" pitchFamily="34" charset="-122"/>
              </a:rPr>
              <a:t>1276</a:t>
            </a:r>
            <a:r>
              <a:rPr lang="zh-CN" altLang="en-US" sz="1400" b="1" dirty="0">
                <a:solidFill>
                  <a:prstClr val="black"/>
                </a:solidFill>
                <a:latin typeface="微软雅黑" panose="020B0503020204020204" pitchFamily="34" charset="-122"/>
                <a:ea typeface="微软雅黑" panose="020B0503020204020204" pitchFamily="34" charset="-122"/>
              </a:rPr>
              <a:t>年</a:t>
            </a:r>
          </a:p>
        </p:txBody>
      </p:sp>
      <p:cxnSp>
        <p:nvCxnSpPr>
          <p:cNvPr id="37" name="直接连接符 36"/>
          <p:cNvCxnSpPr/>
          <p:nvPr/>
        </p:nvCxnSpPr>
        <p:spPr>
          <a:xfrm>
            <a:off x="13621753" y="6152642"/>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0" name="圆角矩形 39">
            <a:hlinkClick r:id="" action="ppaction://noaction"/>
          </p:cNvPr>
          <p:cNvSpPr/>
          <p:nvPr/>
        </p:nvSpPr>
        <p:spPr>
          <a:xfrm>
            <a:off x="405937" y="931319"/>
            <a:ext cx="4404528" cy="544607"/>
          </a:xfrm>
          <a:prstGeom prst="roundRect">
            <a:avLst/>
          </a:prstGeom>
          <a:solidFill>
            <a:srgbClr val="92D050"/>
          </a:solidFill>
        </p:spPr>
        <p:txBody>
          <a:bodyPr wrap="square" lIns="91244" tIns="45620" rIns="91244" bIns="45620">
            <a:spAutoFit/>
          </a:bodyPr>
          <a:lstStyle/>
          <a:p>
            <a:pPr algn="ctr" defTabSz="1067232"/>
            <a:r>
              <a:rPr lang="zh-CN" altLang="en-US" sz="2600" b="1" dirty="0">
                <a:solidFill>
                  <a:prstClr val="black"/>
                </a:solidFill>
                <a:latin typeface="微软雅黑" panose="020B0503020204020204" pitchFamily="34" charset="-122"/>
                <a:ea typeface="微软雅黑" panose="020B0503020204020204" pitchFamily="34" charset="-122"/>
              </a:rPr>
              <a:t>北宋（</a:t>
            </a:r>
            <a:r>
              <a:rPr lang="en-US" altLang="zh-CN" sz="2600" b="1" dirty="0">
                <a:solidFill>
                  <a:prstClr val="black"/>
                </a:solidFill>
                <a:latin typeface="微软雅黑" panose="020B0503020204020204" pitchFamily="34" charset="-122"/>
                <a:ea typeface="微软雅黑" panose="020B0503020204020204" pitchFamily="34" charset="-122"/>
              </a:rPr>
              <a:t>960</a:t>
            </a:r>
            <a:r>
              <a:rPr lang="zh-CN" altLang="en-US" sz="2600" b="1" dirty="0">
                <a:solidFill>
                  <a:prstClr val="black"/>
                </a:solidFill>
                <a:latin typeface="微软雅黑" panose="020B0503020204020204" pitchFamily="34" charset="-122"/>
                <a:ea typeface="微软雅黑" panose="020B0503020204020204" pitchFamily="34" charset="-122"/>
              </a:rPr>
              <a:t>年</a:t>
            </a:r>
            <a:r>
              <a:rPr lang="en-US" altLang="zh-CN" sz="2600" b="1" dirty="0">
                <a:solidFill>
                  <a:prstClr val="black"/>
                </a:solidFill>
                <a:latin typeface="微软雅黑" panose="020B0503020204020204" pitchFamily="34" charset="-122"/>
                <a:ea typeface="微软雅黑" panose="020B0503020204020204" pitchFamily="34" charset="-122"/>
              </a:rPr>
              <a:t>—1127</a:t>
            </a:r>
            <a:r>
              <a:rPr lang="zh-CN" altLang="en-US" sz="2600" b="1" dirty="0">
                <a:solidFill>
                  <a:prstClr val="black"/>
                </a:solidFill>
                <a:latin typeface="微软雅黑" panose="020B0503020204020204" pitchFamily="34" charset="-122"/>
                <a:ea typeface="微软雅黑" panose="020B0503020204020204" pitchFamily="34" charset="-122"/>
              </a:rPr>
              <a:t>年）</a:t>
            </a:r>
            <a:endParaRPr lang="en-US" altLang="zh-CN" sz="2600" b="1" dirty="0">
              <a:solidFill>
                <a:prstClr val="black"/>
              </a:solidFill>
              <a:latin typeface="微软雅黑" panose="020B0503020204020204" pitchFamily="34" charset="-122"/>
              <a:ea typeface="微软雅黑" panose="020B0503020204020204" pitchFamily="34" charset="-122"/>
            </a:endParaRPr>
          </a:p>
        </p:txBody>
      </p:sp>
      <p:cxnSp>
        <p:nvCxnSpPr>
          <p:cNvPr id="41" name="直接箭头连接符 40"/>
          <p:cNvCxnSpPr/>
          <p:nvPr/>
        </p:nvCxnSpPr>
        <p:spPr>
          <a:xfrm>
            <a:off x="401073" y="2659495"/>
            <a:ext cx="12103245" cy="0"/>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48106" y="2371495"/>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800234" y="2379880"/>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4667016" y="2371495"/>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5549088" y="2371495"/>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921727" y="2371495"/>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23506" y="2739788"/>
            <a:ext cx="612444" cy="369219"/>
          </a:xfrm>
          <a:prstGeom prst="rect">
            <a:avLst/>
          </a:prstGeom>
          <a:noFill/>
        </p:spPr>
        <p:txBody>
          <a:bodyPr wrap="none" lIns="91329" tIns="45664" rIns="91329" bIns="45664" rtlCol="0">
            <a:spAutoFit/>
          </a:bodyPr>
          <a:lstStyle/>
          <a:p>
            <a:pPr defTabSz="1067232"/>
            <a:r>
              <a:rPr lang="en-US" altLang="zh-CN" sz="1800" b="1" dirty="0">
                <a:solidFill>
                  <a:prstClr val="black"/>
                </a:solidFill>
                <a:latin typeface="微软雅黑" panose="020B0503020204020204" pitchFamily="34" charset="-122"/>
                <a:ea typeface="微软雅黑" panose="020B0503020204020204" pitchFamily="34" charset="-122"/>
              </a:rPr>
              <a:t>916</a:t>
            </a:r>
            <a:endParaRPr lang="zh-CN" altLang="en-US" sz="1800" b="1" dirty="0">
              <a:solidFill>
                <a:prstClr val="black"/>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1475637" y="2739788"/>
            <a:ext cx="612444" cy="369219"/>
          </a:xfrm>
          <a:prstGeom prst="rect">
            <a:avLst/>
          </a:prstGeom>
          <a:noFill/>
        </p:spPr>
        <p:txBody>
          <a:bodyPr wrap="none" lIns="91329" tIns="45664" rIns="91329" bIns="45664" rtlCol="0">
            <a:spAutoFit/>
          </a:bodyPr>
          <a:lstStyle/>
          <a:p>
            <a:pPr defTabSz="1067232"/>
            <a:r>
              <a:rPr lang="en-US" altLang="zh-CN" sz="1800" b="1" dirty="0">
                <a:solidFill>
                  <a:prstClr val="black"/>
                </a:solidFill>
                <a:latin typeface="微软雅黑" panose="020B0503020204020204" pitchFamily="34" charset="-122"/>
                <a:ea typeface="微软雅黑" panose="020B0503020204020204" pitchFamily="34" charset="-122"/>
              </a:rPr>
              <a:t>960</a:t>
            </a:r>
            <a:endParaRPr lang="zh-CN" altLang="en-US" sz="1800" b="1" dirty="0">
              <a:solidFill>
                <a:prstClr val="black"/>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320528" y="2748065"/>
            <a:ext cx="755111" cy="369219"/>
          </a:xfrm>
          <a:prstGeom prst="rect">
            <a:avLst/>
          </a:prstGeom>
          <a:noFill/>
        </p:spPr>
        <p:txBody>
          <a:bodyPr wrap="none" lIns="91329" tIns="45664" rIns="91329" bIns="45664" rtlCol="0">
            <a:spAutoFit/>
          </a:bodyPr>
          <a:lstStyle>
            <a:defPPr>
              <a:defRPr lang="zh-CN"/>
            </a:defPPr>
            <a:lvl1pPr defTabSz="1068414">
              <a:defRPr sz="1800" b="1">
                <a:solidFill>
                  <a:prstClr val="black"/>
                </a:solidFill>
                <a:latin typeface="微软雅黑" panose="020B0503020204020204" pitchFamily="34" charset="-122"/>
                <a:ea typeface="微软雅黑" panose="020B0503020204020204" pitchFamily="34" charset="-122"/>
              </a:defRPr>
            </a:lvl1pPr>
          </a:lstStyle>
          <a:p>
            <a:r>
              <a:rPr lang="en-US" altLang="zh-CN" dirty="0" smtClean="0"/>
              <a:t>1038</a:t>
            </a:r>
            <a:endParaRPr lang="zh-CN" altLang="en-US" dirty="0"/>
          </a:p>
        </p:txBody>
      </p:sp>
      <p:sp>
        <p:nvSpPr>
          <p:cNvPr id="50" name="TextBox 49"/>
          <p:cNvSpPr txBox="1"/>
          <p:nvPr/>
        </p:nvSpPr>
        <p:spPr>
          <a:xfrm>
            <a:off x="5149390" y="2748065"/>
            <a:ext cx="755111" cy="369219"/>
          </a:xfrm>
          <a:prstGeom prst="rect">
            <a:avLst/>
          </a:prstGeom>
          <a:noFill/>
        </p:spPr>
        <p:txBody>
          <a:bodyPr wrap="none" lIns="91329" tIns="45664" rIns="91329" bIns="45664" rtlCol="0">
            <a:spAutoFit/>
          </a:bodyPr>
          <a:lstStyle>
            <a:defPPr>
              <a:defRPr lang="zh-CN"/>
            </a:defPPr>
            <a:lvl1pPr defTabSz="1068414">
              <a:defRPr sz="1800" b="1">
                <a:solidFill>
                  <a:prstClr val="black"/>
                </a:solidFill>
                <a:latin typeface="微软雅黑" panose="020B0503020204020204" pitchFamily="34" charset="-122"/>
                <a:ea typeface="微软雅黑" panose="020B0503020204020204" pitchFamily="34" charset="-122"/>
              </a:defRPr>
            </a:lvl1pPr>
          </a:lstStyle>
          <a:p>
            <a:r>
              <a:rPr lang="en-US" altLang="zh-CN" dirty="0" smtClean="0"/>
              <a:t>1044</a:t>
            </a:r>
            <a:endParaRPr lang="zh-CN" altLang="en-US" dirty="0"/>
          </a:p>
        </p:txBody>
      </p:sp>
      <p:sp>
        <p:nvSpPr>
          <p:cNvPr id="51" name="TextBox 50"/>
          <p:cNvSpPr txBox="1"/>
          <p:nvPr/>
        </p:nvSpPr>
        <p:spPr>
          <a:xfrm>
            <a:off x="6589557" y="2749887"/>
            <a:ext cx="755111" cy="369219"/>
          </a:xfrm>
          <a:prstGeom prst="rect">
            <a:avLst/>
          </a:prstGeom>
          <a:noFill/>
        </p:spPr>
        <p:txBody>
          <a:bodyPr wrap="none" lIns="91329" tIns="45664" rIns="91329" bIns="45664" rtlCol="0">
            <a:spAutoFit/>
          </a:bodyPr>
          <a:lstStyle/>
          <a:p>
            <a:pPr defTabSz="1067232"/>
            <a:r>
              <a:rPr lang="en-US" altLang="zh-CN" sz="1800" b="1" dirty="0">
                <a:solidFill>
                  <a:prstClr val="black"/>
                </a:solidFill>
                <a:latin typeface="微软雅黑" panose="020B0503020204020204" pitchFamily="34" charset="-122"/>
                <a:ea typeface="微软雅黑" panose="020B0503020204020204" pitchFamily="34" charset="-122"/>
              </a:rPr>
              <a:t>1114</a:t>
            </a:r>
            <a:endParaRPr lang="zh-CN" altLang="en-US" sz="1800" b="1" dirty="0">
              <a:solidFill>
                <a:prstClr val="black"/>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296271" y="1786722"/>
            <a:ext cx="1005179" cy="584662"/>
          </a:xfrm>
          <a:prstGeom prst="rect">
            <a:avLst/>
          </a:prstGeom>
          <a:noFill/>
        </p:spPr>
        <p:txBody>
          <a:bodyPr wrap="none" lIns="91329" tIns="45664" rIns="91329" bIns="45664" rtlCol="0">
            <a:spAutoFit/>
          </a:bodyPr>
          <a:lstStyle>
            <a:defPPr>
              <a:defRPr lang="zh-CN"/>
            </a:defPPr>
            <a:lvl1pPr>
              <a:defRPr b="1">
                <a:latin typeface="微软雅黑" panose="020B0503020204020204" pitchFamily="34" charset="-122"/>
                <a:ea typeface="微软雅黑" panose="020B0503020204020204" pitchFamily="34" charset="-122"/>
              </a:defRPr>
            </a:lvl1pPr>
          </a:lstStyle>
          <a:p>
            <a:pPr algn="ctr" defTabSz="1067232"/>
            <a:r>
              <a:rPr lang="zh-CN" altLang="en-US" sz="1600" dirty="0">
                <a:solidFill>
                  <a:prstClr val="black"/>
                </a:solidFill>
              </a:rPr>
              <a:t>赵匡胤</a:t>
            </a:r>
            <a:endParaRPr lang="en-US" altLang="zh-CN" sz="1600" dirty="0">
              <a:solidFill>
                <a:prstClr val="black"/>
              </a:solidFill>
            </a:endParaRPr>
          </a:p>
          <a:p>
            <a:pPr algn="ctr" defTabSz="1067232"/>
            <a:r>
              <a:rPr lang="zh-CN" altLang="en-US" sz="1600" dirty="0">
                <a:solidFill>
                  <a:prstClr val="black"/>
                </a:solidFill>
              </a:rPr>
              <a:t>建立北宋</a:t>
            </a:r>
          </a:p>
        </p:txBody>
      </p:sp>
      <p:sp>
        <p:nvSpPr>
          <p:cNvPr id="54" name="TextBox 53"/>
          <p:cNvSpPr txBox="1"/>
          <p:nvPr/>
        </p:nvSpPr>
        <p:spPr>
          <a:xfrm>
            <a:off x="6480757" y="1795419"/>
            <a:ext cx="1005374" cy="584662"/>
          </a:xfrm>
          <a:prstGeom prst="rect">
            <a:avLst/>
          </a:prstGeom>
          <a:noFill/>
        </p:spPr>
        <p:txBody>
          <a:bodyPr wrap="square" lIns="91329" tIns="45664" rIns="91329" bIns="45664" rtlCol="0">
            <a:spAutoFit/>
          </a:bodyPr>
          <a:lstStyle>
            <a:defPPr>
              <a:defRPr lang="zh-CN"/>
            </a:defPPr>
            <a:lvl1pPr algn="ctr" defTabSz="1068414">
              <a:defRPr sz="1600" b="1">
                <a:solidFill>
                  <a:prstClr val="black"/>
                </a:solidFill>
                <a:latin typeface="微软雅黑" panose="020B0503020204020204" pitchFamily="34" charset="-122"/>
                <a:ea typeface="微软雅黑" panose="020B0503020204020204" pitchFamily="34" charset="-122"/>
              </a:defRPr>
            </a:lvl1pPr>
          </a:lstStyle>
          <a:p>
            <a:r>
              <a:rPr lang="zh-CN" altLang="en-US" dirty="0" smtClean="0"/>
              <a:t>阿骨打起兵抗辽</a:t>
            </a:r>
            <a:endParaRPr lang="zh-CN" altLang="en-US" dirty="0"/>
          </a:p>
        </p:txBody>
      </p:sp>
      <p:pic>
        <p:nvPicPr>
          <p:cNvPr id="55" name="图片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0440" y="3281334"/>
            <a:ext cx="2620476" cy="2042901"/>
          </a:xfrm>
          <a:prstGeom prst="rect">
            <a:avLst/>
          </a:prstGeom>
        </p:spPr>
      </p:pic>
      <p:cxnSp>
        <p:nvCxnSpPr>
          <p:cNvPr id="56" name="直接连接符 55"/>
          <p:cNvCxnSpPr/>
          <p:nvPr/>
        </p:nvCxnSpPr>
        <p:spPr>
          <a:xfrm>
            <a:off x="7200835" y="6121862"/>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8268856" y="6121232"/>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840838" y="6558352"/>
            <a:ext cx="806407" cy="307663"/>
          </a:xfrm>
          <a:prstGeom prst="rect">
            <a:avLst/>
          </a:prstGeom>
          <a:noFill/>
        </p:spPr>
        <p:txBody>
          <a:bodyPr wrap="none" lIns="91329" tIns="45664" rIns="91329" bIns="45664" rtlCol="0">
            <a:spAutoFit/>
          </a:bodyPr>
          <a:lstStyle/>
          <a:p>
            <a:pPr defTabSz="1067232"/>
            <a:r>
              <a:rPr lang="en-US" altLang="zh-CN" sz="1400" b="1" dirty="0">
                <a:solidFill>
                  <a:prstClr val="black"/>
                </a:solidFill>
                <a:latin typeface="微软雅黑" panose="020B0503020204020204" pitchFamily="34" charset="-122"/>
                <a:ea typeface="微软雅黑" panose="020B0503020204020204" pitchFamily="34" charset="-122"/>
              </a:rPr>
              <a:t>1234</a:t>
            </a:r>
            <a:r>
              <a:rPr lang="zh-CN" altLang="en-US" sz="1400" b="1" dirty="0">
                <a:solidFill>
                  <a:prstClr val="black"/>
                </a:solidFill>
                <a:latin typeface="微软雅黑" panose="020B0503020204020204" pitchFamily="34" charset="-122"/>
                <a:ea typeface="微软雅黑" panose="020B0503020204020204" pitchFamily="34" charset="-122"/>
              </a:rPr>
              <a:t>年</a:t>
            </a:r>
          </a:p>
        </p:txBody>
      </p:sp>
      <p:sp>
        <p:nvSpPr>
          <p:cNvPr id="59" name="TextBox 58"/>
          <p:cNvSpPr txBox="1"/>
          <p:nvPr/>
        </p:nvSpPr>
        <p:spPr>
          <a:xfrm>
            <a:off x="7848925" y="6539033"/>
            <a:ext cx="806407" cy="307663"/>
          </a:xfrm>
          <a:prstGeom prst="rect">
            <a:avLst/>
          </a:prstGeom>
          <a:noFill/>
        </p:spPr>
        <p:txBody>
          <a:bodyPr wrap="none" lIns="91329" tIns="45664" rIns="91329" bIns="45664" rtlCol="0">
            <a:spAutoFit/>
          </a:bodyPr>
          <a:lstStyle/>
          <a:p>
            <a:pPr defTabSz="1067232"/>
            <a:r>
              <a:rPr lang="en-US" altLang="zh-CN" sz="1400" b="1" dirty="0">
                <a:solidFill>
                  <a:prstClr val="black"/>
                </a:solidFill>
                <a:latin typeface="微软雅黑" panose="020B0503020204020204" pitchFamily="34" charset="-122"/>
                <a:ea typeface="微软雅黑" panose="020B0503020204020204" pitchFamily="34" charset="-122"/>
              </a:rPr>
              <a:t>1246</a:t>
            </a:r>
            <a:r>
              <a:rPr lang="zh-CN" altLang="en-US" sz="1400" b="1" dirty="0">
                <a:solidFill>
                  <a:prstClr val="black"/>
                </a:solidFill>
                <a:latin typeface="微软雅黑" panose="020B0503020204020204" pitchFamily="34" charset="-122"/>
                <a:ea typeface="微软雅黑" panose="020B0503020204020204" pitchFamily="34" charset="-122"/>
              </a:rPr>
              <a:t>年</a:t>
            </a:r>
          </a:p>
        </p:txBody>
      </p:sp>
      <p:sp>
        <p:nvSpPr>
          <p:cNvPr id="61" name="TextBox 60"/>
          <p:cNvSpPr txBox="1"/>
          <p:nvPr/>
        </p:nvSpPr>
        <p:spPr>
          <a:xfrm>
            <a:off x="5718057" y="3310506"/>
            <a:ext cx="4536769" cy="578757"/>
          </a:xfrm>
          <a:prstGeom prst="roundRect">
            <a:avLst/>
          </a:prstGeom>
          <a:solidFill>
            <a:srgbClr val="FFCCCC"/>
          </a:solidFill>
        </p:spPr>
        <p:txBody>
          <a:bodyPr wrap="none" lIns="91329" tIns="45664" rIns="91329" bIns="45664" rtlCol="0">
            <a:spAutoFit/>
          </a:bodyPr>
          <a:lstStyle/>
          <a:p>
            <a:pPr defTabSz="1067232"/>
            <a:r>
              <a:rPr lang="zh-CN" altLang="en-US" sz="2800" b="1" dirty="0">
                <a:solidFill>
                  <a:prstClr val="black"/>
                </a:solidFill>
                <a:latin typeface="微软雅黑" panose="020B0503020204020204" pitchFamily="34" charset="-122"/>
                <a:ea typeface="微软雅黑" panose="020B0503020204020204" pitchFamily="34" charset="-122"/>
              </a:rPr>
              <a:t>快跟我一起来画</a:t>
            </a:r>
            <a:r>
              <a:rPr lang="zh-CN" altLang="en-US" sz="2800" b="1" dirty="0">
                <a:solidFill>
                  <a:srgbClr val="FF0000"/>
                </a:solidFill>
                <a:latin typeface="微软雅黑" panose="020B0503020204020204" pitchFamily="34" charset="-122"/>
                <a:ea typeface="微软雅黑" panose="020B0503020204020204" pitchFamily="34" charset="-122"/>
              </a:rPr>
              <a:t>年代尺</a:t>
            </a:r>
            <a:r>
              <a:rPr lang="zh-CN" altLang="en-US" sz="2800" b="1" dirty="0">
                <a:solidFill>
                  <a:prstClr val="black"/>
                </a:solidFill>
                <a:latin typeface="微软雅黑" panose="020B0503020204020204" pitchFamily="34" charset="-122"/>
                <a:ea typeface="微软雅黑" panose="020B0503020204020204" pitchFamily="34" charset="-122"/>
              </a:rPr>
              <a:t>吧！</a:t>
            </a:r>
          </a:p>
        </p:txBody>
      </p:sp>
      <p:cxnSp>
        <p:nvCxnSpPr>
          <p:cNvPr id="62" name="直接连接符 61"/>
          <p:cNvCxnSpPr/>
          <p:nvPr/>
        </p:nvCxnSpPr>
        <p:spPr>
          <a:xfrm>
            <a:off x="2598745" y="2388575"/>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232286" y="2748482"/>
            <a:ext cx="755111" cy="369219"/>
          </a:xfrm>
          <a:prstGeom prst="rect">
            <a:avLst/>
          </a:prstGeom>
          <a:noFill/>
        </p:spPr>
        <p:txBody>
          <a:bodyPr wrap="none" lIns="91329" tIns="45664" rIns="91329" bIns="45664" rtlCol="0">
            <a:spAutoFit/>
          </a:bodyPr>
          <a:lstStyle/>
          <a:p>
            <a:pPr defTabSz="1067232"/>
            <a:r>
              <a:rPr lang="en-US" altLang="zh-CN" sz="1800" b="1" dirty="0">
                <a:solidFill>
                  <a:prstClr val="black"/>
                </a:solidFill>
                <a:latin typeface="微软雅黑" panose="020B0503020204020204" pitchFamily="34" charset="-122"/>
                <a:ea typeface="微软雅黑" panose="020B0503020204020204" pitchFamily="34" charset="-122"/>
              </a:rPr>
              <a:t>1004</a:t>
            </a:r>
          </a:p>
        </p:txBody>
      </p:sp>
      <p:sp>
        <p:nvSpPr>
          <p:cNvPr id="64" name="TextBox 63"/>
          <p:cNvSpPr txBox="1"/>
          <p:nvPr/>
        </p:nvSpPr>
        <p:spPr>
          <a:xfrm>
            <a:off x="2248693" y="1795416"/>
            <a:ext cx="594811" cy="584662"/>
          </a:xfrm>
          <a:prstGeom prst="rect">
            <a:avLst/>
          </a:prstGeom>
          <a:noFill/>
        </p:spPr>
        <p:txBody>
          <a:bodyPr wrap="none" lIns="91329" tIns="45664" rIns="91329" bIns="45664" rtlCol="0">
            <a:spAutoFit/>
          </a:bodyPr>
          <a:lstStyle>
            <a:defPPr>
              <a:defRPr lang="zh-CN"/>
            </a:defPPr>
            <a:lvl1pPr>
              <a:defRPr b="1">
                <a:latin typeface="微软雅黑" panose="020B0503020204020204" pitchFamily="34" charset="-122"/>
                <a:ea typeface="微软雅黑" panose="020B0503020204020204" pitchFamily="34" charset="-122"/>
              </a:defRPr>
            </a:lvl1pPr>
          </a:lstStyle>
          <a:p>
            <a:pPr algn="ctr" defTabSz="1067232"/>
            <a:r>
              <a:rPr lang="zh-CN" altLang="en-US" sz="1600" dirty="0">
                <a:solidFill>
                  <a:prstClr val="black"/>
                </a:solidFill>
              </a:rPr>
              <a:t>澶州</a:t>
            </a:r>
            <a:endParaRPr lang="en-US" altLang="zh-CN" sz="1600" dirty="0">
              <a:solidFill>
                <a:prstClr val="black"/>
              </a:solidFill>
            </a:endParaRPr>
          </a:p>
          <a:p>
            <a:pPr algn="ctr" defTabSz="1067232"/>
            <a:r>
              <a:rPr lang="zh-CN" altLang="en-US" sz="1600" dirty="0">
                <a:solidFill>
                  <a:prstClr val="black"/>
                </a:solidFill>
              </a:rPr>
              <a:t>之战</a:t>
            </a:r>
          </a:p>
        </p:txBody>
      </p:sp>
      <p:cxnSp>
        <p:nvCxnSpPr>
          <p:cNvPr id="65" name="直接连接符 64"/>
          <p:cNvCxnSpPr/>
          <p:nvPr/>
        </p:nvCxnSpPr>
        <p:spPr>
          <a:xfrm>
            <a:off x="3355610" y="2388575"/>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989159" y="2748482"/>
            <a:ext cx="755111" cy="369219"/>
          </a:xfrm>
          <a:prstGeom prst="rect">
            <a:avLst/>
          </a:prstGeom>
          <a:noFill/>
        </p:spPr>
        <p:txBody>
          <a:bodyPr wrap="none" lIns="91329" tIns="45664" rIns="91329" bIns="45664" rtlCol="0">
            <a:spAutoFit/>
          </a:bodyPr>
          <a:lstStyle/>
          <a:p>
            <a:pPr defTabSz="1067232"/>
            <a:r>
              <a:rPr lang="en-US" altLang="zh-CN" sz="1800" b="1" dirty="0">
                <a:solidFill>
                  <a:prstClr val="black"/>
                </a:solidFill>
                <a:latin typeface="微软雅黑" panose="020B0503020204020204" pitchFamily="34" charset="-122"/>
                <a:ea typeface="微软雅黑" panose="020B0503020204020204" pitchFamily="34" charset="-122"/>
              </a:rPr>
              <a:t>1005</a:t>
            </a:r>
          </a:p>
        </p:txBody>
      </p:sp>
      <p:sp>
        <p:nvSpPr>
          <p:cNvPr id="69" name="TextBox 68"/>
          <p:cNvSpPr txBox="1"/>
          <p:nvPr/>
        </p:nvSpPr>
        <p:spPr>
          <a:xfrm>
            <a:off x="5042772" y="1723404"/>
            <a:ext cx="1293966" cy="584662"/>
          </a:xfrm>
          <a:prstGeom prst="rect">
            <a:avLst/>
          </a:prstGeom>
          <a:solidFill>
            <a:schemeClr val="accent4">
              <a:lumMod val="60000"/>
              <a:lumOff val="40000"/>
            </a:schemeClr>
          </a:solidFill>
        </p:spPr>
        <p:txBody>
          <a:bodyPr wrap="square" lIns="91329" tIns="45664" rIns="91329" bIns="45664" rtlCol="0">
            <a:spAutoFit/>
          </a:bodyPr>
          <a:lstStyle>
            <a:defPPr>
              <a:defRPr lang="zh-CN"/>
            </a:defPPr>
            <a:lvl1pPr algn="ctr" defTabSz="1067765">
              <a:defRPr sz="1600" b="1">
                <a:solidFill>
                  <a:prstClr val="black"/>
                </a:solidFill>
                <a:latin typeface="微软雅黑" panose="020B0503020204020204" pitchFamily="34" charset="-122"/>
                <a:ea typeface="微软雅黑" panose="020B0503020204020204" pitchFamily="34" charset="-122"/>
              </a:defRPr>
            </a:lvl1pPr>
          </a:lstStyle>
          <a:p>
            <a:r>
              <a:rPr lang="zh-CN" altLang="en-US" dirty="0"/>
              <a:t>庆历和议</a:t>
            </a:r>
            <a:endParaRPr lang="en-US" altLang="zh-CN" dirty="0"/>
          </a:p>
          <a:p>
            <a:r>
              <a:rPr lang="zh-CN" altLang="en-US" dirty="0"/>
              <a:t>（宋夏和议）</a:t>
            </a:r>
          </a:p>
        </p:txBody>
      </p:sp>
      <p:cxnSp>
        <p:nvCxnSpPr>
          <p:cNvPr id="70" name="直接连接符 69"/>
          <p:cNvCxnSpPr/>
          <p:nvPr/>
        </p:nvCxnSpPr>
        <p:spPr>
          <a:xfrm>
            <a:off x="7860568" y="2371495"/>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528392" y="2749887"/>
            <a:ext cx="755111" cy="369219"/>
          </a:xfrm>
          <a:prstGeom prst="rect">
            <a:avLst/>
          </a:prstGeom>
          <a:noFill/>
        </p:spPr>
        <p:txBody>
          <a:bodyPr wrap="none" lIns="91329" tIns="45664" rIns="91329" bIns="45664" rtlCol="0">
            <a:spAutoFit/>
          </a:bodyPr>
          <a:lstStyle/>
          <a:p>
            <a:pPr defTabSz="1067232"/>
            <a:r>
              <a:rPr lang="en-US" altLang="zh-CN" sz="1800" b="1" dirty="0">
                <a:solidFill>
                  <a:prstClr val="black"/>
                </a:solidFill>
                <a:latin typeface="微软雅黑" panose="020B0503020204020204" pitchFamily="34" charset="-122"/>
                <a:ea typeface="微软雅黑" panose="020B0503020204020204" pitchFamily="34" charset="-122"/>
              </a:rPr>
              <a:t>1115</a:t>
            </a:r>
            <a:endParaRPr lang="zh-CN" altLang="en-US" sz="1800" b="1" dirty="0">
              <a:solidFill>
                <a:prstClr val="black"/>
              </a:solidFill>
              <a:latin typeface="微软雅黑" panose="020B0503020204020204" pitchFamily="34" charset="-122"/>
              <a:ea typeface="微软雅黑" panose="020B0503020204020204" pitchFamily="34" charset="-122"/>
            </a:endParaRPr>
          </a:p>
        </p:txBody>
      </p:sp>
      <p:cxnSp>
        <p:nvCxnSpPr>
          <p:cNvPr id="73" name="直接连接符 72"/>
          <p:cNvCxnSpPr/>
          <p:nvPr/>
        </p:nvCxnSpPr>
        <p:spPr>
          <a:xfrm>
            <a:off x="9156711" y="2371495"/>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8824541" y="2749887"/>
            <a:ext cx="755111" cy="369219"/>
          </a:xfrm>
          <a:prstGeom prst="rect">
            <a:avLst/>
          </a:prstGeom>
          <a:noFill/>
        </p:spPr>
        <p:txBody>
          <a:bodyPr wrap="none" lIns="91329" tIns="45664" rIns="91329" bIns="45664" rtlCol="0">
            <a:spAutoFit/>
          </a:bodyPr>
          <a:lstStyle/>
          <a:p>
            <a:pPr defTabSz="1067232"/>
            <a:r>
              <a:rPr lang="en-US" altLang="zh-CN" sz="1800" b="1" dirty="0">
                <a:solidFill>
                  <a:prstClr val="black"/>
                </a:solidFill>
                <a:latin typeface="微软雅黑" panose="020B0503020204020204" pitchFamily="34" charset="-122"/>
                <a:ea typeface="微软雅黑" panose="020B0503020204020204" pitchFamily="34" charset="-122"/>
              </a:rPr>
              <a:t>1120</a:t>
            </a:r>
            <a:endParaRPr lang="zh-CN" altLang="en-US" sz="1800" b="1" dirty="0">
              <a:solidFill>
                <a:prstClr val="black"/>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8550910" y="1795419"/>
            <a:ext cx="1349692" cy="584662"/>
          </a:xfrm>
          <a:prstGeom prst="rect">
            <a:avLst/>
          </a:prstGeom>
          <a:noFill/>
        </p:spPr>
        <p:txBody>
          <a:bodyPr wrap="square" lIns="91329" tIns="45664" rIns="91329" bIns="45664" rtlCol="0">
            <a:spAutoFit/>
          </a:bodyPr>
          <a:lstStyle>
            <a:defPPr>
              <a:defRPr lang="zh-CN"/>
            </a:defPPr>
            <a:lvl1pPr algn="ctr" defTabSz="1068414">
              <a:defRPr sz="1600" b="1">
                <a:solidFill>
                  <a:prstClr val="black"/>
                </a:solidFill>
                <a:latin typeface="微软雅黑" panose="020B0503020204020204" pitchFamily="34" charset="-122"/>
                <a:ea typeface="微软雅黑" panose="020B0503020204020204" pitchFamily="34" charset="-122"/>
              </a:defRPr>
            </a:lvl1pPr>
          </a:lstStyle>
          <a:p>
            <a:r>
              <a:rPr lang="zh-CN" altLang="en-US" dirty="0" smtClean="0"/>
              <a:t>宋金</a:t>
            </a:r>
            <a:endParaRPr lang="en-US" altLang="zh-CN" dirty="0" smtClean="0"/>
          </a:p>
          <a:p>
            <a:r>
              <a:rPr lang="zh-CN" altLang="en-US" dirty="0" smtClean="0"/>
              <a:t>“海上之盟”</a:t>
            </a:r>
            <a:endParaRPr lang="zh-CN" altLang="en-US" dirty="0"/>
          </a:p>
        </p:txBody>
      </p:sp>
      <p:cxnSp>
        <p:nvCxnSpPr>
          <p:cNvPr id="76" name="直接连接符 75"/>
          <p:cNvCxnSpPr/>
          <p:nvPr/>
        </p:nvCxnSpPr>
        <p:spPr>
          <a:xfrm>
            <a:off x="10254908" y="2371495"/>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9829917" y="2749887"/>
            <a:ext cx="755111" cy="369219"/>
          </a:xfrm>
          <a:prstGeom prst="rect">
            <a:avLst/>
          </a:prstGeom>
          <a:noFill/>
        </p:spPr>
        <p:txBody>
          <a:bodyPr wrap="none" lIns="91329" tIns="45664" rIns="91329" bIns="45664" rtlCol="0">
            <a:spAutoFit/>
          </a:bodyPr>
          <a:lstStyle/>
          <a:p>
            <a:pPr defTabSz="1067232"/>
            <a:r>
              <a:rPr lang="en-US" altLang="zh-CN" sz="1800" b="1" dirty="0">
                <a:solidFill>
                  <a:prstClr val="black"/>
                </a:solidFill>
                <a:latin typeface="微软雅黑" panose="020B0503020204020204" pitchFamily="34" charset="-122"/>
                <a:ea typeface="微软雅黑" panose="020B0503020204020204" pitchFamily="34" charset="-122"/>
              </a:rPr>
              <a:t>1125</a:t>
            </a:r>
            <a:endParaRPr lang="zh-CN" altLang="en-US" sz="1800" b="1" dirty="0">
              <a:solidFill>
                <a:prstClr val="black"/>
              </a:solidFill>
              <a:latin typeface="微软雅黑" panose="020B0503020204020204" pitchFamily="34" charset="-122"/>
              <a:ea typeface="微软雅黑" panose="020B0503020204020204" pitchFamily="34" charset="-122"/>
            </a:endParaRPr>
          </a:p>
        </p:txBody>
      </p:sp>
      <p:cxnSp>
        <p:nvCxnSpPr>
          <p:cNvPr id="79" name="直接连接符 78"/>
          <p:cNvCxnSpPr/>
          <p:nvPr/>
        </p:nvCxnSpPr>
        <p:spPr>
          <a:xfrm>
            <a:off x="11342396" y="2371490"/>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1017267" y="2731512"/>
            <a:ext cx="755111" cy="369219"/>
          </a:xfrm>
          <a:prstGeom prst="rect">
            <a:avLst/>
          </a:prstGeom>
          <a:noFill/>
        </p:spPr>
        <p:txBody>
          <a:bodyPr wrap="none" lIns="91329" tIns="45664" rIns="91329" bIns="45664" rtlCol="0">
            <a:spAutoFit/>
          </a:bodyPr>
          <a:lstStyle/>
          <a:p>
            <a:pPr defTabSz="1067232"/>
            <a:r>
              <a:rPr lang="en-US" altLang="zh-CN" sz="1800" b="1" dirty="0">
                <a:solidFill>
                  <a:prstClr val="black"/>
                </a:solidFill>
                <a:latin typeface="微软雅黑" panose="020B0503020204020204" pitchFamily="34" charset="-122"/>
                <a:ea typeface="微软雅黑" panose="020B0503020204020204" pitchFamily="34" charset="-122"/>
              </a:rPr>
              <a:t>1127</a:t>
            </a:r>
            <a:endParaRPr lang="zh-CN" altLang="en-US" sz="1800" b="1" dirty="0">
              <a:solidFill>
                <a:prstClr val="black"/>
              </a:solidFill>
              <a:latin typeface="微软雅黑" panose="020B0503020204020204" pitchFamily="34" charset="-122"/>
              <a:ea typeface="微软雅黑" panose="020B0503020204020204" pitchFamily="34" charset="-122"/>
            </a:endParaRPr>
          </a:p>
        </p:txBody>
      </p:sp>
      <p:sp>
        <p:nvSpPr>
          <p:cNvPr id="82" name="圆角矩形 81">
            <a:hlinkClick r:id="" action="ppaction://noaction"/>
          </p:cNvPr>
          <p:cNvSpPr/>
          <p:nvPr/>
        </p:nvSpPr>
        <p:spPr>
          <a:xfrm>
            <a:off x="475003" y="4030459"/>
            <a:ext cx="4335491" cy="544607"/>
          </a:xfrm>
          <a:prstGeom prst="roundRect">
            <a:avLst/>
          </a:prstGeom>
          <a:solidFill>
            <a:srgbClr val="92D050"/>
          </a:solidFill>
        </p:spPr>
        <p:txBody>
          <a:bodyPr wrap="square" lIns="91244" tIns="45620" rIns="91244" bIns="45620">
            <a:spAutoFit/>
          </a:bodyPr>
          <a:lstStyle/>
          <a:p>
            <a:pPr algn="ctr" defTabSz="1067232"/>
            <a:r>
              <a:rPr lang="zh-CN" altLang="en-US" sz="2600" b="1" dirty="0">
                <a:solidFill>
                  <a:prstClr val="black"/>
                </a:solidFill>
                <a:latin typeface="微软雅黑" panose="020B0503020204020204" pitchFamily="34" charset="-122"/>
                <a:ea typeface="微软雅黑" panose="020B0503020204020204" pitchFamily="34" charset="-122"/>
              </a:rPr>
              <a:t>南宋（</a:t>
            </a:r>
            <a:r>
              <a:rPr lang="en-US" altLang="zh-CN" sz="2600" b="1" dirty="0">
                <a:solidFill>
                  <a:prstClr val="black"/>
                </a:solidFill>
                <a:latin typeface="微软雅黑" panose="020B0503020204020204" pitchFamily="34" charset="-122"/>
                <a:ea typeface="微软雅黑" panose="020B0503020204020204" pitchFamily="34" charset="-122"/>
              </a:rPr>
              <a:t>1127</a:t>
            </a:r>
            <a:r>
              <a:rPr lang="zh-CN" altLang="en-US" sz="2600" b="1" dirty="0">
                <a:solidFill>
                  <a:prstClr val="black"/>
                </a:solidFill>
                <a:latin typeface="微软雅黑" panose="020B0503020204020204" pitchFamily="34" charset="-122"/>
                <a:ea typeface="微软雅黑" panose="020B0503020204020204" pitchFamily="34" charset="-122"/>
              </a:rPr>
              <a:t>年</a:t>
            </a:r>
            <a:r>
              <a:rPr lang="en-US" altLang="zh-CN" sz="2600" b="1" dirty="0">
                <a:solidFill>
                  <a:prstClr val="black"/>
                </a:solidFill>
                <a:latin typeface="微软雅黑" panose="020B0503020204020204" pitchFamily="34" charset="-122"/>
                <a:ea typeface="微软雅黑" panose="020B0503020204020204" pitchFamily="34" charset="-122"/>
              </a:rPr>
              <a:t>—1276</a:t>
            </a:r>
            <a:r>
              <a:rPr lang="zh-CN" altLang="en-US" sz="2600" b="1" dirty="0">
                <a:solidFill>
                  <a:prstClr val="black"/>
                </a:solidFill>
                <a:latin typeface="微软雅黑" panose="020B0503020204020204" pitchFamily="34" charset="-122"/>
                <a:ea typeface="微软雅黑" panose="020B0503020204020204" pitchFamily="34" charset="-122"/>
              </a:rPr>
              <a:t>年）</a:t>
            </a:r>
            <a:endParaRPr lang="en-US" altLang="zh-CN" sz="2600" b="1" dirty="0">
              <a:solidFill>
                <a:prstClr val="black"/>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5256728" y="5506515"/>
            <a:ext cx="799995" cy="584662"/>
          </a:xfrm>
          <a:prstGeom prst="rect">
            <a:avLst/>
          </a:prstGeom>
          <a:noFill/>
        </p:spPr>
        <p:txBody>
          <a:bodyPr wrap="none" lIns="91329" tIns="45664" rIns="91329" bIns="45664" rtlCol="0">
            <a:spAutoFit/>
          </a:bodyPr>
          <a:lstStyle/>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蒙古</a:t>
            </a:r>
            <a:endParaRPr lang="en-US" altLang="zh-CN" sz="1600" b="1" dirty="0">
              <a:solidFill>
                <a:prstClr val="black"/>
              </a:solidFill>
              <a:latin typeface="微软雅黑" panose="020B0503020204020204" pitchFamily="34" charset="-122"/>
              <a:ea typeface="微软雅黑" panose="020B0503020204020204" pitchFamily="34" charset="-122"/>
            </a:endParaRPr>
          </a:p>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灭西辽</a:t>
            </a:r>
          </a:p>
        </p:txBody>
      </p:sp>
      <p:sp>
        <p:nvSpPr>
          <p:cNvPr id="85" name="TextBox 84"/>
          <p:cNvSpPr txBox="1"/>
          <p:nvPr/>
        </p:nvSpPr>
        <p:spPr>
          <a:xfrm>
            <a:off x="12904044" y="5467815"/>
            <a:ext cx="1415548" cy="584662"/>
          </a:xfrm>
          <a:prstGeom prst="rect">
            <a:avLst/>
          </a:prstGeom>
          <a:solidFill>
            <a:srgbClr val="FFFF00"/>
          </a:solidFill>
        </p:spPr>
        <p:txBody>
          <a:bodyPr wrap="none" lIns="91329" tIns="45664" rIns="91329" bIns="45664" rtlCol="0">
            <a:spAutoFit/>
          </a:bodyPr>
          <a:lstStyle/>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元灭南宋残部</a:t>
            </a:r>
            <a:endParaRPr lang="en-US" altLang="zh-CN" sz="1600" b="1" dirty="0">
              <a:solidFill>
                <a:prstClr val="black"/>
              </a:solidFill>
              <a:latin typeface="微软雅黑" panose="020B0503020204020204" pitchFamily="34" charset="-122"/>
              <a:ea typeface="微软雅黑" panose="020B0503020204020204" pitchFamily="34" charset="-122"/>
            </a:endParaRPr>
          </a:p>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统一全国</a:t>
            </a:r>
          </a:p>
        </p:txBody>
      </p:sp>
      <p:sp>
        <p:nvSpPr>
          <p:cNvPr id="86" name="TextBox 85"/>
          <p:cNvSpPr txBox="1"/>
          <p:nvPr/>
        </p:nvSpPr>
        <p:spPr>
          <a:xfrm>
            <a:off x="13338684" y="6528196"/>
            <a:ext cx="806407" cy="307663"/>
          </a:xfrm>
          <a:prstGeom prst="rect">
            <a:avLst/>
          </a:prstGeom>
          <a:noFill/>
        </p:spPr>
        <p:txBody>
          <a:bodyPr wrap="none" lIns="91329" tIns="45664" rIns="91329" bIns="45664" rtlCol="0">
            <a:spAutoFit/>
          </a:bodyPr>
          <a:lstStyle/>
          <a:p>
            <a:pPr defTabSz="1067232"/>
            <a:r>
              <a:rPr lang="en-US" altLang="zh-CN" sz="1400" b="1" dirty="0">
                <a:solidFill>
                  <a:prstClr val="black"/>
                </a:solidFill>
                <a:latin typeface="微软雅黑" panose="020B0503020204020204" pitchFamily="34" charset="-122"/>
                <a:ea typeface="微软雅黑" panose="020B0503020204020204" pitchFamily="34" charset="-122"/>
              </a:rPr>
              <a:t>1279</a:t>
            </a:r>
            <a:r>
              <a:rPr lang="zh-CN" altLang="en-US" sz="1400" b="1" dirty="0">
                <a:solidFill>
                  <a:prstClr val="black"/>
                </a:solidFill>
                <a:latin typeface="微软雅黑" panose="020B0503020204020204" pitchFamily="34" charset="-122"/>
                <a:ea typeface="微软雅黑" panose="020B0503020204020204" pitchFamily="34" charset="-122"/>
              </a:rPr>
              <a:t>年</a:t>
            </a:r>
          </a:p>
        </p:txBody>
      </p:sp>
      <p:cxnSp>
        <p:nvCxnSpPr>
          <p:cNvPr id="87" name="直接连接符 86"/>
          <p:cNvCxnSpPr/>
          <p:nvPr/>
        </p:nvCxnSpPr>
        <p:spPr>
          <a:xfrm>
            <a:off x="10332082" y="6183578"/>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0002430" y="6543602"/>
            <a:ext cx="806407" cy="307663"/>
          </a:xfrm>
          <a:prstGeom prst="rect">
            <a:avLst/>
          </a:prstGeom>
          <a:noFill/>
        </p:spPr>
        <p:txBody>
          <a:bodyPr wrap="none" lIns="91329" tIns="45664" rIns="91329" bIns="45664" rtlCol="0">
            <a:spAutoFit/>
          </a:bodyPr>
          <a:lstStyle/>
          <a:p>
            <a:pPr defTabSz="1067232"/>
            <a:r>
              <a:rPr lang="en-US" altLang="zh-CN" sz="1400" b="1" dirty="0">
                <a:solidFill>
                  <a:prstClr val="black"/>
                </a:solidFill>
                <a:latin typeface="微软雅黑" panose="020B0503020204020204" pitchFamily="34" charset="-122"/>
                <a:ea typeface="微软雅黑" panose="020B0503020204020204" pitchFamily="34" charset="-122"/>
              </a:rPr>
              <a:t>1260</a:t>
            </a:r>
            <a:r>
              <a:rPr lang="zh-CN" altLang="en-US" sz="1400" b="1" dirty="0">
                <a:solidFill>
                  <a:prstClr val="black"/>
                </a:solidFill>
                <a:latin typeface="微软雅黑" panose="020B0503020204020204" pitchFamily="34" charset="-122"/>
                <a:ea typeface="微软雅黑" panose="020B0503020204020204" pitchFamily="34" charset="-122"/>
              </a:rPr>
              <a:t>年</a:t>
            </a:r>
          </a:p>
        </p:txBody>
      </p:sp>
    </p:spTree>
    <p:extLst>
      <p:ext uri="{BB962C8B-B14F-4D97-AF65-F5344CB8AC3E}">
        <p14:creationId xmlns:p14="http://schemas.microsoft.com/office/powerpoint/2010/main" val="270501426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1B6BF4D4-EC1D-4EFD-A6F9-838DAF6FA8AF}"/>
              </a:ext>
            </a:extLst>
          </p:cNvPr>
          <p:cNvPicPr>
            <a:picLocks noChangeAspect="1"/>
          </p:cNvPicPr>
          <p:nvPr/>
        </p:nvPicPr>
        <p:blipFill>
          <a:blip r:embed="rId3"/>
          <a:stretch>
            <a:fillRect/>
          </a:stretch>
        </p:blipFill>
        <p:spPr>
          <a:xfrm>
            <a:off x="3033" y="2755"/>
            <a:ext cx="14398767" cy="7198538"/>
          </a:xfrm>
          <a:prstGeom prst="rect">
            <a:avLst/>
          </a:prstGeom>
        </p:spPr>
      </p:pic>
      <p:sp>
        <p:nvSpPr>
          <p:cNvPr id="10" name="矩形 9"/>
          <p:cNvSpPr/>
          <p:nvPr/>
        </p:nvSpPr>
        <p:spPr>
          <a:xfrm>
            <a:off x="5108463" y="23210"/>
            <a:ext cx="5378309" cy="784786"/>
          </a:xfrm>
          <a:prstGeom prst="rect">
            <a:avLst/>
          </a:prstGeom>
        </p:spPr>
        <p:txBody>
          <a:bodyPr wrap="none" lIns="91397" tIns="45698" rIns="91397" bIns="45698">
            <a:spAutoFit/>
          </a:bodyPr>
          <a:lstStyle/>
          <a:p>
            <a:r>
              <a:rPr lang="zh-CN" altLang="en-US" sz="4500" b="1" dirty="0"/>
              <a:t>△</a:t>
            </a:r>
            <a:r>
              <a:rPr lang="zh-CN" altLang="zh-CN" sz="4500" b="1" dirty="0"/>
              <a:t>明时序，理乱麻</a:t>
            </a:r>
            <a:r>
              <a:rPr lang="zh-CN" altLang="en-US" sz="4500" b="1" dirty="0"/>
              <a:t>△</a:t>
            </a:r>
            <a:endParaRPr lang="zh-CN" altLang="en-US" sz="4500" dirty="0"/>
          </a:p>
        </p:txBody>
      </p:sp>
      <p:cxnSp>
        <p:nvCxnSpPr>
          <p:cNvPr id="12" name="直接箭头连接符 11"/>
          <p:cNvCxnSpPr/>
          <p:nvPr/>
        </p:nvCxnSpPr>
        <p:spPr>
          <a:xfrm flipV="1">
            <a:off x="171611" y="6440655"/>
            <a:ext cx="14230130" cy="1552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89874" y="6168174"/>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06187" y="6528196"/>
            <a:ext cx="806407" cy="307663"/>
          </a:xfrm>
          <a:prstGeom prst="rect">
            <a:avLst/>
          </a:prstGeom>
          <a:noFill/>
        </p:spPr>
        <p:txBody>
          <a:bodyPr wrap="none" lIns="91329" tIns="45664" rIns="91329" bIns="45664" rtlCol="0">
            <a:spAutoFit/>
          </a:bodyPr>
          <a:lstStyle/>
          <a:p>
            <a:pPr defTabSz="1067232"/>
            <a:r>
              <a:rPr lang="en-US" altLang="zh-CN" sz="1400" b="1" dirty="0">
                <a:solidFill>
                  <a:prstClr val="black"/>
                </a:solidFill>
                <a:latin typeface="微软雅黑" panose="020B0503020204020204" pitchFamily="34" charset="-122"/>
                <a:ea typeface="微软雅黑" panose="020B0503020204020204" pitchFamily="34" charset="-122"/>
              </a:rPr>
              <a:t>1127</a:t>
            </a:r>
            <a:r>
              <a:rPr lang="zh-CN" altLang="en-US" sz="1400" b="1" dirty="0">
                <a:solidFill>
                  <a:prstClr val="black"/>
                </a:solidFill>
                <a:latin typeface="微软雅黑" panose="020B0503020204020204" pitchFamily="34" charset="-122"/>
                <a:ea typeface="微软雅黑" panose="020B0503020204020204" pitchFamily="34" charset="-122"/>
              </a:rPr>
              <a:t>年</a:t>
            </a:r>
          </a:p>
        </p:txBody>
      </p:sp>
      <p:sp>
        <p:nvSpPr>
          <p:cNvPr id="15" name="TextBox 14"/>
          <p:cNvSpPr txBox="1"/>
          <p:nvPr/>
        </p:nvSpPr>
        <p:spPr>
          <a:xfrm>
            <a:off x="144166" y="5595518"/>
            <a:ext cx="1005179" cy="584662"/>
          </a:xfrm>
          <a:prstGeom prst="rect">
            <a:avLst/>
          </a:prstGeom>
          <a:noFill/>
        </p:spPr>
        <p:txBody>
          <a:bodyPr wrap="none" lIns="91329" tIns="45664" rIns="91329" bIns="45664" rtlCol="0">
            <a:spAutoFit/>
          </a:bodyPr>
          <a:lstStyle/>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赵构建立</a:t>
            </a:r>
            <a:endParaRPr lang="en-US" altLang="zh-CN" sz="1600" b="1" dirty="0">
              <a:solidFill>
                <a:prstClr val="black"/>
              </a:solidFill>
              <a:latin typeface="微软雅黑" panose="020B0503020204020204" pitchFamily="34" charset="-122"/>
              <a:ea typeface="微软雅黑" panose="020B0503020204020204" pitchFamily="34" charset="-122"/>
            </a:endParaRPr>
          </a:p>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南宋</a:t>
            </a:r>
          </a:p>
        </p:txBody>
      </p:sp>
      <p:cxnSp>
        <p:nvCxnSpPr>
          <p:cNvPr id="16" name="直接连接符 15"/>
          <p:cNvCxnSpPr/>
          <p:nvPr/>
        </p:nvCxnSpPr>
        <p:spPr>
          <a:xfrm>
            <a:off x="2070545" y="6168174"/>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23311" y="6549680"/>
            <a:ext cx="806407" cy="307663"/>
          </a:xfrm>
          <a:prstGeom prst="rect">
            <a:avLst/>
          </a:prstGeom>
          <a:noFill/>
        </p:spPr>
        <p:txBody>
          <a:bodyPr wrap="none" lIns="91329" tIns="45664" rIns="91329" bIns="45664" rtlCol="0">
            <a:spAutoFit/>
          </a:bodyPr>
          <a:lstStyle/>
          <a:p>
            <a:pPr defTabSz="1067232"/>
            <a:r>
              <a:rPr lang="en-US" altLang="zh-CN" sz="1400" b="1" dirty="0">
                <a:solidFill>
                  <a:prstClr val="black"/>
                </a:solidFill>
                <a:latin typeface="微软雅黑" panose="020B0503020204020204" pitchFamily="34" charset="-122"/>
                <a:ea typeface="微软雅黑" panose="020B0503020204020204" pitchFamily="34" charset="-122"/>
              </a:rPr>
              <a:t>1140</a:t>
            </a:r>
            <a:r>
              <a:rPr lang="zh-CN" altLang="en-US" sz="1400" b="1" dirty="0">
                <a:solidFill>
                  <a:prstClr val="black"/>
                </a:solidFill>
                <a:latin typeface="微软雅黑" panose="020B0503020204020204" pitchFamily="34" charset="-122"/>
                <a:ea typeface="微软雅黑" panose="020B0503020204020204" pitchFamily="34" charset="-122"/>
              </a:rPr>
              <a:t>年</a:t>
            </a:r>
          </a:p>
        </p:txBody>
      </p:sp>
      <p:sp>
        <p:nvSpPr>
          <p:cNvPr id="18" name="TextBox 17"/>
          <p:cNvSpPr txBox="1"/>
          <p:nvPr/>
        </p:nvSpPr>
        <p:spPr>
          <a:xfrm>
            <a:off x="1635428" y="5592095"/>
            <a:ext cx="1005179" cy="584662"/>
          </a:xfrm>
          <a:prstGeom prst="rect">
            <a:avLst/>
          </a:prstGeom>
          <a:noFill/>
        </p:spPr>
        <p:txBody>
          <a:bodyPr wrap="none" lIns="91329" tIns="45664" rIns="91329" bIns="45664" rtlCol="0">
            <a:spAutoFit/>
          </a:bodyPr>
          <a:lstStyle/>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岳飞</a:t>
            </a:r>
            <a:endParaRPr lang="en-US" altLang="zh-CN" sz="1600" b="1" dirty="0">
              <a:solidFill>
                <a:prstClr val="black"/>
              </a:solidFill>
              <a:latin typeface="微软雅黑" panose="020B0503020204020204" pitchFamily="34" charset="-122"/>
              <a:ea typeface="微软雅黑" panose="020B0503020204020204" pitchFamily="34" charset="-122"/>
            </a:endParaRPr>
          </a:p>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郾城大捷</a:t>
            </a:r>
          </a:p>
        </p:txBody>
      </p:sp>
      <p:cxnSp>
        <p:nvCxnSpPr>
          <p:cNvPr id="19" name="直接连接符 18"/>
          <p:cNvCxnSpPr/>
          <p:nvPr/>
        </p:nvCxnSpPr>
        <p:spPr>
          <a:xfrm>
            <a:off x="3060601" y="6176556"/>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616658" y="6176556"/>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85463" y="6558352"/>
            <a:ext cx="806407" cy="307663"/>
          </a:xfrm>
          <a:prstGeom prst="rect">
            <a:avLst/>
          </a:prstGeom>
          <a:noFill/>
        </p:spPr>
        <p:txBody>
          <a:bodyPr wrap="none" lIns="91329" tIns="45664" rIns="91329" bIns="45664" rtlCol="0">
            <a:spAutoFit/>
          </a:bodyPr>
          <a:lstStyle/>
          <a:p>
            <a:pPr defTabSz="1067232"/>
            <a:r>
              <a:rPr lang="en-US" altLang="zh-CN" sz="1400" b="1" dirty="0">
                <a:solidFill>
                  <a:prstClr val="black"/>
                </a:solidFill>
                <a:latin typeface="微软雅黑" panose="020B0503020204020204" pitchFamily="34" charset="-122"/>
                <a:ea typeface="微软雅黑" panose="020B0503020204020204" pitchFamily="34" charset="-122"/>
              </a:rPr>
              <a:t>1141</a:t>
            </a:r>
            <a:r>
              <a:rPr lang="zh-CN" altLang="en-US" sz="1400" b="1" dirty="0">
                <a:solidFill>
                  <a:prstClr val="black"/>
                </a:solidFill>
                <a:latin typeface="微软雅黑" panose="020B0503020204020204" pitchFamily="34" charset="-122"/>
                <a:ea typeface="微软雅黑" panose="020B0503020204020204" pitchFamily="34" charset="-122"/>
              </a:rPr>
              <a:t>年</a:t>
            </a:r>
          </a:p>
        </p:txBody>
      </p:sp>
      <p:sp>
        <p:nvSpPr>
          <p:cNvPr id="22" name="TextBox 21"/>
          <p:cNvSpPr txBox="1"/>
          <p:nvPr/>
        </p:nvSpPr>
        <p:spPr>
          <a:xfrm>
            <a:off x="5214993" y="6558352"/>
            <a:ext cx="806407" cy="307663"/>
          </a:xfrm>
          <a:prstGeom prst="rect">
            <a:avLst/>
          </a:prstGeom>
          <a:noFill/>
        </p:spPr>
        <p:txBody>
          <a:bodyPr wrap="none" lIns="91329" tIns="45664" rIns="91329" bIns="45664" rtlCol="0">
            <a:spAutoFit/>
          </a:bodyPr>
          <a:lstStyle/>
          <a:p>
            <a:pPr defTabSz="1067232"/>
            <a:r>
              <a:rPr lang="en-US" altLang="zh-CN" sz="1400" b="1" dirty="0">
                <a:solidFill>
                  <a:prstClr val="black"/>
                </a:solidFill>
                <a:latin typeface="微软雅黑" panose="020B0503020204020204" pitchFamily="34" charset="-122"/>
                <a:ea typeface="微软雅黑" panose="020B0503020204020204" pitchFamily="34" charset="-122"/>
              </a:rPr>
              <a:t>1218</a:t>
            </a:r>
            <a:r>
              <a:rPr lang="zh-CN" altLang="en-US" sz="1400" b="1" dirty="0">
                <a:solidFill>
                  <a:prstClr val="black"/>
                </a:solidFill>
                <a:latin typeface="微软雅黑" panose="020B0503020204020204" pitchFamily="34" charset="-122"/>
                <a:ea typeface="微软雅黑" panose="020B0503020204020204" pitchFamily="34" charset="-122"/>
              </a:rPr>
              <a:t>年</a:t>
            </a:r>
          </a:p>
        </p:txBody>
      </p:sp>
      <p:cxnSp>
        <p:nvCxnSpPr>
          <p:cNvPr id="23" name="直接连接符 22"/>
          <p:cNvCxnSpPr/>
          <p:nvPr/>
        </p:nvCxnSpPr>
        <p:spPr>
          <a:xfrm>
            <a:off x="6472932" y="6157242"/>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087815" y="6578953"/>
            <a:ext cx="806407" cy="307663"/>
          </a:xfrm>
          <a:prstGeom prst="rect">
            <a:avLst/>
          </a:prstGeom>
          <a:noFill/>
        </p:spPr>
        <p:txBody>
          <a:bodyPr wrap="none" lIns="91329" tIns="45664" rIns="91329" bIns="45664" rtlCol="0">
            <a:spAutoFit/>
          </a:bodyPr>
          <a:lstStyle/>
          <a:p>
            <a:pPr defTabSz="1067232"/>
            <a:r>
              <a:rPr lang="en-US" altLang="zh-CN" sz="1400" b="1" dirty="0">
                <a:solidFill>
                  <a:prstClr val="black"/>
                </a:solidFill>
                <a:latin typeface="微软雅黑" panose="020B0503020204020204" pitchFamily="34" charset="-122"/>
                <a:ea typeface="微软雅黑" panose="020B0503020204020204" pitchFamily="34" charset="-122"/>
              </a:rPr>
              <a:t>1227</a:t>
            </a:r>
            <a:r>
              <a:rPr lang="zh-CN" altLang="en-US" sz="1400" b="1" dirty="0">
                <a:solidFill>
                  <a:prstClr val="black"/>
                </a:solidFill>
                <a:latin typeface="微软雅黑" panose="020B0503020204020204" pitchFamily="34" charset="-122"/>
                <a:ea typeface="微软雅黑" panose="020B0503020204020204" pitchFamily="34" charset="-122"/>
              </a:rPr>
              <a:t>年</a:t>
            </a:r>
          </a:p>
        </p:txBody>
      </p:sp>
      <p:cxnSp>
        <p:nvCxnSpPr>
          <p:cNvPr id="25" name="直接连接符 24"/>
          <p:cNvCxnSpPr/>
          <p:nvPr/>
        </p:nvCxnSpPr>
        <p:spPr>
          <a:xfrm>
            <a:off x="4473298" y="6120415"/>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56319" y="6547937"/>
            <a:ext cx="806407" cy="307663"/>
          </a:xfrm>
          <a:prstGeom prst="rect">
            <a:avLst/>
          </a:prstGeom>
          <a:noFill/>
        </p:spPr>
        <p:txBody>
          <a:bodyPr wrap="none" lIns="91329" tIns="45664" rIns="91329" bIns="45664" rtlCol="0">
            <a:spAutoFit/>
          </a:bodyPr>
          <a:lstStyle/>
          <a:p>
            <a:pPr defTabSz="1067232"/>
            <a:r>
              <a:rPr lang="en-US" altLang="zh-CN" sz="1400" b="1" dirty="0">
                <a:solidFill>
                  <a:prstClr val="black"/>
                </a:solidFill>
                <a:latin typeface="微软雅黑" panose="020B0503020204020204" pitchFamily="34" charset="-122"/>
                <a:ea typeface="微软雅黑" panose="020B0503020204020204" pitchFamily="34" charset="-122"/>
              </a:rPr>
              <a:t>1206</a:t>
            </a:r>
            <a:r>
              <a:rPr lang="zh-CN" altLang="en-US" sz="1400" b="1" dirty="0">
                <a:solidFill>
                  <a:prstClr val="black"/>
                </a:solidFill>
                <a:latin typeface="微软雅黑" panose="020B0503020204020204" pitchFamily="34" charset="-122"/>
                <a:ea typeface="微软雅黑" panose="020B0503020204020204" pitchFamily="34" charset="-122"/>
              </a:rPr>
              <a:t>年</a:t>
            </a:r>
          </a:p>
        </p:txBody>
      </p:sp>
      <p:sp>
        <p:nvSpPr>
          <p:cNvPr id="27" name="TextBox 26"/>
          <p:cNvSpPr txBox="1"/>
          <p:nvPr/>
        </p:nvSpPr>
        <p:spPr>
          <a:xfrm>
            <a:off x="2664387" y="5522727"/>
            <a:ext cx="1005271" cy="584662"/>
          </a:xfrm>
          <a:prstGeom prst="rect">
            <a:avLst/>
          </a:prstGeom>
          <a:solidFill>
            <a:schemeClr val="accent4">
              <a:lumMod val="60000"/>
              <a:lumOff val="40000"/>
            </a:schemeClr>
          </a:solidFill>
        </p:spPr>
        <p:txBody>
          <a:bodyPr wrap="square" lIns="91329" tIns="45664" rIns="91329" bIns="45664" rtlCol="0">
            <a:spAutoFit/>
          </a:bodyPr>
          <a:lstStyle>
            <a:defPPr>
              <a:defRPr lang="zh-CN"/>
            </a:defPPr>
            <a:lvl1pPr algn="ctr" defTabSz="1067765">
              <a:defRPr sz="1600" b="1">
                <a:solidFill>
                  <a:prstClr val="black"/>
                </a:solidFill>
                <a:latin typeface="微软雅黑" panose="020B0503020204020204" pitchFamily="34" charset="-122"/>
                <a:ea typeface="微软雅黑" panose="020B0503020204020204" pitchFamily="34" charset="-122"/>
              </a:defRPr>
            </a:lvl1pPr>
          </a:lstStyle>
          <a:p>
            <a:r>
              <a:rPr lang="zh-CN" altLang="en-US" dirty="0"/>
              <a:t>宋金签订</a:t>
            </a:r>
            <a:endParaRPr lang="en-US" altLang="zh-CN" dirty="0"/>
          </a:p>
          <a:p>
            <a:r>
              <a:rPr lang="zh-CN" altLang="en-US" dirty="0"/>
              <a:t>绍兴和议</a:t>
            </a:r>
          </a:p>
        </p:txBody>
      </p:sp>
      <p:sp>
        <p:nvSpPr>
          <p:cNvPr id="28" name="TextBox 27"/>
          <p:cNvSpPr txBox="1"/>
          <p:nvPr/>
        </p:nvSpPr>
        <p:spPr>
          <a:xfrm>
            <a:off x="3840989" y="5323804"/>
            <a:ext cx="1415548" cy="830884"/>
          </a:xfrm>
          <a:prstGeom prst="rect">
            <a:avLst/>
          </a:prstGeom>
          <a:noFill/>
        </p:spPr>
        <p:txBody>
          <a:bodyPr wrap="none" lIns="91329" tIns="45664" rIns="91329" bIns="45664" rtlCol="0">
            <a:spAutoFit/>
          </a:bodyPr>
          <a:lstStyle/>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铁木真统一</a:t>
            </a:r>
            <a:endParaRPr lang="en-US" altLang="zh-CN" sz="1600" b="1" dirty="0">
              <a:solidFill>
                <a:prstClr val="black"/>
              </a:solidFill>
              <a:latin typeface="微软雅黑" panose="020B0503020204020204" pitchFamily="34" charset="-122"/>
              <a:ea typeface="微软雅黑" panose="020B0503020204020204" pitchFamily="34" charset="-122"/>
            </a:endParaRPr>
          </a:p>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蒙古草原，</a:t>
            </a:r>
            <a:endParaRPr lang="en-US" altLang="zh-CN" sz="1600" b="1" dirty="0">
              <a:solidFill>
                <a:prstClr val="black"/>
              </a:solidFill>
              <a:latin typeface="微软雅黑" panose="020B0503020204020204" pitchFamily="34" charset="-122"/>
              <a:ea typeface="微软雅黑" panose="020B0503020204020204" pitchFamily="34" charset="-122"/>
            </a:endParaRPr>
          </a:p>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建立蒙古政权</a:t>
            </a:r>
          </a:p>
        </p:txBody>
      </p:sp>
      <p:cxnSp>
        <p:nvCxnSpPr>
          <p:cNvPr id="29" name="直接连接符 28"/>
          <p:cNvCxnSpPr/>
          <p:nvPr/>
        </p:nvCxnSpPr>
        <p:spPr>
          <a:xfrm>
            <a:off x="9289067" y="6178658"/>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910955" y="6528196"/>
            <a:ext cx="806407" cy="307663"/>
          </a:xfrm>
          <a:prstGeom prst="rect">
            <a:avLst/>
          </a:prstGeom>
          <a:noFill/>
        </p:spPr>
        <p:txBody>
          <a:bodyPr wrap="none" lIns="91329" tIns="45664" rIns="91329" bIns="45664" rtlCol="0">
            <a:spAutoFit/>
          </a:bodyPr>
          <a:lstStyle/>
          <a:p>
            <a:pPr defTabSz="1067232"/>
            <a:r>
              <a:rPr lang="en-US" altLang="zh-CN" sz="1400" b="1" dirty="0">
                <a:solidFill>
                  <a:prstClr val="black"/>
                </a:solidFill>
                <a:latin typeface="微软雅黑" panose="020B0503020204020204" pitchFamily="34" charset="-122"/>
                <a:ea typeface="微软雅黑" panose="020B0503020204020204" pitchFamily="34" charset="-122"/>
              </a:rPr>
              <a:t>1254</a:t>
            </a:r>
            <a:r>
              <a:rPr lang="zh-CN" altLang="en-US" sz="1400" b="1" dirty="0">
                <a:solidFill>
                  <a:prstClr val="black"/>
                </a:solidFill>
                <a:latin typeface="微软雅黑" panose="020B0503020204020204" pitchFamily="34" charset="-122"/>
                <a:ea typeface="微软雅黑" panose="020B0503020204020204" pitchFamily="34" charset="-122"/>
              </a:rPr>
              <a:t>年</a:t>
            </a:r>
          </a:p>
        </p:txBody>
      </p:sp>
      <p:sp>
        <p:nvSpPr>
          <p:cNvPr id="31" name="TextBox 30"/>
          <p:cNvSpPr txBox="1"/>
          <p:nvPr/>
        </p:nvSpPr>
        <p:spPr>
          <a:xfrm>
            <a:off x="7849020" y="5500703"/>
            <a:ext cx="1005179" cy="584662"/>
          </a:xfrm>
          <a:prstGeom prst="rect">
            <a:avLst/>
          </a:prstGeom>
          <a:noFill/>
        </p:spPr>
        <p:txBody>
          <a:bodyPr wrap="none" lIns="91329" tIns="45664" rIns="91329" bIns="45664" rtlCol="0">
            <a:spAutoFit/>
          </a:bodyPr>
          <a:lstStyle/>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蒙古</a:t>
            </a:r>
            <a:endParaRPr lang="en-US" altLang="zh-CN" sz="1600" b="1" dirty="0">
              <a:solidFill>
                <a:prstClr val="black"/>
              </a:solidFill>
              <a:latin typeface="微软雅黑" panose="020B0503020204020204" pitchFamily="34" charset="-122"/>
              <a:ea typeface="微软雅黑" panose="020B0503020204020204" pitchFamily="34" charset="-122"/>
            </a:endParaRPr>
          </a:p>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招降吐蕃</a:t>
            </a:r>
          </a:p>
        </p:txBody>
      </p:sp>
      <p:cxnSp>
        <p:nvCxnSpPr>
          <p:cNvPr id="32" name="直接连接符 31"/>
          <p:cNvCxnSpPr/>
          <p:nvPr/>
        </p:nvCxnSpPr>
        <p:spPr>
          <a:xfrm>
            <a:off x="11497824" y="6168174"/>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168169" y="6528196"/>
            <a:ext cx="806407" cy="307663"/>
          </a:xfrm>
          <a:prstGeom prst="rect">
            <a:avLst/>
          </a:prstGeom>
          <a:noFill/>
        </p:spPr>
        <p:txBody>
          <a:bodyPr wrap="none" lIns="91329" tIns="45664" rIns="91329" bIns="45664" rtlCol="0">
            <a:spAutoFit/>
          </a:bodyPr>
          <a:lstStyle/>
          <a:p>
            <a:pPr defTabSz="1067232"/>
            <a:r>
              <a:rPr lang="en-US" altLang="zh-CN" sz="1400" b="1" dirty="0">
                <a:solidFill>
                  <a:prstClr val="black"/>
                </a:solidFill>
                <a:latin typeface="微软雅黑" panose="020B0503020204020204" pitchFamily="34" charset="-122"/>
                <a:ea typeface="微软雅黑" panose="020B0503020204020204" pitchFamily="34" charset="-122"/>
              </a:rPr>
              <a:t>1271</a:t>
            </a:r>
            <a:r>
              <a:rPr lang="zh-CN" altLang="en-US" sz="1400" b="1" dirty="0">
                <a:solidFill>
                  <a:prstClr val="black"/>
                </a:solidFill>
                <a:latin typeface="微软雅黑" panose="020B0503020204020204" pitchFamily="34" charset="-122"/>
                <a:ea typeface="微软雅黑" panose="020B0503020204020204" pitchFamily="34" charset="-122"/>
              </a:rPr>
              <a:t>年</a:t>
            </a:r>
          </a:p>
        </p:txBody>
      </p:sp>
      <p:sp>
        <p:nvSpPr>
          <p:cNvPr id="34" name="TextBox 33"/>
          <p:cNvSpPr txBox="1"/>
          <p:nvPr/>
        </p:nvSpPr>
        <p:spPr>
          <a:xfrm>
            <a:off x="8824643" y="5500701"/>
            <a:ext cx="1005179" cy="584662"/>
          </a:xfrm>
          <a:prstGeom prst="rect">
            <a:avLst/>
          </a:prstGeom>
          <a:noFill/>
        </p:spPr>
        <p:txBody>
          <a:bodyPr wrap="none" lIns="91329" tIns="45664" rIns="91329" bIns="45664" rtlCol="0">
            <a:spAutoFit/>
          </a:bodyPr>
          <a:lstStyle/>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蒙古</a:t>
            </a:r>
            <a:endParaRPr lang="en-US" altLang="zh-CN" sz="1600" b="1" dirty="0">
              <a:solidFill>
                <a:prstClr val="black"/>
              </a:solidFill>
              <a:latin typeface="微软雅黑" panose="020B0503020204020204" pitchFamily="34" charset="-122"/>
              <a:ea typeface="微软雅黑" panose="020B0503020204020204" pitchFamily="34" charset="-122"/>
            </a:endParaRPr>
          </a:p>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征服大理</a:t>
            </a:r>
          </a:p>
        </p:txBody>
      </p:sp>
      <p:cxnSp>
        <p:nvCxnSpPr>
          <p:cNvPr id="35" name="直接连接符 34"/>
          <p:cNvCxnSpPr/>
          <p:nvPr/>
        </p:nvCxnSpPr>
        <p:spPr>
          <a:xfrm>
            <a:off x="12457418" y="6153273"/>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097389" y="6513299"/>
            <a:ext cx="806407" cy="307663"/>
          </a:xfrm>
          <a:prstGeom prst="rect">
            <a:avLst/>
          </a:prstGeom>
          <a:noFill/>
        </p:spPr>
        <p:txBody>
          <a:bodyPr wrap="none" lIns="91329" tIns="45664" rIns="91329" bIns="45664" rtlCol="0">
            <a:spAutoFit/>
          </a:bodyPr>
          <a:lstStyle/>
          <a:p>
            <a:pPr defTabSz="1067232"/>
            <a:r>
              <a:rPr lang="en-US" altLang="zh-CN" sz="1400" b="1" dirty="0">
                <a:solidFill>
                  <a:prstClr val="black"/>
                </a:solidFill>
                <a:latin typeface="微软雅黑" panose="020B0503020204020204" pitchFamily="34" charset="-122"/>
                <a:ea typeface="微软雅黑" panose="020B0503020204020204" pitchFamily="34" charset="-122"/>
              </a:rPr>
              <a:t>1276</a:t>
            </a:r>
            <a:r>
              <a:rPr lang="zh-CN" altLang="en-US" sz="1400" b="1" dirty="0">
                <a:solidFill>
                  <a:prstClr val="black"/>
                </a:solidFill>
                <a:latin typeface="微软雅黑" panose="020B0503020204020204" pitchFamily="34" charset="-122"/>
                <a:ea typeface="微软雅黑" panose="020B0503020204020204" pitchFamily="34" charset="-122"/>
              </a:rPr>
              <a:t>年</a:t>
            </a:r>
          </a:p>
        </p:txBody>
      </p:sp>
      <p:cxnSp>
        <p:nvCxnSpPr>
          <p:cNvPr id="37" name="直接连接符 36"/>
          <p:cNvCxnSpPr/>
          <p:nvPr/>
        </p:nvCxnSpPr>
        <p:spPr>
          <a:xfrm>
            <a:off x="13621753" y="6152642"/>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1033722" y="5494503"/>
            <a:ext cx="1005179" cy="584662"/>
          </a:xfrm>
          <a:prstGeom prst="rect">
            <a:avLst/>
          </a:prstGeom>
          <a:noFill/>
        </p:spPr>
        <p:txBody>
          <a:bodyPr wrap="none" lIns="91329" tIns="45664" rIns="91329" bIns="45664" rtlCol="0">
            <a:spAutoFit/>
          </a:bodyPr>
          <a:lstStyle/>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忽必烈改</a:t>
            </a:r>
            <a:endParaRPr lang="en-US" altLang="zh-CN" sz="1600" b="1" dirty="0">
              <a:solidFill>
                <a:prstClr val="black"/>
              </a:solidFill>
              <a:latin typeface="微软雅黑" panose="020B0503020204020204" pitchFamily="34" charset="-122"/>
              <a:ea typeface="微软雅黑" panose="020B0503020204020204" pitchFamily="34" charset="-122"/>
            </a:endParaRPr>
          </a:p>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国号为元</a:t>
            </a:r>
          </a:p>
        </p:txBody>
      </p:sp>
      <p:sp>
        <p:nvSpPr>
          <p:cNvPr id="39" name="TextBox 38"/>
          <p:cNvSpPr txBox="1"/>
          <p:nvPr/>
        </p:nvSpPr>
        <p:spPr>
          <a:xfrm>
            <a:off x="12025459" y="5494504"/>
            <a:ext cx="799995" cy="584662"/>
          </a:xfrm>
          <a:prstGeom prst="rect">
            <a:avLst/>
          </a:prstGeom>
          <a:solidFill>
            <a:srgbClr val="FFFF00"/>
          </a:solidFill>
        </p:spPr>
        <p:txBody>
          <a:bodyPr wrap="none" lIns="91329" tIns="45664" rIns="91329" bIns="45664" rtlCol="0">
            <a:spAutoFit/>
          </a:bodyPr>
          <a:lstStyle>
            <a:defPPr>
              <a:defRPr lang="zh-CN"/>
            </a:defPPr>
            <a:lvl1pPr algn="ctr" defTabSz="1067765">
              <a:defRPr sz="1600" b="1">
                <a:solidFill>
                  <a:prstClr val="black"/>
                </a:solidFill>
                <a:latin typeface="微软雅黑" panose="020B0503020204020204" pitchFamily="34" charset="-122"/>
                <a:ea typeface="微软雅黑" panose="020B0503020204020204" pitchFamily="34" charset="-122"/>
              </a:defRPr>
            </a:lvl1pPr>
          </a:lstStyle>
          <a:p>
            <a:r>
              <a:rPr lang="zh-CN" altLang="en-US" dirty="0"/>
              <a:t>元</a:t>
            </a:r>
            <a:endParaRPr lang="en-US" altLang="zh-CN" dirty="0"/>
          </a:p>
          <a:p>
            <a:r>
              <a:rPr lang="zh-CN" altLang="en-US" dirty="0"/>
              <a:t>灭南宋</a:t>
            </a:r>
          </a:p>
        </p:txBody>
      </p:sp>
      <p:sp>
        <p:nvSpPr>
          <p:cNvPr id="40" name="圆角矩形 39">
            <a:hlinkClick r:id="" action="ppaction://noaction"/>
          </p:cNvPr>
          <p:cNvSpPr/>
          <p:nvPr/>
        </p:nvSpPr>
        <p:spPr>
          <a:xfrm>
            <a:off x="405937" y="931319"/>
            <a:ext cx="4404528" cy="544607"/>
          </a:xfrm>
          <a:prstGeom prst="roundRect">
            <a:avLst/>
          </a:prstGeom>
          <a:solidFill>
            <a:srgbClr val="92D050"/>
          </a:solidFill>
        </p:spPr>
        <p:txBody>
          <a:bodyPr wrap="square" lIns="91244" tIns="45620" rIns="91244" bIns="45620">
            <a:spAutoFit/>
          </a:bodyPr>
          <a:lstStyle/>
          <a:p>
            <a:pPr algn="ctr" defTabSz="1067232"/>
            <a:r>
              <a:rPr lang="zh-CN" altLang="en-US" sz="2600" b="1" dirty="0">
                <a:solidFill>
                  <a:prstClr val="black"/>
                </a:solidFill>
                <a:latin typeface="微软雅黑" panose="020B0503020204020204" pitchFamily="34" charset="-122"/>
                <a:ea typeface="微软雅黑" panose="020B0503020204020204" pitchFamily="34" charset="-122"/>
              </a:rPr>
              <a:t>北宋（</a:t>
            </a:r>
            <a:r>
              <a:rPr lang="en-US" altLang="zh-CN" sz="2600" b="1" dirty="0">
                <a:solidFill>
                  <a:prstClr val="black"/>
                </a:solidFill>
                <a:latin typeface="微软雅黑" panose="020B0503020204020204" pitchFamily="34" charset="-122"/>
                <a:ea typeface="微软雅黑" panose="020B0503020204020204" pitchFamily="34" charset="-122"/>
              </a:rPr>
              <a:t>960</a:t>
            </a:r>
            <a:r>
              <a:rPr lang="zh-CN" altLang="en-US" sz="2600" b="1" dirty="0">
                <a:solidFill>
                  <a:prstClr val="black"/>
                </a:solidFill>
                <a:latin typeface="微软雅黑" panose="020B0503020204020204" pitchFamily="34" charset="-122"/>
                <a:ea typeface="微软雅黑" panose="020B0503020204020204" pitchFamily="34" charset="-122"/>
              </a:rPr>
              <a:t>年</a:t>
            </a:r>
            <a:r>
              <a:rPr lang="en-US" altLang="zh-CN" sz="2600" b="1" dirty="0">
                <a:solidFill>
                  <a:prstClr val="black"/>
                </a:solidFill>
                <a:latin typeface="微软雅黑" panose="020B0503020204020204" pitchFamily="34" charset="-122"/>
                <a:ea typeface="微软雅黑" panose="020B0503020204020204" pitchFamily="34" charset="-122"/>
              </a:rPr>
              <a:t>—1127</a:t>
            </a:r>
            <a:r>
              <a:rPr lang="zh-CN" altLang="en-US" sz="2600" b="1" dirty="0">
                <a:solidFill>
                  <a:prstClr val="black"/>
                </a:solidFill>
                <a:latin typeface="微软雅黑" panose="020B0503020204020204" pitchFamily="34" charset="-122"/>
                <a:ea typeface="微软雅黑" panose="020B0503020204020204" pitchFamily="34" charset="-122"/>
              </a:rPr>
              <a:t>年）</a:t>
            </a:r>
            <a:endParaRPr lang="en-US" altLang="zh-CN" sz="2600" b="1" dirty="0">
              <a:solidFill>
                <a:prstClr val="black"/>
              </a:solidFill>
              <a:latin typeface="微软雅黑" panose="020B0503020204020204" pitchFamily="34" charset="-122"/>
              <a:ea typeface="微软雅黑" panose="020B0503020204020204" pitchFamily="34" charset="-122"/>
            </a:endParaRPr>
          </a:p>
        </p:txBody>
      </p:sp>
      <p:cxnSp>
        <p:nvCxnSpPr>
          <p:cNvPr id="41" name="直接箭头连接符 40"/>
          <p:cNvCxnSpPr/>
          <p:nvPr/>
        </p:nvCxnSpPr>
        <p:spPr>
          <a:xfrm>
            <a:off x="401073" y="2659495"/>
            <a:ext cx="12103245" cy="0"/>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48106" y="2371495"/>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800234" y="2379880"/>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4667016" y="2371495"/>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5549088" y="2371495"/>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921727" y="2371495"/>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23506" y="2739788"/>
            <a:ext cx="612444" cy="369219"/>
          </a:xfrm>
          <a:prstGeom prst="rect">
            <a:avLst/>
          </a:prstGeom>
          <a:noFill/>
        </p:spPr>
        <p:txBody>
          <a:bodyPr wrap="none" lIns="91329" tIns="45664" rIns="91329" bIns="45664" rtlCol="0">
            <a:spAutoFit/>
          </a:bodyPr>
          <a:lstStyle/>
          <a:p>
            <a:pPr defTabSz="1067232"/>
            <a:r>
              <a:rPr lang="en-US" altLang="zh-CN" sz="1800" b="1" dirty="0">
                <a:solidFill>
                  <a:prstClr val="black"/>
                </a:solidFill>
                <a:latin typeface="微软雅黑" panose="020B0503020204020204" pitchFamily="34" charset="-122"/>
                <a:ea typeface="微软雅黑" panose="020B0503020204020204" pitchFamily="34" charset="-122"/>
              </a:rPr>
              <a:t>916</a:t>
            </a:r>
            <a:endParaRPr lang="zh-CN" altLang="en-US" sz="1800" b="1" dirty="0">
              <a:solidFill>
                <a:prstClr val="black"/>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1475637" y="2739788"/>
            <a:ext cx="612444" cy="369219"/>
          </a:xfrm>
          <a:prstGeom prst="rect">
            <a:avLst/>
          </a:prstGeom>
          <a:noFill/>
        </p:spPr>
        <p:txBody>
          <a:bodyPr wrap="none" lIns="91329" tIns="45664" rIns="91329" bIns="45664" rtlCol="0">
            <a:spAutoFit/>
          </a:bodyPr>
          <a:lstStyle/>
          <a:p>
            <a:pPr defTabSz="1067232"/>
            <a:r>
              <a:rPr lang="en-US" altLang="zh-CN" sz="1800" b="1" dirty="0">
                <a:solidFill>
                  <a:prstClr val="black"/>
                </a:solidFill>
                <a:latin typeface="微软雅黑" panose="020B0503020204020204" pitchFamily="34" charset="-122"/>
                <a:ea typeface="微软雅黑" panose="020B0503020204020204" pitchFamily="34" charset="-122"/>
              </a:rPr>
              <a:t>960</a:t>
            </a:r>
            <a:endParaRPr lang="zh-CN" altLang="en-US" sz="1800" b="1" dirty="0">
              <a:solidFill>
                <a:prstClr val="black"/>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320528" y="2748065"/>
            <a:ext cx="755111" cy="369219"/>
          </a:xfrm>
          <a:prstGeom prst="rect">
            <a:avLst/>
          </a:prstGeom>
          <a:noFill/>
        </p:spPr>
        <p:txBody>
          <a:bodyPr wrap="none" lIns="91329" tIns="45664" rIns="91329" bIns="45664" rtlCol="0">
            <a:spAutoFit/>
          </a:bodyPr>
          <a:lstStyle>
            <a:defPPr>
              <a:defRPr lang="zh-CN"/>
            </a:defPPr>
            <a:lvl1pPr defTabSz="1068414">
              <a:defRPr sz="1800" b="1">
                <a:solidFill>
                  <a:prstClr val="black"/>
                </a:solidFill>
                <a:latin typeface="微软雅黑" panose="020B0503020204020204" pitchFamily="34" charset="-122"/>
                <a:ea typeface="微软雅黑" panose="020B0503020204020204" pitchFamily="34" charset="-122"/>
              </a:defRPr>
            </a:lvl1pPr>
          </a:lstStyle>
          <a:p>
            <a:r>
              <a:rPr lang="en-US" altLang="zh-CN" dirty="0" smtClean="0"/>
              <a:t>1038</a:t>
            </a:r>
            <a:endParaRPr lang="zh-CN" altLang="en-US" dirty="0"/>
          </a:p>
        </p:txBody>
      </p:sp>
      <p:sp>
        <p:nvSpPr>
          <p:cNvPr id="50" name="TextBox 49"/>
          <p:cNvSpPr txBox="1"/>
          <p:nvPr/>
        </p:nvSpPr>
        <p:spPr>
          <a:xfrm>
            <a:off x="5149390" y="2748065"/>
            <a:ext cx="755111" cy="369219"/>
          </a:xfrm>
          <a:prstGeom prst="rect">
            <a:avLst/>
          </a:prstGeom>
          <a:noFill/>
        </p:spPr>
        <p:txBody>
          <a:bodyPr wrap="none" lIns="91329" tIns="45664" rIns="91329" bIns="45664" rtlCol="0">
            <a:spAutoFit/>
          </a:bodyPr>
          <a:lstStyle>
            <a:defPPr>
              <a:defRPr lang="zh-CN"/>
            </a:defPPr>
            <a:lvl1pPr defTabSz="1068414">
              <a:defRPr sz="1800" b="1">
                <a:solidFill>
                  <a:prstClr val="black"/>
                </a:solidFill>
                <a:latin typeface="微软雅黑" panose="020B0503020204020204" pitchFamily="34" charset="-122"/>
                <a:ea typeface="微软雅黑" panose="020B0503020204020204" pitchFamily="34" charset="-122"/>
              </a:defRPr>
            </a:lvl1pPr>
          </a:lstStyle>
          <a:p>
            <a:r>
              <a:rPr lang="en-US" altLang="zh-CN" dirty="0" smtClean="0"/>
              <a:t>1044</a:t>
            </a:r>
            <a:endParaRPr lang="zh-CN" altLang="en-US" dirty="0"/>
          </a:p>
        </p:txBody>
      </p:sp>
      <p:sp>
        <p:nvSpPr>
          <p:cNvPr id="51" name="TextBox 50"/>
          <p:cNvSpPr txBox="1"/>
          <p:nvPr/>
        </p:nvSpPr>
        <p:spPr>
          <a:xfrm>
            <a:off x="6589557" y="2749887"/>
            <a:ext cx="755111" cy="369219"/>
          </a:xfrm>
          <a:prstGeom prst="rect">
            <a:avLst/>
          </a:prstGeom>
          <a:noFill/>
        </p:spPr>
        <p:txBody>
          <a:bodyPr wrap="none" lIns="91329" tIns="45664" rIns="91329" bIns="45664" rtlCol="0">
            <a:spAutoFit/>
          </a:bodyPr>
          <a:lstStyle/>
          <a:p>
            <a:pPr defTabSz="1067232"/>
            <a:r>
              <a:rPr lang="en-US" altLang="zh-CN" sz="1800" b="1" dirty="0">
                <a:solidFill>
                  <a:prstClr val="black"/>
                </a:solidFill>
                <a:latin typeface="微软雅黑" panose="020B0503020204020204" pitchFamily="34" charset="-122"/>
                <a:ea typeface="微软雅黑" panose="020B0503020204020204" pitchFamily="34" charset="-122"/>
              </a:rPr>
              <a:t>1114</a:t>
            </a:r>
            <a:endParaRPr lang="zh-CN" altLang="en-US" sz="1800" b="1" dirty="0">
              <a:solidFill>
                <a:prstClr val="black"/>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149" y="1781808"/>
            <a:ext cx="1415548" cy="584662"/>
          </a:xfrm>
          <a:prstGeom prst="rect">
            <a:avLst/>
          </a:prstGeom>
          <a:noFill/>
        </p:spPr>
        <p:txBody>
          <a:bodyPr wrap="none" lIns="91329" tIns="45664" rIns="91329" bIns="45664" rtlCol="0">
            <a:spAutoFit/>
          </a:bodyPr>
          <a:lstStyle>
            <a:defPPr>
              <a:defRPr lang="zh-CN"/>
            </a:defPPr>
            <a:lvl1pPr>
              <a:defRPr b="1">
                <a:latin typeface="微软雅黑" panose="020B0503020204020204" pitchFamily="34" charset="-122"/>
                <a:ea typeface="微软雅黑" panose="020B0503020204020204" pitchFamily="34" charset="-122"/>
              </a:defRPr>
            </a:lvl1pPr>
          </a:lstStyle>
          <a:p>
            <a:pPr algn="ctr" defTabSz="1067232"/>
            <a:r>
              <a:rPr lang="zh-CN" altLang="en-US" sz="1600" dirty="0">
                <a:solidFill>
                  <a:prstClr val="black"/>
                </a:solidFill>
              </a:rPr>
              <a:t>耶律阿保机</a:t>
            </a:r>
            <a:endParaRPr lang="en-US" altLang="zh-CN" sz="1600" dirty="0">
              <a:solidFill>
                <a:prstClr val="black"/>
              </a:solidFill>
            </a:endParaRPr>
          </a:p>
          <a:p>
            <a:pPr algn="ctr" defTabSz="1067232"/>
            <a:r>
              <a:rPr lang="zh-CN" altLang="en-US" sz="1600" dirty="0">
                <a:solidFill>
                  <a:prstClr val="black"/>
                </a:solidFill>
              </a:rPr>
              <a:t>建立契丹政权</a:t>
            </a:r>
          </a:p>
        </p:txBody>
      </p:sp>
      <p:sp>
        <p:nvSpPr>
          <p:cNvPr id="53" name="TextBox 52"/>
          <p:cNvSpPr txBox="1"/>
          <p:nvPr/>
        </p:nvSpPr>
        <p:spPr>
          <a:xfrm>
            <a:off x="1296271" y="1786722"/>
            <a:ext cx="1005179" cy="584662"/>
          </a:xfrm>
          <a:prstGeom prst="rect">
            <a:avLst/>
          </a:prstGeom>
          <a:noFill/>
        </p:spPr>
        <p:txBody>
          <a:bodyPr wrap="none" lIns="91329" tIns="45664" rIns="91329" bIns="45664" rtlCol="0">
            <a:spAutoFit/>
          </a:bodyPr>
          <a:lstStyle>
            <a:defPPr>
              <a:defRPr lang="zh-CN"/>
            </a:defPPr>
            <a:lvl1pPr>
              <a:defRPr b="1">
                <a:latin typeface="微软雅黑" panose="020B0503020204020204" pitchFamily="34" charset="-122"/>
                <a:ea typeface="微软雅黑" panose="020B0503020204020204" pitchFamily="34" charset="-122"/>
              </a:defRPr>
            </a:lvl1pPr>
          </a:lstStyle>
          <a:p>
            <a:pPr algn="ctr" defTabSz="1067232"/>
            <a:r>
              <a:rPr lang="zh-CN" altLang="en-US" sz="1600" dirty="0">
                <a:solidFill>
                  <a:prstClr val="black"/>
                </a:solidFill>
              </a:rPr>
              <a:t>赵匡胤</a:t>
            </a:r>
            <a:endParaRPr lang="en-US" altLang="zh-CN" sz="1600" dirty="0">
              <a:solidFill>
                <a:prstClr val="black"/>
              </a:solidFill>
            </a:endParaRPr>
          </a:p>
          <a:p>
            <a:pPr algn="ctr" defTabSz="1067232"/>
            <a:r>
              <a:rPr lang="zh-CN" altLang="en-US" sz="1600" dirty="0">
                <a:solidFill>
                  <a:prstClr val="black"/>
                </a:solidFill>
              </a:rPr>
              <a:t>建立北宋</a:t>
            </a:r>
          </a:p>
        </p:txBody>
      </p:sp>
      <p:sp>
        <p:nvSpPr>
          <p:cNvPr id="54" name="TextBox 53"/>
          <p:cNvSpPr txBox="1"/>
          <p:nvPr/>
        </p:nvSpPr>
        <p:spPr>
          <a:xfrm>
            <a:off x="6480757" y="1795419"/>
            <a:ext cx="1005374" cy="584662"/>
          </a:xfrm>
          <a:prstGeom prst="rect">
            <a:avLst/>
          </a:prstGeom>
          <a:noFill/>
        </p:spPr>
        <p:txBody>
          <a:bodyPr wrap="square" lIns="91329" tIns="45664" rIns="91329" bIns="45664" rtlCol="0">
            <a:spAutoFit/>
          </a:bodyPr>
          <a:lstStyle>
            <a:defPPr>
              <a:defRPr lang="zh-CN"/>
            </a:defPPr>
            <a:lvl1pPr algn="ctr" defTabSz="1068414">
              <a:defRPr sz="1600" b="1">
                <a:solidFill>
                  <a:prstClr val="black"/>
                </a:solidFill>
                <a:latin typeface="微软雅黑" panose="020B0503020204020204" pitchFamily="34" charset="-122"/>
                <a:ea typeface="微软雅黑" panose="020B0503020204020204" pitchFamily="34" charset="-122"/>
              </a:defRPr>
            </a:lvl1pPr>
          </a:lstStyle>
          <a:p>
            <a:r>
              <a:rPr lang="zh-CN" altLang="en-US" dirty="0" smtClean="0"/>
              <a:t>阿骨打起兵抗辽</a:t>
            </a:r>
            <a:endParaRPr lang="zh-CN" altLang="en-US" dirty="0"/>
          </a:p>
        </p:txBody>
      </p:sp>
      <p:pic>
        <p:nvPicPr>
          <p:cNvPr id="55" name="图片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0440" y="3281334"/>
            <a:ext cx="2620476" cy="2042901"/>
          </a:xfrm>
          <a:prstGeom prst="rect">
            <a:avLst/>
          </a:prstGeom>
        </p:spPr>
      </p:pic>
      <p:cxnSp>
        <p:nvCxnSpPr>
          <p:cNvPr id="56" name="直接连接符 55"/>
          <p:cNvCxnSpPr/>
          <p:nvPr/>
        </p:nvCxnSpPr>
        <p:spPr>
          <a:xfrm>
            <a:off x="7200835" y="6121862"/>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8268856" y="6121232"/>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840838" y="6558352"/>
            <a:ext cx="806407" cy="307663"/>
          </a:xfrm>
          <a:prstGeom prst="rect">
            <a:avLst/>
          </a:prstGeom>
          <a:noFill/>
        </p:spPr>
        <p:txBody>
          <a:bodyPr wrap="none" lIns="91329" tIns="45664" rIns="91329" bIns="45664" rtlCol="0">
            <a:spAutoFit/>
          </a:bodyPr>
          <a:lstStyle/>
          <a:p>
            <a:pPr defTabSz="1067232"/>
            <a:r>
              <a:rPr lang="en-US" altLang="zh-CN" sz="1400" b="1" dirty="0">
                <a:solidFill>
                  <a:prstClr val="black"/>
                </a:solidFill>
                <a:latin typeface="微软雅黑" panose="020B0503020204020204" pitchFamily="34" charset="-122"/>
                <a:ea typeface="微软雅黑" panose="020B0503020204020204" pitchFamily="34" charset="-122"/>
              </a:rPr>
              <a:t>1234</a:t>
            </a:r>
            <a:r>
              <a:rPr lang="zh-CN" altLang="en-US" sz="1400" b="1" dirty="0">
                <a:solidFill>
                  <a:prstClr val="black"/>
                </a:solidFill>
                <a:latin typeface="微软雅黑" panose="020B0503020204020204" pitchFamily="34" charset="-122"/>
                <a:ea typeface="微软雅黑" panose="020B0503020204020204" pitchFamily="34" charset="-122"/>
              </a:rPr>
              <a:t>年</a:t>
            </a:r>
          </a:p>
        </p:txBody>
      </p:sp>
      <p:sp>
        <p:nvSpPr>
          <p:cNvPr id="59" name="TextBox 58"/>
          <p:cNvSpPr txBox="1"/>
          <p:nvPr/>
        </p:nvSpPr>
        <p:spPr>
          <a:xfrm>
            <a:off x="7848925" y="6539033"/>
            <a:ext cx="806407" cy="307663"/>
          </a:xfrm>
          <a:prstGeom prst="rect">
            <a:avLst/>
          </a:prstGeom>
          <a:noFill/>
        </p:spPr>
        <p:txBody>
          <a:bodyPr wrap="none" lIns="91329" tIns="45664" rIns="91329" bIns="45664" rtlCol="0">
            <a:spAutoFit/>
          </a:bodyPr>
          <a:lstStyle/>
          <a:p>
            <a:pPr defTabSz="1067232"/>
            <a:r>
              <a:rPr lang="en-US" altLang="zh-CN" sz="1400" b="1" dirty="0">
                <a:solidFill>
                  <a:prstClr val="black"/>
                </a:solidFill>
                <a:latin typeface="微软雅黑" panose="020B0503020204020204" pitchFamily="34" charset="-122"/>
                <a:ea typeface="微软雅黑" panose="020B0503020204020204" pitchFamily="34" charset="-122"/>
              </a:rPr>
              <a:t>1246</a:t>
            </a:r>
            <a:r>
              <a:rPr lang="zh-CN" altLang="en-US" sz="1400" b="1" dirty="0">
                <a:solidFill>
                  <a:prstClr val="black"/>
                </a:solidFill>
                <a:latin typeface="微软雅黑" panose="020B0503020204020204" pitchFamily="34" charset="-122"/>
                <a:ea typeface="微软雅黑" panose="020B0503020204020204" pitchFamily="34" charset="-122"/>
              </a:rPr>
              <a:t>年</a:t>
            </a:r>
          </a:p>
        </p:txBody>
      </p:sp>
      <p:sp>
        <p:nvSpPr>
          <p:cNvPr id="60" name="TextBox 59"/>
          <p:cNvSpPr txBox="1"/>
          <p:nvPr/>
        </p:nvSpPr>
        <p:spPr>
          <a:xfrm>
            <a:off x="6934774" y="5500709"/>
            <a:ext cx="594811" cy="584662"/>
          </a:xfrm>
          <a:prstGeom prst="rect">
            <a:avLst/>
          </a:prstGeom>
          <a:noFill/>
        </p:spPr>
        <p:txBody>
          <a:bodyPr wrap="none" lIns="91329" tIns="45664" rIns="91329" bIns="45664" rtlCol="0">
            <a:spAutoFit/>
          </a:bodyPr>
          <a:lstStyle>
            <a:defPPr>
              <a:defRPr lang="zh-CN"/>
            </a:defPPr>
            <a:lvl1pPr algn="ctr">
              <a:defRPr sz="1600" b="1">
                <a:latin typeface="微软雅黑" panose="020B0503020204020204" pitchFamily="34" charset="-122"/>
                <a:ea typeface="微软雅黑" panose="020B0503020204020204" pitchFamily="34" charset="-122"/>
              </a:defRPr>
            </a:lvl1pPr>
          </a:lstStyle>
          <a:p>
            <a:pPr defTabSz="1067232"/>
            <a:r>
              <a:rPr lang="zh-CN" altLang="en-US" dirty="0" smtClean="0">
                <a:solidFill>
                  <a:prstClr val="black"/>
                </a:solidFill>
              </a:rPr>
              <a:t>蒙古</a:t>
            </a:r>
            <a:endParaRPr lang="en-US" altLang="zh-CN" dirty="0" smtClean="0">
              <a:solidFill>
                <a:prstClr val="black"/>
              </a:solidFill>
            </a:endParaRPr>
          </a:p>
          <a:p>
            <a:pPr defTabSz="1067232"/>
            <a:r>
              <a:rPr lang="zh-CN" altLang="en-US" dirty="0" smtClean="0">
                <a:solidFill>
                  <a:prstClr val="black"/>
                </a:solidFill>
              </a:rPr>
              <a:t>灭金</a:t>
            </a:r>
            <a:endParaRPr lang="en-US" altLang="zh-CN" dirty="0" smtClean="0">
              <a:solidFill>
                <a:prstClr val="black"/>
              </a:solidFill>
            </a:endParaRPr>
          </a:p>
        </p:txBody>
      </p:sp>
      <p:sp>
        <p:nvSpPr>
          <p:cNvPr id="61" name="TextBox 60"/>
          <p:cNvSpPr txBox="1"/>
          <p:nvPr/>
        </p:nvSpPr>
        <p:spPr>
          <a:xfrm>
            <a:off x="5718057" y="3310506"/>
            <a:ext cx="4536769" cy="578757"/>
          </a:xfrm>
          <a:prstGeom prst="roundRect">
            <a:avLst/>
          </a:prstGeom>
          <a:solidFill>
            <a:srgbClr val="FFCCCC"/>
          </a:solidFill>
        </p:spPr>
        <p:txBody>
          <a:bodyPr wrap="none" lIns="91329" tIns="45664" rIns="91329" bIns="45664" rtlCol="0">
            <a:spAutoFit/>
          </a:bodyPr>
          <a:lstStyle/>
          <a:p>
            <a:pPr defTabSz="1067232"/>
            <a:r>
              <a:rPr lang="zh-CN" altLang="en-US" sz="2800" b="1" dirty="0">
                <a:solidFill>
                  <a:prstClr val="black"/>
                </a:solidFill>
                <a:latin typeface="微软雅黑" panose="020B0503020204020204" pitchFamily="34" charset="-122"/>
                <a:ea typeface="微软雅黑" panose="020B0503020204020204" pitchFamily="34" charset="-122"/>
              </a:rPr>
              <a:t>快跟我一起来画</a:t>
            </a:r>
            <a:r>
              <a:rPr lang="zh-CN" altLang="en-US" sz="2800" b="1" dirty="0">
                <a:solidFill>
                  <a:srgbClr val="FF0000"/>
                </a:solidFill>
                <a:latin typeface="微软雅黑" panose="020B0503020204020204" pitchFamily="34" charset="-122"/>
                <a:ea typeface="微软雅黑" panose="020B0503020204020204" pitchFamily="34" charset="-122"/>
              </a:rPr>
              <a:t>年代尺</a:t>
            </a:r>
            <a:r>
              <a:rPr lang="zh-CN" altLang="en-US" sz="2800" b="1" dirty="0">
                <a:solidFill>
                  <a:prstClr val="black"/>
                </a:solidFill>
                <a:latin typeface="微软雅黑" panose="020B0503020204020204" pitchFamily="34" charset="-122"/>
                <a:ea typeface="微软雅黑" panose="020B0503020204020204" pitchFamily="34" charset="-122"/>
              </a:rPr>
              <a:t>吧！</a:t>
            </a:r>
          </a:p>
        </p:txBody>
      </p:sp>
      <p:cxnSp>
        <p:nvCxnSpPr>
          <p:cNvPr id="62" name="直接连接符 61"/>
          <p:cNvCxnSpPr/>
          <p:nvPr/>
        </p:nvCxnSpPr>
        <p:spPr>
          <a:xfrm>
            <a:off x="2598745" y="2388575"/>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232286" y="2748482"/>
            <a:ext cx="755111" cy="369219"/>
          </a:xfrm>
          <a:prstGeom prst="rect">
            <a:avLst/>
          </a:prstGeom>
          <a:noFill/>
        </p:spPr>
        <p:txBody>
          <a:bodyPr wrap="none" lIns="91329" tIns="45664" rIns="91329" bIns="45664" rtlCol="0">
            <a:spAutoFit/>
          </a:bodyPr>
          <a:lstStyle/>
          <a:p>
            <a:pPr defTabSz="1067232"/>
            <a:r>
              <a:rPr lang="en-US" altLang="zh-CN" sz="1800" b="1" dirty="0">
                <a:solidFill>
                  <a:prstClr val="black"/>
                </a:solidFill>
                <a:latin typeface="微软雅黑" panose="020B0503020204020204" pitchFamily="34" charset="-122"/>
                <a:ea typeface="微软雅黑" panose="020B0503020204020204" pitchFamily="34" charset="-122"/>
              </a:rPr>
              <a:t>1004</a:t>
            </a:r>
          </a:p>
        </p:txBody>
      </p:sp>
      <p:sp>
        <p:nvSpPr>
          <p:cNvPr id="64" name="TextBox 63"/>
          <p:cNvSpPr txBox="1"/>
          <p:nvPr/>
        </p:nvSpPr>
        <p:spPr>
          <a:xfrm>
            <a:off x="2248693" y="1795416"/>
            <a:ext cx="594811" cy="584662"/>
          </a:xfrm>
          <a:prstGeom prst="rect">
            <a:avLst/>
          </a:prstGeom>
          <a:noFill/>
        </p:spPr>
        <p:txBody>
          <a:bodyPr wrap="none" lIns="91329" tIns="45664" rIns="91329" bIns="45664" rtlCol="0">
            <a:spAutoFit/>
          </a:bodyPr>
          <a:lstStyle>
            <a:defPPr>
              <a:defRPr lang="zh-CN"/>
            </a:defPPr>
            <a:lvl1pPr>
              <a:defRPr b="1">
                <a:latin typeface="微软雅黑" panose="020B0503020204020204" pitchFamily="34" charset="-122"/>
                <a:ea typeface="微软雅黑" panose="020B0503020204020204" pitchFamily="34" charset="-122"/>
              </a:defRPr>
            </a:lvl1pPr>
          </a:lstStyle>
          <a:p>
            <a:pPr algn="ctr" defTabSz="1067232"/>
            <a:r>
              <a:rPr lang="zh-CN" altLang="en-US" sz="1600" dirty="0">
                <a:solidFill>
                  <a:prstClr val="black"/>
                </a:solidFill>
              </a:rPr>
              <a:t>澶州</a:t>
            </a:r>
            <a:endParaRPr lang="en-US" altLang="zh-CN" sz="1600" dirty="0">
              <a:solidFill>
                <a:prstClr val="black"/>
              </a:solidFill>
            </a:endParaRPr>
          </a:p>
          <a:p>
            <a:pPr algn="ctr" defTabSz="1067232"/>
            <a:r>
              <a:rPr lang="zh-CN" altLang="en-US" sz="1600" dirty="0">
                <a:solidFill>
                  <a:prstClr val="black"/>
                </a:solidFill>
              </a:rPr>
              <a:t>之战</a:t>
            </a:r>
          </a:p>
        </p:txBody>
      </p:sp>
      <p:cxnSp>
        <p:nvCxnSpPr>
          <p:cNvPr id="65" name="直接连接符 64"/>
          <p:cNvCxnSpPr/>
          <p:nvPr/>
        </p:nvCxnSpPr>
        <p:spPr>
          <a:xfrm>
            <a:off x="3355610" y="2388575"/>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989159" y="2748482"/>
            <a:ext cx="755111" cy="369219"/>
          </a:xfrm>
          <a:prstGeom prst="rect">
            <a:avLst/>
          </a:prstGeom>
          <a:noFill/>
        </p:spPr>
        <p:txBody>
          <a:bodyPr wrap="none" lIns="91329" tIns="45664" rIns="91329" bIns="45664" rtlCol="0">
            <a:spAutoFit/>
          </a:bodyPr>
          <a:lstStyle/>
          <a:p>
            <a:pPr defTabSz="1067232"/>
            <a:r>
              <a:rPr lang="en-US" altLang="zh-CN" sz="1800" b="1" dirty="0">
                <a:solidFill>
                  <a:prstClr val="black"/>
                </a:solidFill>
                <a:latin typeface="微软雅黑" panose="020B0503020204020204" pitchFamily="34" charset="-122"/>
                <a:ea typeface="微软雅黑" panose="020B0503020204020204" pitchFamily="34" charset="-122"/>
              </a:rPr>
              <a:t>1005</a:t>
            </a:r>
          </a:p>
        </p:txBody>
      </p:sp>
      <p:sp>
        <p:nvSpPr>
          <p:cNvPr id="67" name="TextBox 66"/>
          <p:cNvSpPr txBox="1"/>
          <p:nvPr/>
        </p:nvSpPr>
        <p:spPr>
          <a:xfrm>
            <a:off x="2884436" y="1723409"/>
            <a:ext cx="1252421" cy="602481"/>
          </a:xfrm>
          <a:prstGeom prst="rect">
            <a:avLst/>
          </a:prstGeom>
          <a:solidFill>
            <a:schemeClr val="accent4">
              <a:lumMod val="60000"/>
              <a:lumOff val="40000"/>
            </a:schemeClr>
          </a:solidFill>
        </p:spPr>
        <p:txBody>
          <a:bodyPr wrap="square" lIns="91329" tIns="45664" rIns="91329" bIns="45664" rtlCol="0">
            <a:spAutoFit/>
          </a:bodyPr>
          <a:lstStyle>
            <a:defPPr>
              <a:defRPr lang="zh-CN"/>
            </a:defPPr>
            <a:lvl1pPr algn="ctr" defTabSz="1067765">
              <a:defRPr sz="1600" b="1">
                <a:solidFill>
                  <a:prstClr val="black"/>
                </a:solidFill>
                <a:latin typeface="微软雅黑" panose="020B0503020204020204" pitchFamily="34" charset="-122"/>
                <a:ea typeface="微软雅黑" panose="020B0503020204020204" pitchFamily="34" charset="-122"/>
              </a:defRPr>
            </a:lvl1pPr>
          </a:lstStyle>
          <a:p>
            <a:r>
              <a:rPr lang="zh-CN" altLang="en-US" dirty="0"/>
              <a:t>辽宋签订</a:t>
            </a:r>
            <a:endParaRPr lang="en-US" altLang="zh-CN" dirty="0"/>
          </a:p>
          <a:p>
            <a:r>
              <a:rPr lang="zh-CN" altLang="en-US" dirty="0"/>
              <a:t>澶渊之盟</a:t>
            </a:r>
          </a:p>
        </p:txBody>
      </p:sp>
      <p:sp>
        <p:nvSpPr>
          <p:cNvPr id="68" name="TextBox 67"/>
          <p:cNvSpPr txBox="1"/>
          <p:nvPr/>
        </p:nvSpPr>
        <p:spPr>
          <a:xfrm>
            <a:off x="4176499" y="1786722"/>
            <a:ext cx="977147" cy="584662"/>
          </a:xfrm>
          <a:prstGeom prst="rect">
            <a:avLst/>
          </a:prstGeom>
          <a:noFill/>
        </p:spPr>
        <p:txBody>
          <a:bodyPr wrap="square" lIns="91329" tIns="45664" rIns="91329" bIns="45664" rtlCol="0">
            <a:spAutoFit/>
          </a:bodyPr>
          <a:lstStyle>
            <a:defPPr>
              <a:defRPr lang="zh-CN"/>
            </a:defPPr>
            <a:lvl1pPr>
              <a:defRPr b="1">
                <a:latin typeface="微软雅黑" panose="020B0503020204020204" pitchFamily="34" charset="-122"/>
                <a:ea typeface="微软雅黑" panose="020B0503020204020204" pitchFamily="34" charset="-122"/>
              </a:defRPr>
            </a:lvl1pPr>
          </a:lstStyle>
          <a:p>
            <a:pPr algn="ctr" defTabSz="1067232"/>
            <a:r>
              <a:rPr lang="zh-CN" altLang="en-US" sz="1600" dirty="0">
                <a:solidFill>
                  <a:prstClr val="black"/>
                </a:solidFill>
              </a:rPr>
              <a:t>元昊建立西夏</a:t>
            </a:r>
          </a:p>
        </p:txBody>
      </p:sp>
      <p:sp>
        <p:nvSpPr>
          <p:cNvPr id="69" name="TextBox 68"/>
          <p:cNvSpPr txBox="1"/>
          <p:nvPr/>
        </p:nvSpPr>
        <p:spPr>
          <a:xfrm>
            <a:off x="5042772" y="1723404"/>
            <a:ext cx="1293966" cy="584662"/>
          </a:xfrm>
          <a:prstGeom prst="rect">
            <a:avLst/>
          </a:prstGeom>
          <a:solidFill>
            <a:schemeClr val="accent4">
              <a:lumMod val="60000"/>
              <a:lumOff val="40000"/>
            </a:schemeClr>
          </a:solidFill>
        </p:spPr>
        <p:txBody>
          <a:bodyPr wrap="square" lIns="91329" tIns="45664" rIns="91329" bIns="45664" rtlCol="0">
            <a:spAutoFit/>
          </a:bodyPr>
          <a:lstStyle>
            <a:defPPr>
              <a:defRPr lang="zh-CN"/>
            </a:defPPr>
            <a:lvl1pPr algn="ctr" defTabSz="1067765">
              <a:defRPr sz="1600" b="1">
                <a:solidFill>
                  <a:prstClr val="black"/>
                </a:solidFill>
                <a:latin typeface="微软雅黑" panose="020B0503020204020204" pitchFamily="34" charset="-122"/>
                <a:ea typeface="微软雅黑" panose="020B0503020204020204" pitchFamily="34" charset="-122"/>
              </a:defRPr>
            </a:lvl1pPr>
          </a:lstStyle>
          <a:p>
            <a:r>
              <a:rPr lang="zh-CN" altLang="en-US" dirty="0"/>
              <a:t>庆历和议</a:t>
            </a:r>
            <a:endParaRPr lang="en-US" altLang="zh-CN" dirty="0"/>
          </a:p>
          <a:p>
            <a:r>
              <a:rPr lang="zh-CN" altLang="en-US" dirty="0"/>
              <a:t>（宋夏和议）</a:t>
            </a:r>
          </a:p>
        </p:txBody>
      </p:sp>
      <p:cxnSp>
        <p:nvCxnSpPr>
          <p:cNvPr id="70" name="直接连接符 69"/>
          <p:cNvCxnSpPr/>
          <p:nvPr/>
        </p:nvCxnSpPr>
        <p:spPr>
          <a:xfrm>
            <a:off x="7860568" y="2371495"/>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528392" y="2749887"/>
            <a:ext cx="755111" cy="369219"/>
          </a:xfrm>
          <a:prstGeom prst="rect">
            <a:avLst/>
          </a:prstGeom>
          <a:noFill/>
        </p:spPr>
        <p:txBody>
          <a:bodyPr wrap="none" lIns="91329" tIns="45664" rIns="91329" bIns="45664" rtlCol="0">
            <a:spAutoFit/>
          </a:bodyPr>
          <a:lstStyle/>
          <a:p>
            <a:pPr defTabSz="1067232"/>
            <a:r>
              <a:rPr lang="en-US" altLang="zh-CN" sz="1800" b="1" dirty="0">
                <a:solidFill>
                  <a:prstClr val="black"/>
                </a:solidFill>
                <a:latin typeface="微软雅黑" panose="020B0503020204020204" pitchFamily="34" charset="-122"/>
                <a:ea typeface="微软雅黑" panose="020B0503020204020204" pitchFamily="34" charset="-122"/>
              </a:rPr>
              <a:t>1115</a:t>
            </a:r>
            <a:endParaRPr lang="zh-CN" altLang="en-US" sz="1800" b="1" dirty="0">
              <a:solidFill>
                <a:prstClr val="black"/>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7419596" y="1795419"/>
            <a:ext cx="1005374" cy="584662"/>
          </a:xfrm>
          <a:prstGeom prst="rect">
            <a:avLst/>
          </a:prstGeom>
          <a:noFill/>
        </p:spPr>
        <p:txBody>
          <a:bodyPr wrap="square" lIns="91329" tIns="45664" rIns="91329" bIns="45664" rtlCol="0">
            <a:spAutoFit/>
          </a:bodyPr>
          <a:lstStyle>
            <a:defPPr>
              <a:defRPr lang="zh-CN"/>
            </a:defPPr>
            <a:lvl1pPr algn="ctr" defTabSz="1068414">
              <a:defRPr sz="1600" b="1">
                <a:solidFill>
                  <a:prstClr val="black"/>
                </a:solidFill>
                <a:latin typeface="微软雅黑" panose="020B0503020204020204" pitchFamily="34" charset="-122"/>
                <a:ea typeface="微软雅黑" panose="020B0503020204020204" pitchFamily="34" charset="-122"/>
              </a:defRPr>
            </a:lvl1pPr>
          </a:lstStyle>
          <a:p>
            <a:r>
              <a:rPr lang="zh-CN" altLang="en-US" dirty="0" smtClean="0"/>
              <a:t>阿骨打</a:t>
            </a:r>
            <a:endParaRPr lang="en-US" altLang="zh-CN" dirty="0" smtClean="0"/>
          </a:p>
          <a:p>
            <a:r>
              <a:rPr lang="zh-CN" altLang="en-US" dirty="0" smtClean="0"/>
              <a:t>建立金朝</a:t>
            </a:r>
            <a:endParaRPr lang="zh-CN" altLang="en-US" dirty="0"/>
          </a:p>
        </p:txBody>
      </p:sp>
      <p:cxnSp>
        <p:nvCxnSpPr>
          <p:cNvPr id="73" name="直接连接符 72"/>
          <p:cNvCxnSpPr/>
          <p:nvPr/>
        </p:nvCxnSpPr>
        <p:spPr>
          <a:xfrm>
            <a:off x="9156711" y="2371495"/>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8824541" y="2749887"/>
            <a:ext cx="755111" cy="369219"/>
          </a:xfrm>
          <a:prstGeom prst="rect">
            <a:avLst/>
          </a:prstGeom>
          <a:noFill/>
        </p:spPr>
        <p:txBody>
          <a:bodyPr wrap="none" lIns="91329" tIns="45664" rIns="91329" bIns="45664" rtlCol="0">
            <a:spAutoFit/>
          </a:bodyPr>
          <a:lstStyle/>
          <a:p>
            <a:pPr defTabSz="1067232"/>
            <a:r>
              <a:rPr lang="en-US" altLang="zh-CN" sz="1800" b="1" dirty="0">
                <a:solidFill>
                  <a:prstClr val="black"/>
                </a:solidFill>
                <a:latin typeface="微软雅黑" panose="020B0503020204020204" pitchFamily="34" charset="-122"/>
                <a:ea typeface="微软雅黑" panose="020B0503020204020204" pitchFamily="34" charset="-122"/>
              </a:rPr>
              <a:t>1120</a:t>
            </a:r>
            <a:endParaRPr lang="zh-CN" altLang="en-US" sz="1800" b="1" dirty="0">
              <a:solidFill>
                <a:prstClr val="black"/>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8550910" y="1795419"/>
            <a:ext cx="1349692" cy="584662"/>
          </a:xfrm>
          <a:prstGeom prst="rect">
            <a:avLst/>
          </a:prstGeom>
          <a:noFill/>
        </p:spPr>
        <p:txBody>
          <a:bodyPr wrap="square" lIns="91329" tIns="45664" rIns="91329" bIns="45664" rtlCol="0">
            <a:spAutoFit/>
          </a:bodyPr>
          <a:lstStyle>
            <a:defPPr>
              <a:defRPr lang="zh-CN"/>
            </a:defPPr>
            <a:lvl1pPr algn="ctr" defTabSz="1068414">
              <a:defRPr sz="1600" b="1">
                <a:solidFill>
                  <a:prstClr val="black"/>
                </a:solidFill>
                <a:latin typeface="微软雅黑" panose="020B0503020204020204" pitchFamily="34" charset="-122"/>
                <a:ea typeface="微软雅黑" panose="020B0503020204020204" pitchFamily="34" charset="-122"/>
              </a:defRPr>
            </a:lvl1pPr>
          </a:lstStyle>
          <a:p>
            <a:r>
              <a:rPr lang="zh-CN" altLang="en-US" dirty="0" smtClean="0"/>
              <a:t>宋金</a:t>
            </a:r>
            <a:endParaRPr lang="en-US" altLang="zh-CN" dirty="0" smtClean="0"/>
          </a:p>
          <a:p>
            <a:r>
              <a:rPr lang="zh-CN" altLang="en-US" dirty="0" smtClean="0"/>
              <a:t>“海上之盟”</a:t>
            </a:r>
            <a:endParaRPr lang="zh-CN" altLang="en-US" dirty="0"/>
          </a:p>
        </p:txBody>
      </p:sp>
      <p:cxnSp>
        <p:nvCxnSpPr>
          <p:cNvPr id="76" name="直接连接符 75"/>
          <p:cNvCxnSpPr/>
          <p:nvPr/>
        </p:nvCxnSpPr>
        <p:spPr>
          <a:xfrm>
            <a:off x="10254908" y="2371495"/>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9829917" y="2749887"/>
            <a:ext cx="755111" cy="369219"/>
          </a:xfrm>
          <a:prstGeom prst="rect">
            <a:avLst/>
          </a:prstGeom>
          <a:noFill/>
        </p:spPr>
        <p:txBody>
          <a:bodyPr wrap="none" lIns="91329" tIns="45664" rIns="91329" bIns="45664" rtlCol="0">
            <a:spAutoFit/>
          </a:bodyPr>
          <a:lstStyle/>
          <a:p>
            <a:pPr defTabSz="1067232"/>
            <a:r>
              <a:rPr lang="en-US" altLang="zh-CN" sz="1800" b="1" dirty="0">
                <a:solidFill>
                  <a:prstClr val="black"/>
                </a:solidFill>
                <a:latin typeface="微软雅黑" panose="020B0503020204020204" pitchFamily="34" charset="-122"/>
                <a:ea typeface="微软雅黑" panose="020B0503020204020204" pitchFamily="34" charset="-122"/>
              </a:rPr>
              <a:t>1125</a:t>
            </a:r>
            <a:endParaRPr lang="zh-CN" altLang="en-US" sz="1800" b="1" dirty="0">
              <a:solidFill>
                <a:prstClr val="black"/>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9560655" y="2032931"/>
            <a:ext cx="1349692" cy="343949"/>
          </a:xfrm>
          <a:prstGeom prst="rect">
            <a:avLst/>
          </a:prstGeom>
          <a:noFill/>
        </p:spPr>
        <p:txBody>
          <a:bodyPr wrap="square" lIns="91329" tIns="45664" rIns="91329" bIns="45664" rtlCol="0">
            <a:spAutoFit/>
          </a:bodyPr>
          <a:lstStyle>
            <a:defPPr>
              <a:defRPr lang="zh-CN"/>
            </a:defPPr>
            <a:lvl1pPr algn="ctr" defTabSz="1068414">
              <a:defRPr sz="1600" b="1">
                <a:solidFill>
                  <a:prstClr val="black"/>
                </a:solidFill>
                <a:latin typeface="微软雅黑" panose="020B0503020204020204" pitchFamily="34" charset="-122"/>
                <a:ea typeface="微软雅黑" panose="020B0503020204020204" pitchFamily="34" charset="-122"/>
              </a:defRPr>
            </a:lvl1pPr>
          </a:lstStyle>
          <a:p>
            <a:r>
              <a:rPr lang="zh-CN" altLang="en-US" dirty="0" smtClean="0"/>
              <a:t>金灭辽</a:t>
            </a:r>
            <a:endParaRPr lang="zh-CN" altLang="en-US" dirty="0"/>
          </a:p>
        </p:txBody>
      </p:sp>
      <p:cxnSp>
        <p:nvCxnSpPr>
          <p:cNvPr id="79" name="直接连接符 78"/>
          <p:cNvCxnSpPr/>
          <p:nvPr/>
        </p:nvCxnSpPr>
        <p:spPr>
          <a:xfrm>
            <a:off x="11342396" y="2371490"/>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1017267" y="2731512"/>
            <a:ext cx="755111" cy="369219"/>
          </a:xfrm>
          <a:prstGeom prst="rect">
            <a:avLst/>
          </a:prstGeom>
          <a:noFill/>
        </p:spPr>
        <p:txBody>
          <a:bodyPr wrap="none" lIns="91329" tIns="45664" rIns="91329" bIns="45664" rtlCol="0">
            <a:spAutoFit/>
          </a:bodyPr>
          <a:lstStyle/>
          <a:p>
            <a:pPr defTabSz="1067232"/>
            <a:r>
              <a:rPr lang="en-US" altLang="zh-CN" sz="1800" b="1" dirty="0">
                <a:solidFill>
                  <a:prstClr val="black"/>
                </a:solidFill>
                <a:latin typeface="微软雅黑" panose="020B0503020204020204" pitchFamily="34" charset="-122"/>
                <a:ea typeface="微软雅黑" panose="020B0503020204020204" pitchFamily="34" charset="-122"/>
              </a:rPr>
              <a:t>1127</a:t>
            </a:r>
            <a:endParaRPr lang="zh-CN" altLang="en-US" sz="1800" b="1" dirty="0">
              <a:solidFill>
                <a:prstClr val="black"/>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10675681" y="1795414"/>
            <a:ext cx="1349692" cy="602481"/>
          </a:xfrm>
          <a:prstGeom prst="rect">
            <a:avLst/>
          </a:prstGeom>
          <a:noFill/>
        </p:spPr>
        <p:txBody>
          <a:bodyPr wrap="square" lIns="91329" tIns="45664" rIns="91329" bIns="45664" rtlCol="0">
            <a:spAutoFit/>
          </a:bodyPr>
          <a:lstStyle>
            <a:defPPr>
              <a:defRPr lang="zh-CN"/>
            </a:defPPr>
            <a:lvl1pPr algn="ctr" defTabSz="1068414">
              <a:defRPr sz="1600" b="1">
                <a:solidFill>
                  <a:prstClr val="black"/>
                </a:solidFill>
                <a:latin typeface="微软雅黑" panose="020B0503020204020204" pitchFamily="34" charset="-122"/>
                <a:ea typeface="微软雅黑" panose="020B0503020204020204" pitchFamily="34" charset="-122"/>
              </a:defRPr>
            </a:lvl1pPr>
          </a:lstStyle>
          <a:p>
            <a:r>
              <a:rPr lang="zh-CN" altLang="en-US" dirty="0" smtClean="0"/>
              <a:t>金灭北宋</a:t>
            </a:r>
            <a:endParaRPr lang="en-US" altLang="zh-CN" dirty="0" smtClean="0"/>
          </a:p>
          <a:p>
            <a:r>
              <a:rPr lang="zh-CN" altLang="en-US" dirty="0"/>
              <a:t>靖康之耻</a:t>
            </a:r>
          </a:p>
        </p:txBody>
      </p:sp>
      <p:sp>
        <p:nvSpPr>
          <p:cNvPr id="82" name="圆角矩形 81">
            <a:hlinkClick r:id="" action="ppaction://noaction"/>
          </p:cNvPr>
          <p:cNvSpPr/>
          <p:nvPr/>
        </p:nvSpPr>
        <p:spPr>
          <a:xfrm>
            <a:off x="475003" y="4030459"/>
            <a:ext cx="4335491" cy="544607"/>
          </a:xfrm>
          <a:prstGeom prst="roundRect">
            <a:avLst/>
          </a:prstGeom>
          <a:solidFill>
            <a:srgbClr val="92D050"/>
          </a:solidFill>
        </p:spPr>
        <p:txBody>
          <a:bodyPr wrap="square" lIns="91244" tIns="45620" rIns="91244" bIns="45620">
            <a:spAutoFit/>
          </a:bodyPr>
          <a:lstStyle/>
          <a:p>
            <a:pPr algn="ctr" defTabSz="1067232"/>
            <a:r>
              <a:rPr lang="zh-CN" altLang="en-US" sz="2600" b="1" dirty="0">
                <a:solidFill>
                  <a:prstClr val="black"/>
                </a:solidFill>
                <a:latin typeface="微软雅黑" panose="020B0503020204020204" pitchFamily="34" charset="-122"/>
                <a:ea typeface="微软雅黑" panose="020B0503020204020204" pitchFamily="34" charset="-122"/>
              </a:rPr>
              <a:t>南宋（</a:t>
            </a:r>
            <a:r>
              <a:rPr lang="en-US" altLang="zh-CN" sz="2600" b="1" dirty="0">
                <a:solidFill>
                  <a:prstClr val="black"/>
                </a:solidFill>
                <a:latin typeface="微软雅黑" panose="020B0503020204020204" pitchFamily="34" charset="-122"/>
                <a:ea typeface="微软雅黑" panose="020B0503020204020204" pitchFamily="34" charset="-122"/>
              </a:rPr>
              <a:t>1127</a:t>
            </a:r>
            <a:r>
              <a:rPr lang="zh-CN" altLang="en-US" sz="2600" b="1" dirty="0">
                <a:solidFill>
                  <a:prstClr val="black"/>
                </a:solidFill>
                <a:latin typeface="微软雅黑" panose="020B0503020204020204" pitchFamily="34" charset="-122"/>
                <a:ea typeface="微软雅黑" panose="020B0503020204020204" pitchFamily="34" charset="-122"/>
              </a:rPr>
              <a:t>年</a:t>
            </a:r>
            <a:r>
              <a:rPr lang="en-US" altLang="zh-CN" sz="2600" b="1" dirty="0">
                <a:solidFill>
                  <a:prstClr val="black"/>
                </a:solidFill>
                <a:latin typeface="微软雅黑" panose="020B0503020204020204" pitchFamily="34" charset="-122"/>
                <a:ea typeface="微软雅黑" panose="020B0503020204020204" pitchFamily="34" charset="-122"/>
              </a:rPr>
              <a:t>—1276</a:t>
            </a:r>
            <a:r>
              <a:rPr lang="zh-CN" altLang="en-US" sz="2600" b="1" dirty="0">
                <a:solidFill>
                  <a:prstClr val="black"/>
                </a:solidFill>
                <a:latin typeface="微软雅黑" panose="020B0503020204020204" pitchFamily="34" charset="-122"/>
                <a:ea typeface="微软雅黑" panose="020B0503020204020204" pitchFamily="34" charset="-122"/>
              </a:rPr>
              <a:t>年）</a:t>
            </a:r>
            <a:endParaRPr lang="en-US" altLang="zh-CN" sz="2600" b="1" dirty="0">
              <a:solidFill>
                <a:prstClr val="black"/>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5256728" y="5506515"/>
            <a:ext cx="799995" cy="584662"/>
          </a:xfrm>
          <a:prstGeom prst="rect">
            <a:avLst/>
          </a:prstGeom>
          <a:noFill/>
        </p:spPr>
        <p:txBody>
          <a:bodyPr wrap="none" lIns="91329" tIns="45664" rIns="91329" bIns="45664" rtlCol="0">
            <a:spAutoFit/>
          </a:bodyPr>
          <a:lstStyle/>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蒙古</a:t>
            </a:r>
            <a:endParaRPr lang="en-US" altLang="zh-CN" sz="1600" b="1" dirty="0">
              <a:solidFill>
                <a:prstClr val="black"/>
              </a:solidFill>
              <a:latin typeface="微软雅黑" panose="020B0503020204020204" pitchFamily="34" charset="-122"/>
              <a:ea typeface="微软雅黑" panose="020B0503020204020204" pitchFamily="34" charset="-122"/>
            </a:endParaRPr>
          </a:p>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灭西辽</a:t>
            </a:r>
          </a:p>
        </p:txBody>
      </p:sp>
      <p:sp>
        <p:nvSpPr>
          <p:cNvPr id="84" name="TextBox 83"/>
          <p:cNvSpPr txBox="1"/>
          <p:nvPr/>
        </p:nvSpPr>
        <p:spPr>
          <a:xfrm>
            <a:off x="6080768" y="5531132"/>
            <a:ext cx="799995" cy="584662"/>
          </a:xfrm>
          <a:prstGeom prst="rect">
            <a:avLst/>
          </a:prstGeom>
          <a:noFill/>
        </p:spPr>
        <p:txBody>
          <a:bodyPr wrap="none" lIns="91329" tIns="45664" rIns="91329" bIns="45664" rtlCol="0">
            <a:spAutoFit/>
          </a:bodyPr>
          <a:lstStyle/>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蒙古</a:t>
            </a:r>
            <a:endParaRPr lang="en-US" altLang="zh-CN" sz="1600" b="1" dirty="0">
              <a:solidFill>
                <a:prstClr val="black"/>
              </a:solidFill>
              <a:latin typeface="微软雅黑" panose="020B0503020204020204" pitchFamily="34" charset="-122"/>
              <a:ea typeface="微软雅黑" panose="020B0503020204020204" pitchFamily="34" charset="-122"/>
            </a:endParaRPr>
          </a:p>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灭西夏</a:t>
            </a:r>
          </a:p>
        </p:txBody>
      </p:sp>
      <p:sp>
        <p:nvSpPr>
          <p:cNvPr id="85" name="TextBox 84"/>
          <p:cNvSpPr txBox="1"/>
          <p:nvPr/>
        </p:nvSpPr>
        <p:spPr>
          <a:xfrm>
            <a:off x="12904044" y="5467815"/>
            <a:ext cx="1415548" cy="584662"/>
          </a:xfrm>
          <a:prstGeom prst="rect">
            <a:avLst/>
          </a:prstGeom>
          <a:solidFill>
            <a:srgbClr val="FFFF00"/>
          </a:solidFill>
        </p:spPr>
        <p:txBody>
          <a:bodyPr wrap="none" lIns="91329" tIns="45664" rIns="91329" bIns="45664" rtlCol="0">
            <a:spAutoFit/>
          </a:bodyPr>
          <a:lstStyle/>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元灭南宋残部</a:t>
            </a:r>
            <a:endParaRPr lang="en-US" altLang="zh-CN" sz="1600" b="1" dirty="0">
              <a:solidFill>
                <a:prstClr val="black"/>
              </a:solidFill>
              <a:latin typeface="微软雅黑" panose="020B0503020204020204" pitchFamily="34" charset="-122"/>
              <a:ea typeface="微软雅黑" panose="020B0503020204020204" pitchFamily="34" charset="-122"/>
            </a:endParaRPr>
          </a:p>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统一全国</a:t>
            </a:r>
          </a:p>
        </p:txBody>
      </p:sp>
      <p:sp>
        <p:nvSpPr>
          <p:cNvPr id="86" name="TextBox 85"/>
          <p:cNvSpPr txBox="1"/>
          <p:nvPr/>
        </p:nvSpPr>
        <p:spPr>
          <a:xfrm>
            <a:off x="13338684" y="6528196"/>
            <a:ext cx="806407" cy="307663"/>
          </a:xfrm>
          <a:prstGeom prst="rect">
            <a:avLst/>
          </a:prstGeom>
          <a:noFill/>
        </p:spPr>
        <p:txBody>
          <a:bodyPr wrap="none" lIns="91329" tIns="45664" rIns="91329" bIns="45664" rtlCol="0">
            <a:spAutoFit/>
          </a:bodyPr>
          <a:lstStyle/>
          <a:p>
            <a:pPr defTabSz="1067232"/>
            <a:r>
              <a:rPr lang="en-US" altLang="zh-CN" sz="1400" b="1" dirty="0">
                <a:solidFill>
                  <a:prstClr val="black"/>
                </a:solidFill>
                <a:latin typeface="微软雅黑" panose="020B0503020204020204" pitchFamily="34" charset="-122"/>
                <a:ea typeface="微软雅黑" panose="020B0503020204020204" pitchFamily="34" charset="-122"/>
              </a:rPr>
              <a:t>1279</a:t>
            </a:r>
            <a:r>
              <a:rPr lang="zh-CN" altLang="en-US" sz="1400" b="1" dirty="0">
                <a:solidFill>
                  <a:prstClr val="black"/>
                </a:solidFill>
                <a:latin typeface="微软雅黑" panose="020B0503020204020204" pitchFamily="34" charset="-122"/>
                <a:ea typeface="微软雅黑" panose="020B0503020204020204" pitchFamily="34" charset="-122"/>
              </a:rPr>
              <a:t>年</a:t>
            </a:r>
          </a:p>
        </p:txBody>
      </p:sp>
      <p:cxnSp>
        <p:nvCxnSpPr>
          <p:cNvPr id="87" name="直接连接符 86"/>
          <p:cNvCxnSpPr/>
          <p:nvPr/>
        </p:nvCxnSpPr>
        <p:spPr>
          <a:xfrm>
            <a:off x="10332082" y="6183578"/>
            <a:ext cx="0" cy="28803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0002430" y="6543602"/>
            <a:ext cx="806407" cy="307663"/>
          </a:xfrm>
          <a:prstGeom prst="rect">
            <a:avLst/>
          </a:prstGeom>
          <a:noFill/>
        </p:spPr>
        <p:txBody>
          <a:bodyPr wrap="none" lIns="91329" tIns="45664" rIns="91329" bIns="45664" rtlCol="0">
            <a:spAutoFit/>
          </a:bodyPr>
          <a:lstStyle/>
          <a:p>
            <a:pPr defTabSz="1067232"/>
            <a:r>
              <a:rPr lang="en-US" altLang="zh-CN" sz="1400" b="1" dirty="0">
                <a:solidFill>
                  <a:prstClr val="black"/>
                </a:solidFill>
                <a:latin typeface="微软雅黑" panose="020B0503020204020204" pitchFamily="34" charset="-122"/>
                <a:ea typeface="微软雅黑" panose="020B0503020204020204" pitchFamily="34" charset="-122"/>
              </a:rPr>
              <a:t>1260</a:t>
            </a:r>
            <a:r>
              <a:rPr lang="zh-CN" altLang="en-US" sz="1400" b="1" dirty="0">
                <a:solidFill>
                  <a:prstClr val="black"/>
                </a:solidFill>
                <a:latin typeface="微软雅黑" panose="020B0503020204020204" pitchFamily="34" charset="-122"/>
                <a:ea typeface="微软雅黑" panose="020B0503020204020204" pitchFamily="34" charset="-122"/>
              </a:rPr>
              <a:t>年</a:t>
            </a:r>
          </a:p>
        </p:txBody>
      </p:sp>
      <p:sp>
        <p:nvSpPr>
          <p:cNvPr id="89" name="TextBox 88"/>
          <p:cNvSpPr txBox="1"/>
          <p:nvPr/>
        </p:nvSpPr>
        <p:spPr>
          <a:xfrm>
            <a:off x="9867982" y="5509901"/>
            <a:ext cx="1005179" cy="584662"/>
          </a:xfrm>
          <a:prstGeom prst="rect">
            <a:avLst/>
          </a:prstGeom>
          <a:noFill/>
        </p:spPr>
        <p:txBody>
          <a:bodyPr wrap="none" lIns="91329" tIns="45664" rIns="91329" bIns="45664" rtlCol="0">
            <a:spAutoFit/>
          </a:bodyPr>
          <a:lstStyle/>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忽必烈</a:t>
            </a:r>
            <a:endParaRPr lang="en-US" altLang="zh-CN" sz="1600" b="1" dirty="0">
              <a:solidFill>
                <a:prstClr val="black"/>
              </a:solidFill>
              <a:latin typeface="微软雅黑" panose="020B0503020204020204" pitchFamily="34" charset="-122"/>
              <a:ea typeface="微软雅黑" panose="020B0503020204020204" pitchFamily="34" charset="-122"/>
            </a:endParaRPr>
          </a:p>
          <a:p>
            <a:pPr algn="ctr" defTabSz="1067232"/>
            <a:r>
              <a:rPr lang="zh-CN" altLang="en-US" sz="1600" b="1" dirty="0">
                <a:solidFill>
                  <a:prstClr val="black"/>
                </a:solidFill>
                <a:latin typeface="微软雅黑" panose="020B0503020204020204" pitchFamily="34" charset="-122"/>
                <a:ea typeface="微软雅黑" panose="020B0503020204020204" pitchFamily="34" charset="-122"/>
              </a:rPr>
              <a:t>继承汗位</a:t>
            </a:r>
            <a:endParaRPr lang="en-US" altLang="zh-CN" sz="1600" b="1" dirty="0">
              <a:solidFill>
                <a:prstClr val="black"/>
              </a:solidFill>
              <a:latin typeface="微软雅黑" panose="020B0503020204020204" pitchFamily="34" charset="-122"/>
              <a:ea typeface="微软雅黑" panose="020B0503020204020204" pitchFamily="34" charset="-122"/>
            </a:endParaRPr>
          </a:p>
        </p:txBody>
      </p:sp>
      <p:sp>
        <p:nvSpPr>
          <p:cNvPr id="90" name="文本框 13"/>
          <p:cNvSpPr txBox="1"/>
          <p:nvPr/>
        </p:nvSpPr>
        <p:spPr>
          <a:xfrm>
            <a:off x="4942487" y="3281694"/>
            <a:ext cx="5733197" cy="1974902"/>
          </a:xfrm>
          <a:prstGeom prst="roundRect">
            <a:avLst/>
          </a:prstGeom>
          <a:solidFill>
            <a:srgbClr val="FFCCCC"/>
          </a:solidFill>
        </p:spPr>
        <p:txBody>
          <a:bodyPr vert="horz" wrap="square" lIns="91343" tIns="45672" rIns="91343" bIns="45672" rtlCol="0">
            <a:spAutoFit/>
          </a:bodyPr>
          <a:lstStyle/>
          <a:p>
            <a:pPr algn="just" defTabSz="913392"/>
            <a:r>
              <a:rPr lang="zh-CN" altLang="en-US" b="1" dirty="0">
                <a:latin typeface="楷体" panose="02010609060101010101" charset="-122"/>
                <a:ea typeface="楷体" panose="02010609060101010101" charset="-122"/>
              </a:rPr>
              <a:t>   民族交融是历史发展的必然</a:t>
            </a:r>
            <a:r>
              <a:rPr lang="zh-CN" altLang="en-US" b="1" dirty="0" smtClean="0">
                <a:latin typeface="楷体" panose="02010609060101010101" charset="-122"/>
                <a:ea typeface="楷体" panose="02010609060101010101" charset="-122"/>
              </a:rPr>
              <a:t>。</a:t>
            </a:r>
            <a:r>
              <a:rPr lang="zh-CN" altLang="en-US" b="1" u="sng" dirty="0">
                <a:latin typeface="楷体" panose="02010609060101010101" charset="-122"/>
                <a:ea typeface="楷体" panose="02010609060101010101" charset="-122"/>
              </a:rPr>
              <a:t>和平是</a:t>
            </a:r>
            <a:r>
              <a:rPr lang="zh-CN" altLang="en-US" b="1" u="sng" dirty="0" smtClean="0">
                <a:latin typeface="楷体" panose="02010609060101010101" charset="-122"/>
                <a:ea typeface="楷体" panose="02010609060101010101" charset="-122"/>
              </a:rPr>
              <a:t>历史</a:t>
            </a:r>
            <a:r>
              <a:rPr lang="zh-CN" altLang="en-US" b="1" u="sng" dirty="0">
                <a:latin typeface="楷体" panose="02010609060101010101" charset="-122"/>
                <a:ea typeface="楷体" panose="02010609060101010101" charset="-122"/>
              </a:rPr>
              <a:t>发展的</a:t>
            </a:r>
            <a:r>
              <a:rPr lang="zh-CN" altLang="en-US" b="1" u="sng" dirty="0" smtClean="0">
                <a:latin typeface="楷体" panose="02010609060101010101" charset="-122"/>
                <a:ea typeface="楷体" panose="02010609060101010101" charset="-122"/>
              </a:rPr>
              <a:t>主流，</a:t>
            </a:r>
            <a:r>
              <a:rPr lang="zh-CN" altLang="en-US" b="1" u="sng" dirty="0">
                <a:latin typeface="楷体" panose="02010609060101010101" charset="-122"/>
                <a:ea typeface="楷体" panose="02010609060101010101" charset="-122"/>
              </a:rPr>
              <a:t>战争是</a:t>
            </a:r>
            <a:r>
              <a:rPr lang="zh-CN" altLang="en-US" b="1" u="sng" dirty="0" smtClean="0">
                <a:latin typeface="楷体" panose="02010609060101010101" charset="-122"/>
                <a:ea typeface="楷体" panose="02010609060101010101" charset="-122"/>
              </a:rPr>
              <a:t>支流；</a:t>
            </a:r>
            <a:r>
              <a:rPr lang="zh-CN" altLang="en-US" b="1" u="sng" dirty="0">
                <a:latin typeface="楷体" panose="02010609060101010101" charset="-122"/>
                <a:ea typeface="楷体" panose="02010609060101010101" charset="-122"/>
              </a:rPr>
              <a:t>“和”是民心所向，是民族关系发展的主流，是繁荣昌盛的保证；中华民族是由各民族共同缔造的。</a:t>
            </a:r>
            <a:r>
              <a:rPr lang="zh-CN" altLang="en-US" b="1" dirty="0" smtClean="0">
                <a:latin typeface="楷体" panose="02010609060101010101" charset="-122"/>
                <a:ea typeface="楷体" panose="02010609060101010101" charset="-122"/>
              </a:rPr>
              <a:t>中华民族</a:t>
            </a:r>
            <a:r>
              <a:rPr lang="zh-CN" altLang="en-US" b="1" dirty="0">
                <a:latin typeface="楷体" panose="02010609060101010101" charset="-122"/>
                <a:ea typeface="楷体" panose="02010609060101010101" charset="-122"/>
              </a:rPr>
              <a:t>是由各民族共同缔造的。</a:t>
            </a:r>
          </a:p>
        </p:txBody>
      </p:sp>
      <p:pic>
        <p:nvPicPr>
          <p:cNvPr id="5122" name="Picture 2" descr="C:\Users\HHH\Desktop\视频水印小.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35026" y="6831385"/>
            <a:ext cx="2108200" cy="2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52895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250" fill="hold"/>
                                        <p:tgtEl>
                                          <p:spTgt spid="90"/>
                                        </p:tgtEl>
                                        <p:attrNameLst>
                                          <p:attrName>ppt_w</p:attrName>
                                        </p:attrNameLst>
                                      </p:cBhvr>
                                      <p:tavLst>
                                        <p:tav tm="0">
                                          <p:val>
                                            <p:fltVal val="0"/>
                                          </p:val>
                                        </p:tav>
                                        <p:tav tm="100000">
                                          <p:val>
                                            <p:strVal val="#ppt_w"/>
                                          </p:val>
                                        </p:tav>
                                      </p:tavLst>
                                    </p:anim>
                                    <p:anim calcmode="lin" valueType="num">
                                      <p:cBhvr>
                                        <p:cTn id="8" dur="250" fill="hold"/>
                                        <p:tgtEl>
                                          <p:spTgt spid="90"/>
                                        </p:tgtEl>
                                        <p:attrNameLst>
                                          <p:attrName>ppt_h</p:attrName>
                                        </p:attrNameLst>
                                      </p:cBhvr>
                                      <p:tavLst>
                                        <p:tav tm="0">
                                          <p:val>
                                            <p:fltVal val="0"/>
                                          </p:val>
                                        </p:tav>
                                        <p:tav tm="100000">
                                          <p:val>
                                            <p:strVal val="#ppt_h"/>
                                          </p:val>
                                        </p:tav>
                                      </p:tavLst>
                                    </p:anim>
                                    <p:animEffect transition="in" filter="fade">
                                      <p:cBhvr>
                                        <p:cTn id="9" dur="25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B6BF4D4-EC1D-4EFD-A6F9-838DAF6FA8AF}"/>
              </a:ext>
            </a:extLst>
          </p:cNvPr>
          <p:cNvPicPr>
            <a:picLocks noChangeAspect="1"/>
          </p:cNvPicPr>
          <p:nvPr/>
        </p:nvPicPr>
        <p:blipFill>
          <a:blip r:embed="rId2"/>
          <a:stretch>
            <a:fillRect/>
          </a:stretch>
        </p:blipFill>
        <p:spPr>
          <a:xfrm>
            <a:off x="3033" y="2755"/>
            <a:ext cx="14398767" cy="7198538"/>
          </a:xfrm>
          <a:prstGeom prst="rect">
            <a:avLst/>
          </a:prstGeom>
        </p:spPr>
      </p:pic>
      <p:pic>
        <p:nvPicPr>
          <p:cNvPr id="8" name="图片 7">
            <a:extLst>
              <a:ext uri="{FF2B5EF4-FFF2-40B4-BE49-F238E27FC236}">
                <a16:creationId xmlns:a16="http://schemas.microsoft.com/office/drawing/2014/main" xmlns="" id="{3DA4B1BB-4A47-4FEF-B7F4-9DF59D19E558}"/>
              </a:ext>
            </a:extLst>
          </p:cNvPr>
          <p:cNvPicPr>
            <a:picLocks noChangeAspect="1"/>
          </p:cNvPicPr>
          <p:nvPr/>
        </p:nvPicPr>
        <p:blipFill rotWithShape="1">
          <a:blip r:embed="rId3">
            <a:extLst>
              <a:ext uri="{28A0092B-C50C-407E-A947-70E740481C1C}">
                <a14:useLocalDpi xmlns:a14="http://schemas.microsoft.com/office/drawing/2010/main" val="0"/>
              </a:ext>
            </a:extLst>
          </a:blip>
          <a:srcRect l="49999" t="-6" r="1" b="22590"/>
          <a:stretch/>
        </p:blipFill>
        <p:spPr>
          <a:xfrm flipH="1">
            <a:off x="-14004" y="1"/>
            <a:ext cx="4967185" cy="3844970"/>
          </a:xfrm>
          <a:prstGeom prst="rect">
            <a:avLst/>
          </a:prstGeom>
        </p:spPr>
      </p:pic>
      <p:pic>
        <p:nvPicPr>
          <p:cNvPr id="10" name="图片 9">
            <a:extLst>
              <a:ext uri="{FF2B5EF4-FFF2-40B4-BE49-F238E27FC236}">
                <a16:creationId xmlns:a16="http://schemas.microsoft.com/office/drawing/2014/main" xmlns="" id="{476A4E9E-5F0C-48D5-A808-ED64783BC1C4}"/>
              </a:ext>
            </a:extLst>
          </p:cNvPr>
          <p:cNvPicPr>
            <a:picLocks noChangeAspect="1"/>
          </p:cNvPicPr>
          <p:nvPr/>
        </p:nvPicPr>
        <p:blipFill rotWithShape="1">
          <a:blip r:embed="rId4">
            <a:extLst>
              <a:ext uri="{28A0092B-C50C-407E-A947-70E740481C1C}">
                <a14:useLocalDpi xmlns:a14="http://schemas.microsoft.com/office/drawing/2010/main" val="0"/>
              </a:ext>
            </a:extLst>
          </a:blip>
          <a:srcRect l="-1" t="81485" r="21"/>
          <a:stretch/>
        </p:blipFill>
        <p:spPr>
          <a:xfrm flipH="1">
            <a:off x="1" y="5867415"/>
            <a:ext cx="14398767" cy="1333077"/>
          </a:xfrm>
          <a:prstGeom prst="rect">
            <a:avLst/>
          </a:prstGeom>
        </p:spPr>
      </p:pic>
      <p:pic>
        <p:nvPicPr>
          <p:cNvPr id="12" name="图片 11">
            <a:extLst>
              <a:ext uri="{FF2B5EF4-FFF2-40B4-BE49-F238E27FC236}">
                <a16:creationId xmlns:a16="http://schemas.microsoft.com/office/drawing/2014/main" xmlns="" id="{7FC7FFD7-F087-447B-91F8-9738C5BA4A57}"/>
              </a:ext>
            </a:extLst>
          </p:cNvPr>
          <p:cNvPicPr>
            <a:picLocks noChangeAspect="1"/>
          </p:cNvPicPr>
          <p:nvPr/>
        </p:nvPicPr>
        <p:blipFill rotWithShape="1">
          <a:blip r:embed="rId5">
            <a:extLst>
              <a:ext uri="{28A0092B-C50C-407E-A947-70E740481C1C}">
                <a14:useLocalDpi xmlns:a14="http://schemas.microsoft.com/office/drawing/2010/main" val="0"/>
              </a:ext>
            </a:extLst>
          </a:blip>
          <a:srcRect l="2812" t="50000" r="76146" b="27960"/>
          <a:stretch/>
        </p:blipFill>
        <p:spPr>
          <a:xfrm>
            <a:off x="494074" y="5059861"/>
            <a:ext cx="3030379" cy="1586866"/>
          </a:xfrm>
          <a:prstGeom prst="rect">
            <a:avLst/>
          </a:prstGeom>
        </p:spPr>
      </p:pic>
      <p:sp>
        <p:nvSpPr>
          <p:cNvPr id="16" name="文本框 15">
            <a:extLst>
              <a:ext uri="{FF2B5EF4-FFF2-40B4-BE49-F238E27FC236}">
                <a16:creationId xmlns:a16="http://schemas.microsoft.com/office/drawing/2014/main" xmlns="" id="{FC03E3A7-0023-49D0-B5E2-550BED71A2C8}"/>
              </a:ext>
            </a:extLst>
          </p:cNvPr>
          <p:cNvSpPr txBox="1"/>
          <p:nvPr/>
        </p:nvSpPr>
        <p:spPr>
          <a:xfrm>
            <a:off x="12084168" y="209209"/>
            <a:ext cx="2609955" cy="2074743"/>
          </a:xfrm>
          <a:prstGeom prst="rect">
            <a:avLst/>
          </a:prstGeom>
          <a:noFill/>
        </p:spPr>
        <p:txBody>
          <a:bodyPr vert="eaVert" wrap="none" lIns="103637" tIns="51820" rIns="103637" bIns="51820" rtlCol="0">
            <a:spAutoFit/>
          </a:bodyPr>
          <a:lstStyle/>
          <a:p>
            <a:pPr defTabSz="1036371"/>
            <a:r>
              <a:rPr lang="zh-CN" altLang="en-US" sz="15600" b="1" dirty="0">
                <a:solidFill>
                  <a:prstClr val="black"/>
                </a:solidFill>
                <a:latin typeface="楷体" panose="02010609060101010101" pitchFamily="49" charset="-122"/>
                <a:ea typeface="楷体" panose="02010609060101010101" pitchFamily="49" charset="-122"/>
              </a:rPr>
              <a:t>目</a:t>
            </a:r>
          </a:p>
        </p:txBody>
      </p:sp>
      <p:sp>
        <p:nvSpPr>
          <p:cNvPr id="17" name="文本框 16">
            <a:extLst>
              <a:ext uri="{FF2B5EF4-FFF2-40B4-BE49-F238E27FC236}">
                <a16:creationId xmlns:a16="http://schemas.microsoft.com/office/drawing/2014/main" xmlns="" id="{9817B34A-866D-4581-907A-77830C0D1DF8}"/>
              </a:ext>
            </a:extLst>
          </p:cNvPr>
          <p:cNvSpPr txBox="1"/>
          <p:nvPr/>
        </p:nvSpPr>
        <p:spPr>
          <a:xfrm>
            <a:off x="11575754" y="1628086"/>
            <a:ext cx="2209846" cy="1746127"/>
          </a:xfrm>
          <a:prstGeom prst="rect">
            <a:avLst/>
          </a:prstGeom>
          <a:noFill/>
        </p:spPr>
        <p:txBody>
          <a:bodyPr vert="eaVert" wrap="none" lIns="103637" tIns="51820" rIns="103637" bIns="51820" rtlCol="0">
            <a:spAutoFit/>
          </a:bodyPr>
          <a:lstStyle/>
          <a:p>
            <a:pPr defTabSz="1036371"/>
            <a:r>
              <a:rPr lang="zh-CN" altLang="en-US" sz="13000" b="1" dirty="0">
                <a:solidFill>
                  <a:prstClr val="black"/>
                </a:solidFill>
                <a:latin typeface="楷体" panose="02010609060101010101" pitchFamily="49" charset="-122"/>
                <a:ea typeface="楷体" panose="02010609060101010101" pitchFamily="49" charset="-122"/>
              </a:rPr>
              <a:t>录</a:t>
            </a:r>
          </a:p>
        </p:txBody>
      </p:sp>
      <p:grpSp>
        <p:nvGrpSpPr>
          <p:cNvPr id="21" name="组合 20">
            <a:extLst>
              <a:ext uri="{FF2B5EF4-FFF2-40B4-BE49-F238E27FC236}">
                <a16:creationId xmlns:a16="http://schemas.microsoft.com/office/drawing/2014/main" xmlns="" id="{C7B283D7-D3DF-48A6-B6CA-AFC06B24D9EB}"/>
              </a:ext>
            </a:extLst>
          </p:cNvPr>
          <p:cNvGrpSpPr/>
          <p:nvPr/>
        </p:nvGrpSpPr>
        <p:grpSpPr>
          <a:xfrm>
            <a:off x="13597944" y="3693704"/>
            <a:ext cx="556307" cy="1727372"/>
            <a:chOff x="5029200" y="4252444"/>
            <a:chExt cx="470948" cy="1127262"/>
          </a:xfrm>
        </p:grpSpPr>
        <p:pic>
          <p:nvPicPr>
            <p:cNvPr id="19" name="图片 18">
              <a:extLst>
                <a:ext uri="{FF2B5EF4-FFF2-40B4-BE49-F238E27FC236}">
                  <a16:creationId xmlns:a16="http://schemas.microsoft.com/office/drawing/2014/main" xmlns="" id="{94FDD56B-F827-4C6E-B070-F1BAC67E754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5937" t="34005" r="43854" b="22551"/>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xmlns="" id="{31DA453B-E1AC-4023-96BD-1E73A4177F6B}"/>
                </a:ext>
              </a:extLst>
            </p:cNvPr>
            <p:cNvSpPr txBox="1"/>
            <p:nvPr/>
          </p:nvSpPr>
          <p:spPr>
            <a:xfrm>
              <a:off x="5053871" y="4480826"/>
              <a:ext cx="390828" cy="654441"/>
            </a:xfrm>
            <a:prstGeom prst="rect">
              <a:avLst/>
            </a:prstGeom>
            <a:noFill/>
          </p:spPr>
          <p:txBody>
            <a:bodyPr vert="eaVert" wrap="none" rtlCol="0">
              <a:spAutoFit/>
            </a:bodyPr>
            <a:lstStyle/>
            <a:p>
              <a:pPr algn="ctr" defTabSz="1036371"/>
              <a:r>
                <a:rPr lang="zh-CN" altLang="en-US" sz="1800" b="1" dirty="0">
                  <a:solidFill>
                    <a:srgbClr val="E5E3E4"/>
                  </a:solidFill>
                  <a:latin typeface="楷体" panose="02010609060101010101" pitchFamily="49" charset="-122"/>
                  <a:ea typeface="楷体" panose="02010609060101010101" pitchFamily="49" charset="-122"/>
                </a:rPr>
                <a:t>我爱历史</a:t>
              </a:r>
            </a:p>
          </p:txBody>
        </p:sp>
      </p:grpSp>
      <p:grpSp>
        <p:nvGrpSpPr>
          <p:cNvPr id="9" name="组合 8">
            <a:extLst>
              <a:ext uri="{FF2B5EF4-FFF2-40B4-BE49-F238E27FC236}">
                <a16:creationId xmlns:a16="http://schemas.microsoft.com/office/drawing/2014/main" xmlns="" id="{67F72442-BD04-4AC5-B13F-C870254F0E3A}"/>
              </a:ext>
            </a:extLst>
          </p:cNvPr>
          <p:cNvGrpSpPr/>
          <p:nvPr/>
        </p:nvGrpSpPr>
        <p:grpSpPr>
          <a:xfrm>
            <a:off x="6284032" y="1313133"/>
            <a:ext cx="1063509" cy="718200"/>
            <a:chOff x="4556774" y="1388152"/>
            <a:chExt cx="900325" cy="684000"/>
          </a:xfrm>
        </p:grpSpPr>
        <p:grpSp>
          <p:nvGrpSpPr>
            <p:cNvPr id="7" name="组合 6">
              <a:extLst>
                <a:ext uri="{FF2B5EF4-FFF2-40B4-BE49-F238E27FC236}">
                  <a16:creationId xmlns:a16="http://schemas.microsoft.com/office/drawing/2014/main" xmlns="" id="{80AC91E2-03A1-4846-9312-026AF752B08F}"/>
                </a:ext>
              </a:extLst>
            </p:cNvPr>
            <p:cNvGrpSpPr/>
            <p:nvPr/>
          </p:nvGrpSpPr>
          <p:grpSpPr>
            <a:xfrm>
              <a:off x="4582219" y="1411962"/>
              <a:ext cx="874880" cy="631644"/>
              <a:chOff x="5279923" y="2229543"/>
              <a:chExt cx="874880" cy="631644"/>
            </a:xfrm>
          </p:grpSpPr>
          <p:sp>
            <p:nvSpPr>
              <p:cNvPr id="2" name="六边形 1">
                <a:extLst>
                  <a:ext uri="{FF2B5EF4-FFF2-40B4-BE49-F238E27FC236}">
                    <a16:creationId xmlns:a16="http://schemas.microsoft.com/office/drawing/2014/main" xmlns="" id="{042475E0-FDEB-4DAA-B8F3-679C3BFF79D9}"/>
                  </a:ext>
                </a:extLst>
              </p:cNvPr>
              <p:cNvSpPr/>
              <p:nvPr/>
            </p:nvSpPr>
            <p:spPr>
              <a:xfrm>
                <a:off x="5279923" y="2229543"/>
                <a:ext cx="693174" cy="631644"/>
              </a:xfrm>
              <a:prstGeom prst="hexagon">
                <a:avLst/>
              </a:prstGeom>
              <a:solidFill>
                <a:srgbClr val="264D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371"/>
                <a:endParaRPr lang="zh-CN" altLang="en-US" sz="2000" b="1">
                  <a:solidFill>
                    <a:prstClr val="white"/>
                  </a:solidFill>
                  <a:latin typeface="楷体" panose="02010609060101010101" pitchFamily="49" charset="-122"/>
                  <a:ea typeface="楷体" panose="02010609060101010101" pitchFamily="49" charset="-122"/>
                </a:endParaRPr>
              </a:p>
            </p:txBody>
          </p:sp>
          <p:sp>
            <p:nvSpPr>
              <p:cNvPr id="5" name="文本框 4">
                <a:extLst>
                  <a:ext uri="{FF2B5EF4-FFF2-40B4-BE49-F238E27FC236}">
                    <a16:creationId xmlns:a16="http://schemas.microsoft.com/office/drawing/2014/main" xmlns="" id="{E03A1288-B85C-4758-B409-A74C509902AD}"/>
                  </a:ext>
                </a:extLst>
              </p:cNvPr>
              <p:cNvSpPr txBox="1"/>
              <p:nvPr/>
            </p:nvSpPr>
            <p:spPr>
              <a:xfrm>
                <a:off x="5356432" y="2272092"/>
                <a:ext cx="798371" cy="556929"/>
              </a:xfrm>
              <a:prstGeom prst="rect">
                <a:avLst/>
              </a:prstGeom>
              <a:noFill/>
            </p:spPr>
            <p:txBody>
              <a:bodyPr wrap="square" rtlCol="0">
                <a:spAutoFit/>
              </a:bodyPr>
              <a:lstStyle/>
              <a:p>
                <a:pPr defTabSz="1036371"/>
                <a:r>
                  <a:rPr lang="zh-CN" altLang="en-US" sz="3200" b="1" dirty="0">
                    <a:solidFill>
                      <a:prstClr val="white">
                        <a:lumMod val="95000"/>
                      </a:prstClr>
                    </a:solidFill>
                    <a:latin typeface="楷体" panose="02010609060101010101" pitchFamily="49" charset="-122"/>
                    <a:ea typeface="楷体" panose="02010609060101010101" pitchFamily="49" charset="-122"/>
                  </a:rPr>
                  <a:t>壹</a:t>
                </a:r>
              </a:p>
            </p:txBody>
          </p:sp>
        </p:grpSp>
        <p:sp>
          <p:nvSpPr>
            <p:cNvPr id="23" name="六边形 22">
              <a:extLst>
                <a:ext uri="{FF2B5EF4-FFF2-40B4-BE49-F238E27FC236}">
                  <a16:creationId xmlns:a16="http://schemas.microsoft.com/office/drawing/2014/main" xmlns="" id="{69EDEE70-8282-4B9E-89B4-0907C5B4D213}"/>
                </a:ext>
              </a:extLst>
            </p:cNvPr>
            <p:cNvSpPr/>
            <p:nvPr/>
          </p:nvSpPr>
          <p:spPr>
            <a:xfrm>
              <a:off x="4556774" y="1388152"/>
              <a:ext cx="756000" cy="684000"/>
            </a:xfrm>
            <a:prstGeom prst="hexagon">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371"/>
              <a:endParaRPr lang="zh-CN" altLang="en-US" sz="2000" b="1">
                <a:solidFill>
                  <a:prstClr val="white"/>
                </a:solidFill>
                <a:latin typeface="楷体" panose="02010609060101010101" pitchFamily="49" charset="-122"/>
                <a:ea typeface="楷体" panose="02010609060101010101" pitchFamily="49" charset="-122"/>
              </a:endParaRPr>
            </a:p>
          </p:txBody>
        </p:sp>
      </p:grpSp>
      <p:grpSp>
        <p:nvGrpSpPr>
          <p:cNvPr id="26" name="组合 25">
            <a:extLst>
              <a:ext uri="{FF2B5EF4-FFF2-40B4-BE49-F238E27FC236}">
                <a16:creationId xmlns:a16="http://schemas.microsoft.com/office/drawing/2014/main" xmlns="" id="{EC2EF3CE-E145-4654-A9C1-D1EC27B2F77D}"/>
              </a:ext>
            </a:extLst>
          </p:cNvPr>
          <p:cNvGrpSpPr/>
          <p:nvPr/>
        </p:nvGrpSpPr>
        <p:grpSpPr>
          <a:xfrm>
            <a:off x="7469368" y="1322852"/>
            <a:ext cx="4614696" cy="678508"/>
            <a:chOff x="5486498" y="1285144"/>
            <a:chExt cx="2818990" cy="646198"/>
          </a:xfrm>
        </p:grpSpPr>
        <p:sp>
          <p:nvSpPr>
            <p:cNvPr id="14" name="文本框 13">
              <a:extLst>
                <a:ext uri="{FF2B5EF4-FFF2-40B4-BE49-F238E27FC236}">
                  <a16:creationId xmlns:a16="http://schemas.microsoft.com/office/drawing/2014/main" xmlns="" id="{FF3D138A-5932-423C-A2F2-D4E3B0A505A9}"/>
                </a:ext>
              </a:extLst>
            </p:cNvPr>
            <p:cNvSpPr txBox="1"/>
            <p:nvPr/>
          </p:nvSpPr>
          <p:spPr>
            <a:xfrm>
              <a:off x="5723758" y="1361055"/>
              <a:ext cx="2271154" cy="556928"/>
            </a:xfrm>
            <a:prstGeom prst="rect">
              <a:avLst/>
            </a:prstGeom>
            <a:noFill/>
          </p:spPr>
          <p:txBody>
            <a:bodyPr wrap="square" rtlCol="0">
              <a:spAutoFit/>
            </a:bodyPr>
            <a:lstStyle/>
            <a:p>
              <a:pPr algn="dist" defTabSz="1036371"/>
              <a:r>
                <a:rPr lang="zh-CN" altLang="en-US" sz="3200" b="1" dirty="0">
                  <a:solidFill>
                    <a:prstClr val="black"/>
                  </a:solidFill>
                  <a:latin typeface="楷体" panose="02010609060101010101" pitchFamily="49" charset="-122"/>
                  <a:ea typeface="楷体" panose="02010609060101010101" pitchFamily="49" charset="-122"/>
                </a:rPr>
                <a:t>民族政权的并立</a:t>
              </a:r>
            </a:p>
          </p:txBody>
        </p:sp>
        <p:sp>
          <p:nvSpPr>
            <p:cNvPr id="15" name="矩形: 剪去对角 14">
              <a:extLst>
                <a:ext uri="{FF2B5EF4-FFF2-40B4-BE49-F238E27FC236}">
                  <a16:creationId xmlns:a16="http://schemas.microsoft.com/office/drawing/2014/main" xmlns="" id="{18F78BAA-2B9E-4C9F-94AC-43150E33FE4C}"/>
                </a:ext>
              </a:extLst>
            </p:cNvPr>
            <p:cNvSpPr/>
            <p:nvPr/>
          </p:nvSpPr>
          <p:spPr>
            <a:xfrm>
              <a:off x="5486498" y="1342247"/>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371"/>
              <a:endParaRPr lang="zh-CN" altLang="en-US" sz="2000" b="1">
                <a:solidFill>
                  <a:prstClr val="white"/>
                </a:solidFill>
                <a:latin typeface="楷体" panose="02010609060101010101" pitchFamily="49" charset="-122"/>
                <a:ea typeface="楷体" panose="02010609060101010101" pitchFamily="49" charset="-122"/>
              </a:endParaRPr>
            </a:p>
          </p:txBody>
        </p:sp>
        <p:sp>
          <p:nvSpPr>
            <p:cNvPr id="25" name="矩形: 剪去对角 24">
              <a:extLst>
                <a:ext uri="{FF2B5EF4-FFF2-40B4-BE49-F238E27FC236}">
                  <a16:creationId xmlns:a16="http://schemas.microsoft.com/office/drawing/2014/main" xmlns="" id="{4C8DDEAC-B3E8-4A32-907B-F45325FF4805}"/>
                </a:ext>
              </a:extLst>
            </p:cNvPr>
            <p:cNvSpPr/>
            <p:nvPr/>
          </p:nvSpPr>
          <p:spPr>
            <a:xfrm>
              <a:off x="5542335" y="1285144"/>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371"/>
              <a:endParaRPr lang="zh-CN" altLang="en-US" sz="2000" b="1">
                <a:solidFill>
                  <a:prstClr val="white"/>
                </a:solidFill>
                <a:latin typeface="楷体" panose="02010609060101010101" pitchFamily="49" charset="-122"/>
                <a:ea typeface="楷体" panose="02010609060101010101" pitchFamily="49" charset="-122"/>
              </a:endParaRPr>
            </a:p>
          </p:txBody>
        </p:sp>
      </p:grpSp>
      <p:grpSp>
        <p:nvGrpSpPr>
          <p:cNvPr id="27" name="组合 26">
            <a:extLst>
              <a:ext uri="{FF2B5EF4-FFF2-40B4-BE49-F238E27FC236}">
                <a16:creationId xmlns:a16="http://schemas.microsoft.com/office/drawing/2014/main" xmlns="" id="{09A04EE7-82B5-4DFA-BDB6-EF595D7F7DAE}"/>
              </a:ext>
            </a:extLst>
          </p:cNvPr>
          <p:cNvGrpSpPr/>
          <p:nvPr/>
        </p:nvGrpSpPr>
        <p:grpSpPr>
          <a:xfrm>
            <a:off x="5543319" y="2501162"/>
            <a:ext cx="1063509" cy="718200"/>
            <a:chOff x="4556774" y="1388152"/>
            <a:chExt cx="900325" cy="684000"/>
          </a:xfrm>
        </p:grpSpPr>
        <p:grpSp>
          <p:nvGrpSpPr>
            <p:cNvPr id="28" name="组合 27">
              <a:extLst>
                <a:ext uri="{FF2B5EF4-FFF2-40B4-BE49-F238E27FC236}">
                  <a16:creationId xmlns:a16="http://schemas.microsoft.com/office/drawing/2014/main" xmlns="" id="{A537CF4D-9B35-4DBB-9F67-22DB1DE4A152}"/>
                </a:ext>
              </a:extLst>
            </p:cNvPr>
            <p:cNvGrpSpPr/>
            <p:nvPr/>
          </p:nvGrpSpPr>
          <p:grpSpPr>
            <a:xfrm>
              <a:off x="4582219" y="1411962"/>
              <a:ext cx="874880" cy="631644"/>
              <a:chOff x="5279923" y="2229543"/>
              <a:chExt cx="874880" cy="631644"/>
            </a:xfrm>
          </p:grpSpPr>
          <p:sp>
            <p:nvSpPr>
              <p:cNvPr id="30" name="六边形 29">
                <a:extLst>
                  <a:ext uri="{FF2B5EF4-FFF2-40B4-BE49-F238E27FC236}">
                    <a16:creationId xmlns:a16="http://schemas.microsoft.com/office/drawing/2014/main" xmlns="" id="{8BE7FE99-3ECA-4B45-9B56-492DCC4DB16C}"/>
                  </a:ext>
                </a:extLst>
              </p:cNvPr>
              <p:cNvSpPr/>
              <p:nvPr/>
            </p:nvSpPr>
            <p:spPr>
              <a:xfrm>
                <a:off x="5279923" y="2229543"/>
                <a:ext cx="693174" cy="631644"/>
              </a:xfrm>
              <a:prstGeom prst="hexagon">
                <a:avLst/>
              </a:prstGeom>
              <a:solidFill>
                <a:srgbClr val="264D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371"/>
                <a:endParaRPr lang="zh-CN" altLang="en-US" sz="2000" b="1">
                  <a:solidFill>
                    <a:prstClr val="white"/>
                  </a:solidFill>
                  <a:latin typeface="楷体" panose="02010609060101010101" pitchFamily="49" charset="-122"/>
                  <a:ea typeface="楷体" panose="02010609060101010101" pitchFamily="49" charset="-122"/>
                </a:endParaRPr>
              </a:p>
            </p:txBody>
          </p:sp>
          <p:sp>
            <p:nvSpPr>
              <p:cNvPr id="31" name="文本框 30">
                <a:extLst>
                  <a:ext uri="{FF2B5EF4-FFF2-40B4-BE49-F238E27FC236}">
                    <a16:creationId xmlns:a16="http://schemas.microsoft.com/office/drawing/2014/main" xmlns="" id="{A511ACCC-A731-4C69-9A13-B7E719B9FD1D}"/>
                  </a:ext>
                </a:extLst>
              </p:cNvPr>
              <p:cNvSpPr txBox="1"/>
              <p:nvPr/>
            </p:nvSpPr>
            <p:spPr>
              <a:xfrm>
                <a:off x="5356432" y="2272092"/>
                <a:ext cx="798371" cy="556929"/>
              </a:xfrm>
              <a:prstGeom prst="rect">
                <a:avLst/>
              </a:prstGeom>
              <a:noFill/>
            </p:spPr>
            <p:txBody>
              <a:bodyPr wrap="square" rtlCol="0">
                <a:spAutoFit/>
              </a:bodyPr>
              <a:lstStyle/>
              <a:p>
                <a:pPr defTabSz="1036371"/>
                <a:r>
                  <a:rPr lang="zh-CN" altLang="en-US" sz="3200" b="1" dirty="0">
                    <a:solidFill>
                      <a:prstClr val="white">
                        <a:lumMod val="95000"/>
                      </a:prstClr>
                    </a:solidFill>
                    <a:latin typeface="楷体" panose="02010609060101010101" pitchFamily="49" charset="-122"/>
                    <a:ea typeface="楷体" panose="02010609060101010101" pitchFamily="49" charset="-122"/>
                  </a:rPr>
                  <a:t>贰</a:t>
                </a:r>
              </a:p>
            </p:txBody>
          </p:sp>
        </p:grpSp>
        <p:sp>
          <p:nvSpPr>
            <p:cNvPr id="29" name="六边形 28">
              <a:extLst>
                <a:ext uri="{FF2B5EF4-FFF2-40B4-BE49-F238E27FC236}">
                  <a16:creationId xmlns:a16="http://schemas.microsoft.com/office/drawing/2014/main" xmlns="" id="{EB6891CA-93AF-4191-B1B4-22E9F9950204}"/>
                </a:ext>
              </a:extLst>
            </p:cNvPr>
            <p:cNvSpPr/>
            <p:nvPr/>
          </p:nvSpPr>
          <p:spPr>
            <a:xfrm>
              <a:off x="4556774" y="1388152"/>
              <a:ext cx="756000" cy="684000"/>
            </a:xfrm>
            <a:prstGeom prst="hexagon">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371"/>
              <a:endParaRPr lang="zh-CN" altLang="en-US" sz="2000" b="1">
                <a:solidFill>
                  <a:prstClr val="white"/>
                </a:solidFill>
                <a:latin typeface="楷体" panose="02010609060101010101" pitchFamily="49" charset="-122"/>
                <a:ea typeface="楷体" panose="02010609060101010101" pitchFamily="49" charset="-122"/>
              </a:endParaRPr>
            </a:p>
          </p:txBody>
        </p:sp>
      </p:grpSp>
      <p:grpSp>
        <p:nvGrpSpPr>
          <p:cNvPr id="32" name="组合 31">
            <a:extLst>
              <a:ext uri="{FF2B5EF4-FFF2-40B4-BE49-F238E27FC236}">
                <a16:creationId xmlns:a16="http://schemas.microsoft.com/office/drawing/2014/main" xmlns="" id="{457D8496-5064-4618-9FA5-AAFDA9389280}"/>
              </a:ext>
            </a:extLst>
          </p:cNvPr>
          <p:cNvGrpSpPr/>
          <p:nvPr/>
        </p:nvGrpSpPr>
        <p:grpSpPr>
          <a:xfrm>
            <a:off x="6728665" y="2510884"/>
            <a:ext cx="5080763" cy="678508"/>
            <a:chOff x="5486498" y="1285144"/>
            <a:chExt cx="2818990" cy="646198"/>
          </a:xfrm>
        </p:grpSpPr>
        <p:sp>
          <p:nvSpPr>
            <p:cNvPr id="33" name="文本框 32">
              <a:extLst>
                <a:ext uri="{FF2B5EF4-FFF2-40B4-BE49-F238E27FC236}">
                  <a16:creationId xmlns:a16="http://schemas.microsoft.com/office/drawing/2014/main" xmlns="" id="{A86500D8-B539-4184-B6E4-7D5551B4E618}"/>
                </a:ext>
              </a:extLst>
            </p:cNvPr>
            <p:cNvSpPr txBox="1"/>
            <p:nvPr/>
          </p:nvSpPr>
          <p:spPr>
            <a:xfrm>
              <a:off x="5723758" y="1361055"/>
              <a:ext cx="2271154" cy="556928"/>
            </a:xfrm>
            <a:prstGeom prst="rect">
              <a:avLst/>
            </a:prstGeom>
            <a:noFill/>
          </p:spPr>
          <p:txBody>
            <a:bodyPr wrap="square" rtlCol="0">
              <a:spAutoFit/>
            </a:bodyPr>
            <a:lstStyle/>
            <a:p>
              <a:pPr algn="dist" defTabSz="1036371"/>
              <a:r>
                <a:rPr lang="zh-CN" altLang="en-US" sz="3200" b="1" dirty="0">
                  <a:solidFill>
                    <a:prstClr val="black"/>
                  </a:solidFill>
                  <a:latin typeface="楷体" panose="02010609060101010101" pitchFamily="49" charset="-122"/>
                  <a:ea typeface="楷体" panose="02010609060101010101" pitchFamily="49" charset="-122"/>
                </a:rPr>
                <a:t>经济重心南移的完成</a:t>
              </a:r>
            </a:p>
          </p:txBody>
        </p:sp>
        <p:sp>
          <p:nvSpPr>
            <p:cNvPr id="34" name="矩形: 剪去对角 33">
              <a:extLst>
                <a:ext uri="{FF2B5EF4-FFF2-40B4-BE49-F238E27FC236}">
                  <a16:creationId xmlns:a16="http://schemas.microsoft.com/office/drawing/2014/main" xmlns="" id="{7F1052C3-1B98-48C4-8EF7-C286FA15CA56}"/>
                </a:ext>
              </a:extLst>
            </p:cNvPr>
            <p:cNvSpPr/>
            <p:nvPr/>
          </p:nvSpPr>
          <p:spPr>
            <a:xfrm>
              <a:off x="5486498" y="1342247"/>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371"/>
              <a:endParaRPr lang="zh-CN" altLang="en-US" sz="2000" b="1">
                <a:solidFill>
                  <a:prstClr val="white"/>
                </a:solidFill>
                <a:latin typeface="楷体" panose="02010609060101010101" pitchFamily="49" charset="-122"/>
                <a:ea typeface="楷体" panose="02010609060101010101" pitchFamily="49" charset="-122"/>
              </a:endParaRPr>
            </a:p>
          </p:txBody>
        </p:sp>
        <p:sp>
          <p:nvSpPr>
            <p:cNvPr id="35" name="矩形: 剪去对角 34">
              <a:extLst>
                <a:ext uri="{FF2B5EF4-FFF2-40B4-BE49-F238E27FC236}">
                  <a16:creationId xmlns:a16="http://schemas.microsoft.com/office/drawing/2014/main" xmlns="" id="{91A9759F-3F51-402C-970B-6C60501B1247}"/>
                </a:ext>
              </a:extLst>
            </p:cNvPr>
            <p:cNvSpPr/>
            <p:nvPr/>
          </p:nvSpPr>
          <p:spPr>
            <a:xfrm>
              <a:off x="5542335" y="1285144"/>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371"/>
              <a:endParaRPr lang="zh-CN" altLang="en-US" sz="2000" b="1">
                <a:solidFill>
                  <a:prstClr val="white"/>
                </a:solidFill>
                <a:latin typeface="楷体" panose="02010609060101010101" pitchFamily="49" charset="-122"/>
                <a:ea typeface="楷体" panose="02010609060101010101" pitchFamily="49" charset="-122"/>
              </a:endParaRPr>
            </a:p>
          </p:txBody>
        </p:sp>
      </p:grpSp>
      <p:grpSp>
        <p:nvGrpSpPr>
          <p:cNvPr id="36" name="组合 35">
            <a:extLst>
              <a:ext uri="{FF2B5EF4-FFF2-40B4-BE49-F238E27FC236}">
                <a16:creationId xmlns:a16="http://schemas.microsoft.com/office/drawing/2014/main" xmlns="" id="{763C09CA-69D3-45F2-98C8-50CE5864DCF7}"/>
              </a:ext>
            </a:extLst>
          </p:cNvPr>
          <p:cNvGrpSpPr/>
          <p:nvPr/>
        </p:nvGrpSpPr>
        <p:grpSpPr>
          <a:xfrm>
            <a:off x="4422979" y="3785953"/>
            <a:ext cx="1063509" cy="718200"/>
            <a:chOff x="4556774" y="1388152"/>
            <a:chExt cx="900325" cy="684000"/>
          </a:xfrm>
        </p:grpSpPr>
        <p:grpSp>
          <p:nvGrpSpPr>
            <p:cNvPr id="37" name="组合 36">
              <a:extLst>
                <a:ext uri="{FF2B5EF4-FFF2-40B4-BE49-F238E27FC236}">
                  <a16:creationId xmlns:a16="http://schemas.microsoft.com/office/drawing/2014/main" xmlns="" id="{96DD1232-22A9-4B5C-A1D9-A373F90CC6AF}"/>
                </a:ext>
              </a:extLst>
            </p:cNvPr>
            <p:cNvGrpSpPr/>
            <p:nvPr/>
          </p:nvGrpSpPr>
          <p:grpSpPr>
            <a:xfrm>
              <a:off x="4582219" y="1411962"/>
              <a:ext cx="874880" cy="631644"/>
              <a:chOff x="5279923" y="2229543"/>
              <a:chExt cx="874880" cy="631644"/>
            </a:xfrm>
          </p:grpSpPr>
          <p:sp>
            <p:nvSpPr>
              <p:cNvPr id="39" name="六边形 38">
                <a:extLst>
                  <a:ext uri="{FF2B5EF4-FFF2-40B4-BE49-F238E27FC236}">
                    <a16:creationId xmlns:a16="http://schemas.microsoft.com/office/drawing/2014/main" xmlns="" id="{C3E99CC6-5CBC-4F4C-8FB0-2A31FC9FDC6F}"/>
                  </a:ext>
                </a:extLst>
              </p:cNvPr>
              <p:cNvSpPr/>
              <p:nvPr/>
            </p:nvSpPr>
            <p:spPr>
              <a:xfrm>
                <a:off x="5279923" y="2229543"/>
                <a:ext cx="693174" cy="631644"/>
              </a:xfrm>
              <a:prstGeom prst="hexagon">
                <a:avLst/>
              </a:prstGeom>
              <a:solidFill>
                <a:srgbClr val="264D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371"/>
                <a:endParaRPr lang="zh-CN" altLang="en-US" sz="2000" b="1">
                  <a:solidFill>
                    <a:prstClr val="white"/>
                  </a:solidFill>
                  <a:latin typeface="楷体" panose="02010609060101010101" pitchFamily="49" charset="-122"/>
                  <a:ea typeface="楷体" panose="02010609060101010101" pitchFamily="49" charset="-122"/>
                </a:endParaRPr>
              </a:p>
            </p:txBody>
          </p:sp>
          <p:sp>
            <p:nvSpPr>
              <p:cNvPr id="40" name="文本框 39">
                <a:extLst>
                  <a:ext uri="{FF2B5EF4-FFF2-40B4-BE49-F238E27FC236}">
                    <a16:creationId xmlns:a16="http://schemas.microsoft.com/office/drawing/2014/main" xmlns="" id="{AD57BE19-A0FF-485E-8E1A-24D9DEA5527C}"/>
                  </a:ext>
                </a:extLst>
              </p:cNvPr>
              <p:cNvSpPr txBox="1"/>
              <p:nvPr/>
            </p:nvSpPr>
            <p:spPr>
              <a:xfrm>
                <a:off x="5356432" y="2272092"/>
                <a:ext cx="798371" cy="556929"/>
              </a:xfrm>
              <a:prstGeom prst="rect">
                <a:avLst/>
              </a:prstGeom>
              <a:noFill/>
            </p:spPr>
            <p:txBody>
              <a:bodyPr wrap="square" rtlCol="0">
                <a:spAutoFit/>
              </a:bodyPr>
              <a:lstStyle/>
              <a:p>
                <a:pPr defTabSz="1036371"/>
                <a:r>
                  <a:rPr lang="zh-CN" altLang="en-US" sz="3200" b="1" dirty="0">
                    <a:solidFill>
                      <a:prstClr val="white">
                        <a:lumMod val="95000"/>
                      </a:prstClr>
                    </a:solidFill>
                    <a:latin typeface="楷体" panose="02010609060101010101" pitchFamily="49" charset="-122"/>
                    <a:ea typeface="楷体" panose="02010609060101010101" pitchFamily="49" charset="-122"/>
                  </a:rPr>
                  <a:t>叁</a:t>
                </a:r>
              </a:p>
            </p:txBody>
          </p:sp>
        </p:grpSp>
        <p:sp>
          <p:nvSpPr>
            <p:cNvPr id="38" name="六边形 37">
              <a:extLst>
                <a:ext uri="{FF2B5EF4-FFF2-40B4-BE49-F238E27FC236}">
                  <a16:creationId xmlns:a16="http://schemas.microsoft.com/office/drawing/2014/main" xmlns="" id="{6553BD26-0DC4-417B-9A59-FF99022BA27F}"/>
                </a:ext>
              </a:extLst>
            </p:cNvPr>
            <p:cNvSpPr/>
            <p:nvPr/>
          </p:nvSpPr>
          <p:spPr>
            <a:xfrm>
              <a:off x="4556774" y="1388152"/>
              <a:ext cx="756000" cy="684000"/>
            </a:xfrm>
            <a:prstGeom prst="hexagon">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371"/>
              <a:endParaRPr lang="zh-CN" altLang="en-US" sz="2000" b="1">
                <a:solidFill>
                  <a:prstClr val="white"/>
                </a:solidFill>
                <a:latin typeface="楷体" panose="02010609060101010101" pitchFamily="49" charset="-122"/>
                <a:ea typeface="楷体" panose="02010609060101010101" pitchFamily="49" charset="-122"/>
              </a:endParaRPr>
            </a:p>
          </p:txBody>
        </p:sp>
      </p:grpSp>
      <p:grpSp>
        <p:nvGrpSpPr>
          <p:cNvPr id="41" name="组合 40">
            <a:extLst>
              <a:ext uri="{FF2B5EF4-FFF2-40B4-BE49-F238E27FC236}">
                <a16:creationId xmlns:a16="http://schemas.microsoft.com/office/drawing/2014/main" xmlns="" id="{BFCCC55E-7941-4F45-9971-390F42BD208A}"/>
              </a:ext>
            </a:extLst>
          </p:cNvPr>
          <p:cNvGrpSpPr/>
          <p:nvPr/>
        </p:nvGrpSpPr>
        <p:grpSpPr>
          <a:xfrm>
            <a:off x="5542235" y="3629171"/>
            <a:ext cx="7706166" cy="1487525"/>
            <a:chOff x="5486498" y="1285144"/>
            <a:chExt cx="2818990" cy="1416690"/>
          </a:xfrm>
        </p:grpSpPr>
        <p:sp>
          <p:nvSpPr>
            <p:cNvPr id="42" name="文本框 41">
              <a:extLst>
                <a:ext uri="{FF2B5EF4-FFF2-40B4-BE49-F238E27FC236}">
                  <a16:creationId xmlns:a16="http://schemas.microsoft.com/office/drawing/2014/main" xmlns="" id="{596FD04A-E85F-4813-B354-A78501D328C5}"/>
                </a:ext>
              </a:extLst>
            </p:cNvPr>
            <p:cNvSpPr txBox="1"/>
            <p:nvPr/>
          </p:nvSpPr>
          <p:spPr>
            <a:xfrm>
              <a:off x="5723758" y="1361055"/>
              <a:ext cx="2450454" cy="1025922"/>
            </a:xfrm>
            <a:prstGeom prst="rect">
              <a:avLst/>
            </a:prstGeom>
            <a:noFill/>
          </p:spPr>
          <p:txBody>
            <a:bodyPr wrap="square" rtlCol="0">
              <a:spAutoFit/>
            </a:bodyPr>
            <a:lstStyle/>
            <a:p>
              <a:pPr algn="ctr" defTabSz="1036371"/>
              <a:r>
                <a:rPr lang="zh-CN" altLang="en-US" sz="3200" b="1" dirty="0">
                  <a:solidFill>
                    <a:prstClr val="black"/>
                  </a:solidFill>
                  <a:latin typeface="楷体" panose="02010609060101010101" pitchFamily="49" charset="-122"/>
                  <a:ea typeface="楷体" panose="02010609060101010101" pitchFamily="49" charset="-122"/>
                </a:rPr>
                <a:t>宋元时期：</a:t>
              </a:r>
              <a:endParaRPr lang="en-US" altLang="zh-CN" sz="3200" b="1" dirty="0">
                <a:solidFill>
                  <a:prstClr val="black"/>
                </a:solidFill>
                <a:latin typeface="楷体" panose="02010609060101010101" pitchFamily="49" charset="-122"/>
                <a:ea typeface="楷体" panose="02010609060101010101" pitchFamily="49" charset="-122"/>
              </a:endParaRPr>
            </a:p>
            <a:p>
              <a:pPr algn="ctr" defTabSz="1036371"/>
              <a:r>
                <a:rPr lang="zh-CN" altLang="en-US" sz="3200" b="1" dirty="0">
                  <a:solidFill>
                    <a:prstClr val="black"/>
                  </a:solidFill>
                  <a:latin typeface="楷体" panose="02010609060101010101" pitchFamily="49" charset="-122"/>
                  <a:ea typeface="楷体" panose="02010609060101010101" pitchFamily="49" charset="-122"/>
                </a:rPr>
                <a:t>专制主义中央集权制度进一步发展</a:t>
              </a:r>
            </a:p>
          </p:txBody>
        </p:sp>
        <p:sp>
          <p:nvSpPr>
            <p:cNvPr id="43" name="矩形: 剪去对角 42">
              <a:extLst>
                <a:ext uri="{FF2B5EF4-FFF2-40B4-BE49-F238E27FC236}">
                  <a16:creationId xmlns:a16="http://schemas.microsoft.com/office/drawing/2014/main" xmlns="" id="{39AD3D9C-C15C-46F8-A556-0F5D33FB37AF}"/>
                </a:ext>
              </a:extLst>
            </p:cNvPr>
            <p:cNvSpPr/>
            <p:nvPr/>
          </p:nvSpPr>
          <p:spPr>
            <a:xfrm>
              <a:off x="5486498" y="1342247"/>
              <a:ext cx="2763153" cy="1359587"/>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371"/>
              <a:endParaRPr lang="zh-CN" altLang="en-US" sz="2000" b="1">
                <a:solidFill>
                  <a:prstClr val="white"/>
                </a:solidFill>
                <a:latin typeface="楷体" panose="02010609060101010101" pitchFamily="49" charset="-122"/>
                <a:ea typeface="楷体" panose="02010609060101010101" pitchFamily="49" charset="-122"/>
              </a:endParaRPr>
            </a:p>
          </p:txBody>
        </p:sp>
        <p:sp>
          <p:nvSpPr>
            <p:cNvPr id="44" name="矩形: 剪去对角 43">
              <a:extLst>
                <a:ext uri="{FF2B5EF4-FFF2-40B4-BE49-F238E27FC236}">
                  <a16:creationId xmlns:a16="http://schemas.microsoft.com/office/drawing/2014/main" xmlns="" id="{C1B3D90E-C1E8-4064-9911-0EFDC5C691A6}"/>
                </a:ext>
              </a:extLst>
            </p:cNvPr>
            <p:cNvSpPr/>
            <p:nvPr/>
          </p:nvSpPr>
          <p:spPr>
            <a:xfrm>
              <a:off x="5542335" y="1285144"/>
              <a:ext cx="2763153" cy="1325417"/>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371"/>
              <a:endParaRPr lang="zh-CN" altLang="en-US" sz="2000" b="1">
                <a:solidFill>
                  <a:prstClr val="white"/>
                </a:solidFill>
                <a:latin typeface="楷体" panose="02010609060101010101" pitchFamily="49" charset="-122"/>
                <a:ea typeface="楷体" panose="02010609060101010101" pitchFamily="49" charset="-122"/>
              </a:endParaRPr>
            </a:p>
          </p:txBody>
        </p:sp>
      </p:grpSp>
      <p:grpSp>
        <p:nvGrpSpPr>
          <p:cNvPr id="45" name="组合 44">
            <a:extLst>
              <a:ext uri="{FF2B5EF4-FFF2-40B4-BE49-F238E27FC236}">
                <a16:creationId xmlns:a16="http://schemas.microsoft.com/office/drawing/2014/main" xmlns="" id="{4AE5764E-4451-4EF3-96FB-61736F3AE030}"/>
              </a:ext>
            </a:extLst>
          </p:cNvPr>
          <p:cNvGrpSpPr/>
          <p:nvPr/>
        </p:nvGrpSpPr>
        <p:grpSpPr>
          <a:xfrm>
            <a:off x="3878350" y="5258514"/>
            <a:ext cx="1063509" cy="718200"/>
            <a:chOff x="4556774" y="1388152"/>
            <a:chExt cx="900325" cy="684000"/>
          </a:xfrm>
        </p:grpSpPr>
        <p:grpSp>
          <p:nvGrpSpPr>
            <p:cNvPr id="46" name="组合 45">
              <a:extLst>
                <a:ext uri="{FF2B5EF4-FFF2-40B4-BE49-F238E27FC236}">
                  <a16:creationId xmlns:a16="http://schemas.microsoft.com/office/drawing/2014/main" xmlns="" id="{3126350F-55B7-432C-9620-85870C068E6D}"/>
                </a:ext>
              </a:extLst>
            </p:cNvPr>
            <p:cNvGrpSpPr/>
            <p:nvPr/>
          </p:nvGrpSpPr>
          <p:grpSpPr>
            <a:xfrm>
              <a:off x="4582219" y="1411962"/>
              <a:ext cx="874880" cy="631644"/>
              <a:chOff x="5279923" y="2229543"/>
              <a:chExt cx="874880" cy="631644"/>
            </a:xfrm>
          </p:grpSpPr>
          <p:sp>
            <p:nvSpPr>
              <p:cNvPr id="48" name="六边形 47">
                <a:extLst>
                  <a:ext uri="{FF2B5EF4-FFF2-40B4-BE49-F238E27FC236}">
                    <a16:creationId xmlns:a16="http://schemas.microsoft.com/office/drawing/2014/main" xmlns="" id="{54406972-8EA0-45A8-9674-42FD4318E2DA}"/>
                  </a:ext>
                </a:extLst>
              </p:cNvPr>
              <p:cNvSpPr/>
              <p:nvPr/>
            </p:nvSpPr>
            <p:spPr>
              <a:xfrm>
                <a:off x="5279923" y="2229543"/>
                <a:ext cx="693174" cy="631644"/>
              </a:xfrm>
              <a:prstGeom prst="hexagon">
                <a:avLst/>
              </a:prstGeom>
              <a:solidFill>
                <a:srgbClr val="264D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371"/>
                <a:endParaRPr lang="zh-CN" altLang="en-US" sz="2000" b="1">
                  <a:solidFill>
                    <a:prstClr val="white"/>
                  </a:solidFill>
                  <a:latin typeface="楷体" panose="02010609060101010101" pitchFamily="49" charset="-122"/>
                  <a:ea typeface="楷体" panose="02010609060101010101" pitchFamily="49" charset="-122"/>
                </a:endParaRPr>
              </a:p>
            </p:txBody>
          </p:sp>
          <p:sp>
            <p:nvSpPr>
              <p:cNvPr id="49" name="文本框 48">
                <a:extLst>
                  <a:ext uri="{FF2B5EF4-FFF2-40B4-BE49-F238E27FC236}">
                    <a16:creationId xmlns:a16="http://schemas.microsoft.com/office/drawing/2014/main" xmlns="" id="{6A6C2389-2A92-4AAE-B924-A496A2068CC5}"/>
                  </a:ext>
                </a:extLst>
              </p:cNvPr>
              <p:cNvSpPr txBox="1"/>
              <p:nvPr/>
            </p:nvSpPr>
            <p:spPr>
              <a:xfrm>
                <a:off x="5356432" y="2272092"/>
                <a:ext cx="798371" cy="556929"/>
              </a:xfrm>
              <a:prstGeom prst="rect">
                <a:avLst/>
              </a:prstGeom>
              <a:noFill/>
            </p:spPr>
            <p:txBody>
              <a:bodyPr wrap="square" rtlCol="0">
                <a:spAutoFit/>
              </a:bodyPr>
              <a:lstStyle/>
              <a:p>
                <a:pPr defTabSz="1036371"/>
                <a:r>
                  <a:rPr lang="zh-CN" altLang="en-US" sz="3200" b="1" dirty="0">
                    <a:solidFill>
                      <a:prstClr val="white">
                        <a:lumMod val="95000"/>
                      </a:prstClr>
                    </a:solidFill>
                    <a:latin typeface="楷体" panose="02010609060101010101" pitchFamily="49" charset="-122"/>
                    <a:ea typeface="楷体" panose="02010609060101010101" pitchFamily="49" charset="-122"/>
                  </a:rPr>
                  <a:t>肆</a:t>
                </a:r>
              </a:p>
            </p:txBody>
          </p:sp>
        </p:grpSp>
        <p:sp>
          <p:nvSpPr>
            <p:cNvPr id="47" name="六边形 46">
              <a:extLst>
                <a:ext uri="{FF2B5EF4-FFF2-40B4-BE49-F238E27FC236}">
                  <a16:creationId xmlns:a16="http://schemas.microsoft.com/office/drawing/2014/main" xmlns="" id="{169B114D-F868-4F2F-B7C8-36D3F40A7AD2}"/>
                </a:ext>
              </a:extLst>
            </p:cNvPr>
            <p:cNvSpPr/>
            <p:nvPr/>
          </p:nvSpPr>
          <p:spPr>
            <a:xfrm>
              <a:off x="4556774" y="1388152"/>
              <a:ext cx="756000" cy="684000"/>
            </a:xfrm>
            <a:prstGeom prst="hexagon">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371"/>
              <a:endParaRPr lang="zh-CN" altLang="en-US" sz="2000" b="1">
                <a:solidFill>
                  <a:prstClr val="white"/>
                </a:solidFill>
                <a:latin typeface="楷体" panose="02010609060101010101" pitchFamily="49" charset="-122"/>
                <a:ea typeface="楷体" panose="02010609060101010101" pitchFamily="49" charset="-122"/>
              </a:endParaRPr>
            </a:p>
          </p:txBody>
        </p:sp>
      </p:grpSp>
      <p:grpSp>
        <p:nvGrpSpPr>
          <p:cNvPr id="50" name="组合 49">
            <a:extLst>
              <a:ext uri="{FF2B5EF4-FFF2-40B4-BE49-F238E27FC236}">
                <a16:creationId xmlns:a16="http://schemas.microsoft.com/office/drawing/2014/main" xmlns="" id="{04A954D2-93DD-4B7D-A59E-EA042C511A34}"/>
              </a:ext>
            </a:extLst>
          </p:cNvPr>
          <p:cNvGrpSpPr/>
          <p:nvPr/>
        </p:nvGrpSpPr>
        <p:grpSpPr>
          <a:xfrm>
            <a:off x="5163183" y="5421079"/>
            <a:ext cx="6412466" cy="678508"/>
            <a:chOff x="5486498" y="1285144"/>
            <a:chExt cx="2818990" cy="646198"/>
          </a:xfrm>
        </p:grpSpPr>
        <p:sp>
          <p:nvSpPr>
            <p:cNvPr id="51" name="文本框 50">
              <a:extLst>
                <a:ext uri="{FF2B5EF4-FFF2-40B4-BE49-F238E27FC236}">
                  <a16:creationId xmlns:a16="http://schemas.microsoft.com/office/drawing/2014/main" xmlns="" id="{4B9C003B-FC33-47A7-B886-255A5FDAD3B6}"/>
                </a:ext>
              </a:extLst>
            </p:cNvPr>
            <p:cNvSpPr txBox="1"/>
            <p:nvPr/>
          </p:nvSpPr>
          <p:spPr>
            <a:xfrm>
              <a:off x="5723758" y="1361055"/>
              <a:ext cx="2271154" cy="556929"/>
            </a:xfrm>
            <a:prstGeom prst="rect">
              <a:avLst/>
            </a:prstGeom>
            <a:noFill/>
          </p:spPr>
          <p:txBody>
            <a:bodyPr wrap="square" rtlCol="0">
              <a:spAutoFit/>
            </a:bodyPr>
            <a:lstStyle/>
            <a:p>
              <a:pPr algn="dist" defTabSz="1036371"/>
              <a:r>
                <a:rPr lang="zh-CN" altLang="en-US" sz="3200" b="1" dirty="0">
                  <a:solidFill>
                    <a:prstClr val="black"/>
                  </a:solidFill>
                  <a:latin typeface="楷体" panose="02010609060101010101" pitchFamily="49" charset="-122"/>
                  <a:ea typeface="楷体" panose="02010609060101010101" pitchFamily="49" charset="-122"/>
                </a:rPr>
                <a:t>宋元时期的科技与文学艺术</a:t>
              </a:r>
            </a:p>
          </p:txBody>
        </p:sp>
        <p:sp>
          <p:nvSpPr>
            <p:cNvPr id="52" name="矩形: 剪去对角 51">
              <a:extLst>
                <a:ext uri="{FF2B5EF4-FFF2-40B4-BE49-F238E27FC236}">
                  <a16:creationId xmlns:a16="http://schemas.microsoft.com/office/drawing/2014/main" xmlns="" id="{3FBB3735-4907-4DD3-B907-FF1CC2D09037}"/>
                </a:ext>
              </a:extLst>
            </p:cNvPr>
            <p:cNvSpPr/>
            <p:nvPr/>
          </p:nvSpPr>
          <p:spPr>
            <a:xfrm>
              <a:off x="5486498" y="1342247"/>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371"/>
              <a:endParaRPr lang="zh-CN" altLang="en-US" sz="2000" b="1">
                <a:solidFill>
                  <a:prstClr val="white"/>
                </a:solidFill>
                <a:latin typeface="楷体" panose="02010609060101010101" pitchFamily="49" charset="-122"/>
                <a:ea typeface="楷体" panose="02010609060101010101" pitchFamily="49" charset="-122"/>
              </a:endParaRPr>
            </a:p>
          </p:txBody>
        </p:sp>
        <p:sp>
          <p:nvSpPr>
            <p:cNvPr id="53" name="矩形: 剪去对角 52">
              <a:extLst>
                <a:ext uri="{FF2B5EF4-FFF2-40B4-BE49-F238E27FC236}">
                  <a16:creationId xmlns:a16="http://schemas.microsoft.com/office/drawing/2014/main" xmlns="" id="{0F7D4438-0BB5-427D-A2EE-E54E61BE34F6}"/>
                </a:ext>
              </a:extLst>
            </p:cNvPr>
            <p:cNvSpPr/>
            <p:nvPr/>
          </p:nvSpPr>
          <p:spPr>
            <a:xfrm>
              <a:off x="5542335" y="1285144"/>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371"/>
              <a:endParaRPr lang="zh-CN" altLang="en-US" sz="2000" b="1">
                <a:solidFill>
                  <a:prstClr val="white"/>
                </a:solidFill>
                <a:latin typeface="楷体" panose="02010609060101010101" pitchFamily="49" charset="-122"/>
                <a:ea typeface="楷体" panose="02010609060101010101" pitchFamily="49" charset="-122"/>
              </a:endParaRPr>
            </a:p>
          </p:txBody>
        </p:sp>
      </p:grpSp>
    </p:spTree>
    <p:extLst>
      <p:ext uri="{BB962C8B-B14F-4D97-AF65-F5344CB8AC3E}">
        <p14:creationId xmlns:p14="http://schemas.microsoft.com/office/powerpoint/2010/main" val="3416254053"/>
      </p:ext>
    </p:extLst>
  </p:cSld>
  <p:clrMapOvr>
    <a:masterClrMapping/>
  </p:clrMapOvr>
  <mc:AlternateContent xmlns:mc="http://schemas.openxmlformats.org/markup-compatibility/2006" xmlns:p14="http://schemas.microsoft.com/office/powerpoint/2010/main">
    <mc:Choice Requires="p14">
      <p:transition spd="med" advTm="0">
        <p14:prism/>
      </p:transition>
    </mc:Choice>
    <mc:Fallback xmlns="">
      <p:transition spd="med"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1B6BF4D4-EC1D-4EFD-A6F9-838DAF6FA8AF}"/>
              </a:ext>
            </a:extLst>
          </p:cNvPr>
          <p:cNvPicPr>
            <a:picLocks noChangeAspect="1"/>
          </p:cNvPicPr>
          <p:nvPr/>
        </p:nvPicPr>
        <p:blipFill>
          <a:blip r:embed="rId3"/>
          <a:stretch>
            <a:fillRect/>
          </a:stretch>
        </p:blipFill>
        <p:spPr>
          <a:xfrm>
            <a:off x="3033" y="2755"/>
            <a:ext cx="14398767" cy="7198538"/>
          </a:xfrm>
          <a:prstGeom prst="rect">
            <a:avLst/>
          </a:prstGeom>
        </p:spPr>
      </p:pic>
      <p:pic>
        <p:nvPicPr>
          <p:cNvPr id="8" name="图片 7">
            <a:extLst>
              <a:ext uri="{FF2B5EF4-FFF2-40B4-BE49-F238E27FC236}">
                <a16:creationId xmlns:a16="http://schemas.microsoft.com/office/drawing/2014/main" xmlns="" id="{7A891FBE-3F3E-4C7A-B014-025252211C00}"/>
              </a:ext>
            </a:extLst>
          </p:cNvPr>
          <p:cNvPicPr>
            <a:picLocks noChangeAspect="1"/>
          </p:cNvPicPr>
          <p:nvPr/>
        </p:nvPicPr>
        <p:blipFill rotWithShape="1">
          <a:blip r:embed="rId4">
            <a:extLst>
              <a:ext uri="{28A0092B-C50C-407E-A947-70E740481C1C}">
                <a14:useLocalDpi xmlns:a14="http://schemas.microsoft.com/office/drawing/2010/main" val="0"/>
              </a:ext>
            </a:extLst>
          </a:blip>
          <a:srcRect l="5625" t="9810" r="85625" b="73521"/>
          <a:stretch/>
        </p:blipFill>
        <p:spPr>
          <a:xfrm>
            <a:off x="13315322" y="53265"/>
            <a:ext cx="1009054" cy="961006"/>
          </a:xfrm>
          <a:prstGeom prst="rect">
            <a:avLst/>
          </a:prstGeom>
        </p:spPr>
      </p:pic>
      <p:pic>
        <p:nvPicPr>
          <p:cNvPr id="12" name="图片 11">
            <a:extLst>
              <a:ext uri="{FF2B5EF4-FFF2-40B4-BE49-F238E27FC236}">
                <a16:creationId xmlns:a16="http://schemas.microsoft.com/office/drawing/2014/main" xmlns="" id="{9CFB68AE-B307-48BC-A723-3E5DC67FFC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42421">
            <a:off x="12847811" y="3940638"/>
            <a:ext cx="1745095" cy="1107818"/>
          </a:xfrm>
          <a:prstGeom prst="rect">
            <a:avLst/>
          </a:prstGeom>
        </p:spPr>
      </p:pic>
      <p:pic>
        <p:nvPicPr>
          <p:cNvPr id="13" name="图片 12">
            <a:extLst>
              <a:ext uri="{FF2B5EF4-FFF2-40B4-BE49-F238E27FC236}">
                <a16:creationId xmlns:a16="http://schemas.microsoft.com/office/drawing/2014/main" xmlns="" id="{CA1127B2-0D2F-4C8E-8E6E-A8110E4049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42421">
            <a:off x="46210" y="204887"/>
            <a:ext cx="966074" cy="613280"/>
          </a:xfrm>
          <a:prstGeom prst="rect">
            <a:avLst/>
          </a:prstGeom>
        </p:spPr>
      </p:pic>
      <p:grpSp>
        <p:nvGrpSpPr>
          <p:cNvPr id="16" name="组合 15">
            <a:extLst>
              <a:ext uri="{FF2B5EF4-FFF2-40B4-BE49-F238E27FC236}">
                <a16:creationId xmlns:a16="http://schemas.microsoft.com/office/drawing/2014/main" xmlns="" id="{C7B283D7-D3DF-48A6-B6CA-AFC06B24D9EB}"/>
              </a:ext>
            </a:extLst>
          </p:cNvPr>
          <p:cNvGrpSpPr/>
          <p:nvPr/>
        </p:nvGrpSpPr>
        <p:grpSpPr>
          <a:xfrm>
            <a:off x="13720355" y="5199114"/>
            <a:ext cx="556307" cy="1727372"/>
            <a:chOff x="5029200" y="4252444"/>
            <a:chExt cx="470948" cy="1127262"/>
          </a:xfrm>
        </p:grpSpPr>
        <p:pic>
          <p:nvPicPr>
            <p:cNvPr id="17" name="图片 16">
              <a:extLst>
                <a:ext uri="{FF2B5EF4-FFF2-40B4-BE49-F238E27FC236}">
                  <a16:creationId xmlns:a16="http://schemas.microsoft.com/office/drawing/2014/main" xmlns="" id="{94FDD56B-F827-4C6E-B070-F1BAC67E754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5937" t="34005" r="43854" b="22551"/>
            <a:stretch/>
          </p:blipFill>
          <p:spPr>
            <a:xfrm>
              <a:off x="5029200" y="4252444"/>
              <a:ext cx="470948" cy="1127262"/>
            </a:xfrm>
            <a:prstGeom prst="rect">
              <a:avLst/>
            </a:prstGeom>
          </p:spPr>
        </p:pic>
        <p:sp>
          <p:nvSpPr>
            <p:cNvPr id="18" name="文本框 19">
              <a:extLst>
                <a:ext uri="{FF2B5EF4-FFF2-40B4-BE49-F238E27FC236}">
                  <a16:creationId xmlns:a16="http://schemas.microsoft.com/office/drawing/2014/main" xmlns="" id="{31DA453B-E1AC-4023-96BD-1E73A4177F6B}"/>
                </a:ext>
              </a:extLst>
            </p:cNvPr>
            <p:cNvSpPr txBox="1"/>
            <p:nvPr/>
          </p:nvSpPr>
          <p:spPr>
            <a:xfrm>
              <a:off x="5053871" y="4480828"/>
              <a:ext cx="390828" cy="654441"/>
            </a:xfrm>
            <a:prstGeom prst="rect">
              <a:avLst/>
            </a:prstGeom>
            <a:noFill/>
          </p:spPr>
          <p:txBody>
            <a:bodyPr vert="eaVert" wrap="none" rtlCol="0">
              <a:spAutoFit/>
            </a:bodyPr>
            <a:lstStyle/>
            <a:p>
              <a:pPr algn="ctr" defTabSz="1036371"/>
              <a:r>
                <a:rPr lang="zh-CN" altLang="en-US" sz="1800" b="1" dirty="0">
                  <a:solidFill>
                    <a:srgbClr val="E5E3E4"/>
                  </a:solidFill>
                  <a:latin typeface="楷体" panose="02010609060101010101" pitchFamily="49" charset="-122"/>
                  <a:ea typeface="楷体" panose="02010609060101010101" pitchFamily="49" charset="-122"/>
                </a:rPr>
                <a:t>我爱历史</a:t>
              </a:r>
            </a:p>
          </p:txBody>
        </p:sp>
      </p:grpSp>
      <p:graphicFrame>
        <p:nvGraphicFramePr>
          <p:cNvPr id="5" name="表格 4"/>
          <p:cNvGraphicFramePr>
            <a:graphicFrameLocks noGrp="1"/>
          </p:cNvGraphicFramePr>
          <p:nvPr>
            <p:extLst>
              <p:ext uri="{D42A27DB-BD31-4B8C-83A1-F6EECF244321}">
                <p14:modId xmlns:p14="http://schemas.microsoft.com/office/powerpoint/2010/main" val="3288028377"/>
              </p:ext>
            </p:extLst>
          </p:nvPr>
        </p:nvGraphicFramePr>
        <p:xfrm>
          <a:off x="1214793" y="360090"/>
          <a:ext cx="11970670" cy="6696766"/>
        </p:xfrm>
        <a:graphic>
          <a:graphicData uri="http://schemas.openxmlformats.org/drawingml/2006/table">
            <a:tbl>
              <a:tblPr firstRow="1" firstCol="1" bandRow="1"/>
              <a:tblGrid>
                <a:gridCol w="1243418"/>
                <a:gridCol w="1600296"/>
                <a:gridCol w="1601424"/>
                <a:gridCol w="1983472"/>
                <a:gridCol w="2017833"/>
                <a:gridCol w="2364206"/>
                <a:gridCol w="1160021"/>
              </a:tblGrid>
              <a:tr h="736092">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政权</a:t>
                      </a:r>
                      <a:endParaRPr lang="zh-CN" sz="2400" kern="100" dirty="0">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民族</a:t>
                      </a:r>
                      <a:endParaRPr lang="zh-CN" sz="2400" kern="100" dirty="0">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建立者</a:t>
                      </a:r>
                      <a:endParaRPr lang="zh-CN" sz="2400" kern="100" dirty="0">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建立时间</a:t>
                      </a:r>
                      <a:endParaRPr lang="zh-CN" sz="2400" kern="100" dirty="0">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都城</a:t>
                      </a:r>
                      <a:endParaRPr lang="zh-CN" sz="2400" kern="100" dirty="0">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所灭政权</a:t>
                      </a:r>
                      <a:endParaRPr lang="zh-CN" sz="2400" kern="100" dirty="0">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被</a:t>
                      </a:r>
                      <a:r>
                        <a:rPr lang="zh-CN" sz="2400" b="1" kern="100" dirty="0" smtClean="0">
                          <a:effectLst/>
                          <a:latin typeface="微软雅黑" panose="020B0503020204020204" pitchFamily="34" charset="-122"/>
                          <a:ea typeface="微软雅黑" panose="020B0503020204020204" pitchFamily="34" charset="-122"/>
                          <a:cs typeface="Times New Roman" panose="02020603050405020304"/>
                        </a:rPr>
                        <a:t>谁</a:t>
                      </a:r>
                      <a:endParaRPr lang="en-US" altLang="zh-CN" sz="2400" b="1" kern="100" dirty="0" smtClean="0">
                        <a:effectLst/>
                        <a:latin typeface="微软雅黑" panose="020B0503020204020204" pitchFamily="34" charset="-122"/>
                        <a:ea typeface="微软雅黑" panose="020B0503020204020204" pitchFamily="34" charset="-122"/>
                        <a:cs typeface="Times New Roman" panose="02020603050405020304"/>
                      </a:endParaRPr>
                    </a:p>
                    <a:p>
                      <a:pPr algn="ctr">
                        <a:spcAft>
                          <a:spcPts val="0"/>
                        </a:spcAft>
                      </a:pPr>
                      <a:r>
                        <a:rPr lang="zh-CN" sz="2400" b="1" kern="100" dirty="0" smtClean="0">
                          <a:effectLst/>
                          <a:latin typeface="微软雅黑" panose="020B0503020204020204" pitchFamily="34" charset="-122"/>
                          <a:ea typeface="微软雅黑" panose="020B0503020204020204" pitchFamily="34" charset="-122"/>
                          <a:cs typeface="Times New Roman" panose="02020603050405020304"/>
                        </a:rPr>
                        <a:t>所</a:t>
                      </a:r>
                      <a:r>
                        <a:rPr lang="zh-CN" sz="2400" b="1" kern="100" dirty="0">
                          <a:effectLst/>
                          <a:latin typeface="微软雅黑" panose="020B0503020204020204" pitchFamily="34" charset="-122"/>
                          <a:ea typeface="微软雅黑" panose="020B0503020204020204" pitchFamily="34" charset="-122"/>
                          <a:cs typeface="Times New Roman" panose="02020603050405020304"/>
                        </a:rPr>
                        <a:t>灭</a:t>
                      </a:r>
                      <a:endParaRPr lang="zh-CN" sz="2400" kern="100" dirty="0">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920092">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辽</a:t>
                      </a:r>
                      <a:endParaRPr lang="zh-CN" sz="2400" kern="100" dirty="0">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endParaRPr lang="zh-CN" sz="2000" b="1" kern="100" dirty="0">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endParaRPr lang="zh-CN" sz="2000" b="1" kern="100" dirty="0">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b="1" kern="100" dirty="0">
                          <a:effectLst/>
                          <a:latin typeface="微软雅黑" panose="020B0503020204020204" pitchFamily="34" charset="-122"/>
                          <a:ea typeface="微软雅黑" panose="020B0503020204020204" pitchFamily="34" charset="-122"/>
                          <a:cs typeface="Times New Roman" panose="02020603050405020304"/>
                        </a:rPr>
                        <a:t>10</a:t>
                      </a:r>
                      <a:r>
                        <a:rPr lang="zh-CN" sz="2400" b="1" kern="100" dirty="0">
                          <a:effectLst/>
                          <a:latin typeface="微软雅黑" panose="020B0503020204020204" pitchFamily="34" charset="-122"/>
                          <a:ea typeface="微软雅黑" panose="020B0503020204020204" pitchFamily="34" charset="-122"/>
                          <a:cs typeface="Times New Roman" panose="02020603050405020304"/>
                        </a:rPr>
                        <a:t>世纪初</a:t>
                      </a:r>
                    </a:p>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a:t>
                      </a:r>
                      <a:r>
                        <a:rPr lang="en-US" sz="2400" b="1" kern="100" dirty="0">
                          <a:effectLst/>
                          <a:latin typeface="微软雅黑" panose="020B0503020204020204" pitchFamily="34" charset="-122"/>
                          <a:ea typeface="微软雅黑" panose="020B0503020204020204" pitchFamily="34" charset="-122"/>
                          <a:cs typeface="Times New Roman" panose="02020603050405020304"/>
                        </a:rPr>
                        <a:t>916</a:t>
                      </a:r>
                      <a:r>
                        <a:rPr lang="zh-CN" sz="2400" b="1" kern="100" dirty="0">
                          <a:effectLst/>
                          <a:latin typeface="微软雅黑" panose="020B0503020204020204" pitchFamily="34" charset="-122"/>
                          <a:ea typeface="微软雅黑" panose="020B0503020204020204" pitchFamily="34" charset="-122"/>
                          <a:cs typeface="Times New Roman" panose="02020603050405020304"/>
                        </a:rPr>
                        <a:t>年）</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上京临潢府</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400" b="1" kern="100" dirty="0" smtClean="0">
                          <a:effectLst/>
                          <a:latin typeface="微软雅黑" panose="020B0503020204020204" pitchFamily="34" charset="-122"/>
                          <a:ea typeface="微软雅黑" panose="020B0503020204020204" pitchFamily="34" charset="-122"/>
                          <a:cs typeface="Times New Roman" panose="02020603050405020304"/>
                        </a:rPr>
                        <a:t>重要事件：</a:t>
                      </a:r>
                      <a:r>
                        <a:rPr lang="zh-CN" sz="2400" b="1" kern="100" dirty="0">
                          <a:effectLst/>
                          <a:latin typeface="微软雅黑" panose="020B0503020204020204" pitchFamily="34" charset="-122"/>
                          <a:ea typeface="微软雅黑" panose="020B0503020204020204" pitchFamily="34" charset="-122"/>
                          <a:cs typeface="Times New Roman" panose="02020603050405020304"/>
                        </a:rPr>
                        <a:t>占领燕云十六州</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金</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52058">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北宋</a:t>
                      </a:r>
                      <a:endParaRPr lang="zh-CN" sz="2400" kern="100" dirty="0">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汉族</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endParaRPr lang="zh-CN" sz="2400" b="1" kern="100" dirty="0">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en-US" sz="2400" b="1" kern="100" dirty="0">
                          <a:effectLst/>
                          <a:latin typeface="微软雅黑" panose="020B0503020204020204" pitchFamily="34" charset="-122"/>
                          <a:ea typeface="微软雅黑" panose="020B0503020204020204" pitchFamily="34" charset="-122"/>
                          <a:cs typeface="Times New Roman" panose="02020603050405020304"/>
                        </a:rPr>
                        <a:t>960</a:t>
                      </a:r>
                      <a:r>
                        <a:rPr lang="zh-CN" sz="2400" b="1" kern="100" dirty="0">
                          <a:effectLst/>
                          <a:latin typeface="微软雅黑" panose="020B0503020204020204" pitchFamily="34" charset="-122"/>
                          <a:ea typeface="微软雅黑" panose="020B0503020204020204" pitchFamily="34" charset="-122"/>
                          <a:cs typeface="Times New Roman" panose="02020603050405020304"/>
                        </a:rPr>
                        <a:t>年</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endParaRPr lang="zh-CN" sz="2400" b="1" kern="100" dirty="0">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北汉、南唐等；助金灭辽</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金</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936104">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西夏</a:t>
                      </a:r>
                      <a:endParaRPr lang="zh-CN" sz="2400" kern="100" dirty="0">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ctr" defTabSz="1069322" rtl="0" eaLnBrk="1" latinLnBrk="0" hangingPunct="1">
                        <a:spcAft>
                          <a:spcPts val="0"/>
                        </a:spcAft>
                      </a:pPr>
                      <a:endParaRPr lang="zh-CN" sz="24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1069322" rtl="0" eaLnBrk="1" latinLnBrk="0" hangingPunct="1">
                        <a:spcAft>
                          <a:spcPts val="0"/>
                        </a:spcAft>
                      </a:pPr>
                      <a:endParaRPr lang="zh-CN" sz="24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1069322" rtl="0" eaLnBrk="1" latinLnBrk="0" hangingPunct="1">
                        <a:spcAft>
                          <a:spcPts val="0"/>
                        </a:spcAft>
                      </a:pPr>
                      <a:r>
                        <a:rPr lang="en-US" sz="24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11</a:t>
                      </a:r>
                      <a:r>
                        <a:rPr lang="zh-CN" sz="24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世纪前期</a:t>
                      </a:r>
                    </a:p>
                    <a:p>
                      <a:pPr marL="0" algn="ctr" defTabSz="1069322" rtl="0" eaLnBrk="1" latinLnBrk="0" hangingPunct="1">
                        <a:spcAft>
                          <a:spcPts val="0"/>
                        </a:spcAft>
                      </a:pPr>
                      <a:r>
                        <a:rPr lang="zh-CN" sz="24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a:t>
                      </a:r>
                      <a:r>
                        <a:rPr lang="en-US" sz="24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1038</a:t>
                      </a:r>
                      <a:r>
                        <a:rPr lang="zh-CN" sz="24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年）</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1069322" rtl="0" eaLnBrk="1" latinLnBrk="0" hangingPunct="1">
                        <a:spcAft>
                          <a:spcPts val="0"/>
                        </a:spcAft>
                      </a:pPr>
                      <a:r>
                        <a:rPr lang="zh-CN" sz="24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兴庆府</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1069322" rtl="0" eaLnBrk="1" latinLnBrk="0" hangingPunct="1">
                        <a:spcAft>
                          <a:spcPts val="0"/>
                        </a:spcAft>
                      </a:pPr>
                      <a:r>
                        <a:rPr lang="en-US" sz="24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a:t>
                      </a:r>
                      <a:endParaRPr lang="zh-CN" sz="24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1069322" rtl="0" eaLnBrk="1" latinLnBrk="0" hangingPunct="1">
                        <a:spcAft>
                          <a:spcPts val="0"/>
                        </a:spcAft>
                      </a:pPr>
                      <a:r>
                        <a:rPr lang="zh-CN" sz="24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蒙古</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48072">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金</a:t>
                      </a:r>
                      <a:endParaRPr lang="zh-CN" sz="2400" kern="100" dirty="0">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ctr" defTabSz="1069322" rtl="0" eaLnBrk="1" latinLnBrk="0" hangingPunct="1">
                        <a:spcAft>
                          <a:spcPts val="0"/>
                        </a:spcAft>
                      </a:pPr>
                      <a:endParaRPr lang="zh-CN" sz="24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1069322" rtl="0" eaLnBrk="1" latinLnBrk="0" hangingPunct="1">
                        <a:spcAft>
                          <a:spcPts val="0"/>
                        </a:spcAft>
                      </a:pPr>
                      <a:r>
                        <a:rPr lang="zh-CN" sz="24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阿骨打</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1069322" rtl="0" eaLnBrk="1" latinLnBrk="0" hangingPunct="1">
                        <a:spcAft>
                          <a:spcPts val="0"/>
                        </a:spcAft>
                      </a:pPr>
                      <a:r>
                        <a:rPr lang="en-US" sz="24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1115</a:t>
                      </a:r>
                      <a:r>
                        <a:rPr lang="zh-CN" sz="24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年</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1069322" rtl="0" eaLnBrk="1" latinLnBrk="0" hangingPunct="1">
                        <a:spcAft>
                          <a:spcPts val="0"/>
                        </a:spcAft>
                      </a:pPr>
                      <a:r>
                        <a:rPr lang="zh-CN" sz="24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会</a:t>
                      </a:r>
                      <a:r>
                        <a:rPr lang="zh-CN" sz="2400" b="1" kern="100" dirty="0" smtClean="0">
                          <a:solidFill>
                            <a:schemeClr val="tx1"/>
                          </a:solidFill>
                          <a:effectLst/>
                          <a:latin typeface="微软雅黑" panose="020B0503020204020204" pitchFamily="34" charset="-122"/>
                          <a:ea typeface="微软雅黑" panose="020B0503020204020204" pitchFamily="34" charset="-122"/>
                          <a:cs typeface="Times New Roman" panose="02020603050405020304"/>
                        </a:rPr>
                        <a:t>宁</a:t>
                      </a:r>
                      <a:r>
                        <a:rPr lang="zh-CN" altLang="en-US" sz="2400" b="1" kern="100" dirty="0" smtClean="0">
                          <a:solidFill>
                            <a:schemeClr val="tx1"/>
                          </a:solidFill>
                          <a:effectLst/>
                          <a:latin typeface="微软雅黑" panose="020B0503020204020204" pitchFamily="34" charset="-122"/>
                          <a:ea typeface="微软雅黑" panose="020B0503020204020204" pitchFamily="34" charset="-122"/>
                          <a:cs typeface="Times New Roman" panose="02020603050405020304"/>
                        </a:rPr>
                        <a:t>，</a:t>
                      </a:r>
                      <a:endParaRPr lang="zh-CN" sz="24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endParaRPr>
                    </a:p>
                    <a:p>
                      <a:pPr marL="0" algn="ctr" defTabSz="1069322" rtl="0" eaLnBrk="1" latinLnBrk="0" hangingPunct="1">
                        <a:spcAft>
                          <a:spcPts val="0"/>
                        </a:spcAft>
                      </a:pPr>
                      <a:r>
                        <a:rPr lang="zh-CN" sz="2400" b="1" kern="100" dirty="0" smtClean="0">
                          <a:solidFill>
                            <a:schemeClr val="tx1"/>
                          </a:solidFill>
                          <a:effectLst/>
                          <a:latin typeface="微软雅黑" panose="020B0503020204020204" pitchFamily="34" charset="-122"/>
                          <a:ea typeface="微软雅黑" panose="020B0503020204020204" pitchFamily="34" charset="-122"/>
                          <a:cs typeface="Times New Roman" panose="02020603050405020304"/>
                        </a:rPr>
                        <a:t>后迁</a:t>
                      </a:r>
                      <a:r>
                        <a:rPr lang="zh-CN" altLang="en-US" sz="2400" b="1" kern="100" dirty="0" smtClean="0">
                          <a:solidFill>
                            <a:schemeClr val="tx1"/>
                          </a:solidFill>
                          <a:effectLst/>
                          <a:latin typeface="微软雅黑" panose="020B0503020204020204" pitchFamily="34" charset="-122"/>
                          <a:ea typeface="微软雅黑" panose="020B0503020204020204" pitchFamily="34" charset="-122"/>
                          <a:cs typeface="Times New Roman" panose="02020603050405020304"/>
                        </a:rPr>
                        <a:t>到了</a:t>
                      </a:r>
                      <a:r>
                        <a:rPr lang="zh-CN" sz="2400" b="1" kern="100" dirty="0" smtClean="0">
                          <a:solidFill>
                            <a:schemeClr val="tx1"/>
                          </a:solidFill>
                          <a:effectLst/>
                          <a:latin typeface="微软雅黑" panose="020B0503020204020204" pitchFamily="34" charset="-122"/>
                          <a:ea typeface="微软雅黑" panose="020B0503020204020204" pitchFamily="34" charset="-122"/>
                          <a:cs typeface="Times New Roman" panose="02020603050405020304"/>
                        </a:rPr>
                        <a:t>中都</a:t>
                      </a:r>
                      <a:endParaRPr lang="zh-CN" sz="24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1069322" rtl="0" eaLnBrk="1" latinLnBrk="0" hangingPunct="1">
                        <a:spcAft>
                          <a:spcPts val="0"/>
                        </a:spcAft>
                      </a:pPr>
                      <a:r>
                        <a:rPr lang="zh-CN" sz="24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辽、北宋</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1069322" rtl="0" eaLnBrk="1" latinLnBrk="0" hangingPunct="1">
                        <a:spcAft>
                          <a:spcPts val="0"/>
                        </a:spcAft>
                      </a:pPr>
                      <a:r>
                        <a:rPr lang="zh-CN" sz="24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蒙古</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36702">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南宋</a:t>
                      </a:r>
                      <a:endParaRPr lang="zh-CN" sz="2400" kern="100" dirty="0">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汉族</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endParaRPr lang="zh-CN" sz="2400" b="1" kern="100" dirty="0">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en-US" sz="2400" b="1" kern="100" dirty="0">
                          <a:effectLst/>
                          <a:latin typeface="微软雅黑" panose="020B0503020204020204" pitchFamily="34" charset="-122"/>
                          <a:ea typeface="微软雅黑" panose="020B0503020204020204" pitchFamily="34" charset="-122"/>
                          <a:cs typeface="Times New Roman" panose="02020603050405020304"/>
                        </a:rPr>
                        <a:t>1127</a:t>
                      </a:r>
                      <a:r>
                        <a:rPr lang="zh-CN" sz="2400" b="1" kern="100" dirty="0">
                          <a:effectLst/>
                          <a:latin typeface="微软雅黑" panose="020B0503020204020204" pitchFamily="34" charset="-122"/>
                          <a:ea typeface="微软雅黑" panose="020B0503020204020204" pitchFamily="34" charset="-122"/>
                          <a:cs typeface="Times New Roman" panose="02020603050405020304"/>
                        </a:rPr>
                        <a:t>年</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endParaRPr lang="en-US" altLang="zh-CN" sz="2400" b="1" kern="100" dirty="0" smtClean="0">
                        <a:effectLst/>
                        <a:latin typeface="微软雅黑" panose="020B0503020204020204" pitchFamily="34" charset="-122"/>
                        <a:ea typeface="微软雅黑" panose="020B0503020204020204" pitchFamily="34" charset="-122"/>
                        <a:cs typeface="Times New Roman" panose="02020603050405020304"/>
                      </a:endParaRPr>
                    </a:p>
                    <a:p>
                      <a:pPr algn="ctr">
                        <a:spcAft>
                          <a:spcPts val="0"/>
                        </a:spcAft>
                      </a:pPr>
                      <a:endParaRPr lang="zh-CN" sz="2400" b="1" kern="100" dirty="0">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助蒙灭金</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元</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848106">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蒙古</a:t>
                      </a:r>
                      <a:endParaRPr lang="zh-CN" sz="2400" kern="100" dirty="0">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蒙古族</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endParaRPr lang="zh-CN" sz="2000" b="1" kern="100" dirty="0">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b="1" kern="100" dirty="0">
                          <a:effectLst/>
                          <a:latin typeface="微软雅黑" panose="020B0503020204020204" pitchFamily="34" charset="-122"/>
                          <a:ea typeface="微软雅黑" panose="020B0503020204020204" pitchFamily="34" charset="-122"/>
                          <a:cs typeface="Times New Roman" panose="02020603050405020304"/>
                        </a:rPr>
                        <a:t>1206</a:t>
                      </a:r>
                      <a:r>
                        <a:rPr lang="zh-CN" sz="2400" b="1" kern="100" dirty="0">
                          <a:effectLst/>
                          <a:latin typeface="微软雅黑" panose="020B0503020204020204" pitchFamily="34" charset="-122"/>
                          <a:ea typeface="微软雅黑" panose="020B0503020204020204" pitchFamily="34" charset="-122"/>
                          <a:cs typeface="Times New Roman" panose="02020603050405020304"/>
                        </a:rPr>
                        <a:t>年</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b="1" kern="100" dirty="0">
                          <a:effectLst/>
                          <a:latin typeface="微软雅黑" panose="020B0503020204020204" pitchFamily="34" charset="-122"/>
                          <a:ea typeface="微软雅黑" panose="020B0503020204020204" pitchFamily="34" charset="-122"/>
                          <a:cs typeface="Times New Roman" panose="02020603050405020304"/>
                        </a:rPr>
                        <a:t>--</a:t>
                      </a:r>
                      <a:endParaRPr lang="zh-CN" sz="2400" b="1" kern="100" dirty="0">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西夏、金等</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b="1" kern="100" dirty="0">
                          <a:effectLst/>
                          <a:latin typeface="微软雅黑" panose="020B0503020204020204" pitchFamily="34" charset="-122"/>
                          <a:ea typeface="微软雅黑" panose="020B0503020204020204" pitchFamily="34" charset="-122"/>
                          <a:cs typeface="Times New Roman" panose="02020603050405020304"/>
                        </a:rPr>
                        <a:t>--</a:t>
                      </a:r>
                      <a:endParaRPr lang="zh-CN" sz="2400" b="1" kern="100" dirty="0">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6092">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元</a:t>
                      </a:r>
                      <a:endParaRPr lang="zh-CN" sz="2400" kern="100" dirty="0">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蒙古族</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endParaRPr 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a:endParaRP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b="1" kern="100" dirty="0">
                          <a:effectLst/>
                          <a:latin typeface="微软雅黑" panose="020B0503020204020204" pitchFamily="34" charset="-122"/>
                          <a:ea typeface="微软雅黑" panose="020B0503020204020204" pitchFamily="34" charset="-122"/>
                          <a:cs typeface="Times New Roman" panose="02020603050405020304"/>
                        </a:rPr>
                        <a:t>1271</a:t>
                      </a:r>
                      <a:r>
                        <a:rPr lang="zh-CN" sz="2400" b="1" kern="100" dirty="0">
                          <a:effectLst/>
                          <a:latin typeface="微软雅黑" panose="020B0503020204020204" pitchFamily="34" charset="-122"/>
                          <a:ea typeface="微软雅黑" panose="020B0503020204020204" pitchFamily="34" charset="-122"/>
                          <a:cs typeface="Times New Roman" panose="02020603050405020304"/>
                        </a:rPr>
                        <a:t>年</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400" b="1" kern="100" dirty="0" smtClean="0">
                          <a:effectLst/>
                          <a:latin typeface="微软雅黑" panose="020B0503020204020204" pitchFamily="34" charset="-122"/>
                          <a:ea typeface="微软雅黑" panose="020B0503020204020204" pitchFamily="34" charset="-122"/>
                          <a:cs typeface="Times New Roman" panose="02020603050405020304"/>
                        </a:rPr>
                        <a:t>大都</a:t>
                      </a:r>
                      <a:endParaRPr lang="en-US" altLang="zh-CN" sz="2400" b="1" kern="100" dirty="0" smtClean="0">
                        <a:effectLst/>
                        <a:latin typeface="微软雅黑" panose="020B0503020204020204" pitchFamily="34" charset="-122"/>
                        <a:ea typeface="微软雅黑" panose="020B0503020204020204" pitchFamily="34" charset="-122"/>
                        <a:cs typeface="Times New Roman" panose="02020603050405020304"/>
                      </a:endParaRPr>
                    </a:p>
                    <a:p>
                      <a:pPr marL="0" marR="0" indent="0" algn="ctr" defTabSz="1069975" rtl="0" eaLnBrk="1" fontAlgn="auto" latinLnBrk="0" hangingPunct="1">
                        <a:lnSpc>
                          <a:spcPct val="100000"/>
                        </a:lnSpc>
                        <a:spcBef>
                          <a:spcPts val="0"/>
                        </a:spcBef>
                        <a:spcAft>
                          <a:spcPts val="0"/>
                        </a:spcAft>
                        <a:buClrTx/>
                        <a:buSzTx/>
                        <a:buFontTx/>
                        <a:buNone/>
                        <a:defRPr/>
                      </a:pPr>
                      <a:r>
                        <a:rPr lang="zh-CN" altLang="zh-CN" sz="2400" b="1" kern="100" dirty="0" smtClean="0">
                          <a:effectLst/>
                          <a:latin typeface="微软雅黑" panose="020B0503020204020204" pitchFamily="34" charset="-122"/>
                          <a:ea typeface="微软雅黑" panose="020B0503020204020204" pitchFamily="34" charset="-122"/>
                          <a:cs typeface="Times New Roman" panose="02020603050405020304"/>
                        </a:rPr>
                        <a:t>（今</a:t>
                      </a:r>
                      <a:r>
                        <a:rPr lang="zh-CN" altLang="en-US" sz="2400" b="1" kern="100" dirty="0" smtClean="0">
                          <a:effectLst/>
                          <a:latin typeface="微软雅黑" panose="020B0503020204020204" pitchFamily="34" charset="-122"/>
                          <a:ea typeface="微软雅黑" panose="020B0503020204020204" pitchFamily="34" charset="-122"/>
                          <a:cs typeface="Times New Roman" panose="02020603050405020304"/>
                        </a:rPr>
                        <a:t>北京</a:t>
                      </a:r>
                      <a:r>
                        <a:rPr lang="zh-CN" altLang="zh-CN" sz="2400" b="1" kern="100" dirty="0" smtClean="0">
                          <a:effectLst/>
                          <a:latin typeface="微软雅黑" panose="020B0503020204020204" pitchFamily="34" charset="-122"/>
                          <a:ea typeface="微软雅黑" panose="020B0503020204020204" pitchFamily="34" charset="-122"/>
                          <a:cs typeface="Times New Roman" panose="02020603050405020304"/>
                        </a:rPr>
                        <a:t>）</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南宋</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a:rPr>
                        <a:t>明</a:t>
                      </a:r>
                    </a:p>
                  </a:txBody>
                  <a:tcPr marL="85719" marR="8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9" name="文本框 13">
            <a:extLst>
              <a:ext uri="{FF2B5EF4-FFF2-40B4-BE49-F238E27FC236}">
                <a16:creationId xmlns:a16="http://schemas.microsoft.com/office/drawing/2014/main" xmlns="" id="{FF3D138A-5932-423C-A2F2-D4E3B0A505A9}"/>
              </a:ext>
            </a:extLst>
          </p:cNvPr>
          <p:cNvSpPr txBox="1"/>
          <p:nvPr/>
        </p:nvSpPr>
        <p:spPr>
          <a:xfrm>
            <a:off x="216810" y="1512218"/>
            <a:ext cx="803482" cy="5139824"/>
          </a:xfrm>
          <a:prstGeom prst="rect">
            <a:avLst/>
          </a:prstGeom>
          <a:noFill/>
        </p:spPr>
        <p:txBody>
          <a:bodyPr wrap="square" lIns="91397" tIns="45698" rIns="91397" bIns="45698" rtlCol="0">
            <a:spAutoFit/>
          </a:bodyPr>
          <a:lstStyle/>
          <a:p>
            <a:pPr algn="dist" defTabSz="1036371"/>
            <a:r>
              <a:rPr lang="zh-CN" altLang="en-US" sz="4100" b="1" dirty="0">
                <a:solidFill>
                  <a:prstClr val="black"/>
                </a:solidFill>
                <a:latin typeface="微软雅黑" panose="020B0503020204020204" pitchFamily="34" charset="-122"/>
                <a:ea typeface="微软雅黑" panose="020B0503020204020204" pitchFamily="34" charset="-122"/>
              </a:rPr>
              <a:t>一、</a:t>
            </a:r>
            <a:endParaRPr lang="en-US" altLang="zh-CN" sz="4100" b="1" dirty="0">
              <a:solidFill>
                <a:prstClr val="black"/>
              </a:solidFill>
              <a:latin typeface="微软雅黑" panose="020B0503020204020204" pitchFamily="34" charset="-122"/>
              <a:ea typeface="微软雅黑" panose="020B0503020204020204" pitchFamily="34" charset="-122"/>
            </a:endParaRPr>
          </a:p>
          <a:p>
            <a:pPr algn="dist" defTabSz="1036371"/>
            <a:r>
              <a:rPr lang="zh-CN" altLang="en-US" sz="4100" b="1" dirty="0">
                <a:solidFill>
                  <a:prstClr val="black"/>
                </a:solidFill>
                <a:latin typeface="微软雅黑" panose="020B0503020204020204" pitchFamily="34" charset="-122"/>
                <a:ea typeface="微软雅黑" panose="020B0503020204020204" pitchFamily="34" charset="-122"/>
              </a:rPr>
              <a:t>民</a:t>
            </a:r>
            <a:endParaRPr lang="en-US" altLang="zh-CN" sz="4100" b="1" dirty="0">
              <a:solidFill>
                <a:prstClr val="black"/>
              </a:solidFill>
              <a:latin typeface="微软雅黑" panose="020B0503020204020204" pitchFamily="34" charset="-122"/>
              <a:ea typeface="微软雅黑" panose="020B0503020204020204" pitchFamily="34" charset="-122"/>
            </a:endParaRPr>
          </a:p>
          <a:p>
            <a:pPr algn="dist" defTabSz="1036371"/>
            <a:r>
              <a:rPr lang="zh-CN" altLang="en-US" sz="4100" b="1" dirty="0">
                <a:solidFill>
                  <a:prstClr val="black"/>
                </a:solidFill>
                <a:latin typeface="微软雅黑" panose="020B0503020204020204" pitchFamily="34" charset="-122"/>
                <a:ea typeface="微软雅黑" panose="020B0503020204020204" pitchFamily="34" charset="-122"/>
              </a:rPr>
              <a:t>族</a:t>
            </a:r>
            <a:endParaRPr lang="en-US" altLang="zh-CN" sz="4100" b="1" dirty="0">
              <a:solidFill>
                <a:prstClr val="black"/>
              </a:solidFill>
              <a:latin typeface="微软雅黑" panose="020B0503020204020204" pitchFamily="34" charset="-122"/>
              <a:ea typeface="微软雅黑" panose="020B0503020204020204" pitchFamily="34" charset="-122"/>
            </a:endParaRPr>
          </a:p>
          <a:p>
            <a:pPr algn="dist" defTabSz="1036371"/>
            <a:r>
              <a:rPr lang="zh-CN" altLang="en-US" sz="4100" b="1" dirty="0">
                <a:solidFill>
                  <a:prstClr val="black"/>
                </a:solidFill>
                <a:latin typeface="微软雅黑" panose="020B0503020204020204" pitchFamily="34" charset="-122"/>
                <a:ea typeface="微软雅黑" panose="020B0503020204020204" pitchFamily="34" charset="-122"/>
              </a:rPr>
              <a:t>政</a:t>
            </a:r>
            <a:endParaRPr lang="en-US" altLang="zh-CN" sz="4100" b="1" dirty="0">
              <a:solidFill>
                <a:prstClr val="black"/>
              </a:solidFill>
              <a:latin typeface="微软雅黑" panose="020B0503020204020204" pitchFamily="34" charset="-122"/>
              <a:ea typeface="微软雅黑" panose="020B0503020204020204" pitchFamily="34" charset="-122"/>
            </a:endParaRPr>
          </a:p>
          <a:p>
            <a:pPr algn="dist" defTabSz="1036371"/>
            <a:r>
              <a:rPr lang="zh-CN" altLang="en-US" sz="4100" b="1" dirty="0">
                <a:solidFill>
                  <a:prstClr val="black"/>
                </a:solidFill>
                <a:latin typeface="微软雅黑" panose="020B0503020204020204" pitchFamily="34" charset="-122"/>
                <a:ea typeface="微软雅黑" panose="020B0503020204020204" pitchFamily="34" charset="-122"/>
              </a:rPr>
              <a:t>权</a:t>
            </a:r>
            <a:endParaRPr lang="en-US" altLang="zh-CN" sz="4100" b="1" dirty="0">
              <a:solidFill>
                <a:prstClr val="black"/>
              </a:solidFill>
              <a:latin typeface="微软雅黑" panose="020B0503020204020204" pitchFamily="34" charset="-122"/>
              <a:ea typeface="微软雅黑" panose="020B0503020204020204" pitchFamily="34" charset="-122"/>
            </a:endParaRPr>
          </a:p>
          <a:p>
            <a:pPr algn="dist" defTabSz="1036371"/>
            <a:r>
              <a:rPr lang="zh-CN" altLang="en-US" sz="4100" b="1" dirty="0">
                <a:solidFill>
                  <a:prstClr val="black"/>
                </a:solidFill>
                <a:latin typeface="微软雅黑" panose="020B0503020204020204" pitchFamily="34" charset="-122"/>
                <a:ea typeface="微软雅黑" panose="020B0503020204020204" pitchFamily="34" charset="-122"/>
              </a:rPr>
              <a:t>的</a:t>
            </a:r>
            <a:endParaRPr lang="en-US" altLang="zh-CN" sz="4100" b="1" dirty="0">
              <a:solidFill>
                <a:prstClr val="black"/>
              </a:solidFill>
              <a:latin typeface="微软雅黑" panose="020B0503020204020204" pitchFamily="34" charset="-122"/>
              <a:ea typeface="微软雅黑" panose="020B0503020204020204" pitchFamily="34" charset="-122"/>
            </a:endParaRPr>
          </a:p>
          <a:p>
            <a:pPr algn="dist" defTabSz="1036371"/>
            <a:r>
              <a:rPr lang="zh-CN" altLang="en-US" sz="4100" b="1" dirty="0">
                <a:solidFill>
                  <a:prstClr val="black"/>
                </a:solidFill>
                <a:latin typeface="微软雅黑" panose="020B0503020204020204" pitchFamily="34" charset="-122"/>
                <a:ea typeface="微软雅黑" panose="020B0503020204020204" pitchFamily="34" charset="-122"/>
              </a:rPr>
              <a:t>并</a:t>
            </a:r>
            <a:endParaRPr lang="en-US" altLang="zh-CN" sz="4100" b="1" dirty="0">
              <a:solidFill>
                <a:prstClr val="black"/>
              </a:solidFill>
              <a:latin typeface="微软雅黑" panose="020B0503020204020204" pitchFamily="34" charset="-122"/>
              <a:ea typeface="微软雅黑" panose="020B0503020204020204" pitchFamily="34" charset="-122"/>
            </a:endParaRPr>
          </a:p>
          <a:p>
            <a:pPr algn="dist" defTabSz="1036371"/>
            <a:r>
              <a:rPr lang="zh-CN" altLang="en-US" sz="4100" b="1" dirty="0">
                <a:solidFill>
                  <a:prstClr val="black"/>
                </a:solidFill>
                <a:latin typeface="微软雅黑" panose="020B0503020204020204" pitchFamily="34" charset="-122"/>
                <a:ea typeface="微软雅黑" panose="020B0503020204020204" pitchFamily="34" charset="-122"/>
              </a:rPr>
              <a:t>立</a:t>
            </a:r>
          </a:p>
        </p:txBody>
      </p:sp>
      <p:sp>
        <p:nvSpPr>
          <p:cNvPr id="2" name="矩形 1"/>
          <p:cNvSpPr/>
          <p:nvPr/>
        </p:nvSpPr>
        <p:spPr>
          <a:xfrm>
            <a:off x="2731525" y="1338630"/>
            <a:ext cx="1107909" cy="461620"/>
          </a:xfrm>
          <a:prstGeom prst="rect">
            <a:avLst/>
          </a:prstGeom>
        </p:spPr>
        <p:txBody>
          <a:bodyPr wrap="none" lIns="91397" tIns="45698" rIns="91397" bIns="45698">
            <a:spAutoFit/>
          </a:bodyPr>
          <a:lstStyle/>
          <a:p>
            <a:pPr algn="ctr" defTabSz="1068788"/>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a:rPr>
              <a:t>契丹族</a:t>
            </a:r>
          </a:p>
        </p:txBody>
      </p:sp>
      <p:sp>
        <p:nvSpPr>
          <p:cNvPr id="3" name="矩形 2"/>
          <p:cNvSpPr/>
          <p:nvPr/>
        </p:nvSpPr>
        <p:spPr>
          <a:xfrm>
            <a:off x="4292763" y="1113276"/>
            <a:ext cx="1107909" cy="830952"/>
          </a:xfrm>
          <a:prstGeom prst="rect">
            <a:avLst/>
          </a:prstGeom>
        </p:spPr>
        <p:txBody>
          <a:bodyPr wrap="none" lIns="91397" tIns="45698" rIns="91397" bIns="45698">
            <a:spAutoFit/>
          </a:bodyPr>
          <a:lstStyle/>
          <a:p>
            <a:pPr algn="ctr" defTabSz="1068788"/>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a:rPr>
              <a:t>耶律</a:t>
            </a:r>
            <a:endPar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a:endParaRPr>
          </a:p>
          <a:p>
            <a:pPr algn="ctr" defTabSz="1068788"/>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a:rPr>
              <a:t>阿保机</a:t>
            </a:r>
          </a:p>
        </p:txBody>
      </p:sp>
      <p:sp>
        <p:nvSpPr>
          <p:cNvPr id="4" name="矩形 3"/>
          <p:cNvSpPr/>
          <p:nvPr/>
        </p:nvSpPr>
        <p:spPr>
          <a:xfrm>
            <a:off x="7962453" y="2160301"/>
            <a:ext cx="1415685" cy="461620"/>
          </a:xfrm>
          <a:prstGeom prst="rect">
            <a:avLst/>
          </a:prstGeom>
        </p:spPr>
        <p:txBody>
          <a:bodyPr wrap="none" lIns="91397" tIns="45698" rIns="91397" bIns="45698">
            <a:spAutoFit/>
          </a:bodyPr>
          <a:lstStyle/>
          <a:p>
            <a:pPr algn="ctr" defTabSz="1068788"/>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a:rPr>
              <a:t>东京开封</a:t>
            </a:r>
          </a:p>
        </p:txBody>
      </p:sp>
      <p:sp>
        <p:nvSpPr>
          <p:cNvPr id="20" name="矩形 19"/>
          <p:cNvSpPr/>
          <p:nvPr/>
        </p:nvSpPr>
        <p:spPr>
          <a:xfrm>
            <a:off x="2724397" y="3807006"/>
            <a:ext cx="1107909" cy="461620"/>
          </a:xfrm>
          <a:prstGeom prst="rect">
            <a:avLst/>
          </a:prstGeom>
        </p:spPr>
        <p:txBody>
          <a:bodyPr wrap="none" lIns="91397" tIns="45698" rIns="91397" bIns="45698">
            <a:spAutoFit/>
          </a:bodyPr>
          <a:lstStyle/>
          <a:p>
            <a:pPr algn="ctr" defTabSz="1068788"/>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a:rPr>
              <a:t>女真族</a:t>
            </a:r>
          </a:p>
        </p:txBody>
      </p:sp>
      <p:sp>
        <p:nvSpPr>
          <p:cNvPr id="21" name="矩形 20"/>
          <p:cNvSpPr/>
          <p:nvPr/>
        </p:nvSpPr>
        <p:spPr>
          <a:xfrm>
            <a:off x="4392639" y="2140476"/>
            <a:ext cx="1107909" cy="461620"/>
          </a:xfrm>
          <a:prstGeom prst="rect">
            <a:avLst/>
          </a:prstGeom>
        </p:spPr>
        <p:txBody>
          <a:bodyPr wrap="none" lIns="91397" tIns="45698" rIns="91397" bIns="45698">
            <a:spAutoFit/>
          </a:bodyPr>
          <a:lstStyle/>
          <a:p>
            <a:pPr algn="ctr" defTabSz="1068788"/>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a:rPr>
              <a:t>赵匡胤</a:t>
            </a:r>
          </a:p>
        </p:txBody>
      </p:sp>
      <p:sp>
        <p:nvSpPr>
          <p:cNvPr id="22" name="矩形 21"/>
          <p:cNvSpPr/>
          <p:nvPr/>
        </p:nvSpPr>
        <p:spPr>
          <a:xfrm>
            <a:off x="2731524" y="2927638"/>
            <a:ext cx="1107909" cy="461620"/>
          </a:xfrm>
          <a:prstGeom prst="rect">
            <a:avLst/>
          </a:prstGeom>
        </p:spPr>
        <p:txBody>
          <a:bodyPr wrap="none" lIns="91397" tIns="45698" rIns="91397" bIns="45698">
            <a:spAutoFit/>
          </a:bodyPr>
          <a:lstStyle/>
          <a:p>
            <a:pPr algn="ctr" defTabSz="1068788"/>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a:rPr>
              <a:t>党项族</a:t>
            </a:r>
          </a:p>
        </p:txBody>
      </p:sp>
      <p:sp>
        <p:nvSpPr>
          <p:cNvPr id="23" name="矩形 22"/>
          <p:cNvSpPr/>
          <p:nvPr/>
        </p:nvSpPr>
        <p:spPr>
          <a:xfrm>
            <a:off x="4446644" y="3140369"/>
            <a:ext cx="800132" cy="461620"/>
          </a:xfrm>
          <a:prstGeom prst="rect">
            <a:avLst/>
          </a:prstGeom>
        </p:spPr>
        <p:txBody>
          <a:bodyPr wrap="none" lIns="91397" tIns="45698" rIns="91397" bIns="45698">
            <a:spAutoFit/>
          </a:bodyPr>
          <a:lstStyle/>
          <a:p>
            <a:pPr algn="ctr" defTabSz="1068788"/>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a:rPr>
              <a:t>元昊</a:t>
            </a:r>
          </a:p>
        </p:txBody>
      </p:sp>
      <p:sp>
        <p:nvSpPr>
          <p:cNvPr id="24" name="矩形 23"/>
          <p:cNvSpPr/>
          <p:nvPr/>
        </p:nvSpPr>
        <p:spPr>
          <a:xfrm>
            <a:off x="4482570" y="4737494"/>
            <a:ext cx="800132" cy="461620"/>
          </a:xfrm>
          <a:prstGeom prst="rect">
            <a:avLst/>
          </a:prstGeom>
        </p:spPr>
        <p:txBody>
          <a:bodyPr wrap="none" lIns="91397" tIns="45698" rIns="91397" bIns="45698">
            <a:spAutoFit/>
          </a:bodyPr>
          <a:lstStyle/>
          <a:p>
            <a:pPr algn="ctr" defTabSz="1068788"/>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a:rPr>
              <a:t>赵构</a:t>
            </a:r>
          </a:p>
        </p:txBody>
      </p:sp>
      <p:sp>
        <p:nvSpPr>
          <p:cNvPr id="25" name="矩形 24"/>
          <p:cNvSpPr/>
          <p:nvPr/>
        </p:nvSpPr>
        <p:spPr>
          <a:xfrm>
            <a:off x="7776968" y="4520800"/>
            <a:ext cx="1633516" cy="830952"/>
          </a:xfrm>
          <a:prstGeom prst="rect">
            <a:avLst/>
          </a:prstGeom>
        </p:spPr>
        <p:txBody>
          <a:bodyPr wrap="square" lIns="91397" tIns="45698" rIns="91397" bIns="45698">
            <a:spAutoFit/>
          </a:bodyPr>
          <a:lstStyle/>
          <a:p>
            <a:pPr algn="ctr" defTabSz="1068788"/>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a:rPr>
              <a:t>临安</a:t>
            </a:r>
            <a:endPar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a:endParaRPr>
          </a:p>
          <a:p>
            <a:pPr algn="ctr" defTabSz="1068788"/>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a:rPr>
              <a:t>（今杭州）</a:t>
            </a:r>
          </a:p>
        </p:txBody>
      </p:sp>
      <p:sp>
        <p:nvSpPr>
          <p:cNvPr id="26" name="矩形 25"/>
          <p:cNvSpPr/>
          <p:nvPr/>
        </p:nvSpPr>
        <p:spPr>
          <a:xfrm>
            <a:off x="4104556" y="5544679"/>
            <a:ext cx="1584176" cy="769397"/>
          </a:xfrm>
          <a:prstGeom prst="rect">
            <a:avLst/>
          </a:prstGeom>
        </p:spPr>
        <p:txBody>
          <a:bodyPr wrap="square" lIns="91397" tIns="45698" rIns="91397" bIns="45698">
            <a:spAutoFit/>
          </a:bodyPr>
          <a:lstStyle/>
          <a:p>
            <a:pPr algn="ctr" defTabSz="1068788"/>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a:rPr>
              <a:t>铁木真</a:t>
            </a:r>
          </a:p>
          <a:p>
            <a:pPr algn="ctr" defTabSz="1068788"/>
            <a:r>
              <a:rPr lang="zh-CN" altLang="en-US" sz="2000" b="1" kern="100" dirty="0">
                <a:solidFill>
                  <a:prstClr val="black"/>
                </a:solidFill>
                <a:latin typeface="微软雅黑" panose="020B0503020204020204" pitchFamily="34" charset="-122"/>
                <a:ea typeface="微软雅黑" panose="020B0503020204020204" pitchFamily="34" charset="-122"/>
                <a:cs typeface="Times New Roman" panose="02020603050405020304"/>
              </a:rPr>
              <a:t>（成吉思汗）</a:t>
            </a:r>
          </a:p>
        </p:txBody>
      </p:sp>
      <p:sp>
        <p:nvSpPr>
          <p:cNvPr id="27" name="矩形 26"/>
          <p:cNvSpPr/>
          <p:nvPr/>
        </p:nvSpPr>
        <p:spPr>
          <a:xfrm>
            <a:off x="4292763" y="6461539"/>
            <a:ext cx="1107909" cy="461620"/>
          </a:xfrm>
          <a:prstGeom prst="rect">
            <a:avLst/>
          </a:prstGeom>
        </p:spPr>
        <p:txBody>
          <a:bodyPr wrap="none" lIns="91397" tIns="45698" rIns="91397" bIns="45698">
            <a:spAutoFit/>
          </a:bodyPr>
          <a:lstStyle/>
          <a:p>
            <a:pPr algn="ctr" defTabSz="1068788"/>
            <a:r>
              <a:rPr lang="zh-CN" altLang="en-US" sz="2400" b="1" kern="100" dirty="0">
                <a:solidFill>
                  <a:srgbClr val="FF0000"/>
                </a:solidFill>
                <a:latin typeface="微软雅黑" panose="020B0503020204020204" pitchFamily="34" charset="-122"/>
                <a:ea typeface="微软雅黑" panose="020B0503020204020204" pitchFamily="34" charset="-122"/>
                <a:cs typeface="Times New Roman" panose="02020603050405020304"/>
              </a:rPr>
              <a:t>忽必烈</a:t>
            </a:r>
          </a:p>
        </p:txBody>
      </p:sp>
    </p:spTree>
    <p:extLst>
      <p:ext uri="{BB962C8B-B14F-4D97-AF65-F5344CB8AC3E}">
        <p14:creationId xmlns:p14="http://schemas.microsoft.com/office/powerpoint/2010/main" val="60046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anim calcmode="lin" valueType="num">
                                      <p:cBhvr>
                                        <p:cTn id="13" dur="250" fill="hold"/>
                                        <p:tgtEl>
                                          <p:spTgt spid="3"/>
                                        </p:tgtEl>
                                        <p:attrNameLst>
                                          <p:attrName>ppt_x</p:attrName>
                                        </p:attrNameLst>
                                      </p:cBhvr>
                                      <p:tavLst>
                                        <p:tav tm="0">
                                          <p:val>
                                            <p:strVal val="#ppt_x"/>
                                          </p:val>
                                        </p:tav>
                                        <p:tav tm="100000">
                                          <p:val>
                                            <p:strVal val="#ppt_x"/>
                                          </p:val>
                                        </p:tav>
                                      </p:tavLst>
                                    </p:anim>
                                    <p:anim calcmode="lin" valueType="num">
                                      <p:cBhvr>
                                        <p:cTn id="14" dur="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50"/>
                                        <p:tgtEl>
                                          <p:spTgt spid="4"/>
                                        </p:tgtEl>
                                      </p:cBhvr>
                                    </p:animEffect>
                                    <p:anim calcmode="lin" valueType="num">
                                      <p:cBhvr>
                                        <p:cTn id="20" dur="250" fill="hold"/>
                                        <p:tgtEl>
                                          <p:spTgt spid="4"/>
                                        </p:tgtEl>
                                        <p:attrNameLst>
                                          <p:attrName>ppt_x</p:attrName>
                                        </p:attrNameLst>
                                      </p:cBhvr>
                                      <p:tavLst>
                                        <p:tav tm="0">
                                          <p:val>
                                            <p:strVal val="#ppt_x"/>
                                          </p:val>
                                        </p:tav>
                                        <p:tav tm="100000">
                                          <p:val>
                                            <p:strVal val="#ppt_x"/>
                                          </p:val>
                                        </p:tav>
                                      </p:tavLst>
                                    </p:anim>
                                    <p:anim calcmode="lin" valueType="num">
                                      <p:cBhvr>
                                        <p:cTn id="21" dur="25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250"/>
                                        <p:tgtEl>
                                          <p:spTgt spid="21"/>
                                        </p:tgtEl>
                                      </p:cBhvr>
                                    </p:animEffect>
                                    <p:anim calcmode="lin" valueType="num">
                                      <p:cBhvr>
                                        <p:cTn id="25" dur="250" fill="hold"/>
                                        <p:tgtEl>
                                          <p:spTgt spid="21"/>
                                        </p:tgtEl>
                                        <p:attrNameLst>
                                          <p:attrName>ppt_x</p:attrName>
                                        </p:attrNameLst>
                                      </p:cBhvr>
                                      <p:tavLst>
                                        <p:tav tm="0">
                                          <p:val>
                                            <p:strVal val="#ppt_x"/>
                                          </p:val>
                                        </p:tav>
                                        <p:tav tm="100000">
                                          <p:val>
                                            <p:strVal val="#ppt_x"/>
                                          </p:val>
                                        </p:tav>
                                      </p:tavLst>
                                    </p:anim>
                                    <p:anim calcmode="lin" valueType="num">
                                      <p:cBhvr>
                                        <p:cTn id="26" dur="2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50"/>
                                        <p:tgtEl>
                                          <p:spTgt spid="23"/>
                                        </p:tgtEl>
                                      </p:cBhvr>
                                    </p:animEffect>
                                    <p:anim calcmode="lin" valueType="num">
                                      <p:cBhvr>
                                        <p:cTn id="32" dur="250" fill="hold"/>
                                        <p:tgtEl>
                                          <p:spTgt spid="23"/>
                                        </p:tgtEl>
                                        <p:attrNameLst>
                                          <p:attrName>ppt_x</p:attrName>
                                        </p:attrNameLst>
                                      </p:cBhvr>
                                      <p:tavLst>
                                        <p:tav tm="0">
                                          <p:val>
                                            <p:strVal val="#ppt_x"/>
                                          </p:val>
                                        </p:tav>
                                        <p:tav tm="100000">
                                          <p:val>
                                            <p:strVal val="#ppt_x"/>
                                          </p:val>
                                        </p:tav>
                                      </p:tavLst>
                                    </p:anim>
                                    <p:anim calcmode="lin" valueType="num">
                                      <p:cBhvr>
                                        <p:cTn id="33" dur="250" fill="hold"/>
                                        <p:tgtEl>
                                          <p:spTgt spid="2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250"/>
                                        <p:tgtEl>
                                          <p:spTgt spid="22"/>
                                        </p:tgtEl>
                                      </p:cBhvr>
                                    </p:animEffect>
                                    <p:anim calcmode="lin" valueType="num">
                                      <p:cBhvr>
                                        <p:cTn id="37" dur="250" fill="hold"/>
                                        <p:tgtEl>
                                          <p:spTgt spid="22"/>
                                        </p:tgtEl>
                                        <p:attrNameLst>
                                          <p:attrName>ppt_x</p:attrName>
                                        </p:attrNameLst>
                                      </p:cBhvr>
                                      <p:tavLst>
                                        <p:tav tm="0">
                                          <p:val>
                                            <p:strVal val="#ppt_x"/>
                                          </p:val>
                                        </p:tav>
                                        <p:tav tm="100000">
                                          <p:val>
                                            <p:strVal val="#ppt_x"/>
                                          </p:val>
                                        </p:tav>
                                      </p:tavLst>
                                    </p:anim>
                                    <p:anim calcmode="lin" valueType="num">
                                      <p:cBhvr>
                                        <p:cTn id="38" dur="2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250"/>
                                        <p:tgtEl>
                                          <p:spTgt spid="20"/>
                                        </p:tgtEl>
                                      </p:cBhvr>
                                    </p:animEffect>
                                    <p:anim calcmode="lin" valueType="num">
                                      <p:cBhvr>
                                        <p:cTn id="44" dur="250" fill="hold"/>
                                        <p:tgtEl>
                                          <p:spTgt spid="20"/>
                                        </p:tgtEl>
                                        <p:attrNameLst>
                                          <p:attrName>ppt_x</p:attrName>
                                        </p:attrNameLst>
                                      </p:cBhvr>
                                      <p:tavLst>
                                        <p:tav tm="0">
                                          <p:val>
                                            <p:strVal val="#ppt_x"/>
                                          </p:val>
                                        </p:tav>
                                        <p:tav tm="100000">
                                          <p:val>
                                            <p:strVal val="#ppt_x"/>
                                          </p:val>
                                        </p:tav>
                                      </p:tavLst>
                                    </p:anim>
                                    <p:anim calcmode="lin" valueType="num">
                                      <p:cBhvr>
                                        <p:cTn id="45" dur="2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250"/>
                                        <p:tgtEl>
                                          <p:spTgt spid="25"/>
                                        </p:tgtEl>
                                      </p:cBhvr>
                                    </p:animEffect>
                                    <p:anim calcmode="lin" valueType="num">
                                      <p:cBhvr>
                                        <p:cTn id="51" dur="250" fill="hold"/>
                                        <p:tgtEl>
                                          <p:spTgt spid="25"/>
                                        </p:tgtEl>
                                        <p:attrNameLst>
                                          <p:attrName>ppt_x</p:attrName>
                                        </p:attrNameLst>
                                      </p:cBhvr>
                                      <p:tavLst>
                                        <p:tav tm="0">
                                          <p:val>
                                            <p:strVal val="#ppt_x"/>
                                          </p:val>
                                        </p:tav>
                                        <p:tav tm="100000">
                                          <p:val>
                                            <p:strVal val="#ppt_x"/>
                                          </p:val>
                                        </p:tav>
                                      </p:tavLst>
                                    </p:anim>
                                    <p:anim calcmode="lin" valueType="num">
                                      <p:cBhvr>
                                        <p:cTn id="52" dur="250" fill="hold"/>
                                        <p:tgtEl>
                                          <p:spTgt spid="2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250"/>
                                        <p:tgtEl>
                                          <p:spTgt spid="24"/>
                                        </p:tgtEl>
                                      </p:cBhvr>
                                    </p:animEffect>
                                    <p:anim calcmode="lin" valueType="num">
                                      <p:cBhvr>
                                        <p:cTn id="56" dur="250" fill="hold"/>
                                        <p:tgtEl>
                                          <p:spTgt spid="24"/>
                                        </p:tgtEl>
                                        <p:attrNameLst>
                                          <p:attrName>ppt_x</p:attrName>
                                        </p:attrNameLst>
                                      </p:cBhvr>
                                      <p:tavLst>
                                        <p:tav tm="0">
                                          <p:val>
                                            <p:strVal val="#ppt_x"/>
                                          </p:val>
                                        </p:tav>
                                        <p:tav tm="100000">
                                          <p:val>
                                            <p:strVal val="#ppt_x"/>
                                          </p:val>
                                        </p:tav>
                                      </p:tavLst>
                                    </p:anim>
                                    <p:anim calcmode="lin" valueType="num">
                                      <p:cBhvr>
                                        <p:cTn id="57"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250" fill="hold"/>
                                        <p:tgtEl>
                                          <p:spTgt spid="26"/>
                                        </p:tgtEl>
                                        <p:attrNameLst>
                                          <p:attrName>ppt_x</p:attrName>
                                        </p:attrNameLst>
                                      </p:cBhvr>
                                      <p:tavLst>
                                        <p:tav tm="0">
                                          <p:val>
                                            <p:strVal val="#ppt_x"/>
                                          </p:val>
                                        </p:tav>
                                        <p:tav tm="100000">
                                          <p:val>
                                            <p:strVal val="#ppt_x"/>
                                          </p:val>
                                        </p:tav>
                                      </p:tavLst>
                                    </p:anim>
                                    <p:anim calcmode="lin" valueType="num">
                                      <p:cBhvr additive="base">
                                        <p:cTn id="63" dur="250" fill="hold"/>
                                        <p:tgtEl>
                                          <p:spTgt spid="26"/>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250" fill="hold"/>
                                        <p:tgtEl>
                                          <p:spTgt spid="27"/>
                                        </p:tgtEl>
                                        <p:attrNameLst>
                                          <p:attrName>ppt_x</p:attrName>
                                        </p:attrNameLst>
                                      </p:cBhvr>
                                      <p:tavLst>
                                        <p:tav tm="0">
                                          <p:val>
                                            <p:strVal val="#ppt_x"/>
                                          </p:val>
                                        </p:tav>
                                        <p:tav tm="100000">
                                          <p:val>
                                            <p:strVal val="#ppt_x"/>
                                          </p:val>
                                        </p:tav>
                                      </p:tavLst>
                                    </p:anim>
                                    <p:anim calcmode="lin" valueType="num">
                                      <p:cBhvr additive="base">
                                        <p:cTn id="67" dur="25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20" grpId="0"/>
      <p:bldP spid="21" grpId="0"/>
      <p:bldP spid="22" grpId="0"/>
      <p:bldP spid="23"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B6BF4D4-EC1D-4EFD-A6F9-838DAF6FA8AF}"/>
              </a:ext>
            </a:extLst>
          </p:cNvPr>
          <p:cNvPicPr>
            <a:picLocks noChangeAspect="1"/>
          </p:cNvPicPr>
          <p:nvPr/>
        </p:nvPicPr>
        <p:blipFill>
          <a:blip r:embed="rId3"/>
          <a:stretch>
            <a:fillRect/>
          </a:stretch>
        </p:blipFill>
        <p:spPr>
          <a:xfrm>
            <a:off x="3033" y="2755"/>
            <a:ext cx="14398767" cy="7198538"/>
          </a:xfrm>
          <a:prstGeom prst="rect">
            <a:avLst/>
          </a:prstGeom>
        </p:spPr>
      </p:pic>
      <p:pic>
        <p:nvPicPr>
          <p:cNvPr id="5" name="图片 4">
            <a:extLst>
              <a:ext uri="{FF2B5EF4-FFF2-40B4-BE49-F238E27FC236}">
                <a16:creationId xmlns:a16="http://schemas.microsoft.com/office/drawing/2014/main" xmlns="" id="{476A4E9E-5F0C-48D5-A808-ED64783BC1C4}"/>
              </a:ext>
            </a:extLst>
          </p:cNvPr>
          <p:cNvPicPr>
            <a:picLocks noChangeAspect="1"/>
          </p:cNvPicPr>
          <p:nvPr/>
        </p:nvPicPr>
        <p:blipFill rotWithShape="1">
          <a:blip r:embed="rId4">
            <a:extLst>
              <a:ext uri="{28A0092B-C50C-407E-A947-70E740481C1C}">
                <a14:useLocalDpi xmlns:a14="http://schemas.microsoft.com/office/drawing/2010/main" val="0"/>
              </a:ext>
            </a:extLst>
          </a:blip>
          <a:srcRect l="-1" t="81485" r="21"/>
          <a:stretch/>
        </p:blipFill>
        <p:spPr>
          <a:xfrm flipH="1">
            <a:off x="1" y="5867415"/>
            <a:ext cx="14398767" cy="1333077"/>
          </a:xfrm>
          <a:prstGeom prst="rect">
            <a:avLst/>
          </a:prstGeom>
        </p:spPr>
      </p:pic>
      <p:sp>
        <p:nvSpPr>
          <p:cNvPr id="18" name="矩形 17"/>
          <p:cNvSpPr/>
          <p:nvPr/>
        </p:nvSpPr>
        <p:spPr>
          <a:xfrm>
            <a:off x="4836230" y="72064"/>
            <a:ext cx="4732299" cy="830952"/>
          </a:xfrm>
          <a:prstGeom prst="rect">
            <a:avLst/>
          </a:prstGeom>
        </p:spPr>
        <p:txBody>
          <a:bodyPr wrap="none" lIns="91397" tIns="45698" rIns="91397" bIns="45698">
            <a:spAutoFit/>
          </a:bodyPr>
          <a:lstStyle/>
          <a:p>
            <a:pPr>
              <a:lnSpc>
                <a:spcPct val="150000"/>
              </a:lnSpc>
            </a:pPr>
            <a:r>
              <a:rPr lang="zh-CN" altLang="zh-CN" sz="3200" b="1" kern="100" dirty="0">
                <a:latin typeface="微软雅黑" panose="020B0503020204020204" pitchFamily="34" charset="-122"/>
                <a:ea typeface="微软雅黑" panose="020B0503020204020204" pitchFamily="34" charset="-122"/>
                <a:cs typeface="Times New Roman"/>
              </a:rPr>
              <a:t>实战训练—排序型选择题</a:t>
            </a:r>
            <a:endParaRPr lang="zh-CN" altLang="zh-CN" sz="2400" kern="100" dirty="0">
              <a:latin typeface="微软雅黑" panose="020B0503020204020204" pitchFamily="34" charset="-122"/>
              <a:ea typeface="微软雅黑" panose="020B0503020204020204" pitchFamily="34" charset="-122"/>
              <a:cs typeface="Times New Roman"/>
            </a:endParaRPr>
          </a:p>
        </p:txBody>
      </p:sp>
      <p:sp>
        <p:nvSpPr>
          <p:cNvPr id="19" name="矩形 18"/>
          <p:cNvSpPr/>
          <p:nvPr/>
        </p:nvSpPr>
        <p:spPr>
          <a:xfrm>
            <a:off x="-575864" y="864161"/>
            <a:ext cx="14977664" cy="646286"/>
          </a:xfrm>
          <a:prstGeom prst="rect">
            <a:avLst/>
          </a:prstGeom>
        </p:spPr>
        <p:txBody>
          <a:bodyPr wrap="square" lIns="91397" tIns="45698" rIns="91397" bIns="45698">
            <a:spAutoFit/>
          </a:bodyPr>
          <a:lstStyle/>
          <a:p>
            <a:pPr algn="just">
              <a:lnSpc>
                <a:spcPct val="150000"/>
              </a:lnSpc>
            </a:pPr>
            <a:r>
              <a:rPr lang="en-US" altLang="zh-CN" sz="2400" b="1" kern="100" dirty="0">
                <a:latin typeface="微软雅黑" panose="020B0503020204020204" pitchFamily="34" charset="-122"/>
                <a:ea typeface="微软雅黑" panose="020B0503020204020204" pitchFamily="34" charset="-122"/>
                <a:cs typeface="Times New Roman"/>
              </a:rPr>
              <a:t>        </a:t>
            </a:r>
            <a:r>
              <a:rPr lang="zh-CN" altLang="zh-CN" sz="2400" b="1" kern="100" dirty="0">
                <a:latin typeface="微软雅黑" panose="020B0503020204020204" pitchFamily="34" charset="-122"/>
                <a:ea typeface="微软雅黑" panose="020B0503020204020204" pitchFamily="34" charset="-122"/>
                <a:cs typeface="Times New Roman"/>
              </a:rPr>
              <a:t>所谓排序型选择题，即把打乱了顺序的事件按一定的要求（时间、空间或逻辑顺序）排列出正确的顺序。</a:t>
            </a:r>
            <a:endParaRPr lang="zh-CN" altLang="zh-CN" sz="1800" b="1" kern="100" dirty="0">
              <a:latin typeface="微软雅黑" panose="020B0503020204020204" pitchFamily="34" charset="-122"/>
              <a:ea typeface="微软雅黑" panose="020B0503020204020204" pitchFamily="34" charset="-122"/>
              <a:cs typeface="Times New Roman"/>
            </a:endParaRPr>
          </a:p>
        </p:txBody>
      </p:sp>
      <p:sp>
        <p:nvSpPr>
          <p:cNvPr id="20" name="矩形 19"/>
          <p:cNvSpPr/>
          <p:nvPr/>
        </p:nvSpPr>
        <p:spPr>
          <a:xfrm>
            <a:off x="216136" y="1512223"/>
            <a:ext cx="13825535" cy="2308280"/>
          </a:xfrm>
          <a:prstGeom prst="rect">
            <a:avLst/>
          </a:prstGeom>
          <a:solidFill>
            <a:schemeClr val="bg1"/>
          </a:solidFill>
        </p:spPr>
        <p:txBody>
          <a:bodyPr wrap="square" lIns="91397" tIns="45698" rIns="91397" bIns="45698">
            <a:spAutoFit/>
          </a:bodyPr>
          <a:lstStyle/>
          <a:p>
            <a:pPr lvl="0" algn="just">
              <a:lnSpc>
                <a:spcPct val="150000"/>
              </a:lnSpc>
            </a:pPr>
            <a:r>
              <a:rPr lang="zh-CN" altLang="zh-CN" sz="2400" b="1" kern="100" dirty="0">
                <a:solidFill>
                  <a:prstClr val="black"/>
                </a:solidFill>
                <a:latin typeface="微软雅黑" panose="020B0503020204020204" pitchFamily="34" charset="-122"/>
                <a:ea typeface="微软雅黑" panose="020B0503020204020204" pitchFamily="34" charset="-122"/>
                <a:cs typeface="Times New Roman"/>
              </a:rPr>
              <a:t>例题</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a:rPr>
              <a:t>1</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a:rPr>
              <a:t>：</a:t>
            </a:r>
            <a:r>
              <a:rPr lang="zh-CN" altLang="zh-CN" sz="2400" b="1" kern="100" dirty="0">
                <a:solidFill>
                  <a:prstClr val="black"/>
                </a:solidFill>
                <a:latin typeface="微软雅黑" panose="020B0503020204020204" pitchFamily="34" charset="-122"/>
                <a:ea typeface="微软雅黑" panose="020B0503020204020204" pitchFamily="34" charset="-122"/>
                <a:cs typeface="Times New Roman"/>
              </a:rPr>
              <a:t>按时间先后顺序排列下列事件，正确的是（</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a:rPr>
              <a:t>       </a:t>
            </a:r>
            <a:r>
              <a:rPr lang="zh-CN" altLang="zh-CN" sz="2400" b="1" kern="100" dirty="0">
                <a:solidFill>
                  <a:prstClr val="black"/>
                </a:solidFill>
                <a:latin typeface="微软雅黑" panose="020B0503020204020204" pitchFamily="34" charset="-122"/>
                <a:ea typeface="微软雅黑" panose="020B0503020204020204" pitchFamily="34" charset="-122"/>
                <a:cs typeface="Times New Roman"/>
              </a:rPr>
              <a:t>）</a:t>
            </a:r>
            <a:endParaRPr lang="zh-CN" altLang="zh-CN" sz="1800" b="1" kern="100" dirty="0">
              <a:solidFill>
                <a:prstClr val="black"/>
              </a:solidFill>
              <a:latin typeface="微软雅黑" panose="020B0503020204020204" pitchFamily="34" charset="-122"/>
              <a:ea typeface="微软雅黑" panose="020B0503020204020204" pitchFamily="34" charset="-122"/>
              <a:cs typeface="Times New Roman"/>
            </a:endParaRPr>
          </a:p>
          <a:p>
            <a:pPr lvl="0" algn="just">
              <a:lnSpc>
                <a:spcPct val="150000"/>
              </a:lnSpc>
            </a:pPr>
            <a:r>
              <a:rPr lang="zh-CN" altLang="zh-CN" sz="2400" b="1" kern="100" dirty="0">
                <a:solidFill>
                  <a:prstClr val="black"/>
                </a:solidFill>
                <a:latin typeface="微软雅黑" panose="020B0503020204020204" pitchFamily="34" charset="-122"/>
                <a:ea typeface="微软雅黑" panose="020B0503020204020204" pitchFamily="34" charset="-122"/>
                <a:cs typeface="Times New Roman"/>
              </a:rPr>
              <a:t>①北宋的建立</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a:rPr>
              <a:t>                              </a:t>
            </a:r>
            <a:r>
              <a:rPr lang="zh-CN" altLang="zh-CN" sz="2400" b="1" kern="100" dirty="0">
                <a:solidFill>
                  <a:prstClr val="black"/>
                </a:solidFill>
                <a:latin typeface="微软雅黑" panose="020B0503020204020204" pitchFamily="34" charset="-122"/>
                <a:ea typeface="微软雅黑" panose="020B0503020204020204" pitchFamily="34" charset="-122"/>
                <a:cs typeface="Times New Roman"/>
              </a:rPr>
              <a:t>②阿骨打建立金国</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a:rPr>
              <a:t>    </a:t>
            </a:r>
          </a:p>
          <a:p>
            <a:pPr lvl="0" algn="just">
              <a:lnSpc>
                <a:spcPct val="150000"/>
              </a:lnSpc>
            </a:pPr>
            <a:r>
              <a:rPr lang="zh-CN" altLang="zh-CN" sz="2400" b="1" kern="100" dirty="0">
                <a:solidFill>
                  <a:prstClr val="black"/>
                </a:solidFill>
                <a:latin typeface="微软雅黑" panose="020B0503020204020204" pitchFamily="34" charset="-122"/>
                <a:ea typeface="微软雅黑" panose="020B0503020204020204" pitchFamily="34" charset="-122"/>
                <a:cs typeface="Times New Roman"/>
              </a:rPr>
              <a:t>③元昊称大夏皇帝</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a:rPr>
              <a:t>                       </a:t>
            </a:r>
            <a:r>
              <a:rPr lang="zh-CN" altLang="zh-CN" sz="2400" b="1" kern="100" dirty="0">
                <a:solidFill>
                  <a:prstClr val="black"/>
                </a:solidFill>
                <a:latin typeface="微软雅黑" panose="020B0503020204020204" pitchFamily="34" charset="-122"/>
                <a:ea typeface="微软雅黑" panose="020B0503020204020204" pitchFamily="34" charset="-122"/>
                <a:cs typeface="Times New Roman"/>
              </a:rPr>
              <a:t>④阿保机建立契丹国</a:t>
            </a:r>
            <a:endParaRPr lang="en-US" altLang="zh-CN" sz="2400" b="1" kern="100" dirty="0">
              <a:solidFill>
                <a:prstClr val="black"/>
              </a:solidFill>
              <a:latin typeface="微软雅黑" panose="020B0503020204020204" pitchFamily="34" charset="-122"/>
              <a:ea typeface="微软雅黑" panose="020B0503020204020204" pitchFamily="34" charset="-122"/>
              <a:cs typeface="Times New Roman"/>
            </a:endParaRPr>
          </a:p>
          <a:p>
            <a:pPr lvl="0" algn="just">
              <a:lnSpc>
                <a:spcPct val="150000"/>
              </a:lnSpc>
            </a:pP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a:rPr>
              <a:t>A.</a:t>
            </a:r>
            <a:r>
              <a:rPr lang="zh-CN" altLang="zh-CN" sz="2400" b="1" kern="100" dirty="0">
                <a:solidFill>
                  <a:prstClr val="black"/>
                </a:solidFill>
                <a:latin typeface="微软雅黑" panose="020B0503020204020204" pitchFamily="34" charset="-122"/>
                <a:ea typeface="微软雅黑" panose="020B0503020204020204" pitchFamily="34" charset="-122"/>
                <a:cs typeface="Times New Roman"/>
              </a:rPr>
              <a:t>①②③④</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a:rPr>
              <a:t>       B.</a:t>
            </a:r>
            <a:r>
              <a:rPr lang="zh-CN" altLang="zh-CN" sz="2400" b="1" kern="100" dirty="0">
                <a:solidFill>
                  <a:prstClr val="black"/>
                </a:solidFill>
                <a:latin typeface="微软雅黑" panose="020B0503020204020204" pitchFamily="34" charset="-122"/>
                <a:ea typeface="微软雅黑" panose="020B0503020204020204" pitchFamily="34" charset="-122"/>
                <a:cs typeface="Times New Roman"/>
              </a:rPr>
              <a:t>①③②④</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a:rPr>
              <a:t>         C.</a:t>
            </a:r>
            <a:r>
              <a:rPr lang="zh-CN" altLang="zh-CN" sz="2400" b="1" kern="100" dirty="0">
                <a:solidFill>
                  <a:prstClr val="black"/>
                </a:solidFill>
                <a:latin typeface="微软雅黑" panose="020B0503020204020204" pitchFamily="34" charset="-122"/>
                <a:ea typeface="微软雅黑" panose="020B0503020204020204" pitchFamily="34" charset="-122"/>
                <a:cs typeface="Times New Roman"/>
              </a:rPr>
              <a:t>④③①②</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a:rPr>
              <a:t>        D.</a:t>
            </a:r>
            <a:r>
              <a:rPr lang="zh-CN" altLang="zh-CN" sz="2400" b="1" kern="100" dirty="0">
                <a:solidFill>
                  <a:prstClr val="black"/>
                </a:solidFill>
                <a:latin typeface="微软雅黑" panose="020B0503020204020204" pitchFamily="34" charset="-122"/>
                <a:ea typeface="微软雅黑" panose="020B0503020204020204" pitchFamily="34" charset="-122"/>
                <a:cs typeface="Times New Roman"/>
              </a:rPr>
              <a:t>④①③②</a:t>
            </a:r>
            <a:endParaRPr lang="zh-CN" altLang="zh-CN" sz="1800" b="1" kern="100" dirty="0">
              <a:solidFill>
                <a:prstClr val="black"/>
              </a:solidFill>
              <a:latin typeface="微软雅黑" panose="020B0503020204020204" pitchFamily="34" charset="-122"/>
              <a:ea typeface="微软雅黑" panose="020B0503020204020204" pitchFamily="34" charset="-122"/>
              <a:cs typeface="Times New Roman"/>
            </a:endParaRPr>
          </a:p>
        </p:txBody>
      </p:sp>
      <p:sp>
        <p:nvSpPr>
          <p:cNvPr id="21" name="TextBox 20"/>
          <p:cNvSpPr txBox="1"/>
          <p:nvPr/>
        </p:nvSpPr>
        <p:spPr>
          <a:xfrm>
            <a:off x="7202419" y="1516203"/>
            <a:ext cx="548352" cy="784733"/>
          </a:xfrm>
          <a:prstGeom prst="rect">
            <a:avLst/>
          </a:prstGeom>
          <a:noFill/>
        </p:spPr>
        <p:txBody>
          <a:bodyPr wrap="none" lIns="91343" tIns="45672" rIns="91343" bIns="45672" rtlCol="0">
            <a:spAutoFit/>
          </a:bodyPr>
          <a:lstStyle/>
          <a:p>
            <a:r>
              <a:rPr lang="en-US" altLang="zh-CN" sz="4500" b="1" dirty="0">
                <a:solidFill>
                  <a:srgbClr val="FF0000"/>
                </a:solidFill>
              </a:rPr>
              <a:t>D</a:t>
            </a:r>
            <a:endParaRPr lang="zh-CN" altLang="en-US" sz="4500" b="1" dirty="0">
              <a:solidFill>
                <a:srgbClr val="FF0000"/>
              </a:solidFill>
            </a:endParaRPr>
          </a:p>
        </p:txBody>
      </p:sp>
      <p:sp>
        <p:nvSpPr>
          <p:cNvPr id="22" name="TextBox 21"/>
          <p:cNvSpPr txBox="1"/>
          <p:nvPr/>
        </p:nvSpPr>
        <p:spPr>
          <a:xfrm>
            <a:off x="2808419" y="2143221"/>
            <a:ext cx="1207186" cy="523123"/>
          </a:xfrm>
          <a:prstGeom prst="rect">
            <a:avLst/>
          </a:prstGeom>
          <a:noFill/>
        </p:spPr>
        <p:txBody>
          <a:bodyPr wrap="none" lIns="91343" tIns="45672" rIns="91343" bIns="45672" rtlCol="0">
            <a:spAutoFit/>
          </a:bodyPr>
          <a:lstStyle/>
          <a:p>
            <a:r>
              <a:rPr lang="en-US" altLang="zh-CN" sz="2800" b="1" dirty="0">
                <a:solidFill>
                  <a:srgbClr val="FF0000"/>
                </a:solidFill>
                <a:latin typeface="微软雅黑" panose="020B0503020204020204" pitchFamily="34" charset="-122"/>
                <a:ea typeface="微软雅黑" panose="020B0503020204020204" pitchFamily="34" charset="-122"/>
              </a:rPr>
              <a:t>960</a:t>
            </a:r>
            <a:r>
              <a:rPr lang="zh-CN" altLang="en-US" sz="2800" b="1" dirty="0">
                <a:solidFill>
                  <a:srgbClr val="FF0000"/>
                </a:solidFill>
                <a:latin typeface="微软雅黑" panose="020B0503020204020204" pitchFamily="34" charset="-122"/>
                <a:ea typeface="微软雅黑" panose="020B0503020204020204" pitchFamily="34" charset="-122"/>
              </a:rPr>
              <a:t>年</a:t>
            </a:r>
          </a:p>
        </p:txBody>
      </p:sp>
      <p:sp>
        <p:nvSpPr>
          <p:cNvPr id="23" name="TextBox 22"/>
          <p:cNvSpPr txBox="1"/>
          <p:nvPr/>
        </p:nvSpPr>
        <p:spPr>
          <a:xfrm>
            <a:off x="7750861" y="2196565"/>
            <a:ext cx="1428400" cy="523123"/>
          </a:xfrm>
          <a:prstGeom prst="rect">
            <a:avLst/>
          </a:prstGeom>
          <a:noFill/>
        </p:spPr>
        <p:txBody>
          <a:bodyPr wrap="none" lIns="91343" tIns="45672" rIns="91343" bIns="45672" rtlCol="0">
            <a:spAutoFit/>
          </a:bodyPr>
          <a:lstStyle/>
          <a:p>
            <a:r>
              <a:rPr lang="en-US" altLang="zh-CN" sz="2800" b="1" dirty="0">
                <a:solidFill>
                  <a:srgbClr val="FF0000"/>
                </a:solidFill>
                <a:latin typeface="微软雅黑" panose="020B0503020204020204" pitchFamily="34" charset="-122"/>
                <a:ea typeface="微软雅黑" panose="020B0503020204020204" pitchFamily="34" charset="-122"/>
              </a:rPr>
              <a:t>1115</a:t>
            </a:r>
            <a:r>
              <a:rPr lang="zh-CN" altLang="en-US" sz="2800" b="1" dirty="0">
                <a:solidFill>
                  <a:srgbClr val="FF0000"/>
                </a:solidFill>
                <a:latin typeface="微软雅黑" panose="020B0503020204020204" pitchFamily="34" charset="-122"/>
                <a:ea typeface="微软雅黑" panose="020B0503020204020204" pitchFamily="34" charset="-122"/>
              </a:rPr>
              <a:t>年</a:t>
            </a:r>
          </a:p>
        </p:txBody>
      </p:sp>
      <p:sp>
        <p:nvSpPr>
          <p:cNvPr id="24" name="TextBox 23"/>
          <p:cNvSpPr txBox="1"/>
          <p:nvPr/>
        </p:nvSpPr>
        <p:spPr>
          <a:xfrm>
            <a:off x="2808420" y="2740213"/>
            <a:ext cx="1428400" cy="523123"/>
          </a:xfrm>
          <a:prstGeom prst="rect">
            <a:avLst/>
          </a:prstGeom>
          <a:noFill/>
        </p:spPr>
        <p:txBody>
          <a:bodyPr wrap="none" lIns="91343" tIns="45672" rIns="91343" bIns="45672" rtlCol="0">
            <a:spAutoFit/>
          </a:bodyPr>
          <a:lstStyle/>
          <a:p>
            <a:r>
              <a:rPr lang="en-US" altLang="zh-CN" sz="2800" b="1" dirty="0">
                <a:solidFill>
                  <a:srgbClr val="FF0000"/>
                </a:solidFill>
                <a:latin typeface="微软雅黑" panose="020B0503020204020204" pitchFamily="34" charset="-122"/>
                <a:ea typeface="微软雅黑" panose="020B0503020204020204" pitchFamily="34" charset="-122"/>
              </a:rPr>
              <a:t>1038</a:t>
            </a:r>
            <a:r>
              <a:rPr lang="zh-CN" altLang="en-US" sz="2800" b="1" dirty="0">
                <a:solidFill>
                  <a:srgbClr val="FF0000"/>
                </a:solidFill>
                <a:latin typeface="微软雅黑" panose="020B0503020204020204" pitchFamily="34" charset="-122"/>
                <a:ea typeface="微软雅黑" panose="020B0503020204020204" pitchFamily="34" charset="-122"/>
              </a:rPr>
              <a:t>年</a:t>
            </a:r>
          </a:p>
        </p:txBody>
      </p:sp>
      <p:sp>
        <p:nvSpPr>
          <p:cNvPr id="25" name="TextBox 24"/>
          <p:cNvSpPr txBox="1"/>
          <p:nvPr/>
        </p:nvSpPr>
        <p:spPr>
          <a:xfrm>
            <a:off x="7861469" y="2782659"/>
            <a:ext cx="1207186" cy="523123"/>
          </a:xfrm>
          <a:prstGeom prst="rect">
            <a:avLst/>
          </a:prstGeom>
          <a:noFill/>
        </p:spPr>
        <p:txBody>
          <a:bodyPr wrap="none" lIns="91343" tIns="45672" rIns="91343" bIns="45672" rtlCol="0">
            <a:spAutoFit/>
          </a:bodyPr>
          <a:lstStyle/>
          <a:p>
            <a:r>
              <a:rPr lang="en-US" altLang="zh-CN" sz="2800" b="1" dirty="0">
                <a:solidFill>
                  <a:srgbClr val="FF0000"/>
                </a:solidFill>
                <a:latin typeface="微软雅黑" panose="020B0503020204020204" pitchFamily="34" charset="-122"/>
                <a:ea typeface="微软雅黑" panose="020B0503020204020204" pitchFamily="34" charset="-122"/>
              </a:rPr>
              <a:t>916</a:t>
            </a:r>
            <a:r>
              <a:rPr lang="zh-CN" altLang="en-US" sz="2800" b="1" dirty="0">
                <a:solidFill>
                  <a:srgbClr val="FF0000"/>
                </a:solidFill>
                <a:latin typeface="微软雅黑" panose="020B0503020204020204" pitchFamily="34" charset="-122"/>
                <a:ea typeface="微软雅黑" panose="020B0503020204020204" pitchFamily="34" charset="-122"/>
              </a:rPr>
              <a:t>年</a:t>
            </a:r>
          </a:p>
        </p:txBody>
      </p:sp>
      <p:sp>
        <p:nvSpPr>
          <p:cNvPr id="26" name="矩形 25"/>
          <p:cNvSpPr/>
          <p:nvPr/>
        </p:nvSpPr>
        <p:spPr>
          <a:xfrm>
            <a:off x="216136" y="4032506"/>
            <a:ext cx="13825535" cy="2031281"/>
          </a:xfrm>
          <a:prstGeom prst="rect">
            <a:avLst/>
          </a:prstGeom>
          <a:solidFill>
            <a:srgbClr val="FFFF9B"/>
          </a:solidFill>
        </p:spPr>
        <p:txBody>
          <a:bodyPr wrap="square" lIns="91397" tIns="45698" rIns="91397" bIns="45698">
            <a:spAutoFit/>
          </a:bodyPr>
          <a:lstStyle/>
          <a:p>
            <a:pPr>
              <a:lnSpc>
                <a:spcPct val="150000"/>
              </a:lnSpc>
            </a:pPr>
            <a:r>
              <a:rPr lang="zh-CN" altLang="zh-CN" sz="2800" b="1" u="sng" kern="100" dirty="0">
                <a:latin typeface="微软雅黑" panose="020B0503020204020204" pitchFamily="34" charset="-122"/>
                <a:ea typeface="微软雅黑" panose="020B0503020204020204" pitchFamily="34" charset="-122"/>
                <a:cs typeface="Times New Roman"/>
              </a:rPr>
              <a:t>解法指导</a:t>
            </a:r>
            <a:r>
              <a:rPr lang="zh-CN" altLang="zh-CN" sz="2800" b="1" kern="100" dirty="0">
                <a:latin typeface="微软雅黑" panose="020B0503020204020204" pitchFamily="34" charset="-122"/>
                <a:ea typeface="微软雅黑" panose="020B0503020204020204" pitchFamily="34" charset="-122"/>
                <a:cs typeface="Times New Roman"/>
              </a:rPr>
              <a:t>：首先可采用逐个序号判断法解答，以时间先后，人物、事件出现的先后顺序排列，即可得出正确答案。其次还可采用</a:t>
            </a:r>
            <a:r>
              <a:rPr lang="zh-CN" altLang="zh-CN" sz="2800" b="1" kern="100" dirty="0">
                <a:solidFill>
                  <a:srgbClr val="FF0000"/>
                </a:solidFill>
                <a:latin typeface="微软雅黑" panose="020B0503020204020204" pitchFamily="34" charset="-122"/>
                <a:ea typeface="微软雅黑" panose="020B0503020204020204" pitchFamily="34" charset="-122"/>
                <a:cs typeface="Times New Roman"/>
              </a:rPr>
              <a:t>首尾判断法</a:t>
            </a:r>
            <a:r>
              <a:rPr lang="zh-CN" altLang="zh-CN" sz="2800" b="1" kern="100" dirty="0">
                <a:latin typeface="微软雅黑" panose="020B0503020204020204" pitchFamily="34" charset="-122"/>
                <a:ea typeface="微软雅黑" panose="020B0503020204020204" pitchFamily="34" charset="-122"/>
                <a:cs typeface="Times New Roman"/>
              </a:rPr>
              <a:t>解答，找出最先</a:t>
            </a:r>
            <a:r>
              <a:rPr lang="en-US" altLang="zh-CN" sz="2800" b="1" kern="100" dirty="0">
                <a:latin typeface="微软雅黑" panose="020B0503020204020204" pitchFamily="34" charset="-122"/>
                <a:ea typeface="微软雅黑" panose="020B0503020204020204" pitchFamily="34" charset="-122"/>
                <a:cs typeface="Times New Roman"/>
              </a:rPr>
              <a:t>(</a:t>
            </a:r>
            <a:r>
              <a:rPr lang="zh-CN" altLang="zh-CN" sz="2800" b="1" kern="100" dirty="0">
                <a:latin typeface="微软雅黑" panose="020B0503020204020204" pitchFamily="34" charset="-122"/>
                <a:ea typeface="微软雅黑" panose="020B0503020204020204" pitchFamily="34" charset="-122"/>
                <a:cs typeface="Times New Roman"/>
              </a:rPr>
              <a:t>早、快</a:t>
            </a:r>
            <a:r>
              <a:rPr lang="en-US" altLang="zh-CN" sz="2800" b="1" kern="100" dirty="0">
                <a:latin typeface="微软雅黑" panose="020B0503020204020204" pitchFamily="34" charset="-122"/>
                <a:ea typeface="微软雅黑" panose="020B0503020204020204" pitchFamily="34" charset="-122"/>
                <a:cs typeface="Times New Roman"/>
              </a:rPr>
              <a:t>)</a:t>
            </a:r>
            <a:r>
              <a:rPr lang="zh-CN" altLang="zh-CN" sz="2800" b="1" kern="100" dirty="0">
                <a:latin typeface="微软雅黑" panose="020B0503020204020204" pitchFamily="34" charset="-122"/>
                <a:ea typeface="微软雅黑" panose="020B0503020204020204" pitchFamily="34" charset="-122"/>
                <a:cs typeface="Times New Roman"/>
              </a:rPr>
              <a:t>、最后</a:t>
            </a:r>
            <a:r>
              <a:rPr lang="en-US" altLang="zh-CN" sz="2800" b="1" kern="100" dirty="0">
                <a:latin typeface="微软雅黑" panose="020B0503020204020204" pitchFamily="34" charset="-122"/>
                <a:ea typeface="微软雅黑" panose="020B0503020204020204" pitchFamily="34" charset="-122"/>
                <a:cs typeface="Times New Roman"/>
              </a:rPr>
              <a:t>(</a:t>
            </a:r>
            <a:r>
              <a:rPr lang="zh-CN" altLang="zh-CN" sz="2800" b="1" kern="100" dirty="0">
                <a:latin typeface="微软雅黑" panose="020B0503020204020204" pitchFamily="34" charset="-122"/>
                <a:ea typeface="微软雅黑" panose="020B0503020204020204" pitchFamily="34" charset="-122"/>
                <a:cs typeface="Times New Roman"/>
              </a:rPr>
              <a:t>晚、慢</a:t>
            </a:r>
            <a:r>
              <a:rPr lang="en-US" altLang="zh-CN" sz="2800" b="1" kern="100" dirty="0">
                <a:latin typeface="微软雅黑" panose="020B0503020204020204" pitchFamily="34" charset="-122"/>
                <a:ea typeface="微软雅黑" panose="020B0503020204020204" pitchFamily="34" charset="-122"/>
                <a:cs typeface="Times New Roman"/>
              </a:rPr>
              <a:t>)</a:t>
            </a:r>
            <a:r>
              <a:rPr lang="zh-CN" altLang="zh-CN" sz="2800" b="1" kern="100" dirty="0">
                <a:latin typeface="微软雅黑" panose="020B0503020204020204" pitchFamily="34" charset="-122"/>
                <a:ea typeface="微软雅黑" panose="020B0503020204020204" pitchFamily="34" charset="-122"/>
                <a:cs typeface="Times New Roman"/>
              </a:rPr>
              <a:t>，确定正确答案。</a:t>
            </a:r>
          </a:p>
        </p:txBody>
      </p:sp>
    </p:spTree>
    <p:extLst>
      <p:ext uri="{BB962C8B-B14F-4D97-AF65-F5344CB8AC3E}">
        <p14:creationId xmlns:p14="http://schemas.microsoft.com/office/powerpoint/2010/main" val="35114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50" fill="hold"/>
                                        <p:tgtEl>
                                          <p:spTgt spid="21"/>
                                        </p:tgtEl>
                                        <p:attrNameLst>
                                          <p:attrName>ppt_x</p:attrName>
                                        </p:attrNameLst>
                                      </p:cBhvr>
                                      <p:tavLst>
                                        <p:tav tm="0">
                                          <p:val>
                                            <p:strVal val="#ppt_x"/>
                                          </p:val>
                                        </p:tav>
                                        <p:tav tm="100000">
                                          <p:val>
                                            <p:strVal val="#ppt_x"/>
                                          </p:val>
                                        </p:tav>
                                      </p:tavLst>
                                    </p:anim>
                                    <p:anim calcmode="lin" valueType="num">
                                      <p:cBhvr additive="base">
                                        <p:cTn id="8" dur="25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50" fill="hold"/>
                                        <p:tgtEl>
                                          <p:spTgt spid="22"/>
                                        </p:tgtEl>
                                        <p:attrNameLst>
                                          <p:attrName>ppt_x</p:attrName>
                                        </p:attrNameLst>
                                      </p:cBhvr>
                                      <p:tavLst>
                                        <p:tav tm="0">
                                          <p:val>
                                            <p:strVal val="#ppt_x"/>
                                          </p:val>
                                        </p:tav>
                                        <p:tav tm="100000">
                                          <p:val>
                                            <p:strVal val="#ppt_x"/>
                                          </p:val>
                                        </p:tav>
                                      </p:tavLst>
                                    </p:anim>
                                    <p:anim calcmode="lin" valueType="num">
                                      <p:cBhvr additive="base">
                                        <p:cTn id="12" dur="25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250" fill="hold"/>
                                        <p:tgtEl>
                                          <p:spTgt spid="23"/>
                                        </p:tgtEl>
                                        <p:attrNameLst>
                                          <p:attrName>ppt_x</p:attrName>
                                        </p:attrNameLst>
                                      </p:cBhvr>
                                      <p:tavLst>
                                        <p:tav tm="0">
                                          <p:val>
                                            <p:strVal val="#ppt_x"/>
                                          </p:val>
                                        </p:tav>
                                        <p:tav tm="100000">
                                          <p:val>
                                            <p:strVal val="#ppt_x"/>
                                          </p:val>
                                        </p:tav>
                                      </p:tavLst>
                                    </p:anim>
                                    <p:anim calcmode="lin" valueType="num">
                                      <p:cBhvr additive="base">
                                        <p:cTn id="16" dur="25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250" fill="hold"/>
                                        <p:tgtEl>
                                          <p:spTgt spid="24"/>
                                        </p:tgtEl>
                                        <p:attrNameLst>
                                          <p:attrName>ppt_x</p:attrName>
                                        </p:attrNameLst>
                                      </p:cBhvr>
                                      <p:tavLst>
                                        <p:tav tm="0">
                                          <p:val>
                                            <p:strVal val="#ppt_x"/>
                                          </p:val>
                                        </p:tav>
                                        <p:tav tm="100000">
                                          <p:val>
                                            <p:strVal val="#ppt_x"/>
                                          </p:val>
                                        </p:tav>
                                      </p:tavLst>
                                    </p:anim>
                                    <p:anim calcmode="lin" valueType="num">
                                      <p:cBhvr additive="base">
                                        <p:cTn id="20" dur="25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250" fill="hold"/>
                                        <p:tgtEl>
                                          <p:spTgt spid="25"/>
                                        </p:tgtEl>
                                        <p:attrNameLst>
                                          <p:attrName>ppt_x</p:attrName>
                                        </p:attrNameLst>
                                      </p:cBhvr>
                                      <p:tavLst>
                                        <p:tav tm="0">
                                          <p:val>
                                            <p:strVal val="#ppt_x"/>
                                          </p:val>
                                        </p:tav>
                                        <p:tav tm="100000">
                                          <p:val>
                                            <p:strVal val="#ppt_x"/>
                                          </p:val>
                                        </p:tav>
                                      </p:tavLst>
                                    </p:anim>
                                    <p:anim calcmode="lin" valueType="num">
                                      <p:cBhvr additive="base">
                                        <p:cTn id="24" dur="25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250" fill="hold"/>
                                        <p:tgtEl>
                                          <p:spTgt spid="26"/>
                                        </p:tgtEl>
                                        <p:attrNameLst>
                                          <p:attrName>ppt_w</p:attrName>
                                        </p:attrNameLst>
                                      </p:cBhvr>
                                      <p:tavLst>
                                        <p:tav tm="0">
                                          <p:val>
                                            <p:fltVal val="0"/>
                                          </p:val>
                                        </p:tav>
                                        <p:tav tm="100000">
                                          <p:val>
                                            <p:strVal val="#ppt_w"/>
                                          </p:val>
                                        </p:tav>
                                      </p:tavLst>
                                    </p:anim>
                                    <p:anim calcmode="lin" valueType="num">
                                      <p:cBhvr>
                                        <p:cTn id="30" dur="250" fill="hold"/>
                                        <p:tgtEl>
                                          <p:spTgt spid="26"/>
                                        </p:tgtEl>
                                        <p:attrNameLst>
                                          <p:attrName>ppt_h</p:attrName>
                                        </p:attrNameLst>
                                      </p:cBhvr>
                                      <p:tavLst>
                                        <p:tav tm="0">
                                          <p:val>
                                            <p:fltVal val="0"/>
                                          </p:val>
                                        </p:tav>
                                        <p:tav tm="100000">
                                          <p:val>
                                            <p:strVal val="#ppt_h"/>
                                          </p:val>
                                        </p:tav>
                                      </p:tavLst>
                                    </p:anim>
                                    <p:animEffect transition="in" filter="fade">
                                      <p:cBhvr>
                                        <p:cTn id="31"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xmlns="" id="{1B6BF4D4-EC1D-4EFD-A6F9-838DAF6FA8AF}"/>
              </a:ext>
            </a:extLst>
          </p:cNvPr>
          <p:cNvPicPr>
            <a:picLocks noChangeAspect="1"/>
          </p:cNvPicPr>
          <p:nvPr/>
        </p:nvPicPr>
        <p:blipFill>
          <a:blip r:embed="rId3"/>
          <a:stretch>
            <a:fillRect/>
          </a:stretch>
        </p:blipFill>
        <p:spPr>
          <a:xfrm>
            <a:off x="3033" y="2755"/>
            <a:ext cx="14398767" cy="7198538"/>
          </a:xfrm>
          <a:prstGeom prst="rect">
            <a:avLst/>
          </a:prstGeom>
        </p:spPr>
      </p:pic>
      <p:pic>
        <p:nvPicPr>
          <p:cNvPr id="5" name="图片 4">
            <a:extLst>
              <a:ext uri="{FF2B5EF4-FFF2-40B4-BE49-F238E27FC236}">
                <a16:creationId xmlns:a16="http://schemas.microsoft.com/office/drawing/2014/main" xmlns="" id="{476A4E9E-5F0C-48D5-A808-ED64783BC1C4}"/>
              </a:ext>
            </a:extLst>
          </p:cNvPr>
          <p:cNvPicPr>
            <a:picLocks noChangeAspect="1"/>
          </p:cNvPicPr>
          <p:nvPr/>
        </p:nvPicPr>
        <p:blipFill rotWithShape="1">
          <a:blip r:embed="rId4">
            <a:extLst>
              <a:ext uri="{28A0092B-C50C-407E-A947-70E740481C1C}">
                <a14:useLocalDpi xmlns:a14="http://schemas.microsoft.com/office/drawing/2010/main" val="0"/>
              </a:ext>
            </a:extLst>
          </a:blip>
          <a:srcRect l="-1" t="81485" r="21"/>
          <a:stretch/>
        </p:blipFill>
        <p:spPr>
          <a:xfrm flipH="1">
            <a:off x="1152132" y="6408762"/>
            <a:ext cx="13321578" cy="857331"/>
          </a:xfrm>
          <a:prstGeom prst="rect">
            <a:avLst/>
          </a:prstGeom>
        </p:spPr>
      </p:pic>
      <p:sp>
        <p:nvSpPr>
          <p:cNvPr id="7" name="矩形 6"/>
          <p:cNvSpPr/>
          <p:nvPr/>
        </p:nvSpPr>
        <p:spPr>
          <a:xfrm>
            <a:off x="2448378" y="-71957"/>
            <a:ext cx="10174493" cy="1038701"/>
          </a:xfrm>
          <a:prstGeom prst="rect">
            <a:avLst/>
          </a:prstGeom>
        </p:spPr>
        <p:txBody>
          <a:bodyPr wrap="none" lIns="91397" tIns="45698" rIns="91397" bIns="45698">
            <a:spAutoFit/>
          </a:bodyPr>
          <a:lstStyle/>
          <a:p>
            <a:pPr>
              <a:lnSpc>
                <a:spcPct val="150000"/>
              </a:lnSpc>
            </a:pPr>
            <a:r>
              <a:rPr lang="zh-CN" altLang="en-US" sz="4100" b="1" kern="100" dirty="0">
                <a:latin typeface="微软雅黑" panose="020B0503020204020204" pitchFamily="34" charset="-122"/>
                <a:ea typeface="微软雅黑" panose="020B0503020204020204" pitchFamily="34" charset="-122"/>
                <a:cs typeface="Times New Roman"/>
              </a:rPr>
              <a:t>二</a:t>
            </a:r>
            <a:r>
              <a:rPr lang="zh-CN" altLang="zh-CN" sz="4100" b="1" kern="100" dirty="0">
                <a:latin typeface="微软雅黑" panose="020B0503020204020204" pitchFamily="34" charset="-122"/>
                <a:ea typeface="微软雅黑" panose="020B0503020204020204" pitchFamily="34" charset="-122"/>
                <a:cs typeface="Times New Roman"/>
              </a:rPr>
              <a:t>、宋代经济的发展、经济重心南移的完成</a:t>
            </a:r>
            <a:endParaRPr lang="zh-CN" altLang="zh-CN" sz="3200" kern="100" dirty="0">
              <a:latin typeface="微软雅黑" panose="020B0503020204020204" pitchFamily="34" charset="-122"/>
              <a:ea typeface="微软雅黑" panose="020B0503020204020204" pitchFamily="34" charset="-122"/>
              <a:cs typeface="Times New Roman"/>
            </a:endParaRPr>
          </a:p>
        </p:txBody>
      </p:sp>
      <p:sp>
        <p:nvSpPr>
          <p:cNvPr id="9" name="圆角矩形 8"/>
          <p:cNvSpPr/>
          <p:nvPr/>
        </p:nvSpPr>
        <p:spPr>
          <a:xfrm>
            <a:off x="268606" y="826182"/>
            <a:ext cx="13485024" cy="1940908"/>
          </a:xfrm>
          <a:prstGeom prst="roundRect">
            <a:avLst/>
          </a:prstGeom>
          <a:solidFill>
            <a:srgbClr val="FFFF9B"/>
          </a:solidFill>
        </p:spPr>
        <p:txBody>
          <a:bodyPr wrap="square" lIns="91397" tIns="45698" rIns="91397" bIns="45698">
            <a:spAutoFit/>
          </a:bodyPr>
          <a:lstStyle/>
          <a:p>
            <a:pPr indent="304650">
              <a:lnSpc>
                <a:spcPct val="150000"/>
              </a:lnSpc>
            </a:pPr>
            <a:r>
              <a:rPr lang="zh-CN" altLang="zh-CN" sz="3600" b="1" kern="100" dirty="0">
                <a:latin typeface="微软雅黑" panose="020B0503020204020204" pitchFamily="34" charset="-122"/>
                <a:ea typeface="微软雅黑" panose="020B0503020204020204" pitchFamily="34" charset="-122"/>
                <a:cs typeface="Times New Roman"/>
              </a:rPr>
              <a:t>剖析难点：两宋经济发展的表现</a:t>
            </a:r>
            <a:endParaRPr lang="zh-CN" altLang="zh-CN" sz="2800" b="1" kern="100" dirty="0">
              <a:latin typeface="微软雅黑" panose="020B0503020204020204" pitchFamily="34" charset="-122"/>
              <a:ea typeface="微软雅黑" panose="020B0503020204020204" pitchFamily="34" charset="-122"/>
              <a:cs typeface="Times New Roman"/>
            </a:endParaRPr>
          </a:p>
          <a:p>
            <a:pPr indent="304650">
              <a:lnSpc>
                <a:spcPct val="150000"/>
              </a:lnSpc>
            </a:pPr>
            <a:r>
              <a:rPr lang="zh-CN" altLang="zh-CN" sz="3600" b="1" kern="100" dirty="0">
                <a:latin typeface="微软雅黑" panose="020B0503020204020204" pitchFamily="34" charset="-122"/>
                <a:ea typeface="微软雅黑" panose="020B0503020204020204" pitchFamily="34" charset="-122"/>
                <a:cs typeface="Times New Roman"/>
              </a:rPr>
              <a:t>剖析重点：经济重心南移的</a:t>
            </a:r>
            <a:r>
              <a:rPr lang="zh-CN" altLang="zh-CN" sz="3600" b="1" u="sng" kern="100" dirty="0">
                <a:latin typeface="微软雅黑" panose="020B0503020204020204" pitchFamily="34" charset="-122"/>
                <a:ea typeface="微软雅黑" panose="020B0503020204020204" pitchFamily="34" charset="-122"/>
                <a:cs typeface="Times New Roman"/>
              </a:rPr>
              <a:t>过程</a:t>
            </a:r>
            <a:r>
              <a:rPr lang="zh-CN" altLang="zh-CN" sz="3600" b="1" kern="100" dirty="0">
                <a:latin typeface="微软雅黑" panose="020B0503020204020204" pitchFamily="34" charset="-122"/>
                <a:ea typeface="微软雅黑" panose="020B0503020204020204" pitchFamily="34" charset="-122"/>
                <a:cs typeface="Times New Roman"/>
              </a:rPr>
              <a:t>、</a:t>
            </a:r>
            <a:r>
              <a:rPr lang="zh-CN" altLang="zh-CN" sz="3600" b="1" kern="1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a:rPr>
              <a:t>原因</a:t>
            </a:r>
            <a:endParaRPr lang="zh-CN" altLang="zh-CN" sz="2800" b="1" kern="1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a:endParaRPr>
          </a:p>
        </p:txBody>
      </p:sp>
      <p:sp>
        <p:nvSpPr>
          <p:cNvPr id="10" name="矩形 9"/>
          <p:cNvSpPr/>
          <p:nvPr/>
        </p:nvSpPr>
        <p:spPr>
          <a:xfrm>
            <a:off x="360140" y="2618247"/>
            <a:ext cx="13681519" cy="4616604"/>
          </a:xfrm>
          <a:prstGeom prst="rect">
            <a:avLst/>
          </a:prstGeom>
        </p:spPr>
        <p:txBody>
          <a:bodyPr wrap="square" lIns="91397" tIns="45698" rIns="91397" bIns="45698">
            <a:spAutoFit/>
          </a:bodyPr>
          <a:lstStyle/>
          <a:p>
            <a:pPr lvl="0">
              <a:lnSpc>
                <a:spcPct val="150000"/>
              </a:lnSpc>
            </a:pPr>
            <a:r>
              <a:rPr lang="zh-CN" altLang="zh-CN" sz="2800" b="1" kern="100" dirty="0">
                <a:solidFill>
                  <a:prstClr val="black"/>
                </a:solidFill>
                <a:latin typeface="华文仿宋" panose="02010600040101010101" pitchFamily="2" charset="-122"/>
                <a:ea typeface="华文仿宋" panose="02010600040101010101" pitchFamily="2" charset="-122"/>
                <a:cs typeface="Times New Roman"/>
              </a:rPr>
              <a:t>【</a:t>
            </a:r>
            <a:r>
              <a:rPr lang="zh-CN" altLang="en-US" sz="2800" b="1" kern="100" dirty="0">
                <a:solidFill>
                  <a:prstClr val="black"/>
                </a:solidFill>
                <a:latin typeface="华文仿宋" panose="02010600040101010101" pitchFamily="2" charset="-122"/>
                <a:ea typeface="华文仿宋" panose="02010600040101010101" pitchFamily="2" charset="-122"/>
                <a:cs typeface="Times New Roman"/>
              </a:rPr>
              <a:t>原因</a:t>
            </a:r>
            <a:r>
              <a:rPr lang="zh-CN" altLang="zh-CN" sz="2800" b="1" kern="100" dirty="0">
                <a:solidFill>
                  <a:prstClr val="black"/>
                </a:solidFill>
                <a:latin typeface="华文仿宋" panose="02010600040101010101" pitchFamily="2" charset="-122"/>
                <a:ea typeface="华文仿宋" panose="02010600040101010101" pitchFamily="2" charset="-122"/>
                <a:cs typeface="Times New Roman"/>
              </a:rPr>
              <a:t>】</a:t>
            </a:r>
            <a:endParaRPr lang="en-US" altLang="zh-CN" sz="2800" b="1" kern="100" dirty="0">
              <a:solidFill>
                <a:prstClr val="black"/>
              </a:solidFill>
              <a:latin typeface="华文仿宋" panose="02010600040101010101" pitchFamily="2" charset="-122"/>
              <a:ea typeface="华文仿宋" panose="02010600040101010101" pitchFamily="2" charset="-122"/>
              <a:cs typeface="Times New Roman"/>
            </a:endParaRPr>
          </a:p>
          <a:p>
            <a:pPr lvl="0">
              <a:lnSpc>
                <a:spcPct val="150000"/>
              </a:lnSpc>
            </a:pPr>
            <a:r>
              <a:rPr lang="zh-CN" altLang="zh-CN" sz="2800" b="1" kern="100" dirty="0">
                <a:solidFill>
                  <a:prstClr val="black"/>
                </a:solidFill>
                <a:latin typeface="华文仿宋" panose="02010600040101010101" pitchFamily="2" charset="-122"/>
                <a:ea typeface="华文仿宋" panose="02010600040101010101" pitchFamily="2" charset="-122"/>
                <a:cs typeface="Times New Roman"/>
              </a:rPr>
              <a:t>①经济因素：自唐晚期以来，大量的中原人口南迁，带去了先进的生产技术和劳动力，为南方经济发展提供了条件。</a:t>
            </a:r>
            <a:endParaRPr lang="zh-CN" altLang="zh-CN" sz="2000" b="1" kern="100" dirty="0">
              <a:solidFill>
                <a:prstClr val="black"/>
              </a:solidFill>
              <a:latin typeface="华文仿宋" panose="02010600040101010101" pitchFamily="2" charset="-122"/>
              <a:ea typeface="华文仿宋" panose="02010600040101010101" pitchFamily="2" charset="-122"/>
              <a:cs typeface="Times New Roman"/>
            </a:endParaRPr>
          </a:p>
          <a:p>
            <a:pPr>
              <a:lnSpc>
                <a:spcPct val="150000"/>
              </a:lnSpc>
            </a:pPr>
            <a:r>
              <a:rPr lang="zh-CN" altLang="zh-CN" sz="2800" b="1" kern="100" dirty="0">
                <a:solidFill>
                  <a:prstClr val="black"/>
                </a:solidFill>
                <a:latin typeface="华文仿宋" panose="02010600040101010101" pitchFamily="2" charset="-122"/>
                <a:ea typeface="华文仿宋" panose="02010600040101010101" pitchFamily="2" charset="-122"/>
                <a:cs typeface="Times New Roman"/>
              </a:rPr>
              <a:t>②政治因素：自唐末以来，北方战乱频繁，南方相对稳定，促进了南方经济发展。</a:t>
            </a:r>
            <a:endParaRPr lang="zh-CN" altLang="zh-CN" sz="2000" b="1" kern="100" dirty="0">
              <a:solidFill>
                <a:prstClr val="black"/>
              </a:solidFill>
              <a:latin typeface="华文仿宋" panose="02010600040101010101" pitchFamily="2" charset="-122"/>
              <a:ea typeface="华文仿宋" panose="02010600040101010101" pitchFamily="2" charset="-122"/>
              <a:cs typeface="Times New Roman"/>
            </a:endParaRPr>
          </a:p>
          <a:p>
            <a:pPr>
              <a:lnSpc>
                <a:spcPct val="150000"/>
              </a:lnSpc>
            </a:pPr>
            <a:r>
              <a:rPr lang="zh-CN" altLang="zh-CN" sz="2800" b="1" kern="100" dirty="0">
                <a:solidFill>
                  <a:prstClr val="black"/>
                </a:solidFill>
                <a:latin typeface="华文仿宋" panose="02010600040101010101" pitchFamily="2" charset="-122"/>
                <a:ea typeface="华文仿宋" panose="02010600040101010101" pitchFamily="2" charset="-122"/>
                <a:cs typeface="Times New Roman"/>
              </a:rPr>
              <a:t>③自然条件：南方自然条件优越，适宜农业发展。</a:t>
            </a:r>
            <a:endParaRPr lang="zh-CN" altLang="zh-CN" sz="2000" b="1" kern="100" dirty="0">
              <a:solidFill>
                <a:prstClr val="black"/>
              </a:solidFill>
              <a:latin typeface="华文仿宋" panose="02010600040101010101" pitchFamily="2" charset="-122"/>
              <a:ea typeface="华文仿宋" panose="02010600040101010101" pitchFamily="2" charset="-122"/>
              <a:cs typeface="Times New Roman"/>
            </a:endParaRPr>
          </a:p>
          <a:p>
            <a:pPr lvl="0">
              <a:lnSpc>
                <a:spcPct val="150000"/>
              </a:lnSpc>
            </a:pPr>
            <a:r>
              <a:rPr lang="zh-CN" altLang="zh-CN" sz="2800" b="1" kern="100" dirty="0">
                <a:solidFill>
                  <a:prstClr val="black"/>
                </a:solidFill>
                <a:latin typeface="华文仿宋" panose="02010600040101010101" pitchFamily="2" charset="-122"/>
                <a:ea typeface="华文仿宋" panose="02010600040101010101" pitchFamily="2" charset="-122"/>
                <a:cs typeface="Times New Roman"/>
              </a:rPr>
              <a:t>④政府政策、劳动人民：南方政府的重视与支持；南迁的人民和南方人民的共同辛勤劳动。</a:t>
            </a:r>
            <a:endParaRPr lang="zh-CN" altLang="zh-CN" sz="2000" b="1" kern="100" dirty="0">
              <a:solidFill>
                <a:prstClr val="black"/>
              </a:solidFill>
              <a:latin typeface="华文仿宋" panose="02010600040101010101" pitchFamily="2" charset="-122"/>
              <a:ea typeface="华文仿宋" panose="02010600040101010101" pitchFamily="2" charset="-122"/>
              <a:cs typeface="Times New Roman"/>
            </a:endParaRPr>
          </a:p>
        </p:txBody>
      </p:sp>
      <p:sp>
        <p:nvSpPr>
          <p:cNvPr id="6" name="矩形 5"/>
          <p:cNvSpPr/>
          <p:nvPr/>
        </p:nvSpPr>
        <p:spPr>
          <a:xfrm>
            <a:off x="6624836" y="948928"/>
            <a:ext cx="5570756" cy="923330"/>
          </a:xfrm>
          <a:prstGeom prst="rect">
            <a:avLst/>
          </a:prstGeom>
        </p:spPr>
        <p:txBody>
          <a:bodyPr wrap="none">
            <a:spAutoFit/>
          </a:bodyPr>
          <a:lstStyle/>
          <a:p>
            <a:pPr lvl="0" indent="304650">
              <a:lnSpc>
                <a:spcPct val="150000"/>
              </a:lnSpc>
            </a:pPr>
            <a:r>
              <a:rPr lang="zh-CN" altLang="en-US" sz="3600" b="1" kern="100" dirty="0">
                <a:latin typeface="微软雅黑" panose="020B0503020204020204" pitchFamily="34" charset="-122"/>
                <a:ea typeface="微软雅黑" panose="020B0503020204020204" pitchFamily="34" charset="-122"/>
                <a:cs typeface="Times New Roman"/>
              </a:rPr>
              <a:t>（农业、手工业、</a:t>
            </a:r>
            <a:r>
              <a:rPr lang="zh-CN" altLang="en-US" sz="3600" b="1" u="sng" kern="1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a:rPr>
              <a:t>商业</a:t>
            </a:r>
            <a:r>
              <a:rPr lang="zh-CN" altLang="en-US" sz="3600" b="1" kern="100" dirty="0">
                <a:latin typeface="微软雅黑" panose="020B0503020204020204" pitchFamily="34" charset="-122"/>
                <a:ea typeface="微软雅黑" panose="020B0503020204020204" pitchFamily="34" charset="-122"/>
                <a:cs typeface="Times New Roman"/>
              </a:rPr>
              <a:t>）</a:t>
            </a:r>
            <a:endParaRPr lang="zh-CN" altLang="zh-CN" sz="3600" b="1" kern="100" dirty="0">
              <a:latin typeface="微软雅黑" panose="020B0503020204020204" pitchFamily="34" charset="-122"/>
              <a:ea typeface="微软雅黑" panose="020B0503020204020204" pitchFamily="34" charset="-122"/>
              <a:cs typeface="Times New Roman"/>
            </a:endParaRPr>
          </a:p>
        </p:txBody>
      </p:sp>
    </p:spTree>
    <p:extLst>
      <p:ext uri="{BB962C8B-B14F-4D97-AF65-F5344CB8AC3E}">
        <p14:creationId xmlns:p14="http://schemas.microsoft.com/office/powerpoint/2010/main" val="70572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B6BF4D4-EC1D-4EFD-A6F9-838DAF6FA8AF}"/>
              </a:ext>
            </a:extLst>
          </p:cNvPr>
          <p:cNvPicPr>
            <a:picLocks noChangeAspect="1"/>
          </p:cNvPicPr>
          <p:nvPr/>
        </p:nvPicPr>
        <p:blipFill>
          <a:blip r:embed="rId2"/>
          <a:stretch>
            <a:fillRect/>
          </a:stretch>
        </p:blipFill>
        <p:spPr>
          <a:xfrm>
            <a:off x="3033" y="2755"/>
            <a:ext cx="14398767" cy="7198538"/>
          </a:xfrm>
          <a:prstGeom prst="rect">
            <a:avLst/>
          </a:prstGeom>
        </p:spPr>
      </p:pic>
      <p:pic>
        <p:nvPicPr>
          <p:cNvPr id="5" name="图片 4">
            <a:extLst>
              <a:ext uri="{FF2B5EF4-FFF2-40B4-BE49-F238E27FC236}">
                <a16:creationId xmlns:a16="http://schemas.microsoft.com/office/drawing/2014/main" xmlns="" id="{476A4E9E-5F0C-48D5-A808-ED64783BC1C4}"/>
              </a:ext>
            </a:extLst>
          </p:cNvPr>
          <p:cNvPicPr>
            <a:picLocks noChangeAspect="1"/>
          </p:cNvPicPr>
          <p:nvPr/>
        </p:nvPicPr>
        <p:blipFill rotWithShape="1">
          <a:blip r:embed="rId3">
            <a:extLst>
              <a:ext uri="{28A0092B-C50C-407E-A947-70E740481C1C}">
                <a14:useLocalDpi xmlns:a14="http://schemas.microsoft.com/office/drawing/2010/main" val="0"/>
              </a:ext>
            </a:extLst>
          </a:blip>
          <a:srcRect l="-1" t="81485" r="21"/>
          <a:stretch/>
        </p:blipFill>
        <p:spPr>
          <a:xfrm flipH="1">
            <a:off x="1080225" y="6343152"/>
            <a:ext cx="13321578" cy="857331"/>
          </a:xfrm>
          <a:prstGeom prst="rect">
            <a:avLst/>
          </a:prstGeom>
        </p:spPr>
      </p:pic>
      <p:sp>
        <p:nvSpPr>
          <p:cNvPr id="2" name="标题 1"/>
          <p:cNvSpPr>
            <a:spLocks noGrp="1"/>
          </p:cNvSpPr>
          <p:nvPr>
            <p:ph type="title"/>
          </p:nvPr>
        </p:nvSpPr>
        <p:spPr>
          <a:xfrm>
            <a:off x="649688" y="648122"/>
            <a:ext cx="13391972" cy="1769907"/>
          </a:xfrm>
          <a:solidFill>
            <a:srgbClr val="FFFF9B"/>
          </a:solidFill>
        </p:spPr>
        <p:txBody>
          <a:bodyPr wrap="square">
            <a:spAutoFit/>
          </a:bodyPr>
          <a:lstStyle/>
          <a:p>
            <a:pPr indent="304650" algn="l" defTabSz="1068154">
              <a:lnSpc>
                <a:spcPct val="150000"/>
              </a:lnSpc>
            </a:pPr>
            <a:r>
              <a:rPr lang="zh-CN" altLang="en-US" sz="3600" b="1" kern="100" dirty="0" smtClean="0">
                <a:latin typeface="微软雅黑" panose="020B0503020204020204" pitchFamily="34" charset="-122"/>
                <a:ea typeface="微软雅黑" panose="020B0503020204020204" pitchFamily="34" charset="-122"/>
                <a:cs typeface="Times New Roman"/>
              </a:rPr>
              <a:t>延伸拓展：从</a:t>
            </a:r>
            <a:r>
              <a:rPr lang="zh-CN" altLang="en-US" sz="3600" b="1" kern="100" dirty="0">
                <a:latin typeface="微软雅黑" panose="020B0503020204020204" pitchFamily="34" charset="-122"/>
                <a:ea typeface="微软雅黑" panose="020B0503020204020204" pitchFamily="34" charset="-122"/>
                <a:cs typeface="Times New Roman"/>
              </a:rPr>
              <a:t>古代经济重心南移的过程中，对我们今天的经济</a:t>
            </a:r>
            <a:r>
              <a:rPr lang="zh-CN" altLang="en-US" sz="3600" b="1" kern="100" dirty="0" smtClean="0">
                <a:latin typeface="微软雅黑" panose="020B0503020204020204" pitchFamily="34" charset="-122"/>
                <a:ea typeface="微软雅黑" panose="020B0503020204020204" pitchFamily="34" charset="-122"/>
                <a:cs typeface="Times New Roman"/>
              </a:rPr>
              <a:t>建  </a:t>
            </a:r>
            <a:r>
              <a:rPr lang="en-US" altLang="zh-CN" sz="3600" b="1" kern="100" dirty="0" smtClean="0">
                <a:latin typeface="微软雅黑" panose="020B0503020204020204" pitchFamily="34" charset="-122"/>
                <a:ea typeface="微软雅黑" panose="020B0503020204020204" pitchFamily="34" charset="-122"/>
                <a:cs typeface="Times New Roman"/>
              </a:rPr>
              <a:t/>
            </a:r>
            <a:br>
              <a:rPr lang="en-US" altLang="zh-CN" sz="3600" b="1" kern="100" dirty="0" smtClean="0">
                <a:latin typeface="微软雅黑" panose="020B0503020204020204" pitchFamily="34" charset="-122"/>
                <a:ea typeface="微软雅黑" panose="020B0503020204020204" pitchFamily="34" charset="-122"/>
                <a:cs typeface="Times New Roman"/>
              </a:rPr>
            </a:br>
            <a:r>
              <a:rPr lang="en-US" altLang="zh-CN" sz="3600" b="1" kern="100" dirty="0">
                <a:latin typeface="微软雅黑" panose="020B0503020204020204" pitchFamily="34" charset="-122"/>
                <a:ea typeface="微软雅黑" panose="020B0503020204020204" pitchFamily="34" charset="-122"/>
                <a:cs typeface="Times New Roman"/>
              </a:rPr>
              <a:t> </a:t>
            </a:r>
            <a:r>
              <a:rPr lang="en-US" altLang="zh-CN" sz="3600" b="1" kern="100" dirty="0" smtClean="0">
                <a:latin typeface="微软雅黑" panose="020B0503020204020204" pitchFamily="34" charset="-122"/>
                <a:ea typeface="微软雅黑" panose="020B0503020204020204" pitchFamily="34" charset="-122"/>
                <a:cs typeface="Times New Roman"/>
              </a:rPr>
              <a:t> </a:t>
            </a:r>
            <a:r>
              <a:rPr lang="zh-CN" altLang="en-US" sz="3600" b="1" kern="100" dirty="0" smtClean="0">
                <a:latin typeface="微软雅黑" panose="020B0503020204020204" pitchFamily="34" charset="-122"/>
                <a:ea typeface="微软雅黑" panose="020B0503020204020204" pitchFamily="34" charset="-122"/>
                <a:cs typeface="Times New Roman"/>
              </a:rPr>
              <a:t>设有</a:t>
            </a:r>
            <a:r>
              <a:rPr lang="zh-CN" altLang="en-US" sz="3600" b="1" kern="100" dirty="0">
                <a:latin typeface="微软雅黑" panose="020B0503020204020204" pitchFamily="34" charset="-122"/>
                <a:ea typeface="微软雅黑" panose="020B0503020204020204" pitchFamily="34" charset="-122"/>
                <a:cs typeface="Times New Roman"/>
              </a:rPr>
              <a:t>何启示？</a:t>
            </a:r>
          </a:p>
        </p:txBody>
      </p:sp>
      <p:sp>
        <p:nvSpPr>
          <p:cNvPr id="3" name="内容占位符 2"/>
          <p:cNvSpPr>
            <a:spLocks noGrp="1"/>
          </p:cNvSpPr>
          <p:nvPr>
            <p:ph idx="1"/>
          </p:nvPr>
        </p:nvSpPr>
        <p:spPr>
          <a:xfrm>
            <a:off x="648173" y="2674500"/>
            <a:ext cx="13249472" cy="677064"/>
          </a:xfrm>
        </p:spPr>
        <p:txBody>
          <a:bodyPr wrap="square" lIns="91397" tIns="45698" rIns="91397" bIns="45698">
            <a:spAutoFit/>
          </a:bodyPr>
          <a:lstStyle/>
          <a:p>
            <a:pPr marL="0" indent="0" defTabSz="1068154">
              <a:lnSpc>
                <a:spcPct val="150000"/>
              </a:lnSpc>
              <a:buNone/>
            </a:pPr>
            <a:r>
              <a:rPr lang="en-US" altLang="zh-CN" sz="2800" b="1" kern="100" dirty="0">
                <a:solidFill>
                  <a:prstClr val="black"/>
                </a:solidFill>
                <a:latin typeface="华文仿宋" panose="02010600040101010101" pitchFamily="2" charset="-122"/>
                <a:ea typeface="华文仿宋" panose="02010600040101010101" pitchFamily="2" charset="-122"/>
                <a:cs typeface="Times New Roman"/>
              </a:rPr>
              <a:t>【</a:t>
            </a:r>
            <a:r>
              <a:rPr lang="zh-CN" altLang="en-US" sz="2800" b="1" kern="100" dirty="0">
                <a:solidFill>
                  <a:prstClr val="black"/>
                </a:solidFill>
                <a:latin typeface="华文仿宋" panose="02010600040101010101" pitchFamily="2" charset="-122"/>
                <a:ea typeface="华文仿宋" panose="02010600040101010101" pitchFamily="2" charset="-122"/>
                <a:cs typeface="Times New Roman"/>
              </a:rPr>
              <a:t>启示</a:t>
            </a:r>
            <a:r>
              <a:rPr lang="en-US" altLang="zh-CN" sz="2800" b="1" kern="100" dirty="0" smtClean="0">
                <a:solidFill>
                  <a:prstClr val="black"/>
                </a:solidFill>
                <a:latin typeface="华文仿宋" panose="02010600040101010101" pitchFamily="2" charset="-122"/>
                <a:ea typeface="华文仿宋" panose="02010600040101010101" pitchFamily="2" charset="-122"/>
                <a:cs typeface="Times New Roman"/>
              </a:rPr>
              <a:t>】</a:t>
            </a:r>
          </a:p>
        </p:txBody>
      </p:sp>
      <p:sp>
        <p:nvSpPr>
          <p:cNvPr id="6" name="矩形 5"/>
          <p:cNvSpPr/>
          <p:nvPr/>
        </p:nvSpPr>
        <p:spPr>
          <a:xfrm>
            <a:off x="936204" y="5587638"/>
            <a:ext cx="12601400" cy="677108"/>
          </a:xfrm>
          <a:prstGeom prst="rect">
            <a:avLst/>
          </a:prstGeom>
        </p:spPr>
        <p:txBody>
          <a:bodyPr wrap="square">
            <a:spAutoFit/>
          </a:bodyPr>
          <a:lstStyle/>
          <a:p>
            <a:pPr lvl="0">
              <a:lnSpc>
                <a:spcPct val="150000"/>
              </a:lnSpc>
              <a:spcBef>
                <a:spcPct val="20000"/>
              </a:spcBef>
            </a:pPr>
            <a:r>
              <a:rPr lang="zh-CN" altLang="en-US" sz="2800" b="1" kern="100" dirty="0" smtClean="0">
                <a:solidFill>
                  <a:prstClr val="black"/>
                </a:solidFill>
                <a:latin typeface="华文仿宋" panose="02010600040101010101" pitchFamily="2" charset="-122"/>
                <a:ea typeface="华文仿宋" panose="02010600040101010101" pitchFamily="2" charset="-122"/>
                <a:cs typeface="Times New Roman"/>
              </a:rPr>
              <a:t>④</a:t>
            </a:r>
            <a:r>
              <a:rPr lang="zh-CN" altLang="en-US" sz="2800" b="1" kern="100" dirty="0">
                <a:solidFill>
                  <a:prstClr val="black"/>
                </a:solidFill>
                <a:latin typeface="华文仿宋" panose="02010600040101010101" pitchFamily="2" charset="-122"/>
                <a:ea typeface="华文仿宋" panose="02010600040101010101" pitchFamily="2" charset="-122"/>
                <a:cs typeface="Times New Roman"/>
              </a:rPr>
              <a:t>要坚持可持续发展，保护生态环境、爱护自然等等。</a:t>
            </a:r>
          </a:p>
        </p:txBody>
      </p:sp>
      <p:sp>
        <p:nvSpPr>
          <p:cNvPr id="7" name="矩形 6"/>
          <p:cNvSpPr/>
          <p:nvPr/>
        </p:nvSpPr>
        <p:spPr>
          <a:xfrm>
            <a:off x="911998" y="3384426"/>
            <a:ext cx="6288901" cy="738664"/>
          </a:xfrm>
          <a:prstGeom prst="rect">
            <a:avLst/>
          </a:prstGeom>
        </p:spPr>
        <p:txBody>
          <a:bodyPr wrap="none">
            <a:spAutoFit/>
          </a:bodyPr>
          <a:lstStyle/>
          <a:p>
            <a:pPr lvl="0">
              <a:lnSpc>
                <a:spcPct val="150000"/>
              </a:lnSpc>
              <a:spcBef>
                <a:spcPct val="20000"/>
              </a:spcBef>
            </a:pPr>
            <a:r>
              <a:rPr lang="zh-CN" altLang="en-US" sz="2800" b="1" kern="100" dirty="0">
                <a:solidFill>
                  <a:prstClr val="black"/>
                </a:solidFill>
                <a:latin typeface="华文仿宋" panose="02010600040101010101" pitchFamily="2" charset="-122"/>
                <a:ea typeface="华文仿宋" panose="02010600040101010101" pitchFamily="2" charset="-122"/>
                <a:cs typeface="Times New Roman"/>
              </a:rPr>
              <a:t>①政局的稳定是经济发展的必要条件；</a:t>
            </a:r>
            <a:endParaRPr lang="en-US" altLang="zh-CN" sz="2800" b="1" kern="100" dirty="0">
              <a:solidFill>
                <a:prstClr val="black"/>
              </a:solidFill>
              <a:latin typeface="华文仿宋" panose="02010600040101010101" pitchFamily="2" charset="-122"/>
              <a:ea typeface="华文仿宋" panose="02010600040101010101" pitchFamily="2" charset="-122"/>
              <a:cs typeface="Times New Roman"/>
            </a:endParaRPr>
          </a:p>
        </p:txBody>
      </p:sp>
      <p:sp>
        <p:nvSpPr>
          <p:cNvPr id="8" name="矩形 7"/>
          <p:cNvSpPr/>
          <p:nvPr/>
        </p:nvSpPr>
        <p:spPr>
          <a:xfrm>
            <a:off x="936204" y="4123090"/>
            <a:ext cx="12241355" cy="738664"/>
          </a:xfrm>
          <a:prstGeom prst="rect">
            <a:avLst/>
          </a:prstGeom>
        </p:spPr>
        <p:txBody>
          <a:bodyPr wrap="square">
            <a:spAutoFit/>
          </a:bodyPr>
          <a:lstStyle/>
          <a:p>
            <a:pPr lvl="0">
              <a:lnSpc>
                <a:spcPct val="150000"/>
              </a:lnSpc>
              <a:spcBef>
                <a:spcPct val="20000"/>
              </a:spcBef>
            </a:pPr>
            <a:r>
              <a:rPr lang="zh-CN" altLang="en-US" sz="2800" b="1" kern="100" dirty="0">
                <a:solidFill>
                  <a:prstClr val="black"/>
                </a:solidFill>
                <a:latin typeface="华文仿宋" panose="02010600040101010101" pitchFamily="2" charset="-122"/>
                <a:ea typeface="华文仿宋" panose="02010600040101010101" pitchFamily="2" charset="-122"/>
                <a:cs typeface="Times New Roman"/>
              </a:rPr>
              <a:t>②统治者对经济发展的重视程度是经济发展的重要因素；</a:t>
            </a:r>
            <a:endParaRPr lang="en-US" altLang="zh-CN" sz="2800" b="1" kern="100" dirty="0">
              <a:solidFill>
                <a:prstClr val="black"/>
              </a:solidFill>
              <a:latin typeface="华文仿宋" panose="02010600040101010101" pitchFamily="2" charset="-122"/>
              <a:ea typeface="华文仿宋" panose="02010600040101010101" pitchFamily="2" charset="-122"/>
              <a:cs typeface="Times New Roman"/>
            </a:endParaRPr>
          </a:p>
        </p:txBody>
      </p:sp>
      <p:sp>
        <p:nvSpPr>
          <p:cNvPr id="9" name="矩形 8"/>
          <p:cNvSpPr/>
          <p:nvPr/>
        </p:nvSpPr>
        <p:spPr>
          <a:xfrm>
            <a:off x="936204" y="4829229"/>
            <a:ext cx="13321480" cy="738664"/>
          </a:xfrm>
          <a:prstGeom prst="rect">
            <a:avLst/>
          </a:prstGeom>
        </p:spPr>
        <p:txBody>
          <a:bodyPr wrap="square">
            <a:spAutoFit/>
          </a:bodyPr>
          <a:lstStyle/>
          <a:p>
            <a:pPr lvl="0">
              <a:lnSpc>
                <a:spcPct val="150000"/>
              </a:lnSpc>
              <a:spcBef>
                <a:spcPct val="20000"/>
              </a:spcBef>
            </a:pPr>
            <a:r>
              <a:rPr lang="zh-CN" altLang="en-US" sz="2800" b="1" kern="100" dirty="0">
                <a:solidFill>
                  <a:prstClr val="black"/>
                </a:solidFill>
                <a:latin typeface="华文仿宋" panose="02010600040101010101" pitchFamily="2" charset="-122"/>
                <a:ea typeface="华文仿宋" panose="02010600040101010101" pitchFamily="2" charset="-122"/>
                <a:cs typeface="Times New Roman"/>
              </a:rPr>
              <a:t>③及时引进、运用最先进的科学技术于经济建设中是促进经济快速发展的重要保证；</a:t>
            </a:r>
            <a:endParaRPr lang="en-US" altLang="zh-CN" sz="2800" b="1" kern="100" dirty="0">
              <a:solidFill>
                <a:prstClr val="black"/>
              </a:solidFill>
              <a:latin typeface="华文仿宋" panose="02010600040101010101" pitchFamily="2" charset="-122"/>
              <a:ea typeface="华文仿宋" panose="02010600040101010101" pitchFamily="2" charset="-122"/>
              <a:cs typeface="Times New Roman"/>
            </a:endParaRPr>
          </a:p>
        </p:txBody>
      </p:sp>
      <p:pic>
        <p:nvPicPr>
          <p:cNvPr id="6146" name="Picture 2" descr="C:\Users\HHH\Desktop\视频水印小.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7275" y="6681788"/>
            <a:ext cx="2108200" cy="2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70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50"/>
                                        <p:tgtEl>
                                          <p:spTgt spid="8"/>
                                        </p:tgtEl>
                                      </p:cBhvr>
                                    </p:animEffect>
                                    <p:anim calcmode="lin" valueType="num">
                                      <p:cBhvr>
                                        <p:cTn id="15" dur="250" fill="hold"/>
                                        <p:tgtEl>
                                          <p:spTgt spid="8"/>
                                        </p:tgtEl>
                                        <p:attrNameLst>
                                          <p:attrName>ppt_x</p:attrName>
                                        </p:attrNameLst>
                                      </p:cBhvr>
                                      <p:tavLst>
                                        <p:tav tm="0">
                                          <p:val>
                                            <p:strVal val="#ppt_x"/>
                                          </p:val>
                                        </p:tav>
                                        <p:tav tm="100000">
                                          <p:val>
                                            <p:strVal val="#ppt_x"/>
                                          </p:val>
                                        </p:tav>
                                      </p:tavLst>
                                    </p:anim>
                                    <p:anim calcmode="lin" valueType="num">
                                      <p:cBhvr>
                                        <p:cTn id="16"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50"/>
                                        <p:tgtEl>
                                          <p:spTgt spid="9"/>
                                        </p:tgtEl>
                                      </p:cBhvr>
                                    </p:animEffect>
                                    <p:anim calcmode="lin" valueType="num">
                                      <p:cBhvr>
                                        <p:cTn id="22" dur="250" fill="hold"/>
                                        <p:tgtEl>
                                          <p:spTgt spid="9"/>
                                        </p:tgtEl>
                                        <p:attrNameLst>
                                          <p:attrName>ppt_x</p:attrName>
                                        </p:attrNameLst>
                                      </p:cBhvr>
                                      <p:tavLst>
                                        <p:tav tm="0">
                                          <p:val>
                                            <p:strVal val="#ppt_x"/>
                                          </p:val>
                                        </p:tav>
                                        <p:tav tm="100000">
                                          <p:val>
                                            <p:strVal val="#ppt_x"/>
                                          </p:val>
                                        </p:tav>
                                      </p:tavLst>
                                    </p:anim>
                                    <p:anim calcmode="lin" valueType="num">
                                      <p:cBhvr>
                                        <p:cTn id="23"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50"/>
                                        <p:tgtEl>
                                          <p:spTgt spid="6"/>
                                        </p:tgtEl>
                                      </p:cBhvr>
                                    </p:animEffect>
                                    <p:anim calcmode="lin" valueType="num">
                                      <p:cBhvr>
                                        <p:cTn id="29" dur="250" fill="hold"/>
                                        <p:tgtEl>
                                          <p:spTgt spid="6"/>
                                        </p:tgtEl>
                                        <p:attrNameLst>
                                          <p:attrName>ppt_x</p:attrName>
                                        </p:attrNameLst>
                                      </p:cBhvr>
                                      <p:tavLst>
                                        <p:tav tm="0">
                                          <p:val>
                                            <p:strVal val="#ppt_x"/>
                                          </p:val>
                                        </p:tav>
                                        <p:tav tm="100000">
                                          <p:val>
                                            <p:strVal val="#ppt_x"/>
                                          </p:val>
                                        </p:tav>
                                      </p:tavLst>
                                    </p:anim>
                                    <p:anim calcmode="lin" valueType="num">
                                      <p:cBhvr>
                                        <p:cTn id="30"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QUIZZES" val="0"/>
  <p:tag name="ISPRING_RESOURCE_PATHS_HASH" val="875d5e6560ba36884527413a53517d17866972f5"/>
</p:tagLst>
</file>

<file path=ppt/theme/theme1.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0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1404</TotalTime>
  <Words>2311</Words>
  <Application>Microsoft Office PowerPoint</Application>
  <PresentationFormat>自定义</PresentationFormat>
  <Paragraphs>394</Paragraphs>
  <Slides>17</Slides>
  <Notes>8</Notes>
  <HiddenSlides>0</HiddenSlides>
  <MMClips>0</MMClips>
  <ScaleCrop>false</ScaleCrop>
  <HeadingPairs>
    <vt:vector size="4" baseType="variant">
      <vt:variant>
        <vt:lpstr>主题</vt:lpstr>
      </vt:variant>
      <vt:variant>
        <vt:i4>3</vt:i4>
      </vt:variant>
      <vt:variant>
        <vt:lpstr>幻灯片标题</vt:lpstr>
      </vt:variant>
      <vt:variant>
        <vt:i4>17</vt:i4>
      </vt:variant>
    </vt:vector>
  </HeadingPairs>
  <TitlesOfParts>
    <vt:vector size="20" baseType="lpstr">
      <vt:lpstr>4_Office 主题​​</vt:lpstr>
      <vt:lpstr>Office 主题​​</vt:lpstr>
      <vt:lpstr>10_Office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延伸拓展：从古代经济重心南移的过程中，对我们今天的经济建     设有何启示？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Sky123.Org</dc:creator>
  <cp:lastModifiedBy>HHH</cp:lastModifiedBy>
  <cp:revision>2032</cp:revision>
  <cp:lastPrinted>2019-06-18T01:28:51Z</cp:lastPrinted>
  <dcterms:created xsi:type="dcterms:W3CDTF">2015-10-28T12:59:00Z</dcterms:created>
  <dcterms:modified xsi:type="dcterms:W3CDTF">2019-09-27T17:05:05Z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