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81" r:id="rId6"/>
    <p:sldId id="4769" r:id="rId7"/>
    <p:sldId id="4830" r:id="rId8"/>
    <p:sldId id="4798" r:id="rId9"/>
    <p:sldId id="4831" r:id="rId10"/>
    <p:sldId id="282" r:id="rId11"/>
    <p:sldId id="4832" r:id="rId12"/>
    <p:sldId id="4834" r:id="rId13"/>
    <p:sldId id="4835" r:id="rId14"/>
    <p:sldId id="4836" r:id="rId15"/>
    <p:sldId id="4837" r:id="rId16"/>
    <p:sldId id="4838" r:id="rId17"/>
    <p:sldId id="4839" r:id="rId18"/>
    <p:sldId id="4849" r:id="rId19"/>
    <p:sldId id="4844" r:id="rId20"/>
    <p:sldId id="4788"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2FDB2607-1784-4EEB-B798-7EB5836EED8A}">
        <p14:showMediaCtrls xmlns:p14="http://schemas.microsoft.com/office/powerpoint/2010/main" val="1"/>
      </p:ext>
    </p:extLst>
  </p:showPr>
  <p:clrMru>
    <a:srgbClr val="FFFFFF"/>
    <a:srgbClr val="FFFFCC"/>
    <a:srgbClr val="FFFF99"/>
    <a:srgbClr val="EE3978"/>
    <a:srgbClr val="39337A"/>
    <a:srgbClr val="00A1D2"/>
    <a:srgbClr val="7E3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snapToGrid="0">
      <p:cViewPr>
        <p:scale>
          <a:sx n="66" d="100"/>
          <a:sy n="66" d="100"/>
        </p:scale>
        <p:origin x="-894" y="-90"/>
      </p:cViewPr>
      <p:guideLst>
        <p:guide orient="horz" pos="2224"/>
        <p:guide pos="3880"/>
      </p:guideLst>
    </p:cSldViewPr>
  </p:slideViewPr>
  <p:notesTextViewPr>
    <p:cViewPr>
      <p:scale>
        <a:sx n="125" d="100"/>
        <a:sy n="125"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29.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A365C-CE94-4BF7-BA16-E8D854C976A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3DEB1-0974-4920-9C6B-89CE2B9DD7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今天，我汇报的主题是小学数学数字化学习的认识与实践，也就是我们项目组的研究中对小学数学数字化学习的一些认识和实践。</a:t>
            </a:r>
            <a:r>
              <a:rPr lang="zh-CN" altLang="en-US"/>
              <a:t>在小学数学学科中开展数字化学习，以现代信息技术作为学习工具撬动课堂学习，借助互联网及工具软件，助推课堂学习资源的捕捉利用、提升学习交流与分享，这既是学生数学学习方式的创新，也是教师教学方式的创新。</a:t>
            </a:r>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除以免费的教学APP以外，我们数字化学习研发团队还根据教学的需要，个性化的开发了一些针对性的工具，比如上《钉子板上的多边形》时我们开发了了小工具，学生只须轻轻点击各个钉子即可快速绘制出形态各异的多边形，大大简化学生的操作过程，灵活度非常高；比如《一一列的策略》，开发了工具，学生只需要在屏幕上任意拖动即可摆放出整齐排列的小棒，从而快速围出相应的长方形。利用软件还可以记录学生围出的各种长方形，让学生的思维过程可视化。比如教学《公倍数和公因数》时，开发的工具，学生可以拖动相应的图形去填充右边的空白图形，在拖动填充的过程中，使学生更好地理解公因数和公倍数的概念。</a:t>
            </a:r>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在数字化学习的方式中，这三种方式并不是孤立的。数字化学习更多的是基于网络的学习、基于技术的学习和面对面学习相融合的混合式学习方式。数字化学习不是对传统教学的全盘否定，而是在全新的教育理念指导下的改良与创新，不仅仅是简单的工具转变，更是教与学思维、习惯的变革，不光是“只限观摩”状态，更是通过实践，逐步成为一种常态。何为常态，常态就是低门槛、零障碍，不是一节课要老师和学生训练几天才行，而是就像孩子对待手机、像玩游戏一样简单。就像我们李老师的这节课也就提前一节课跟孩子见面。</a:t>
            </a:r>
            <a:endParaRPr lang="zh-CN" altLang="en-US"/>
          </a:p>
          <a:p>
            <a:r>
              <a:rPr lang="zh-CN" altLang="en-US"/>
              <a:t>我们项目组将在极简主义的指导下，继续突破“零障碍”，走向“日常化”，不断丰富学生数学学习的方式，进一步踏实研究，还归数学教育的本源，创造适合于每一位学生的数学教育。</a:t>
            </a:r>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第一个方面是什么是指我们项目组在小学数学数字化学习的实践中形成的对数学字化学习的认识，第二个方面为什么主要谈一谈开展数字化学习的价值取向，第三个方面讲一讲我们在实践的的几种方式。</a:t>
            </a:r>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我们认为数字化学习，不是单一地指数字化知识信息的学习，更多的是基于互联网的学习；不是单一地提升认知效率，更主要的是丰富学习方式，形成基于互联网的学习能力与习惯，提升筛选信息、利用信息与整合信息的能力。我们把数字化学习分为“新技术+学习”和“互联网+学习”两类。在学校课程学习状态下，这种学习方式可以提供差异性的学习内容和学习途径，让学习从课内延伸到课外、线上拓展到线下，释放学生差异化的学习时间和空间，提高对话交流的广度与深度，促进知识内化、素养提升。</a:t>
            </a:r>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作为一种新的学习方式，数字化学习与传统课堂中的学习方式相比较，其价值体现在哪里呢？我们在实践研究中，主要是突出了数字新技术对数学学习的支持。</a:t>
            </a:r>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1.数据实证，体现技术的先天优势。数字化工具的介入将重塑原有的认知反馈系统，形成新型的开放互联状态，推动教师与学生对学习过程和结果的诊断，从经验判断向实证分析转型，进而实现针对性指导和学生的差异化发展。</a:t>
            </a:r>
            <a:endParaRPr lang="zh-CN" altLang="en-US"/>
          </a:p>
          <a:p>
            <a:r>
              <a:rPr lang="zh-CN" altLang="en-US"/>
              <a:t>2.过程开放，发挥技术的应用优势。互联网环境支持下，远程学习与指导成为可能，学习得以突破时空限制，课内与课外一体化，不同的人群通过互联网成为学习共同体。新技术的应用使数学学习与研究再局限于教室和课本，而向更广阔的时间开放。这样的课堂实现了四个不同，即每个人做不同的事，每个人做不同层次的事，每个人在不同的地点做事，每个人在不同的时间节点做事。</a:t>
            </a:r>
            <a:endParaRPr lang="zh-CN" altLang="en-US"/>
          </a:p>
          <a:p>
            <a:r>
              <a:rPr lang="zh-CN" altLang="en-US"/>
              <a:t>差异指导，呈现技术的互动优势。数字化学习使技术关注不同学习个体的学习活动，促进不同层次的学生实现了的数学3.学习和理解，实现了个体分别指导、共性集中点评的更深入的互动。</a:t>
            </a:r>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三、怎么做？下面我向各位老师介绍一下我们常州的项目组围绕几个方面做的一些实践研究</a:t>
            </a:r>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1.基于平台的学习。李老师的课上多个地方借助教学平台的信息数据数理，通过数据汇总，个案学习过程捕捉呈现，实现了教学中的精准指导、个性化学习推进，推动了课堂中教师、学生、学习素材与环境之间的思维互动。</a:t>
            </a:r>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像这样的例子还有很多，我去年在教学新时空中，教学《平行四边形的面积》时，通过实时的数据汇报、分析，及时了解学情，发现练习中学生存在的问题，从而进行有针对性的突破。在这个过程中， 我们深深感受到网络化信息平台能清晰、即时把握学生的练习现状，节约了批阅的时间，提高了练习的实效性，更利于查缺补漏。   平台还可以成为学生学习的社区，能够完整的记录学生学习的全过程，帮他对学生的练习分类，定期推送针对的练习，帮助学生建立了自己的学习社区。</a:t>
            </a:r>
            <a:endParaRPr lang="zh-CN" altLang="en-US"/>
          </a:p>
          <a:p>
            <a:endParaRPr lang="zh-CN" altLang="en-US"/>
          </a:p>
        </p:txBody>
      </p:sp>
      <p:sp>
        <p:nvSpPr>
          <p:cNvPr id="4" name="灯片编号占位符 3"/>
          <p:cNvSpPr>
            <a:spLocks noGrp="1"/>
          </p:cNvSpPr>
          <p:nvPr>
            <p:ph type="sldNum" sz="quarter" idx="10"/>
          </p:nvPr>
        </p:nvSpPr>
        <p:spPr/>
        <p:txBody>
          <a:bodyPr/>
          <a:lstStyle/>
          <a:p>
            <a:fld id="{C363DEB1-0974-4920-9C6B-89CE2B9DD7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screen"/>
          <a:srcRect/>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screen"/>
          <a:stretch>
            <a:fillRect/>
          </a:stretch>
        </p:blipFill>
        <p:spPr>
          <a:xfrm>
            <a:off x="-16" y="4610925"/>
            <a:ext cx="12192015" cy="2247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308DE3C-FEB7-4A7B-A93D-F8500B60F49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48594E-CD90-40C2-BD5F-460F5C0F037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8DE3C-FEB7-4A7B-A93D-F8500B60F49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8594E-CD90-40C2-BD5F-460F5C0F037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9" Type="http://schemas.openxmlformats.org/officeDocument/2006/relationships/image" Target="NULL" TargetMode="Externa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5" Type="http://schemas.openxmlformats.org/officeDocument/2006/relationships/notesSlide" Target="../notesSlides/notesSlide11.xml"/><Relationship Id="rId24" Type="http://schemas.openxmlformats.org/officeDocument/2006/relationships/slideLayout" Target="../slideLayouts/slideLayout7.xml"/><Relationship Id="rId23" Type="http://schemas.openxmlformats.org/officeDocument/2006/relationships/image" Target="../media/image32.png"/><Relationship Id="rId22" Type="http://schemas.openxmlformats.org/officeDocument/2006/relationships/image" Target="../media/image31.png"/><Relationship Id="rId21" Type="http://schemas.openxmlformats.org/officeDocument/2006/relationships/image" Target="../media/image30.png"/><Relationship Id="rId20" Type="http://schemas.openxmlformats.org/officeDocument/2006/relationships/image" Target="../media/image29.png"/><Relationship Id="rId2" Type="http://schemas.openxmlformats.org/officeDocument/2006/relationships/image" Target="../media/image12.jpeg"/><Relationship Id="rId19" Type="http://schemas.openxmlformats.org/officeDocument/2006/relationships/image" Target="../media/image28.png"/><Relationship Id="rId18" Type="http://schemas.openxmlformats.org/officeDocument/2006/relationships/image" Target="../media/image27.jpeg"/><Relationship Id="rId17" Type="http://schemas.openxmlformats.org/officeDocument/2006/relationships/image" Target="../media/image26.jpeg"/><Relationship Id="rId16" Type="http://schemas.openxmlformats.org/officeDocument/2006/relationships/image" Target="../media/image25.png"/><Relationship Id="rId15" Type="http://schemas.openxmlformats.org/officeDocument/2006/relationships/image" Target="../media/image24.png"/><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36.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8" Type="http://schemas.openxmlformats.org/officeDocument/2006/relationships/notesSlide" Target="../notesSlides/notesSlide8.xml"/><Relationship Id="rId27" Type="http://schemas.openxmlformats.org/officeDocument/2006/relationships/slideLayout" Target="../slideLayouts/slideLayout7.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image" Target="../media/image8.png"/><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4661083">
            <a:off x="2858484" y="-595985"/>
            <a:ext cx="6354104" cy="7981515"/>
          </a:xfrm>
          <a:prstGeom prst="rect">
            <a:avLst/>
          </a:prstGeom>
        </p:spPr>
      </p:pic>
      <p:sp>
        <p:nvSpPr>
          <p:cNvPr id="5" name="图文框 4"/>
          <p:cNvSpPr/>
          <p:nvPr/>
        </p:nvSpPr>
        <p:spPr>
          <a:xfrm>
            <a:off x="1738179" y="1399057"/>
            <a:ext cx="8487039" cy="3991429"/>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PA_文本框 4"/>
          <p:cNvSpPr txBox="1"/>
          <p:nvPr>
            <p:custDataLst>
              <p:tags r:id="rId2"/>
            </p:custDataLst>
          </p:nvPr>
        </p:nvSpPr>
        <p:spPr>
          <a:xfrm>
            <a:off x="1944634" y="1902921"/>
            <a:ext cx="8045103" cy="1753235"/>
          </a:xfrm>
          <a:prstGeom prst="rect">
            <a:avLst/>
          </a:prstGeom>
          <a:noFill/>
        </p:spPr>
        <p:txBody>
          <a:bodyPr wrap="square" rtlCol="0">
            <a:spAutoFit/>
          </a:bodyPr>
          <a:lstStyle/>
          <a:p>
            <a:pPr algn="ctr"/>
            <a:r>
              <a:rPr lang="zh-CN" altLang="en-US" sz="5400" b="1" spc="600" dirty="0" smtClean="0">
                <a:solidFill>
                  <a:schemeClr val="bg1"/>
                </a:solidFill>
                <a:latin typeface="华文新魏" panose="02010800040101010101" charset="-122"/>
                <a:ea typeface="华文新魏" panose="02010800040101010101" charset="-122"/>
                <a:cs typeface="+mn-ea"/>
                <a:sym typeface="FZHei-B01S" panose="02010601030101010101" pitchFamily="2" charset="-122"/>
              </a:rPr>
              <a:t>小</a:t>
            </a:r>
            <a:r>
              <a:rPr lang="zh-CN" altLang="en-US" sz="5400" b="1" spc="600" dirty="0" smtClean="0">
                <a:solidFill>
                  <a:schemeClr val="bg1"/>
                </a:solidFill>
                <a:latin typeface="华文新魏" panose="02010800040101010101" charset="-122"/>
                <a:ea typeface="华文新魏" panose="02010800040101010101" charset="-122"/>
                <a:cs typeface="+mn-ea"/>
                <a:sym typeface="FZHei-B01S" panose="02010601030101010101" pitchFamily="2" charset="-122"/>
              </a:rPr>
              <a:t>学数学数字化学习</a:t>
            </a:r>
            <a:endParaRPr lang="zh-CN" altLang="en-US" sz="5400" b="1" spc="600" dirty="0" smtClean="0">
              <a:solidFill>
                <a:schemeClr val="bg1"/>
              </a:solidFill>
              <a:latin typeface="华文新魏" panose="02010800040101010101" charset="-122"/>
              <a:ea typeface="华文新魏" panose="02010800040101010101" charset="-122"/>
              <a:cs typeface="+mn-ea"/>
              <a:sym typeface="FZHei-B01S" panose="02010601030101010101" pitchFamily="2" charset="-122"/>
            </a:endParaRPr>
          </a:p>
          <a:p>
            <a:pPr algn="ctr"/>
            <a:r>
              <a:rPr lang="zh-CN" altLang="en-US" sz="5400" b="1" spc="600" dirty="0" smtClean="0">
                <a:solidFill>
                  <a:schemeClr val="bg1"/>
                </a:solidFill>
                <a:latin typeface="华文新魏" panose="02010800040101010101" charset="-122"/>
                <a:ea typeface="华文新魏" panose="02010800040101010101" charset="-122"/>
                <a:cs typeface="+mn-ea"/>
                <a:sym typeface="FZHei-B01S" panose="02010601030101010101" pitchFamily="2" charset="-122"/>
              </a:rPr>
              <a:t>的认识与实践</a:t>
            </a:r>
            <a:endParaRPr lang="zh-CN" altLang="en-US" sz="5400" b="1" spc="600" dirty="0" smtClean="0">
              <a:solidFill>
                <a:schemeClr val="bg1"/>
              </a:solidFill>
              <a:latin typeface="华文新魏" panose="02010800040101010101" charset="-122"/>
              <a:ea typeface="华文新魏" panose="02010800040101010101" charset="-122"/>
              <a:cs typeface="+mn-ea"/>
              <a:sym typeface="FZHei-B01S" panose="02010601030101010101" pitchFamily="2" charset="-122"/>
            </a:endParaRPr>
          </a:p>
        </p:txBody>
      </p:sp>
      <p:sp>
        <p:nvSpPr>
          <p:cNvPr id="9" name="文本框 8"/>
          <p:cNvSpPr txBox="1"/>
          <p:nvPr/>
        </p:nvSpPr>
        <p:spPr>
          <a:xfrm>
            <a:off x="3267737" y="4184206"/>
            <a:ext cx="6297177" cy="953135"/>
          </a:xfrm>
          <a:prstGeom prst="rect">
            <a:avLst/>
          </a:prstGeom>
          <a:noFill/>
        </p:spPr>
        <p:txBody>
          <a:bodyPr wrap="square" rtlCol="0">
            <a:spAutoFit/>
          </a:bodyPr>
          <a:lstStyle/>
          <a:p>
            <a:pPr algn="ctr"/>
            <a:r>
              <a:rPr lang="zh-CN" sz="2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常州市新北区三井实验小学 丁志根</a:t>
            </a:r>
            <a:endParaRPr lang="zh-CN" sz="2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r>
              <a:rPr lang="en-US" altLang="zh-CN" sz="2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2019</a:t>
            </a:r>
            <a:r>
              <a:rPr lang="zh-CN" altLang="en-US" sz="2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年</a:t>
            </a:r>
            <a:r>
              <a:rPr lang="en-US" altLang="zh-CN" sz="2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12</a:t>
            </a:r>
            <a:r>
              <a:rPr lang="zh-CN" altLang="en-US" sz="2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月</a:t>
            </a:r>
            <a:r>
              <a:rPr lang="en-US" altLang="zh-CN" sz="2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26</a:t>
            </a:r>
            <a:r>
              <a:rPr lang="zh-CN" altLang="en-US" sz="2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日</a:t>
            </a:r>
            <a:endParaRPr lang="zh-CN" altLang="en-US" sz="2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矩形 10"/>
          <p:cNvSpPr/>
          <p:nvPr/>
        </p:nvSpPr>
        <p:spPr>
          <a:xfrm>
            <a:off x="-10568" y="-1270"/>
            <a:ext cx="5466080" cy="521970"/>
          </a:xfrm>
          <a:prstGeom prst="rect">
            <a:avLst/>
          </a:prstGeom>
          <a:noFill/>
        </p:spPr>
        <p:txBody>
          <a:bodyPr wrap="none" lIns="91440" tIns="45720" rIns="91440" bIns="45720">
            <a:spAutoFit/>
          </a:bodyPr>
          <a:lstStyle/>
          <a:p>
            <a:pPr algn="ctr"/>
            <a:r>
              <a:rPr lang="zh-CN" altLang="en-US" sz="2800" b="1" cap="all" dirty="0" smtClean="0">
                <a:ln w="9000" cmpd="sng">
                  <a:solidFill>
                    <a:schemeClr val="accent1"/>
                  </a:solidFill>
                  <a:prstDash val="solid"/>
                </a:ln>
                <a:solidFill>
                  <a:srgbClr val="00A1D2"/>
                </a:solidFill>
                <a:effectLst>
                  <a:reflection blurRad="12700" stA="28000" endPos="45000" dist="1000" dir="5400000" sy="-100000" algn="bl" rotWithShape="0"/>
                </a:effectLst>
              </a:rPr>
              <a:t>江苏省</a:t>
            </a:r>
            <a:r>
              <a:rPr lang="en-US" altLang="zh-CN" sz="2800" b="1" cap="all" dirty="0" smtClean="0">
                <a:ln w="9000" cmpd="sng">
                  <a:solidFill>
                    <a:schemeClr val="accent1"/>
                  </a:solidFill>
                  <a:prstDash val="solid"/>
                </a:ln>
                <a:solidFill>
                  <a:srgbClr val="00A1D2"/>
                </a:solidFill>
                <a:effectLst>
                  <a:reflection blurRad="12700" stA="28000" endPos="45000" dist="1000" dir="5400000" sy="-100000" algn="bl" rotWithShape="0"/>
                </a:effectLst>
              </a:rPr>
              <a:t>“</a:t>
            </a:r>
            <a:r>
              <a:rPr lang="zh-CN" altLang="en-US" sz="2800" b="1" cap="all" dirty="0" smtClean="0">
                <a:ln w="9000" cmpd="sng">
                  <a:solidFill>
                    <a:schemeClr val="accent1"/>
                  </a:solidFill>
                  <a:prstDash val="solid"/>
                </a:ln>
                <a:solidFill>
                  <a:srgbClr val="00A1D2"/>
                </a:solidFill>
                <a:effectLst>
                  <a:reflection blurRad="12700" stA="28000" endPos="45000" dist="1000" dir="5400000" sy="-100000" algn="bl" rotWithShape="0"/>
                </a:effectLst>
              </a:rPr>
              <a:t>十三五</a:t>
            </a:r>
            <a:r>
              <a:rPr lang="en-US" altLang="zh-CN" sz="2800" b="1" cap="all" dirty="0" smtClean="0">
                <a:ln w="9000" cmpd="sng">
                  <a:solidFill>
                    <a:schemeClr val="accent1"/>
                  </a:solidFill>
                  <a:prstDash val="solid"/>
                </a:ln>
                <a:solidFill>
                  <a:srgbClr val="00A1D2"/>
                </a:solidFill>
                <a:effectLst>
                  <a:reflection blurRad="12700" stA="28000" endPos="45000" dist="1000" dir="5400000" sy="-100000" algn="bl" rotWithShape="0"/>
                </a:effectLst>
              </a:rPr>
              <a:t>”</a:t>
            </a:r>
            <a:r>
              <a:rPr lang="zh-CN" altLang="en-US" sz="2800" b="1" cap="all" dirty="0" smtClean="0">
                <a:ln w="9000" cmpd="sng">
                  <a:solidFill>
                    <a:schemeClr val="accent1"/>
                  </a:solidFill>
                  <a:prstDash val="solid"/>
                </a:ln>
                <a:solidFill>
                  <a:srgbClr val="00A1D2"/>
                </a:solidFill>
                <a:effectLst>
                  <a:reflection blurRad="12700" stA="28000" endPos="45000" dist="1000" dir="5400000" sy="-100000" algn="bl" rotWithShape="0"/>
                </a:effectLst>
              </a:rPr>
              <a:t>重点课题成果交流</a:t>
            </a:r>
            <a:endParaRPr lang="zh-CN" altLang="en-US" sz="2800" b="1" cap="all" spc="0" dirty="0">
              <a:ln w="9000" cmpd="sng">
                <a:solidFill>
                  <a:schemeClr val="accent1"/>
                </a:solidFill>
                <a:prstDash val="solid"/>
              </a:ln>
              <a:solidFill>
                <a:srgbClr val="00A1D2"/>
              </a:soli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17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231" y="-82348"/>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979930" y="582930"/>
            <a:ext cx="4029075" cy="6819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基于免费</a:t>
            </a:r>
            <a:r>
              <a:rPr kumimoji="0" lang="en-US" altLang="zh-CN"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APP</a:t>
            </a: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的学习</a:t>
            </a:r>
            <a:endPar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endParaRPr>
          </a:p>
        </p:txBody>
      </p:sp>
      <p:sp>
        <p:nvSpPr>
          <p:cNvPr id="8" name="椭圆 7"/>
          <p:cNvSpPr/>
          <p:nvPr/>
        </p:nvSpPr>
        <p:spPr>
          <a:xfrm>
            <a:off x="1354546" y="669683"/>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9" name="文本框 8"/>
          <p:cNvSpPr txBox="1"/>
          <p:nvPr/>
        </p:nvSpPr>
        <p:spPr>
          <a:xfrm>
            <a:off x="1386161" y="740182"/>
            <a:ext cx="569817" cy="46037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02</a:t>
            </a:r>
            <a:endParaRPr lang="zh-CN" altLang="en-US" sz="2400" b="1" dirty="0">
              <a:solidFill>
                <a:schemeClr val="bg1"/>
              </a:solidFill>
              <a:latin typeface="+mn-ea"/>
              <a:sym typeface="FZHei-B01S" panose="02010601030101010101" pitchFamily="2" charset="-122"/>
            </a:endParaRPr>
          </a:p>
        </p:txBody>
      </p:sp>
      <p:sp>
        <p:nvSpPr>
          <p:cNvPr id="64" name="文本框 63"/>
          <p:cNvSpPr txBox="1"/>
          <p:nvPr/>
        </p:nvSpPr>
        <p:spPr>
          <a:xfrm>
            <a:off x="282575" y="669925"/>
            <a:ext cx="110363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how </a:t>
            </a:r>
            <a:endPar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pic>
        <p:nvPicPr>
          <p:cNvPr id="7" name="图片 6"/>
          <p:cNvPicPr>
            <a:picLocks noChangeAspect="1"/>
          </p:cNvPicPr>
          <p:nvPr/>
        </p:nvPicPr>
        <p:blipFill>
          <a:blip r:embed="rId2"/>
          <a:stretch>
            <a:fillRect/>
          </a:stretch>
        </p:blipFill>
        <p:spPr>
          <a:xfrm>
            <a:off x="2141220" y="1830070"/>
            <a:ext cx="4538980" cy="3502660"/>
          </a:xfrm>
          <a:prstGeom prst="rect">
            <a:avLst/>
          </a:prstGeom>
          <a:effectLst>
            <a:outerShdw blurRad="50800" dist="38100" algn="l" rotWithShape="0">
              <a:prstClr val="black">
                <a:alpha val="40000"/>
              </a:prstClr>
            </a:outerShdw>
          </a:effectLst>
        </p:spPr>
      </p:pic>
      <p:sp>
        <p:nvSpPr>
          <p:cNvPr id="10" name="矩形 9"/>
          <p:cNvSpPr/>
          <p:nvPr/>
        </p:nvSpPr>
        <p:spPr>
          <a:xfrm>
            <a:off x="8635365" y="1830070"/>
            <a:ext cx="1198880" cy="706755"/>
          </a:xfrm>
          <a:prstGeom prst="rect">
            <a:avLst/>
          </a:prstGeom>
          <a:solidFill>
            <a:srgbClr val="FFC000"/>
          </a:solidFill>
          <a:ln>
            <a:noFill/>
          </a:ln>
        </p:spPr>
        <p:txBody>
          <a:bodyPr wrap="none" rtlCol="0" anchor="t">
            <a:spAutoFit/>
          </a:bodyPr>
          <a:p>
            <a:pPr algn="ctr"/>
            <a:r>
              <a:rPr lang="zh-CN" altLang="en-US" sz="4000" b="1">
                <a:solidFill>
                  <a:schemeClr val="tx1"/>
                </a:solidFill>
                <a:effectLst>
                  <a:outerShdw blurRad="38100" dist="19050" dir="2700000" algn="tl" rotWithShape="0">
                    <a:schemeClr val="dk1">
                      <a:alpha val="40000"/>
                    </a:schemeClr>
                  </a:outerShdw>
                </a:effectLst>
              </a:rPr>
              <a:t>分割</a:t>
            </a:r>
            <a:endParaRPr lang="zh-CN" altLang="en-US" sz="4000" b="1">
              <a:solidFill>
                <a:schemeClr val="tx1"/>
              </a:solidFill>
              <a:effectLst>
                <a:outerShdw blurRad="38100" dist="19050" dir="2700000" algn="tl" rotWithShape="0">
                  <a:schemeClr val="dk1">
                    <a:alpha val="40000"/>
                  </a:schemeClr>
                </a:outerShdw>
              </a:effectLst>
            </a:endParaRPr>
          </a:p>
        </p:txBody>
      </p:sp>
      <p:sp>
        <p:nvSpPr>
          <p:cNvPr id="11" name="矩形 10"/>
          <p:cNvSpPr/>
          <p:nvPr/>
        </p:nvSpPr>
        <p:spPr>
          <a:xfrm>
            <a:off x="8635365" y="3228340"/>
            <a:ext cx="1198880" cy="706755"/>
          </a:xfrm>
          <a:prstGeom prst="rect">
            <a:avLst/>
          </a:prstGeom>
          <a:solidFill>
            <a:srgbClr val="92D050"/>
          </a:solidFill>
          <a:ln>
            <a:noFill/>
          </a:ln>
        </p:spPr>
        <p:txBody>
          <a:bodyPr wrap="none" rtlCol="0" anchor="t">
            <a:spAutoFit/>
          </a:bodyPr>
          <a:p>
            <a:pPr algn="ctr"/>
            <a:r>
              <a:rPr lang="zh-CN" altLang="en-US" sz="4000" b="1">
                <a:solidFill>
                  <a:schemeClr val="tx1"/>
                </a:solidFill>
                <a:effectLst>
                  <a:outerShdw blurRad="38100" dist="19050" dir="2700000" algn="tl" rotWithShape="0">
                    <a:schemeClr val="dk1">
                      <a:alpha val="40000"/>
                    </a:schemeClr>
                  </a:outerShdw>
                </a:effectLst>
              </a:rPr>
              <a:t>平移</a:t>
            </a:r>
            <a:endParaRPr lang="zh-CN" altLang="en-US" sz="4000" b="1">
              <a:solidFill>
                <a:schemeClr val="tx1"/>
              </a:solidFill>
              <a:effectLst>
                <a:outerShdw blurRad="38100" dist="19050" dir="2700000" algn="tl" rotWithShape="0">
                  <a:schemeClr val="dk1">
                    <a:alpha val="40000"/>
                  </a:schemeClr>
                </a:outerShdw>
              </a:effectLst>
            </a:endParaRPr>
          </a:p>
        </p:txBody>
      </p:sp>
      <p:sp>
        <p:nvSpPr>
          <p:cNvPr id="12" name="矩形 11"/>
          <p:cNvSpPr/>
          <p:nvPr/>
        </p:nvSpPr>
        <p:spPr>
          <a:xfrm>
            <a:off x="8635365" y="4585335"/>
            <a:ext cx="1198880" cy="706755"/>
          </a:xfrm>
          <a:prstGeom prst="rect">
            <a:avLst/>
          </a:prstGeom>
          <a:solidFill>
            <a:srgbClr val="C00000"/>
          </a:solidFill>
          <a:ln>
            <a:noFill/>
          </a:ln>
        </p:spPr>
        <p:txBody>
          <a:bodyPr wrap="none" rtlCol="0" anchor="t">
            <a:spAutoFit/>
          </a:bodyPr>
          <a:p>
            <a:pPr algn="ctr"/>
            <a:r>
              <a:rPr lang="zh-CN" altLang="en-US" sz="4000" b="1">
                <a:solidFill>
                  <a:schemeClr val="tx1"/>
                </a:solidFill>
                <a:effectLst>
                  <a:outerShdw blurRad="38100" dist="19050" dir="2700000" algn="tl" rotWithShape="0">
                    <a:schemeClr val="dk1">
                      <a:alpha val="40000"/>
                    </a:schemeClr>
                  </a:outerShdw>
                </a:effectLst>
              </a:rPr>
              <a:t>旋转</a:t>
            </a:r>
            <a:endParaRPr lang="zh-CN" altLang="en-US" sz="40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231" y="-82348"/>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979930" y="582930"/>
            <a:ext cx="4029075" cy="6819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基于免费</a:t>
            </a:r>
            <a:r>
              <a:rPr kumimoji="0" lang="en-US" altLang="zh-CN"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APP</a:t>
            </a: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的学习</a:t>
            </a:r>
            <a:endPar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endParaRPr>
          </a:p>
        </p:txBody>
      </p:sp>
      <p:sp>
        <p:nvSpPr>
          <p:cNvPr id="8" name="椭圆 7"/>
          <p:cNvSpPr/>
          <p:nvPr/>
        </p:nvSpPr>
        <p:spPr>
          <a:xfrm>
            <a:off x="1354546" y="669683"/>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9" name="文本框 8"/>
          <p:cNvSpPr txBox="1"/>
          <p:nvPr/>
        </p:nvSpPr>
        <p:spPr>
          <a:xfrm>
            <a:off x="1386161" y="740182"/>
            <a:ext cx="569817" cy="46037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02</a:t>
            </a:r>
            <a:endParaRPr lang="zh-CN" altLang="en-US" sz="2400" b="1" dirty="0">
              <a:solidFill>
                <a:schemeClr val="bg1"/>
              </a:solidFill>
              <a:latin typeface="+mn-ea"/>
              <a:sym typeface="FZHei-B01S" panose="02010601030101010101" pitchFamily="2" charset="-122"/>
            </a:endParaRPr>
          </a:p>
        </p:txBody>
      </p:sp>
      <p:sp>
        <p:nvSpPr>
          <p:cNvPr id="64" name="文本框 63"/>
          <p:cNvSpPr txBox="1"/>
          <p:nvPr/>
        </p:nvSpPr>
        <p:spPr>
          <a:xfrm>
            <a:off x="282575" y="669925"/>
            <a:ext cx="110363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how </a:t>
            </a:r>
            <a:endPar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sp>
        <p:nvSpPr>
          <p:cNvPr id="5" name="文本框 4"/>
          <p:cNvSpPr txBox="1"/>
          <p:nvPr/>
        </p:nvSpPr>
        <p:spPr>
          <a:xfrm>
            <a:off x="999494" y="159146"/>
            <a:ext cx="8735060" cy="460375"/>
          </a:xfrm>
          <a:prstGeom prst="rect">
            <a:avLst/>
          </a:prstGeom>
          <a:noFill/>
        </p:spPr>
        <p:txBody>
          <a:bodyPr wrap="none" rtlCol="0">
            <a:spAutoFit/>
            <a:scene3d>
              <a:camera prst="orthographicFront"/>
              <a:lightRig rig="threePt" dir="t"/>
            </a:scene3d>
          </a:bodyPr>
          <a:p>
            <a:pPr algn="ctr"/>
            <a:r>
              <a:rPr lang="zh-CN" altLang="en-US" sz="2400" b="1" dirty="0">
                <a:gradFill flip="none" rotWithShape="1">
                  <a:gsLst>
                    <a:gs pos="0">
                      <a:srgbClr val="62FFFF"/>
                    </a:gs>
                    <a:gs pos="100000">
                      <a:srgbClr val="0D69FF"/>
                    </a:gs>
                  </a:gsLst>
                  <a:lin ang="2700000" scaled="1"/>
                  <a:tileRect/>
                </a:gradFill>
                <a:latin typeface="华文行楷" panose="02010800040101010101" charset="-122"/>
                <a:ea typeface="华文行楷" panose="02010800040101010101" charset="-122"/>
                <a:cs typeface="华文行楷" panose="02010800040101010101" charset="-122"/>
                <a:sym typeface="inpin heiti" panose="00000500000000000000" pitchFamily="2" charset="-122"/>
              </a:rPr>
              <a:t>省重点自筹课题</a:t>
            </a:r>
            <a:r>
              <a:rPr lang="en-US" altLang="zh-CN" sz="2400" b="1" dirty="0">
                <a:gradFill flip="none" rotWithShape="1">
                  <a:gsLst>
                    <a:gs pos="0">
                      <a:srgbClr val="62FFFF"/>
                    </a:gs>
                    <a:gs pos="100000">
                      <a:srgbClr val="0D69FF"/>
                    </a:gs>
                  </a:gsLst>
                  <a:lin ang="2700000" scaled="1"/>
                  <a:tileRect/>
                </a:gradFill>
                <a:latin typeface="华文行楷" panose="02010800040101010101" charset="-122"/>
                <a:ea typeface="华文行楷" panose="02010800040101010101" charset="-122"/>
                <a:cs typeface="华文行楷" panose="02010800040101010101" charset="-122"/>
                <a:sym typeface="inpin heiti" panose="00000500000000000000" pitchFamily="2" charset="-122"/>
              </a:rPr>
              <a:t>《小学数学教学中开展数字化学习的实践研究》</a:t>
            </a:r>
            <a:endParaRPr lang="zh-CN" altLang="en-US" sz="2400" b="1" dirty="0">
              <a:gradFill flip="none" rotWithShape="1">
                <a:gsLst>
                  <a:gs pos="0">
                    <a:srgbClr val="62FFFF"/>
                  </a:gs>
                  <a:gs pos="100000">
                    <a:srgbClr val="0D69FF"/>
                  </a:gs>
                </a:gsLst>
                <a:lin ang="2700000" scaled="1"/>
                <a:tileRect/>
              </a:gradFill>
              <a:latin typeface="华文行楷" panose="02010800040101010101" charset="-122"/>
              <a:ea typeface="华文行楷" panose="02010800040101010101" charset="-122"/>
              <a:cs typeface="华文行楷" panose="02010800040101010101" charset="-122"/>
              <a:sym typeface="inpin heiti" panose="00000500000000000000" pitchFamily="2" charset="-122"/>
            </a:endParaRPr>
          </a:p>
        </p:txBody>
      </p:sp>
      <p:cxnSp>
        <p:nvCxnSpPr>
          <p:cNvPr id="13" name="直接连接符 12"/>
          <p:cNvCxnSpPr/>
          <p:nvPr/>
        </p:nvCxnSpPr>
        <p:spPr>
          <a:xfrm flipV="1">
            <a:off x="1012825" y="603885"/>
            <a:ext cx="8709025" cy="158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燕尾形 13"/>
          <p:cNvSpPr/>
          <p:nvPr/>
        </p:nvSpPr>
        <p:spPr>
          <a:xfrm>
            <a:off x="10092055" y="224790"/>
            <a:ext cx="298450" cy="32956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燕尾形 14"/>
          <p:cNvSpPr/>
          <p:nvPr/>
        </p:nvSpPr>
        <p:spPr>
          <a:xfrm>
            <a:off x="9793605" y="224790"/>
            <a:ext cx="298450" cy="32956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燕尾形 15"/>
          <p:cNvSpPr/>
          <p:nvPr/>
        </p:nvSpPr>
        <p:spPr>
          <a:xfrm>
            <a:off x="10389870" y="224790"/>
            <a:ext cx="298450" cy="32956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流程图: 过程 16"/>
          <p:cNvSpPr/>
          <p:nvPr/>
        </p:nvSpPr>
        <p:spPr>
          <a:xfrm>
            <a:off x="438785" y="224790"/>
            <a:ext cx="203835" cy="423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717550" y="226695"/>
            <a:ext cx="76200" cy="423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9"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125" y="1344295"/>
            <a:ext cx="1333500" cy="1212215"/>
          </a:xfrm>
          <a:prstGeom prst="rect">
            <a:avLst/>
          </a:prstGeom>
        </p:spPr>
      </p:pic>
      <p:pic>
        <p:nvPicPr>
          <p:cNvPr id="20" name="图片 19"/>
          <p:cNvPicPr>
            <a:picLocks noChangeAspect="1"/>
          </p:cNvPicPr>
          <p:nvPr/>
        </p:nvPicPr>
        <p:blipFill>
          <a:blip r:embed="rId3"/>
          <a:stretch>
            <a:fillRect/>
          </a:stretch>
        </p:blipFill>
        <p:spPr>
          <a:xfrm>
            <a:off x="5173345" y="2921318"/>
            <a:ext cx="723900" cy="809625"/>
          </a:xfrm>
          <a:prstGeom prst="rect">
            <a:avLst/>
          </a:prstGeom>
          <a:noFill/>
          <a:ln>
            <a:noFill/>
          </a:ln>
        </p:spPr>
      </p:pic>
      <p:pic>
        <p:nvPicPr>
          <p:cNvPr id="21" name="图片 20"/>
          <p:cNvPicPr>
            <a:picLocks noChangeAspect="1"/>
          </p:cNvPicPr>
          <p:nvPr/>
        </p:nvPicPr>
        <p:blipFill>
          <a:blip r:embed="rId4"/>
          <a:stretch>
            <a:fillRect/>
          </a:stretch>
        </p:blipFill>
        <p:spPr>
          <a:xfrm>
            <a:off x="4577080" y="1344295"/>
            <a:ext cx="965835" cy="1282700"/>
          </a:xfrm>
          <a:prstGeom prst="rect">
            <a:avLst/>
          </a:prstGeom>
          <a:noFill/>
          <a:ln>
            <a:noFill/>
          </a:ln>
        </p:spPr>
      </p:pic>
      <p:pic>
        <p:nvPicPr>
          <p:cNvPr id="22" name="图片 21"/>
          <p:cNvPicPr>
            <a:picLocks noChangeAspect="1"/>
          </p:cNvPicPr>
          <p:nvPr/>
        </p:nvPicPr>
        <p:blipFill>
          <a:blip r:embed="rId5"/>
          <a:stretch>
            <a:fillRect/>
          </a:stretch>
        </p:blipFill>
        <p:spPr>
          <a:xfrm>
            <a:off x="6070600" y="1406525"/>
            <a:ext cx="902335" cy="1158240"/>
          </a:xfrm>
          <a:prstGeom prst="rect">
            <a:avLst/>
          </a:prstGeom>
          <a:noFill/>
          <a:ln>
            <a:noFill/>
          </a:ln>
        </p:spPr>
      </p:pic>
      <p:pic>
        <p:nvPicPr>
          <p:cNvPr id="23" name="图片 5"/>
          <p:cNvPicPr>
            <a:picLocks noChangeAspect="1"/>
          </p:cNvPicPr>
          <p:nvPr/>
        </p:nvPicPr>
        <p:blipFill>
          <a:blip r:embed="rId6"/>
          <a:stretch>
            <a:fillRect/>
          </a:stretch>
        </p:blipFill>
        <p:spPr>
          <a:xfrm>
            <a:off x="7442835" y="1554480"/>
            <a:ext cx="2947670" cy="831850"/>
          </a:xfrm>
          <a:prstGeom prst="rect">
            <a:avLst/>
          </a:prstGeom>
        </p:spPr>
      </p:pic>
      <p:pic>
        <p:nvPicPr>
          <p:cNvPr id="24" name="图片 8"/>
          <p:cNvPicPr>
            <a:picLocks noChangeAspect="1"/>
          </p:cNvPicPr>
          <p:nvPr/>
        </p:nvPicPr>
        <p:blipFill>
          <a:blip r:embed="rId7"/>
          <a:stretch>
            <a:fillRect/>
          </a:stretch>
        </p:blipFill>
        <p:spPr>
          <a:xfrm>
            <a:off x="1223645" y="3015615"/>
            <a:ext cx="1784350" cy="825500"/>
          </a:xfrm>
          <a:prstGeom prst="rect">
            <a:avLst/>
          </a:prstGeom>
        </p:spPr>
      </p:pic>
      <p:pic>
        <p:nvPicPr>
          <p:cNvPr id="25" name="图片 1"/>
          <p:cNvPicPr>
            <a:picLocks noChangeAspect="1"/>
          </p:cNvPicPr>
          <p:nvPr/>
        </p:nvPicPr>
        <p:blipFill>
          <a:blip r:embed="rId8" r:link="rId9"/>
          <a:stretch>
            <a:fillRect/>
          </a:stretch>
        </p:blipFill>
        <p:spPr>
          <a:xfrm>
            <a:off x="3767138" y="2956878"/>
            <a:ext cx="695325" cy="942975"/>
          </a:xfrm>
          <a:prstGeom prst="rect">
            <a:avLst/>
          </a:prstGeom>
          <a:noFill/>
          <a:ln>
            <a:noFill/>
          </a:ln>
        </p:spPr>
      </p:pic>
      <p:pic>
        <p:nvPicPr>
          <p:cNvPr id="26" name="图片 12"/>
          <p:cNvPicPr>
            <a:picLocks noChangeAspect="1"/>
          </p:cNvPicPr>
          <p:nvPr/>
        </p:nvPicPr>
        <p:blipFill>
          <a:blip r:embed="rId10"/>
          <a:stretch>
            <a:fillRect/>
          </a:stretch>
        </p:blipFill>
        <p:spPr>
          <a:xfrm>
            <a:off x="3007995" y="5447665"/>
            <a:ext cx="1454785" cy="943610"/>
          </a:xfrm>
          <a:prstGeom prst="rect">
            <a:avLst/>
          </a:prstGeom>
          <a:noFill/>
          <a:ln>
            <a:noFill/>
          </a:ln>
        </p:spPr>
      </p:pic>
      <p:pic>
        <p:nvPicPr>
          <p:cNvPr id="27" name="图片 13"/>
          <p:cNvPicPr>
            <a:picLocks noChangeAspect="1"/>
          </p:cNvPicPr>
          <p:nvPr/>
        </p:nvPicPr>
        <p:blipFill>
          <a:blip r:embed="rId11"/>
          <a:stretch>
            <a:fillRect/>
          </a:stretch>
        </p:blipFill>
        <p:spPr>
          <a:xfrm>
            <a:off x="1223645" y="1344295"/>
            <a:ext cx="1454150" cy="943610"/>
          </a:xfrm>
          <a:prstGeom prst="rect">
            <a:avLst/>
          </a:prstGeom>
          <a:noFill/>
          <a:ln>
            <a:noFill/>
          </a:ln>
        </p:spPr>
      </p:pic>
      <p:pic>
        <p:nvPicPr>
          <p:cNvPr id="28" name="图片 25"/>
          <p:cNvPicPr>
            <a:picLocks noChangeAspect="1"/>
          </p:cNvPicPr>
          <p:nvPr/>
        </p:nvPicPr>
        <p:blipFill>
          <a:blip r:embed="rId12"/>
          <a:stretch>
            <a:fillRect/>
          </a:stretch>
        </p:blipFill>
        <p:spPr>
          <a:xfrm>
            <a:off x="9137650" y="2846705"/>
            <a:ext cx="1417320" cy="920115"/>
          </a:xfrm>
          <a:prstGeom prst="rect">
            <a:avLst/>
          </a:prstGeom>
          <a:noFill/>
          <a:ln>
            <a:noFill/>
          </a:ln>
        </p:spPr>
      </p:pic>
      <p:pic>
        <p:nvPicPr>
          <p:cNvPr id="29" name="图片 8"/>
          <p:cNvPicPr>
            <a:picLocks noChangeAspect="1"/>
          </p:cNvPicPr>
          <p:nvPr/>
        </p:nvPicPr>
        <p:blipFill>
          <a:blip r:embed="rId13"/>
          <a:stretch>
            <a:fillRect/>
          </a:stretch>
        </p:blipFill>
        <p:spPr>
          <a:xfrm>
            <a:off x="7289165" y="5490210"/>
            <a:ext cx="1597025" cy="1036320"/>
          </a:xfrm>
          <a:prstGeom prst="rect">
            <a:avLst/>
          </a:prstGeom>
          <a:noFill/>
          <a:ln>
            <a:noFill/>
          </a:ln>
        </p:spPr>
      </p:pic>
      <p:pic>
        <p:nvPicPr>
          <p:cNvPr id="30" name="图片 27"/>
          <p:cNvPicPr>
            <a:picLocks noChangeAspect="1"/>
          </p:cNvPicPr>
          <p:nvPr/>
        </p:nvPicPr>
        <p:blipFill>
          <a:blip r:embed="rId14"/>
          <a:stretch>
            <a:fillRect/>
          </a:stretch>
        </p:blipFill>
        <p:spPr>
          <a:xfrm>
            <a:off x="1459230" y="4220210"/>
            <a:ext cx="1548765" cy="1035685"/>
          </a:xfrm>
          <a:prstGeom prst="rect">
            <a:avLst/>
          </a:prstGeom>
          <a:noFill/>
          <a:ln>
            <a:noFill/>
          </a:ln>
        </p:spPr>
      </p:pic>
      <p:pic>
        <p:nvPicPr>
          <p:cNvPr id="31" name="图片 1"/>
          <p:cNvPicPr>
            <a:picLocks noChangeAspect="1"/>
          </p:cNvPicPr>
          <p:nvPr/>
        </p:nvPicPr>
        <p:blipFill>
          <a:blip r:embed="rId15"/>
          <a:stretch>
            <a:fillRect/>
          </a:stretch>
        </p:blipFill>
        <p:spPr>
          <a:xfrm>
            <a:off x="4958715" y="4215130"/>
            <a:ext cx="1838960" cy="1035050"/>
          </a:xfrm>
          <a:prstGeom prst="rect">
            <a:avLst/>
          </a:prstGeom>
          <a:noFill/>
          <a:ln>
            <a:noFill/>
          </a:ln>
        </p:spPr>
      </p:pic>
      <p:pic>
        <p:nvPicPr>
          <p:cNvPr id="32" name="图片 30"/>
          <p:cNvPicPr>
            <a:picLocks noChangeAspect="1"/>
          </p:cNvPicPr>
          <p:nvPr/>
        </p:nvPicPr>
        <p:blipFill>
          <a:blip r:embed="rId16"/>
          <a:stretch>
            <a:fillRect/>
          </a:stretch>
        </p:blipFill>
        <p:spPr>
          <a:xfrm>
            <a:off x="7644765" y="4220210"/>
            <a:ext cx="886460" cy="826770"/>
          </a:xfrm>
          <a:prstGeom prst="rect">
            <a:avLst/>
          </a:prstGeom>
        </p:spPr>
      </p:pic>
      <p:pic>
        <p:nvPicPr>
          <p:cNvPr id="33" name="图片 15" descr="QQ图片20191028213441"/>
          <p:cNvPicPr>
            <a:picLocks noChangeAspect="1"/>
          </p:cNvPicPr>
          <p:nvPr/>
        </p:nvPicPr>
        <p:blipFill>
          <a:blip r:embed="rId17" cstate="print"/>
          <a:srcRect b="13230"/>
          <a:stretch>
            <a:fillRect/>
          </a:stretch>
        </p:blipFill>
        <p:spPr>
          <a:xfrm>
            <a:off x="9396730" y="4018915"/>
            <a:ext cx="899160" cy="1028700"/>
          </a:xfrm>
          <a:prstGeom prst="rect">
            <a:avLst/>
          </a:prstGeom>
        </p:spPr>
      </p:pic>
      <p:pic>
        <p:nvPicPr>
          <p:cNvPr id="34" name="图片 17" descr="IMG_20171026_094440"/>
          <p:cNvPicPr>
            <a:picLocks noChangeAspect="1"/>
          </p:cNvPicPr>
          <p:nvPr/>
        </p:nvPicPr>
        <p:blipFill>
          <a:blip r:embed="rId18" cstate="print"/>
          <a:stretch>
            <a:fillRect/>
          </a:stretch>
        </p:blipFill>
        <p:spPr>
          <a:xfrm>
            <a:off x="1546543" y="5514023"/>
            <a:ext cx="808355" cy="788035"/>
          </a:xfrm>
          <a:prstGeom prst="rect">
            <a:avLst/>
          </a:prstGeom>
        </p:spPr>
      </p:pic>
      <p:pic>
        <p:nvPicPr>
          <p:cNvPr id="35" name="图片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95345" y="4401503"/>
            <a:ext cx="914400" cy="854075"/>
          </a:xfrm>
          <a:prstGeom prst="rect">
            <a:avLst/>
          </a:prstGeom>
        </p:spPr>
      </p:pic>
      <p:pic>
        <p:nvPicPr>
          <p:cNvPr id="36" name="图片 2" descr="C:\Users\HP\AppData\Roaming\Tencent\Users\47843627\QQ\WinTemp\RichOle\R7XPU)9RQM{@MF}GZLN{)SL.png"/>
          <p:cNvPicPr>
            <a:picLocks noChangeAspect="1" noChangeArrowheads="1"/>
          </p:cNvPicPr>
          <p:nvPr/>
        </p:nvPicPr>
        <p:blipFill>
          <a:blip r:embed="rId20" cstate="print"/>
          <a:srcRect/>
          <a:stretch>
            <a:fillRect/>
          </a:stretch>
        </p:blipFill>
        <p:spPr>
          <a:xfrm>
            <a:off x="4838065" y="5314950"/>
            <a:ext cx="1059180" cy="1211580"/>
          </a:xfrm>
          <a:prstGeom prst="rect">
            <a:avLst/>
          </a:prstGeom>
          <a:noFill/>
          <a:ln w="9525">
            <a:noFill/>
            <a:miter lim="800000"/>
            <a:headEnd/>
            <a:tailEnd/>
          </a:ln>
        </p:spPr>
      </p:pic>
      <p:pic>
        <p:nvPicPr>
          <p:cNvPr id="37" name="图片 9"/>
          <p:cNvPicPr>
            <a:picLocks noChangeAspect="1"/>
          </p:cNvPicPr>
          <p:nvPr/>
        </p:nvPicPr>
        <p:blipFill>
          <a:blip r:embed="rId21"/>
          <a:stretch>
            <a:fillRect/>
          </a:stretch>
        </p:blipFill>
        <p:spPr>
          <a:xfrm>
            <a:off x="6159500" y="5481320"/>
            <a:ext cx="813435" cy="876300"/>
          </a:xfrm>
          <a:prstGeom prst="rect">
            <a:avLst/>
          </a:prstGeom>
          <a:noFill/>
          <a:ln>
            <a:noFill/>
          </a:ln>
        </p:spPr>
      </p:pic>
      <p:pic>
        <p:nvPicPr>
          <p:cNvPr id="38" name="图片 11"/>
          <p:cNvPicPr>
            <a:picLocks noChangeAspect="1"/>
          </p:cNvPicPr>
          <p:nvPr/>
        </p:nvPicPr>
        <p:blipFill>
          <a:blip r:embed="rId22"/>
          <a:srcRect r="28786"/>
          <a:stretch>
            <a:fillRect/>
          </a:stretch>
        </p:blipFill>
        <p:spPr>
          <a:xfrm>
            <a:off x="6466205" y="2846705"/>
            <a:ext cx="1863090" cy="959485"/>
          </a:xfrm>
          <a:prstGeom prst="rect">
            <a:avLst/>
          </a:prstGeom>
          <a:noFill/>
          <a:ln>
            <a:noFill/>
          </a:ln>
        </p:spPr>
      </p:pic>
      <p:pic>
        <p:nvPicPr>
          <p:cNvPr id="39" name="图片 16"/>
          <p:cNvPicPr>
            <a:picLocks noChangeAspect="1"/>
          </p:cNvPicPr>
          <p:nvPr/>
        </p:nvPicPr>
        <p:blipFill>
          <a:blip r:embed="rId23"/>
          <a:stretch>
            <a:fillRect/>
          </a:stretch>
        </p:blipFill>
        <p:spPr>
          <a:xfrm>
            <a:off x="9584690" y="5605145"/>
            <a:ext cx="711200" cy="806450"/>
          </a:xfrm>
          <a:prstGeom prst="rect">
            <a:avLst/>
          </a:prstGeom>
          <a:noFill/>
          <a:ln>
            <a:noFill/>
          </a:ln>
        </p:spPr>
      </p:pic>
      <p:sp>
        <p:nvSpPr>
          <p:cNvPr id="41" name="矩形 40"/>
          <p:cNvSpPr/>
          <p:nvPr/>
        </p:nvSpPr>
        <p:spPr>
          <a:xfrm>
            <a:off x="10390505" y="1642745"/>
            <a:ext cx="1554480" cy="645160"/>
          </a:xfrm>
          <a:prstGeom prst="rect">
            <a:avLst/>
          </a:prstGeom>
          <a:noFill/>
          <a:ln>
            <a:noFill/>
          </a:ln>
        </p:spPr>
        <p:txBody>
          <a:bodyPr wrap="none" rtlCol="0" anchor="t">
            <a:spAutoFit/>
          </a:bodyPr>
          <a:p>
            <a:pPr algn="ctr"/>
            <a:r>
              <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零起点</a:t>
            </a:r>
            <a:endPar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2" name="矩形 41"/>
          <p:cNvSpPr/>
          <p:nvPr/>
        </p:nvSpPr>
        <p:spPr>
          <a:xfrm>
            <a:off x="10390505" y="3015615"/>
            <a:ext cx="1554480" cy="645160"/>
          </a:xfrm>
          <a:prstGeom prst="rect">
            <a:avLst/>
          </a:prstGeom>
          <a:noFill/>
          <a:ln>
            <a:noFill/>
          </a:ln>
        </p:spPr>
        <p:txBody>
          <a:bodyPr wrap="none" rtlCol="0" anchor="t">
            <a:spAutoFit/>
          </a:bodyPr>
          <a:p>
            <a:pPr algn="ctr"/>
            <a:r>
              <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低门槛</a:t>
            </a:r>
            <a:endPar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3" name="矩形 42"/>
          <p:cNvSpPr/>
          <p:nvPr/>
        </p:nvSpPr>
        <p:spPr>
          <a:xfrm>
            <a:off x="10390505" y="4415790"/>
            <a:ext cx="1554480" cy="645160"/>
          </a:xfrm>
          <a:prstGeom prst="rect">
            <a:avLst/>
          </a:prstGeom>
          <a:noFill/>
          <a:ln>
            <a:noFill/>
          </a:ln>
        </p:spPr>
        <p:txBody>
          <a:bodyPr wrap="none" rtlCol="0" anchor="t">
            <a:spAutoFit/>
          </a:bodyPr>
          <a:p>
            <a:pPr algn="ctr"/>
            <a:r>
              <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高效率</a:t>
            </a:r>
            <a:endPar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4"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125" y="1332865"/>
            <a:ext cx="1333500" cy="1212215"/>
          </a:xfrm>
          <a:prstGeom prst="rect">
            <a:avLst/>
          </a:prstGeom>
        </p:spPr>
      </p:pic>
      <p:pic>
        <p:nvPicPr>
          <p:cNvPr id="45" name="图片 12"/>
          <p:cNvPicPr>
            <a:picLocks noChangeAspect="1"/>
          </p:cNvPicPr>
          <p:nvPr/>
        </p:nvPicPr>
        <p:blipFill>
          <a:blip r:embed="rId10"/>
          <a:stretch>
            <a:fillRect/>
          </a:stretch>
        </p:blipFill>
        <p:spPr>
          <a:xfrm>
            <a:off x="3007995" y="5436235"/>
            <a:ext cx="1454785" cy="943610"/>
          </a:xfrm>
          <a:prstGeom prst="rect">
            <a:avLst/>
          </a:prstGeom>
          <a:noFill/>
          <a:ln>
            <a:noFill/>
          </a:ln>
        </p:spPr>
      </p:pic>
      <p:pic>
        <p:nvPicPr>
          <p:cNvPr id="46" name="图片 8"/>
          <p:cNvPicPr>
            <a:picLocks noChangeAspect="1"/>
          </p:cNvPicPr>
          <p:nvPr/>
        </p:nvPicPr>
        <p:blipFill>
          <a:blip r:embed="rId13"/>
          <a:stretch>
            <a:fillRect/>
          </a:stretch>
        </p:blipFill>
        <p:spPr>
          <a:xfrm>
            <a:off x="7289165" y="5481320"/>
            <a:ext cx="1597025" cy="1036320"/>
          </a:xfrm>
          <a:prstGeom prst="rect">
            <a:avLst/>
          </a:prstGeom>
          <a:noFill/>
          <a:ln>
            <a:noFill/>
          </a:ln>
        </p:spPr>
      </p:pic>
      <p:pic>
        <p:nvPicPr>
          <p:cNvPr id="47"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125" y="1323975"/>
            <a:ext cx="1333500" cy="1212215"/>
          </a:xfrm>
          <a:prstGeom prst="rect">
            <a:avLst/>
          </a:prstGeom>
        </p:spPr>
      </p:pic>
      <p:pic>
        <p:nvPicPr>
          <p:cNvPr id="48" name="图片 12"/>
          <p:cNvPicPr>
            <a:picLocks noChangeAspect="1"/>
          </p:cNvPicPr>
          <p:nvPr/>
        </p:nvPicPr>
        <p:blipFill>
          <a:blip r:embed="rId10"/>
          <a:stretch>
            <a:fillRect/>
          </a:stretch>
        </p:blipFill>
        <p:spPr>
          <a:xfrm>
            <a:off x="3007995" y="5427345"/>
            <a:ext cx="1454785" cy="94361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p:tgtEl>
                                          <p:spTgt spid="41"/>
                                        </p:tgtEl>
                                        <p:attrNameLst>
                                          <p:attrName>ppt_y</p:attrName>
                                        </p:attrNameLst>
                                      </p:cBhvr>
                                      <p:tavLst>
                                        <p:tav tm="0">
                                          <p:val>
                                            <p:strVal val="#ppt_y+#ppt_h*1.125000"/>
                                          </p:val>
                                        </p:tav>
                                        <p:tav tm="100000">
                                          <p:val>
                                            <p:strVal val="#ppt_y"/>
                                          </p:val>
                                        </p:tav>
                                      </p:tavLst>
                                    </p:anim>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p:tgtEl>
                                          <p:spTgt spid="42"/>
                                        </p:tgtEl>
                                        <p:attrNameLst>
                                          <p:attrName>ppt_y</p:attrName>
                                        </p:attrNameLst>
                                      </p:cBhvr>
                                      <p:tavLst>
                                        <p:tav tm="0">
                                          <p:val>
                                            <p:strVal val="#ppt_y+#ppt_h*1.125000"/>
                                          </p:val>
                                        </p:tav>
                                        <p:tav tm="100000">
                                          <p:val>
                                            <p:strVal val="#ppt_y"/>
                                          </p:val>
                                        </p:tav>
                                      </p:tavLst>
                                    </p:anim>
                                    <p:animEffect transition="in" filter="wipe(up)">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p:tgtEl>
                                          <p:spTgt spid="43"/>
                                        </p:tgtEl>
                                        <p:attrNameLst>
                                          <p:attrName>ppt_y</p:attrName>
                                        </p:attrNameLst>
                                      </p:cBhvr>
                                      <p:tavLst>
                                        <p:tav tm="0">
                                          <p:val>
                                            <p:strVal val="#ppt_y+#ppt_h*1.125000"/>
                                          </p:val>
                                        </p:tav>
                                        <p:tav tm="100000">
                                          <p:val>
                                            <p:strVal val="#ppt_y"/>
                                          </p:val>
                                        </p:tav>
                                      </p:tavLst>
                                    </p:anim>
                                    <p:animEffect transition="in" filter="wipe(up)">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p:bldP spid="41" grpId="1"/>
      <p:bldP spid="42" grpId="0"/>
      <p:bldP spid="42" grpId="1"/>
      <p:bldP spid="43" grpId="0"/>
      <p:bldP spid="4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231" y="-82348"/>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979930" y="582930"/>
            <a:ext cx="4029075" cy="6819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基于免费</a:t>
            </a:r>
            <a:r>
              <a:rPr kumimoji="0" lang="en-US" altLang="zh-CN"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APP</a:t>
            </a: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的学习</a:t>
            </a:r>
            <a:endPar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endParaRPr>
          </a:p>
        </p:txBody>
      </p:sp>
      <p:sp>
        <p:nvSpPr>
          <p:cNvPr id="8" name="椭圆 7"/>
          <p:cNvSpPr/>
          <p:nvPr/>
        </p:nvSpPr>
        <p:spPr>
          <a:xfrm>
            <a:off x="1354546" y="669683"/>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9" name="文本框 8"/>
          <p:cNvSpPr txBox="1"/>
          <p:nvPr/>
        </p:nvSpPr>
        <p:spPr>
          <a:xfrm>
            <a:off x="1386161" y="740182"/>
            <a:ext cx="569817" cy="46037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02</a:t>
            </a:r>
            <a:endParaRPr lang="zh-CN" altLang="en-US" sz="2400" b="1" dirty="0">
              <a:solidFill>
                <a:schemeClr val="bg1"/>
              </a:solidFill>
              <a:latin typeface="+mn-ea"/>
              <a:sym typeface="FZHei-B01S" panose="02010601030101010101" pitchFamily="2" charset="-122"/>
            </a:endParaRPr>
          </a:p>
        </p:txBody>
      </p:sp>
      <p:sp>
        <p:nvSpPr>
          <p:cNvPr id="64" name="文本框 63"/>
          <p:cNvSpPr txBox="1"/>
          <p:nvPr/>
        </p:nvSpPr>
        <p:spPr>
          <a:xfrm>
            <a:off x="282575" y="669925"/>
            <a:ext cx="110363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how </a:t>
            </a:r>
            <a:endPar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pic>
        <p:nvPicPr>
          <p:cNvPr id="5" name="图片 4"/>
          <p:cNvPicPr>
            <a:picLocks noChangeAspect="1"/>
          </p:cNvPicPr>
          <p:nvPr/>
        </p:nvPicPr>
        <p:blipFill>
          <a:blip r:embed="rId2"/>
          <a:stretch>
            <a:fillRect/>
          </a:stretch>
        </p:blipFill>
        <p:spPr>
          <a:xfrm>
            <a:off x="387985" y="1497965"/>
            <a:ext cx="11432540" cy="5022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231" y="-82348"/>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979930" y="582930"/>
            <a:ext cx="4029075" cy="6819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基于免费</a:t>
            </a:r>
            <a:r>
              <a:rPr kumimoji="0" lang="en-US" altLang="zh-CN"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APP</a:t>
            </a: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的学习</a:t>
            </a:r>
            <a:endPar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endParaRPr>
          </a:p>
        </p:txBody>
      </p:sp>
      <p:sp>
        <p:nvSpPr>
          <p:cNvPr id="8" name="椭圆 7"/>
          <p:cNvSpPr/>
          <p:nvPr/>
        </p:nvSpPr>
        <p:spPr>
          <a:xfrm>
            <a:off x="1354546" y="669683"/>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9" name="文本框 8"/>
          <p:cNvSpPr txBox="1"/>
          <p:nvPr/>
        </p:nvSpPr>
        <p:spPr>
          <a:xfrm>
            <a:off x="1386161" y="740182"/>
            <a:ext cx="569817" cy="46037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02</a:t>
            </a:r>
            <a:endParaRPr lang="zh-CN" altLang="en-US" sz="2400" b="1" dirty="0">
              <a:solidFill>
                <a:schemeClr val="bg1"/>
              </a:solidFill>
              <a:latin typeface="+mn-ea"/>
              <a:sym typeface="FZHei-B01S" panose="02010601030101010101" pitchFamily="2" charset="-122"/>
            </a:endParaRPr>
          </a:p>
        </p:txBody>
      </p:sp>
      <p:sp>
        <p:nvSpPr>
          <p:cNvPr id="64" name="文本框 63"/>
          <p:cNvSpPr txBox="1"/>
          <p:nvPr/>
        </p:nvSpPr>
        <p:spPr>
          <a:xfrm>
            <a:off x="282575" y="669925"/>
            <a:ext cx="110363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how </a:t>
            </a:r>
            <a:endPar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pic>
        <p:nvPicPr>
          <p:cNvPr id="5" name="图片 4"/>
          <p:cNvPicPr>
            <a:picLocks noChangeAspect="1"/>
          </p:cNvPicPr>
          <p:nvPr/>
        </p:nvPicPr>
        <p:blipFill>
          <a:blip r:embed="rId2"/>
          <a:stretch>
            <a:fillRect/>
          </a:stretch>
        </p:blipFill>
        <p:spPr>
          <a:xfrm>
            <a:off x="282575" y="1446530"/>
            <a:ext cx="11662410" cy="5215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231" y="-82348"/>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979930" y="582930"/>
            <a:ext cx="4029075" cy="6819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基于免费</a:t>
            </a:r>
            <a:r>
              <a:rPr kumimoji="0" lang="en-US" altLang="zh-CN"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APP</a:t>
            </a: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的学习</a:t>
            </a:r>
            <a:endPar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endParaRPr>
          </a:p>
        </p:txBody>
      </p:sp>
      <p:sp>
        <p:nvSpPr>
          <p:cNvPr id="8" name="椭圆 7"/>
          <p:cNvSpPr/>
          <p:nvPr/>
        </p:nvSpPr>
        <p:spPr>
          <a:xfrm>
            <a:off x="1354546" y="669683"/>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9" name="文本框 8"/>
          <p:cNvSpPr txBox="1"/>
          <p:nvPr/>
        </p:nvSpPr>
        <p:spPr>
          <a:xfrm>
            <a:off x="1386161" y="740182"/>
            <a:ext cx="569817" cy="46037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02</a:t>
            </a:r>
            <a:endParaRPr lang="zh-CN" altLang="en-US" sz="2400" b="1" dirty="0">
              <a:solidFill>
                <a:schemeClr val="bg1"/>
              </a:solidFill>
              <a:latin typeface="+mn-ea"/>
              <a:sym typeface="FZHei-B01S" panose="02010601030101010101" pitchFamily="2" charset="-122"/>
            </a:endParaRPr>
          </a:p>
        </p:txBody>
      </p:sp>
      <p:sp>
        <p:nvSpPr>
          <p:cNvPr id="64" name="文本框 63"/>
          <p:cNvSpPr txBox="1"/>
          <p:nvPr/>
        </p:nvSpPr>
        <p:spPr>
          <a:xfrm>
            <a:off x="282575" y="669925"/>
            <a:ext cx="110363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how </a:t>
            </a:r>
            <a:endPar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pic>
        <p:nvPicPr>
          <p:cNvPr id="5" name="图片 4"/>
          <p:cNvPicPr>
            <a:picLocks noChangeAspect="1"/>
          </p:cNvPicPr>
          <p:nvPr/>
        </p:nvPicPr>
        <p:blipFill>
          <a:blip r:embed="rId2"/>
          <a:stretch>
            <a:fillRect/>
          </a:stretch>
        </p:blipFill>
        <p:spPr>
          <a:xfrm>
            <a:off x="310515" y="1431925"/>
            <a:ext cx="11635105" cy="51250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231" y="-82348"/>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979930" y="582930"/>
            <a:ext cx="4029075" cy="6819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基于免费</a:t>
            </a:r>
            <a:r>
              <a:rPr kumimoji="0" lang="en-US" altLang="zh-CN"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APP</a:t>
            </a: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的学习</a:t>
            </a:r>
            <a:endPar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endParaRPr>
          </a:p>
        </p:txBody>
      </p:sp>
      <p:sp>
        <p:nvSpPr>
          <p:cNvPr id="8" name="椭圆 7"/>
          <p:cNvSpPr/>
          <p:nvPr/>
        </p:nvSpPr>
        <p:spPr>
          <a:xfrm>
            <a:off x="1354546" y="669683"/>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9" name="文本框 8"/>
          <p:cNvSpPr txBox="1"/>
          <p:nvPr/>
        </p:nvSpPr>
        <p:spPr>
          <a:xfrm>
            <a:off x="1386161" y="740182"/>
            <a:ext cx="569817" cy="46037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02</a:t>
            </a:r>
            <a:endParaRPr lang="zh-CN" altLang="en-US" sz="2400" b="1" dirty="0">
              <a:solidFill>
                <a:schemeClr val="bg1"/>
              </a:solidFill>
              <a:latin typeface="+mn-ea"/>
              <a:sym typeface="FZHei-B01S" panose="02010601030101010101" pitchFamily="2" charset="-122"/>
            </a:endParaRPr>
          </a:p>
        </p:txBody>
      </p:sp>
      <p:sp>
        <p:nvSpPr>
          <p:cNvPr id="64" name="文本框 63"/>
          <p:cNvSpPr txBox="1"/>
          <p:nvPr/>
        </p:nvSpPr>
        <p:spPr>
          <a:xfrm>
            <a:off x="282575" y="669925"/>
            <a:ext cx="110363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how </a:t>
            </a:r>
            <a:endPar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pic>
        <p:nvPicPr>
          <p:cNvPr id="5" name="图片 4"/>
          <p:cNvPicPr>
            <a:picLocks noChangeAspect="1"/>
          </p:cNvPicPr>
          <p:nvPr/>
        </p:nvPicPr>
        <p:blipFill>
          <a:blip r:embed="rId2"/>
          <a:stretch>
            <a:fillRect/>
          </a:stretch>
        </p:blipFill>
        <p:spPr>
          <a:xfrm>
            <a:off x="426085" y="1410970"/>
            <a:ext cx="11519535" cy="5100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231" y="-82348"/>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979930" y="582930"/>
            <a:ext cx="5233670" cy="6819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基于</a:t>
            </a:r>
            <a:r>
              <a:rPr kumimoji="0" lang="zh-CN"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个性化</a:t>
            </a:r>
            <a:r>
              <a:rPr kumimoji="0" lang="zh-CN"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研发工具的学习</a:t>
            </a:r>
            <a:endParaRPr kumimoji="0" lang="zh-CN"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endParaRPr>
          </a:p>
        </p:txBody>
      </p:sp>
      <p:sp>
        <p:nvSpPr>
          <p:cNvPr id="8" name="椭圆 7"/>
          <p:cNvSpPr/>
          <p:nvPr/>
        </p:nvSpPr>
        <p:spPr>
          <a:xfrm>
            <a:off x="1354546" y="669683"/>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9" name="文本框 8"/>
          <p:cNvSpPr txBox="1"/>
          <p:nvPr/>
        </p:nvSpPr>
        <p:spPr>
          <a:xfrm>
            <a:off x="1386161" y="740182"/>
            <a:ext cx="569817" cy="46037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a:t>
            </a:r>
            <a:r>
              <a:rPr lang="en-US" sz="2400" b="1" dirty="0">
                <a:solidFill>
                  <a:schemeClr val="bg1"/>
                </a:solidFill>
                <a:latin typeface="+mn-ea"/>
                <a:sym typeface="FZHei-B01S" panose="02010601030101010101" pitchFamily="2" charset="-122"/>
              </a:rPr>
              <a:t>3</a:t>
            </a:r>
            <a:endParaRPr lang="en-US" sz="2400" b="1" dirty="0">
              <a:solidFill>
                <a:schemeClr val="bg1"/>
              </a:solidFill>
              <a:latin typeface="+mn-ea"/>
              <a:sym typeface="FZHei-B01S" panose="02010601030101010101" pitchFamily="2" charset="-122"/>
            </a:endParaRPr>
          </a:p>
        </p:txBody>
      </p:sp>
      <p:sp>
        <p:nvSpPr>
          <p:cNvPr id="64" name="文本框 63"/>
          <p:cNvSpPr txBox="1"/>
          <p:nvPr/>
        </p:nvSpPr>
        <p:spPr>
          <a:xfrm>
            <a:off x="282575" y="669925"/>
            <a:ext cx="110363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how </a:t>
            </a:r>
            <a:endPar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sp>
        <p:nvSpPr>
          <p:cNvPr id="5" name="矩形 4"/>
          <p:cNvSpPr/>
          <p:nvPr/>
        </p:nvSpPr>
        <p:spPr>
          <a:xfrm rot="20582156">
            <a:off x="1149894" y="2064466"/>
            <a:ext cx="2926937" cy="2011275"/>
          </a:xfrm>
          <a:prstGeom prst="rect">
            <a:avLst/>
          </a:prstGeom>
          <a:blipFill rotWithShape="1">
            <a:blip r:embed="rId2"/>
            <a:srcRect/>
            <a:stretch>
              <a:fillRect l="-1503" r="-1491"/>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字魂36号-正文宋楷" panose="02000000000000000000" pitchFamily="2" charset="-122"/>
              <a:ea typeface="字魂36号-正文宋楷" panose="02000000000000000000" pitchFamily="2" charset="-122"/>
            </a:endParaRPr>
          </a:p>
        </p:txBody>
      </p:sp>
      <p:sp>
        <p:nvSpPr>
          <p:cNvPr id="7" name="矩形 6"/>
          <p:cNvSpPr/>
          <p:nvPr/>
        </p:nvSpPr>
        <p:spPr>
          <a:xfrm rot="773946">
            <a:off x="3489830" y="3178856"/>
            <a:ext cx="2926937" cy="2011275"/>
          </a:xfrm>
          <a:prstGeom prst="rect">
            <a:avLst/>
          </a:prstGeom>
          <a:blipFill rotWithShape="1">
            <a:blip r:embed="rId3"/>
            <a:srcRect/>
            <a:stretch>
              <a:fillRect l="-1544" r="-1530"/>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字魂36号-正文宋楷" panose="02000000000000000000" pitchFamily="2" charset="-122"/>
              <a:ea typeface="字魂36号-正文宋楷" panose="02000000000000000000" pitchFamily="2" charset="-122"/>
            </a:endParaRPr>
          </a:p>
        </p:txBody>
      </p:sp>
      <p:sp>
        <p:nvSpPr>
          <p:cNvPr id="12" name="文本框 11"/>
          <p:cNvSpPr txBox="1"/>
          <p:nvPr/>
        </p:nvSpPr>
        <p:spPr>
          <a:xfrm rot="20520000">
            <a:off x="1459865" y="2056765"/>
            <a:ext cx="1830070" cy="368300"/>
          </a:xfrm>
          <a:prstGeom prst="rect">
            <a:avLst/>
          </a:prstGeom>
          <a:noFill/>
        </p:spPr>
        <p:txBody>
          <a:bodyPr wrap="square" rtlCol="0">
            <a:spAutoFit/>
          </a:bodyPr>
          <a:p>
            <a:r>
              <a:rPr lang="zh-CN" altLang="en-US" b="1">
                <a:latin typeface="华文新魏" panose="02010800040101010101" charset="-122"/>
                <a:ea typeface="华文新魏" panose="02010800040101010101" charset="-122"/>
              </a:rPr>
              <a:t>三角形的内角和</a:t>
            </a:r>
            <a:endParaRPr lang="zh-CN" altLang="en-US" b="1">
              <a:latin typeface="华文新魏" panose="02010800040101010101" charset="-122"/>
              <a:ea typeface="华文新魏" panose="02010800040101010101" charset="-122"/>
            </a:endParaRPr>
          </a:p>
        </p:txBody>
      </p:sp>
      <p:sp>
        <p:nvSpPr>
          <p:cNvPr id="14" name="文本框 13"/>
          <p:cNvSpPr txBox="1"/>
          <p:nvPr/>
        </p:nvSpPr>
        <p:spPr>
          <a:xfrm rot="780000">
            <a:off x="4324350" y="3209925"/>
            <a:ext cx="1830070" cy="368300"/>
          </a:xfrm>
          <a:prstGeom prst="rect">
            <a:avLst/>
          </a:prstGeom>
          <a:noFill/>
        </p:spPr>
        <p:txBody>
          <a:bodyPr wrap="square" rtlCol="0">
            <a:spAutoFit/>
          </a:bodyPr>
          <a:p>
            <a:r>
              <a:rPr lang="zh-CN" altLang="en-US" b="1">
                <a:latin typeface="华文新魏" panose="02010800040101010101" charset="-122"/>
                <a:ea typeface="华文新魏" panose="02010800040101010101" charset="-122"/>
              </a:rPr>
              <a:t>一一列举的策略</a:t>
            </a:r>
            <a:endParaRPr lang="zh-CN" altLang="en-US" b="1">
              <a:latin typeface="华文新魏" panose="02010800040101010101" charset="-122"/>
              <a:ea typeface="华文新魏" panose="02010800040101010101" charset="-122"/>
            </a:endParaRPr>
          </a:p>
        </p:txBody>
      </p:sp>
      <p:sp>
        <p:nvSpPr>
          <p:cNvPr id="10" name="矩形 9"/>
          <p:cNvSpPr/>
          <p:nvPr/>
        </p:nvSpPr>
        <p:spPr>
          <a:xfrm rot="446135">
            <a:off x="5493313" y="1772741"/>
            <a:ext cx="2926937" cy="2011275"/>
          </a:xfrm>
          <a:prstGeom prst="rect">
            <a:avLst/>
          </a:prstGeom>
          <a:blipFill rotWithShape="1">
            <a:blip r:embed="rId4"/>
            <a:srcRect/>
            <a:stretch>
              <a:fillRect l="-1544" r="-1530"/>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字魂36号-正文宋楷" panose="02000000000000000000" pitchFamily="2" charset="-122"/>
              <a:ea typeface="字魂36号-正文宋楷" panose="02000000000000000000" pitchFamily="2" charset="-122"/>
            </a:endParaRPr>
          </a:p>
        </p:txBody>
      </p:sp>
      <p:sp>
        <p:nvSpPr>
          <p:cNvPr id="15" name="文本框 14"/>
          <p:cNvSpPr txBox="1"/>
          <p:nvPr/>
        </p:nvSpPr>
        <p:spPr>
          <a:xfrm rot="600000">
            <a:off x="6479540" y="1788795"/>
            <a:ext cx="1271270" cy="368300"/>
          </a:xfrm>
          <a:prstGeom prst="rect">
            <a:avLst/>
          </a:prstGeom>
          <a:noFill/>
        </p:spPr>
        <p:txBody>
          <a:bodyPr wrap="square" rtlCol="0">
            <a:spAutoFit/>
          </a:bodyPr>
          <a:p>
            <a:r>
              <a:rPr lang="zh-CN" altLang="en-US" b="1">
                <a:latin typeface="华文新魏" panose="02010800040101010101" charset="-122"/>
                <a:ea typeface="华文新魏" panose="02010800040101010101" charset="-122"/>
              </a:rPr>
              <a:t>圆的周长</a:t>
            </a:r>
            <a:endParaRPr lang="zh-CN" altLang="en-US" b="1">
              <a:latin typeface="华文新魏" panose="02010800040101010101" charset="-122"/>
              <a:ea typeface="华文新魏" panose="02010800040101010101" charset="-122"/>
            </a:endParaRPr>
          </a:p>
        </p:txBody>
      </p:sp>
      <p:sp>
        <p:nvSpPr>
          <p:cNvPr id="11" name="矩形 10"/>
          <p:cNvSpPr/>
          <p:nvPr/>
        </p:nvSpPr>
        <p:spPr>
          <a:xfrm rot="21116735">
            <a:off x="7647484" y="3257134"/>
            <a:ext cx="3310804" cy="2275053"/>
          </a:xfrm>
          <a:prstGeom prst="rect">
            <a:avLst/>
          </a:prstGeom>
          <a:blipFill rotWithShape="1">
            <a:blip r:embed="rId5"/>
            <a:srcRect/>
            <a:stretch>
              <a:fillRect l="-1543" r="-1531"/>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字魂36号-正文宋楷" panose="02000000000000000000" pitchFamily="2" charset="-122"/>
              <a:ea typeface="字魂36号-正文宋楷" panose="02000000000000000000" pitchFamily="2" charset="-122"/>
            </a:endParaRPr>
          </a:p>
        </p:txBody>
      </p:sp>
      <p:sp>
        <p:nvSpPr>
          <p:cNvPr id="16" name="文本框 15"/>
          <p:cNvSpPr txBox="1"/>
          <p:nvPr/>
        </p:nvSpPr>
        <p:spPr>
          <a:xfrm rot="21060000">
            <a:off x="8462010" y="3187700"/>
            <a:ext cx="1988185" cy="368300"/>
          </a:xfrm>
          <a:prstGeom prst="rect">
            <a:avLst/>
          </a:prstGeom>
          <a:noFill/>
        </p:spPr>
        <p:txBody>
          <a:bodyPr wrap="square" rtlCol="0">
            <a:spAutoFit/>
          </a:bodyPr>
          <a:p>
            <a:r>
              <a:rPr lang="zh-CN" altLang="en-US" b="1">
                <a:latin typeface="华文新魏" panose="02010800040101010101" charset="-122"/>
                <a:ea typeface="华文新魏" panose="02010800040101010101" charset="-122"/>
              </a:rPr>
              <a:t>公倍数与公因数</a:t>
            </a:r>
            <a:endParaRPr lang="zh-CN" altLang="en-US" b="1">
              <a:latin typeface="华文新魏" panose="02010800040101010101" charset="-122"/>
              <a:ea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231" y="-82348"/>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文本框 63"/>
          <p:cNvSpPr txBox="1"/>
          <p:nvPr/>
        </p:nvSpPr>
        <p:spPr>
          <a:xfrm>
            <a:off x="282575" y="669925"/>
            <a:ext cx="110363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how </a:t>
            </a:r>
            <a:endPar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sp>
        <p:nvSpPr>
          <p:cNvPr id="7" name="矩形 6"/>
          <p:cNvSpPr/>
          <p:nvPr/>
        </p:nvSpPr>
        <p:spPr>
          <a:xfrm>
            <a:off x="556260" y="2411730"/>
            <a:ext cx="11079480" cy="1106805"/>
          </a:xfrm>
          <a:prstGeom prst="rect">
            <a:avLst/>
          </a:prstGeom>
          <a:noFill/>
          <a:ln>
            <a:noFill/>
          </a:ln>
        </p:spPr>
        <p:txBody>
          <a:bodyPr wrap="none" rtlCol="0" anchor="t">
            <a:spAutoFit/>
          </a:bodyPr>
          <a:p>
            <a:pPr algn="ctr"/>
            <a:r>
              <a:rPr lang="zh-CN" altLang="en-US" sz="6600" b="1">
                <a:ln w="9525">
                  <a:solidFill>
                    <a:schemeClr val="bg1"/>
                  </a:solidFill>
                  <a:prstDash val="solid"/>
                </a:ln>
                <a:solidFill>
                  <a:schemeClr val="tx1"/>
                </a:solidFill>
                <a:effectLst>
                  <a:outerShdw blurRad="12700" dist="38100" dir="2700000" algn="tl" rotWithShape="0">
                    <a:schemeClr val="bg1">
                      <a:lumMod val="50000"/>
                    </a:schemeClr>
                  </a:outerShdw>
                </a:effectLst>
              </a:rPr>
              <a:t>数字化学习是一种混合式学习</a:t>
            </a:r>
            <a:endParaRPr lang="zh-CN" altLang="en-US" sz="66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9" name="图片占位符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70" y="3872865"/>
            <a:ext cx="2357755" cy="2357755"/>
          </a:xfrm>
          <a:prstGeom prst="ellipse">
            <a:avLst/>
          </a:prstGeom>
          <a:blipFill>
            <a:blip r:embed="rId3" cstate="print"/>
            <a:stretch>
              <a:fillRect/>
            </a:stretch>
          </a:blip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0-#ppt_w/2"/>
                                          </p:val>
                                        </p:tav>
                                        <p:tav tm="100000">
                                          <p:val>
                                            <p:strVal val="#ppt_x"/>
                                          </p:val>
                                        </p:tav>
                                      </p:tavLst>
                                    </p:anim>
                                    <p:anim calcmode="lin" valueType="num">
                                      <p:cBhvr additive="base">
                                        <p:cTn id="8" dur="1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4661083">
            <a:off x="2858484" y="-595985"/>
            <a:ext cx="6354104" cy="7981515"/>
          </a:xfrm>
          <a:prstGeom prst="rect">
            <a:avLst/>
          </a:prstGeom>
        </p:spPr>
      </p:pic>
      <p:sp>
        <p:nvSpPr>
          <p:cNvPr id="5" name="图文框 4"/>
          <p:cNvSpPr/>
          <p:nvPr/>
        </p:nvSpPr>
        <p:spPr>
          <a:xfrm>
            <a:off x="1738179" y="1399057"/>
            <a:ext cx="8487039" cy="3991429"/>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PA_文本框 4"/>
          <p:cNvSpPr txBox="1"/>
          <p:nvPr>
            <p:custDataLst>
              <p:tags r:id="rId2"/>
            </p:custDataLst>
          </p:nvPr>
        </p:nvSpPr>
        <p:spPr>
          <a:xfrm>
            <a:off x="2481663" y="2599607"/>
            <a:ext cx="8045103" cy="923330"/>
          </a:xfrm>
          <a:prstGeom prst="rect">
            <a:avLst/>
          </a:prstGeom>
          <a:noFill/>
        </p:spPr>
        <p:txBody>
          <a:bodyPr wrap="square" rtlCol="0">
            <a:spAutoFit/>
          </a:bodyPr>
          <a:lstStyle/>
          <a:p>
            <a:pPr algn="ctr"/>
            <a:r>
              <a:rPr lang="zh-CN" altLang="en-US" sz="5400" b="1" spc="600" dirty="0" smtClean="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敬请指导！</a:t>
            </a:r>
            <a:endParaRPr lang="zh-CN" altLang="en-US" sz="5400" b="1" spc="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894987">
            <a:off x="1638923" y="1359182"/>
            <a:ext cx="3295573" cy="4139634"/>
          </a:xfrm>
          <a:prstGeom prst="rect">
            <a:avLst/>
          </a:prstGeom>
        </p:spPr>
      </p:pic>
      <p:sp>
        <p:nvSpPr>
          <p:cNvPr id="19" name="图文框 18"/>
          <p:cNvSpPr/>
          <p:nvPr/>
        </p:nvSpPr>
        <p:spPr>
          <a:xfrm rot="16233904">
            <a:off x="1264799" y="2457186"/>
            <a:ext cx="3991655" cy="1877263"/>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PA_MH_Others_1"/>
          <p:cNvSpPr txBox="1"/>
          <p:nvPr>
            <p:custDataLst>
              <p:tags r:id="rId2"/>
            </p:custDataLst>
          </p:nvPr>
        </p:nvSpPr>
        <p:spPr>
          <a:xfrm>
            <a:off x="2761758" y="2109885"/>
            <a:ext cx="1435100" cy="2755900"/>
          </a:xfrm>
          <a:prstGeom prst="rect">
            <a:avLst/>
          </a:prstGeom>
          <a:noFill/>
        </p:spPr>
        <p:txBody>
          <a:bodyPr wrap="square" lIns="0" tIns="0" rIns="0" bIns="0" rtlCol="0" anchor="ctr" anchorCtr="0">
            <a:noAutofit/>
          </a:bodyPr>
          <a:lstStyle/>
          <a:p>
            <a:pPr algn="ctr"/>
            <a:r>
              <a:rPr lang="zh-CN" altLang="en-US" sz="72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目</a:t>
            </a:r>
            <a:endParaRPr lang="en-US" altLang="zh-CN" sz="72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r>
              <a:rPr lang="zh-CN" altLang="en-US" sz="72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录</a:t>
            </a:r>
            <a:endParaRPr lang="zh-CN" altLang="en-US" sz="72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PA_MH_Others_2"/>
          <p:cNvSpPr txBox="1"/>
          <p:nvPr>
            <p:custDataLst>
              <p:tags r:id="rId3"/>
            </p:custDataLst>
          </p:nvPr>
        </p:nvSpPr>
        <p:spPr>
          <a:xfrm rot="5400000">
            <a:off x="980353" y="3311968"/>
            <a:ext cx="3693432" cy="523220"/>
          </a:xfrm>
          <a:prstGeom prst="rect">
            <a:avLst/>
          </a:prstGeom>
          <a:noFill/>
        </p:spPr>
        <p:txBody>
          <a:bodyPr wrap="square">
            <a:spAutoFit/>
          </a:bodyPr>
          <a:lstStyle/>
          <a:p>
            <a:pPr algn="ctr">
              <a:defRPr/>
            </a:pPr>
            <a:r>
              <a:rPr lang="en-US" altLang="zh-CN" sz="2800" b="1" spc="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CONTENTS</a:t>
            </a:r>
            <a:endParaRPr lang="zh-CN" altLang="en-US" sz="2800" b="1" spc="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5" name="矩形 44"/>
          <p:cNvSpPr/>
          <p:nvPr/>
        </p:nvSpPr>
        <p:spPr>
          <a:xfrm>
            <a:off x="6516611" y="1378556"/>
            <a:ext cx="5370590" cy="127254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tx1">
                    <a:lumMod val="85000"/>
                    <a:lumOff val="15000"/>
                  </a:schemeClr>
                </a:solidFill>
                <a:effectLst/>
                <a:uLnTx/>
                <a:uFillTx/>
                <a:latin typeface="+mn-ea"/>
                <a:sym typeface="FZHei-B01S" panose="02010601030101010101" pitchFamily="2" charset="-122"/>
              </a:rPr>
              <a:t>第一部分：是什么？</a:t>
            </a:r>
            <a:endParaRPr kumimoji="0" lang="zh-CN" altLang="en-US" sz="3200" b="1" i="0" u="none" strike="noStrike" kern="0" cap="none" spc="0" normalizeH="0" baseline="0" noProof="0" dirty="0">
              <a:ln>
                <a:noFill/>
              </a:ln>
              <a:solidFill>
                <a:schemeClr val="tx1">
                  <a:lumMod val="85000"/>
                  <a:lumOff val="15000"/>
                </a:schemeClr>
              </a:solidFill>
              <a:effectLst/>
              <a:uLnTx/>
              <a:uFillTx/>
              <a:latin typeface="+mn-ea"/>
              <a:sym typeface="FZHei-B01S" panose="02010601030101010101" pitchFamily="2" charset="-122"/>
            </a:endParaRPr>
          </a:p>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tx1">
                  <a:lumMod val="85000"/>
                  <a:lumOff val="15000"/>
                </a:schemeClr>
              </a:solidFill>
              <a:effectLst/>
              <a:uLnTx/>
              <a:uFillTx/>
              <a:latin typeface="+mn-ea"/>
              <a:sym typeface="FZHei-B01S" panose="02010601030101010101" pitchFamily="2" charset="-122"/>
            </a:endParaRPr>
          </a:p>
        </p:txBody>
      </p:sp>
      <p:sp>
        <p:nvSpPr>
          <p:cNvPr id="48" name="矩形 47"/>
          <p:cNvSpPr/>
          <p:nvPr/>
        </p:nvSpPr>
        <p:spPr>
          <a:xfrm>
            <a:off x="6516370" y="2806700"/>
            <a:ext cx="4220210" cy="681990"/>
          </a:xfrm>
          <a:prstGeom prst="rect">
            <a:avLst/>
          </a:prstGeom>
        </p:spPr>
        <p:txBody>
          <a:bodyPr wrap="square">
            <a:spAutoFit/>
            <a:scene3d>
              <a:camera prst="orthographicFront"/>
              <a:lightRig rig="threePt" dir="t"/>
            </a:scene3d>
            <a:sp3d contourW="12700"/>
          </a:bodyPr>
          <a:lstStyle/>
          <a:p>
            <a:pPr lvl="0">
              <a:lnSpc>
                <a:spcPct val="120000"/>
              </a:lnSpc>
              <a:defRPr/>
            </a:pPr>
            <a:r>
              <a:rPr lang="zh-CN" altLang="en-US" sz="3200" b="1" kern="0" dirty="0">
                <a:solidFill>
                  <a:schemeClr val="tx1">
                    <a:lumMod val="85000"/>
                    <a:lumOff val="15000"/>
                  </a:schemeClr>
                </a:solidFill>
                <a:latin typeface="+mn-ea"/>
                <a:sym typeface="FZHei-B01S" panose="02010601030101010101" pitchFamily="2" charset="-122"/>
              </a:rPr>
              <a:t>第二部分：为什么？</a:t>
            </a:r>
            <a:endParaRPr lang="zh-CN" altLang="en-US" sz="3200" b="1" kern="0" dirty="0">
              <a:solidFill>
                <a:schemeClr val="tx1">
                  <a:lumMod val="85000"/>
                  <a:lumOff val="15000"/>
                </a:schemeClr>
              </a:solidFill>
              <a:latin typeface="+mn-ea"/>
              <a:sym typeface="FZHei-B01S" panose="02010601030101010101" pitchFamily="2" charset="-122"/>
            </a:endParaRPr>
          </a:p>
        </p:txBody>
      </p:sp>
      <p:sp>
        <p:nvSpPr>
          <p:cNvPr id="51" name="矩形 50"/>
          <p:cNvSpPr/>
          <p:nvPr/>
        </p:nvSpPr>
        <p:spPr>
          <a:xfrm>
            <a:off x="6516610" y="4321845"/>
            <a:ext cx="4746475" cy="681990"/>
          </a:xfrm>
          <a:prstGeom prst="rect">
            <a:avLst/>
          </a:prstGeom>
        </p:spPr>
        <p:txBody>
          <a:bodyPr wrap="square">
            <a:spAutoFit/>
            <a:scene3d>
              <a:camera prst="orthographicFront"/>
              <a:lightRig rig="threePt" dir="t"/>
            </a:scene3d>
            <a:sp3d contourW="12700"/>
          </a:bodyPr>
          <a:lstStyle/>
          <a:p>
            <a:pPr lvl="0">
              <a:lnSpc>
                <a:spcPct val="120000"/>
              </a:lnSpc>
              <a:defRPr/>
            </a:pPr>
            <a:r>
              <a:rPr lang="zh-CN" altLang="en-US" sz="3200" b="1" kern="0" dirty="0">
                <a:solidFill>
                  <a:schemeClr val="tx1">
                    <a:lumMod val="85000"/>
                    <a:lumOff val="15000"/>
                  </a:schemeClr>
                </a:solidFill>
                <a:latin typeface="+mn-ea"/>
                <a:sym typeface="FZHei-B01S" panose="02010601030101010101" pitchFamily="2" charset="-122"/>
              </a:rPr>
              <a:t>第三部</a:t>
            </a:r>
            <a:r>
              <a:rPr lang="zh-CN" altLang="en-US" sz="3200" b="1" kern="0" dirty="0" smtClean="0">
                <a:solidFill>
                  <a:schemeClr val="tx1">
                    <a:lumMod val="85000"/>
                    <a:lumOff val="15000"/>
                  </a:schemeClr>
                </a:solidFill>
                <a:latin typeface="+mn-ea"/>
                <a:sym typeface="FZHei-B01S" panose="02010601030101010101" pitchFamily="2" charset="-122"/>
              </a:rPr>
              <a:t>分：怎么做？</a:t>
            </a:r>
            <a:endParaRPr lang="zh-CN" altLang="en-US" sz="3200" b="1" kern="0" dirty="0">
              <a:solidFill>
                <a:schemeClr val="tx1">
                  <a:lumMod val="85000"/>
                  <a:lumOff val="15000"/>
                </a:schemeClr>
              </a:solidFill>
              <a:latin typeface="+mn-ea"/>
              <a:sym typeface="FZHei-B01S" panose="02010601030101010101" pitchFamily="2" charset="-122"/>
            </a:endParaRPr>
          </a:p>
        </p:txBody>
      </p:sp>
      <p:grpSp>
        <p:nvGrpSpPr>
          <p:cNvPr id="2" name="组合 1"/>
          <p:cNvGrpSpPr/>
          <p:nvPr/>
        </p:nvGrpSpPr>
        <p:grpSpPr>
          <a:xfrm>
            <a:off x="5792973" y="1464244"/>
            <a:ext cx="601432" cy="595509"/>
            <a:chOff x="5792973" y="1167064"/>
            <a:chExt cx="601432" cy="595509"/>
          </a:xfrm>
        </p:grpSpPr>
        <p:sp>
          <p:nvSpPr>
            <p:cNvPr id="56" name="椭圆 55"/>
            <p:cNvSpPr/>
            <p:nvPr/>
          </p:nvSpPr>
          <p:spPr>
            <a:xfrm>
              <a:off x="5792973" y="1167064"/>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57" name="文本框 56"/>
            <p:cNvSpPr txBox="1"/>
            <p:nvPr/>
          </p:nvSpPr>
          <p:spPr>
            <a:xfrm>
              <a:off x="5824588" y="1237563"/>
              <a:ext cx="569817" cy="46166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01</a:t>
              </a:r>
              <a:endParaRPr lang="zh-CN" altLang="en-US" sz="2400" b="1" dirty="0">
                <a:solidFill>
                  <a:schemeClr val="bg1"/>
                </a:solidFill>
                <a:latin typeface="+mn-ea"/>
                <a:sym typeface="FZHei-B01S" panose="02010601030101010101" pitchFamily="2" charset="-122"/>
              </a:endParaRPr>
            </a:p>
          </p:txBody>
        </p:sp>
      </p:grpSp>
      <p:grpSp>
        <p:nvGrpSpPr>
          <p:cNvPr id="3" name="组合 2"/>
          <p:cNvGrpSpPr/>
          <p:nvPr/>
        </p:nvGrpSpPr>
        <p:grpSpPr>
          <a:xfrm>
            <a:off x="5823617" y="2882542"/>
            <a:ext cx="601432" cy="595509"/>
            <a:chOff x="5823617" y="2370732"/>
            <a:chExt cx="601432" cy="595509"/>
          </a:xfrm>
        </p:grpSpPr>
        <p:sp>
          <p:nvSpPr>
            <p:cNvPr id="58" name="椭圆 57"/>
            <p:cNvSpPr/>
            <p:nvPr/>
          </p:nvSpPr>
          <p:spPr>
            <a:xfrm>
              <a:off x="5823617" y="2370732"/>
              <a:ext cx="595509" cy="595509"/>
            </a:xfrm>
            <a:prstGeom prst="ellipse">
              <a:avLst/>
            </a:prstGeom>
            <a:solidFill>
              <a:srgbClr val="393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59" name="文本框 58"/>
            <p:cNvSpPr txBox="1"/>
            <p:nvPr/>
          </p:nvSpPr>
          <p:spPr>
            <a:xfrm>
              <a:off x="5855232" y="2441231"/>
              <a:ext cx="569817" cy="46166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02</a:t>
              </a:r>
              <a:endParaRPr lang="zh-CN" altLang="en-US" sz="2400" b="1" dirty="0">
                <a:solidFill>
                  <a:schemeClr val="bg1"/>
                </a:solidFill>
                <a:latin typeface="+mn-ea"/>
                <a:sym typeface="FZHei-B01S" panose="02010601030101010101" pitchFamily="2" charset="-122"/>
              </a:endParaRPr>
            </a:p>
          </p:txBody>
        </p:sp>
      </p:grpSp>
      <p:grpSp>
        <p:nvGrpSpPr>
          <p:cNvPr id="4" name="组合 3"/>
          <p:cNvGrpSpPr/>
          <p:nvPr/>
        </p:nvGrpSpPr>
        <p:grpSpPr>
          <a:xfrm>
            <a:off x="5823617" y="4401159"/>
            <a:ext cx="601432" cy="595509"/>
            <a:chOff x="5823617" y="3592169"/>
            <a:chExt cx="601432" cy="595509"/>
          </a:xfrm>
        </p:grpSpPr>
        <p:sp>
          <p:nvSpPr>
            <p:cNvPr id="60" name="椭圆 59"/>
            <p:cNvSpPr/>
            <p:nvPr/>
          </p:nvSpPr>
          <p:spPr>
            <a:xfrm>
              <a:off x="5823617" y="3592169"/>
              <a:ext cx="595509" cy="595509"/>
            </a:xfrm>
            <a:prstGeom prst="ellipse">
              <a:avLst/>
            </a:prstGeom>
            <a:solidFill>
              <a:srgbClr val="7E3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61" name="文本框 60"/>
            <p:cNvSpPr txBox="1"/>
            <p:nvPr/>
          </p:nvSpPr>
          <p:spPr>
            <a:xfrm>
              <a:off x="5855232" y="3662668"/>
              <a:ext cx="569817" cy="46166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03</a:t>
              </a:r>
              <a:endParaRPr lang="zh-CN" altLang="en-US" sz="2400" b="1" dirty="0">
                <a:solidFill>
                  <a:schemeClr val="bg1"/>
                </a:solidFill>
                <a:latin typeface="+mn-ea"/>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 by="(-#ppt_w*2)" calcmode="lin" valueType="num">
                                      <p:cBhvr rctx="PPT">
                                        <p:cTn id="17" dur="500" autoRev="1" fill="hold">
                                          <p:stCondLst>
                                            <p:cond delay="0"/>
                                          </p:stCondLst>
                                        </p:cTn>
                                        <p:tgtEl>
                                          <p:spTgt spid="22"/>
                                        </p:tgtEl>
                                        <p:attrNameLst>
                                          <p:attrName>ppt_w</p:attrName>
                                        </p:attrNameLst>
                                      </p:cBhvr>
                                    </p:anim>
                                    <p:anim by="(#ppt_w*0.50)" calcmode="lin" valueType="num">
                                      <p:cBhvr>
                                        <p:cTn id="18" dur="500" decel="50000" autoRev="1" fill="hold">
                                          <p:stCondLst>
                                            <p:cond delay="0"/>
                                          </p:stCondLst>
                                        </p:cTn>
                                        <p:tgtEl>
                                          <p:spTgt spid="22"/>
                                        </p:tgtEl>
                                        <p:attrNameLst>
                                          <p:attrName>ppt_x</p:attrName>
                                        </p:attrNameLst>
                                      </p:cBhvr>
                                    </p:anim>
                                    <p:anim from="(-#ppt_h/2)" to="(#ppt_y)" calcmode="lin" valueType="num">
                                      <p:cBhvr>
                                        <p:cTn id="19" dur="1000" fill="hold">
                                          <p:stCondLst>
                                            <p:cond delay="0"/>
                                          </p:stCondLst>
                                        </p:cTn>
                                        <p:tgtEl>
                                          <p:spTgt spid="22"/>
                                        </p:tgtEl>
                                        <p:attrNameLst>
                                          <p:attrName>ppt_y</p:attrName>
                                        </p:attrNameLst>
                                      </p:cBhvr>
                                    </p:anim>
                                    <p:animRot by="21600000">
                                      <p:cBhvr>
                                        <p:cTn id="20" dur="1000" fill="hold">
                                          <p:stCondLst>
                                            <p:cond delay="0"/>
                                          </p:stCondLst>
                                        </p:cTn>
                                        <p:tgtEl>
                                          <p:spTgt spid="22"/>
                                        </p:tgtEl>
                                        <p:attrNameLst>
                                          <p:attrName>r</p:attrName>
                                        </p:attrNameLst>
                                      </p:cBhvr>
                                    </p:animRot>
                                  </p:childTnLst>
                                </p:cTn>
                              </p:par>
                            </p:childTnLst>
                          </p:cTn>
                        </p:par>
                        <p:par>
                          <p:cTn id="21" fill="hold">
                            <p:stCondLst>
                              <p:cond delay="27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21"/>
                                        </p:tgtEl>
                                        <p:attrNameLst>
                                          <p:attrName>style.visibility</p:attrName>
                                        </p:attrNameLst>
                                      </p:cBhvr>
                                      <p:to>
                                        <p:strVal val="visible"/>
                                      </p:to>
                                    </p:set>
                                    <p:anim by="(-#ppt_w*2)" calcmode="lin" valueType="num">
                                      <p:cBhvr rctx="PPT">
                                        <p:cTn id="24" dur="500" autoRev="1" fill="hold">
                                          <p:stCondLst>
                                            <p:cond delay="0"/>
                                          </p:stCondLst>
                                        </p:cTn>
                                        <p:tgtEl>
                                          <p:spTgt spid="21"/>
                                        </p:tgtEl>
                                        <p:attrNameLst>
                                          <p:attrName>ppt_w</p:attrName>
                                        </p:attrNameLst>
                                      </p:cBhvr>
                                    </p:anim>
                                    <p:anim by="(#ppt_w*0.50)" calcmode="lin" valueType="num">
                                      <p:cBhvr>
                                        <p:cTn id="25" dur="500" decel="50000" autoRev="1" fill="hold">
                                          <p:stCondLst>
                                            <p:cond delay="0"/>
                                          </p:stCondLst>
                                        </p:cTn>
                                        <p:tgtEl>
                                          <p:spTgt spid="21"/>
                                        </p:tgtEl>
                                        <p:attrNameLst>
                                          <p:attrName>ppt_x</p:attrName>
                                        </p:attrNameLst>
                                      </p:cBhvr>
                                    </p:anim>
                                    <p:anim from="(-#ppt_h/2)" to="(#ppt_y)" calcmode="lin" valueType="num">
                                      <p:cBhvr>
                                        <p:cTn id="26" dur="1000" fill="hold">
                                          <p:stCondLst>
                                            <p:cond delay="0"/>
                                          </p:stCondLst>
                                        </p:cTn>
                                        <p:tgtEl>
                                          <p:spTgt spid="21"/>
                                        </p:tgtEl>
                                        <p:attrNameLst>
                                          <p:attrName>ppt_y</p:attrName>
                                        </p:attrNameLst>
                                      </p:cBhvr>
                                    </p:anim>
                                    <p:animRot by="21600000">
                                      <p:cBhvr>
                                        <p:cTn id="27" dur="1000" fill="hold">
                                          <p:stCondLst>
                                            <p:cond delay="0"/>
                                          </p:stCondLst>
                                        </p:cTn>
                                        <p:tgtEl>
                                          <p:spTgt spid="21"/>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500"/>
                            </p:stCondLst>
                            <p:childTnLst>
                              <p:par>
                                <p:cTn id="36" presetID="12" presetClass="entr" presetSubtype="4"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slide(fromBottom)">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00"/>
                            </p:stCondLst>
                            <p:childTnLst>
                              <p:par>
                                <p:cTn id="47" presetID="12" presetClass="entr" presetSubtype="4"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slide(fromBottom)">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500"/>
                            </p:stCondLst>
                            <p:childTnLst>
                              <p:par>
                                <p:cTn id="58" presetID="12" presetClass="entr" presetSubtype="4"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slide(fromBottom)">
                                      <p:cBhvr>
                                        <p:cTn id="6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45" grpId="0"/>
      <p:bldP spid="48"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4880" y="1174748"/>
            <a:ext cx="6165501" cy="4508500"/>
            <a:chOff x="734880" y="1174748"/>
            <a:chExt cx="6165501" cy="450850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4880" y="1174748"/>
              <a:ext cx="6165501" cy="4508500"/>
            </a:xfrm>
            <a:prstGeom prst="rect">
              <a:avLst/>
            </a:prstGeom>
          </p:spPr>
        </p:pic>
        <p:sp>
          <p:nvSpPr>
            <p:cNvPr id="4" name="图文框 3"/>
            <p:cNvSpPr/>
            <p:nvPr/>
          </p:nvSpPr>
          <p:spPr>
            <a:xfrm>
              <a:off x="1865087" y="1915886"/>
              <a:ext cx="3810000" cy="27232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2889072" y="2380343"/>
              <a:ext cx="3933293" cy="1938992"/>
            </a:xfrm>
            <a:prstGeom prst="rect">
              <a:avLst/>
            </a:prstGeom>
            <a:noFill/>
          </p:spPr>
          <p:txBody>
            <a:bodyPr wrap="square" rtlCol="0">
              <a:spAutoFit/>
            </a:bodyPr>
            <a:lstStyle/>
            <a:p>
              <a:r>
                <a:rPr lang="en-US" altLang="zh-CN" sz="12000" b="1" dirty="0">
                  <a:solidFill>
                    <a:schemeClr val="bg1"/>
                  </a:solidFill>
                  <a:latin typeface="+mn-ea"/>
                  <a:sym typeface="FZHei-B01S" panose="02010601030101010101" pitchFamily="2" charset="-122"/>
                </a:rPr>
                <a:t>01</a:t>
              </a:r>
              <a:endParaRPr lang="zh-CN" altLang="en-US" sz="12000" b="1" dirty="0">
                <a:solidFill>
                  <a:schemeClr val="bg1"/>
                </a:solidFill>
                <a:latin typeface="+mn-ea"/>
                <a:sym typeface="FZHei-B01S" panose="02010601030101010101" pitchFamily="2" charset="-122"/>
              </a:endParaRPr>
            </a:p>
          </p:txBody>
        </p:sp>
      </p:grpSp>
      <p:sp>
        <p:nvSpPr>
          <p:cNvPr id="15" name="矩形 14"/>
          <p:cNvSpPr/>
          <p:nvPr/>
        </p:nvSpPr>
        <p:spPr>
          <a:xfrm>
            <a:off x="6773982" y="2646258"/>
            <a:ext cx="4939047" cy="130937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6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是什么？</a:t>
            </a:r>
            <a:endParaRPr kumimoji="0" lang="zh-CN" altLang="en-US" sz="6600" b="1" i="0" u="none" strike="noStrike" kern="0" cap="none" spc="0" normalizeH="0" baseline="0" noProof="0" dirty="0">
              <a:ln>
                <a:noFill/>
              </a:ln>
              <a:solidFill>
                <a:schemeClr val="tx1">
                  <a:lumMod val="85000"/>
                  <a:lumOff val="15000"/>
                </a:schemeClr>
              </a:solidFill>
              <a:effectLst/>
              <a:uLnTx/>
              <a:uFillTx/>
              <a:latin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93490" y="0"/>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1103086" y="669683"/>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10" name="箭头3"/>
          <p:cNvSpPr>
            <a:spLocks noChangeArrowheads="1"/>
          </p:cNvSpPr>
          <p:nvPr/>
        </p:nvSpPr>
        <p:spPr bwMode="auto">
          <a:xfrm flipV="1">
            <a:off x="1992873" y="3458355"/>
            <a:ext cx="1092052" cy="1521884"/>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82815" tIns="41405" rIns="82815" bIns="41405" anchor="ctr"/>
          <a:p>
            <a:pPr defTabSz="1219200"/>
            <a:endParaRPr lang="zh-CN" altLang="en-US" sz="1200" dirty="0">
              <a:solidFill>
                <a:srgbClr val="000000"/>
              </a:solidFill>
              <a:latin typeface="+mn-ea"/>
            </a:endParaRPr>
          </a:p>
        </p:txBody>
      </p:sp>
      <p:sp>
        <p:nvSpPr>
          <p:cNvPr id="11" name="箭头2"/>
          <p:cNvSpPr>
            <a:spLocks noChangeArrowheads="1"/>
          </p:cNvSpPr>
          <p:nvPr/>
        </p:nvSpPr>
        <p:spPr bwMode="auto">
          <a:xfrm rot="-5400000">
            <a:off x="2280680" y="2825559"/>
            <a:ext cx="325967" cy="1299457"/>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ln>
        </p:spPr>
        <p:txBody>
          <a:bodyPr wrap="none" lIns="82815" tIns="41405" rIns="82815" bIns="41405" anchor="ctr"/>
          <a:p>
            <a:pPr defTabSz="1219200"/>
            <a:endParaRPr lang="zh-CN" altLang="en-US" sz="1200" dirty="0">
              <a:solidFill>
                <a:srgbClr val="000000"/>
              </a:solidFill>
              <a:latin typeface="+mn-ea"/>
            </a:endParaRPr>
          </a:p>
        </p:txBody>
      </p:sp>
      <p:sp>
        <p:nvSpPr>
          <p:cNvPr id="12" name="箭头1"/>
          <p:cNvSpPr>
            <a:spLocks noChangeArrowheads="1"/>
          </p:cNvSpPr>
          <p:nvPr/>
        </p:nvSpPr>
        <p:spPr bwMode="auto">
          <a:xfrm>
            <a:off x="1986524" y="1796771"/>
            <a:ext cx="1092052" cy="1763183"/>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82815" tIns="41405" rIns="82815" bIns="41405" anchor="ctr"/>
          <a:p>
            <a:pPr defTabSz="1219200"/>
            <a:endParaRPr lang="zh-CN" altLang="en-US" sz="1200" dirty="0">
              <a:solidFill>
                <a:srgbClr val="000000"/>
              </a:solidFill>
              <a:latin typeface="+mn-ea"/>
            </a:endParaRPr>
          </a:p>
        </p:txBody>
      </p:sp>
      <p:sp>
        <p:nvSpPr>
          <p:cNvPr id="13" name="文本1"/>
          <p:cNvSpPr>
            <a:spLocks noChangeArrowheads="1"/>
          </p:cNvSpPr>
          <p:nvPr/>
        </p:nvSpPr>
        <p:spPr bwMode="auto">
          <a:xfrm>
            <a:off x="4334844" y="1431010"/>
            <a:ext cx="5911053" cy="1195917"/>
          </a:xfrm>
          <a:prstGeom prst="roundRect">
            <a:avLst>
              <a:gd name="adj" fmla="val 11505"/>
            </a:avLst>
          </a:prstGeom>
          <a:noFill/>
          <a:ln w="15875">
            <a:solidFill>
              <a:schemeClr val="bg1">
                <a:lumMod val="75000"/>
              </a:schemeClr>
            </a:solidFill>
            <a:round/>
          </a:ln>
        </p:spPr>
        <p:txBody>
          <a:bodyPr lIns="82815" tIns="41405" rIns="82815" bIns="41405" anchor="ctr"/>
          <a:p>
            <a:r>
              <a:rPr lang="en-US" altLang="zh-CN" sz="1600" b="1" dirty="0" smtClean="0"/>
              <a:t> </a:t>
            </a:r>
            <a:r>
              <a:rPr altLang="zh-CN" sz="2800" b="1" dirty="0" smtClean="0"/>
              <a:t>不是单一地指数字化知识信息的学习，更多的是基于互联网的学习；</a:t>
            </a:r>
            <a:endParaRPr altLang="zh-CN" sz="2800" b="1" dirty="0" smtClean="0"/>
          </a:p>
        </p:txBody>
      </p:sp>
      <p:sp>
        <p:nvSpPr>
          <p:cNvPr id="14" name="标题1"/>
          <p:cNvSpPr>
            <a:spLocks noChangeArrowheads="1"/>
          </p:cNvSpPr>
          <p:nvPr/>
        </p:nvSpPr>
        <p:spPr bwMode="auto">
          <a:xfrm>
            <a:off x="3093164" y="1424659"/>
            <a:ext cx="1242315" cy="1202267"/>
          </a:xfrm>
          <a:prstGeom prst="roundRect">
            <a:avLst>
              <a:gd name="adj" fmla="val 11921"/>
            </a:avLst>
          </a:prstGeom>
          <a:solidFill>
            <a:srgbClr val="39337A"/>
          </a:solidFill>
          <a:ln w="25400">
            <a:noFill/>
            <a:round/>
          </a:ln>
        </p:spPr>
        <p:txBody>
          <a:bodyPr lIns="82815" tIns="41405" rIns="82815" bIns="41405" anchor="ctr"/>
          <a:p>
            <a:pPr algn="ctr" defTabSz="1219200">
              <a:lnSpc>
                <a:spcPct val="120000"/>
              </a:lnSpc>
            </a:pPr>
            <a:r>
              <a:rPr lang="en-US" altLang="zh-CN" sz="4800" b="1" dirty="0" smtClean="0">
                <a:solidFill>
                  <a:srgbClr val="F2F2F2"/>
                </a:solidFill>
                <a:latin typeface="+mn-ea"/>
              </a:rPr>
              <a:t>1</a:t>
            </a:r>
            <a:endParaRPr lang="zh-CN" altLang="zh-CN" sz="4800" b="1" dirty="0">
              <a:solidFill>
                <a:srgbClr val="F2F2F2"/>
              </a:solidFill>
              <a:latin typeface="+mn-ea"/>
            </a:endParaRPr>
          </a:p>
        </p:txBody>
      </p:sp>
      <p:sp>
        <p:nvSpPr>
          <p:cNvPr id="15" name="文本2"/>
          <p:cNvSpPr>
            <a:spLocks noChangeArrowheads="1"/>
          </p:cNvSpPr>
          <p:nvPr/>
        </p:nvSpPr>
        <p:spPr bwMode="auto">
          <a:xfrm>
            <a:off x="4453589" y="4151772"/>
            <a:ext cx="5911053" cy="1193800"/>
          </a:xfrm>
          <a:prstGeom prst="roundRect">
            <a:avLst>
              <a:gd name="adj" fmla="val 11505"/>
            </a:avLst>
          </a:prstGeom>
          <a:noFill/>
          <a:ln w="15875">
            <a:solidFill>
              <a:schemeClr val="bg1">
                <a:lumMod val="75000"/>
              </a:schemeClr>
            </a:solidFill>
            <a:round/>
          </a:ln>
        </p:spPr>
        <p:txBody>
          <a:bodyPr lIns="82815" tIns="41405" rIns="82815" bIns="41405" anchor="ctr"/>
          <a:p>
            <a:r>
              <a:rPr altLang="zh-CN" sz="2800" b="1" dirty="0" smtClean="0"/>
              <a:t>不是单一地提升认知效率，更主要的是丰富学习方式</a:t>
            </a:r>
            <a:r>
              <a:rPr lang="zh-CN" sz="2800" b="1" dirty="0" smtClean="0"/>
              <a:t>。</a:t>
            </a:r>
            <a:endParaRPr lang="zh-CN" sz="2800" b="1" dirty="0" smtClean="0"/>
          </a:p>
        </p:txBody>
      </p:sp>
      <p:sp>
        <p:nvSpPr>
          <p:cNvPr id="16" name="标题2"/>
          <p:cNvSpPr>
            <a:spLocks noChangeArrowheads="1"/>
          </p:cNvSpPr>
          <p:nvPr/>
        </p:nvSpPr>
        <p:spPr bwMode="auto">
          <a:xfrm>
            <a:off x="3211909" y="4151772"/>
            <a:ext cx="1242315" cy="1193800"/>
          </a:xfrm>
          <a:prstGeom prst="roundRect">
            <a:avLst>
              <a:gd name="adj" fmla="val 11921"/>
            </a:avLst>
          </a:prstGeom>
          <a:solidFill>
            <a:srgbClr val="7E397A"/>
          </a:solidFill>
          <a:ln w="25400">
            <a:noFill/>
            <a:round/>
          </a:ln>
        </p:spPr>
        <p:txBody>
          <a:bodyPr lIns="82815" tIns="41405" rIns="82815" bIns="41405" anchor="ctr"/>
          <a:p>
            <a:pPr algn="ctr" defTabSz="1219200">
              <a:lnSpc>
                <a:spcPct val="120000"/>
              </a:lnSpc>
            </a:pPr>
            <a:r>
              <a:rPr lang="en-US" altLang="zh-CN" sz="4800" b="1" dirty="0" smtClean="0">
                <a:solidFill>
                  <a:srgbClr val="F2F2F2"/>
                </a:solidFill>
                <a:latin typeface="+mn-ea"/>
              </a:rPr>
              <a:t>2</a:t>
            </a:r>
            <a:endParaRPr lang="zh-CN" altLang="zh-CN" sz="4800" b="1" dirty="0">
              <a:solidFill>
                <a:srgbClr val="F2F2F2"/>
              </a:solidFill>
              <a:latin typeface="+mn-ea"/>
            </a:endParaRPr>
          </a:p>
        </p:txBody>
      </p:sp>
      <p:pic>
        <p:nvPicPr>
          <p:cNvPr id="6" name="图片 5"/>
          <p:cNvPicPr>
            <a:picLocks noChangeAspect="1"/>
          </p:cNvPicPr>
          <p:nvPr/>
        </p:nvPicPr>
        <p:blipFill>
          <a:blip r:embed="rId2"/>
          <a:stretch>
            <a:fillRect/>
          </a:stretch>
        </p:blipFill>
        <p:spPr>
          <a:xfrm>
            <a:off x="2640330" y="3289300"/>
            <a:ext cx="438150" cy="371475"/>
          </a:xfrm>
          <a:prstGeom prst="rect">
            <a:avLst/>
          </a:prstGeom>
        </p:spPr>
      </p:pic>
      <p:sp>
        <p:nvSpPr>
          <p:cNvPr id="19" name="Oval 19"/>
          <p:cNvSpPr>
            <a:spLocks noChangeArrowheads="1"/>
          </p:cNvSpPr>
          <p:nvPr/>
        </p:nvSpPr>
        <p:spPr bwMode="auto">
          <a:xfrm>
            <a:off x="1396365" y="2841625"/>
            <a:ext cx="1278255" cy="1310005"/>
          </a:xfrm>
          <a:prstGeom prst="ellipse">
            <a:avLst/>
          </a:prstGeom>
          <a:solidFill>
            <a:srgbClr val="00A1D2"/>
          </a:solidFill>
          <a:ln w="9525">
            <a:noFill/>
            <a:round/>
          </a:ln>
        </p:spPr>
        <p:txBody>
          <a:bodyPr lIns="82815" tIns="41405" rIns="82815" bIns="41405" anchor="ctr"/>
          <a:p>
            <a:pPr algn="ctr" defTabSz="1219200">
              <a:lnSpc>
                <a:spcPct val="120000"/>
              </a:lnSpc>
            </a:pPr>
            <a:endParaRPr lang="zh-CN" altLang="en-US" sz="2000" b="1" dirty="0">
              <a:solidFill>
                <a:prstClr val="white"/>
              </a:solidFill>
              <a:latin typeface="+mn-ea"/>
            </a:endParaRPr>
          </a:p>
        </p:txBody>
      </p:sp>
      <p:sp>
        <p:nvSpPr>
          <p:cNvPr id="5" name="文本框 4"/>
          <p:cNvSpPr txBox="1"/>
          <p:nvPr/>
        </p:nvSpPr>
        <p:spPr>
          <a:xfrm>
            <a:off x="1365250" y="3101340"/>
            <a:ext cx="1395730" cy="829945"/>
          </a:xfrm>
          <a:prstGeom prst="rect">
            <a:avLst/>
          </a:prstGeom>
          <a:noFill/>
        </p:spPr>
        <p:txBody>
          <a:bodyPr wrap="square" rtlCol="0">
            <a:spAutoFit/>
          </a:bodyPr>
          <a:p>
            <a:pPr algn="ctr"/>
            <a:r>
              <a:rPr lang="zh-CN" altLang="en-US" sz="2400" b="1">
                <a:solidFill>
                  <a:schemeClr val="bg1"/>
                </a:solidFill>
              </a:rPr>
              <a:t>数字化</a:t>
            </a:r>
            <a:endParaRPr lang="zh-CN" altLang="en-US" sz="2400" b="1">
              <a:solidFill>
                <a:schemeClr val="bg1"/>
              </a:solidFill>
            </a:endParaRPr>
          </a:p>
          <a:p>
            <a:pPr algn="ctr"/>
            <a:r>
              <a:rPr lang="zh-CN" altLang="en-US" sz="2400" b="1">
                <a:solidFill>
                  <a:schemeClr val="bg1"/>
                </a:solidFill>
              </a:rPr>
              <a:t>学习</a:t>
            </a:r>
            <a:endParaRPr lang="zh-CN" altLang="en-US" sz="2400" b="1">
              <a:solidFill>
                <a:schemeClr val="bg1"/>
              </a:solidFill>
            </a:endParaRPr>
          </a:p>
        </p:txBody>
      </p:sp>
      <p:sp>
        <p:nvSpPr>
          <p:cNvPr id="7" name="文本框 6"/>
          <p:cNvSpPr txBox="1"/>
          <p:nvPr/>
        </p:nvSpPr>
        <p:spPr>
          <a:xfrm>
            <a:off x="492760" y="509270"/>
            <a:ext cx="1816100" cy="922020"/>
          </a:xfrm>
          <a:prstGeom prst="rect">
            <a:avLst/>
          </a:prstGeom>
          <a:noFill/>
        </p:spPr>
        <p:txBody>
          <a:bodyPr wrap="square" rtlCol="0">
            <a:spAutoFit/>
          </a:bodyPr>
          <a:p>
            <a:r>
              <a:rPr lang="en-US" altLang="zh-CN" sz="5400">
                <a:solidFill>
                  <a:schemeClr val="bg1"/>
                </a:solidFill>
                <a:latin typeface="华文行楷" panose="02010800040101010101" charset="-122"/>
                <a:ea typeface="华文行楷" panose="02010800040101010101" charset="-122"/>
              </a:rPr>
              <a:t>what</a:t>
            </a:r>
            <a:endParaRPr lang="en-US" altLang="zh-CN" sz="5400">
              <a:solidFill>
                <a:schemeClr val="bg1"/>
              </a:solidFill>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5" grpId="0" bldLvl="0" animBg="1"/>
      <p:bldP spid="16" grpId="0" bldLvl="0" animBg="1"/>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4880" y="1174748"/>
            <a:ext cx="6165501" cy="4508500"/>
            <a:chOff x="734880" y="1174748"/>
            <a:chExt cx="6165501" cy="450850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4880" y="1174748"/>
              <a:ext cx="6165501" cy="4508500"/>
            </a:xfrm>
            <a:prstGeom prst="rect">
              <a:avLst/>
            </a:prstGeom>
          </p:spPr>
        </p:pic>
        <p:sp>
          <p:nvSpPr>
            <p:cNvPr id="4" name="图文框 3"/>
            <p:cNvSpPr/>
            <p:nvPr/>
          </p:nvSpPr>
          <p:spPr>
            <a:xfrm>
              <a:off x="1865087" y="1915886"/>
              <a:ext cx="3810000" cy="27232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2889072" y="2380343"/>
              <a:ext cx="3933293" cy="1938020"/>
            </a:xfrm>
            <a:prstGeom prst="rect">
              <a:avLst/>
            </a:prstGeom>
            <a:noFill/>
          </p:spPr>
          <p:txBody>
            <a:bodyPr wrap="square" rtlCol="0">
              <a:spAutoFit/>
            </a:bodyPr>
            <a:lstStyle/>
            <a:p>
              <a:r>
                <a:rPr lang="en-US" altLang="zh-CN" sz="12000" b="1" dirty="0">
                  <a:solidFill>
                    <a:schemeClr val="bg1"/>
                  </a:solidFill>
                  <a:latin typeface="+mn-ea"/>
                  <a:sym typeface="FZHei-B01S" panose="02010601030101010101" pitchFamily="2" charset="-122"/>
                </a:rPr>
                <a:t>02</a:t>
              </a:r>
              <a:endParaRPr lang="zh-CN" altLang="en-US" sz="12000" b="1" dirty="0">
                <a:solidFill>
                  <a:schemeClr val="bg1"/>
                </a:solidFill>
                <a:latin typeface="+mn-ea"/>
                <a:sym typeface="FZHei-B01S" panose="02010601030101010101" pitchFamily="2" charset="-122"/>
              </a:endParaRPr>
            </a:p>
          </p:txBody>
        </p:sp>
      </p:grpSp>
      <p:sp>
        <p:nvSpPr>
          <p:cNvPr id="15" name="矩形 14"/>
          <p:cNvSpPr/>
          <p:nvPr/>
        </p:nvSpPr>
        <p:spPr>
          <a:xfrm>
            <a:off x="6773982" y="2646258"/>
            <a:ext cx="4939047" cy="130937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6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为什么？</a:t>
            </a:r>
            <a:endParaRPr kumimoji="0" lang="zh-CN" altLang="en-US" sz="6600" b="1" i="0" u="none" strike="noStrike" kern="0" cap="none" spc="0" normalizeH="0" baseline="0" noProof="0" dirty="0">
              <a:ln>
                <a:noFill/>
              </a:ln>
              <a:solidFill>
                <a:schemeClr val="tx1">
                  <a:lumMod val="85000"/>
                  <a:lumOff val="15000"/>
                </a:schemeClr>
              </a:solidFill>
              <a:effectLst/>
              <a:uLnTx/>
              <a:uFillTx/>
              <a:latin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98266" y="-160453"/>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Shape 1452"/>
          <p:cNvSpPr/>
          <p:nvPr/>
        </p:nvSpPr>
        <p:spPr>
          <a:xfrm>
            <a:off x="1139190" y="2347595"/>
            <a:ext cx="2292350" cy="3181350"/>
          </a:xfrm>
          <a:prstGeom prst="roundRect">
            <a:avLst>
              <a:gd name="adj" fmla="val 6924"/>
            </a:avLst>
          </a:prstGeom>
          <a:ln w="12700">
            <a:solidFill>
              <a:srgbClr val="A6AAA9"/>
            </a:solidFill>
            <a:miter lim="400000"/>
          </a:ln>
        </p:spPr>
        <p:txBody>
          <a:bodyPr lIns="19049" tIns="19049" rIns="19049" bIns="19049" anchor="ctr"/>
          <a:lstStyle/>
          <a:p>
            <a:pPr defTabSz="1219200"/>
            <a:endParaRPr sz="1735" dirty="0">
              <a:solidFill>
                <a:prstClr val="black"/>
              </a:solidFill>
              <a:latin typeface="+mn-ea"/>
            </a:endParaRPr>
          </a:p>
        </p:txBody>
      </p:sp>
      <p:sp>
        <p:nvSpPr>
          <p:cNvPr id="36" name="Shape 1454"/>
          <p:cNvSpPr/>
          <p:nvPr/>
        </p:nvSpPr>
        <p:spPr>
          <a:xfrm>
            <a:off x="4528185" y="2347595"/>
            <a:ext cx="2292350" cy="3181985"/>
          </a:xfrm>
          <a:prstGeom prst="roundRect">
            <a:avLst>
              <a:gd name="adj" fmla="val 6924"/>
            </a:avLst>
          </a:prstGeom>
          <a:ln w="12700">
            <a:solidFill>
              <a:srgbClr val="A6AAA9"/>
            </a:solidFill>
            <a:miter lim="400000"/>
          </a:ln>
        </p:spPr>
        <p:txBody>
          <a:bodyPr lIns="19049" tIns="19049" rIns="19049" bIns="19049" anchor="ctr"/>
          <a:lstStyle/>
          <a:p>
            <a:pPr defTabSz="1219200"/>
            <a:endParaRPr sz="1735" dirty="0">
              <a:solidFill>
                <a:prstClr val="black"/>
              </a:solidFill>
              <a:latin typeface="+mn-ea"/>
            </a:endParaRPr>
          </a:p>
        </p:txBody>
      </p:sp>
      <p:sp>
        <p:nvSpPr>
          <p:cNvPr id="37" name="Shape 1456"/>
          <p:cNvSpPr/>
          <p:nvPr/>
        </p:nvSpPr>
        <p:spPr>
          <a:xfrm>
            <a:off x="8026400" y="2326005"/>
            <a:ext cx="2292350" cy="3204210"/>
          </a:xfrm>
          <a:prstGeom prst="roundRect">
            <a:avLst>
              <a:gd name="adj" fmla="val 6924"/>
            </a:avLst>
          </a:prstGeom>
          <a:ln w="12700">
            <a:solidFill>
              <a:srgbClr val="A6AAA9"/>
            </a:solidFill>
            <a:miter lim="400000"/>
          </a:ln>
        </p:spPr>
        <p:txBody>
          <a:bodyPr lIns="19049" tIns="19049" rIns="19049" bIns="19049" anchor="ctr"/>
          <a:lstStyle/>
          <a:p>
            <a:pPr defTabSz="1219200"/>
            <a:endParaRPr sz="1735" dirty="0">
              <a:solidFill>
                <a:prstClr val="black"/>
              </a:solidFill>
              <a:latin typeface="+mn-ea"/>
            </a:endParaRPr>
          </a:p>
        </p:txBody>
      </p:sp>
      <p:sp>
        <p:nvSpPr>
          <p:cNvPr id="39" name="Shape 1460"/>
          <p:cNvSpPr/>
          <p:nvPr/>
        </p:nvSpPr>
        <p:spPr>
          <a:xfrm>
            <a:off x="1434333" y="1436363"/>
            <a:ext cx="1687584"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A1D2"/>
          </a:solidFill>
          <a:ln w="12700" cap="flat">
            <a:noFill/>
            <a:miter lim="400000"/>
          </a:ln>
          <a:effectLst/>
        </p:spPr>
        <p:txBody>
          <a:bodyPr wrap="square" lIns="19049" tIns="19049" rIns="19049" bIns="19049" numCol="1" anchor="ctr">
            <a:noAutofit/>
          </a:bodyPr>
          <a:lstStyle/>
          <a:p>
            <a:pPr defTabSz="1219200"/>
            <a:endParaRPr sz="1735" dirty="0">
              <a:solidFill>
                <a:prstClr val="black"/>
              </a:solidFill>
              <a:latin typeface="+mn-ea"/>
            </a:endParaRPr>
          </a:p>
        </p:txBody>
      </p:sp>
      <p:sp>
        <p:nvSpPr>
          <p:cNvPr id="40" name="Shape 1465"/>
          <p:cNvSpPr/>
          <p:nvPr/>
        </p:nvSpPr>
        <p:spPr>
          <a:xfrm>
            <a:off x="4830315" y="1436363"/>
            <a:ext cx="1687584"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9337A"/>
          </a:solidFill>
          <a:ln w="12700" cap="flat">
            <a:noFill/>
            <a:miter lim="400000"/>
          </a:ln>
          <a:effectLst/>
        </p:spPr>
        <p:txBody>
          <a:bodyPr wrap="square" lIns="19049" tIns="19049" rIns="19049" bIns="19049" numCol="1" anchor="ctr">
            <a:noAutofit/>
          </a:bodyPr>
          <a:lstStyle/>
          <a:p>
            <a:pPr defTabSz="1219200"/>
            <a:endParaRPr sz="1735" dirty="0">
              <a:solidFill>
                <a:prstClr val="black"/>
              </a:solidFill>
              <a:latin typeface="+mn-ea"/>
            </a:endParaRPr>
          </a:p>
        </p:txBody>
      </p:sp>
      <p:sp>
        <p:nvSpPr>
          <p:cNvPr id="41" name="Shape 1468"/>
          <p:cNvSpPr/>
          <p:nvPr/>
        </p:nvSpPr>
        <p:spPr>
          <a:xfrm>
            <a:off x="8346907" y="1487299"/>
            <a:ext cx="1684127"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A1D2"/>
          </a:solidFill>
          <a:ln w="12700" cap="flat">
            <a:noFill/>
            <a:miter lim="400000"/>
          </a:ln>
          <a:effectLst/>
        </p:spPr>
        <p:txBody>
          <a:bodyPr wrap="square" lIns="19049" tIns="19049" rIns="19049" bIns="19049" numCol="1" anchor="ctr">
            <a:noAutofit/>
          </a:bodyPr>
          <a:lstStyle/>
          <a:p>
            <a:pPr defTabSz="1219200"/>
            <a:endParaRPr sz="1735" dirty="0">
              <a:solidFill>
                <a:prstClr val="black"/>
              </a:solidFill>
              <a:latin typeface="+mn-ea"/>
            </a:endParaRPr>
          </a:p>
        </p:txBody>
      </p:sp>
      <p:sp>
        <p:nvSpPr>
          <p:cNvPr id="43" name="Text Placeholder 5"/>
          <p:cNvSpPr txBox="1"/>
          <p:nvPr/>
        </p:nvSpPr>
        <p:spPr>
          <a:xfrm>
            <a:off x="1462420" y="1991145"/>
            <a:ext cx="1698591"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pPr>
            <a:r>
              <a:rPr lang="en-US" altLang="zh-CN" sz="8000" b="1" dirty="0" smtClean="0">
                <a:solidFill>
                  <a:prstClr val="white"/>
                </a:solidFill>
                <a:latin typeface="+mn-ea"/>
              </a:rPr>
              <a:t>A</a:t>
            </a:r>
            <a:endParaRPr lang="zh-CN" altLang="en-US" sz="8000" b="1" dirty="0">
              <a:solidFill>
                <a:prstClr val="white"/>
              </a:solidFill>
              <a:latin typeface="+mn-ea"/>
            </a:endParaRPr>
          </a:p>
        </p:txBody>
      </p:sp>
      <p:sp>
        <p:nvSpPr>
          <p:cNvPr id="44" name="Text Placeholder 6"/>
          <p:cNvSpPr txBox="1"/>
          <p:nvPr/>
        </p:nvSpPr>
        <p:spPr>
          <a:xfrm>
            <a:off x="1037590" y="3465195"/>
            <a:ext cx="2481580" cy="1134110"/>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lnSpc>
                <a:spcPct val="120000"/>
              </a:lnSpc>
              <a:buNone/>
            </a:pPr>
            <a:r>
              <a:rPr sz="3600" b="1" dirty="0" smtClean="0">
                <a:solidFill>
                  <a:srgbClr val="FF0000"/>
                </a:solidFill>
                <a:latin typeface="华文行楷" panose="02010800040101010101" charset="-122"/>
                <a:ea typeface="华文行楷" panose="02010800040101010101" charset="-122"/>
                <a:sym typeface="Arial" panose="020B0604020202020204" pitchFamily="34" charset="0"/>
              </a:rPr>
              <a:t>数据实证</a:t>
            </a:r>
            <a:r>
              <a:rPr sz="2800" b="1" dirty="0" smtClean="0">
                <a:latin typeface="+mn-ea"/>
                <a:sym typeface="Arial" panose="020B0604020202020204" pitchFamily="34" charset="0"/>
              </a:rPr>
              <a:t>，体现技术的先天优势。</a:t>
            </a:r>
            <a:endParaRPr sz="2800" b="1" dirty="0" smtClean="0">
              <a:latin typeface="+mn-ea"/>
              <a:sym typeface="Arial" panose="020B0604020202020204" pitchFamily="34" charset="0"/>
            </a:endParaRPr>
          </a:p>
        </p:txBody>
      </p:sp>
      <p:sp>
        <p:nvSpPr>
          <p:cNvPr id="47" name="Text Placeholder 6"/>
          <p:cNvSpPr txBox="1"/>
          <p:nvPr/>
        </p:nvSpPr>
        <p:spPr>
          <a:xfrm>
            <a:off x="4649219" y="3416781"/>
            <a:ext cx="2170771" cy="1134191"/>
          </a:xfrm>
          <a:prstGeom prst="rect">
            <a:avLst/>
          </a:prstGeom>
        </p:spPr>
        <p:txBody>
          <a:bodyPr lIns="121907" tIns="60953" rIns="121907" bIns="60953" anchor="ctr">
            <a:noAutofit/>
          </a:bodyPr>
          <a:lstStyle>
            <a:defPPr>
              <a:defRPr lang="zh-CN"/>
            </a:defPPr>
            <a:lvl1pPr indent="0" algn="just" defTabSz="1219200">
              <a:lnSpc>
                <a:spcPts val="1800"/>
              </a:lnSpc>
              <a:spcBef>
                <a:spcPct val="20000"/>
              </a:spcBef>
              <a:buFont typeface="Arial" panose="020B0604020202020204" pitchFamily="34" charset="0"/>
              <a:buNone/>
              <a:defRPr sz="1050">
                <a:latin typeface="+mn-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lnSpc>
                <a:spcPct val="120000"/>
              </a:lnSpc>
            </a:pPr>
            <a:r>
              <a:rPr sz="3600" b="1" dirty="0" smtClean="0">
                <a:solidFill>
                  <a:srgbClr val="FF0000"/>
                </a:solidFill>
                <a:latin typeface="华文行楷" panose="02010800040101010101" charset="-122"/>
                <a:ea typeface="华文行楷" panose="02010800040101010101" charset="-122"/>
                <a:sym typeface="Arial" panose="020B0604020202020204" pitchFamily="34" charset="0"/>
              </a:rPr>
              <a:t>过</a:t>
            </a:r>
            <a:r>
              <a:rPr sz="3600" b="1" dirty="0" smtClean="0">
                <a:solidFill>
                  <a:srgbClr val="FF0000"/>
                </a:solidFill>
                <a:latin typeface="华文行楷" panose="02010800040101010101" charset="-122"/>
                <a:ea typeface="华文行楷" panose="02010800040101010101" charset="-122"/>
                <a:sym typeface="Arial" panose="020B0604020202020204" pitchFamily="34" charset="0"/>
              </a:rPr>
              <a:t>程开放</a:t>
            </a:r>
            <a:r>
              <a:rPr lang="en-US" altLang="zh-CN" sz="2600" b="1" dirty="0">
                <a:sym typeface="Arial" panose="020B0604020202020204" pitchFamily="34" charset="0"/>
              </a:rPr>
              <a:t>，发挥技术的应用优势。</a:t>
            </a:r>
            <a:endParaRPr lang="en-US" altLang="zh-CN" sz="2600" b="1" dirty="0">
              <a:sym typeface="Arial" panose="020B0604020202020204" pitchFamily="34" charset="0"/>
            </a:endParaRPr>
          </a:p>
        </p:txBody>
      </p:sp>
      <p:sp>
        <p:nvSpPr>
          <p:cNvPr id="48" name="Text Placeholder 6"/>
          <p:cNvSpPr txBox="1"/>
          <p:nvPr/>
        </p:nvSpPr>
        <p:spPr>
          <a:xfrm>
            <a:off x="8131175" y="3482975"/>
            <a:ext cx="2362200" cy="1134110"/>
          </a:xfrm>
          <a:prstGeom prst="rect">
            <a:avLst/>
          </a:prstGeom>
        </p:spPr>
        <p:txBody>
          <a:bodyPr lIns="121907" tIns="60953" rIns="121907" bIns="60953" anchor="ctr">
            <a:noAutofit/>
          </a:bodyPr>
          <a:lstStyle>
            <a:defPPr>
              <a:defRPr lang="zh-CN"/>
            </a:defPPr>
            <a:lvl1pPr indent="0" algn="just" defTabSz="1219200">
              <a:lnSpc>
                <a:spcPts val="1800"/>
              </a:lnSpc>
              <a:spcBef>
                <a:spcPct val="20000"/>
              </a:spcBef>
              <a:buFont typeface="Arial" panose="020B0604020202020204" pitchFamily="34" charset="0"/>
              <a:buNone/>
              <a:defRPr sz="1050">
                <a:latin typeface="+mn-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lnSpc>
                <a:spcPct val="120000"/>
              </a:lnSpc>
            </a:pPr>
            <a:r>
              <a:rPr sz="3600" b="1" dirty="0" smtClean="0">
                <a:solidFill>
                  <a:srgbClr val="FF0000"/>
                </a:solidFill>
                <a:latin typeface="华文行楷" panose="02010800040101010101" charset="-122"/>
                <a:ea typeface="华文行楷" panose="02010800040101010101" charset="-122"/>
                <a:sym typeface="Arial" panose="020B0604020202020204" pitchFamily="34" charset="0"/>
              </a:rPr>
              <a:t>差异指导</a:t>
            </a:r>
            <a:r>
              <a:rPr sz="2600" b="1" dirty="0" smtClean="0">
                <a:sym typeface="Arial" panose="020B0604020202020204" pitchFamily="34" charset="0"/>
              </a:rPr>
              <a:t>，呈现技术的互动优势。</a:t>
            </a:r>
            <a:endParaRPr sz="2600" b="1" dirty="0" smtClean="0">
              <a:sym typeface="Arial" panose="020B0604020202020204" pitchFamily="34" charset="0"/>
            </a:endParaRPr>
          </a:p>
        </p:txBody>
      </p:sp>
      <p:sp>
        <p:nvSpPr>
          <p:cNvPr id="51" name="Text Placeholder 5"/>
          <p:cNvSpPr txBox="1"/>
          <p:nvPr/>
        </p:nvSpPr>
        <p:spPr>
          <a:xfrm>
            <a:off x="4887973" y="2042489"/>
            <a:ext cx="1698591"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pPr>
            <a:r>
              <a:rPr lang="en-US" altLang="zh-CN" sz="8000" b="1" dirty="0" smtClean="0">
                <a:solidFill>
                  <a:prstClr val="white"/>
                </a:solidFill>
                <a:latin typeface="+mn-ea"/>
              </a:rPr>
              <a:t>B</a:t>
            </a:r>
            <a:endParaRPr lang="zh-CN" altLang="en-US" sz="8000" b="1" dirty="0">
              <a:solidFill>
                <a:prstClr val="white"/>
              </a:solidFill>
              <a:latin typeface="+mn-ea"/>
            </a:endParaRPr>
          </a:p>
        </p:txBody>
      </p:sp>
      <p:sp>
        <p:nvSpPr>
          <p:cNvPr id="52" name="Text Placeholder 5"/>
          <p:cNvSpPr txBox="1"/>
          <p:nvPr/>
        </p:nvSpPr>
        <p:spPr>
          <a:xfrm>
            <a:off x="8283408" y="2071154"/>
            <a:ext cx="1698591"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pPr>
            <a:r>
              <a:rPr lang="en-US" altLang="zh-CN" sz="8000" b="1" dirty="0" smtClean="0">
                <a:solidFill>
                  <a:prstClr val="white"/>
                </a:solidFill>
                <a:latin typeface="+mn-ea"/>
              </a:rPr>
              <a:t>C</a:t>
            </a:r>
            <a:endParaRPr lang="zh-CN" altLang="en-US" sz="8000" b="1" dirty="0">
              <a:solidFill>
                <a:prstClr val="white"/>
              </a:solidFill>
              <a:latin typeface="+mn-ea"/>
            </a:endParaRPr>
          </a:p>
        </p:txBody>
      </p:sp>
      <p:sp>
        <p:nvSpPr>
          <p:cNvPr id="7" name="文本框 6"/>
          <p:cNvSpPr txBox="1"/>
          <p:nvPr/>
        </p:nvSpPr>
        <p:spPr>
          <a:xfrm>
            <a:off x="434975" y="514350"/>
            <a:ext cx="181610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why</a:t>
            </a:r>
            <a:r>
              <a:rPr lang="en-US" altLang="zh-CN" sz="5400">
                <a:solidFill>
                  <a:schemeClr val="tx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 </a:t>
            </a:r>
            <a:endParaRPr lang="en-US" altLang="zh-CN" sz="5400">
              <a:solidFill>
                <a:schemeClr val="tx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44">
                                            <p:txEl>
                                              <p:pRg st="0" end="0"/>
                                            </p:txEl>
                                          </p:spTgt>
                                        </p:tgtEl>
                                        <p:attrNameLst>
                                          <p:attrName>style.visibility</p:attrName>
                                        </p:attrNameLst>
                                      </p:cBhvr>
                                      <p:to>
                                        <p:strVal val="visible"/>
                                      </p:to>
                                    </p:set>
                                    <p:animEffect transition="in" filter="strips(downRight)">
                                      <p:cBhvr>
                                        <p:cTn id="19" dur="500"/>
                                        <p:tgtEl>
                                          <p:spTgt spid="44">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strips(downRight)">
                                      <p:cBhvr>
                                        <p:cTn id="43" dur="500"/>
                                        <p:tgtEl>
                                          <p:spTgt spid="4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1">
                                            <p:txEl>
                                              <p:pRg st="0" end="0"/>
                                            </p:txEl>
                                          </p:spTgt>
                                        </p:tgtEl>
                                        <p:attrNameLst>
                                          <p:attrName>style.visibility</p:attrName>
                                        </p:attrNameLst>
                                      </p:cBhvr>
                                      <p:to>
                                        <p:strVal val="visible"/>
                                      </p:to>
                                    </p:set>
                                    <p:animEffect transition="in" filter="fade">
                                      <p:cBhvr>
                                        <p:cTn id="47" dur="500"/>
                                        <p:tgtEl>
                                          <p:spTgt spid="51">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2">
                                            <p:txEl>
                                              <p:pRg st="0" end="0"/>
                                            </p:txEl>
                                          </p:spTgt>
                                        </p:tgtEl>
                                        <p:attrNameLst>
                                          <p:attrName>style.visibility</p:attrName>
                                        </p:attrNameLst>
                                      </p:cBhvr>
                                      <p:to>
                                        <p:strVal val="visible"/>
                                      </p:to>
                                    </p:set>
                                    <p:animEffect transition="in" filter="fade">
                                      <p:cBhvr>
                                        <p:cTn id="51"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9" grpId="0" bldLvl="0" animBg="1"/>
      <p:bldP spid="40" grpId="0" bldLvl="0" animBg="1"/>
      <p:bldP spid="41" grpId="0" bldLvl="0" animBg="1"/>
      <p:bldP spid="43" grpId="0" build="p"/>
      <p:bldP spid="44" grpId="0" build="p"/>
      <p:bldP spid="47" grpId="0"/>
      <p:bldP spid="48" grpId="0"/>
      <p:bldP spid="51" grpId="0" build="p"/>
      <p:bldP spid="5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4880" y="1174748"/>
            <a:ext cx="6165501" cy="4508500"/>
            <a:chOff x="734880" y="1174748"/>
            <a:chExt cx="6165501" cy="450850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4880" y="1174748"/>
              <a:ext cx="6165501" cy="4508500"/>
            </a:xfrm>
            <a:prstGeom prst="rect">
              <a:avLst/>
            </a:prstGeom>
          </p:spPr>
        </p:pic>
        <p:sp>
          <p:nvSpPr>
            <p:cNvPr id="4" name="图文框 3"/>
            <p:cNvSpPr/>
            <p:nvPr/>
          </p:nvSpPr>
          <p:spPr>
            <a:xfrm>
              <a:off x="1865087" y="1915886"/>
              <a:ext cx="3810000" cy="27232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2889072" y="2380343"/>
              <a:ext cx="3933293" cy="1938020"/>
            </a:xfrm>
            <a:prstGeom prst="rect">
              <a:avLst/>
            </a:prstGeom>
            <a:noFill/>
          </p:spPr>
          <p:txBody>
            <a:bodyPr wrap="square" rtlCol="0">
              <a:spAutoFit/>
            </a:bodyPr>
            <a:lstStyle/>
            <a:p>
              <a:r>
                <a:rPr lang="en-US" altLang="zh-CN" sz="12000" b="1" dirty="0">
                  <a:solidFill>
                    <a:schemeClr val="bg1"/>
                  </a:solidFill>
                  <a:latin typeface="+mn-ea"/>
                  <a:sym typeface="FZHei-B01S" panose="02010601030101010101" pitchFamily="2" charset="-122"/>
                </a:rPr>
                <a:t>03</a:t>
              </a:r>
              <a:endParaRPr lang="zh-CN" altLang="en-US" sz="12000" b="1" dirty="0">
                <a:solidFill>
                  <a:schemeClr val="bg1"/>
                </a:solidFill>
                <a:latin typeface="+mn-ea"/>
                <a:sym typeface="FZHei-B01S" panose="02010601030101010101" pitchFamily="2" charset="-122"/>
              </a:endParaRPr>
            </a:p>
          </p:txBody>
        </p:sp>
      </p:grpSp>
      <p:sp>
        <p:nvSpPr>
          <p:cNvPr id="15" name="矩形 14"/>
          <p:cNvSpPr/>
          <p:nvPr/>
        </p:nvSpPr>
        <p:spPr>
          <a:xfrm>
            <a:off x="6773982" y="2646258"/>
            <a:ext cx="4939047" cy="130937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6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怎样做？</a:t>
            </a:r>
            <a:endParaRPr kumimoji="0" lang="zh-CN" altLang="en-US" sz="6600" b="1" i="0" u="none" strike="noStrike" kern="0" cap="none" spc="0" normalizeH="0" baseline="0" noProof="0" dirty="0">
              <a:ln>
                <a:noFill/>
              </a:ln>
              <a:solidFill>
                <a:schemeClr val="tx1">
                  <a:lumMod val="85000"/>
                  <a:lumOff val="15000"/>
                </a:schemeClr>
              </a:solidFill>
              <a:effectLst/>
              <a:uLnTx/>
              <a:uFillTx/>
              <a:latin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231" y="-82348"/>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39486" y="21771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979758" y="582725"/>
            <a:ext cx="3732248" cy="6819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基于平台的学习</a:t>
            </a:r>
            <a:endParaRPr kumimoji="0" lang="zh-CN" altLang="en-US" sz="3200" b="1" i="0" u="none" strike="noStrike" kern="0" cap="none" spc="0" normalizeH="0" baseline="0" noProof="0" dirty="0">
              <a:ln>
                <a:noFill/>
              </a:ln>
              <a:solidFill>
                <a:schemeClr val="tx1">
                  <a:lumMod val="85000"/>
                  <a:lumOff val="15000"/>
                </a:schemeClr>
              </a:solidFill>
              <a:effectLst/>
              <a:uLnTx/>
              <a:uFillTx/>
              <a:latin typeface="+mn-ea"/>
              <a:sym typeface="FZHei-B01S" panose="02010601030101010101" pitchFamily="2" charset="-122"/>
            </a:endParaRPr>
          </a:p>
        </p:txBody>
      </p:sp>
      <p:sp>
        <p:nvSpPr>
          <p:cNvPr id="8" name="椭圆 7"/>
          <p:cNvSpPr/>
          <p:nvPr/>
        </p:nvSpPr>
        <p:spPr>
          <a:xfrm>
            <a:off x="1354546" y="669683"/>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9" name="文本框 8"/>
          <p:cNvSpPr txBox="1"/>
          <p:nvPr/>
        </p:nvSpPr>
        <p:spPr>
          <a:xfrm>
            <a:off x="1386161" y="740182"/>
            <a:ext cx="569817" cy="46166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01</a:t>
            </a:r>
            <a:endParaRPr lang="zh-CN" altLang="en-US" sz="2400" b="1" dirty="0">
              <a:solidFill>
                <a:schemeClr val="bg1"/>
              </a:solidFill>
              <a:latin typeface="+mn-ea"/>
              <a:sym typeface="FZHei-B01S" panose="02010601030101010101" pitchFamily="2" charset="-122"/>
            </a:endParaRPr>
          </a:p>
        </p:txBody>
      </p:sp>
      <p:pic>
        <p:nvPicPr>
          <p:cNvPr id="5" name="图片 4"/>
          <p:cNvPicPr>
            <a:picLocks noChangeAspect="1"/>
          </p:cNvPicPr>
          <p:nvPr/>
        </p:nvPicPr>
        <p:blipFill>
          <a:blip r:embed="rId2"/>
          <a:stretch>
            <a:fillRect/>
          </a:stretch>
        </p:blipFill>
        <p:spPr>
          <a:xfrm>
            <a:off x="1682750" y="1957705"/>
            <a:ext cx="4326255" cy="2680970"/>
          </a:xfrm>
          <a:prstGeom prst="rect">
            <a:avLst/>
          </a:prstGeom>
          <a:effectLst>
            <a:outerShdw blurRad="50800" dist="38100" dir="2700000" algn="tl" rotWithShape="0">
              <a:prstClr val="black">
                <a:alpha val="40000"/>
              </a:prstClr>
            </a:outerShdw>
          </a:effectLst>
        </p:spPr>
      </p:pic>
      <p:sp>
        <p:nvSpPr>
          <p:cNvPr id="31" name="Freeform 153"/>
          <p:cNvSpPr/>
          <p:nvPr>
            <p:custDataLst>
              <p:tags r:id="rId3"/>
            </p:custDataLst>
          </p:nvPr>
        </p:nvSpPr>
        <p:spPr bwMode="auto">
          <a:xfrm>
            <a:off x="6522313" y="993541"/>
            <a:ext cx="2765766" cy="1888727"/>
          </a:xfrm>
          <a:custGeom>
            <a:avLst/>
            <a:gdLst>
              <a:gd name="T0" fmla="*/ 1289 w 1293"/>
              <a:gd name="T1" fmla="*/ 259 h 871"/>
              <a:gd name="T2" fmla="*/ 1257 w 1293"/>
              <a:gd name="T3" fmla="*/ 159 h 871"/>
              <a:gd name="T4" fmla="*/ 1058 w 1293"/>
              <a:gd name="T5" fmla="*/ 8 h 871"/>
              <a:gd name="T6" fmla="*/ 1009 w 1293"/>
              <a:gd name="T7" fmla="*/ 2 h 871"/>
              <a:gd name="T8" fmla="*/ 875 w 1293"/>
              <a:gd name="T9" fmla="*/ 8 h 871"/>
              <a:gd name="T10" fmla="*/ 742 w 1293"/>
              <a:gd name="T11" fmla="*/ 33 h 871"/>
              <a:gd name="T12" fmla="*/ 536 w 1293"/>
              <a:gd name="T13" fmla="*/ 110 h 871"/>
              <a:gd name="T14" fmla="*/ 352 w 1293"/>
              <a:gd name="T15" fmla="*/ 228 h 871"/>
              <a:gd name="T16" fmla="*/ 177 w 1293"/>
              <a:gd name="T17" fmla="*/ 408 h 871"/>
              <a:gd name="T18" fmla="*/ 58 w 1293"/>
              <a:gd name="T19" fmla="*/ 608 h 871"/>
              <a:gd name="T20" fmla="*/ 4 w 1293"/>
              <a:gd name="T21" fmla="*/ 760 h 871"/>
              <a:gd name="T22" fmla="*/ 0 w 1293"/>
              <a:gd name="T23" fmla="*/ 785 h 871"/>
              <a:gd name="T24" fmla="*/ 15 w 1293"/>
              <a:gd name="T25" fmla="*/ 772 h 871"/>
              <a:gd name="T26" fmla="*/ 101 w 1293"/>
              <a:gd name="T27" fmla="*/ 710 h 871"/>
              <a:gd name="T28" fmla="*/ 214 w 1293"/>
              <a:gd name="T29" fmla="*/ 674 h 871"/>
              <a:gd name="T30" fmla="*/ 297 w 1293"/>
              <a:gd name="T31" fmla="*/ 671 h 871"/>
              <a:gd name="T32" fmla="*/ 391 w 1293"/>
              <a:gd name="T33" fmla="*/ 693 h 871"/>
              <a:gd name="T34" fmla="*/ 515 w 1293"/>
              <a:gd name="T35" fmla="*/ 772 h 871"/>
              <a:gd name="T36" fmla="*/ 581 w 1293"/>
              <a:gd name="T37" fmla="*/ 858 h 871"/>
              <a:gd name="T38" fmla="*/ 587 w 1293"/>
              <a:gd name="T39" fmla="*/ 869 h 871"/>
              <a:gd name="T40" fmla="*/ 592 w 1293"/>
              <a:gd name="T41" fmla="*/ 869 h 871"/>
              <a:gd name="T42" fmla="*/ 595 w 1293"/>
              <a:gd name="T43" fmla="*/ 862 h 871"/>
              <a:gd name="T44" fmla="*/ 648 w 1293"/>
              <a:gd name="T45" fmla="*/ 770 h 871"/>
              <a:gd name="T46" fmla="*/ 738 w 1293"/>
              <a:gd name="T47" fmla="*/ 680 h 871"/>
              <a:gd name="T48" fmla="*/ 884 w 1293"/>
              <a:gd name="T49" fmla="*/ 610 h 871"/>
              <a:gd name="T50" fmla="*/ 971 w 1293"/>
              <a:gd name="T51" fmla="*/ 597 h 871"/>
              <a:gd name="T52" fmla="*/ 992 w 1293"/>
              <a:gd name="T53" fmla="*/ 596 h 871"/>
              <a:gd name="T54" fmla="*/ 1066 w 1293"/>
              <a:gd name="T55" fmla="*/ 587 h 871"/>
              <a:gd name="T56" fmla="*/ 1159 w 1293"/>
              <a:gd name="T57" fmla="*/ 546 h 871"/>
              <a:gd name="T58" fmla="*/ 1270 w 1293"/>
              <a:gd name="T59" fmla="*/ 412 h 871"/>
              <a:gd name="T60" fmla="*/ 1292 w 1293"/>
              <a:gd name="T61" fmla="*/ 306 h 871"/>
              <a:gd name="T62" fmla="*/ 1289 w 1293"/>
              <a:gd name="T63" fmla="*/ 25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3" h="871">
                <a:moveTo>
                  <a:pt x="1289" y="259"/>
                </a:moveTo>
                <a:cubicBezTo>
                  <a:pt x="1286" y="223"/>
                  <a:pt x="1274" y="190"/>
                  <a:pt x="1257" y="159"/>
                </a:cubicBezTo>
                <a:cubicBezTo>
                  <a:pt x="1213" y="79"/>
                  <a:pt x="1146" y="29"/>
                  <a:pt x="1058" y="8"/>
                </a:cubicBezTo>
                <a:cubicBezTo>
                  <a:pt x="1042" y="5"/>
                  <a:pt x="1026" y="2"/>
                  <a:pt x="1009" y="2"/>
                </a:cubicBezTo>
                <a:cubicBezTo>
                  <a:pt x="964" y="0"/>
                  <a:pt x="919" y="3"/>
                  <a:pt x="875" y="8"/>
                </a:cubicBezTo>
                <a:cubicBezTo>
                  <a:pt x="830" y="14"/>
                  <a:pt x="786" y="22"/>
                  <a:pt x="742" y="33"/>
                </a:cubicBezTo>
                <a:cubicBezTo>
                  <a:pt x="670" y="51"/>
                  <a:pt x="602" y="77"/>
                  <a:pt x="536" y="110"/>
                </a:cubicBezTo>
                <a:cubicBezTo>
                  <a:pt x="470" y="143"/>
                  <a:pt x="409" y="182"/>
                  <a:pt x="352" y="228"/>
                </a:cubicBezTo>
                <a:cubicBezTo>
                  <a:pt x="287" y="281"/>
                  <a:pt x="228" y="341"/>
                  <a:pt x="177" y="408"/>
                </a:cubicBezTo>
                <a:cubicBezTo>
                  <a:pt x="130" y="470"/>
                  <a:pt x="90" y="537"/>
                  <a:pt x="58" y="608"/>
                </a:cubicBezTo>
                <a:cubicBezTo>
                  <a:pt x="36" y="658"/>
                  <a:pt x="18" y="708"/>
                  <a:pt x="4" y="760"/>
                </a:cubicBezTo>
                <a:cubicBezTo>
                  <a:pt x="2" y="768"/>
                  <a:pt x="0" y="776"/>
                  <a:pt x="0" y="785"/>
                </a:cubicBezTo>
                <a:cubicBezTo>
                  <a:pt x="5" y="780"/>
                  <a:pt x="10" y="776"/>
                  <a:pt x="15" y="772"/>
                </a:cubicBezTo>
                <a:cubicBezTo>
                  <a:pt x="41" y="747"/>
                  <a:pt x="69" y="726"/>
                  <a:pt x="101" y="710"/>
                </a:cubicBezTo>
                <a:cubicBezTo>
                  <a:pt x="137" y="692"/>
                  <a:pt x="175" y="680"/>
                  <a:pt x="214" y="674"/>
                </a:cubicBezTo>
                <a:cubicBezTo>
                  <a:pt x="242" y="669"/>
                  <a:pt x="270" y="669"/>
                  <a:pt x="297" y="671"/>
                </a:cubicBezTo>
                <a:cubicBezTo>
                  <a:pt x="329" y="674"/>
                  <a:pt x="360" y="682"/>
                  <a:pt x="391" y="693"/>
                </a:cubicBezTo>
                <a:cubicBezTo>
                  <a:pt x="437" y="711"/>
                  <a:pt x="479" y="737"/>
                  <a:pt x="515" y="772"/>
                </a:cubicBezTo>
                <a:cubicBezTo>
                  <a:pt x="541" y="797"/>
                  <a:pt x="562" y="827"/>
                  <a:pt x="581" y="858"/>
                </a:cubicBezTo>
                <a:cubicBezTo>
                  <a:pt x="583" y="862"/>
                  <a:pt x="585" y="866"/>
                  <a:pt x="587" y="869"/>
                </a:cubicBezTo>
                <a:cubicBezTo>
                  <a:pt x="589" y="871"/>
                  <a:pt x="590" y="871"/>
                  <a:pt x="592" y="869"/>
                </a:cubicBezTo>
                <a:cubicBezTo>
                  <a:pt x="593" y="867"/>
                  <a:pt x="595" y="865"/>
                  <a:pt x="595" y="862"/>
                </a:cubicBezTo>
                <a:cubicBezTo>
                  <a:pt x="608" y="829"/>
                  <a:pt x="627" y="799"/>
                  <a:pt x="648" y="770"/>
                </a:cubicBezTo>
                <a:cubicBezTo>
                  <a:pt x="673" y="735"/>
                  <a:pt x="703" y="706"/>
                  <a:pt x="738" y="680"/>
                </a:cubicBezTo>
                <a:cubicBezTo>
                  <a:pt x="782" y="647"/>
                  <a:pt x="831" y="624"/>
                  <a:pt x="884" y="610"/>
                </a:cubicBezTo>
                <a:cubicBezTo>
                  <a:pt x="913" y="602"/>
                  <a:pt x="942" y="597"/>
                  <a:pt x="971" y="597"/>
                </a:cubicBezTo>
                <a:cubicBezTo>
                  <a:pt x="978" y="597"/>
                  <a:pt x="985" y="596"/>
                  <a:pt x="992" y="596"/>
                </a:cubicBezTo>
                <a:cubicBezTo>
                  <a:pt x="1017" y="596"/>
                  <a:pt x="1042" y="593"/>
                  <a:pt x="1066" y="587"/>
                </a:cubicBezTo>
                <a:cubicBezTo>
                  <a:pt x="1100" y="579"/>
                  <a:pt x="1131" y="565"/>
                  <a:pt x="1159" y="546"/>
                </a:cubicBezTo>
                <a:cubicBezTo>
                  <a:pt x="1209" y="512"/>
                  <a:pt x="1246" y="468"/>
                  <a:pt x="1270" y="412"/>
                </a:cubicBezTo>
                <a:cubicBezTo>
                  <a:pt x="1284" y="378"/>
                  <a:pt x="1290" y="342"/>
                  <a:pt x="1292" y="306"/>
                </a:cubicBezTo>
                <a:cubicBezTo>
                  <a:pt x="1293" y="290"/>
                  <a:pt x="1291" y="275"/>
                  <a:pt x="1289" y="259"/>
                </a:cubicBezTo>
                <a:close/>
              </a:path>
            </a:pathLst>
          </a:custGeom>
          <a:solidFill>
            <a:srgbClr val="69A35B"/>
          </a:solidFill>
          <a:ln>
            <a:noFill/>
          </a:ln>
        </p:spPr>
        <p:txBody>
          <a:bodyPr vert="horz" wrap="square" lIns="91440" tIns="45720" rIns="91440" bIns="45720" numCol="1" anchor="t" anchorCtr="0" compatLnSpc="1"/>
          <a:lstStyle/>
          <a:p>
            <a:endParaRPr lang="ru-RU">
              <a:latin typeface="微软雅黑" panose="020B0503020204020204" pitchFamily="34" charset="-122"/>
              <a:ea typeface="微软雅黑" panose="020B0503020204020204" pitchFamily="34" charset="-122"/>
            </a:endParaRPr>
          </a:p>
        </p:txBody>
      </p:sp>
      <p:sp>
        <p:nvSpPr>
          <p:cNvPr id="32" name="Freeform 154"/>
          <p:cNvSpPr/>
          <p:nvPr>
            <p:custDataLst>
              <p:tags r:id="rId4"/>
            </p:custDataLst>
          </p:nvPr>
        </p:nvSpPr>
        <p:spPr bwMode="auto">
          <a:xfrm>
            <a:off x="9171625" y="1052563"/>
            <a:ext cx="0"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029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微软雅黑" panose="020B0503020204020204" pitchFamily="34" charset="-122"/>
              <a:ea typeface="微软雅黑" panose="020B0503020204020204" pitchFamily="34" charset="-122"/>
            </a:endParaRPr>
          </a:p>
        </p:txBody>
      </p:sp>
      <p:sp>
        <p:nvSpPr>
          <p:cNvPr id="33" name="Freeform 155"/>
          <p:cNvSpPr/>
          <p:nvPr>
            <p:custDataLst>
              <p:tags r:id="rId5"/>
            </p:custDataLst>
          </p:nvPr>
        </p:nvSpPr>
        <p:spPr bwMode="auto">
          <a:xfrm>
            <a:off x="8982388" y="1052563"/>
            <a:ext cx="1870532" cy="2803580"/>
          </a:xfrm>
          <a:custGeom>
            <a:avLst/>
            <a:gdLst>
              <a:gd name="T0" fmla="*/ 612 w 872"/>
              <a:gd name="T1" fmla="*/ 1289 h 1294"/>
              <a:gd name="T2" fmla="*/ 713 w 872"/>
              <a:gd name="T3" fmla="*/ 1257 h 1294"/>
              <a:gd name="T4" fmla="*/ 863 w 872"/>
              <a:gd name="T5" fmla="*/ 1059 h 1294"/>
              <a:gd name="T6" fmla="*/ 870 w 872"/>
              <a:gd name="T7" fmla="*/ 1010 h 1294"/>
              <a:gd name="T8" fmla="*/ 863 w 872"/>
              <a:gd name="T9" fmla="*/ 875 h 1294"/>
              <a:gd name="T10" fmla="*/ 839 w 872"/>
              <a:gd name="T11" fmla="*/ 742 h 1294"/>
              <a:gd name="T12" fmla="*/ 762 w 872"/>
              <a:gd name="T13" fmla="*/ 536 h 1294"/>
              <a:gd name="T14" fmla="*/ 644 w 872"/>
              <a:gd name="T15" fmla="*/ 353 h 1294"/>
              <a:gd name="T16" fmla="*/ 464 w 872"/>
              <a:gd name="T17" fmla="*/ 177 h 1294"/>
              <a:gd name="T18" fmla="*/ 263 w 872"/>
              <a:gd name="T19" fmla="*/ 58 h 1294"/>
              <a:gd name="T20" fmla="*/ 112 w 872"/>
              <a:gd name="T21" fmla="*/ 4 h 1294"/>
              <a:gd name="T22" fmla="*/ 87 w 872"/>
              <a:gd name="T23" fmla="*/ 0 h 1294"/>
              <a:gd name="T24" fmla="*/ 100 w 872"/>
              <a:gd name="T25" fmla="*/ 15 h 1294"/>
              <a:gd name="T26" fmla="*/ 162 w 872"/>
              <a:gd name="T27" fmla="*/ 102 h 1294"/>
              <a:gd name="T28" fmla="*/ 198 w 872"/>
              <a:gd name="T29" fmla="*/ 215 h 1294"/>
              <a:gd name="T30" fmla="*/ 200 w 872"/>
              <a:gd name="T31" fmla="*/ 298 h 1294"/>
              <a:gd name="T32" fmla="*/ 179 w 872"/>
              <a:gd name="T33" fmla="*/ 391 h 1294"/>
              <a:gd name="T34" fmla="*/ 100 w 872"/>
              <a:gd name="T35" fmla="*/ 515 h 1294"/>
              <a:gd name="T36" fmla="*/ 13 w 872"/>
              <a:gd name="T37" fmla="*/ 581 h 1294"/>
              <a:gd name="T38" fmla="*/ 2 w 872"/>
              <a:gd name="T39" fmla="*/ 588 h 1294"/>
              <a:gd name="T40" fmla="*/ 3 w 872"/>
              <a:gd name="T41" fmla="*/ 592 h 1294"/>
              <a:gd name="T42" fmla="*/ 9 w 872"/>
              <a:gd name="T43" fmla="*/ 596 h 1294"/>
              <a:gd name="T44" fmla="*/ 102 w 872"/>
              <a:gd name="T45" fmla="*/ 648 h 1294"/>
              <a:gd name="T46" fmla="*/ 191 w 872"/>
              <a:gd name="T47" fmla="*/ 738 h 1294"/>
              <a:gd name="T48" fmla="*/ 262 w 872"/>
              <a:gd name="T49" fmla="*/ 885 h 1294"/>
              <a:gd name="T50" fmla="*/ 275 w 872"/>
              <a:gd name="T51" fmla="*/ 972 h 1294"/>
              <a:gd name="T52" fmla="*/ 275 w 872"/>
              <a:gd name="T53" fmla="*/ 992 h 1294"/>
              <a:gd name="T54" fmla="*/ 285 w 872"/>
              <a:gd name="T55" fmla="*/ 1067 h 1294"/>
              <a:gd name="T56" fmla="*/ 325 w 872"/>
              <a:gd name="T57" fmla="*/ 1159 h 1294"/>
              <a:gd name="T58" fmla="*/ 460 w 872"/>
              <a:gd name="T59" fmla="*/ 1270 h 1294"/>
              <a:gd name="T60" fmla="*/ 566 w 872"/>
              <a:gd name="T61" fmla="*/ 1293 h 1294"/>
              <a:gd name="T62" fmla="*/ 612 w 872"/>
              <a:gd name="T63" fmla="*/ 1289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2" h="1294">
                <a:moveTo>
                  <a:pt x="612" y="1289"/>
                </a:moveTo>
                <a:cubicBezTo>
                  <a:pt x="648" y="1286"/>
                  <a:pt x="682" y="1275"/>
                  <a:pt x="713" y="1257"/>
                </a:cubicBezTo>
                <a:cubicBezTo>
                  <a:pt x="793" y="1214"/>
                  <a:pt x="842" y="1147"/>
                  <a:pt x="863" y="1059"/>
                </a:cubicBezTo>
                <a:cubicBezTo>
                  <a:pt x="867" y="1043"/>
                  <a:pt x="870" y="1026"/>
                  <a:pt x="870" y="1010"/>
                </a:cubicBezTo>
                <a:cubicBezTo>
                  <a:pt x="872" y="965"/>
                  <a:pt x="869" y="920"/>
                  <a:pt x="863" y="875"/>
                </a:cubicBezTo>
                <a:cubicBezTo>
                  <a:pt x="858" y="830"/>
                  <a:pt x="850" y="786"/>
                  <a:pt x="839" y="742"/>
                </a:cubicBezTo>
                <a:cubicBezTo>
                  <a:pt x="821" y="671"/>
                  <a:pt x="795" y="602"/>
                  <a:pt x="762" y="536"/>
                </a:cubicBezTo>
                <a:cubicBezTo>
                  <a:pt x="729" y="471"/>
                  <a:pt x="690" y="410"/>
                  <a:pt x="644" y="353"/>
                </a:cubicBezTo>
                <a:cubicBezTo>
                  <a:pt x="591" y="287"/>
                  <a:pt x="531" y="228"/>
                  <a:pt x="464" y="177"/>
                </a:cubicBezTo>
                <a:cubicBezTo>
                  <a:pt x="401" y="130"/>
                  <a:pt x="335" y="90"/>
                  <a:pt x="263" y="58"/>
                </a:cubicBezTo>
                <a:cubicBezTo>
                  <a:pt x="214" y="36"/>
                  <a:pt x="164" y="18"/>
                  <a:pt x="112" y="4"/>
                </a:cubicBezTo>
                <a:cubicBezTo>
                  <a:pt x="103" y="2"/>
                  <a:pt x="95" y="0"/>
                  <a:pt x="87" y="0"/>
                </a:cubicBezTo>
                <a:cubicBezTo>
                  <a:pt x="91" y="5"/>
                  <a:pt x="95" y="10"/>
                  <a:pt x="100" y="15"/>
                </a:cubicBezTo>
                <a:cubicBezTo>
                  <a:pt x="125" y="41"/>
                  <a:pt x="146" y="70"/>
                  <a:pt x="162" y="102"/>
                </a:cubicBezTo>
                <a:cubicBezTo>
                  <a:pt x="180" y="137"/>
                  <a:pt x="192" y="175"/>
                  <a:pt x="198" y="215"/>
                </a:cubicBezTo>
                <a:cubicBezTo>
                  <a:pt x="202" y="243"/>
                  <a:pt x="203" y="270"/>
                  <a:pt x="200" y="298"/>
                </a:cubicBezTo>
                <a:cubicBezTo>
                  <a:pt x="198" y="330"/>
                  <a:pt x="190" y="361"/>
                  <a:pt x="179" y="391"/>
                </a:cubicBezTo>
                <a:cubicBezTo>
                  <a:pt x="161" y="438"/>
                  <a:pt x="134" y="479"/>
                  <a:pt x="100" y="515"/>
                </a:cubicBezTo>
                <a:cubicBezTo>
                  <a:pt x="74" y="542"/>
                  <a:pt x="45" y="563"/>
                  <a:pt x="13" y="581"/>
                </a:cubicBezTo>
                <a:cubicBezTo>
                  <a:pt x="10" y="583"/>
                  <a:pt x="6" y="585"/>
                  <a:pt x="2" y="588"/>
                </a:cubicBezTo>
                <a:cubicBezTo>
                  <a:pt x="0" y="589"/>
                  <a:pt x="1" y="591"/>
                  <a:pt x="3" y="592"/>
                </a:cubicBezTo>
                <a:cubicBezTo>
                  <a:pt x="5" y="593"/>
                  <a:pt x="7" y="595"/>
                  <a:pt x="9" y="596"/>
                </a:cubicBezTo>
                <a:cubicBezTo>
                  <a:pt x="43" y="609"/>
                  <a:pt x="73" y="628"/>
                  <a:pt x="102" y="648"/>
                </a:cubicBezTo>
                <a:cubicBezTo>
                  <a:pt x="136" y="673"/>
                  <a:pt x="166" y="704"/>
                  <a:pt x="191" y="738"/>
                </a:cubicBezTo>
                <a:cubicBezTo>
                  <a:pt x="224" y="782"/>
                  <a:pt x="247" y="831"/>
                  <a:pt x="262" y="885"/>
                </a:cubicBezTo>
                <a:cubicBezTo>
                  <a:pt x="269" y="913"/>
                  <a:pt x="275" y="942"/>
                  <a:pt x="275" y="972"/>
                </a:cubicBezTo>
                <a:cubicBezTo>
                  <a:pt x="275" y="978"/>
                  <a:pt x="275" y="985"/>
                  <a:pt x="275" y="992"/>
                </a:cubicBezTo>
                <a:cubicBezTo>
                  <a:pt x="276" y="1018"/>
                  <a:pt x="279" y="1042"/>
                  <a:pt x="285" y="1067"/>
                </a:cubicBezTo>
                <a:cubicBezTo>
                  <a:pt x="293" y="1100"/>
                  <a:pt x="306" y="1131"/>
                  <a:pt x="325" y="1159"/>
                </a:cubicBezTo>
                <a:cubicBezTo>
                  <a:pt x="359" y="1209"/>
                  <a:pt x="403" y="1247"/>
                  <a:pt x="460" y="1270"/>
                </a:cubicBezTo>
                <a:cubicBezTo>
                  <a:pt x="494" y="1284"/>
                  <a:pt x="529" y="1291"/>
                  <a:pt x="566" y="1293"/>
                </a:cubicBezTo>
                <a:cubicBezTo>
                  <a:pt x="581" y="1294"/>
                  <a:pt x="597" y="1291"/>
                  <a:pt x="612" y="1289"/>
                </a:cubicBezTo>
                <a:close/>
              </a:path>
            </a:pathLst>
          </a:custGeom>
          <a:solidFill>
            <a:srgbClr val="1F74AD"/>
          </a:solidFill>
          <a:ln>
            <a:noFill/>
          </a:ln>
        </p:spPr>
        <p:txBody>
          <a:bodyPr vert="horz" wrap="square" lIns="91440" tIns="45720" rIns="91440" bIns="45720" numCol="1" anchor="t" anchorCtr="0" compatLnSpc="1"/>
          <a:lstStyle/>
          <a:p>
            <a:endParaRPr lang="ru-RU">
              <a:latin typeface="微软雅黑" panose="020B0503020204020204" pitchFamily="34" charset="-122"/>
              <a:ea typeface="微软雅黑" panose="020B0503020204020204" pitchFamily="34" charset="-122"/>
            </a:endParaRPr>
          </a:p>
        </p:txBody>
      </p:sp>
      <p:sp>
        <p:nvSpPr>
          <p:cNvPr id="34" name="Freeform 156"/>
          <p:cNvSpPr/>
          <p:nvPr>
            <p:custDataLst>
              <p:tags r:id="rId6"/>
            </p:custDataLst>
          </p:nvPr>
        </p:nvSpPr>
        <p:spPr bwMode="auto">
          <a:xfrm>
            <a:off x="10787412" y="37233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29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微软雅黑" panose="020B0503020204020204" pitchFamily="34" charset="-122"/>
              <a:ea typeface="微软雅黑" panose="020B0503020204020204" pitchFamily="34" charset="-122"/>
            </a:endParaRPr>
          </a:p>
        </p:txBody>
      </p:sp>
      <p:sp>
        <p:nvSpPr>
          <p:cNvPr id="35" name="Freeform 157"/>
          <p:cNvSpPr/>
          <p:nvPr>
            <p:custDataLst>
              <p:tags r:id="rId7"/>
            </p:custDataLst>
          </p:nvPr>
        </p:nvSpPr>
        <p:spPr bwMode="auto">
          <a:xfrm>
            <a:off x="8014367" y="3531518"/>
            <a:ext cx="2773045" cy="1888727"/>
          </a:xfrm>
          <a:custGeom>
            <a:avLst/>
            <a:gdLst>
              <a:gd name="T0" fmla="*/ 4 w 1294"/>
              <a:gd name="T1" fmla="*/ 612 h 871"/>
              <a:gd name="T2" fmla="*/ 36 w 1294"/>
              <a:gd name="T3" fmla="*/ 712 h 871"/>
              <a:gd name="T4" fmla="*/ 235 w 1294"/>
              <a:gd name="T5" fmla="*/ 863 h 871"/>
              <a:gd name="T6" fmla="*/ 284 w 1294"/>
              <a:gd name="T7" fmla="*/ 870 h 871"/>
              <a:gd name="T8" fmla="*/ 419 w 1294"/>
              <a:gd name="T9" fmla="*/ 863 h 871"/>
              <a:gd name="T10" fmla="*/ 551 w 1294"/>
              <a:gd name="T11" fmla="*/ 838 h 871"/>
              <a:gd name="T12" fmla="*/ 758 w 1294"/>
              <a:gd name="T13" fmla="*/ 761 h 871"/>
              <a:gd name="T14" fmla="*/ 941 w 1294"/>
              <a:gd name="T15" fmla="*/ 643 h 871"/>
              <a:gd name="T16" fmla="*/ 1116 w 1294"/>
              <a:gd name="T17" fmla="*/ 463 h 871"/>
              <a:gd name="T18" fmla="*/ 1236 w 1294"/>
              <a:gd name="T19" fmla="*/ 263 h 871"/>
              <a:gd name="T20" fmla="*/ 1290 w 1294"/>
              <a:gd name="T21" fmla="*/ 111 h 871"/>
              <a:gd name="T22" fmla="*/ 1294 w 1294"/>
              <a:gd name="T23" fmla="*/ 86 h 871"/>
              <a:gd name="T24" fmla="*/ 1278 w 1294"/>
              <a:gd name="T25" fmla="*/ 99 h 871"/>
              <a:gd name="T26" fmla="*/ 1192 w 1294"/>
              <a:gd name="T27" fmla="*/ 161 h 871"/>
              <a:gd name="T28" fmla="*/ 1079 w 1294"/>
              <a:gd name="T29" fmla="*/ 197 h 871"/>
              <a:gd name="T30" fmla="*/ 996 w 1294"/>
              <a:gd name="T31" fmla="*/ 200 h 871"/>
              <a:gd name="T32" fmla="*/ 903 w 1294"/>
              <a:gd name="T33" fmla="*/ 178 h 871"/>
              <a:gd name="T34" fmla="*/ 779 w 1294"/>
              <a:gd name="T35" fmla="*/ 99 h 871"/>
              <a:gd name="T36" fmla="*/ 713 w 1294"/>
              <a:gd name="T37" fmla="*/ 13 h 871"/>
              <a:gd name="T38" fmla="*/ 706 w 1294"/>
              <a:gd name="T39" fmla="*/ 2 h 871"/>
              <a:gd name="T40" fmla="*/ 702 w 1294"/>
              <a:gd name="T41" fmla="*/ 2 h 871"/>
              <a:gd name="T42" fmla="*/ 698 w 1294"/>
              <a:gd name="T43" fmla="*/ 9 h 871"/>
              <a:gd name="T44" fmla="*/ 646 w 1294"/>
              <a:gd name="T45" fmla="*/ 101 h 871"/>
              <a:gd name="T46" fmla="*/ 556 w 1294"/>
              <a:gd name="T47" fmla="*/ 191 h 871"/>
              <a:gd name="T48" fmla="*/ 409 w 1294"/>
              <a:gd name="T49" fmla="*/ 261 h 871"/>
              <a:gd name="T50" fmla="*/ 322 w 1294"/>
              <a:gd name="T51" fmla="*/ 274 h 871"/>
              <a:gd name="T52" fmla="*/ 301 w 1294"/>
              <a:gd name="T53" fmla="*/ 275 h 871"/>
              <a:gd name="T54" fmla="*/ 227 w 1294"/>
              <a:gd name="T55" fmla="*/ 284 h 871"/>
              <a:gd name="T56" fmla="*/ 135 w 1294"/>
              <a:gd name="T57" fmla="*/ 325 h 871"/>
              <a:gd name="T58" fmla="*/ 24 w 1294"/>
              <a:gd name="T59" fmla="*/ 459 h 871"/>
              <a:gd name="T60" fmla="*/ 1 w 1294"/>
              <a:gd name="T61" fmla="*/ 565 h 871"/>
              <a:gd name="T62" fmla="*/ 4 w 1294"/>
              <a:gd name="T63" fmla="*/ 6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4" h="871">
                <a:moveTo>
                  <a:pt x="4" y="612"/>
                </a:moveTo>
                <a:cubicBezTo>
                  <a:pt x="8" y="648"/>
                  <a:pt x="19" y="681"/>
                  <a:pt x="36" y="712"/>
                </a:cubicBezTo>
                <a:cubicBezTo>
                  <a:pt x="80" y="792"/>
                  <a:pt x="147" y="842"/>
                  <a:pt x="235" y="863"/>
                </a:cubicBezTo>
                <a:cubicBezTo>
                  <a:pt x="251" y="866"/>
                  <a:pt x="267" y="869"/>
                  <a:pt x="284" y="870"/>
                </a:cubicBezTo>
                <a:cubicBezTo>
                  <a:pt x="329" y="871"/>
                  <a:pt x="374" y="868"/>
                  <a:pt x="419" y="863"/>
                </a:cubicBezTo>
                <a:cubicBezTo>
                  <a:pt x="464" y="857"/>
                  <a:pt x="508" y="849"/>
                  <a:pt x="551" y="838"/>
                </a:cubicBezTo>
                <a:cubicBezTo>
                  <a:pt x="623" y="820"/>
                  <a:pt x="692" y="794"/>
                  <a:pt x="758" y="761"/>
                </a:cubicBezTo>
                <a:cubicBezTo>
                  <a:pt x="823" y="728"/>
                  <a:pt x="884" y="689"/>
                  <a:pt x="941" y="643"/>
                </a:cubicBezTo>
                <a:cubicBezTo>
                  <a:pt x="1007" y="590"/>
                  <a:pt x="1065" y="530"/>
                  <a:pt x="1116" y="463"/>
                </a:cubicBezTo>
                <a:cubicBezTo>
                  <a:pt x="1164" y="401"/>
                  <a:pt x="1204" y="334"/>
                  <a:pt x="1236" y="263"/>
                </a:cubicBezTo>
                <a:cubicBezTo>
                  <a:pt x="1257" y="213"/>
                  <a:pt x="1276" y="163"/>
                  <a:pt x="1290" y="111"/>
                </a:cubicBezTo>
                <a:cubicBezTo>
                  <a:pt x="1292" y="103"/>
                  <a:pt x="1294" y="95"/>
                  <a:pt x="1294" y="86"/>
                </a:cubicBezTo>
                <a:cubicBezTo>
                  <a:pt x="1289" y="91"/>
                  <a:pt x="1283" y="95"/>
                  <a:pt x="1278" y="99"/>
                </a:cubicBezTo>
                <a:cubicBezTo>
                  <a:pt x="1253" y="124"/>
                  <a:pt x="1224" y="145"/>
                  <a:pt x="1192" y="161"/>
                </a:cubicBezTo>
                <a:cubicBezTo>
                  <a:pt x="1156" y="179"/>
                  <a:pt x="1119" y="191"/>
                  <a:pt x="1079" y="197"/>
                </a:cubicBezTo>
                <a:cubicBezTo>
                  <a:pt x="1051" y="202"/>
                  <a:pt x="1024" y="202"/>
                  <a:pt x="996" y="200"/>
                </a:cubicBezTo>
                <a:cubicBezTo>
                  <a:pt x="964" y="197"/>
                  <a:pt x="933" y="189"/>
                  <a:pt x="903" y="178"/>
                </a:cubicBezTo>
                <a:cubicBezTo>
                  <a:pt x="856" y="160"/>
                  <a:pt x="815" y="134"/>
                  <a:pt x="779" y="99"/>
                </a:cubicBezTo>
                <a:cubicBezTo>
                  <a:pt x="752" y="74"/>
                  <a:pt x="731" y="44"/>
                  <a:pt x="713" y="13"/>
                </a:cubicBezTo>
                <a:cubicBezTo>
                  <a:pt x="711" y="9"/>
                  <a:pt x="708" y="5"/>
                  <a:pt x="706" y="2"/>
                </a:cubicBezTo>
                <a:cubicBezTo>
                  <a:pt x="705" y="0"/>
                  <a:pt x="703" y="0"/>
                  <a:pt x="702" y="2"/>
                </a:cubicBezTo>
                <a:cubicBezTo>
                  <a:pt x="701" y="4"/>
                  <a:pt x="699" y="6"/>
                  <a:pt x="698" y="9"/>
                </a:cubicBezTo>
                <a:cubicBezTo>
                  <a:pt x="685" y="42"/>
                  <a:pt x="666" y="72"/>
                  <a:pt x="646" y="101"/>
                </a:cubicBezTo>
                <a:cubicBezTo>
                  <a:pt x="621" y="136"/>
                  <a:pt x="590" y="165"/>
                  <a:pt x="556" y="191"/>
                </a:cubicBezTo>
                <a:cubicBezTo>
                  <a:pt x="512" y="224"/>
                  <a:pt x="462" y="247"/>
                  <a:pt x="409" y="261"/>
                </a:cubicBezTo>
                <a:cubicBezTo>
                  <a:pt x="381" y="269"/>
                  <a:pt x="352" y="274"/>
                  <a:pt x="322" y="274"/>
                </a:cubicBezTo>
                <a:cubicBezTo>
                  <a:pt x="315" y="275"/>
                  <a:pt x="308" y="275"/>
                  <a:pt x="301" y="275"/>
                </a:cubicBezTo>
                <a:cubicBezTo>
                  <a:pt x="276" y="275"/>
                  <a:pt x="251" y="279"/>
                  <a:pt x="227" y="284"/>
                </a:cubicBezTo>
                <a:cubicBezTo>
                  <a:pt x="194" y="292"/>
                  <a:pt x="163" y="306"/>
                  <a:pt x="135" y="325"/>
                </a:cubicBezTo>
                <a:cubicBezTo>
                  <a:pt x="85" y="359"/>
                  <a:pt x="47" y="403"/>
                  <a:pt x="24" y="459"/>
                </a:cubicBezTo>
                <a:cubicBezTo>
                  <a:pt x="10" y="493"/>
                  <a:pt x="3" y="529"/>
                  <a:pt x="1" y="565"/>
                </a:cubicBezTo>
                <a:cubicBezTo>
                  <a:pt x="0" y="581"/>
                  <a:pt x="3" y="596"/>
                  <a:pt x="4" y="612"/>
                </a:cubicBezTo>
                <a:close/>
              </a:path>
            </a:pathLst>
          </a:custGeom>
          <a:solidFill>
            <a:srgbClr val="3498DB"/>
          </a:solidFill>
          <a:ln>
            <a:noFill/>
          </a:ln>
        </p:spPr>
        <p:txBody>
          <a:bodyPr vert="horz" wrap="square" lIns="91440" tIns="45720" rIns="91440" bIns="45720" numCol="1" anchor="t" anchorCtr="0" compatLnSpc="1"/>
          <a:lstStyle/>
          <a:p>
            <a:endParaRPr lang="ru-RU">
              <a:latin typeface="微软雅黑" panose="020B0503020204020204" pitchFamily="34" charset="-122"/>
              <a:ea typeface="微软雅黑" panose="020B0503020204020204" pitchFamily="34" charset="-122"/>
            </a:endParaRPr>
          </a:p>
        </p:txBody>
      </p:sp>
      <p:sp>
        <p:nvSpPr>
          <p:cNvPr id="58" name="Freeform 158"/>
          <p:cNvSpPr/>
          <p:nvPr>
            <p:custDataLst>
              <p:tags r:id="rId8"/>
            </p:custDataLst>
          </p:nvPr>
        </p:nvSpPr>
        <p:spPr bwMode="auto">
          <a:xfrm>
            <a:off x="8138100" y="53612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29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微软雅黑" panose="020B0503020204020204" pitchFamily="34" charset="-122"/>
              <a:ea typeface="微软雅黑" panose="020B0503020204020204" pitchFamily="34" charset="-122"/>
            </a:endParaRPr>
          </a:p>
        </p:txBody>
      </p:sp>
      <p:sp>
        <p:nvSpPr>
          <p:cNvPr id="59" name="Freeform 159"/>
          <p:cNvSpPr/>
          <p:nvPr>
            <p:custDataLst>
              <p:tags r:id="rId9"/>
            </p:custDataLst>
          </p:nvPr>
        </p:nvSpPr>
        <p:spPr bwMode="auto">
          <a:xfrm>
            <a:off x="6456805" y="2557643"/>
            <a:ext cx="1863253" cy="2803580"/>
          </a:xfrm>
          <a:custGeom>
            <a:avLst/>
            <a:gdLst>
              <a:gd name="T0" fmla="*/ 259 w 871"/>
              <a:gd name="T1" fmla="*/ 5 h 1294"/>
              <a:gd name="T2" fmla="*/ 158 w 871"/>
              <a:gd name="T3" fmla="*/ 37 h 1294"/>
              <a:gd name="T4" fmla="*/ 8 w 871"/>
              <a:gd name="T5" fmla="*/ 235 h 1294"/>
              <a:gd name="T6" fmla="*/ 1 w 871"/>
              <a:gd name="T7" fmla="*/ 284 h 1294"/>
              <a:gd name="T8" fmla="*/ 8 w 871"/>
              <a:gd name="T9" fmla="*/ 419 h 1294"/>
              <a:gd name="T10" fmla="*/ 33 w 871"/>
              <a:gd name="T11" fmla="*/ 552 h 1294"/>
              <a:gd name="T12" fmla="*/ 110 w 871"/>
              <a:gd name="T13" fmla="*/ 758 h 1294"/>
              <a:gd name="T14" fmla="*/ 228 w 871"/>
              <a:gd name="T15" fmla="*/ 941 h 1294"/>
              <a:gd name="T16" fmla="*/ 408 w 871"/>
              <a:gd name="T17" fmla="*/ 1117 h 1294"/>
              <a:gd name="T18" fmla="*/ 608 w 871"/>
              <a:gd name="T19" fmla="*/ 1236 h 1294"/>
              <a:gd name="T20" fmla="*/ 760 w 871"/>
              <a:gd name="T21" fmla="*/ 1290 h 1294"/>
              <a:gd name="T22" fmla="*/ 785 w 871"/>
              <a:gd name="T23" fmla="*/ 1294 h 1294"/>
              <a:gd name="T24" fmla="*/ 771 w 871"/>
              <a:gd name="T25" fmla="*/ 1279 h 1294"/>
              <a:gd name="T26" fmla="*/ 710 w 871"/>
              <a:gd name="T27" fmla="*/ 1192 h 1294"/>
              <a:gd name="T28" fmla="*/ 674 w 871"/>
              <a:gd name="T29" fmla="*/ 1079 h 1294"/>
              <a:gd name="T30" fmla="*/ 671 w 871"/>
              <a:gd name="T31" fmla="*/ 996 h 1294"/>
              <a:gd name="T32" fmla="*/ 693 w 871"/>
              <a:gd name="T33" fmla="*/ 903 h 1294"/>
              <a:gd name="T34" fmla="*/ 772 w 871"/>
              <a:gd name="T35" fmla="*/ 779 h 1294"/>
              <a:gd name="T36" fmla="*/ 858 w 871"/>
              <a:gd name="T37" fmla="*/ 713 h 1294"/>
              <a:gd name="T38" fmla="*/ 869 w 871"/>
              <a:gd name="T39" fmla="*/ 706 h 1294"/>
              <a:gd name="T40" fmla="*/ 869 w 871"/>
              <a:gd name="T41" fmla="*/ 702 h 1294"/>
              <a:gd name="T42" fmla="*/ 862 w 871"/>
              <a:gd name="T43" fmla="*/ 698 h 1294"/>
              <a:gd name="T44" fmla="*/ 770 w 871"/>
              <a:gd name="T45" fmla="*/ 646 h 1294"/>
              <a:gd name="T46" fmla="*/ 680 w 871"/>
              <a:gd name="T47" fmla="*/ 556 h 1294"/>
              <a:gd name="T48" fmla="*/ 610 w 871"/>
              <a:gd name="T49" fmla="*/ 409 h 1294"/>
              <a:gd name="T50" fmla="*/ 596 w 871"/>
              <a:gd name="T51" fmla="*/ 322 h 1294"/>
              <a:gd name="T52" fmla="*/ 596 w 871"/>
              <a:gd name="T53" fmla="*/ 302 h 1294"/>
              <a:gd name="T54" fmla="*/ 586 w 871"/>
              <a:gd name="T55" fmla="*/ 227 h 1294"/>
              <a:gd name="T56" fmla="*/ 546 w 871"/>
              <a:gd name="T57" fmla="*/ 135 h 1294"/>
              <a:gd name="T58" fmla="*/ 412 w 871"/>
              <a:gd name="T59" fmla="*/ 24 h 1294"/>
              <a:gd name="T60" fmla="*/ 306 w 871"/>
              <a:gd name="T61" fmla="*/ 1 h 1294"/>
              <a:gd name="T62" fmla="*/ 259 w 871"/>
              <a:gd name="T63" fmla="*/ 5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1" h="1294">
                <a:moveTo>
                  <a:pt x="259" y="5"/>
                </a:moveTo>
                <a:cubicBezTo>
                  <a:pt x="223" y="8"/>
                  <a:pt x="190" y="19"/>
                  <a:pt x="158" y="37"/>
                </a:cubicBezTo>
                <a:cubicBezTo>
                  <a:pt x="79" y="80"/>
                  <a:pt x="29" y="147"/>
                  <a:pt x="8" y="235"/>
                </a:cubicBezTo>
                <a:cubicBezTo>
                  <a:pt x="4" y="251"/>
                  <a:pt x="2" y="268"/>
                  <a:pt x="1" y="284"/>
                </a:cubicBezTo>
                <a:cubicBezTo>
                  <a:pt x="0" y="329"/>
                  <a:pt x="3" y="374"/>
                  <a:pt x="8" y="419"/>
                </a:cubicBezTo>
                <a:cubicBezTo>
                  <a:pt x="13" y="464"/>
                  <a:pt x="22" y="508"/>
                  <a:pt x="33" y="552"/>
                </a:cubicBezTo>
                <a:cubicBezTo>
                  <a:pt x="51" y="623"/>
                  <a:pt x="77" y="692"/>
                  <a:pt x="110" y="758"/>
                </a:cubicBezTo>
                <a:cubicBezTo>
                  <a:pt x="143" y="823"/>
                  <a:pt x="182" y="884"/>
                  <a:pt x="228" y="941"/>
                </a:cubicBezTo>
                <a:cubicBezTo>
                  <a:pt x="281" y="1007"/>
                  <a:pt x="340" y="1066"/>
                  <a:pt x="408" y="1117"/>
                </a:cubicBezTo>
                <a:cubicBezTo>
                  <a:pt x="470" y="1164"/>
                  <a:pt x="537" y="1204"/>
                  <a:pt x="608" y="1236"/>
                </a:cubicBezTo>
                <a:cubicBezTo>
                  <a:pt x="657" y="1258"/>
                  <a:pt x="708" y="1276"/>
                  <a:pt x="760" y="1290"/>
                </a:cubicBezTo>
                <a:cubicBezTo>
                  <a:pt x="768" y="1292"/>
                  <a:pt x="776" y="1294"/>
                  <a:pt x="785" y="1294"/>
                </a:cubicBezTo>
                <a:cubicBezTo>
                  <a:pt x="780" y="1289"/>
                  <a:pt x="776" y="1284"/>
                  <a:pt x="771" y="1279"/>
                </a:cubicBezTo>
                <a:cubicBezTo>
                  <a:pt x="747" y="1253"/>
                  <a:pt x="726" y="1224"/>
                  <a:pt x="710" y="1192"/>
                </a:cubicBezTo>
                <a:cubicBezTo>
                  <a:pt x="691" y="1157"/>
                  <a:pt x="680" y="1119"/>
                  <a:pt x="674" y="1079"/>
                </a:cubicBezTo>
                <a:cubicBezTo>
                  <a:pt x="669" y="1051"/>
                  <a:pt x="669" y="1024"/>
                  <a:pt x="671" y="996"/>
                </a:cubicBezTo>
                <a:cubicBezTo>
                  <a:pt x="674" y="964"/>
                  <a:pt x="682" y="933"/>
                  <a:pt x="693" y="903"/>
                </a:cubicBezTo>
                <a:cubicBezTo>
                  <a:pt x="711" y="856"/>
                  <a:pt x="737" y="815"/>
                  <a:pt x="772" y="779"/>
                </a:cubicBezTo>
                <a:cubicBezTo>
                  <a:pt x="797" y="752"/>
                  <a:pt x="826" y="731"/>
                  <a:pt x="858" y="713"/>
                </a:cubicBezTo>
                <a:cubicBezTo>
                  <a:pt x="862" y="711"/>
                  <a:pt x="866" y="709"/>
                  <a:pt x="869" y="706"/>
                </a:cubicBezTo>
                <a:cubicBezTo>
                  <a:pt x="871" y="705"/>
                  <a:pt x="871" y="703"/>
                  <a:pt x="869" y="702"/>
                </a:cubicBezTo>
                <a:cubicBezTo>
                  <a:pt x="867" y="701"/>
                  <a:pt x="865" y="699"/>
                  <a:pt x="862" y="698"/>
                </a:cubicBezTo>
                <a:cubicBezTo>
                  <a:pt x="829" y="686"/>
                  <a:pt x="799" y="667"/>
                  <a:pt x="770" y="646"/>
                </a:cubicBezTo>
                <a:cubicBezTo>
                  <a:pt x="735" y="621"/>
                  <a:pt x="706" y="590"/>
                  <a:pt x="680" y="556"/>
                </a:cubicBezTo>
                <a:cubicBezTo>
                  <a:pt x="647" y="512"/>
                  <a:pt x="624" y="463"/>
                  <a:pt x="610" y="409"/>
                </a:cubicBezTo>
                <a:cubicBezTo>
                  <a:pt x="602" y="381"/>
                  <a:pt x="597" y="352"/>
                  <a:pt x="596" y="322"/>
                </a:cubicBezTo>
                <a:cubicBezTo>
                  <a:pt x="596" y="316"/>
                  <a:pt x="596" y="309"/>
                  <a:pt x="596" y="302"/>
                </a:cubicBezTo>
                <a:cubicBezTo>
                  <a:pt x="595" y="277"/>
                  <a:pt x="592" y="252"/>
                  <a:pt x="586" y="227"/>
                </a:cubicBezTo>
                <a:cubicBezTo>
                  <a:pt x="578" y="194"/>
                  <a:pt x="565" y="163"/>
                  <a:pt x="546" y="135"/>
                </a:cubicBezTo>
                <a:cubicBezTo>
                  <a:pt x="512" y="85"/>
                  <a:pt x="468" y="47"/>
                  <a:pt x="412" y="24"/>
                </a:cubicBezTo>
                <a:cubicBezTo>
                  <a:pt x="378" y="10"/>
                  <a:pt x="342" y="3"/>
                  <a:pt x="306" y="1"/>
                </a:cubicBezTo>
                <a:cubicBezTo>
                  <a:pt x="290" y="0"/>
                  <a:pt x="275" y="3"/>
                  <a:pt x="259" y="5"/>
                </a:cubicBezTo>
                <a:close/>
              </a:path>
            </a:pathLst>
          </a:custGeom>
          <a:solidFill>
            <a:srgbClr val="1AA3AA"/>
          </a:solidFill>
          <a:ln>
            <a:noFill/>
          </a:ln>
        </p:spPr>
        <p:txBody>
          <a:bodyPr vert="horz" wrap="square" lIns="91440" tIns="45720" rIns="91440" bIns="45720" numCol="1" anchor="t" anchorCtr="0" compatLnSpc="1"/>
          <a:lstStyle/>
          <a:p>
            <a:endParaRPr lang="ru-RU">
              <a:latin typeface="微软雅黑" panose="020B0503020204020204" pitchFamily="34" charset="-122"/>
              <a:ea typeface="微软雅黑" panose="020B0503020204020204" pitchFamily="34" charset="-122"/>
            </a:endParaRPr>
          </a:p>
        </p:txBody>
      </p:sp>
      <p:sp>
        <p:nvSpPr>
          <p:cNvPr id="39" name="Текст 12"/>
          <p:cNvSpPr txBox="1"/>
          <p:nvPr>
            <p:custDataLst>
              <p:tags r:id="rId10"/>
            </p:custDataLst>
          </p:nvPr>
        </p:nvSpPr>
        <p:spPr>
          <a:xfrm>
            <a:off x="6706099" y="1622510"/>
            <a:ext cx="1872289" cy="501690"/>
          </a:xfrm>
          <a:prstGeom prst="rect">
            <a:avLst/>
          </a:prstGeom>
        </p:spPr>
        <p:txBody>
          <a:bodyPr/>
          <a:lstStyle>
            <a:lvl1pPr marL="0" indent="0" algn="l" defTabSz="2438400" rtl="0" eaLnBrk="1" latinLnBrk="0" hangingPunct="1">
              <a:lnSpc>
                <a:spcPct val="150000"/>
              </a:lnSpc>
              <a:spcBef>
                <a:spcPct val="20000"/>
              </a:spcBef>
              <a:buFont typeface="Arial" panose="020B0604020202020204" pitchFamily="34" charset="0"/>
              <a:buNone/>
              <a:defRPr sz="2000" kern="1200" baseline="0">
                <a:solidFill>
                  <a:srgbClr val="4D576B"/>
                </a:solidFill>
                <a:latin typeface="Aller Light" panose="02000503000000020004" pitchFamily="2"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9pPr>
          </a:lstStyle>
          <a:p>
            <a:pPr algn="ctr"/>
            <a:r>
              <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rPr>
              <a:t>教师</a:t>
            </a:r>
            <a:endPar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endParaRPr>
          </a:p>
        </p:txBody>
      </p:sp>
      <p:sp>
        <p:nvSpPr>
          <p:cNvPr id="40" name="Текст 12"/>
          <p:cNvSpPr txBox="1"/>
          <p:nvPr>
            <p:custDataLst>
              <p:tags r:id="rId11"/>
            </p:custDataLst>
          </p:nvPr>
        </p:nvSpPr>
        <p:spPr>
          <a:xfrm>
            <a:off x="8094124" y="4423457"/>
            <a:ext cx="1872289" cy="501690"/>
          </a:xfrm>
          <a:prstGeom prst="rect">
            <a:avLst/>
          </a:prstGeom>
        </p:spPr>
        <p:txBody>
          <a:bodyPr/>
          <a:lstStyle>
            <a:lvl1pPr marL="0" indent="0" algn="l" defTabSz="2438400" rtl="0" eaLnBrk="1" latinLnBrk="0" hangingPunct="1">
              <a:lnSpc>
                <a:spcPct val="150000"/>
              </a:lnSpc>
              <a:spcBef>
                <a:spcPct val="20000"/>
              </a:spcBef>
              <a:buFont typeface="Arial" panose="020B0604020202020204" pitchFamily="34" charset="0"/>
              <a:buNone/>
              <a:defRPr sz="2000" kern="1200" baseline="0">
                <a:solidFill>
                  <a:srgbClr val="4D576B"/>
                </a:solidFill>
                <a:latin typeface="Aller Light" panose="02000503000000020004" pitchFamily="2"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9pPr>
          </a:lstStyle>
          <a:p>
            <a:pPr algn="ctr"/>
            <a:r>
              <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rPr>
              <a:t>学习素材</a:t>
            </a:r>
            <a:endPar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endParaRPr>
          </a:p>
        </p:txBody>
      </p:sp>
      <p:sp>
        <p:nvSpPr>
          <p:cNvPr id="37" name="Текст 12"/>
          <p:cNvSpPr txBox="1"/>
          <p:nvPr>
            <p:custDataLst>
              <p:tags r:id="rId12"/>
            </p:custDataLst>
          </p:nvPr>
        </p:nvSpPr>
        <p:spPr>
          <a:xfrm>
            <a:off x="9478720" y="2748841"/>
            <a:ext cx="1386758" cy="488928"/>
          </a:xfrm>
          <a:prstGeom prst="rect">
            <a:avLst/>
          </a:prstGeom>
        </p:spPr>
        <p:txBody>
          <a:bodyPr/>
          <a:lstStyle>
            <a:lvl1pPr marL="0" indent="0" algn="l" defTabSz="2438400" rtl="0" eaLnBrk="1" latinLnBrk="0" hangingPunct="1">
              <a:lnSpc>
                <a:spcPct val="150000"/>
              </a:lnSpc>
              <a:spcBef>
                <a:spcPct val="20000"/>
              </a:spcBef>
              <a:buFont typeface="Arial" panose="020B0604020202020204" pitchFamily="34" charset="0"/>
              <a:buNone/>
              <a:defRPr sz="2000" kern="1200" baseline="0">
                <a:solidFill>
                  <a:srgbClr val="4D576B"/>
                </a:solidFill>
                <a:latin typeface="Aller Light" panose="02000503000000020004" pitchFamily="2"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9pPr>
          </a:lstStyle>
          <a:p>
            <a:pPr algn="ctr"/>
            <a:r>
              <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rPr>
              <a:t>学生</a:t>
            </a:r>
            <a:endPar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endParaRPr>
          </a:p>
        </p:txBody>
      </p:sp>
      <p:sp>
        <p:nvSpPr>
          <p:cNvPr id="42" name="Текст 12"/>
          <p:cNvSpPr txBox="1"/>
          <p:nvPr>
            <p:custDataLst>
              <p:tags r:id="rId13"/>
            </p:custDataLst>
          </p:nvPr>
        </p:nvSpPr>
        <p:spPr>
          <a:xfrm>
            <a:off x="6662963" y="3891380"/>
            <a:ext cx="1386758" cy="488928"/>
          </a:xfrm>
          <a:prstGeom prst="rect">
            <a:avLst/>
          </a:prstGeom>
        </p:spPr>
        <p:txBody>
          <a:bodyPr/>
          <a:lstStyle>
            <a:lvl1pPr marL="0" indent="0" algn="l" defTabSz="2438400" rtl="0" eaLnBrk="1" latinLnBrk="0" hangingPunct="1">
              <a:lnSpc>
                <a:spcPct val="150000"/>
              </a:lnSpc>
              <a:spcBef>
                <a:spcPct val="20000"/>
              </a:spcBef>
              <a:buFont typeface="Arial" panose="020B0604020202020204" pitchFamily="34" charset="0"/>
              <a:buNone/>
              <a:defRPr sz="2000" kern="1200" baseline="0">
                <a:solidFill>
                  <a:srgbClr val="4D576B"/>
                </a:solidFill>
                <a:latin typeface="Aller Light" panose="02000503000000020004" pitchFamily="2"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2400" kern="1200">
                <a:solidFill>
                  <a:srgbClr val="4D576B"/>
                </a:solidFill>
                <a:latin typeface="Aller Light" panose="02000503000000020004" pitchFamily="2"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Arial" panose="020B0604020202020204" pitchFamily="34" charset="0"/>
                <a:ea typeface="微软雅黑" panose="020B0503020204020204" pitchFamily="34" charset="-122"/>
                <a:cs typeface="+mn-ea"/>
              </a:defRPr>
            </a:lvl9pPr>
          </a:lstStyle>
          <a:p>
            <a:pPr algn="ctr"/>
            <a:r>
              <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rPr>
              <a:t>环境</a:t>
            </a:r>
            <a:endParaRPr lang="zh-CN" altLang="en-US" sz="2800" b="1" spc="300">
              <a:solidFill>
                <a:sysClr val="window" lastClr="FFFFFF"/>
              </a:solidFill>
              <a:latin typeface="微软雅黑" panose="020B0503020204020204" pitchFamily="34" charset="-122"/>
              <a:ea typeface="微软雅黑" panose="020B0503020204020204" pitchFamily="34" charset="-122"/>
              <a:cs typeface="Roboto Light" charset="0"/>
            </a:endParaRPr>
          </a:p>
        </p:txBody>
      </p:sp>
      <p:sp>
        <p:nvSpPr>
          <p:cNvPr id="60" name="Freeform 286"/>
          <p:cNvSpPr>
            <a:spLocks noEditPoints="1"/>
          </p:cNvSpPr>
          <p:nvPr>
            <p:custDataLst>
              <p:tags r:id="rId14"/>
            </p:custDataLst>
          </p:nvPr>
        </p:nvSpPr>
        <p:spPr bwMode="auto">
          <a:xfrm>
            <a:off x="9900549" y="2190149"/>
            <a:ext cx="527156" cy="52840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ysClr val="window" lastClr="FFFFFF"/>
          </a:solidFill>
          <a:ln>
            <a:noFill/>
          </a:ln>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62" name="Freeform 213"/>
          <p:cNvSpPr>
            <a:spLocks noEditPoints="1"/>
          </p:cNvSpPr>
          <p:nvPr>
            <p:custDataLst>
              <p:tags r:id="rId15"/>
            </p:custDataLst>
          </p:nvPr>
        </p:nvSpPr>
        <p:spPr bwMode="auto">
          <a:xfrm>
            <a:off x="7549816" y="1265098"/>
            <a:ext cx="544686" cy="544686"/>
          </a:xfrm>
          <a:custGeom>
            <a:avLst/>
            <a:gdLst>
              <a:gd name="T0" fmla="*/ 8330 w 16095"/>
              <a:gd name="T1" fmla="*/ 13155 h 16095"/>
              <a:gd name="T2" fmla="*/ 8153 w 16095"/>
              <a:gd name="T3" fmla="*/ 13120 h 16095"/>
              <a:gd name="T4" fmla="*/ 5125 w 16095"/>
              <a:gd name="T5" fmla="*/ 12104 h 16095"/>
              <a:gd name="T6" fmla="*/ 5125 w 16095"/>
              <a:gd name="T7" fmla="*/ 12104 h 16095"/>
              <a:gd name="T8" fmla="*/ 4694 w 16095"/>
              <a:gd name="T9" fmla="*/ 11707 h 16095"/>
              <a:gd name="T10" fmla="*/ 1577 w 16095"/>
              <a:gd name="T11" fmla="*/ 10451 h 16095"/>
              <a:gd name="T12" fmla="*/ 15800 w 16095"/>
              <a:gd name="T13" fmla="*/ 45 h 16095"/>
              <a:gd name="T14" fmla="*/ 15716 w 16095"/>
              <a:gd name="T15" fmla="*/ 15 h 16095"/>
              <a:gd name="T16" fmla="*/ 15627 w 16095"/>
              <a:gd name="T17" fmla="*/ 1 h 16095"/>
              <a:gd name="T18" fmla="*/ 15537 w 16095"/>
              <a:gd name="T19" fmla="*/ 3 h 16095"/>
              <a:gd name="T20" fmla="*/ 15448 w 16095"/>
              <a:gd name="T21" fmla="*/ 21 h 16095"/>
              <a:gd name="T22" fmla="*/ 15362 w 16095"/>
              <a:gd name="T23" fmla="*/ 55 h 16095"/>
              <a:gd name="T24" fmla="*/ 210 w 16095"/>
              <a:gd name="T25" fmla="*/ 10154 h 16095"/>
              <a:gd name="T26" fmla="*/ 145 w 16095"/>
              <a:gd name="T27" fmla="*/ 10209 h 16095"/>
              <a:gd name="T28" fmla="*/ 91 w 16095"/>
              <a:gd name="T29" fmla="*/ 10275 h 16095"/>
              <a:gd name="T30" fmla="*/ 48 w 16095"/>
              <a:gd name="T31" fmla="*/ 10348 h 16095"/>
              <a:gd name="T32" fmla="*/ 18 w 16095"/>
              <a:gd name="T33" fmla="*/ 10428 h 16095"/>
              <a:gd name="T34" fmla="*/ 3 w 16095"/>
              <a:gd name="T35" fmla="*/ 10511 h 16095"/>
              <a:gd name="T36" fmla="*/ 1 w 16095"/>
              <a:gd name="T37" fmla="*/ 10597 h 16095"/>
              <a:gd name="T38" fmla="*/ 15 w 16095"/>
              <a:gd name="T39" fmla="*/ 10682 h 16095"/>
              <a:gd name="T40" fmla="*/ 42 w 16095"/>
              <a:gd name="T41" fmla="*/ 10764 h 16095"/>
              <a:gd name="T42" fmla="*/ 82 w 16095"/>
              <a:gd name="T43" fmla="*/ 10838 h 16095"/>
              <a:gd name="T44" fmla="*/ 134 w 16095"/>
              <a:gd name="T45" fmla="*/ 10904 h 16095"/>
              <a:gd name="T46" fmla="*/ 197 w 16095"/>
              <a:gd name="T47" fmla="*/ 10961 h 16095"/>
              <a:gd name="T48" fmla="*/ 269 w 16095"/>
              <a:gd name="T49" fmla="*/ 11007 h 16095"/>
              <a:gd name="T50" fmla="*/ 6102 w 16095"/>
              <a:gd name="T51" fmla="*/ 15842 h 16095"/>
              <a:gd name="T52" fmla="*/ 6148 w 16095"/>
              <a:gd name="T53" fmla="*/ 15910 h 16095"/>
              <a:gd name="T54" fmla="*/ 6206 w 16095"/>
              <a:gd name="T55" fmla="*/ 15968 h 16095"/>
              <a:gd name="T56" fmla="*/ 6270 w 16095"/>
              <a:gd name="T57" fmla="*/ 16018 h 16095"/>
              <a:gd name="T58" fmla="*/ 6341 w 16095"/>
              <a:gd name="T59" fmla="*/ 16055 h 16095"/>
              <a:gd name="T60" fmla="*/ 6419 w 16095"/>
              <a:gd name="T61" fmla="*/ 16081 h 16095"/>
              <a:gd name="T62" fmla="*/ 6499 w 16095"/>
              <a:gd name="T63" fmla="*/ 16093 h 16095"/>
              <a:gd name="T64" fmla="*/ 6572 w 16095"/>
              <a:gd name="T65" fmla="*/ 16094 h 16095"/>
              <a:gd name="T66" fmla="*/ 6652 w 16095"/>
              <a:gd name="T67" fmla="*/ 16082 h 16095"/>
              <a:gd name="T68" fmla="*/ 6729 w 16095"/>
              <a:gd name="T69" fmla="*/ 16058 h 16095"/>
              <a:gd name="T70" fmla="*/ 6800 w 16095"/>
              <a:gd name="T71" fmla="*/ 16022 h 16095"/>
              <a:gd name="T72" fmla="*/ 6866 w 16095"/>
              <a:gd name="T73" fmla="*/ 15974 h 16095"/>
              <a:gd name="T74" fmla="*/ 6922 w 16095"/>
              <a:gd name="T75" fmla="*/ 15917 h 16095"/>
              <a:gd name="T76" fmla="*/ 6970 w 16095"/>
              <a:gd name="T77" fmla="*/ 15851 h 16095"/>
              <a:gd name="T78" fmla="*/ 12958 w 16095"/>
              <a:gd name="T79" fmla="*/ 16081 h 16095"/>
              <a:gd name="T80" fmla="*/ 13077 w 16095"/>
              <a:gd name="T81" fmla="*/ 16095 h 16095"/>
              <a:gd name="T82" fmla="*/ 13157 w 16095"/>
              <a:gd name="T83" fmla="*/ 16089 h 16095"/>
              <a:gd name="T84" fmla="*/ 13234 w 16095"/>
              <a:gd name="T85" fmla="*/ 16070 h 16095"/>
              <a:gd name="T86" fmla="*/ 13309 w 16095"/>
              <a:gd name="T87" fmla="*/ 16038 h 16095"/>
              <a:gd name="T88" fmla="*/ 13415 w 16095"/>
              <a:gd name="T89" fmla="*/ 15964 h 16095"/>
              <a:gd name="T90" fmla="*/ 13504 w 16095"/>
              <a:gd name="T91" fmla="*/ 15858 h 16095"/>
              <a:gd name="T92" fmla="*/ 13561 w 16095"/>
              <a:gd name="T93" fmla="*/ 15730 h 16095"/>
              <a:gd name="T94" fmla="*/ 16093 w 16095"/>
              <a:gd name="T95" fmla="*/ 548 h 16095"/>
              <a:gd name="T96" fmla="*/ 16093 w 16095"/>
              <a:gd name="T97" fmla="*/ 457 h 16095"/>
              <a:gd name="T98" fmla="*/ 16076 w 16095"/>
              <a:gd name="T99" fmla="*/ 367 h 16095"/>
              <a:gd name="T100" fmla="*/ 16045 w 16095"/>
              <a:gd name="T101" fmla="*/ 284 h 16095"/>
              <a:gd name="T102" fmla="*/ 15997 w 16095"/>
              <a:gd name="T103" fmla="*/ 206 h 16095"/>
              <a:gd name="T104" fmla="*/ 15938 w 16095"/>
              <a:gd name="T105" fmla="*/ 138 h 16095"/>
              <a:gd name="T106" fmla="*/ 15865 w 16095"/>
              <a:gd name="T107" fmla="*/ 8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95" h="16095">
                <a:moveTo>
                  <a:pt x="12684" y="14892"/>
                </a:moveTo>
                <a:lnTo>
                  <a:pt x="8388" y="13174"/>
                </a:lnTo>
                <a:lnTo>
                  <a:pt x="8368" y="13167"/>
                </a:lnTo>
                <a:lnTo>
                  <a:pt x="8349" y="13161"/>
                </a:lnTo>
                <a:lnTo>
                  <a:pt x="8330" y="13155"/>
                </a:lnTo>
                <a:lnTo>
                  <a:pt x="8310" y="13149"/>
                </a:lnTo>
                <a:lnTo>
                  <a:pt x="8271" y="13140"/>
                </a:lnTo>
                <a:lnTo>
                  <a:pt x="8232" y="13132"/>
                </a:lnTo>
                <a:lnTo>
                  <a:pt x="8192" y="13125"/>
                </a:lnTo>
                <a:lnTo>
                  <a:pt x="8153" y="13120"/>
                </a:lnTo>
                <a:lnTo>
                  <a:pt x="8114" y="13117"/>
                </a:lnTo>
                <a:lnTo>
                  <a:pt x="8074" y="13114"/>
                </a:lnTo>
                <a:lnTo>
                  <a:pt x="14689" y="2860"/>
                </a:lnTo>
                <a:lnTo>
                  <a:pt x="12684" y="14892"/>
                </a:lnTo>
                <a:close/>
                <a:moveTo>
                  <a:pt x="5125" y="12104"/>
                </a:moveTo>
                <a:lnTo>
                  <a:pt x="5123" y="12102"/>
                </a:lnTo>
                <a:lnTo>
                  <a:pt x="5121" y="12099"/>
                </a:lnTo>
                <a:lnTo>
                  <a:pt x="14648" y="1902"/>
                </a:lnTo>
                <a:lnTo>
                  <a:pt x="6527" y="14558"/>
                </a:lnTo>
                <a:lnTo>
                  <a:pt x="5125" y="12104"/>
                </a:lnTo>
                <a:close/>
                <a:moveTo>
                  <a:pt x="1577" y="10451"/>
                </a:moveTo>
                <a:lnTo>
                  <a:pt x="13234" y="2679"/>
                </a:lnTo>
                <a:lnTo>
                  <a:pt x="4759" y="11751"/>
                </a:lnTo>
                <a:lnTo>
                  <a:pt x="4726" y="11729"/>
                </a:lnTo>
                <a:lnTo>
                  <a:pt x="4694" y="11707"/>
                </a:lnTo>
                <a:lnTo>
                  <a:pt x="4678" y="11697"/>
                </a:lnTo>
                <a:lnTo>
                  <a:pt x="4661" y="11687"/>
                </a:lnTo>
                <a:lnTo>
                  <a:pt x="4643" y="11677"/>
                </a:lnTo>
                <a:lnTo>
                  <a:pt x="4625" y="11669"/>
                </a:lnTo>
                <a:lnTo>
                  <a:pt x="1577" y="10451"/>
                </a:lnTo>
                <a:close/>
                <a:moveTo>
                  <a:pt x="15865" y="80"/>
                </a:moveTo>
                <a:lnTo>
                  <a:pt x="15850" y="70"/>
                </a:lnTo>
                <a:lnTo>
                  <a:pt x="15833" y="61"/>
                </a:lnTo>
                <a:lnTo>
                  <a:pt x="15817" y="53"/>
                </a:lnTo>
                <a:lnTo>
                  <a:pt x="15800" y="45"/>
                </a:lnTo>
                <a:lnTo>
                  <a:pt x="15784" y="38"/>
                </a:lnTo>
                <a:lnTo>
                  <a:pt x="15767" y="31"/>
                </a:lnTo>
                <a:lnTo>
                  <a:pt x="15750" y="25"/>
                </a:lnTo>
                <a:lnTo>
                  <a:pt x="15733" y="20"/>
                </a:lnTo>
                <a:lnTo>
                  <a:pt x="15716" y="15"/>
                </a:lnTo>
                <a:lnTo>
                  <a:pt x="15698" y="11"/>
                </a:lnTo>
                <a:lnTo>
                  <a:pt x="15681" y="8"/>
                </a:lnTo>
                <a:lnTo>
                  <a:pt x="15662" y="5"/>
                </a:lnTo>
                <a:lnTo>
                  <a:pt x="15645" y="3"/>
                </a:lnTo>
                <a:lnTo>
                  <a:pt x="15627" y="1"/>
                </a:lnTo>
                <a:lnTo>
                  <a:pt x="15609" y="0"/>
                </a:lnTo>
                <a:lnTo>
                  <a:pt x="15592" y="0"/>
                </a:lnTo>
                <a:lnTo>
                  <a:pt x="15574" y="0"/>
                </a:lnTo>
                <a:lnTo>
                  <a:pt x="15556" y="1"/>
                </a:lnTo>
                <a:lnTo>
                  <a:pt x="15537" y="3"/>
                </a:lnTo>
                <a:lnTo>
                  <a:pt x="15520" y="5"/>
                </a:lnTo>
                <a:lnTo>
                  <a:pt x="15501" y="8"/>
                </a:lnTo>
                <a:lnTo>
                  <a:pt x="15483" y="12"/>
                </a:lnTo>
                <a:lnTo>
                  <a:pt x="15465" y="16"/>
                </a:lnTo>
                <a:lnTo>
                  <a:pt x="15448" y="21"/>
                </a:lnTo>
                <a:lnTo>
                  <a:pt x="15430" y="26"/>
                </a:lnTo>
                <a:lnTo>
                  <a:pt x="15413" y="32"/>
                </a:lnTo>
                <a:lnTo>
                  <a:pt x="15396" y="39"/>
                </a:lnTo>
                <a:lnTo>
                  <a:pt x="15379" y="47"/>
                </a:lnTo>
                <a:lnTo>
                  <a:pt x="15362" y="55"/>
                </a:lnTo>
                <a:lnTo>
                  <a:pt x="15346" y="64"/>
                </a:lnTo>
                <a:lnTo>
                  <a:pt x="15329" y="74"/>
                </a:lnTo>
                <a:lnTo>
                  <a:pt x="15313" y="84"/>
                </a:lnTo>
                <a:lnTo>
                  <a:pt x="224" y="10144"/>
                </a:lnTo>
                <a:lnTo>
                  <a:pt x="210" y="10154"/>
                </a:lnTo>
                <a:lnTo>
                  <a:pt x="196" y="10164"/>
                </a:lnTo>
                <a:lnTo>
                  <a:pt x="182" y="10175"/>
                </a:lnTo>
                <a:lnTo>
                  <a:pt x="169" y="10186"/>
                </a:lnTo>
                <a:lnTo>
                  <a:pt x="157" y="10197"/>
                </a:lnTo>
                <a:lnTo>
                  <a:pt x="145" y="10209"/>
                </a:lnTo>
                <a:lnTo>
                  <a:pt x="133" y="10222"/>
                </a:lnTo>
                <a:lnTo>
                  <a:pt x="122" y="10234"/>
                </a:lnTo>
                <a:lnTo>
                  <a:pt x="111" y="10247"/>
                </a:lnTo>
                <a:lnTo>
                  <a:pt x="100" y="10262"/>
                </a:lnTo>
                <a:lnTo>
                  <a:pt x="91" y="10275"/>
                </a:lnTo>
                <a:lnTo>
                  <a:pt x="80" y="10289"/>
                </a:lnTo>
                <a:lnTo>
                  <a:pt x="71" y="10304"/>
                </a:lnTo>
                <a:lnTo>
                  <a:pt x="63" y="10318"/>
                </a:lnTo>
                <a:lnTo>
                  <a:pt x="55" y="10333"/>
                </a:lnTo>
                <a:lnTo>
                  <a:pt x="48" y="10348"/>
                </a:lnTo>
                <a:lnTo>
                  <a:pt x="41" y="10363"/>
                </a:lnTo>
                <a:lnTo>
                  <a:pt x="34" y="10379"/>
                </a:lnTo>
                <a:lnTo>
                  <a:pt x="29" y="10395"/>
                </a:lnTo>
                <a:lnTo>
                  <a:pt x="23" y="10411"/>
                </a:lnTo>
                <a:lnTo>
                  <a:pt x="18" y="10428"/>
                </a:lnTo>
                <a:lnTo>
                  <a:pt x="14" y="10444"/>
                </a:lnTo>
                <a:lnTo>
                  <a:pt x="10" y="10460"/>
                </a:lnTo>
                <a:lnTo>
                  <a:pt x="7" y="10477"/>
                </a:lnTo>
                <a:lnTo>
                  <a:pt x="5" y="10494"/>
                </a:lnTo>
                <a:lnTo>
                  <a:pt x="3" y="10511"/>
                </a:lnTo>
                <a:lnTo>
                  <a:pt x="1" y="10528"/>
                </a:lnTo>
                <a:lnTo>
                  <a:pt x="0" y="10545"/>
                </a:lnTo>
                <a:lnTo>
                  <a:pt x="0" y="10562"/>
                </a:lnTo>
                <a:lnTo>
                  <a:pt x="0" y="10579"/>
                </a:lnTo>
                <a:lnTo>
                  <a:pt x="1" y="10597"/>
                </a:lnTo>
                <a:lnTo>
                  <a:pt x="3" y="10614"/>
                </a:lnTo>
                <a:lnTo>
                  <a:pt x="5" y="10632"/>
                </a:lnTo>
                <a:lnTo>
                  <a:pt x="8" y="10649"/>
                </a:lnTo>
                <a:lnTo>
                  <a:pt x="11" y="10666"/>
                </a:lnTo>
                <a:lnTo>
                  <a:pt x="15" y="10682"/>
                </a:lnTo>
                <a:lnTo>
                  <a:pt x="19" y="10699"/>
                </a:lnTo>
                <a:lnTo>
                  <a:pt x="24" y="10715"/>
                </a:lnTo>
                <a:lnTo>
                  <a:pt x="29" y="10731"/>
                </a:lnTo>
                <a:lnTo>
                  <a:pt x="35" y="10747"/>
                </a:lnTo>
                <a:lnTo>
                  <a:pt x="42" y="10764"/>
                </a:lnTo>
                <a:lnTo>
                  <a:pt x="49" y="10779"/>
                </a:lnTo>
                <a:lnTo>
                  <a:pt x="56" y="10794"/>
                </a:lnTo>
                <a:lnTo>
                  <a:pt x="64" y="10809"/>
                </a:lnTo>
                <a:lnTo>
                  <a:pt x="73" y="10824"/>
                </a:lnTo>
                <a:lnTo>
                  <a:pt x="82" y="10838"/>
                </a:lnTo>
                <a:lnTo>
                  <a:pt x="92" y="10852"/>
                </a:lnTo>
                <a:lnTo>
                  <a:pt x="102" y="10865"/>
                </a:lnTo>
                <a:lnTo>
                  <a:pt x="112" y="10878"/>
                </a:lnTo>
                <a:lnTo>
                  <a:pt x="123" y="10891"/>
                </a:lnTo>
                <a:lnTo>
                  <a:pt x="134" y="10904"/>
                </a:lnTo>
                <a:lnTo>
                  <a:pt x="146" y="10916"/>
                </a:lnTo>
                <a:lnTo>
                  <a:pt x="158" y="10929"/>
                </a:lnTo>
                <a:lnTo>
                  <a:pt x="171" y="10940"/>
                </a:lnTo>
                <a:lnTo>
                  <a:pt x="183" y="10951"/>
                </a:lnTo>
                <a:lnTo>
                  <a:pt x="197" y="10961"/>
                </a:lnTo>
                <a:lnTo>
                  <a:pt x="210" y="10972"/>
                </a:lnTo>
                <a:lnTo>
                  <a:pt x="224" y="10981"/>
                </a:lnTo>
                <a:lnTo>
                  <a:pt x="239" y="10990"/>
                </a:lnTo>
                <a:lnTo>
                  <a:pt x="253" y="10999"/>
                </a:lnTo>
                <a:lnTo>
                  <a:pt x="269" y="11007"/>
                </a:lnTo>
                <a:lnTo>
                  <a:pt x="285" y="11015"/>
                </a:lnTo>
                <a:lnTo>
                  <a:pt x="300" y="11022"/>
                </a:lnTo>
                <a:lnTo>
                  <a:pt x="316" y="11029"/>
                </a:lnTo>
                <a:lnTo>
                  <a:pt x="4251" y="12603"/>
                </a:lnTo>
                <a:lnTo>
                  <a:pt x="6102" y="15842"/>
                </a:lnTo>
                <a:lnTo>
                  <a:pt x="6110" y="15856"/>
                </a:lnTo>
                <a:lnTo>
                  <a:pt x="6119" y="15870"/>
                </a:lnTo>
                <a:lnTo>
                  <a:pt x="6128" y="15884"/>
                </a:lnTo>
                <a:lnTo>
                  <a:pt x="6138" y="15897"/>
                </a:lnTo>
                <a:lnTo>
                  <a:pt x="6148" y="15910"/>
                </a:lnTo>
                <a:lnTo>
                  <a:pt x="6159" y="15922"/>
                </a:lnTo>
                <a:lnTo>
                  <a:pt x="6170" y="15934"/>
                </a:lnTo>
                <a:lnTo>
                  <a:pt x="6181" y="15946"/>
                </a:lnTo>
                <a:lnTo>
                  <a:pt x="6194" y="15957"/>
                </a:lnTo>
                <a:lnTo>
                  <a:pt x="6206" y="15968"/>
                </a:lnTo>
                <a:lnTo>
                  <a:pt x="6218" y="15979"/>
                </a:lnTo>
                <a:lnTo>
                  <a:pt x="6230" y="15989"/>
                </a:lnTo>
                <a:lnTo>
                  <a:pt x="6243" y="15999"/>
                </a:lnTo>
                <a:lnTo>
                  <a:pt x="6257" y="16008"/>
                </a:lnTo>
                <a:lnTo>
                  <a:pt x="6270" y="16018"/>
                </a:lnTo>
                <a:lnTo>
                  <a:pt x="6284" y="16026"/>
                </a:lnTo>
                <a:lnTo>
                  <a:pt x="6298" y="16034"/>
                </a:lnTo>
                <a:lnTo>
                  <a:pt x="6312" y="16041"/>
                </a:lnTo>
                <a:lnTo>
                  <a:pt x="6326" y="16048"/>
                </a:lnTo>
                <a:lnTo>
                  <a:pt x="6341" y="16055"/>
                </a:lnTo>
                <a:lnTo>
                  <a:pt x="6357" y="16061"/>
                </a:lnTo>
                <a:lnTo>
                  <a:pt x="6372" y="16067"/>
                </a:lnTo>
                <a:lnTo>
                  <a:pt x="6388" y="16072"/>
                </a:lnTo>
                <a:lnTo>
                  <a:pt x="6403" y="16076"/>
                </a:lnTo>
                <a:lnTo>
                  <a:pt x="6419" y="16081"/>
                </a:lnTo>
                <a:lnTo>
                  <a:pt x="6435" y="16084"/>
                </a:lnTo>
                <a:lnTo>
                  <a:pt x="6451" y="16087"/>
                </a:lnTo>
                <a:lnTo>
                  <a:pt x="6467" y="16090"/>
                </a:lnTo>
                <a:lnTo>
                  <a:pt x="6483" y="16092"/>
                </a:lnTo>
                <a:lnTo>
                  <a:pt x="6499" y="16093"/>
                </a:lnTo>
                <a:lnTo>
                  <a:pt x="6516" y="16094"/>
                </a:lnTo>
                <a:lnTo>
                  <a:pt x="6533" y="16095"/>
                </a:lnTo>
                <a:lnTo>
                  <a:pt x="6539" y="16095"/>
                </a:lnTo>
                <a:lnTo>
                  <a:pt x="6555" y="16095"/>
                </a:lnTo>
                <a:lnTo>
                  <a:pt x="6572" y="16094"/>
                </a:lnTo>
                <a:lnTo>
                  <a:pt x="6588" y="16093"/>
                </a:lnTo>
                <a:lnTo>
                  <a:pt x="6604" y="16091"/>
                </a:lnTo>
                <a:lnTo>
                  <a:pt x="6620" y="16088"/>
                </a:lnTo>
                <a:lnTo>
                  <a:pt x="6636" y="16085"/>
                </a:lnTo>
                <a:lnTo>
                  <a:pt x="6652" y="16082"/>
                </a:lnTo>
                <a:lnTo>
                  <a:pt x="6667" y="16078"/>
                </a:lnTo>
                <a:lnTo>
                  <a:pt x="6683" y="16074"/>
                </a:lnTo>
                <a:lnTo>
                  <a:pt x="6699" y="16069"/>
                </a:lnTo>
                <a:lnTo>
                  <a:pt x="6714" y="16063"/>
                </a:lnTo>
                <a:lnTo>
                  <a:pt x="6729" y="16058"/>
                </a:lnTo>
                <a:lnTo>
                  <a:pt x="6743" y="16051"/>
                </a:lnTo>
                <a:lnTo>
                  <a:pt x="6758" y="16045"/>
                </a:lnTo>
                <a:lnTo>
                  <a:pt x="6772" y="16037"/>
                </a:lnTo>
                <a:lnTo>
                  <a:pt x="6786" y="16030"/>
                </a:lnTo>
                <a:lnTo>
                  <a:pt x="6800" y="16022"/>
                </a:lnTo>
                <a:lnTo>
                  <a:pt x="6813" y="16013"/>
                </a:lnTo>
                <a:lnTo>
                  <a:pt x="6827" y="16003"/>
                </a:lnTo>
                <a:lnTo>
                  <a:pt x="6840" y="15994"/>
                </a:lnTo>
                <a:lnTo>
                  <a:pt x="6852" y="15984"/>
                </a:lnTo>
                <a:lnTo>
                  <a:pt x="6866" y="15974"/>
                </a:lnTo>
                <a:lnTo>
                  <a:pt x="6878" y="15963"/>
                </a:lnTo>
                <a:lnTo>
                  <a:pt x="6889" y="15952"/>
                </a:lnTo>
                <a:lnTo>
                  <a:pt x="6901" y="15941"/>
                </a:lnTo>
                <a:lnTo>
                  <a:pt x="6912" y="15929"/>
                </a:lnTo>
                <a:lnTo>
                  <a:pt x="6922" y="15917"/>
                </a:lnTo>
                <a:lnTo>
                  <a:pt x="6933" y="15904"/>
                </a:lnTo>
                <a:lnTo>
                  <a:pt x="6943" y="15891"/>
                </a:lnTo>
                <a:lnTo>
                  <a:pt x="6952" y="15878"/>
                </a:lnTo>
                <a:lnTo>
                  <a:pt x="6961" y="15864"/>
                </a:lnTo>
                <a:lnTo>
                  <a:pt x="6970" y="15851"/>
                </a:lnTo>
                <a:lnTo>
                  <a:pt x="8014" y="14108"/>
                </a:lnTo>
                <a:lnTo>
                  <a:pt x="12890" y="16059"/>
                </a:lnTo>
                <a:lnTo>
                  <a:pt x="12913" y="16067"/>
                </a:lnTo>
                <a:lnTo>
                  <a:pt x="12936" y="16074"/>
                </a:lnTo>
                <a:lnTo>
                  <a:pt x="12958" y="16081"/>
                </a:lnTo>
                <a:lnTo>
                  <a:pt x="12983" y="16086"/>
                </a:lnTo>
                <a:lnTo>
                  <a:pt x="13006" y="16090"/>
                </a:lnTo>
                <a:lnTo>
                  <a:pt x="13030" y="16093"/>
                </a:lnTo>
                <a:lnTo>
                  <a:pt x="13053" y="16094"/>
                </a:lnTo>
                <a:lnTo>
                  <a:pt x="13077" y="16095"/>
                </a:lnTo>
                <a:lnTo>
                  <a:pt x="13093" y="16095"/>
                </a:lnTo>
                <a:lnTo>
                  <a:pt x="13109" y="16094"/>
                </a:lnTo>
                <a:lnTo>
                  <a:pt x="13124" y="16093"/>
                </a:lnTo>
                <a:lnTo>
                  <a:pt x="13141" y="16091"/>
                </a:lnTo>
                <a:lnTo>
                  <a:pt x="13157" y="16089"/>
                </a:lnTo>
                <a:lnTo>
                  <a:pt x="13173" y="16086"/>
                </a:lnTo>
                <a:lnTo>
                  <a:pt x="13188" y="16083"/>
                </a:lnTo>
                <a:lnTo>
                  <a:pt x="13204" y="16079"/>
                </a:lnTo>
                <a:lnTo>
                  <a:pt x="13219" y="16075"/>
                </a:lnTo>
                <a:lnTo>
                  <a:pt x="13234" y="16070"/>
                </a:lnTo>
                <a:lnTo>
                  <a:pt x="13250" y="16064"/>
                </a:lnTo>
                <a:lnTo>
                  <a:pt x="13265" y="16059"/>
                </a:lnTo>
                <a:lnTo>
                  <a:pt x="13279" y="16052"/>
                </a:lnTo>
                <a:lnTo>
                  <a:pt x="13294" y="16046"/>
                </a:lnTo>
                <a:lnTo>
                  <a:pt x="13309" y="16038"/>
                </a:lnTo>
                <a:lnTo>
                  <a:pt x="13324" y="16031"/>
                </a:lnTo>
                <a:lnTo>
                  <a:pt x="13348" y="16016"/>
                </a:lnTo>
                <a:lnTo>
                  <a:pt x="13371" y="15999"/>
                </a:lnTo>
                <a:lnTo>
                  <a:pt x="13394" y="15982"/>
                </a:lnTo>
                <a:lnTo>
                  <a:pt x="13415" y="15964"/>
                </a:lnTo>
                <a:lnTo>
                  <a:pt x="13435" y="15945"/>
                </a:lnTo>
                <a:lnTo>
                  <a:pt x="13454" y="15924"/>
                </a:lnTo>
                <a:lnTo>
                  <a:pt x="13473" y="15903"/>
                </a:lnTo>
                <a:lnTo>
                  <a:pt x="13489" y="15881"/>
                </a:lnTo>
                <a:lnTo>
                  <a:pt x="13504" y="15858"/>
                </a:lnTo>
                <a:lnTo>
                  <a:pt x="13518" y="15833"/>
                </a:lnTo>
                <a:lnTo>
                  <a:pt x="13531" y="15808"/>
                </a:lnTo>
                <a:lnTo>
                  <a:pt x="13542" y="15783"/>
                </a:lnTo>
                <a:lnTo>
                  <a:pt x="13552" y="15757"/>
                </a:lnTo>
                <a:lnTo>
                  <a:pt x="13561" y="15730"/>
                </a:lnTo>
                <a:lnTo>
                  <a:pt x="13568" y="15703"/>
                </a:lnTo>
                <a:lnTo>
                  <a:pt x="13573" y="15675"/>
                </a:lnTo>
                <a:lnTo>
                  <a:pt x="16088" y="585"/>
                </a:lnTo>
                <a:lnTo>
                  <a:pt x="16091" y="567"/>
                </a:lnTo>
                <a:lnTo>
                  <a:pt x="16093" y="548"/>
                </a:lnTo>
                <a:lnTo>
                  <a:pt x="16094" y="530"/>
                </a:lnTo>
                <a:lnTo>
                  <a:pt x="16095" y="512"/>
                </a:lnTo>
                <a:lnTo>
                  <a:pt x="16095" y="493"/>
                </a:lnTo>
                <a:lnTo>
                  <a:pt x="16094" y="475"/>
                </a:lnTo>
                <a:lnTo>
                  <a:pt x="16093" y="457"/>
                </a:lnTo>
                <a:lnTo>
                  <a:pt x="16091" y="439"/>
                </a:lnTo>
                <a:lnTo>
                  <a:pt x="16088" y="420"/>
                </a:lnTo>
                <a:lnTo>
                  <a:pt x="16085" y="402"/>
                </a:lnTo>
                <a:lnTo>
                  <a:pt x="16081" y="385"/>
                </a:lnTo>
                <a:lnTo>
                  <a:pt x="16076" y="367"/>
                </a:lnTo>
                <a:lnTo>
                  <a:pt x="16071" y="350"/>
                </a:lnTo>
                <a:lnTo>
                  <a:pt x="16066" y="333"/>
                </a:lnTo>
                <a:lnTo>
                  <a:pt x="16059" y="317"/>
                </a:lnTo>
                <a:lnTo>
                  <a:pt x="16052" y="300"/>
                </a:lnTo>
                <a:lnTo>
                  <a:pt x="16045" y="284"/>
                </a:lnTo>
                <a:lnTo>
                  <a:pt x="16037" y="268"/>
                </a:lnTo>
                <a:lnTo>
                  <a:pt x="16028" y="251"/>
                </a:lnTo>
                <a:lnTo>
                  <a:pt x="16019" y="236"/>
                </a:lnTo>
                <a:lnTo>
                  <a:pt x="16008" y="221"/>
                </a:lnTo>
                <a:lnTo>
                  <a:pt x="15997" y="206"/>
                </a:lnTo>
                <a:lnTo>
                  <a:pt x="15987" y="192"/>
                </a:lnTo>
                <a:lnTo>
                  <a:pt x="15975" y="178"/>
                </a:lnTo>
                <a:lnTo>
                  <a:pt x="15963" y="164"/>
                </a:lnTo>
                <a:lnTo>
                  <a:pt x="15951" y="151"/>
                </a:lnTo>
                <a:lnTo>
                  <a:pt x="15938" y="138"/>
                </a:lnTo>
                <a:lnTo>
                  <a:pt x="15924" y="126"/>
                </a:lnTo>
                <a:lnTo>
                  <a:pt x="15910" y="114"/>
                </a:lnTo>
                <a:lnTo>
                  <a:pt x="15896" y="102"/>
                </a:lnTo>
                <a:lnTo>
                  <a:pt x="15881" y="92"/>
                </a:lnTo>
                <a:lnTo>
                  <a:pt x="15865" y="80"/>
                </a:lnTo>
                <a:close/>
              </a:path>
            </a:pathLst>
          </a:custGeom>
          <a:solidFill>
            <a:sysClr val="window" lastClr="FFFFFF"/>
          </a:solidFill>
          <a:ln>
            <a:noFill/>
          </a:ln>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grpSp>
        <p:nvGrpSpPr>
          <p:cNvPr id="76" name="Group 35"/>
          <p:cNvGrpSpPr/>
          <p:nvPr>
            <p:custDataLst>
              <p:tags r:id="rId16"/>
            </p:custDataLst>
          </p:nvPr>
        </p:nvGrpSpPr>
        <p:grpSpPr>
          <a:xfrm>
            <a:off x="9087291" y="4094758"/>
            <a:ext cx="374394" cy="543435"/>
            <a:chOff x="8591550" y="2065338"/>
            <a:chExt cx="474663" cy="688975"/>
          </a:xfrm>
          <a:solidFill>
            <a:sysClr val="window" lastClr="FFFFFF"/>
          </a:solidFill>
        </p:grpSpPr>
        <p:sp>
          <p:nvSpPr>
            <p:cNvPr id="77" name="Freeform 100"/>
            <p:cNvSpPr>
              <a:spLocks noEditPoints="1"/>
            </p:cNvSpPr>
            <p:nvPr>
              <p:custDataLst>
                <p:tags r:id="rId17"/>
              </p:custDataLst>
            </p:nvPr>
          </p:nvSpPr>
          <p:spPr bwMode="auto">
            <a:xfrm>
              <a:off x="8591550" y="2065338"/>
              <a:ext cx="474663" cy="688975"/>
            </a:xfrm>
            <a:custGeom>
              <a:avLst/>
              <a:gdLst>
                <a:gd name="T0" fmla="*/ 2887 w 11063"/>
                <a:gd name="T1" fmla="*/ 9929 h 16058"/>
                <a:gd name="T2" fmla="*/ 2451 w 11063"/>
                <a:gd name="T3" fmla="*/ 9123 h 16058"/>
                <a:gd name="T4" fmla="*/ 1855 w 11063"/>
                <a:gd name="T5" fmla="*/ 8041 h 16058"/>
                <a:gd name="T6" fmla="*/ 1427 w 11063"/>
                <a:gd name="T7" fmla="*/ 7165 h 16058"/>
                <a:gd name="T8" fmla="*/ 1122 w 11063"/>
                <a:gd name="T9" fmla="*/ 6318 h 16058"/>
                <a:gd name="T10" fmla="*/ 1006 w 11063"/>
                <a:gd name="T11" fmla="*/ 5520 h 16058"/>
                <a:gd name="T12" fmla="*/ 1362 w 11063"/>
                <a:gd name="T13" fmla="*/ 3764 h 16058"/>
                <a:gd name="T14" fmla="*/ 2332 w 11063"/>
                <a:gd name="T15" fmla="*/ 2327 h 16058"/>
                <a:gd name="T16" fmla="*/ 3771 w 11063"/>
                <a:gd name="T17" fmla="*/ 1359 h 16058"/>
                <a:gd name="T18" fmla="*/ 5532 w 11063"/>
                <a:gd name="T19" fmla="*/ 1004 h 16058"/>
                <a:gd name="T20" fmla="*/ 7292 w 11063"/>
                <a:gd name="T21" fmla="*/ 1359 h 16058"/>
                <a:gd name="T22" fmla="*/ 8731 w 11063"/>
                <a:gd name="T23" fmla="*/ 2327 h 16058"/>
                <a:gd name="T24" fmla="*/ 9701 w 11063"/>
                <a:gd name="T25" fmla="*/ 3764 h 16058"/>
                <a:gd name="T26" fmla="*/ 10057 w 11063"/>
                <a:gd name="T27" fmla="*/ 5520 h 16058"/>
                <a:gd name="T28" fmla="*/ 9941 w 11063"/>
                <a:gd name="T29" fmla="*/ 6314 h 16058"/>
                <a:gd name="T30" fmla="*/ 9636 w 11063"/>
                <a:gd name="T31" fmla="*/ 7163 h 16058"/>
                <a:gd name="T32" fmla="*/ 9207 w 11063"/>
                <a:gd name="T33" fmla="*/ 8042 h 16058"/>
                <a:gd name="T34" fmla="*/ 8612 w 11063"/>
                <a:gd name="T35" fmla="*/ 9129 h 16058"/>
                <a:gd name="T36" fmla="*/ 8179 w 11063"/>
                <a:gd name="T37" fmla="*/ 9932 h 16058"/>
                <a:gd name="T38" fmla="*/ 5484 w 11063"/>
                <a:gd name="T39" fmla="*/ 15054 h 16058"/>
                <a:gd name="T40" fmla="*/ 5160 w 11063"/>
                <a:gd name="T41" fmla="*/ 15030 h 16058"/>
                <a:gd name="T42" fmla="*/ 4907 w 11063"/>
                <a:gd name="T43" fmla="*/ 14937 h 16058"/>
                <a:gd name="T44" fmla="*/ 4698 w 11063"/>
                <a:gd name="T45" fmla="*/ 14732 h 16058"/>
                <a:gd name="T46" fmla="*/ 6658 w 11063"/>
                <a:gd name="T47" fmla="*/ 14161 h 16058"/>
                <a:gd name="T48" fmla="*/ 6436 w 11063"/>
                <a:gd name="T49" fmla="*/ 14651 h 16058"/>
                <a:gd name="T50" fmla="*/ 6202 w 11063"/>
                <a:gd name="T51" fmla="*/ 14919 h 16058"/>
                <a:gd name="T52" fmla="*/ 5915 w 11063"/>
                <a:gd name="T53" fmla="*/ 15031 h 16058"/>
                <a:gd name="T54" fmla="*/ 5532 w 11063"/>
                <a:gd name="T55" fmla="*/ 15054 h 16058"/>
                <a:gd name="T56" fmla="*/ 3763 w 11063"/>
                <a:gd name="T57" fmla="*/ 12094 h 16058"/>
                <a:gd name="T58" fmla="*/ 3603 w 11063"/>
                <a:gd name="T59" fmla="*/ 11605 h 16058"/>
                <a:gd name="T60" fmla="*/ 7351 w 11063"/>
                <a:gd name="T61" fmla="*/ 11943 h 16058"/>
                <a:gd name="T62" fmla="*/ 4290 w 11063"/>
                <a:gd name="T63" fmla="*/ 13799 h 16058"/>
                <a:gd name="T64" fmla="*/ 4145 w 11063"/>
                <a:gd name="T65" fmla="*/ 13340 h 16058"/>
                <a:gd name="T66" fmla="*/ 7149 w 11063"/>
                <a:gd name="T67" fmla="*/ 12594 h 16058"/>
                <a:gd name="T68" fmla="*/ 7016 w 11063"/>
                <a:gd name="T69" fmla="*/ 13038 h 16058"/>
                <a:gd name="T70" fmla="*/ 6835 w 11063"/>
                <a:gd name="T71" fmla="*/ 13637 h 16058"/>
                <a:gd name="T72" fmla="*/ 3630 w 11063"/>
                <a:gd name="T73" fmla="*/ 335 h 16058"/>
                <a:gd name="T74" fmla="*/ 1812 w 11063"/>
                <a:gd name="T75" fmla="*/ 1434 h 16058"/>
                <a:gd name="T76" fmla="*/ 545 w 11063"/>
                <a:gd name="T77" fmla="*/ 3127 h 16058"/>
                <a:gd name="T78" fmla="*/ 7 w 11063"/>
                <a:gd name="T79" fmla="*/ 5236 h 16058"/>
                <a:gd name="T80" fmla="*/ 234 w 11063"/>
                <a:gd name="T81" fmla="*/ 6861 h 16058"/>
                <a:gd name="T82" fmla="*/ 910 w 11063"/>
                <a:gd name="T83" fmla="*/ 8405 h 16058"/>
                <a:gd name="T84" fmla="*/ 1748 w 11063"/>
                <a:gd name="T85" fmla="*/ 9927 h 16058"/>
                <a:gd name="T86" fmla="*/ 2463 w 11063"/>
                <a:gd name="T87" fmla="*/ 11392 h 16058"/>
                <a:gd name="T88" fmla="*/ 3065 w 11063"/>
                <a:gd name="T89" fmla="*/ 13245 h 16058"/>
                <a:gd name="T90" fmla="*/ 3552 w 11063"/>
                <a:gd name="T91" fmla="*/ 14718 h 16058"/>
                <a:gd name="T92" fmla="*/ 4207 w 11063"/>
                <a:gd name="T93" fmla="*/ 15672 h 16058"/>
                <a:gd name="T94" fmla="*/ 5340 w 11063"/>
                <a:gd name="T95" fmla="*/ 16053 h 16058"/>
                <a:gd name="T96" fmla="*/ 6643 w 11063"/>
                <a:gd name="T97" fmla="*/ 15823 h 16058"/>
                <a:gd name="T98" fmla="*/ 7387 w 11063"/>
                <a:gd name="T99" fmla="*/ 15011 h 16058"/>
                <a:gd name="T100" fmla="*/ 7880 w 11063"/>
                <a:gd name="T101" fmla="*/ 13666 h 16058"/>
                <a:gd name="T102" fmla="*/ 8442 w 11063"/>
                <a:gd name="T103" fmla="*/ 11841 h 16058"/>
                <a:gd name="T104" fmla="*/ 9115 w 11063"/>
                <a:gd name="T105" fmla="*/ 10307 h 16058"/>
                <a:gd name="T106" fmla="*/ 9949 w 11063"/>
                <a:gd name="T107" fmla="*/ 8788 h 16058"/>
                <a:gd name="T108" fmla="*/ 10691 w 11063"/>
                <a:gd name="T109" fmla="*/ 7241 h 16058"/>
                <a:gd name="T110" fmla="*/ 11058 w 11063"/>
                <a:gd name="T111" fmla="*/ 5709 h 16058"/>
                <a:gd name="T112" fmla="*/ 10727 w 11063"/>
                <a:gd name="T113" fmla="*/ 3622 h 16058"/>
                <a:gd name="T114" fmla="*/ 9626 w 11063"/>
                <a:gd name="T115" fmla="*/ 1809 h 16058"/>
                <a:gd name="T116" fmla="*/ 7929 w 11063"/>
                <a:gd name="T117" fmla="*/ 544 h 16058"/>
                <a:gd name="T118" fmla="*/ 5816 w 11063"/>
                <a:gd name="T119" fmla="*/ 7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63" h="16058">
                  <a:moveTo>
                    <a:pt x="7881" y="10538"/>
                  </a:moveTo>
                  <a:lnTo>
                    <a:pt x="3187" y="10538"/>
                  </a:lnTo>
                  <a:lnTo>
                    <a:pt x="3140" y="10437"/>
                  </a:lnTo>
                  <a:lnTo>
                    <a:pt x="3092" y="10335"/>
                  </a:lnTo>
                  <a:lnTo>
                    <a:pt x="3041" y="10234"/>
                  </a:lnTo>
                  <a:lnTo>
                    <a:pt x="2991" y="10132"/>
                  </a:lnTo>
                  <a:lnTo>
                    <a:pt x="2940" y="10030"/>
                  </a:lnTo>
                  <a:lnTo>
                    <a:pt x="2887" y="9929"/>
                  </a:lnTo>
                  <a:lnTo>
                    <a:pt x="2835" y="9827"/>
                  </a:lnTo>
                  <a:lnTo>
                    <a:pt x="2781" y="9727"/>
                  </a:lnTo>
                  <a:lnTo>
                    <a:pt x="2728" y="9626"/>
                  </a:lnTo>
                  <a:lnTo>
                    <a:pt x="2672" y="9524"/>
                  </a:lnTo>
                  <a:lnTo>
                    <a:pt x="2618" y="9424"/>
                  </a:lnTo>
                  <a:lnTo>
                    <a:pt x="2563" y="9324"/>
                  </a:lnTo>
                  <a:lnTo>
                    <a:pt x="2507" y="9223"/>
                  </a:lnTo>
                  <a:lnTo>
                    <a:pt x="2451" y="9123"/>
                  </a:lnTo>
                  <a:lnTo>
                    <a:pt x="2396" y="9024"/>
                  </a:lnTo>
                  <a:lnTo>
                    <a:pt x="2340" y="8924"/>
                  </a:lnTo>
                  <a:lnTo>
                    <a:pt x="2217" y="8703"/>
                  </a:lnTo>
                  <a:lnTo>
                    <a:pt x="2094" y="8483"/>
                  </a:lnTo>
                  <a:lnTo>
                    <a:pt x="2034" y="8372"/>
                  </a:lnTo>
                  <a:lnTo>
                    <a:pt x="1973" y="8262"/>
                  </a:lnTo>
                  <a:lnTo>
                    <a:pt x="1914" y="8151"/>
                  </a:lnTo>
                  <a:lnTo>
                    <a:pt x="1855" y="8041"/>
                  </a:lnTo>
                  <a:lnTo>
                    <a:pt x="1796" y="7931"/>
                  </a:lnTo>
                  <a:lnTo>
                    <a:pt x="1740" y="7820"/>
                  </a:lnTo>
                  <a:lnTo>
                    <a:pt x="1684" y="7711"/>
                  </a:lnTo>
                  <a:lnTo>
                    <a:pt x="1629" y="7600"/>
                  </a:lnTo>
                  <a:lnTo>
                    <a:pt x="1576" y="7491"/>
                  </a:lnTo>
                  <a:lnTo>
                    <a:pt x="1525" y="7383"/>
                  </a:lnTo>
                  <a:lnTo>
                    <a:pt x="1475" y="7273"/>
                  </a:lnTo>
                  <a:lnTo>
                    <a:pt x="1427" y="7165"/>
                  </a:lnTo>
                  <a:lnTo>
                    <a:pt x="1381" y="7057"/>
                  </a:lnTo>
                  <a:lnTo>
                    <a:pt x="1337" y="6950"/>
                  </a:lnTo>
                  <a:lnTo>
                    <a:pt x="1294" y="6843"/>
                  </a:lnTo>
                  <a:lnTo>
                    <a:pt x="1255" y="6736"/>
                  </a:lnTo>
                  <a:lnTo>
                    <a:pt x="1218" y="6631"/>
                  </a:lnTo>
                  <a:lnTo>
                    <a:pt x="1183" y="6526"/>
                  </a:lnTo>
                  <a:lnTo>
                    <a:pt x="1151" y="6421"/>
                  </a:lnTo>
                  <a:lnTo>
                    <a:pt x="1122" y="6318"/>
                  </a:lnTo>
                  <a:lnTo>
                    <a:pt x="1095" y="6214"/>
                  </a:lnTo>
                  <a:lnTo>
                    <a:pt x="1072" y="6112"/>
                  </a:lnTo>
                  <a:lnTo>
                    <a:pt x="1053" y="6012"/>
                  </a:lnTo>
                  <a:lnTo>
                    <a:pt x="1036" y="5911"/>
                  </a:lnTo>
                  <a:lnTo>
                    <a:pt x="1023" y="5812"/>
                  </a:lnTo>
                  <a:lnTo>
                    <a:pt x="1014" y="5714"/>
                  </a:lnTo>
                  <a:lnTo>
                    <a:pt x="1008" y="5616"/>
                  </a:lnTo>
                  <a:lnTo>
                    <a:pt x="1006" y="5520"/>
                  </a:lnTo>
                  <a:lnTo>
                    <a:pt x="1012" y="5288"/>
                  </a:lnTo>
                  <a:lnTo>
                    <a:pt x="1029" y="5059"/>
                  </a:lnTo>
                  <a:lnTo>
                    <a:pt x="1058" y="4833"/>
                  </a:lnTo>
                  <a:lnTo>
                    <a:pt x="1098" y="4611"/>
                  </a:lnTo>
                  <a:lnTo>
                    <a:pt x="1149" y="4393"/>
                  </a:lnTo>
                  <a:lnTo>
                    <a:pt x="1210" y="4178"/>
                  </a:lnTo>
                  <a:lnTo>
                    <a:pt x="1280" y="3968"/>
                  </a:lnTo>
                  <a:lnTo>
                    <a:pt x="1362" y="3764"/>
                  </a:lnTo>
                  <a:lnTo>
                    <a:pt x="1452" y="3564"/>
                  </a:lnTo>
                  <a:lnTo>
                    <a:pt x="1553" y="3369"/>
                  </a:lnTo>
                  <a:lnTo>
                    <a:pt x="1661" y="3179"/>
                  </a:lnTo>
                  <a:lnTo>
                    <a:pt x="1779" y="2997"/>
                  </a:lnTo>
                  <a:lnTo>
                    <a:pt x="1906" y="2819"/>
                  </a:lnTo>
                  <a:lnTo>
                    <a:pt x="2041" y="2649"/>
                  </a:lnTo>
                  <a:lnTo>
                    <a:pt x="2182" y="2485"/>
                  </a:lnTo>
                  <a:lnTo>
                    <a:pt x="2332" y="2327"/>
                  </a:lnTo>
                  <a:lnTo>
                    <a:pt x="2490" y="2178"/>
                  </a:lnTo>
                  <a:lnTo>
                    <a:pt x="2654" y="2036"/>
                  </a:lnTo>
                  <a:lnTo>
                    <a:pt x="2825" y="1902"/>
                  </a:lnTo>
                  <a:lnTo>
                    <a:pt x="3003" y="1776"/>
                  </a:lnTo>
                  <a:lnTo>
                    <a:pt x="3186" y="1658"/>
                  </a:lnTo>
                  <a:lnTo>
                    <a:pt x="3376" y="1550"/>
                  </a:lnTo>
                  <a:lnTo>
                    <a:pt x="3571" y="1449"/>
                  </a:lnTo>
                  <a:lnTo>
                    <a:pt x="3771" y="1359"/>
                  </a:lnTo>
                  <a:lnTo>
                    <a:pt x="3977" y="1279"/>
                  </a:lnTo>
                  <a:lnTo>
                    <a:pt x="4187" y="1207"/>
                  </a:lnTo>
                  <a:lnTo>
                    <a:pt x="4402" y="1146"/>
                  </a:lnTo>
                  <a:lnTo>
                    <a:pt x="4620" y="1096"/>
                  </a:lnTo>
                  <a:lnTo>
                    <a:pt x="4843" y="1056"/>
                  </a:lnTo>
                  <a:lnTo>
                    <a:pt x="5069" y="1027"/>
                  </a:lnTo>
                  <a:lnTo>
                    <a:pt x="5299" y="1010"/>
                  </a:lnTo>
                  <a:lnTo>
                    <a:pt x="5532" y="1004"/>
                  </a:lnTo>
                  <a:lnTo>
                    <a:pt x="5764" y="1010"/>
                  </a:lnTo>
                  <a:lnTo>
                    <a:pt x="5993" y="1027"/>
                  </a:lnTo>
                  <a:lnTo>
                    <a:pt x="6219" y="1056"/>
                  </a:lnTo>
                  <a:lnTo>
                    <a:pt x="6443" y="1096"/>
                  </a:lnTo>
                  <a:lnTo>
                    <a:pt x="6661" y="1146"/>
                  </a:lnTo>
                  <a:lnTo>
                    <a:pt x="6876" y="1207"/>
                  </a:lnTo>
                  <a:lnTo>
                    <a:pt x="7086" y="1279"/>
                  </a:lnTo>
                  <a:lnTo>
                    <a:pt x="7292" y="1359"/>
                  </a:lnTo>
                  <a:lnTo>
                    <a:pt x="7492" y="1449"/>
                  </a:lnTo>
                  <a:lnTo>
                    <a:pt x="7687" y="1550"/>
                  </a:lnTo>
                  <a:lnTo>
                    <a:pt x="7877" y="1658"/>
                  </a:lnTo>
                  <a:lnTo>
                    <a:pt x="8060" y="1776"/>
                  </a:lnTo>
                  <a:lnTo>
                    <a:pt x="8238" y="1902"/>
                  </a:lnTo>
                  <a:lnTo>
                    <a:pt x="8409" y="2036"/>
                  </a:lnTo>
                  <a:lnTo>
                    <a:pt x="8573" y="2178"/>
                  </a:lnTo>
                  <a:lnTo>
                    <a:pt x="8731" y="2327"/>
                  </a:lnTo>
                  <a:lnTo>
                    <a:pt x="8881" y="2485"/>
                  </a:lnTo>
                  <a:lnTo>
                    <a:pt x="9022" y="2649"/>
                  </a:lnTo>
                  <a:lnTo>
                    <a:pt x="9157" y="2819"/>
                  </a:lnTo>
                  <a:lnTo>
                    <a:pt x="9283" y="2997"/>
                  </a:lnTo>
                  <a:lnTo>
                    <a:pt x="9402" y="3179"/>
                  </a:lnTo>
                  <a:lnTo>
                    <a:pt x="9510" y="3369"/>
                  </a:lnTo>
                  <a:lnTo>
                    <a:pt x="9611" y="3564"/>
                  </a:lnTo>
                  <a:lnTo>
                    <a:pt x="9701" y="3764"/>
                  </a:lnTo>
                  <a:lnTo>
                    <a:pt x="9783" y="3968"/>
                  </a:lnTo>
                  <a:lnTo>
                    <a:pt x="9853" y="4178"/>
                  </a:lnTo>
                  <a:lnTo>
                    <a:pt x="9914" y="4393"/>
                  </a:lnTo>
                  <a:lnTo>
                    <a:pt x="9965" y="4611"/>
                  </a:lnTo>
                  <a:lnTo>
                    <a:pt x="10005" y="4833"/>
                  </a:lnTo>
                  <a:lnTo>
                    <a:pt x="10034" y="5059"/>
                  </a:lnTo>
                  <a:lnTo>
                    <a:pt x="10051" y="5288"/>
                  </a:lnTo>
                  <a:lnTo>
                    <a:pt x="10057" y="5520"/>
                  </a:lnTo>
                  <a:lnTo>
                    <a:pt x="10055" y="5615"/>
                  </a:lnTo>
                  <a:lnTo>
                    <a:pt x="10049" y="5713"/>
                  </a:lnTo>
                  <a:lnTo>
                    <a:pt x="10040" y="5810"/>
                  </a:lnTo>
                  <a:lnTo>
                    <a:pt x="10027" y="5908"/>
                  </a:lnTo>
                  <a:lnTo>
                    <a:pt x="10010" y="6009"/>
                  </a:lnTo>
                  <a:lnTo>
                    <a:pt x="9990" y="6110"/>
                  </a:lnTo>
                  <a:lnTo>
                    <a:pt x="9967" y="6211"/>
                  </a:lnTo>
                  <a:lnTo>
                    <a:pt x="9941" y="6314"/>
                  </a:lnTo>
                  <a:lnTo>
                    <a:pt x="9911" y="6418"/>
                  </a:lnTo>
                  <a:lnTo>
                    <a:pt x="9880" y="6523"/>
                  </a:lnTo>
                  <a:lnTo>
                    <a:pt x="9845" y="6627"/>
                  </a:lnTo>
                  <a:lnTo>
                    <a:pt x="9808" y="6733"/>
                  </a:lnTo>
                  <a:lnTo>
                    <a:pt x="9769" y="6840"/>
                  </a:lnTo>
                  <a:lnTo>
                    <a:pt x="9726" y="6947"/>
                  </a:lnTo>
                  <a:lnTo>
                    <a:pt x="9682" y="7054"/>
                  </a:lnTo>
                  <a:lnTo>
                    <a:pt x="9636" y="7163"/>
                  </a:lnTo>
                  <a:lnTo>
                    <a:pt x="9588" y="7271"/>
                  </a:lnTo>
                  <a:lnTo>
                    <a:pt x="9538" y="7381"/>
                  </a:lnTo>
                  <a:lnTo>
                    <a:pt x="9486" y="7490"/>
                  </a:lnTo>
                  <a:lnTo>
                    <a:pt x="9433" y="7599"/>
                  </a:lnTo>
                  <a:lnTo>
                    <a:pt x="9378" y="7710"/>
                  </a:lnTo>
                  <a:lnTo>
                    <a:pt x="9323" y="7820"/>
                  </a:lnTo>
                  <a:lnTo>
                    <a:pt x="9266" y="7932"/>
                  </a:lnTo>
                  <a:lnTo>
                    <a:pt x="9207" y="8042"/>
                  </a:lnTo>
                  <a:lnTo>
                    <a:pt x="9149" y="8153"/>
                  </a:lnTo>
                  <a:lnTo>
                    <a:pt x="9089" y="8264"/>
                  </a:lnTo>
                  <a:lnTo>
                    <a:pt x="9028" y="8375"/>
                  </a:lnTo>
                  <a:lnTo>
                    <a:pt x="8968" y="8487"/>
                  </a:lnTo>
                  <a:lnTo>
                    <a:pt x="8845" y="8708"/>
                  </a:lnTo>
                  <a:lnTo>
                    <a:pt x="8722" y="8930"/>
                  </a:lnTo>
                  <a:lnTo>
                    <a:pt x="8667" y="9029"/>
                  </a:lnTo>
                  <a:lnTo>
                    <a:pt x="8612" y="9129"/>
                  </a:lnTo>
                  <a:lnTo>
                    <a:pt x="8557" y="9228"/>
                  </a:lnTo>
                  <a:lnTo>
                    <a:pt x="8501" y="9329"/>
                  </a:lnTo>
                  <a:lnTo>
                    <a:pt x="8447" y="9429"/>
                  </a:lnTo>
                  <a:lnTo>
                    <a:pt x="8392" y="9529"/>
                  </a:lnTo>
                  <a:lnTo>
                    <a:pt x="8338" y="9630"/>
                  </a:lnTo>
                  <a:lnTo>
                    <a:pt x="8284" y="9730"/>
                  </a:lnTo>
                  <a:lnTo>
                    <a:pt x="8231" y="9831"/>
                  </a:lnTo>
                  <a:lnTo>
                    <a:pt x="8179" y="9932"/>
                  </a:lnTo>
                  <a:lnTo>
                    <a:pt x="8127" y="10033"/>
                  </a:lnTo>
                  <a:lnTo>
                    <a:pt x="8076" y="10134"/>
                  </a:lnTo>
                  <a:lnTo>
                    <a:pt x="8026" y="10235"/>
                  </a:lnTo>
                  <a:lnTo>
                    <a:pt x="7976" y="10336"/>
                  </a:lnTo>
                  <a:lnTo>
                    <a:pt x="7928" y="10437"/>
                  </a:lnTo>
                  <a:lnTo>
                    <a:pt x="7881" y="10538"/>
                  </a:lnTo>
                  <a:close/>
                  <a:moveTo>
                    <a:pt x="5532" y="15054"/>
                  </a:moveTo>
                  <a:lnTo>
                    <a:pt x="5484" y="15054"/>
                  </a:lnTo>
                  <a:lnTo>
                    <a:pt x="5439" y="15053"/>
                  </a:lnTo>
                  <a:lnTo>
                    <a:pt x="5395" y="15052"/>
                  </a:lnTo>
                  <a:lnTo>
                    <a:pt x="5352" y="15050"/>
                  </a:lnTo>
                  <a:lnTo>
                    <a:pt x="5311" y="15048"/>
                  </a:lnTo>
                  <a:lnTo>
                    <a:pt x="5272" y="15045"/>
                  </a:lnTo>
                  <a:lnTo>
                    <a:pt x="5234" y="15041"/>
                  </a:lnTo>
                  <a:lnTo>
                    <a:pt x="5197" y="15036"/>
                  </a:lnTo>
                  <a:lnTo>
                    <a:pt x="5160" y="15030"/>
                  </a:lnTo>
                  <a:lnTo>
                    <a:pt x="5125" y="15023"/>
                  </a:lnTo>
                  <a:lnTo>
                    <a:pt x="5091" y="15015"/>
                  </a:lnTo>
                  <a:lnTo>
                    <a:pt x="5059" y="15006"/>
                  </a:lnTo>
                  <a:lnTo>
                    <a:pt x="5027" y="14995"/>
                  </a:lnTo>
                  <a:lnTo>
                    <a:pt x="4995" y="14983"/>
                  </a:lnTo>
                  <a:lnTo>
                    <a:pt x="4965" y="14969"/>
                  </a:lnTo>
                  <a:lnTo>
                    <a:pt x="4936" y="14954"/>
                  </a:lnTo>
                  <a:lnTo>
                    <a:pt x="4907" y="14937"/>
                  </a:lnTo>
                  <a:lnTo>
                    <a:pt x="4880" y="14919"/>
                  </a:lnTo>
                  <a:lnTo>
                    <a:pt x="4852" y="14898"/>
                  </a:lnTo>
                  <a:lnTo>
                    <a:pt x="4825" y="14876"/>
                  </a:lnTo>
                  <a:lnTo>
                    <a:pt x="4799" y="14852"/>
                  </a:lnTo>
                  <a:lnTo>
                    <a:pt x="4773" y="14825"/>
                  </a:lnTo>
                  <a:lnTo>
                    <a:pt x="4748" y="14796"/>
                  </a:lnTo>
                  <a:lnTo>
                    <a:pt x="4723" y="14765"/>
                  </a:lnTo>
                  <a:lnTo>
                    <a:pt x="4698" y="14732"/>
                  </a:lnTo>
                  <a:lnTo>
                    <a:pt x="4673" y="14696"/>
                  </a:lnTo>
                  <a:lnTo>
                    <a:pt x="4648" y="14658"/>
                  </a:lnTo>
                  <a:lnTo>
                    <a:pt x="4624" y="14618"/>
                  </a:lnTo>
                  <a:lnTo>
                    <a:pt x="4600" y="14574"/>
                  </a:lnTo>
                  <a:lnTo>
                    <a:pt x="4576" y="14527"/>
                  </a:lnTo>
                  <a:lnTo>
                    <a:pt x="4552" y="14479"/>
                  </a:lnTo>
                  <a:lnTo>
                    <a:pt x="4527" y="14427"/>
                  </a:lnTo>
                  <a:lnTo>
                    <a:pt x="6658" y="14161"/>
                  </a:lnTo>
                  <a:lnTo>
                    <a:pt x="6630" y="14236"/>
                  </a:lnTo>
                  <a:lnTo>
                    <a:pt x="6602" y="14308"/>
                  </a:lnTo>
                  <a:lnTo>
                    <a:pt x="6573" y="14375"/>
                  </a:lnTo>
                  <a:lnTo>
                    <a:pt x="6546" y="14438"/>
                  </a:lnTo>
                  <a:lnTo>
                    <a:pt x="6518" y="14496"/>
                  </a:lnTo>
                  <a:lnTo>
                    <a:pt x="6491" y="14552"/>
                  </a:lnTo>
                  <a:lnTo>
                    <a:pt x="6464" y="14603"/>
                  </a:lnTo>
                  <a:lnTo>
                    <a:pt x="6436" y="14651"/>
                  </a:lnTo>
                  <a:lnTo>
                    <a:pt x="6408" y="14695"/>
                  </a:lnTo>
                  <a:lnTo>
                    <a:pt x="6380" y="14736"/>
                  </a:lnTo>
                  <a:lnTo>
                    <a:pt x="6352" y="14773"/>
                  </a:lnTo>
                  <a:lnTo>
                    <a:pt x="6323" y="14808"/>
                  </a:lnTo>
                  <a:lnTo>
                    <a:pt x="6294" y="14841"/>
                  </a:lnTo>
                  <a:lnTo>
                    <a:pt x="6264" y="14869"/>
                  </a:lnTo>
                  <a:lnTo>
                    <a:pt x="6233" y="14895"/>
                  </a:lnTo>
                  <a:lnTo>
                    <a:pt x="6202" y="14919"/>
                  </a:lnTo>
                  <a:lnTo>
                    <a:pt x="6170" y="14940"/>
                  </a:lnTo>
                  <a:lnTo>
                    <a:pt x="6137" y="14959"/>
                  </a:lnTo>
                  <a:lnTo>
                    <a:pt x="6103" y="14976"/>
                  </a:lnTo>
                  <a:lnTo>
                    <a:pt x="6068" y="14990"/>
                  </a:lnTo>
                  <a:lnTo>
                    <a:pt x="6031" y="15003"/>
                  </a:lnTo>
                  <a:lnTo>
                    <a:pt x="5994" y="15014"/>
                  </a:lnTo>
                  <a:lnTo>
                    <a:pt x="5955" y="15023"/>
                  </a:lnTo>
                  <a:lnTo>
                    <a:pt x="5915" y="15031"/>
                  </a:lnTo>
                  <a:lnTo>
                    <a:pt x="5873" y="15038"/>
                  </a:lnTo>
                  <a:lnTo>
                    <a:pt x="5829" y="15043"/>
                  </a:lnTo>
                  <a:lnTo>
                    <a:pt x="5785" y="15047"/>
                  </a:lnTo>
                  <a:lnTo>
                    <a:pt x="5738" y="15050"/>
                  </a:lnTo>
                  <a:lnTo>
                    <a:pt x="5689" y="15052"/>
                  </a:lnTo>
                  <a:lnTo>
                    <a:pt x="5638" y="15053"/>
                  </a:lnTo>
                  <a:lnTo>
                    <a:pt x="5586" y="15054"/>
                  </a:lnTo>
                  <a:lnTo>
                    <a:pt x="5532" y="15054"/>
                  </a:lnTo>
                  <a:close/>
                  <a:moveTo>
                    <a:pt x="3890" y="12499"/>
                  </a:moveTo>
                  <a:lnTo>
                    <a:pt x="3873" y="12442"/>
                  </a:lnTo>
                  <a:lnTo>
                    <a:pt x="3855" y="12386"/>
                  </a:lnTo>
                  <a:lnTo>
                    <a:pt x="3838" y="12328"/>
                  </a:lnTo>
                  <a:lnTo>
                    <a:pt x="3820" y="12269"/>
                  </a:lnTo>
                  <a:lnTo>
                    <a:pt x="3802" y="12211"/>
                  </a:lnTo>
                  <a:lnTo>
                    <a:pt x="3783" y="12153"/>
                  </a:lnTo>
                  <a:lnTo>
                    <a:pt x="3763" y="12094"/>
                  </a:lnTo>
                  <a:lnTo>
                    <a:pt x="3744" y="12033"/>
                  </a:lnTo>
                  <a:lnTo>
                    <a:pt x="3725" y="11974"/>
                  </a:lnTo>
                  <a:lnTo>
                    <a:pt x="3705" y="11913"/>
                  </a:lnTo>
                  <a:lnTo>
                    <a:pt x="3685" y="11853"/>
                  </a:lnTo>
                  <a:lnTo>
                    <a:pt x="3665" y="11792"/>
                  </a:lnTo>
                  <a:lnTo>
                    <a:pt x="3645" y="11729"/>
                  </a:lnTo>
                  <a:lnTo>
                    <a:pt x="3624" y="11667"/>
                  </a:lnTo>
                  <a:lnTo>
                    <a:pt x="3603" y="11605"/>
                  </a:lnTo>
                  <a:lnTo>
                    <a:pt x="3581" y="11542"/>
                  </a:lnTo>
                  <a:lnTo>
                    <a:pt x="7487" y="11542"/>
                  </a:lnTo>
                  <a:lnTo>
                    <a:pt x="7464" y="11609"/>
                  </a:lnTo>
                  <a:lnTo>
                    <a:pt x="7440" y="11677"/>
                  </a:lnTo>
                  <a:lnTo>
                    <a:pt x="7417" y="11744"/>
                  </a:lnTo>
                  <a:lnTo>
                    <a:pt x="7395" y="11811"/>
                  </a:lnTo>
                  <a:lnTo>
                    <a:pt x="7373" y="11878"/>
                  </a:lnTo>
                  <a:lnTo>
                    <a:pt x="7351" y="11943"/>
                  </a:lnTo>
                  <a:lnTo>
                    <a:pt x="7330" y="12008"/>
                  </a:lnTo>
                  <a:lnTo>
                    <a:pt x="7309" y="12074"/>
                  </a:lnTo>
                  <a:lnTo>
                    <a:pt x="3890" y="12499"/>
                  </a:lnTo>
                  <a:close/>
                  <a:moveTo>
                    <a:pt x="6835" y="13637"/>
                  </a:moveTo>
                  <a:lnTo>
                    <a:pt x="4342" y="13948"/>
                  </a:lnTo>
                  <a:lnTo>
                    <a:pt x="4325" y="13899"/>
                  </a:lnTo>
                  <a:lnTo>
                    <a:pt x="4309" y="13850"/>
                  </a:lnTo>
                  <a:lnTo>
                    <a:pt x="4290" y="13799"/>
                  </a:lnTo>
                  <a:lnTo>
                    <a:pt x="4273" y="13747"/>
                  </a:lnTo>
                  <a:lnTo>
                    <a:pt x="4256" y="13693"/>
                  </a:lnTo>
                  <a:lnTo>
                    <a:pt x="4238" y="13638"/>
                  </a:lnTo>
                  <a:lnTo>
                    <a:pt x="4220" y="13582"/>
                  </a:lnTo>
                  <a:lnTo>
                    <a:pt x="4202" y="13524"/>
                  </a:lnTo>
                  <a:lnTo>
                    <a:pt x="4183" y="13465"/>
                  </a:lnTo>
                  <a:lnTo>
                    <a:pt x="4164" y="13403"/>
                  </a:lnTo>
                  <a:lnTo>
                    <a:pt x="4145" y="13340"/>
                  </a:lnTo>
                  <a:lnTo>
                    <a:pt x="4124" y="13276"/>
                  </a:lnTo>
                  <a:lnTo>
                    <a:pt x="4104" y="13210"/>
                  </a:lnTo>
                  <a:lnTo>
                    <a:pt x="4083" y="13141"/>
                  </a:lnTo>
                  <a:lnTo>
                    <a:pt x="4062" y="13070"/>
                  </a:lnTo>
                  <a:lnTo>
                    <a:pt x="4041" y="12998"/>
                  </a:lnTo>
                  <a:lnTo>
                    <a:pt x="4038" y="12990"/>
                  </a:lnTo>
                  <a:lnTo>
                    <a:pt x="4036" y="12983"/>
                  </a:lnTo>
                  <a:lnTo>
                    <a:pt x="7149" y="12594"/>
                  </a:lnTo>
                  <a:lnTo>
                    <a:pt x="7132" y="12651"/>
                  </a:lnTo>
                  <a:lnTo>
                    <a:pt x="7116" y="12707"/>
                  </a:lnTo>
                  <a:lnTo>
                    <a:pt x="7098" y="12763"/>
                  </a:lnTo>
                  <a:lnTo>
                    <a:pt x="7081" y="12819"/>
                  </a:lnTo>
                  <a:lnTo>
                    <a:pt x="7064" y="12876"/>
                  </a:lnTo>
                  <a:lnTo>
                    <a:pt x="7047" y="12931"/>
                  </a:lnTo>
                  <a:lnTo>
                    <a:pt x="7031" y="12985"/>
                  </a:lnTo>
                  <a:lnTo>
                    <a:pt x="7016" y="13038"/>
                  </a:lnTo>
                  <a:lnTo>
                    <a:pt x="6992" y="13121"/>
                  </a:lnTo>
                  <a:lnTo>
                    <a:pt x="6968" y="13202"/>
                  </a:lnTo>
                  <a:lnTo>
                    <a:pt x="6945" y="13280"/>
                  </a:lnTo>
                  <a:lnTo>
                    <a:pt x="6921" y="13355"/>
                  </a:lnTo>
                  <a:lnTo>
                    <a:pt x="6899" y="13429"/>
                  </a:lnTo>
                  <a:lnTo>
                    <a:pt x="6878" y="13500"/>
                  </a:lnTo>
                  <a:lnTo>
                    <a:pt x="6856" y="13570"/>
                  </a:lnTo>
                  <a:lnTo>
                    <a:pt x="6835" y="13637"/>
                  </a:lnTo>
                  <a:close/>
                  <a:moveTo>
                    <a:pt x="5532" y="0"/>
                  </a:moveTo>
                  <a:lnTo>
                    <a:pt x="5247" y="7"/>
                  </a:lnTo>
                  <a:lnTo>
                    <a:pt x="4966" y="28"/>
                  </a:lnTo>
                  <a:lnTo>
                    <a:pt x="4689" y="63"/>
                  </a:lnTo>
                  <a:lnTo>
                    <a:pt x="4417" y="112"/>
                  </a:lnTo>
                  <a:lnTo>
                    <a:pt x="4149" y="174"/>
                  </a:lnTo>
                  <a:lnTo>
                    <a:pt x="3886" y="248"/>
                  </a:lnTo>
                  <a:lnTo>
                    <a:pt x="3630" y="335"/>
                  </a:lnTo>
                  <a:lnTo>
                    <a:pt x="3378" y="434"/>
                  </a:lnTo>
                  <a:lnTo>
                    <a:pt x="3133" y="544"/>
                  </a:lnTo>
                  <a:lnTo>
                    <a:pt x="2894" y="666"/>
                  </a:lnTo>
                  <a:lnTo>
                    <a:pt x="2663" y="799"/>
                  </a:lnTo>
                  <a:lnTo>
                    <a:pt x="2439" y="942"/>
                  </a:lnTo>
                  <a:lnTo>
                    <a:pt x="2222" y="1097"/>
                  </a:lnTo>
                  <a:lnTo>
                    <a:pt x="2013" y="1261"/>
                  </a:lnTo>
                  <a:lnTo>
                    <a:pt x="1812" y="1434"/>
                  </a:lnTo>
                  <a:lnTo>
                    <a:pt x="1620" y="1617"/>
                  </a:lnTo>
                  <a:lnTo>
                    <a:pt x="1437" y="1809"/>
                  </a:lnTo>
                  <a:lnTo>
                    <a:pt x="1263" y="2009"/>
                  </a:lnTo>
                  <a:lnTo>
                    <a:pt x="1099" y="2217"/>
                  </a:lnTo>
                  <a:lnTo>
                    <a:pt x="944" y="2434"/>
                  </a:lnTo>
                  <a:lnTo>
                    <a:pt x="801" y="2658"/>
                  </a:lnTo>
                  <a:lnTo>
                    <a:pt x="668" y="2888"/>
                  </a:lnTo>
                  <a:lnTo>
                    <a:pt x="545" y="3127"/>
                  </a:lnTo>
                  <a:lnTo>
                    <a:pt x="434" y="3371"/>
                  </a:lnTo>
                  <a:lnTo>
                    <a:pt x="336" y="3622"/>
                  </a:lnTo>
                  <a:lnTo>
                    <a:pt x="248" y="3879"/>
                  </a:lnTo>
                  <a:lnTo>
                    <a:pt x="174" y="4141"/>
                  </a:lnTo>
                  <a:lnTo>
                    <a:pt x="113" y="4408"/>
                  </a:lnTo>
                  <a:lnTo>
                    <a:pt x="63" y="4679"/>
                  </a:lnTo>
                  <a:lnTo>
                    <a:pt x="28" y="4956"/>
                  </a:lnTo>
                  <a:lnTo>
                    <a:pt x="7" y="5236"/>
                  </a:lnTo>
                  <a:lnTo>
                    <a:pt x="0" y="5520"/>
                  </a:lnTo>
                  <a:lnTo>
                    <a:pt x="5" y="5710"/>
                  </a:lnTo>
                  <a:lnTo>
                    <a:pt x="21" y="5900"/>
                  </a:lnTo>
                  <a:lnTo>
                    <a:pt x="46" y="6092"/>
                  </a:lnTo>
                  <a:lnTo>
                    <a:pt x="81" y="6284"/>
                  </a:lnTo>
                  <a:lnTo>
                    <a:pt x="125" y="6475"/>
                  </a:lnTo>
                  <a:lnTo>
                    <a:pt x="176" y="6668"/>
                  </a:lnTo>
                  <a:lnTo>
                    <a:pt x="234" y="6861"/>
                  </a:lnTo>
                  <a:lnTo>
                    <a:pt x="301" y="7053"/>
                  </a:lnTo>
                  <a:lnTo>
                    <a:pt x="373" y="7247"/>
                  </a:lnTo>
                  <a:lnTo>
                    <a:pt x="451" y="7440"/>
                  </a:lnTo>
                  <a:lnTo>
                    <a:pt x="534" y="7634"/>
                  </a:lnTo>
                  <a:lnTo>
                    <a:pt x="623" y="7826"/>
                  </a:lnTo>
                  <a:lnTo>
                    <a:pt x="715" y="8020"/>
                  </a:lnTo>
                  <a:lnTo>
                    <a:pt x="811" y="8213"/>
                  </a:lnTo>
                  <a:lnTo>
                    <a:pt x="910" y="8405"/>
                  </a:lnTo>
                  <a:lnTo>
                    <a:pt x="1012" y="8597"/>
                  </a:lnTo>
                  <a:lnTo>
                    <a:pt x="1115" y="8789"/>
                  </a:lnTo>
                  <a:lnTo>
                    <a:pt x="1221" y="8980"/>
                  </a:lnTo>
                  <a:lnTo>
                    <a:pt x="1327" y="9171"/>
                  </a:lnTo>
                  <a:lnTo>
                    <a:pt x="1433" y="9361"/>
                  </a:lnTo>
                  <a:lnTo>
                    <a:pt x="1539" y="9550"/>
                  </a:lnTo>
                  <a:lnTo>
                    <a:pt x="1644" y="9739"/>
                  </a:lnTo>
                  <a:lnTo>
                    <a:pt x="1748" y="9927"/>
                  </a:lnTo>
                  <a:lnTo>
                    <a:pt x="1850" y="10115"/>
                  </a:lnTo>
                  <a:lnTo>
                    <a:pt x="1949" y="10300"/>
                  </a:lnTo>
                  <a:lnTo>
                    <a:pt x="2046" y="10485"/>
                  </a:lnTo>
                  <a:lnTo>
                    <a:pt x="2138" y="10670"/>
                  </a:lnTo>
                  <a:lnTo>
                    <a:pt x="2228" y="10852"/>
                  </a:lnTo>
                  <a:lnTo>
                    <a:pt x="2311" y="11033"/>
                  </a:lnTo>
                  <a:lnTo>
                    <a:pt x="2391" y="11214"/>
                  </a:lnTo>
                  <a:lnTo>
                    <a:pt x="2463" y="11392"/>
                  </a:lnTo>
                  <a:lnTo>
                    <a:pt x="2529" y="11569"/>
                  </a:lnTo>
                  <a:lnTo>
                    <a:pt x="2621" y="11829"/>
                  </a:lnTo>
                  <a:lnTo>
                    <a:pt x="2706" y="12083"/>
                  </a:lnTo>
                  <a:lnTo>
                    <a:pt x="2787" y="12329"/>
                  </a:lnTo>
                  <a:lnTo>
                    <a:pt x="2861" y="12568"/>
                  </a:lnTo>
                  <a:lnTo>
                    <a:pt x="2933" y="12801"/>
                  </a:lnTo>
                  <a:lnTo>
                    <a:pt x="3000" y="13026"/>
                  </a:lnTo>
                  <a:lnTo>
                    <a:pt x="3065" y="13245"/>
                  </a:lnTo>
                  <a:lnTo>
                    <a:pt x="3128" y="13456"/>
                  </a:lnTo>
                  <a:lnTo>
                    <a:pt x="3188" y="13658"/>
                  </a:lnTo>
                  <a:lnTo>
                    <a:pt x="3248" y="13855"/>
                  </a:lnTo>
                  <a:lnTo>
                    <a:pt x="3308" y="14043"/>
                  </a:lnTo>
                  <a:lnTo>
                    <a:pt x="3367" y="14223"/>
                  </a:lnTo>
                  <a:lnTo>
                    <a:pt x="3428" y="14396"/>
                  </a:lnTo>
                  <a:lnTo>
                    <a:pt x="3489" y="14562"/>
                  </a:lnTo>
                  <a:lnTo>
                    <a:pt x="3552" y="14718"/>
                  </a:lnTo>
                  <a:lnTo>
                    <a:pt x="3619" y="14867"/>
                  </a:lnTo>
                  <a:lnTo>
                    <a:pt x="3688" y="15007"/>
                  </a:lnTo>
                  <a:lnTo>
                    <a:pt x="3761" y="15140"/>
                  </a:lnTo>
                  <a:lnTo>
                    <a:pt x="3839" y="15263"/>
                  </a:lnTo>
                  <a:lnTo>
                    <a:pt x="3922" y="15379"/>
                  </a:lnTo>
                  <a:lnTo>
                    <a:pt x="4011" y="15485"/>
                  </a:lnTo>
                  <a:lnTo>
                    <a:pt x="4105" y="15582"/>
                  </a:lnTo>
                  <a:lnTo>
                    <a:pt x="4207" y="15672"/>
                  </a:lnTo>
                  <a:lnTo>
                    <a:pt x="4316" y="15752"/>
                  </a:lnTo>
                  <a:lnTo>
                    <a:pt x="4433" y="15822"/>
                  </a:lnTo>
                  <a:lnTo>
                    <a:pt x="4559" y="15884"/>
                  </a:lnTo>
                  <a:lnTo>
                    <a:pt x="4694" y="15937"/>
                  </a:lnTo>
                  <a:lnTo>
                    <a:pt x="4840" y="15981"/>
                  </a:lnTo>
                  <a:lnTo>
                    <a:pt x="4995" y="16014"/>
                  </a:lnTo>
                  <a:lnTo>
                    <a:pt x="5161" y="16038"/>
                  </a:lnTo>
                  <a:lnTo>
                    <a:pt x="5340" y="16053"/>
                  </a:lnTo>
                  <a:lnTo>
                    <a:pt x="5532" y="16058"/>
                  </a:lnTo>
                  <a:lnTo>
                    <a:pt x="5726" y="16053"/>
                  </a:lnTo>
                  <a:lnTo>
                    <a:pt x="5907" y="16039"/>
                  </a:lnTo>
                  <a:lnTo>
                    <a:pt x="6076" y="16014"/>
                  </a:lnTo>
                  <a:lnTo>
                    <a:pt x="6232" y="15981"/>
                  </a:lnTo>
                  <a:lnTo>
                    <a:pt x="6379" y="15938"/>
                  </a:lnTo>
                  <a:lnTo>
                    <a:pt x="6516" y="15885"/>
                  </a:lnTo>
                  <a:lnTo>
                    <a:pt x="6643" y="15823"/>
                  </a:lnTo>
                  <a:lnTo>
                    <a:pt x="6760" y="15753"/>
                  </a:lnTo>
                  <a:lnTo>
                    <a:pt x="6870" y="15673"/>
                  </a:lnTo>
                  <a:lnTo>
                    <a:pt x="6972" y="15584"/>
                  </a:lnTo>
                  <a:lnTo>
                    <a:pt x="7066" y="15487"/>
                  </a:lnTo>
                  <a:lnTo>
                    <a:pt x="7155" y="15381"/>
                  </a:lnTo>
                  <a:lnTo>
                    <a:pt x="7237" y="15266"/>
                  </a:lnTo>
                  <a:lnTo>
                    <a:pt x="7315" y="15143"/>
                  </a:lnTo>
                  <a:lnTo>
                    <a:pt x="7387" y="15011"/>
                  </a:lnTo>
                  <a:lnTo>
                    <a:pt x="7455" y="14871"/>
                  </a:lnTo>
                  <a:lnTo>
                    <a:pt x="7521" y="14723"/>
                  </a:lnTo>
                  <a:lnTo>
                    <a:pt x="7584" y="14567"/>
                  </a:lnTo>
                  <a:lnTo>
                    <a:pt x="7645" y="14402"/>
                  </a:lnTo>
                  <a:lnTo>
                    <a:pt x="7704" y="14229"/>
                  </a:lnTo>
                  <a:lnTo>
                    <a:pt x="7762" y="14050"/>
                  </a:lnTo>
                  <a:lnTo>
                    <a:pt x="7821" y="13862"/>
                  </a:lnTo>
                  <a:lnTo>
                    <a:pt x="7880" y="13666"/>
                  </a:lnTo>
                  <a:lnTo>
                    <a:pt x="7939" y="13464"/>
                  </a:lnTo>
                  <a:lnTo>
                    <a:pt x="8002" y="13253"/>
                  </a:lnTo>
                  <a:lnTo>
                    <a:pt x="8065" y="13035"/>
                  </a:lnTo>
                  <a:lnTo>
                    <a:pt x="8132" y="12810"/>
                  </a:lnTo>
                  <a:lnTo>
                    <a:pt x="8203" y="12578"/>
                  </a:lnTo>
                  <a:lnTo>
                    <a:pt x="8277" y="12340"/>
                  </a:lnTo>
                  <a:lnTo>
                    <a:pt x="8357" y="12094"/>
                  </a:lnTo>
                  <a:lnTo>
                    <a:pt x="8442" y="11841"/>
                  </a:lnTo>
                  <a:lnTo>
                    <a:pt x="8534" y="11581"/>
                  </a:lnTo>
                  <a:lnTo>
                    <a:pt x="8600" y="11403"/>
                  </a:lnTo>
                  <a:lnTo>
                    <a:pt x="8673" y="11224"/>
                  </a:lnTo>
                  <a:lnTo>
                    <a:pt x="8752" y="11043"/>
                  </a:lnTo>
                  <a:lnTo>
                    <a:pt x="8836" y="10861"/>
                  </a:lnTo>
                  <a:lnTo>
                    <a:pt x="8926" y="10678"/>
                  </a:lnTo>
                  <a:lnTo>
                    <a:pt x="9018" y="10493"/>
                  </a:lnTo>
                  <a:lnTo>
                    <a:pt x="9115" y="10307"/>
                  </a:lnTo>
                  <a:lnTo>
                    <a:pt x="9214" y="10121"/>
                  </a:lnTo>
                  <a:lnTo>
                    <a:pt x="9316" y="9932"/>
                  </a:lnTo>
                  <a:lnTo>
                    <a:pt x="9421" y="9743"/>
                  </a:lnTo>
                  <a:lnTo>
                    <a:pt x="9525" y="9554"/>
                  </a:lnTo>
                  <a:lnTo>
                    <a:pt x="9632" y="9363"/>
                  </a:lnTo>
                  <a:lnTo>
                    <a:pt x="9737" y="9172"/>
                  </a:lnTo>
                  <a:lnTo>
                    <a:pt x="9844" y="8980"/>
                  </a:lnTo>
                  <a:lnTo>
                    <a:pt x="9949" y="8788"/>
                  </a:lnTo>
                  <a:lnTo>
                    <a:pt x="10052" y="8596"/>
                  </a:lnTo>
                  <a:lnTo>
                    <a:pt x="10154" y="8402"/>
                  </a:lnTo>
                  <a:lnTo>
                    <a:pt x="10253" y="8210"/>
                  </a:lnTo>
                  <a:lnTo>
                    <a:pt x="10349" y="8016"/>
                  </a:lnTo>
                  <a:lnTo>
                    <a:pt x="10441" y="7822"/>
                  </a:lnTo>
                  <a:lnTo>
                    <a:pt x="10529" y="7629"/>
                  </a:lnTo>
                  <a:lnTo>
                    <a:pt x="10612" y="7435"/>
                  </a:lnTo>
                  <a:lnTo>
                    <a:pt x="10691" y="7241"/>
                  </a:lnTo>
                  <a:lnTo>
                    <a:pt x="10763" y="7048"/>
                  </a:lnTo>
                  <a:lnTo>
                    <a:pt x="10829" y="6856"/>
                  </a:lnTo>
                  <a:lnTo>
                    <a:pt x="10888" y="6663"/>
                  </a:lnTo>
                  <a:lnTo>
                    <a:pt x="10939" y="6470"/>
                  </a:lnTo>
                  <a:lnTo>
                    <a:pt x="10983" y="6280"/>
                  </a:lnTo>
                  <a:lnTo>
                    <a:pt x="11017" y="6088"/>
                  </a:lnTo>
                  <a:lnTo>
                    <a:pt x="11042" y="5898"/>
                  </a:lnTo>
                  <a:lnTo>
                    <a:pt x="11058" y="5709"/>
                  </a:lnTo>
                  <a:lnTo>
                    <a:pt x="11063" y="5520"/>
                  </a:lnTo>
                  <a:lnTo>
                    <a:pt x="11056" y="5236"/>
                  </a:lnTo>
                  <a:lnTo>
                    <a:pt x="11035" y="4956"/>
                  </a:lnTo>
                  <a:lnTo>
                    <a:pt x="11000" y="4679"/>
                  </a:lnTo>
                  <a:lnTo>
                    <a:pt x="10950" y="4408"/>
                  </a:lnTo>
                  <a:lnTo>
                    <a:pt x="10889" y="4141"/>
                  </a:lnTo>
                  <a:lnTo>
                    <a:pt x="10815" y="3879"/>
                  </a:lnTo>
                  <a:lnTo>
                    <a:pt x="10727" y="3622"/>
                  </a:lnTo>
                  <a:lnTo>
                    <a:pt x="10629" y="3371"/>
                  </a:lnTo>
                  <a:lnTo>
                    <a:pt x="10518" y="3127"/>
                  </a:lnTo>
                  <a:lnTo>
                    <a:pt x="10395" y="2888"/>
                  </a:lnTo>
                  <a:lnTo>
                    <a:pt x="10262" y="2658"/>
                  </a:lnTo>
                  <a:lnTo>
                    <a:pt x="10119" y="2434"/>
                  </a:lnTo>
                  <a:lnTo>
                    <a:pt x="9964" y="2217"/>
                  </a:lnTo>
                  <a:lnTo>
                    <a:pt x="9800" y="2009"/>
                  </a:lnTo>
                  <a:lnTo>
                    <a:pt x="9626" y="1809"/>
                  </a:lnTo>
                  <a:lnTo>
                    <a:pt x="9443" y="1617"/>
                  </a:lnTo>
                  <a:lnTo>
                    <a:pt x="9251" y="1434"/>
                  </a:lnTo>
                  <a:lnTo>
                    <a:pt x="9050" y="1261"/>
                  </a:lnTo>
                  <a:lnTo>
                    <a:pt x="8841" y="1097"/>
                  </a:lnTo>
                  <a:lnTo>
                    <a:pt x="8624" y="942"/>
                  </a:lnTo>
                  <a:lnTo>
                    <a:pt x="8400" y="799"/>
                  </a:lnTo>
                  <a:lnTo>
                    <a:pt x="8169" y="666"/>
                  </a:lnTo>
                  <a:lnTo>
                    <a:pt x="7929" y="544"/>
                  </a:lnTo>
                  <a:lnTo>
                    <a:pt x="7685" y="434"/>
                  </a:lnTo>
                  <a:lnTo>
                    <a:pt x="7433" y="335"/>
                  </a:lnTo>
                  <a:lnTo>
                    <a:pt x="7176" y="248"/>
                  </a:lnTo>
                  <a:lnTo>
                    <a:pt x="6913" y="174"/>
                  </a:lnTo>
                  <a:lnTo>
                    <a:pt x="6646" y="112"/>
                  </a:lnTo>
                  <a:lnTo>
                    <a:pt x="6374" y="63"/>
                  </a:lnTo>
                  <a:lnTo>
                    <a:pt x="6097" y="28"/>
                  </a:lnTo>
                  <a:lnTo>
                    <a:pt x="5816" y="7"/>
                  </a:lnTo>
                  <a:lnTo>
                    <a:pt x="55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78" name="Freeform 101"/>
            <p:cNvSpPr/>
            <p:nvPr>
              <p:custDataLst>
                <p:tags r:id="rId18"/>
              </p:custDataLst>
            </p:nvPr>
          </p:nvSpPr>
          <p:spPr bwMode="auto">
            <a:xfrm>
              <a:off x="8699500" y="2173288"/>
              <a:ext cx="139700" cy="139700"/>
            </a:xfrm>
            <a:custGeom>
              <a:avLst/>
              <a:gdLst>
                <a:gd name="T0" fmla="*/ 2559 w 3269"/>
                <a:gd name="T1" fmla="*/ 35 h 3262"/>
                <a:gd name="T2" fmla="*/ 1981 w 3269"/>
                <a:gd name="T3" fmla="*/ 183 h 3262"/>
                <a:gd name="T4" fmla="*/ 1455 w 3269"/>
                <a:gd name="T5" fmla="*/ 437 h 3262"/>
                <a:gd name="T6" fmla="*/ 990 w 3269"/>
                <a:gd name="T7" fmla="*/ 783 h 3262"/>
                <a:gd name="T8" fmla="*/ 601 w 3269"/>
                <a:gd name="T9" fmla="*/ 1210 h 3262"/>
                <a:gd name="T10" fmla="*/ 298 w 3269"/>
                <a:gd name="T11" fmla="*/ 1706 h 3262"/>
                <a:gd name="T12" fmla="*/ 96 w 3269"/>
                <a:gd name="T13" fmla="*/ 2259 h 3262"/>
                <a:gd name="T14" fmla="*/ 4 w 3269"/>
                <a:gd name="T15" fmla="*/ 2856 h 3262"/>
                <a:gd name="T16" fmla="*/ 3 w 3269"/>
                <a:gd name="T17" fmla="*/ 3049 h 3262"/>
                <a:gd name="T18" fmla="*/ 15 w 3269"/>
                <a:gd name="T19" fmla="*/ 3097 h 3262"/>
                <a:gd name="T20" fmla="*/ 37 w 3269"/>
                <a:gd name="T21" fmla="*/ 3141 h 3262"/>
                <a:gd name="T22" fmla="*/ 66 w 3269"/>
                <a:gd name="T23" fmla="*/ 3180 h 3262"/>
                <a:gd name="T24" fmla="*/ 101 w 3269"/>
                <a:gd name="T25" fmla="*/ 3212 h 3262"/>
                <a:gd name="T26" fmla="*/ 143 w 3269"/>
                <a:gd name="T27" fmla="*/ 3237 h 3262"/>
                <a:gd name="T28" fmla="*/ 189 w 3269"/>
                <a:gd name="T29" fmla="*/ 3254 h 3262"/>
                <a:gd name="T30" fmla="*/ 239 w 3269"/>
                <a:gd name="T31" fmla="*/ 3262 h 3262"/>
                <a:gd name="T32" fmla="*/ 290 w 3269"/>
                <a:gd name="T33" fmla="*/ 3259 h 3262"/>
                <a:gd name="T34" fmla="*/ 338 w 3269"/>
                <a:gd name="T35" fmla="*/ 3247 h 3262"/>
                <a:gd name="T36" fmla="*/ 382 w 3269"/>
                <a:gd name="T37" fmla="*/ 3226 h 3262"/>
                <a:gd name="T38" fmla="*/ 421 w 3269"/>
                <a:gd name="T39" fmla="*/ 3197 h 3262"/>
                <a:gd name="T40" fmla="*/ 453 w 3269"/>
                <a:gd name="T41" fmla="*/ 3161 h 3262"/>
                <a:gd name="T42" fmla="*/ 478 w 3269"/>
                <a:gd name="T43" fmla="*/ 3119 h 3262"/>
                <a:gd name="T44" fmla="*/ 495 w 3269"/>
                <a:gd name="T45" fmla="*/ 3073 h 3262"/>
                <a:gd name="T46" fmla="*/ 503 w 3269"/>
                <a:gd name="T47" fmla="*/ 3024 h 3262"/>
                <a:gd name="T48" fmla="*/ 532 w 3269"/>
                <a:gd name="T49" fmla="*/ 2630 h 3262"/>
                <a:gd name="T50" fmla="*/ 656 w 3269"/>
                <a:gd name="T51" fmla="*/ 2149 h 3262"/>
                <a:gd name="T52" fmla="*/ 867 w 3269"/>
                <a:gd name="T53" fmla="*/ 1711 h 3262"/>
                <a:gd name="T54" fmla="*/ 1157 w 3269"/>
                <a:gd name="T55" fmla="*/ 1325 h 3262"/>
                <a:gd name="T56" fmla="*/ 1514 w 3269"/>
                <a:gd name="T57" fmla="*/ 1001 h 3262"/>
                <a:gd name="T58" fmla="*/ 1928 w 3269"/>
                <a:gd name="T59" fmla="*/ 750 h 3262"/>
                <a:gd name="T60" fmla="*/ 2390 w 3269"/>
                <a:gd name="T61" fmla="*/ 581 h 3262"/>
                <a:gd name="T62" fmla="*/ 2889 w 3269"/>
                <a:gd name="T63" fmla="*/ 505 h 3262"/>
                <a:gd name="T64" fmla="*/ 3056 w 3269"/>
                <a:gd name="T65" fmla="*/ 499 h 3262"/>
                <a:gd name="T66" fmla="*/ 3104 w 3269"/>
                <a:gd name="T67" fmla="*/ 487 h 3262"/>
                <a:gd name="T68" fmla="*/ 3148 w 3269"/>
                <a:gd name="T69" fmla="*/ 466 h 3262"/>
                <a:gd name="T70" fmla="*/ 3186 w 3269"/>
                <a:gd name="T71" fmla="*/ 437 h 3262"/>
                <a:gd name="T72" fmla="*/ 3219 w 3269"/>
                <a:gd name="T73" fmla="*/ 402 h 3262"/>
                <a:gd name="T74" fmla="*/ 3244 w 3269"/>
                <a:gd name="T75" fmla="*/ 359 h 3262"/>
                <a:gd name="T76" fmla="*/ 3261 w 3269"/>
                <a:gd name="T77" fmla="*/ 314 h 3262"/>
                <a:gd name="T78" fmla="*/ 3269 w 3269"/>
                <a:gd name="T79" fmla="*/ 264 h 3262"/>
                <a:gd name="T80" fmla="*/ 3266 w 3269"/>
                <a:gd name="T81" fmla="*/ 213 h 3262"/>
                <a:gd name="T82" fmla="*/ 3254 w 3269"/>
                <a:gd name="T83" fmla="*/ 165 h 3262"/>
                <a:gd name="T84" fmla="*/ 3233 w 3269"/>
                <a:gd name="T85" fmla="*/ 120 h 3262"/>
                <a:gd name="T86" fmla="*/ 3204 w 3269"/>
                <a:gd name="T87" fmla="*/ 82 h 3262"/>
                <a:gd name="T88" fmla="*/ 3168 w 3269"/>
                <a:gd name="T89" fmla="*/ 50 h 3262"/>
                <a:gd name="T90" fmla="*/ 3126 w 3269"/>
                <a:gd name="T91" fmla="*/ 25 h 3262"/>
                <a:gd name="T92" fmla="*/ 3080 w 3269"/>
                <a:gd name="T93" fmla="*/ 8 h 3262"/>
                <a:gd name="T94" fmla="*/ 3031 w 3269"/>
                <a:gd name="T95" fmla="*/ 0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9" h="3262">
                  <a:moveTo>
                    <a:pt x="3018" y="0"/>
                  </a:moveTo>
                  <a:lnTo>
                    <a:pt x="2863" y="4"/>
                  </a:lnTo>
                  <a:lnTo>
                    <a:pt x="2710" y="15"/>
                  </a:lnTo>
                  <a:lnTo>
                    <a:pt x="2559" y="35"/>
                  </a:lnTo>
                  <a:lnTo>
                    <a:pt x="2410" y="61"/>
                  </a:lnTo>
                  <a:lnTo>
                    <a:pt x="2264" y="95"/>
                  </a:lnTo>
                  <a:lnTo>
                    <a:pt x="2121" y="136"/>
                  </a:lnTo>
                  <a:lnTo>
                    <a:pt x="1981" y="183"/>
                  </a:lnTo>
                  <a:lnTo>
                    <a:pt x="1844" y="237"/>
                  </a:lnTo>
                  <a:lnTo>
                    <a:pt x="1710" y="297"/>
                  </a:lnTo>
                  <a:lnTo>
                    <a:pt x="1580" y="364"/>
                  </a:lnTo>
                  <a:lnTo>
                    <a:pt x="1455" y="437"/>
                  </a:lnTo>
                  <a:lnTo>
                    <a:pt x="1332" y="515"/>
                  </a:lnTo>
                  <a:lnTo>
                    <a:pt x="1213" y="599"/>
                  </a:lnTo>
                  <a:lnTo>
                    <a:pt x="1100" y="689"/>
                  </a:lnTo>
                  <a:lnTo>
                    <a:pt x="990" y="783"/>
                  </a:lnTo>
                  <a:lnTo>
                    <a:pt x="885" y="883"/>
                  </a:lnTo>
                  <a:lnTo>
                    <a:pt x="785" y="988"/>
                  </a:lnTo>
                  <a:lnTo>
                    <a:pt x="690" y="1097"/>
                  </a:lnTo>
                  <a:lnTo>
                    <a:pt x="601" y="1210"/>
                  </a:lnTo>
                  <a:lnTo>
                    <a:pt x="516" y="1329"/>
                  </a:lnTo>
                  <a:lnTo>
                    <a:pt x="438" y="1450"/>
                  </a:lnTo>
                  <a:lnTo>
                    <a:pt x="365" y="1577"/>
                  </a:lnTo>
                  <a:lnTo>
                    <a:pt x="298" y="1706"/>
                  </a:lnTo>
                  <a:lnTo>
                    <a:pt x="238" y="1840"/>
                  </a:lnTo>
                  <a:lnTo>
                    <a:pt x="183" y="1976"/>
                  </a:lnTo>
                  <a:lnTo>
                    <a:pt x="136" y="2117"/>
                  </a:lnTo>
                  <a:lnTo>
                    <a:pt x="96" y="2259"/>
                  </a:lnTo>
                  <a:lnTo>
                    <a:pt x="62" y="2405"/>
                  </a:lnTo>
                  <a:lnTo>
                    <a:pt x="36" y="2553"/>
                  </a:lnTo>
                  <a:lnTo>
                    <a:pt x="16" y="2704"/>
                  </a:lnTo>
                  <a:lnTo>
                    <a:pt x="4" y="2856"/>
                  </a:lnTo>
                  <a:lnTo>
                    <a:pt x="0" y="3011"/>
                  </a:lnTo>
                  <a:lnTo>
                    <a:pt x="0" y="3024"/>
                  </a:lnTo>
                  <a:lnTo>
                    <a:pt x="1" y="3037"/>
                  </a:lnTo>
                  <a:lnTo>
                    <a:pt x="3" y="3049"/>
                  </a:lnTo>
                  <a:lnTo>
                    <a:pt x="5" y="3061"/>
                  </a:lnTo>
                  <a:lnTo>
                    <a:pt x="8" y="3073"/>
                  </a:lnTo>
                  <a:lnTo>
                    <a:pt x="11" y="3085"/>
                  </a:lnTo>
                  <a:lnTo>
                    <a:pt x="15" y="3097"/>
                  </a:lnTo>
                  <a:lnTo>
                    <a:pt x="20" y="3108"/>
                  </a:lnTo>
                  <a:lnTo>
                    <a:pt x="25" y="3119"/>
                  </a:lnTo>
                  <a:lnTo>
                    <a:pt x="30" y="3130"/>
                  </a:lnTo>
                  <a:lnTo>
                    <a:pt x="37" y="3141"/>
                  </a:lnTo>
                  <a:lnTo>
                    <a:pt x="44" y="3151"/>
                  </a:lnTo>
                  <a:lnTo>
                    <a:pt x="51" y="3161"/>
                  </a:lnTo>
                  <a:lnTo>
                    <a:pt x="58" y="3171"/>
                  </a:lnTo>
                  <a:lnTo>
                    <a:pt x="66" y="3180"/>
                  </a:lnTo>
                  <a:lnTo>
                    <a:pt x="74" y="3189"/>
                  </a:lnTo>
                  <a:lnTo>
                    <a:pt x="83" y="3197"/>
                  </a:lnTo>
                  <a:lnTo>
                    <a:pt x="92" y="3205"/>
                  </a:lnTo>
                  <a:lnTo>
                    <a:pt x="101" y="3212"/>
                  </a:lnTo>
                  <a:lnTo>
                    <a:pt x="111" y="3219"/>
                  </a:lnTo>
                  <a:lnTo>
                    <a:pt x="121" y="3226"/>
                  </a:lnTo>
                  <a:lnTo>
                    <a:pt x="132" y="3232"/>
                  </a:lnTo>
                  <a:lnTo>
                    <a:pt x="143" y="3237"/>
                  </a:lnTo>
                  <a:lnTo>
                    <a:pt x="154" y="3242"/>
                  </a:lnTo>
                  <a:lnTo>
                    <a:pt x="165" y="3247"/>
                  </a:lnTo>
                  <a:lnTo>
                    <a:pt x="177" y="3251"/>
                  </a:lnTo>
                  <a:lnTo>
                    <a:pt x="189" y="3254"/>
                  </a:lnTo>
                  <a:lnTo>
                    <a:pt x="201" y="3257"/>
                  </a:lnTo>
                  <a:lnTo>
                    <a:pt x="214" y="3259"/>
                  </a:lnTo>
                  <a:lnTo>
                    <a:pt x="227" y="3261"/>
                  </a:lnTo>
                  <a:lnTo>
                    <a:pt x="239" y="3262"/>
                  </a:lnTo>
                  <a:lnTo>
                    <a:pt x="252" y="3262"/>
                  </a:lnTo>
                  <a:lnTo>
                    <a:pt x="265" y="3262"/>
                  </a:lnTo>
                  <a:lnTo>
                    <a:pt x="278" y="3261"/>
                  </a:lnTo>
                  <a:lnTo>
                    <a:pt x="290" y="3259"/>
                  </a:lnTo>
                  <a:lnTo>
                    <a:pt x="302" y="3257"/>
                  </a:lnTo>
                  <a:lnTo>
                    <a:pt x="315" y="3254"/>
                  </a:lnTo>
                  <a:lnTo>
                    <a:pt x="326" y="3251"/>
                  </a:lnTo>
                  <a:lnTo>
                    <a:pt x="338" y="3247"/>
                  </a:lnTo>
                  <a:lnTo>
                    <a:pt x="349" y="3242"/>
                  </a:lnTo>
                  <a:lnTo>
                    <a:pt x="360" y="3237"/>
                  </a:lnTo>
                  <a:lnTo>
                    <a:pt x="371" y="3232"/>
                  </a:lnTo>
                  <a:lnTo>
                    <a:pt x="382" y="3226"/>
                  </a:lnTo>
                  <a:lnTo>
                    <a:pt x="393" y="3219"/>
                  </a:lnTo>
                  <a:lnTo>
                    <a:pt x="403" y="3212"/>
                  </a:lnTo>
                  <a:lnTo>
                    <a:pt x="412" y="3205"/>
                  </a:lnTo>
                  <a:lnTo>
                    <a:pt x="421" y="3197"/>
                  </a:lnTo>
                  <a:lnTo>
                    <a:pt x="430" y="3189"/>
                  </a:lnTo>
                  <a:lnTo>
                    <a:pt x="438" y="3180"/>
                  </a:lnTo>
                  <a:lnTo>
                    <a:pt x="446" y="3171"/>
                  </a:lnTo>
                  <a:lnTo>
                    <a:pt x="453" y="3161"/>
                  </a:lnTo>
                  <a:lnTo>
                    <a:pt x="460" y="3151"/>
                  </a:lnTo>
                  <a:lnTo>
                    <a:pt x="467" y="3141"/>
                  </a:lnTo>
                  <a:lnTo>
                    <a:pt x="473" y="3130"/>
                  </a:lnTo>
                  <a:lnTo>
                    <a:pt x="478" y="3119"/>
                  </a:lnTo>
                  <a:lnTo>
                    <a:pt x="483" y="3108"/>
                  </a:lnTo>
                  <a:lnTo>
                    <a:pt x="488" y="3097"/>
                  </a:lnTo>
                  <a:lnTo>
                    <a:pt x="492" y="3085"/>
                  </a:lnTo>
                  <a:lnTo>
                    <a:pt x="495" y="3073"/>
                  </a:lnTo>
                  <a:lnTo>
                    <a:pt x="498" y="3061"/>
                  </a:lnTo>
                  <a:lnTo>
                    <a:pt x="500" y="3049"/>
                  </a:lnTo>
                  <a:lnTo>
                    <a:pt x="502" y="3037"/>
                  </a:lnTo>
                  <a:lnTo>
                    <a:pt x="503" y="3024"/>
                  </a:lnTo>
                  <a:lnTo>
                    <a:pt x="503" y="3011"/>
                  </a:lnTo>
                  <a:lnTo>
                    <a:pt x="506" y="2882"/>
                  </a:lnTo>
                  <a:lnTo>
                    <a:pt x="516" y="2755"/>
                  </a:lnTo>
                  <a:lnTo>
                    <a:pt x="532" y="2630"/>
                  </a:lnTo>
                  <a:lnTo>
                    <a:pt x="554" y="2506"/>
                  </a:lnTo>
                  <a:lnTo>
                    <a:pt x="583" y="2385"/>
                  </a:lnTo>
                  <a:lnTo>
                    <a:pt x="617" y="2265"/>
                  </a:lnTo>
                  <a:lnTo>
                    <a:pt x="656" y="2149"/>
                  </a:lnTo>
                  <a:lnTo>
                    <a:pt x="701" y="2035"/>
                  </a:lnTo>
                  <a:lnTo>
                    <a:pt x="752" y="1924"/>
                  </a:lnTo>
                  <a:lnTo>
                    <a:pt x="807" y="1816"/>
                  </a:lnTo>
                  <a:lnTo>
                    <a:pt x="867" y="1711"/>
                  </a:lnTo>
                  <a:lnTo>
                    <a:pt x="934" y="1609"/>
                  </a:lnTo>
                  <a:lnTo>
                    <a:pt x="1003" y="1511"/>
                  </a:lnTo>
                  <a:lnTo>
                    <a:pt x="1078" y="1416"/>
                  </a:lnTo>
                  <a:lnTo>
                    <a:pt x="1157" y="1325"/>
                  </a:lnTo>
                  <a:lnTo>
                    <a:pt x="1240" y="1238"/>
                  </a:lnTo>
                  <a:lnTo>
                    <a:pt x="1328" y="1154"/>
                  </a:lnTo>
                  <a:lnTo>
                    <a:pt x="1419" y="1076"/>
                  </a:lnTo>
                  <a:lnTo>
                    <a:pt x="1514" y="1001"/>
                  </a:lnTo>
                  <a:lnTo>
                    <a:pt x="1612" y="931"/>
                  </a:lnTo>
                  <a:lnTo>
                    <a:pt x="1715" y="865"/>
                  </a:lnTo>
                  <a:lnTo>
                    <a:pt x="1820" y="805"/>
                  </a:lnTo>
                  <a:lnTo>
                    <a:pt x="1928" y="750"/>
                  </a:lnTo>
                  <a:lnTo>
                    <a:pt x="2040" y="700"/>
                  </a:lnTo>
                  <a:lnTo>
                    <a:pt x="2154" y="654"/>
                  </a:lnTo>
                  <a:lnTo>
                    <a:pt x="2270" y="615"/>
                  </a:lnTo>
                  <a:lnTo>
                    <a:pt x="2390" y="581"/>
                  </a:lnTo>
                  <a:lnTo>
                    <a:pt x="2512" y="553"/>
                  </a:lnTo>
                  <a:lnTo>
                    <a:pt x="2635" y="531"/>
                  </a:lnTo>
                  <a:lnTo>
                    <a:pt x="2761" y="515"/>
                  </a:lnTo>
                  <a:lnTo>
                    <a:pt x="2889" y="505"/>
                  </a:lnTo>
                  <a:lnTo>
                    <a:pt x="3018" y="502"/>
                  </a:lnTo>
                  <a:lnTo>
                    <a:pt x="3031" y="502"/>
                  </a:lnTo>
                  <a:lnTo>
                    <a:pt x="3044" y="501"/>
                  </a:lnTo>
                  <a:lnTo>
                    <a:pt x="3056" y="499"/>
                  </a:lnTo>
                  <a:lnTo>
                    <a:pt x="3068" y="497"/>
                  </a:lnTo>
                  <a:lnTo>
                    <a:pt x="3080" y="494"/>
                  </a:lnTo>
                  <a:lnTo>
                    <a:pt x="3092" y="491"/>
                  </a:lnTo>
                  <a:lnTo>
                    <a:pt x="3104" y="487"/>
                  </a:lnTo>
                  <a:lnTo>
                    <a:pt x="3115" y="482"/>
                  </a:lnTo>
                  <a:lnTo>
                    <a:pt x="3126" y="477"/>
                  </a:lnTo>
                  <a:lnTo>
                    <a:pt x="3137" y="472"/>
                  </a:lnTo>
                  <a:lnTo>
                    <a:pt x="3148" y="466"/>
                  </a:lnTo>
                  <a:lnTo>
                    <a:pt x="3158" y="459"/>
                  </a:lnTo>
                  <a:lnTo>
                    <a:pt x="3168" y="452"/>
                  </a:lnTo>
                  <a:lnTo>
                    <a:pt x="3177" y="445"/>
                  </a:lnTo>
                  <a:lnTo>
                    <a:pt x="3186" y="437"/>
                  </a:lnTo>
                  <a:lnTo>
                    <a:pt x="3196" y="429"/>
                  </a:lnTo>
                  <a:lnTo>
                    <a:pt x="3204" y="420"/>
                  </a:lnTo>
                  <a:lnTo>
                    <a:pt x="3212" y="411"/>
                  </a:lnTo>
                  <a:lnTo>
                    <a:pt x="3219" y="402"/>
                  </a:lnTo>
                  <a:lnTo>
                    <a:pt x="3226" y="391"/>
                  </a:lnTo>
                  <a:lnTo>
                    <a:pt x="3233" y="381"/>
                  </a:lnTo>
                  <a:lnTo>
                    <a:pt x="3239" y="370"/>
                  </a:lnTo>
                  <a:lnTo>
                    <a:pt x="3244" y="359"/>
                  </a:lnTo>
                  <a:lnTo>
                    <a:pt x="3249" y="348"/>
                  </a:lnTo>
                  <a:lnTo>
                    <a:pt x="3254" y="337"/>
                  </a:lnTo>
                  <a:lnTo>
                    <a:pt x="3258" y="325"/>
                  </a:lnTo>
                  <a:lnTo>
                    <a:pt x="3261" y="314"/>
                  </a:lnTo>
                  <a:lnTo>
                    <a:pt x="3264" y="301"/>
                  </a:lnTo>
                  <a:lnTo>
                    <a:pt x="3266" y="289"/>
                  </a:lnTo>
                  <a:lnTo>
                    <a:pt x="3268" y="277"/>
                  </a:lnTo>
                  <a:lnTo>
                    <a:pt x="3269" y="264"/>
                  </a:lnTo>
                  <a:lnTo>
                    <a:pt x="3269" y="251"/>
                  </a:lnTo>
                  <a:lnTo>
                    <a:pt x="3269" y="238"/>
                  </a:lnTo>
                  <a:lnTo>
                    <a:pt x="3268" y="226"/>
                  </a:lnTo>
                  <a:lnTo>
                    <a:pt x="3266" y="213"/>
                  </a:lnTo>
                  <a:lnTo>
                    <a:pt x="3264" y="201"/>
                  </a:lnTo>
                  <a:lnTo>
                    <a:pt x="3261" y="189"/>
                  </a:lnTo>
                  <a:lnTo>
                    <a:pt x="3258" y="177"/>
                  </a:lnTo>
                  <a:lnTo>
                    <a:pt x="3254" y="165"/>
                  </a:lnTo>
                  <a:lnTo>
                    <a:pt x="3249" y="154"/>
                  </a:lnTo>
                  <a:lnTo>
                    <a:pt x="3244" y="143"/>
                  </a:lnTo>
                  <a:lnTo>
                    <a:pt x="3239" y="132"/>
                  </a:lnTo>
                  <a:lnTo>
                    <a:pt x="3233" y="120"/>
                  </a:lnTo>
                  <a:lnTo>
                    <a:pt x="3226" y="110"/>
                  </a:lnTo>
                  <a:lnTo>
                    <a:pt x="3219" y="100"/>
                  </a:lnTo>
                  <a:lnTo>
                    <a:pt x="3212" y="91"/>
                  </a:lnTo>
                  <a:lnTo>
                    <a:pt x="3204" y="82"/>
                  </a:lnTo>
                  <a:lnTo>
                    <a:pt x="3196" y="73"/>
                  </a:lnTo>
                  <a:lnTo>
                    <a:pt x="3186" y="65"/>
                  </a:lnTo>
                  <a:lnTo>
                    <a:pt x="3177" y="57"/>
                  </a:lnTo>
                  <a:lnTo>
                    <a:pt x="3168" y="50"/>
                  </a:lnTo>
                  <a:lnTo>
                    <a:pt x="3158" y="43"/>
                  </a:lnTo>
                  <a:lnTo>
                    <a:pt x="3148" y="36"/>
                  </a:lnTo>
                  <a:lnTo>
                    <a:pt x="3137" y="30"/>
                  </a:lnTo>
                  <a:lnTo>
                    <a:pt x="3126" y="25"/>
                  </a:lnTo>
                  <a:lnTo>
                    <a:pt x="3115" y="20"/>
                  </a:lnTo>
                  <a:lnTo>
                    <a:pt x="3104" y="15"/>
                  </a:lnTo>
                  <a:lnTo>
                    <a:pt x="3092" y="11"/>
                  </a:lnTo>
                  <a:lnTo>
                    <a:pt x="3080" y="8"/>
                  </a:lnTo>
                  <a:lnTo>
                    <a:pt x="3068" y="5"/>
                  </a:lnTo>
                  <a:lnTo>
                    <a:pt x="3056" y="3"/>
                  </a:lnTo>
                  <a:lnTo>
                    <a:pt x="3044" y="1"/>
                  </a:lnTo>
                  <a:lnTo>
                    <a:pt x="3031" y="0"/>
                  </a:lnTo>
                  <a:lnTo>
                    <a:pt x="30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grpSp>
      <p:grpSp>
        <p:nvGrpSpPr>
          <p:cNvPr id="51" name="Group 50"/>
          <p:cNvGrpSpPr/>
          <p:nvPr>
            <p:custDataLst>
              <p:tags r:id="rId19"/>
            </p:custDataLst>
          </p:nvPr>
        </p:nvGrpSpPr>
        <p:grpSpPr>
          <a:xfrm>
            <a:off x="7083999" y="3333162"/>
            <a:ext cx="544687" cy="545939"/>
            <a:chOff x="6826250" y="4151313"/>
            <a:chExt cx="690563" cy="692151"/>
          </a:xfrm>
          <a:solidFill>
            <a:sysClr val="window" lastClr="FFFFFF"/>
          </a:solidFill>
        </p:grpSpPr>
        <p:sp>
          <p:nvSpPr>
            <p:cNvPr id="52" name="Freeform 228"/>
            <p:cNvSpPr>
              <a:spLocks noEditPoints="1"/>
            </p:cNvSpPr>
            <p:nvPr>
              <p:custDataLst>
                <p:tags r:id="rId20"/>
              </p:custDataLst>
            </p:nvPr>
          </p:nvSpPr>
          <p:spPr bwMode="auto">
            <a:xfrm>
              <a:off x="6826250" y="4216401"/>
              <a:ext cx="628650" cy="627063"/>
            </a:xfrm>
            <a:custGeom>
              <a:avLst/>
              <a:gdLst>
                <a:gd name="T0" fmla="*/ 12770 w 14656"/>
                <a:gd name="T1" fmla="*/ 6106 h 14620"/>
                <a:gd name="T2" fmla="*/ 12640 w 14656"/>
                <a:gd name="T3" fmla="*/ 6115 h 14620"/>
                <a:gd name="T4" fmla="*/ 12519 w 14656"/>
                <a:gd name="T5" fmla="*/ 6055 h 14620"/>
                <a:gd name="T6" fmla="*/ 9966 w 14656"/>
                <a:gd name="T7" fmla="*/ 5994 h 14620"/>
                <a:gd name="T8" fmla="*/ 8414 w 14656"/>
                <a:gd name="T9" fmla="*/ 5281 h 14620"/>
                <a:gd name="T10" fmla="*/ 6782 w 14656"/>
                <a:gd name="T11" fmla="*/ 4968 h 14620"/>
                <a:gd name="T12" fmla="*/ 5698 w 14656"/>
                <a:gd name="T13" fmla="*/ 4822 h 14620"/>
                <a:gd name="T14" fmla="*/ 8599 w 14656"/>
                <a:gd name="T15" fmla="*/ 2123 h 14620"/>
                <a:gd name="T16" fmla="*/ 8551 w 14656"/>
                <a:gd name="T17" fmla="*/ 1998 h 14620"/>
                <a:gd name="T18" fmla="*/ 8574 w 14656"/>
                <a:gd name="T19" fmla="*/ 1868 h 14620"/>
                <a:gd name="T20" fmla="*/ 9364 w 14656"/>
                <a:gd name="T21" fmla="*/ 1057 h 14620"/>
                <a:gd name="T22" fmla="*/ 9489 w 14656"/>
                <a:gd name="T23" fmla="*/ 1010 h 14620"/>
                <a:gd name="T24" fmla="*/ 9619 w 14656"/>
                <a:gd name="T25" fmla="*/ 1032 h 14620"/>
                <a:gd name="T26" fmla="*/ 13601 w 14656"/>
                <a:gd name="T27" fmla="*/ 5006 h 14620"/>
                <a:gd name="T28" fmla="*/ 13650 w 14656"/>
                <a:gd name="T29" fmla="*/ 5131 h 14620"/>
                <a:gd name="T30" fmla="*/ 13627 w 14656"/>
                <a:gd name="T31" fmla="*/ 5261 h 14620"/>
                <a:gd name="T32" fmla="*/ 8336 w 14656"/>
                <a:gd name="T33" fmla="*/ 13377 h 14620"/>
                <a:gd name="T34" fmla="*/ 8074 w 14656"/>
                <a:gd name="T35" fmla="*/ 13585 h 14620"/>
                <a:gd name="T36" fmla="*/ 7781 w 14656"/>
                <a:gd name="T37" fmla="*/ 13595 h 14620"/>
                <a:gd name="T38" fmla="*/ 7556 w 14656"/>
                <a:gd name="T39" fmla="*/ 13465 h 14620"/>
                <a:gd name="T40" fmla="*/ 1014 w 14656"/>
                <a:gd name="T41" fmla="*/ 6852 h 14620"/>
                <a:gd name="T42" fmla="*/ 1065 w 14656"/>
                <a:gd name="T43" fmla="*/ 6524 h 14620"/>
                <a:gd name="T44" fmla="*/ 1308 w 14656"/>
                <a:gd name="T45" fmla="*/ 6300 h 14620"/>
                <a:gd name="T46" fmla="*/ 6805 w 14656"/>
                <a:gd name="T47" fmla="*/ 5480 h 14620"/>
                <a:gd name="T48" fmla="*/ 8979 w 14656"/>
                <a:gd name="T49" fmla="*/ 6023 h 14620"/>
                <a:gd name="T50" fmla="*/ 10402 w 14656"/>
                <a:gd name="T51" fmla="*/ 369 h 14620"/>
                <a:gd name="T52" fmla="*/ 10132 w 14656"/>
                <a:gd name="T53" fmla="*/ 163 h 14620"/>
                <a:gd name="T54" fmla="*/ 9820 w 14656"/>
                <a:gd name="T55" fmla="*/ 38 h 14620"/>
                <a:gd name="T56" fmla="*/ 9482 w 14656"/>
                <a:gd name="T57" fmla="*/ 0 h 14620"/>
                <a:gd name="T58" fmla="*/ 9147 w 14656"/>
                <a:gd name="T59" fmla="*/ 55 h 14620"/>
                <a:gd name="T60" fmla="*/ 8841 w 14656"/>
                <a:gd name="T61" fmla="*/ 195 h 14620"/>
                <a:gd name="T62" fmla="*/ 7892 w 14656"/>
                <a:gd name="T63" fmla="*/ 1104 h 14620"/>
                <a:gd name="T64" fmla="*/ 7692 w 14656"/>
                <a:gd name="T65" fmla="*/ 1380 h 14620"/>
                <a:gd name="T66" fmla="*/ 7576 w 14656"/>
                <a:gd name="T67" fmla="*/ 1695 h 14620"/>
                <a:gd name="T68" fmla="*/ 7548 w 14656"/>
                <a:gd name="T69" fmla="*/ 2062 h 14620"/>
                <a:gd name="T70" fmla="*/ 7669 w 14656"/>
                <a:gd name="T71" fmla="*/ 2522 h 14620"/>
                <a:gd name="T72" fmla="*/ 623 w 14656"/>
                <a:gd name="T73" fmla="*/ 5539 h 14620"/>
                <a:gd name="T74" fmla="*/ 274 w 14656"/>
                <a:gd name="T75" fmla="*/ 5894 h 14620"/>
                <a:gd name="T76" fmla="*/ 58 w 14656"/>
                <a:gd name="T77" fmla="*/ 6345 h 14620"/>
                <a:gd name="T78" fmla="*/ 3 w 14656"/>
                <a:gd name="T79" fmla="*/ 6850 h 14620"/>
                <a:gd name="T80" fmla="*/ 114 w 14656"/>
                <a:gd name="T81" fmla="*/ 7337 h 14620"/>
                <a:gd name="T82" fmla="*/ 382 w 14656"/>
                <a:gd name="T83" fmla="*/ 7767 h 14620"/>
                <a:gd name="T84" fmla="*/ 7067 w 14656"/>
                <a:gd name="T85" fmla="*/ 14362 h 14620"/>
                <a:gd name="T86" fmla="*/ 7416 w 14656"/>
                <a:gd name="T87" fmla="*/ 14537 h 14620"/>
                <a:gd name="T88" fmla="*/ 7800 w 14656"/>
                <a:gd name="T89" fmla="*/ 14616 h 14620"/>
                <a:gd name="T90" fmla="*/ 8103 w 14656"/>
                <a:gd name="T91" fmla="*/ 14608 h 14620"/>
                <a:gd name="T92" fmla="*/ 8574 w 14656"/>
                <a:gd name="T93" fmla="*/ 14467 h 14620"/>
                <a:gd name="T94" fmla="*/ 8985 w 14656"/>
                <a:gd name="T95" fmla="*/ 14171 h 14620"/>
                <a:gd name="T96" fmla="*/ 9276 w 14656"/>
                <a:gd name="T97" fmla="*/ 13754 h 14620"/>
                <a:gd name="T98" fmla="*/ 12327 w 14656"/>
                <a:gd name="T99" fmla="*/ 7076 h 14620"/>
                <a:gd name="T100" fmla="*/ 12781 w 14656"/>
                <a:gd name="T101" fmla="*/ 7126 h 14620"/>
                <a:gd name="T102" fmla="*/ 13112 w 14656"/>
                <a:gd name="T103" fmla="*/ 7056 h 14620"/>
                <a:gd name="T104" fmla="*/ 13410 w 14656"/>
                <a:gd name="T105" fmla="*/ 6900 h 14620"/>
                <a:gd name="T106" fmla="*/ 14350 w 14656"/>
                <a:gd name="T107" fmla="*/ 5980 h 14620"/>
                <a:gd name="T108" fmla="*/ 14535 w 14656"/>
                <a:gd name="T109" fmla="*/ 5696 h 14620"/>
                <a:gd name="T110" fmla="*/ 14637 w 14656"/>
                <a:gd name="T111" fmla="*/ 5373 h 14620"/>
                <a:gd name="T112" fmla="*/ 14649 w 14656"/>
                <a:gd name="T113" fmla="*/ 5030 h 14620"/>
                <a:gd name="T114" fmla="*/ 14572 w 14656"/>
                <a:gd name="T115" fmla="*/ 4701 h 14620"/>
                <a:gd name="T116" fmla="*/ 14410 w 14656"/>
                <a:gd name="T117" fmla="*/ 4405 h 14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56" h="14620">
                  <a:moveTo>
                    <a:pt x="13576" y="5334"/>
                  </a:moveTo>
                  <a:lnTo>
                    <a:pt x="12866" y="6046"/>
                  </a:lnTo>
                  <a:lnTo>
                    <a:pt x="12856" y="6055"/>
                  </a:lnTo>
                  <a:lnTo>
                    <a:pt x="12847" y="6064"/>
                  </a:lnTo>
                  <a:lnTo>
                    <a:pt x="12837" y="6071"/>
                  </a:lnTo>
                  <a:lnTo>
                    <a:pt x="12826" y="6079"/>
                  </a:lnTo>
                  <a:lnTo>
                    <a:pt x="12816" y="6085"/>
                  </a:lnTo>
                  <a:lnTo>
                    <a:pt x="12805" y="6091"/>
                  </a:lnTo>
                  <a:lnTo>
                    <a:pt x="12794" y="6097"/>
                  </a:lnTo>
                  <a:lnTo>
                    <a:pt x="12782" y="6102"/>
                  </a:lnTo>
                  <a:lnTo>
                    <a:pt x="12770" y="6106"/>
                  </a:lnTo>
                  <a:lnTo>
                    <a:pt x="12759" y="6110"/>
                  </a:lnTo>
                  <a:lnTo>
                    <a:pt x="12747" y="6113"/>
                  </a:lnTo>
                  <a:lnTo>
                    <a:pt x="12735" y="6115"/>
                  </a:lnTo>
                  <a:lnTo>
                    <a:pt x="12723" y="6117"/>
                  </a:lnTo>
                  <a:lnTo>
                    <a:pt x="12712" y="6119"/>
                  </a:lnTo>
                  <a:lnTo>
                    <a:pt x="12700" y="6120"/>
                  </a:lnTo>
                  <a:lnTo>
                    <a:pt x="12688" y="6120"/>
                  </a:lnTo>
                  <a:lnTo>
                    <a:pt x="12676" y="6120"/>
                  </a:lnTo>
                  <a:lnTo>
                    <a:pt x="12664" y="6119"/>
                  </a:lnTo>
                  <a:lnTo>
                    <a:pt x="12652" y="6117"/>
                  </a:lnTo>
                  <a:lnTo>
                    <a:pt x="12640" y="6115"/>
                  </a:lnTo>
                  <a:lnTo>
                    <a:pt x="12628" y="6113"/>
                  </a:lnTo>
                  <a:lnTo>
                    <a:pt x="12615" y="6110"/>
                  </a:lnTo>
                  <a:lnTo>
                    <a:pt x="12604" y="6106"/>
                  </a:lnTo>
                  <a:lnTo>
                    <a:pt x="12593" y="6102"/>
                  </a:lnTo>
                  <a:lnTo>
                    <a:pt x="12581" y="6097"/>
                  </a:lnTo>
                  <a:lnTo>
                    <a:pt x="12571" y="6091"/>
                  </a:lnTo>
                  <a:lnTo>
                    <a:pt x="12560" y="6085"/>
                  </a:lnTo>
                  <a:lnTo>
                    <a:pt x="12549" y="6079"/>
                  </a:lnTo>
                  <a:lnTo>
                    <a:pt x="12539" y="6071"/>
                  </a:lnTo>
                  <a:lnTo>
                    <a:pt x="12529" y="6064"/>
                  </a:lnTo>
                  <a:lnTo>
                    <a:pt x="12519" y="6055"/>
                  </a:lnTo>
                  <a:lnTo>
                    <a:pt x="12510" y="6046"/>
                  </a:lnTo>
                  <a:lnTo>
                    <a:pt x="11621" y="5156"/>
                  </a:lnTo>
                  <a:lnTo>
                    <a:pt x="10900" y="6965"/>
                  </a:lnTo>
                  <a:lnTo>
                    <a:pt x="10961" y="6813"/>
                  </a:lnTo>
                  <a:lnTo>
                    <a:pt x="10819" y="6674"/>
                  </a:lnTo>
                  <a:lnTo>
                    <a:pt x="10677" y="6544"/>
                  </a:lnTo>
                  <a:lnTo>
                    <a:pt x="10534" y="6420"/>
                  </a:lnTo>
                  <a:lnTo>
                    <a:pt x="10392" y="6304"/>
                  </a:lnTo>
                  <a:lnTo>
                    <a:pt x="10251" y="6194"/>
                  </a:lnTo>
                  <a:lnTo>
                    <a:pt x="10108" y="6091"/>
                  </a:lnTo>
                  <a:lnTo>
                    <a:pt x="9966" y="5994"/>
                  </a:lnTo>
                  <a:lnTo>
                    <a:pt x="9823" y="5905"/>
                  </a:lnTo>
                  <a:lnTo>
                    <a:pt x="9681" y="5820"/>
                  </a:lnTo>
                  <a:lnTo>
                    <a:pt x="9539" y="5740"/>
                  </a:lnTo>
                  <a:lnTo>
                    <a:pt x="9397" y="5667"/>
                  </a:lnTo>
                  <a:lnTo>
                    <a:pt x="9257" y="5598"/>
                  </a:lnTo>
                  <a:lnTo>
                    <a:pt x="9115" y="5535"/>
                  </a:lnTo>
                  <a:lnTo>
                    <a:pt x="8974" y="5475"/>
                  </a:lnTo>
                  <a:lnTo>
                    <a:pt x="8833" y="5421"/>
                  </a:lnTo>
                  <a:lnTo>
                    <a:pt x="8693" y="5370"/>
                  </a:lnTo>
                  <a:lnTo>
                    <a:pt x="8553" y="5324"/>
                  </a:lnTo>
                  <a:lnTo>
                    <a:pt x="8414" y="5281"/>
                  </a:lnTo>
                  <a:lnTo>
                    <a:pt x="8275" y="5241"/>
                  </a:lnTo>
                  <a:lnTo>
                    <a:pt x="8136" y="5205"/>
                  </a:lnTo>
                  <a:lnTo>
                    <a:pt x="7997" y="5172"/>
                  </a:lnTo>
                  <a:lnTo>
                    <a:pt x="7860" y="5141"/>
                  </a:lnTo>
                  <a:lnTo>
                    <a:pt x="7723" y="5113"/>
                  </a:lnTo>
                  <a:lnTo>
                    <a:pt x="7587" y="5088"/>
                  </a:lnTo>
                  <a:lnTo>
                    <a:pt x="7451" y="5065"/>
                  </a:lnTo>
                  <a:lnTo>
                    <a:pt x="7315" y="5043"/>
                  </a:lnTo>
                  <a:lnTo>
                    <a:pt x="7180" y="5022"/>
                  </a:lnTo>
                  <a:lnTo>
                    <a:pt x="7047" y="5003"/>
                  </a:lnTo>
                  <a:lnTo>
                    <a:pt x="6782" y="4968"/>
                  </a:lnTo>
                  <a:lnTo>
                    <a:pt x="6519" y="4936"/>
                  </a:lnTo>
                  <a:lnTo>
                    <a:pt x="6436" y="4926"/>
                  </a:lnTo>
                  <a:lnTo>
                    <a:pt x="6354" y="4915"/>
                  </a:lnTo>
                  <a:lnTo>
                    <a:pt x="6270" y="4905"/>
                  </a:lnTo>
                  <a:lnTo>
                    <a:pt x="6188" y="4893"/>
                  </a:lnTo>
                  <a:lnTo>
                    <a:pt x="6105" y="4882"/>
                  </a:lnTo>
                  <a:lnTo>
                    <a:pt x="6024" y="4871"/>
                  </a:lnTo>
                  <a:lnTo>
                    <a:pt x="5942" y="4859"/>
                  </a:lnTo>
                  <a:lnTo>
                    <a:pt x="5861" y="4847"/>
                  </a:lnTo>
                  <a:lnTo>
                    <a:pt x="5779" y="4835"/>
                  </a:lnTo>
                  <a:lnTo>
                    <a:pt x="5698" y="4822"/>
                  </a:lnTo>
                  <a:lnTo>
                    <a:pt x="5617" y="4809"/>
                  </a:lnTo>
                  <a:lnTo>
                    <a:pt x="5537" y="4795"/>
                  </a:lnTo>
                  <a:lnTo>
                    <a:pt x="5456" y="4779"/>
                  </a:lnTo>
                  <a:lnTo>
                    <a:pt x="5376" y="4764"/>
                  </a:lnTo>
                  <a:lnTo>
                    <a:pt x="5296" y="4748"/>
                  </a:lnTo>
                  <a:lnTo>
                    <a:pt x="5216" y="4731"/>
                  </a:lnTo>
                  <a:lnTo>
                    <a:pt x="9487" y="3017"/>
                  </a:lnTo>
                  <a:lnTo>
                    <a:pt x="8624" y="2152"/>
                  </a:lnTo>
                  <a:lnTo>
                    <a:pt x="8615" y="2143"/>
                  </a:lnTo>
                  <a:lnTo>
                    <a:pt x="8607" y="2133"/>
                  </a:lnTo>
                  <a:lnTo>
                    <a:pt x="8599" y="2123"/>
                  </a:lnTo>
                  <a:lnTo>
                    <a:pt x="8592" y="2113"/>
                  </a:lnTo>
                  <a:lnTo>
                    <a:pt x="8586" y="2102"/>
                  </a:lnTo>
                  <a:lnTo>
                    <a:pt x="8580" y="2091"/>
                  </a:lnTo>
                  <a:lnTo>
                    <a:pt x="8574" y="2080"/>
                  </a:lnTo>
                  <a:lnTo>
                    <a:pt x="8569" y="2068"/>
                  </a:lnTo>
                  <a:lnTo>
                    <a:pt x="8565" y="2057"/>
                  </a:lnTo>
                  <a:lnTo>
                    <a:pt x="8561" y="2046"/>
                  </a:lnTo>
                  <a:lnTo>
                    <a:pt x="8558" y="2034"/>
                  </a:lnTo>
                  <a:lnTo>
                    <a:pt x="8555" y="2022"/>
                  </a:lnTo>
                  <a:lnTo>
                    <a:pt x="8553" y="2010"/>
                  </a:lnTo>
                  <a:lnTo>
                    <a:pt x="8551" y="1998"/>
                  </a:lnTo>
                  <a:lnTo>
                    <a:pt x="8550" y="1986"/>
                  </a:lnTo>
                  <a:lnTo>
                    <a:pt x="8550" y="1974"/>
                  </a:lnTo>
                  <a:lnTo>
                    <a:pt x="8550" y="1961"/>
                  </a:lnTo>
                  <a:lnTo>
                    <a:pt x="8551" y="1949"/>
                  </a:lnTo>
                  <a:lnTo>
                    <a:pt x="8553" y="1938"/>
                  </a:lnTo>
                  <a:lnTo>
                    <a:pt x="8555" y="1926"/>
                  </a:lnTo>
                  <a:lnTo>
                    <a:pt x="8558" y="1914"/>
                  </a:lnTo>
                  <a:lnTo>
                    <a:pt x="8562" y="1902"/>
                  </a:lnTo>
                  <a:lnTo>
                    <a:pt x="8565" y="1891"/>
                  </a:lnTo>
                  <a:lnTo>
                    <a:pt x="8570" y="1879"/>
                  </a:lnTo>
                  <a:lnTo>
                    <a:pt x="8574" y="1868"/>
                  </a:lnTo>
                  <a:lnTo>
                    <a:pt x="8580" y="1857"/>
                  </a:lnTo>
                  <a:lnTo>
                    <a:pt x="8586" y="1845"/>
                  </a:lnTo>
                  <a:lnTo>
                    <a:pt x="8593" y="1835"/>
                  </a:lnTo>
                  <a:lnTo>
                    <a:pt x="8600" y="1825"/>
                  </a:lnTo>
                  <a:lnTo>
                    <a:pt x="8608" y="1815"/>
                  </a:lnTo>
                  <a:lnTo>
                    <a:pt x="8616" y="1805"/>
                  </a:lnTo>
                  <a:lnTo>
                    <a:pt x="8625" y="1796"/>
                  </a:lnTo>
                  <a:lnTo>
                    <a:pt x="9335" y="1082"/>
                  </a:lnTo>
                  <a:lnTo>
                    <a:pt x="9344" y="1073"/>
                  </a:lnTo>
                  <a:lnTo>
                    <a:pt x="9354" y="1065"/>
                  </a:lnTo>
                  <a:lnTo>
                    <a:pt x="9364" y="1057"/>
                  </a:lnTo>
                  <a:lnTo>
                    <a:pt x="9374" y="1050"/>
                  </a:lnTo>
                  <a:lnTo>
                    <a:pt x="9385" y="1043"/>
                  </a:lnTo>
                  <a:lnTo>
                    <a:pt x="9396" y="1037"/>
                  </a:lnTo>
                  <a:lnTo>
                    <a:pt x="9408" y="1032"/>
                  </a:lnTo>
                  <a:lnTo>
                    <a:pt x="9419" y="1027"/>
                  </a:lnTo>
                  <a:lnTo>
                    <a:pt x="9430" y="1023"/>
                  </a:lnTo>
                  <a:lnTo>
                    <a:pt x="9442" y="1019"/>
                  </a:lnTo>
                  <a:lnTo>
                    <a:pt x="9454" y="1016"/>
                  </a:lnTo>
                  <a:lnTo>
                    <a:pt x="9465" y="1013"/>
                  </a:lnTo>
                  <a:lnTo>
                    <a:pt x="9477" y="1011"/>
                  </a:lnTo>
                  <a:lnTo>
                    <a:pt x="9489" y="1010"/>
                  </a:lnTo>
                  <a:lnTo>
                    <a:pt x="9501" y="1009"/>
                  </a:lnTo>
                  <a:lnTo>
                    <a:pt x="9513" y="1009"/>
                  </a:lnTo>
                  <a:lnTo>
                    <a:pt x="9525" y="1009"/>
                  </a:lnTo>
                  <a:lnTo>
                    <a:pt x="9537" y="1010"/>
                  </a:lnTo>
                  <a:lnTo>
                    <a:pt x="9549" y="1011"/>
                  </a:lnTo>
                  <a:lnTo>
                    <a:pt x="9561" y="1013"/>
                  </a:lnTo>
                  <a:lnTo>
                    <a:pt x="9574" y="1016"/>
                  </a:lnTo>
                  <a:lnTo>
                    <a:pt x="9585" y="1019"/>
                  </a:lnTo>
                  <a:lnTo>
                    <a:pt x="9597" y="1023"/>
                  </a:lnTo>
                  <a:lnTo>
                    <a:pt x="9608" y="1027"/>
                  </a:lnTo>
                  <a:lnTo>
                    <a:pt x="9619" y="1032"/>
                  </a:lnTo>
                  <a:lnTo>
                    <a:pt x="9630" y="1037"/>
                  </a:lnTo>
                  <a:lnTo>
                    <a:pt x="9641" y="1043"/>
                  </a:lnTo>
                  <a:lnTo>
                    <a:pt x="9651" y="1050"/>
                  </a:lnTo>
                  <a:lnTo>
                    <a:pt x="9662" y="1057"/>
                  </a:lnTo>
                  <a:lnTo>
                    <a:pt x="9672" y="1065"/>
                  </a:lnTo>
                  <a:lnTo>
                    <a:pt x="9681" y="1073"/>
                  </a:lnTo>
                  <a:lnTo>
                    <a:pt x="9691" y="1082"/>
                  </a:lnTo>
                  <a:lnTo>
                    <a:pt x="13576" y="4978"/>
                  </a:lnTo>
                  <a:lnTo>
                    <a:pt x="13585" y="4987"/>
                  </a:lnTo>
                  <a:lnTo>
                    <a:pt x="13593" y="4996"/>
                  </a:lnTo>
                  <a:lnTo>
                    <a:pt x="13601" y="5006"/>
                  </a:lnTo>
                  <a:lnTo>
                    <a:pt x="13608" y="5017"/>
                  </a:lnTo>
                  <a:lnTo>
                    <a:pt x="13615" y="5028"/>
                  </a:lnTo>
                  <a:lnTo>
                    <a:pt x="13621" y="5039"/>
                  </a:lnTo>
                  <a:lnTo>
                    <a:pt x="13627" y="5050"/>
                  </a:lnTo>
                  <a:lnTo>
                    <a:pt x="13631" y="5061"/>
                  </a:lnTo>
                  <a:lnTo>
                    <a:pt x="13636" y="5073"/>
                  </a:lnTo>
                  <a:lnTo>
                    <a:pt x="13641" y="5084"/>
                  </a:lnTo>
                  <a:lnTo>
                    <a:pt x="13644" y="5096"/>
                  </a:lnTo>
                  <a:lnTo>
                    <a:pt x="13646" y="5107"/>
                  </a:lnTo>
                  <a:lnTo>
                    <a:pt x="13648" y="5119"/>
                  </a:lnTo>
                  <a:lnTo>
                    <a:pt x="13650" y="5131"/>
                  </a:lnTo>
                  <a:lnTo>
                    <a:pt x="13651" y="5143"/>
                  </a:lnTo>
                  <a:lnTo>
                    <a:pt x="13651" y="5156"/>
                  </a:lnTo>
                  <a:lnTo>
                    <a:pt x="13651" y="5168"/>
                  </a:lnTo>
                  <a:lnTo>
                    <a:pt x="13650" y="5180"/>
                  </a:lnTo>
                  <a:lnTo>
                    <a:pt x="13648" y="5192"/>
                  </a:lnTo>
                  <a:lnTo>
                    <a:pt x="13646" y="5204"/>
                  </a:lnTo>
                  <a:lnTo>
                    <a:pt x="13644" y="5216"/>
                  </a:lnTo>
                  <a:lnTo>
                    <a:pt x="13641" y="5227"/>
                  </a:lnTo>
                  <a:lnTo>
                    <a:pt x="13636" y="5239"/>
                  </a:lnTo>
                  <a:lnTo>
                    <a:pt x="13631" y="5250"/>
                  </a:lnTo>
                  <a:lnTo>
                    <a:pt x="13627" y="5261"/>
                  </a:lnTo>
                  <a:lnTo>
                    <a:pt x="13621" y="5273"/>
                  </a:lnTo>
                  <a:lnTo>
                    <a:pt x="13615" y="5284"/>
                  </a:lnTo>
                  <a:lnTo>
                    <a:pt x="13608" y="5295"/>
                  </a:lnTo>
                  <a:lnTo>
                    <a:pt x="13601" y="5305"/>
                  </a:lnTo>
                  <a:lnTo>
                    <a:pt x="13593" y="5315"/>
                  </a:lnTo>
                  <a:lnTo>
                    <a:pt x="13585" y="5325"/>
                  </a:lnTo>
                  <a:lnTo>
                    <a:pt x="13576" y="5334"/>
                  </a:lnTo>
                  <a:close/>
                  <a:moveTo>
                    <a:pt x="8378" y="13292"/>
                  </a:moveTo>
                  <a:lnTo>
                    <a:pt x="8366" y="13321"/>
                  </a:lnTo>
                  <a:lnTo>
                    <a:pt x="8352" y="13350"/>
                  </a:lnTo>
                  <a:lnTo>
                    <a:pt x="8336" y="13377"/>
                  </a:lnTo>
                  <a:lnTo>
                    <a:pt x="8318" y="13403"/>
                  </a:lnTo>
                  <a:lnTo>
                    <a:pt x="8300" y="13427"/>
                  </a:lnTo>
                  <a:lnTo>
                    <a:pt x="8280" y="13450"/>
                  </a:lnTo>
                  <a:lnTo>
                    <a:pt x="8258" y="13473"/>
                  </a:lnTo>
                  <a:lnTo>
                    <a:pt x="8235" y="13494"/>
                  </a:lnTo>
                  <a:lnTo>
                    <a:pt x="8210" y="13513"/>
                  </a:lnTo>
                  <a:lnTo>
                    <a:pt x="8185" y="13530"/>
                  </a:lnTo>
                  <a:lnTo>
                    <a:pt x="8159" y="13546"/>
                  </a:lnTo>
                  <a:lnTo>
                    <a:pt x="8132" y="13560"/>
                  </a:lnTo>
                  <a:lnTo>
                    <a:pt x="8104" y="13573"/>
                  </a:lnTo>
                  <a:lnTo>
                    <a:pt x="8074" y="13585"/>
                  </a:lnTo>
                  <a:lnTo>
                    <a:pt x="8044" y="13594"/>
                  </a:lnTo>
                  <a:lnTo>
                    <a:pt x="8013" y="13601"/>
                  </a:lnTo>
                  <a:lnTo>
                    <a:pt x="7985" y="13607"/>
                  </a:lnTo>
                  <a:lnTo>
                    <a:pt x="7956" y="13610"/>
                  </a:lnTo>
                  <a:lnTo>
                    <a:pt x="7927" y="13612"/>
                  </a:lnTo>
                  <a:lnTo>
                    <a:pt x="7899" y="13612"/>
                  </a:lnTo>
                  <a:lnTo>
                    <a:pt x="7874" y="13611"/>
                  </a:lnTo>
                  <a:lnTo>
                    <a:pt x="7850" y="13609"/>
                  </a:lnTo>
                  <a:lnTo>
                    <a:pt x="7827" y="13605"/>
                  </a:lnTo>
                  <a:lnTo>
                    <a:pt x="7804" y="13601"/>
                  </a:lnTo>
                  <a:lnTo>
                    <a:pt x="7781" y="13595"/>
                  </a:lnTo>
                  <a:lnTo>
                    <a:pt x="7758" y="13589"/>
                  </a:lnTo>
                  <a:lnTo>
                    <a:pt x="7736" y="13580"/>
                  </a:lnTo>
                  <a:lnTo>
                    <a:pt x="7714" y="13571"/>
                  </a:lnTo>
                  <a:lnTo>
                    <a:pt x="7691" y="13562"/>
                  </a:lnTo>
                  <a:lnTo>
                    <a:pt x="7670" y="13551"/>
                  </a:lnTo>
                  <a:lnTo>
                    <a:pt x="7650" y="13539"/>
                  </a:lnTo>
                  <a:lnTo>
                    <a:pt x="7630" y="13526"/>
                  </a:lnTo>
                  <a:lnTo>
                    <a:pt x="7610" y="13512"/>
                  </a:lnTo>
                  <a:lnTo>
                    <a:pt x="7591" y="13497"/>
                  </a:lnTo>
                  <a:lnTo>
                    <a:pt x="7573" y="13482"/>
                  </a:lnTo>
                  <a:lnTo>
                    <a:pt x="7556" y="13465"/>
                  </a:lnTo>
                  <a:lnTo>
                    <a:pt x="1154" y="7119"/>
                  </a:lnTo>
                  <a:lnTo>
                    <a:pt x="1133" y="7096"/>
                  </a:lnTo>
                  <a:lnTo>
                    <a:pt x="1113" y="7072"/>
                  </a:lnTo>
                  <a:lnTo>
                    <a:pt x="1094" y="7048"/>
                  </a:lnTo>
                  <a:lnTo>
                    <a:pt x="1078" y="7022"/>
                  </a:lnTo>
                  <a:lnTo>
                    <a:pt x="1063" y="6996"/>
                  </a:lnTo>
                  <a:lnTo>
                    <a:pt x="1050" y="6967"/>
                  </a:lnTo>
                  <a:lnTo>
                    <a:pt x="1038" y="6940"/>
                  </a:lnTo>
                  <a:lnTo>
                    <a:pt x="1029" y="6911"/>
                  </a:lnTo>
                  <a:lnTo>
                    <a:pt x="1021" y="6882"/>
                  </a:lnTo>
                  <a:lnTo>
                    <a:pt x="1014" y="6852"/>
                  </a:lnTo>
                  <a:lnTo>
                    <a:pt x="1010" y="6822"/>
                  </a:lnTo>
                  <a:lnTo>
                    <a:pt x="1007" y="6792"/>
                  </a:lnTo>
                  <a:lnTo>
                    <a:pt x="1006" y="6761"/>
                  </a:lnTo>
                  <a:lnTo>
                    <a:pt x="1007" y="6730"/>
                  </a:lnTo>
                  <a:lnTo>
                    <a:pt x="1010" y="6699"/>
                  </a:lnTo>
                  <a:lnTo>
                    <a:pt x="1015" y="6668"/>
                  </a:lnTo>
                  <a:lnTo>
                    <a:pt x="1022" y="6638"/>
                  </a:lnTo>
                  <a:lnTo>
                    <a:pt x="1030" y="6608"/>
                  </a:lnTo>
                  <a:lnTo>
                    <a:pt x="1040" y="6579"/>
                  </a:lnTo>
                  <a:lnTo>
                    <a:pt x="1052" y="6551"/>
                  </a:lnTo>
                  <a:lnTo>
                    <a:pt x="1065" y="6524"/>
                  </a:lnTo>
                  <a:lnTo>
                    <a:pt x="1080" y="6498"/>
                  </a:lnTo>
                  <a:lnTo>
                    <a:pt x="1097" y="6472"/>
                  </a:lnTo>
                  <a:lnTo>
                    <a:pt x="1116" y="6448"/>
                  </a:lnTo>
                  <a:lnTo>
                    <a:pt x="1136" y="6425"/>
                  </a:lnTo>
                  <a:lnTo>
                    <a:pt x="1156" y="6403"/>
                  </a:lnTo>
                  <a:lnTo>
                    <a:pt x="1179" y="6383"/>
                  </a:lnTo>
                  <a:lnTo>
                    <a:pt x="1202" y="6363"/>
                  </a:lnTo>
                  <a:lnTo>
                    <a:pt x="1227" y="6345"/>
                  </a:lnTo>
                  <a:lnTo>
                    <a:pt x="1252" y="6329"/>
                  </a:lnTo>
                  <a:lnTo>
                    <a:pt x="1280" y="6314"/>
                  </a:lnTo>
                  <a:lnTo>
                    <a:pt x="1308" y="6300"/>
                  </a:lnTo>
                  <a:lnTo>
                    <a:pt x="4434" y="5046"/>
                  </a:lnTo>
                  <a:lnTo>
                    <a:pt x="4632" y="5107"/>
                  </a:lnTo>
                  <a:lnTo>
                    <a:pt x="4830" y="5162"/>
                  </a:lnTo>
                  <a:lnTo>
                    <a:pt x="5027" y="5210"/>
                  </a:lnTo>
                  <a:lnTo>
                    <a:pt x="5225" y="5252"/>
                  </a:lnTo>
                  <a:lnTo>
                    <a:pt x="5422" y="5290"/>
                  </a:lnTo>
                  <a:lnTo>
                    <a:pt x="5620" y="5323"/>
                  </a:lnTo>
                  <a:lnTo>
                    <a:pt x="5817" y="5353"/>
                  </a:lnTo>
                  <a:lnTo>
                    <a:pt x="6016" y="5380"/>
                  </a:lnTo>
                  <a:lnTo>
                    <a:pt x="6410" y="5431"/>
                  </a:lnTo>
                  <a:lnTo>
                    <a:pt x="6805" y="5480"/>
                  </a:lnTo>
                  <a:lnTo>
                    <a:pt x="7003" y="5507"/>
                  </a:lnTo>
                  <a:lnTo>
                    <a:pt x="7201" y="5536"/>
                  </a:lnTo>
                  <a:lnTo>
                    <a:pt x="7398" y="5568"/>
                  </a:lnTo>
                  <a:lnTo>
                    <a:pt x="7596" y="5603"/>
                  </a:lnTo>
                  <a:lnTo>
                    <a:pt x="7793" y="5643"/>
                  </a:lnTo>
                  <a:lnTo>
                    <a:pt x="7991" y="5688"/>
                  </a:lnTo>
                  <a:lnTo>
                    <a:pt x="8188" y="5739"/>
                  </a:lnTo>
                  <a:lnTo>
                    <a:pt x="8385" y="5798"/>
                  </a:lnTo>
                  <a:lnTo>
                    <a:pt x="8584" y="5864"/>
                  </a:lnTo>
                  <a:lnTo>
                    <a:pt x="8781" y="5939"/>
                  </a:lnTo>
                  <a:lnTo>
                    <a:pt x="8979" y="6023"/>
                  </a:lnTo>
                  <a:lnTo>
                    <a:pt x="9176" y="6116"/>
                  </a:lnTo>
                  <a:lnTo>
                    <a:pt x="9373" y="6221"/>
                  </a:lnTo>
                  <a:lnTo>
                    <a:pt x="9571" y="6337"/>
                  </a:lnTo>
                  <a:lnTo>
                    <a:pt x="9769" y="6466"/>
                  </a:lnTo>
                  <a:lnTo>
                    <a:pt x="9967" y="6608"/>
                  </a:lnTo>
                  <a:lnTo>
                    <a:pt x="10164" y="6765"/>
                  </a:lnTo>
                  <a:lnTo>
                    <a:pt x="10361" y="6935"/>
                  </a:lnTo>
                  <a:lnTo>
                    <a:pt x="10559" y="7122"/>
                  </a:lnTo>
                  <a:lnTo>
                    <a:pt x="10756" y="7324"/>
                  </a:lnTo>
                  <a:lnTo>
                    <a:pt x="8378" y="13292"/>
                  </a:lnTo>
                  <a:close/>
                  <a:moveTo>
                    <a:pt x="10402" y="369"/>
                  </a:moveTo>
                  <a:lnTo>
                    <a:pt x="10379" y="347"/>
                  </a:lnTo>
                  <a:lnTo>
                    <a:pt x="10356" y="326"/>
                  </a:lnTo>
                  <a:lnTo>
                    <a:pt x="10333" y="305"/>
                  </a:lnTo>
                  <a:lnTo>
                    <a:pt x="10310" y="286"/>
                  </a:lnTo>
                  <a:lnTo>
                    <a:pt x="10286" y="266"/>
                  </a:lnTo>
                  <a:lnTo>
                    <a:pt x="10261" y="247"/>
                  </a:lnTo>
                  <a:lnTo>
                    <a:pt x="10235" y="229"/>
                  </a:lnTo>
                  <a:lnTo>
                    <a:pt x="10210" y="211"/>
                  </a:lnTo>
                  <a:lnTo>
                    <a:pt x="10184" y="195"/>
                  </a:lnTo>
                  <a:lnTo>
                    <a:pt x="10158" y="179"/>
                  </a:lnTo>
                  <a:lnTo>
                    <a:pt x="10132" y="163"/>
                  </a:lnTo>
                  <a:lnTo>
                    <a:pt x="10105" y="148"/>
                  </a:lnTo>
                  <a:lnTo>
                    <a:pt x="10077" y="133"/>
                  </a:lnTo>
                  <a:lnTo>
                    <a:pt x="10050" y="120"/>
                  </a:lnTo>
                  <a:lnTo>
                    <a:pt x="10022" y="108"/>
                  </a:lnTo>
                  <a:lnTo>
                    <a:pt x="9994" y="96"/>
                  </a:lnTo>
                  <a:lnTo>
                    <a:pt x="9966" y="84"/>
                  </a:lnTo>
                  <a:lnTo>
                    <a:pt x="9938" y="74"/>
                  </a:lnTo>
                  <a:lnTo>
                    <a:pt x="9908" y="64"/>
                  </a:lnTo>
                  <a:lnTo>
                    <a:pt x="9879" y="55"/>
                  </a:lnTo>
                  <a:lnTo>
                    <a:pt x="9850" y="46"/>
                  </a:lnTo>
                  <a:lnTo>
                    <a:pt x="9820" y="38"/>
                  </a:lnTo>
                  <a:lnTo>
                    <a:pt x="9791" y="31"/>
                  </a:lnTo>
                  <a:lnTo>
                    <a:pt x="9761" y="25"/>
                  </a:lnTo>
                  <a:lnTo>
                    <a:pt x="9730" y="19"/>
                  </a:lnTo>
                  <a:lnTo>
                    <a:pt x="9699" y="14"/>
                  </a:lnTo>
                  <a:lnTo>
                    <a:pt x="9669" y="9"/>
                  </a:lnTo>
                  <a:lnTo>
                    <a:pt x="9638" y="6"/>
                  </a:lnTo>
                  <a:lnTo>
                    <a:pt x="9607" y="3"/>
                  </a:lnTo>
                  <a:lnTo>
                    <a:pt x="9577" y="2"/>
                  </a:lnTo>
                  <a:lnTo>
                    <a:pt x="9544" y="0"/>
                  </a:lnTo>
                  <a:lnTo>
                    <a:pt x="9513" y="0"/>
                  </a:lnTo>
                  <a:lnTo>
                    <a:pt x="9482" y="0"/>
                  </a:lnTo>
                  <a:lnTo>
                    <a:pt x="9451" y="2"/>
                  </a:lnTo>
                  <a:lnTo>
                    <a:pt x="9420" y="3"/>
                  </a:lnTo>
                  <a:lnTo>
                    <a:pt x="9388" y="6"/>
                  </a:lnTo>
                  <a:lnTo>
                    <a:pt x="9357" y="9"/>
                  </a:lnTo>
                  <a:lnTo>
                    <a:pt x="9327" y="14"/>
                  </a:lnTo>
                  <a:lnTo>
                    <a:pt x="9297" y="19"/>
                  </a:lnTo>
                  <a:lnTo>
                    <a:pt x="9266" y="25"/>
                  </a:lnTo>
                  <a:lnTo>
                    <a:pt x="9236" y="31"/>
                  </a:lnTo>
                  <a:lnTo>
                    <a:pt x="9206" y="38"/>
                  </a:lnTo>
                  <a:lnTo>
                    <a:pt x="9176" y="46"/>
                  </a:lnTo>
                  <a:lnTo>
                    <a:pt x="9147" y="55"/>
                  </a:lnTo>
                  <a:lnTo>
                    <a:pt x="9118" y="64"/>
                  </a:lnTo>
                  <a:lnTo>
                    <a:pt x="9089" y="74"/>
                  </a:lnTo>
                  <a:lnTo>
                    <a:pt x="9060" y="84"/>
                  </a:lnTo>
                  <a:lnTo>
                    <a:pt x="9031" y="96"/>
                  </a:lnTo>
                  <a:lnTo>
                    <a:pt x="9003" y="108"/>
                  </a:lnTo>
                  <a:lnTo>
                    <a:pt x="8976" y="120"/>
                  </a:lnTo>
                  <a:lnTo>
                    <a:pt x="8948" y="134"/>
                  </a:lnTo>
                  <a:lnTo>
                    <a:pt x="8921" y="149"/>
                  </a:lnTo>
                  <a:lnTo>
                    <a:pt x="8894" y="163"/>
                  </a:lnTo>
                  <a:lnTo>
                    <a:pt x="8867" y="179"/>
                  </a:lnTo>
                  <a:lnTo>
                    <a:pt x="8841" y="195"/>
                  </a:lnTo>
                  <a:lnTo>
                    <a:pt x="8816" y="211"/>
                  </a:lnTo>
                  <a:lnTo>
                    <a:pt x="8790" y="229"/>
                  </a:lnTo>
                  <a:lnTo>
                    <a:pt x="8766" y="247"/>
                  </a:lnTo>
                  <a:lnTo>
                    <a:pt x="8741" y="267"/>
                  </a:lnTo>
                  <a:lnTo>
                    <a:pt x="8716" y="286"/>
                  </a:lnTo>
                  <a:lnTo>
                    <a:pt x="8692" y="306"/>
                  </a:lnTo>
                  <a:lnTo>
                    <a:pt x="8669" y="326"/>
                  </a:lnTo>
                  <a:lnTo>
                    <a:pt x="8646" y="348"/>
                  </a:lnTo>
                  <a:lnTo>
                    <a:pt x="8624" y="369"/>
                  </a:lnTo>
                  <a:lnTo>
                    <a:pt x="7914" y="1081"/>
                  </a:lnTo>
                  <a:lnTo>
                    <a:pt x="7892" y="1104"/>
                  </a:lnTo>
                  <a:lnTo>
                    <a:pt x="7870" y="1128"/>
                  </a:lnTo>
                  <a:lnTo>
                    <a:pt x="7850" y="1151"/>
                  </a:lnTo>
                  <a:lnTo>
                    <a:pt x="7829" y="1174"/>
                  </a:lnTo>
                  <a:lnTo>
                    <a:pt x="7810" y="1199"/>
                  </a:lnTo>
                  <a:lnTo>
                    <a:pt x="7792" y="1223"/>
                  </a:lnTo>
                  <a:lnTo>
                    <a:pt x="7773" y="1249"/>
                  </a:lnTo>
                  <a:lnTo>
                    <a:pt x="7756" y="1274"/>
                  </a:lnTo>
                  <a:lnTo>
                    <a:pt x="7739" y="1300"/>
                  </a:lnTo>
                  <a:lnTo>
                    <a:pt x="7723" y="1326"/>
                  </a:lnTo>
                  <a:lnTo>
                    <a:pt x="7707" y="1352"/>
                  </a:lnTo>
                  <a:lnTo>
                    <a:pt x="7692" y="1380"/>
                  </a:lnTo>
                  <a:lnTo>
                    <a:pt x="7678" y="1407"/>
                  </a:lnTo>
                  <a:lnTo>
                    <a:pt x="7665" y="1434"/>
                  </a:lnTo>
                  <a:lnTo>
                    <a:pt x="7652" y="1462"/>
                  </a:lnTo>
                  <a:lnTo>
                    <a:pt x="7640" y="1491"/>
                  </a:lnTo>
                  <a:lnTo>
                    <a:pt x="7629" y="1519"/>
                  </a:lnTo>
                  <a:lnTo>
                    <a:pt x="7618" y="1547"/>
                  </a:lnTo>
                  <a:lnTo>
                    <a:pt x="7608" y="1576"/>
                  </a:lnTo>
                  <a:lnTo>
                    <a:pt x="7599" y="1606"/>
                  </a:lnTo>
                  <a:lnTo>
                    <a:pt x="7591" y="1636"/>
                  </a:lnTo>
                  <a:lnTo>
                    <a:pt x="7583" y="1665"/>
                  </a:lnTo>
                  <a:lnTo>
                    <a:pt x="7576" y="1695"/>
                  </a:lnTo>
                  <a:lnTo>
                    <a:pt x="7569" y="1725"/>
                  </a:lnTo>
                  <a:lnTo>
                    <a:pt x="7564" y="1756"/>
                  </a:lnTo>
                  <a:lnTo>
                    <a:pt x="7559" y="1786"/>
                  </a:lnTo>
                  <a:lnTo>
                    <a:pt x="7555" y="1817"/>
                  </a:lnTo>
                  <a:lnTo>
                    <a:pt x="7551" y="1848"/>
                  </a:lnTo>
                  <a:lnTo>
                    <a:pt x="7549" y="1879"/>
                  </a:lnTo>
                  <a:lnTo>
                    <a:pt x="7547" y="1911"/>
                  </a:lnTo>
                  <a:lnTo>
                    <a:pt x="7546" y="1942"/>
                  </a:lnTo>
                  <a:lnTo>
                    <a:pt x="7545" y="1974"/>
                  </a:lnTo>
                  <a:lnTo>
                    <a:pt x="7546" y="2018"/>
                  </a:lnTo>
                  <a:lnTo>
                    <a:pt x="7548" y="2062"/>
                  </a:lnTo>
                  <a:lnTo>
                    <a:pt x="7552" y="2106"/>
                  </a:lnTo>
                  <a:lnTo>
                    <a:pt x="7557" y="2150"/>
                  </a:lnTo>
                  <a:lnTo>
                    <a:pt x="7564" y="2192"/>
                  </a:lnTo>
                  <a:lnTo>
                    <a:pt x="7572" y="2236"/>
                  </a:lnTo>
                  <a:lnTo>
                    <a:pt x="7582" y="2278"/>
                  </a:lnTo>
                  <a:lnTo>
                    <a:pt x="7593" y="2319"/>
                  </a:lnTo>
                  <a:lnTo>
                    <a:pt x="7605" y="2361"/>
                  </a:lnTo>
                  <a:lnTo>
                    <a:pt x="7619" y="2402"/>
                  </a:lnTo>
                  <a:lnTo>
                    <a:pt x="7634" y="2442"/>
                  </a:lnTo>
                  <a:lnTo>
                    <a:pt x="7651" y="2483"/>
                  </a:lnTo>
                  <a:lnTo>
                    <a:pt x="7669" y="2522"/>
                  </a:lnTo>
                  <a:lnTo>
                    <a:pt x="7688" y="2560"/>
                  </a:lnTo>
                  <a:lnTo>
                    <a:pt x="7710" y="2599"/>
                  </a:lnTo>
                  <a:lnTo>
                    <a:pt x="7732" y="2635"/>
                  </a:lnTo>
                  <a:lnTo>
                    <a:pt x="902" y="5377"/>
                  </a:lnTo>
                  <a:lnTo>
                    <a:pt x="860" y="5397"/>
                  </a:lnTo>
                  <a:lnTo>
                    <a:pt x="819" y="5418"/>
                  </a:lnTo>
                  <a:lnTo>
                    <a:pt x="778" y="5440"/>
                  </a:lnTo>
                  <a:lnTo>
                    <a:pt x="737" y="5462"/>
                  </a:lnTo>
                  <a:lnTo>
                    <a:pt x="699" y="5486"/>
                  </a:lnTo>
                  <a:lnTo>
                    <a:pt x="660" y="5511"/>
                  </a:lnTo>
                  <a:lnTo>
                    <a:pt x="623" y="5539"/>
                  </a:lnTo>
                  <a:lnTo>
                    <a:pt x="586" y="5566"/>
                  </a:lnTo>
                  <a:lnTo>
                    <a:pt x="550" y="5594"/>
                  </a:lnTo>
                  <a:lnTo>
                    <a:pt x="516" y="5623"/>
                  </a:lnTo>
                  <a:lnTo>
                    <a:pt x="482" y="5655"/>
                  </a:lnTo>
                  <a:lnTo>
                    <a:pt x="450" y="5686"/>
                  </a:lnTo>
                  <a:lnTo>
                    <a:pt x="417" y="5718"/>
                  </a:lnTo>
                  <a:lnTo>
                    <a:pt x="386" y="5751"/>
                  </a:lnTo>
                  <a:lnTo>
                    <a:pt x="357" y="5786"/>
                  </a:lnTo>
                  <a:lnTo>
                    <a:pt x="328" y="5821"/>
                  </a:lnTo>
                  <a:lnTo>
                    <a:pt x="301" y="5857"/>
                  </a:lnTo>
                  <a:lnTo>
                    <a:pt x="274" y="5894"/>
                  </a:lnTo>
                  <a:lnTo>
                    <a:pt x="248" y="5931"/>
                  </a:lnTo>
                  <a:lnTo>
                    <a:pt x="224" y="5969"/>
                  </a:lnTo>
                  <a:lnTo>
                    <a:pt x="200" y="6009"/>
                  </a:lnTo>
                  <a:lnTo>
                    <a:pt x="179" y="6049"/>
                  </a:lnTo>
                  <a:lnTo>
                    <a:pt x="158" y="6089"/>
                  </a:lnTo>
                  <a:lnTo>
                    <a:pt x="138" y="6131"/>
                  </a:lnTo>
                  <a:lnTo>
                    <a:pt x="120" y="6172"/>
                  </a:lnTo>
                  <a:lnTo>
                    <a:pt x="103" y="6214"/>
                  </a:lnTo>
                  <a:lnTo>
                    <a:pt x="87" y="6258"/>
                  </a:lnTo>
                  <a:lnTo>
                    <a:pt x="71" y="6301"/>
                  </a:lnTo>
                  <a:lnTo>
                    <a:pt x="58" y="6345"/>
                  </a:lnTo>
                  <a:lnTo>
                    <a:pt x="46" y="6390"/>
                  </a:lnTo>
                  <a:lnTo>
                    <a:pt x="36" y="6435"/>
                  </a:lnTo>
                  <a:lnTo>
                    <a:pt x="26" y="6481"/>
                  </a:lnTo>
                  <a:lnTo>
                    <a:pt x="18" y="6527"/>
                  </a:lnTo>
                  <a:lnTo>
                    <a:pt x="12" y="6573"/>
                  </a:lnTo>
                  <a:lnTo>
                    <a:pt x="7" y="6620"/>
                  </a:lnTo>
                  <a:lnTo>
                    <a:pt x="3" y="6666"/>
                  </a:lnTo>
                  <a:lnTo>
                    <a:pt x="1" y="6712"/>
                  </a:lnTo>
                  <a:lnTo>
                    <a:pt x="0" y="6759"/>
                  </a:lnTo>
                  <a:lnTo>
                    <a:pt x="1" y="6804"/>
                  </a:lnTo>
                  <a:lnTo>
                    <a:pt x="3" y="6850"/>
                  </a:lnTo>
                  <a:lnTo>
                    <a:pt x="6" y="6896"/>
                  </a:lnTo>
                  <a:lnTo>
                    <a:pt x="11" y="6941"/>
                  </a:lnTo>
                  <a:lnTo>
                    <a:pt x="17" y="6987"/>
                  </a:lnTo>
                  <a:lnTo>
                    <a:pt x="24" y="7032"/>
                  </a:lnTo>
                  <a:lnTo>
                    <a:pt x="33" y="7076"/>
                  </a:lnTo>
                  <a:lnTo>
                    <a:pt x="43" y="7121"/>
                  </a:lnTo>
                  <a:lnTo>
                    <a:pt x="55" y="7165"/>
                  </a:lnTo>
                  <a:lnTo>
                    <a:pt x="67" y="7209"/>
                  </a:lnTo>
                  <a:lnTo>
                    <a:pt x="81" y="7253"/>
                  </a:lnTo>
                  <a:lnTo>
                    <a:pt x="98" y="7295"/>
                  </a:lnTo>
                  <a:lnTo>
                    <a:pt x="114" y="7337"/>
                  </a:lnTo>
                  <a:lnTo>
                    <a:pt x="132" y="7380"/>
                  </a:lnTo>
                  <a:lnTo>
                    <a:pt x="152" y="7421"/>
                  </a:lnTo>
                  <a:lnTo>
                    <a:pt x="172" y="7462"/>
                  </a:lnTo>
                  <a:lnTo>
                    <a:pt x="194" y="7503"/>
                  </a:lnTo>
                  <a:lnTo>
                    <a:pt x="217" y="7542"/>
                  </a:lnTo>
                  <a:lnTo>
                    <a:pt x="241" y="7581"/>
                  </a:lnTo>
                  <a:lnTo>
                    <a:pt x="268" y="7620"/>
                  </a:lnTo>
                  <a:lnTo>
                    <a:pt x="294" y="7658"/>
                  </a:lnTo>
                  <a:lnTo>
                    <a:pt x="322" y="7695"/>
                  </a:lnTo>
                  <a:lnTo>
                    <a:pt x="351" y="7732"/>
                  </a:lnTo>
                  <a:lnTo>
                    <a:pt x="382" y="7767"/>
                  </a:lnTo>
                  <a:lnTo>
                    <a:pt x="413" y="7801"/>
                  </a:lnTo>
                  <a:lnTo>
                    <a:pt x="447" y="7835"/>
                  </a:lnTo>
                  <a:lnTo>
                    <a:pt x="6844" y="14177"/>
                  </a:lnTo>
                  <a:lnTo>
                    <a:pt x="6871" y="14203"/>
                  </a:lnTo>
                  <a:lnTo>
                    <a:pt x="6897" y="14228"/>
                  </a:lnTo>
                  <a:lnTo>
                    <a:pt x="6924" y="14252"/>
                  </a:lnTo>
                  <a:lnTo>
                    <a:pt x="6952" y="14275"/>
                  </a:lnTo>
                  <a:lnTo>
                    <a:pt x="6979" y="14298"/>
                  </a:lnTo>
                  <a:lnTo>
                    <a:pt x="7008" y="14320"/>
                  </a:lnTo>
                  <a:lnTo>
                    <a:pt x="7038" y="14341"/>
                  </a:lnTo>
                  <a:lnTo>
                    <a:pt x="7067" y="14362"/>
                  </a:lnTo>
                  <a:lnTo>
                    <a:pt x="7097" y="14381"/>
                  </a:lnTo>
                  <a:lnTo>
                    <a:pt x="7127" y="14400"/>
                  </a:lnTo>
                  <a:lnTo>
                    <a:pt x="7157" y="14418"/>
                  </a:lnTo>
                  <a:lnTo>
                    <a:pt x="7188" y="14436"/>
                  </a:lnTo>
                  <a:lnTo>
                    <a:pt x="7221" y="14453"/>
                  </a:lnTo>
                  <a:lnTo>
                    <a:pt x="7252" y="14469"/>
                  </a:lnTo>
                  <a:lnTo>
                    <a:pt x="7284" y="14484"/>
                  </a:lnTo>
                  <a:lnTo>
                    <a:pt x="7316" y="14499"/>
                  </a:lnTo>
                  <a:lnTo>
                    <a:pt x="7349" y="14512"/>
                  </a:lnTo>
                  <a:lnTo>
                    <a:pt x="7383" y="14525"/>
                  </a:lnTo>
                  <a:lnTo>
                    <a:pt x="7416" y="14537"/>
                  </a:lnTo>
                  <a:lnTo>
                    <a:pt x="7450" y="14548"/>
                  </a:lnTo>
                  <a:lnTo>
                    <a:pt x="7484" y="14558"/>
                  </a:lnTo>
                  <a:lnTo>
                    <a:pt x="7518" y="14569"/>
                  </a:lnTo>
                  <a:lnTo>
                    <a:pt x="7553" y="14578"/>
                  </a:lnTo>
                  <a:lnTo>
                    <a:pt x="7588" y="14586"/>
                  </a:lnTo>
                  <a:lnTo>
                    <a:pt x="7623" y="14593"/>
                  </a:lnTo>
                  <a:lnTo>
                    <a:pt x="7657" y="14599"/>
                  </a:lnTo>
                  <a:lnTo>
                    <a:pt x="7693" y="14605"/>
                  </a:lnTo>
                  <a:lnTo>
                    <a:pt x="7729" y="14609"/>
                  </a:lnTo>
                  <a:lnTo>
                    <a:pt x="7765" y="14613"/>
                  </a:lnTo>
                  <a:lnTo>
                    <a:pt x="7800" y="14616"/>
                  </a:lnTo>
                  <a:lnTo>
                    <a:pt x="7836" y="14618"/>
                  </a:lnTo>
                  <a:lnTo>
                    <a:pt x="7872" y="14619"/>
                  </a:lnTo>
                  <a:lnTo>
                    <a:pt x="7882" y="14620"/>
                  </a:lnTo>
                  <a:lnTo>
                    <a:pt x="7892" y="14620"/>
                  </a:lnTo>
                  <a:lnTo>
                    <a:pt x="7903" y="14620"/>
                  </a:lnTo>
                  <a:lnTo>
                    <a:pt x="7911" y="14620"/>
                  </a:lnTo>
                  <a:lnTo>
                    <a:pt x="7949" y="14619"/>
                  </a:lnTo>
                  <a:lnTo>
                    <a:pt x="7987" y="14618"/>
                  </a:lnTo>
                  <a:lnTo>
                    <a:pt x="8025" y="14616"/>
                  </a:lnTo>
                  <a:lnTo>
                    <a:pt x="8065" y="14612"/>
                  </a:lnTo>
                  <a:lnTo>
                    <a:pt x="8103" y="14608"/>
                  </a:lnTo>
                  <a:lnTo>
                    <a:pt x="8141" y="14602"/>
                  </a:lnTo>
                  <a:lnTo>
                    <a:pt x="8179" y="14596"/>
                  </a:lnTo>
                  <a:lnTo>
                    <a:pt x="8219" y="14589"/>
                  </a:lnTo>
                  <a:lnTo>
                    <a:pt x="8265" y="14578"/>
                  </a:lnTo>
                  <a:lnTo>
                    <a:pt x="8311" y="14566"/>
                  </a:lnTo>
                  <a:lnTo>
                    <a:pt x="8356" y="14552"/>
                  </a:lnTo>
                  <a:lnTo>
                    <a:pt x="8401" y="14538"/>
                  </a:lnTo>
                  <a:lnTo>
                    <a:pt x="8445" y="14522"/>
                  </a:lnTo>
                  <a:lnTo>
                    <a:pt x="8489" y="14505"/>
                  </a:lnTo>
                  <a:lnTo>
                    <a:pt x="8531" y="14487"/>
                  </a:lnTo>
                  <a:lnTo>
                    <a:pt x="8574" y="14467"/>
                  </a:lnTo>
                  <a:lnTo>
                    <a:pt x="8616" y="14446"/>
                  </a:lnTo>
                  <a:lnTo>
                    <a:pt x="8656" y="14423"/>
                  </a:lnTo>
                  <a:lnTo>
                    <a:pt x="8696" y="14400"/>
                  </a:lnTo>
                  <a:lnTo>
                    <a:pt x="8736" y="14375"/>
                  </a:lnTo>
                  <a:lnTo>
                    <a:pt x="8774" y="14350"/>
                  </a:lnTo>
                  <a:lnTo>
                    <a:pt x="8811" y="14323"/>
                  </a:lnTo>
                  <a:lnTo>
                    <a:pt x="8847" y="14294"/>
                  </a:lnTo>
                  <a:lnTo>
                    <a:pt x="8883" y="14265"/>
                  </a:lnTo>
                  <a:lnTo>
                    <a:pt x="8918" y="14235"/>
                  </a:lnTo>
                  <a:lnTo>
                    <a:pt x="8952" y="14204"/>
                  </a:lnTo>
                  <a:lnTo>
                    <a:pt x="8985" y="14171"/>
                  </a:lnTo>
                  <a:lnTo>
                    <a:pt x="9017" y="14138"/>
                  </a:lnTo>
                  <a:lnTo>
                    <a:pt x="9047" y="14104"/>
                  </a:lnTo>
                  <a:lnTo>
                    <a:pt x="9078" y="14068"/>
                  </a:lnTo>
                  <a:lnTo>
                    <a:pt x="9106" y="14032"/>
                  </a:lnTo>
                  <a:lnTo>
                    <a:pt x="9134" y="13995"/>
                  </a:lnTo>
                  <a:lnTo>
                    <a:pt x="9160" y="13957"/>
                  </a:lnTo>
                  <a:lnTo>
                    <a:pt x="9186" y="13918"/>
                  </a:lnTo>
                  <a:lnTo>
                    <a:pt x="9210" y="13878"/>
                  </a:lnTo>
                  <a:lnTo>
                    <a:pt x="9232" y="13838"/>
                  </a:lnTo>
                  <a:lnTo>
                    <a:pt x="9255" y="13796"/>
                  </a:lnTo>
                  <a:lnTo>
                    <a:pt x="9276" y="13754"/>
                  </a:lnTo>
                  <a:lnTo>
                    <a:pt x="9295" y="13711"/>
                  </a:lnTo>
                  <a:lnTo>
                    <a:pt x="9313" y="13666"/>
                  </a:lnTo>
                  <a:lnTo>
                    <a:pt x="12000" y="6923"/>
                  </a:lnTo>
                  <a:lnTo>
                    <a:pt x="12038" y="6948"/>
                  </a:lnTo>
                  <a:lnTo>
                    <a:pt x="12077" y="6970"/>
                  </a:lnTo>
                  <a:lnTo>
                    <a:pt x="12118" y="6993"/>
                  </a:lnTo>
                  <a:lnTo>
                    <a:pt x="12158" y="7012"/>
                  </a:lnTo>
                  <a:lnTo>
                    <a:pt x="12199" y="7031"/>
                  </a:lnTo>
                  <a:lnTo>
                    <a:pt x="12241" y="7047"/>
                  </a:lnTo>
                  <a:lnTo>
                    <a:pt x="12284" y="7063"/>
                  </a:lnTo>
                  <a:lnTo>
                    <a:pt x="12327" y="7076"/>
                  </a:lnTo>
                  <a:lnTo>
                    <a:pt x="12370" y="7088"/>
                  </a:lnTo>
                  <a:lnTo>
                    <a:pt x="12414" y="7099"/>
                  </a:lnTo>
                  <a:lnTo>
                    <a:pt x="12459" y="7109"/>
                  </a:lnTo>
                  <a:lnTo>
                    <a:pt x="12504" y="7116"/>
                  </a:lnTo>
                  <a:lnTo>
                    <a:pt x="12549" y="7122"/>
                  </a:lnTo>
                  <a:lnTo>
                    <a:pt x="12595" y="7126"/>
                  </a:lnTo>
                  <a:lnTo>
                    <a:pt x="12642" y="7129"/>
                  </a:lnTo>
                  <a:lnTo>
                    <a:pt x="12688" y="7130"/>
                  </a:lnTo>
                  <a:lnTo>
                    <a:pt x="12719" y="7129"/>
                  </a:lnTo>
                  <a:lnTo>
                    <a:pt x="12750" y="7128"/>
                  </a:lnTo>
                  <a:lnTo>
                    <a:pt x="12781" y="7126"/>
                  </a:lnTo>
                  <a:lnTo>
                    <a:pt x="12813" y="7123"/>
                  </a:lnTo>
                  <a:lnTo>
                    <a:pt x="12844" y="7120"/>
                  </a:lnTo>
                  <a:lnTo>
                    <a:pt x="12874" y="7116"/>
                  </a:lnTo>
                  <a:lnTo>
                    <a:pt x="12905" y="7111"/>
                  </a:lnTo>
                  <a:lnTo>
                    <a:pt x="12935" y="7105"/>
                  </a:lnTo>
                  <a:lnTo>
                    <a:pt x="12966" y="7098"/>
                  </a:lnTo>
                  <a:lnTo>
                    <a:pt x="12995" y="7091"/>
                  </a:lnTo>
                  <a:lnTo>
                    <a:pt x="13025" y="7083"/>
                  </a:lnTo>
                  <a:lnTo>
                    <a:pt x="13054" y="7075"/>
                  </a:lnTo>
                  <a:lnTo>
                    <a:pt x="13083" y="7066"/>
                  </a:lnTo>
                  <a:lnTo>
                    <a:pt x="13112" y="7056"/>
                  </a:lnTo>
                  <a:lnTo>
                    <a:pt x="13141" y="7045"/>
                  </a:lnTo>
                  <a:lnTo>
                    <a:pt x="13170" y="7034"/>
                  </a:lnTo>
                  <a:lnTo>
                    <a:pt x="13198" y="7022"/>
                  </a:lnTo>
                  <a:lnTo>
                    <a:pt x="13225" y="7009"/>
                  </a:lnTo>
                  <a:lnTo>
                    <a:pt x="13253" y="6996"/>
                  </a:lnTo>
                  <a:lnTo>
                    <a:pt x="13280" y="6981"/>
                  </a:lnTo>
                  <a:lnTo>
                    <a:pt x="13307" y="6966"/>
                  </a:lnTo>
                  <a:lnTo>
                    <a:pt x="13334" y="6950"/>
                  </a:lnTo>
                  <a:lnTo>
                    <a:pt x="13360" y="6934"/>
                  </a:lnTo>
                  <a:lnTo>
                    <a:pt x="13385" y="6918"/>
                  </a:lnTo>
                  <a:lnTo>
                    <a:pt x="13410" y="6900"/>
                  </a:lnTo>
                  <a:lnTo>
                    <a:pt x="13435" y="6882"/>
                  </a:lnTo>
                  <a:lnTo>
                    <a:pt x="13460" y="6863"/>
                  </a:lnTo>
                  <a:lnTo>
                    <a:pt x="13485" y="6843"/>
                  </a:lnTo>
                  <a:lnTo>
                    <a:pt x="13508" y="6823"/>
                  </a:lnTo>
                  <a:lnTo>
                    <a:pt x="13532" y="6803"/>
                  </a:lnTo>
                  <a:lnTo>
                    <a:pt x="13554" y="6781"/>
                  </a:lnTo>
                  <a:lnTo>
                    <a:pt x="13577" y="6759"/>
                  </a:lnTo>
                  <a:lnTo>
                    <a:pt x="14285" y="6050"/>
                  </a:lnTo>
                  <a:lnTo>
                    <a:pt x="14307" y="6028"/>
                  </a:lnTo>
                  <a:lnTo>
                    <a:pt x="14329" y="6005"/>
                  </a:lnTo>
                  <a:lnTo>
                    <a:pt x="14350" y="5980"/>
                  </a:lnTo>
                  <a:lnTo>
                    <a:pt x="14370" y="5957"/>
                  </a:lnTo>
                  <a:lnTo>
                    <a:pt x="14389" y="5932"/>
                  </a:lnTo>
                  <a:lnTo>
                    <a:pt x="14408" y="5908"/>
                  </a:lnTo>
                  <a:lnTo>
                    <a:pt x="14426" y="5883"/>
                  </a:lnTo>
                  <a:lnTo>
                    <a:pt x="14444" y="5857"/>
                  </a:lnTo>
                  <a:lnTo>
                    <a:pt x="14460" y="5831"/>
                  </a:lnTo>
                  <a:lnTo>
                    <a:pt x="14477" y="5805"/>
                  </a:lnTo>
                  <a:lnTo>
                    <a:pt x="14493" y="5778"/>
                  </a:lnTo>
                  <a:lnTo>
                    <a:pt x="14508" y="5751"/>
                  </a:lnTo>
                  <a:lnTo>
                    <a:pt x="14522" y="5724"/>
                  </a:lnTo>
                  <a:lnTo>
                    <a:pt x="14535" y="5696"/>
                  </a:lnTo>
                  <a:lnTo>
                    <a:pt x="14548" y="5668"/>
                  </a:lnTo>
                  <a:lnTo>
                    <a:pt x="14560" y="5640"/>
                  </a:lnTo>
                  <a:lnTo>
                    <a:pt x="14572" y="5611"/>
                  </a:lnTo>
                  <a:lnTo>
                    <a:pt x="14582" y="5583"/>
                  </a:lnTo>
                  <a:lnTo>
                    <a:pt x="14592" y="5554"/>
                  </a:lnTo>
                  <a:lnTo>
                    <a:pt x="14602" y="5525"/>
                  </a:lnTo>
                  <a:lnTo>
                    <a:pt x="14610" y="5494"/>
                  </a:lnTo>
                  <a:lnTo>
                    <a:pt x="14618" y="5465"/>
                  </a:lnTo>
                  <a:lnTo>
                    <a:pt x="14625" y="5435"/>
                  </a:lnTo>
                  <a:lnTo>
                    <a:pt x="14631" y="5405"/>
                  </a:lnTo>
                  <a:lnTo>
                    <a:pt x="14637" y="5373"/>
                  </a:lnTo>
                  <a:lnTo>
                    <a:pt x="14642" y="5343"/>
                  </a:lnTo>
                  <a:lnTo>
                    <a:pt x="14646" y="5312"/>
                  </a:lnTo>
                  <a:lnTo>
                    <a:pt x="14649" y="5282"/>
                  </a:lnTo>
                  <a:lnTo>
                    <a:pt x="14652" y="5250"/>
                  </a:lnTo>
                  <a:lnTo>
                    <a:pt x="14654" y="5219"/>
                  </a:lnTo>
                  <a:lnTo>
                    <a:pt x="14656" y="5187"/>
                  </a:lnTo>
                  <a:lnTo>
                    <a:pt x="14656" y="5156"/>
                  </a:lnTo>
                  <a:lnTo>
                    <a:pt x="14656" y="5124"/>
                  </a:lnTo>
                  <a:lnTo>
                    <a:pt x="14654" y="5092"/>
                  </a:lnTo>
                  <a:lnTo>
                    <a:pt x="14652" y="5061"/>
                  </a:lnTo>
                  <a:lnTo>
                    <a:pt x="14649" y="5030"/>
                  </a:lnTo>
                  <a:lnTo>
                    <a:pt x="14646" y="4999"/>
                  </a:lnTo>
                  <a:lnTo>
                    <a:pt x="14642" y="4968"/>
                  </a:lnTo>
                  <a:lnTo>
                    <a:pt x="14637" y="4938"/>
                  </a:lnTo>
                  <a:lnTo>
                    <a:pt x="14631" y="4908"/>
                  </a:lnTo>
                  <a:lnTo>
                    <a:pt x="14625" y="4877"/>
                  </a:lnTo>
                  <a:lnTo>
                    <a:pt x="14618" y="4847"/>
                  </a:lnTo>
                  <a:lnTo>
                    <a:pt x="14610" y="4817"/>
                  </a:lnTo>
                  <a:lnTo>
                    <a:pt x="14602" y="4788"/>
                  </a:lnTo>
                  <a:lnTo>
                    <a:pt x="14592" y="4758"/>
                  </a:lnTo>
                  <a:lnTo>
                    <a:pt x="14583" y="4729"/>
                  </a:lnTo>
                  <a:lnTo>
                    <a:pt x="14572" y="4701"/>
                  </a:lnTo>
                  <a:lnTo>
                    <a:pt x="14561" y="4672"/>
                  </a:lnTo>
                  <a:lnTo>
                    <a:pt x="14549" y="4643"/>
                  </a:lnTo>
                  <a:lnTo>
                    <a:pt x="14536" y="4616"/>
                  </a:lnTo>
                  <a:lnTo>
                    <a:pt x="14523" y="4589"/>
                  </a:lnTo>
                  <a:lnTo>
                    <a:pt x="14509" y="4562"/>
                  </a:lnTo>
                  <a:lnTo>
                    <a:pt x="14494" y="4534"/>
                  </a:lnTo>
                  <a:lnTo>
                    <a:pt x="14478" y="4508"/>
                  </a:lnTo>
                  <a:lnTo>
                    <a:pt x="14462" y="4482"/>
                  </a:lnTo>
                  <a:lnTo>
                    <a:pt x="14445" y="4456"/>
                  </a:lnTo>
                  <a:lnTo>
                    <a:pt x="14428" y="4431"/>
                  </a:lnTo>
                  <a:lnTo>
                    <a:pt x="14410" y="4405"/>
                  </a:lnTo>
                  <a:lnTo>
                    <a:pt x="14391" y="4381"/>
                  </a:lnTo>
                  <a:lnTo>
                    <a:pt x="14372" y="4357"/>
                  </a:lnTo>
                  <a:lnTo>
                    <a:pt x="14352" y="4333"/>
                  </a:lnTo>
                  <a:lnTo>
                    <a:pt x="14331" y="4310"/>
                  </a:lnTo>
                  <a:lnTo>
                    <a:pt x="14309" y="4287"/>
                  </a:lnTo>
                  <a:lnTo>
                    <a:pt x="14288" y="4265"/>
                  </a:lnTo>
                  <a:lnTo>
                    <a:pt x="10402"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53" name="Freeform 229"/>
            <p:cNvSpPr>
              <a:spLocks noEditPoints="1"/>
            </p:cNvSpPr>
            <p:nvPr>
              <p:custDataLst>
                <p:tags r:id="rId21"/>
              </p:custDataLst>
            </p:nvPr>
          </p:nvSpPr>
          <p:spPr bwMode="auto">
            <a:xfrm>
              <a:off x="7127875" y="4497388"/>
              <a:ext cx="107950" cy="107950"/>
            </a:xfrm>
            <a:custGeom>
              <a:avLst/>
              <a:gdLst>
                <a:gd name="T0" fmla="*/ 1409 w 2514"/>
                <a:gd name="T1" fmla="*/ 519 h 2521"/>
                <a:gd name="T2" fmla="*/ 1584 w 2514"/>
                <a:gd name="T3" fmla="*/ 579 h 2521"/>
                <a:gd name="T4" fmla="*/ 1737 w 2514"/>
                <a:gd name="T5" fmla="*/ 677 h 2521"/>
                <a:gd name="T6" fmla="*/ 1862 w 2514"/>
                <a:gd name="T7" fmla="*/ 808 h 2521"/>
                <a:gd name="T8" fmla="*/ 1952 w 2514"/>
                <a:gd name="T9" fmla="*/ 966 h 2521"/>
                <a:gd name="T10" fmla="*/ 2002 w 2514"/>
                <a:gd name="T11" fmla="*/ 1145 h 2521"/>
                <a:gd name="T12" fmla="*/ 2007 w 2514"/>
                <a:gd name="T13" fmla="*/ 1338 h 2521"/>
                <a:gd name="T14" fmla="*/ 1966 w 2514"/>
                <a:gd name="T15" fmla="*/ 1520 h 2521"/>
                <a:gd name="T16" fmla="*/ 1883 w 2514"/>
                <a:gd name="T17" fmla="*/ 1683 h 2521"/>
                <a:gd name="T18" fmla="*/ 1765 w 2514"/>
                <a:gd name="T19" fmla="*/ 1820 h 2521"/>
                <a:gd name="T20" fmla="*/ 1617 w 2514"/>
                <a:gd name="T21" fmla="*/ 1925 h 2521"/>
                <a:gd name="T22" fmla="*/ 1446 w 2514"/>
                <a:gd name="T23" fmla="*/ 1992 h 2521"/>
                <a:gd name="T24" fmla="*/ 1257 w 2514"/>
                <a:gd name="T25" fmla="*/ 2017 h 2521"/>
                <a:gd name="T26" fmla="*/ 1069 w 2514"/>
                <a:gd name="T27" fmla="*/ 1992 h 2521"/>
                <a:gd name="T28" fmla="*/ 897 w 2514"/>
                <a:gd name="T29" fmla="*/ 1925 h 2521"/>
                <a:gd name="T30" fmla="*/ 750 w 2514"/>
                <a:gd name="T31" fmla="*/ 1820 h 2521"/>
                <a:gd name="T32" fmla="*/ 631 w 2514"/>
                <a:gd name="T33" fmla="*/ 1683 h 2521"/>
                <a:gd name="T34" fmla="*/ 549 w 2514"/>
                <a:gd name="T35" fmla="*/ 1520 h 2521"/>
                <a:gd name="T36" fmla="*/ 507 w 2514"/>
                <a:gd name="T37" fmla="*/ 1338 h 2521"/>
                <a:gd name="T38" fmla="*/ 512 w 2514"/>
                <a:gd name="T39" fmla="*/ 1145 h 2521"/>
                <a:gd name="T40" fmla="*/ 562 w 2514"/>
                <a:gd name="T41" fmla="*/ 966 h 2521"/>
                <a:gd name="T42" fmla="*/ 652 w 2514"/>
                <a:gd name="T43" fmla="*/ 808 h 2521"/>
                <a:gd name="T44" fmla="*/ 777 w 2514"/>
                <a:gd name="T45" fmla="*/ 677 h 2521"/>
                <a:gd name="T46" fmla="*/ 930 w 2514"/>
                <a:gd name="T47" fmla="*/ 579 h 2521"/>
                <a:gd name="T48" fmla="*/ 1105 w 2514"/>
                <a:gd name="T49" fmla="*/ 519 h 2521"/>
                <a:gd name="T50" fmla="*/ 1257 w 2514"/>
                <a:gd name="T51" fmla="*/ 2521 h 2521"/>
                <a:gd name="T52" fmla="*/ 1571 w 2514"/>
                <a:gd name="T53" fmla="*/ 2481 h 2521"/>
                <a:gd name="T54" fmla="*/ 1856 w 2514"/>
                <a:gd name="T55" fmla="*/ 2368 h 2521"/>
                <a:gd name="T56" fmla="*/ 2102 w 2514"/>
                <a:gd name="T57" fmla="*/ 2193 h 2521"/>
                <a:gd name="T58" fmla="*/ 2299 w 2514"/>
                <a:gd name="T59" fmla="*/ 1964 h 2521"/>
                <a:gd name="T60" fmla="*/ 2438 w 2514"/>
                <a:gd name="T61" fmla="*/ 1693 h 2521"/>
                <a:gd name="T62" fmla="*/ 2508 w 2514"/>
                <a:gd name="T63" fmla="*/ 1389 h 2521"/>
                <a:gd name="T64" fmla="*/ 2500 w 2514"/>
                <a:gd name="T65" fmla="*/ 1069 h 2521"/>
                <a:gd name="T66" fmla="*/ 2416 w 2514"/>
                <a:gd name="T67" fmla="*/ 770 h 2521"/>
                <a:gd name="T68" fmla="*/ 2264 w 2514"/>
                <a:gd name="T69" fmla="*/ 506 h 2521"/>
                <a:gd name="T70" fmla="*/ 2057 w 2514"/>
                <a:gd name="T71" fmla="*/ 288 h 2521"/>
                <a:gd name="T72" fmla="*/ 1801 w 2514"/>
                <a:gd name="T73" fmla="*/ 124 h 2521"/>
                <a:gd name="T74" fmla="*/ 1510 w 2514"/>
                <a:gd name="T75" fmla="*/ 25 h 2521"/>
                <a:gd name="T76" fmla="*/ 1193 w 2514"/>
                <a:gd name="T77" fmla="*/ 2 h 2521"/>
                <a:gd name="T78" fmla="*/ 884 w 2514"/>
                <a:gd name="T79" fmla="*/ 56 h 2521"/>
                <a:gd name="T80" fmla="*/ 606 w 2514"/>
                <a:gd name="T81" fmla="*/ 182 h 2521"/>
                <a:gd name="T82" fmla="*/ 369 w 2514"/>
                <a:gd name="T83" fmla="*/ 369 h 2521"/>
                <a:gd name="T84" fmla="*/ 182 w 2514"/>
                <a:gd name="T85" fmla="*/ 607 h 2521"/>
                <a:gd name="T86" fmla="*/ 57 w 2514"/>
                <a:gd name="T87" fmla="*/ 886 h 2521"/>
                <a:gd name="T88" fmla="*/ 2 w 2514"/>
                <a:gd name="T89" fmla="*/ 1196 h 2521"/>
                <a:gd name="T90" fmla="*/ 26 w 2514"/>
                <a:gd name="T91" fmla="*/ 1514 h 2521"/>
                <a:gd name="T92" fmla="*/ 124 w 2514"/>
                <a:gd name="T93" fmla="*/ 1806 h 2521"/>
                <a:gd name="T94" fmla="*/ 287 w 2514"/>
                <a:gd name="T95" fmla="*/ 2062 h 2521"/>
                <a:gd name="T96" fmla="*/ 506 w 2514"/>
                <a:gd name="T97" fmla="*/ 2270 h 2521"/>
                <a:gd name="T98" fmla="*/ 768 w 2514"/>
                <a:gd name="T99" fmla="*/ 2422 h 2521"/>
                <a:gd name="T100" fmla="*/ 1066 w 2514"/>
                <a:gd name="T101" fmla="*/ 2507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4" h="2521">
                  <a:moveTo>
                    <a:pt x="1257" y="504"/>
                  </a:moveTo>
                  <a:lnTo>
                    <a:pt x="1296" y="505"/>
                  </a:lnTo>
                  <a:lnTo>
                    <a:pt x="1334" y="508"/>
                  </a:lnTo>
                  <a:lnTo>
                    <a:pt x="1372" y="513"/>
                  </a:lnTo>
                  <a:lnTo>
                    <a:pt x="1409" y="519"/>
                  </a:lnTo>
                  <a:lnTo>
                    <a:pt x="1446" y="528"/>
                  </a:lnTo>
                  <a:lnTo>
                    <a:pt x="1481" y="538"/>
                  </a:lnTo>
                  <a:lnTo>
                    <a:pt x="1517" y="551"/>
                  </a:lnTo>
                  <a:lnTo>
                    <a:pt x="1551" y="564"/>
                  </a:lnTo>
                  <a:lnTo>
                    <a:pt x="1584" y="579"/>
                  </a:lnTo>
                  <a:lnTo>
                    <a:pt x="1617" y="596"/>
                  </a:lnTo>
                  <a:lnTo>
                    <a:pt x="1648" y="614"/>
                  </a:lnTo>
                  <a:lnTo>
                    <a:pt x="1679" y="633"/>
                  </a:lnTo>
                  <a:lnTo>
                    <a:pt x="1709" y="654"/>
                  </a:lnTo>
                  <a:lnTo>
                    <a:pt x="1737" y="677"/>
                  </a:lnTo>
                  <a:lnTo>
                    <a:pt x="1765" y="701"/>
                  </a:lnTo>
                  <a:lnTo>
                    <a:pt x="1791" y="726"/>
                  </a:lnTo>
                  <a:lnTo>
                    <a:pt x="1815" y="752"/>
                  </a:lnTo>
                  <a:lnTo>
                    <a:pt x="1839" y="779"/>
                  </a:lnTo>
                  <a:lnTo>
                    <a:pt x="1862" y="808"/>
                  </a:lnTo>
                  <a:lnTo>
                    <a:pt x="1883" y="838"/>
                  </a:lnTo>
                  <a:lnTo>
                    <a:pt x="1903" y="868"/>
                  </a:lnTo>
                  <a:lnTo>
                    <a:pt x="1921" y="900"/>
                  </a:lnTo>
                  <a:lnTo>
                    <a:pt x="1937" y="933"/>
                  </a:lnTo>
                  <a:lnTo>
                    <a:pt x="1952" y="966"/>
                  </a:lnTo>
                  <a:lnTo>
                    <a:pt x="1966" y="1000"/>
                  </a:lnTo>
                  <a:lnTo>
                    <a:pt x="1977" y="1035"/>
                  </a:lnTo>
                  <a:lnTo>
                    <a:pt x="1988" y="1072"/>
                  </a:lnTo>
                  <a:lnTo>
                    <a:pt x="1996" y="1108"/>
                  </a:lnTo>
                  <a:lnTo>
                    <a:pt x="2002" y="1145"/>
                  </a:lnTo>
                  <a:lnTo>
                    <a:pt x="2007" y="1183"/>
                  </a:lnTo>
                  <a:lnTo>
                    <a:pt x="2010" y="1221"/>
                  </a:lnTo>
                  <a:lnTo>
                    <a:pt x="2011" y="1260"/>
                  </a:lnTo>
                  <a:lnTo>
                    <a:pt x="2010" y="1300"/>
                  </a:lnTo>
                  <a:lnTo>
                    <a:pt x="2007" y="1338"/>
                  </a:lnTo>
                  <a:lnTo>
                    <a:pt x="2002" y="1375"/>
                  </a:lnTo>
                  <a:lnTo>
                    <a:pt x="1996" y="1413"/>
                  </a:lnTo>
                  <a:lnTo>
                    <a:pt x="1988" y="1449"/>
                  </a:lnTo>
                  <a:lnTo>
                    <a:pt x="1977" y="1485"/>
                  </a:lnTo>
                  <a:lnTo>
                    <a:pt x="1966" y="1520"/>
                  </a:lnTo>
                  <a:lnTo>
                    <a:pt x="1952" y="1555"/>
                  </a:lnTo>
                  <a:lnTo>
                    <a:pt x="1937" y="1588"/>
                  </a:lnTo>
                  <a:lnTo>
                    <a:pt x="1921" y="1620"/>
                  </a:lnTo>
                  <a:lnTo>
                    <a:pt x="1903" y="1653"/>
                  </a:lnTo>
                  <a:lnTo>
                    <a:pt x="1883" y="1683"/>
                  </a:lnTo>
                  <a:lnTo>
                    <a:pt x="1862" y="1713"/>
                  </a:lnTo>
                  <a:lnTo>
                    <a:pt x="1839" y="1741"/>
                  </a:lnTo>
                  <a:lnTo>
                    <a:pt x="1815" y="1768"/>
                  </a:lnTo>
                  <a:lnTo>
                    <a:pt x="1791" y="1795"/>
                  </a:lnTo>
                  <a:lnTo>
                    <a:pt x="1765" y="1820"/>
                  </a:lnTo>
                  <a:lnTo>
                    <a:pt x="1737" y="1844"/>
                  </a:lnTo>
                  <a:lnTo>
                    <a:pt x="1709" y="1866"/>
                  </a:lnTo>
                  <a:lnTo>
                    <a:pt x="1679" y="1887"/>
                  </a:lnTo>
                  <a:lnTo>
                    <a:pt x="1648" y="1907"/>
                  </a:lnTo>
                  <a:lnTo>
                    <a:pt x="1617" y="1925"/>
                  </a:lnTo>
                  <a:lnTo>
                    <a:pt x="1584" y="1942"/>
                  </a:lnTo>
                  <a:lnTo>
                    <a:pt x="1551" y="1957"/>
                  </a:lnTo>
                  <a:lnTo>
                    <a:pt x="1517" y="1970"/>
                  </a:lnTo>
                  <a:lnTo>
                    <a:pt x="1481" y="1982"/>
                  </a:lnTo>
                  <a:lnTo>
                    <a:pt x="1446" y="1992"/>
                  </a:lnTo>
                  <a:lnTo>
                    <a:pt x="1409" y="2001"/>
                  </a:lnTo>
                  <a:lnTo>
                    <a:pt x="1372" y="2007"/>
                  </a:lnTo>
                  <a:lnTo>
                    <a:pt x="1334" y="2012"/>
                  </a:lnTo>
                  <a:lnTo>
                    <a:pt x="1296" y="2015"/>
                  </a:lnTo>
                  <a:lnTo>
                    <a:pt x="1257" y="2017"/>
                  </a:lnTo>
                  <a:lnTo>
                    <a:pt x="1219" y="2015"/>
                  </a:lnTo>
                  <a:lnTo>
                    <a:pt x="1180" y="2012"/>
                  </a:lnTo>
                  <a:lnTo>
                    <a:pt x="1142" y="2007"/>
                  </a:lnTo>
                  <a:lnTo>
                    <a:pt x="1105" y="2001"/>
                  </a:lnTo>
                  <a:lnTo>
                    <a:pt x="1069" y="1992"/>
                  </a:lnTo>
                  <a:lnTo>
                    <a:pt x="1033" y="1982"/>
                  </a:lnTo>
                  <a:lnTo>
                    <a:pt x="997" y="1970"/>
                  </a:lnTo>
                  <a:lnTo>
                    <a:pt x="963" y="1957"/>
                  </a:lnTo>
                  <a:lnTo>
                    <a:pt x="930" y="1942"/>
                  </a:lnTo>
                  <a:lnTo>
                    <a:pt x="897" y="1925"/>
                  </a:lnTo>
                  <a:lnTo>
                    <a:pt x="866" y="1907"/>
                  </a:lnTo>
                  <a:lnTo>
                    <a:pt x="835" y="1887"/>
                  </a:lnTo>
                  <a:lnTo>
                    <a:pt x="805" y="1866"/>
                  </a:lnTo>
                  <a:lnTo>
                    <a:pt x="777" y="1844"/>
                  </a:lnTo>
                  <a:lnTo>
                    <a:pt x="750" y="1820"/>
                  </a:lnTo>
                  <a:lnTo>
                    <a:pt x="724" y="1795"/>
                  </a:lnTo>
                  <a:lnTo>
                    <a:pt x="699" y="1768"/>
                  </a:lnTo>
                  <a:lnTo>
                    <a:pt x="675" y="1741"/>
                  </a:lnTo>
                  <a:lnTo>
                    <a:pt x="652" y="1713"/>
                  </a:lnTo>
                  <a:lnTo>
                    <a:pt x="631" y="1683"/>
                  </a:lnTo>
                  <a:lnTo>
                    <a:pt x="612" y="1653"/>
                  </a:lnTo>
                  <a:lnTo>
                    <a:pt x="594" y="1620"/>
                  </a:lnTo>
                  <a:lnTo>
                    <a:pt x="577" y="1588"/>
                  </a:lnTo>
                  <a:lnTo>
                    <a:pt x="562" y="1555"/>
                  </a:lnTo>
                  <a:lnTo>
                    <a:pt x="549" y="1520"/>
                  </a:lnTo>
                  <a:lnTo>
                    <a:pt x="537" y="1485"/>
                  </a:lnTo>
                  <a:lnTo>
                    <a:pt x="527" y="1449"/>
                  </a:lnTo>
                  <a:lnTo>
                    <a:pt x="518" y="1413"/>
                  </a:lnTo>
                  <a:lnTo>
                    <a:pt x="512" y="1375"/>
                  </a:lnTo>
                  <a:lnTo>
                    <a:pt x="507" y="1338"/>
                  </a:lnTo>
                  <a:lnTo>
                    <a:pt x="504" y="1300"/>
                  </a:lnTo>
                  <a:lnTo>
                    <a:pt x="503" y="1260"/>
                  </a:lnTo>
                  <a:lnTo>
                    <a:pt x="504" y="1221"/>
                  </a:lnTo>
                  <a:lnTo>
                    <a:pt x="507" y="1183"/>
                  </a:lnTo>
                  <a:lnTo>
                    <a:pt x="512" y="1145"/>
                  </a:lnTo>
                  <a:lnTo>
                    <a:pt x="518" y="1108"/>
                  </a:lnTo>
                  <a:lnTo>
                    <a:pt x="527" y="1072"/>
                  </a:lnTo>
                  <a:lnTo>
                    <a:pt x="537" y="1035"/>
                  </a:lnTo>
                  <a:lnTo>
                    <a:pt x="549" y="1000"/>
                  </a:lnTo>
                  <a:lnTo>
                    <a:pt x="562" y="966"/>
                  </a:lnTo>
                  <a:lnTo>
                    <a:pt x="577" y="933"/>
                  </a:lnTo>
                  <a:lnTo>
                    <a:pt x="594" y="900"/>
                  </a:lnTo>
                  <a:lnTo>
                    <a:pt x="612" y="868"/>
                  </a:lnTo>
                  <a:lnTo>
                    <a:pt x="631" y="838"/>
                  </a:lnTo>
                  <a:lnTo>
                    <a:pt x="652" y="808"/>
                  </a:lnTo>
                  <a:lnTo>
                    <a:pt x="675" y="779"/>
                  </a:lnTo>
                  <a:lnTo>
                    <a:pt x="699" y="752"/>
                  </a:lnTo>
                  <a:lnTo>
                    <a:pt x="724" y="726"/>
                  </a:lnTo>
                  <a:lnTo>
                    <a:pt x="750" y="701"/>
                  </a:lnTo>
                  <a:lnTo>
                    <a:pt x="777" y="677"/>
                  </a:lnTo>
                  <a:lnTo>
                    <a:pt x="805" y="654"/>
                  </a:lnTo>
                  <a:lnTo>
                    <a:pt x="835" y="633"/>
                  </a:lnTo>
                  <a:lnTo>
                    <a:pt x="866" y="614"/>
                  </a:lnTo>
                  <a:lnTo>
                    <a:pt x="897" y="596"/>
                  </a:lnTo>
                  <a:lnTo>
                    <a:pt x="930" y="579"/>
                  </a:lnTo>
                  <a:lnTo>
                    <a:pt x="963" y="564"/>
                  </a:lnTo>
                  <a:lnTo>
                    <a:pt x="997" y="551"/>
                  </a:lnTo>
                  <a:lnTo>
                    <a:pt x="1033" y="538"/>
                  </a:lnTo>
                  <a:lnTo>
                    <a:pt x="1069" y="528"/>
                  </a:lnTo>
                  <a:lnTo>
                    <a:pt x="1105" y="519"/>
                  </a:lnTo>
                  <a:lnTo>
                    <a:pt x="1142" y="513"/>
                  </a:lnTo>
                  <a:lnTo>
                    <a:pt x="1180" y="508"/>
                  </a:lnTo>
                  <a:lnTo>
                    <a:pt x="1219" y="505"/>
                  </a:lnTo>
                  <a:lnTo>
                    <a:pt x="1257" y="504"/>
                  </a:lnTo>
                  <a:close/>
                  <a:moveTo>
                    <a:pt x="1257" y="2521"/>
                  </a:moveTo>
                  <a:lnTo>
                    <a:pt x="1321" y="2519"/>
                  </a:lnTo>
                  <a:lnTo>
                    <a:pt x="1386" y="2515"/>
                  </a:lnTo>
                  <a:lnTo>
                    <a:pt x="1448" y="2507"/>
                  </a:lnTo>
                  <a:lnTo>
                    <a:pt x="1510" y="2495"/>
                  </a:lnTo>
                  <a:lnTo>
                    <a:pt x="1571" y="2481"/>
                  </a:lnTo>
                  <a:lnTo>
                    <a:pt x="1630" y="2464"/>
                  </a:lnTo>
                  <a:lnTo>
                    <a:pt x="1689" y="2444"/>
                  </a:lnTo>
                  <a:lnTo>
                    <a:pt x="1746" y="2422"/>
                  </a:lnTo>
                  <a:lnTo>
                    <a:pt x="1801" y="2396"/>
                  </a:lnTo>
                  <a:lnTo>
                    <a:pt x="1856" y="2368"/>
                  </a:lnTo>
                  <a:lnTo>
                    <a:pt x="1909" y="2338"/>
                  </a:lnTo>
                  <a:lnTo>
                    <a:pt x="1959" y="2305"/>
                  </a:lnTo>
                  <a:lnTo>
                    <a:pt x="2008" y="2270"/>
                  </a:lnTo>
                  <a:lnTo>
                    <a:pt x="2057" y="2232"/>
                  </a:lnTo>
                  <a:lnTo>
                    <a:pt x="2102" y="2193"/>
                  </a:lnTo>
                  <a:lnTo>
                    <a:pt x="2145" y="2151"/>
                  </a:lnTo>
                  <a:lnTo>
                    <a:pt x="2187" y="2107"/>
                  </a:lnTo>
                  <a:lnTo>
                    <a:pt x="2227" y="2062"/>
                  </a:lnTo>
                  <a:lnTo>
                    <a:pt x="2264" y="2013"/>
                  </a:lnTo>
                  <a:lnTo>
                    <a:pt x="2299" y="1964"/>
                  </a:lnTo>
                  <a:lnTo>
                    <a:pt x="2332" y="1914"/>
                  </a:lnTo>
                  <a:lnTo>
                    <a:pt x="2363" y="1860"/>
                  </a:lnTo>
                  <a:lnTo>
                    <a:pt x="2391" y="1806"/>
                  </a:lnTo>
                  <a:lnTo>
                    <a:pt x="2416" y="1750"/>
                  </a:lnTo>
                  <a:lnTo>
                    <a:pt x="2438" y="1693"/>
                  </a:lnTo>
                  <a:lnTo>
                    <a:pt x="2458" y="1634"/>
                  </a:lnTo>
                  <a:lnTo>
                    <a:pt x="2475" y="1575"/>
                  </a:lnTo>
                  <a:lnTo>
                    <a:pt x="2489" y="1514"/>
                  </a:lnTo>
                  <a:lnTo>
                    <a:pt x="2500" y="1452"/>
                  </a:lnTo>
                  <a:lnTo>
                    <a:pt x="2508" y="1389"/>
                  </a:lnTo>
                  <a:lnTo>
                    <a:pt x="2512" y="1325"/>
                  </a:lnTo>
                  <a:lnTo>
                    <a:pt x="2514" y="1260"/>
                  </a:lnTo>
                  <a:lnTo>
                    <a:pt x="2512" y="1196"/>
                  </a:lnTo>
                  <a:lnTo>
                    <a:pt x="2508" y="1131"/>
                  </a:lnTo>
                  <a:lnTo>
                    <a:pt x="2500" y="1069"/>
                  </a:lnTo>
                  <a:lnTo>
                    <a:pt x="2489" y="1006"/>
                  </a:lnTo>
                  <a:lnTo>
                    <a:pt x="2475" y="946"/>
                  </a:lnTo>
                  <a:lnTo>
                    <a:pt x="2458" y="886"/>
                  </a:lnTo>
                  <a:lnTo>
                    <a:pt x="2438" y="828"/>
                  </a:lnTo>
                  <a:lnTo>
                    <a:pt x="2416" y="770"/>
                  </a:lnTo>
                  <a:lnTo>
                    <a:pt x="2391" y="714"/>
                  </a:lnTo>
                  <a:lnTo>
                    <a:pt x="2363" y="659"/>
                  </a:lnTo>
                  <a:lnTo>
                    <a:pt x="2332" y="607"/>
                  </a:lnTo>
                  <a:lnTo>
                    <a:pt x="2299" y="556"/>
                  </a:lnTo>
                  <a:lnTo>
                    <a:pt x="2264" y="506"/>
                  </a:lnTo>
                  <a:lnTo>
                    <a:pt x="2227" y="459"/>
                  </a:lnTo>
                  <a:lnTo>
                    <a:pt x="2187" y="413"/>
                  </a:lnTo>
                  <a:lnTo>
                    <a:pt x="2145" y="369"/>
                  </a:lnTo>
                  <a:lnTo>
                    <a:pt x="2102" y="328"/>
                  </a:lnTo>
                  <a:lnTo>
                    <a:pt x="2057" y="288"/>
                  </a:lnTo>
                  <a:lnTo>
                    <a:pt x="2008" y="251"/>
                  </a:lnTo>
                  <a:lnTo>
                    <a:pt x="1959" y="216"/>
                  </a:lnTo>
                  <a:lnTo>
                    <a:pt x="1909" y="182"/>
                  </a:lnTo>
                  <a:lnTo>
                    <a:pt x="1856" y="152"/>
                  </a:lnTo>
                  <a:lnTo>
                    <a:pt x="1801" y="124"/>
                  </a:lnTo>
                  <a:lnTo>
                    <a:pt x="1746" y="99"/>
                  </a:lnTo>
                  <a:lnTo>
                    <a:pt x="1689" y="77"/>
                  </a:lnTo>
                  <a:lnTo>
                    <a:pt x="1630" y="56"/>
                  </a:lnTo>
                  <a:lnTo>
                    <a:pt x="1571" y="39"/>
                  </a:lnTo>
                  <a:lnTo>
                    <a:pt x="1510" y="25"/>
                  </a:lnTo>
                  <a:lnTo>
                    <a:pt x="1448" y="14"/>
                  </a:lnTo>
                  <a:lnTo>
                    <a:pt x="1386" y="6"/>
                  </a:lnTo>
                  <a:lnTo>
                    <a:pt x="1321" y="2"/>
                  </a:lnTo>
                  <a:lnTo>
                    <a:pt x="1257" y="0"/>
                  </a:lnTo>
                  <a:lnTo>
                    <a:pt x="1193" y="2"/>
                  </a:lnTo>
                  <a:lnTo>
                    <a:pt x="1129" y="6"/>
                  </a:lnTo>
                  <a:lnTo>
                    <a:pt x="1066" y="14"/>
                  </a:lnTo>
                  <a:lnTo>
                    <a:pt x="1004" y="25"/>
                  </a:lnTo>
                  <a:lnTo>
                    <a:pt x="943" y="39"/>
                  </a:lnTo>
                  <a:lnTo>
                    <a:pt x="884" y="56"/>
                  </a:lnTo>
                  <a:lnTo>
                    <a:pt x="825" y="77"/>
                  </a:lnTo>
                  <a:lnTo>
                    <a:pt x="768" y="99"/>
                  </a:lnTo>
                  <a:lnTo>
                    <a:pt x="713" y="124"/>
                  </a:lnTo>
                  <a:lnTo>
                    <a:pt x="658" y="152"/>
                  </a:lnTo>
                  <a:lnTo>
                    <a:pt x="606" y="182"/>
                  </a:lnTo>
                  <a:lnTo>
                    <a:pt x="555" y="216"/>
                  </a:lnTo>
                  <a:lnTo>
                    <a:pt x="506" y="251"/>
                  </a:lnTo>
                  <a:lnTo>
                    <a:pt x="458" y="288"/>
                  </a:lnTo>
                  <a:lnTo>
                    <a:pt x="412" y="328"/>
                  </a:lnTo>
                  <a:lnTo>
                    <a:pt x="369" y="369"/>
                  </a:lnTo>
                  <a:lnTo>
                    <a:pt x="326" y="413"/>
                  </a:lnTo>
                  <a:lnTo>
                    <a:pt x="287" y="459"/>
                  </a:lnTo>
                  <a:lnTo>
                    <a:pt x="250" y="506"/>
                  </a:lnTo>
                  <a:lnTo>
                    <a:pt x="215" y="556"/>
                  </a:lnTo>
                  <a:lnTo>
                    <a:pt x="182" y="607"/>
                  </a:lnTo>
                  <a:lnTo>
                    <a:pt x="151" y="659"/>
                  </a:lnTo>
                  <a:lnTo>
                    <a:pt x="124" y="714"/>
                  </a:lnTo>
                  <a:lnTo>
                    <a:pt x="99" y="770"/>
                  </a:lnTo>
                  <a:lnTo>
                    <a:pt x="76" y="828"/>
                  </a:lnTo>
                  <a:lnTo>
                    <a:pt x="57" y="886"/>
                  </a:lnTo>
                  <a:lnTo>
                    <a:pt x="40" y="946"/>
                  </a:lnTo>
                  <a:lnTo>
                    <a:pt x="26" y="1006"/>
                  </a:lnTo>
                  <a:lnTo>
                    <a:pt x="15" y="1069"/>
                  </a:lnTo>
                  <a:lnTo>
                    <a:pt x="7" y="1131"/>
                  </a:lnTo>
                  <a:lnTo>
                    <a:pt x="2" y="1196"/>
                  </a:lnTo>
                  <a:lnTo>
                    <a:pt x="0" y="1260"/>
                  </a:lnTo>
                  <a:lnTo>
                    <a:pt x="2" y="1325"/>
                  </a:lnTo>
                  <a:lnTo>
                    <a:pt x="7" y="1389"/>
                  </a:lnTo>
                  <a:lnTo>
                    <a:pt x="15" y="1452"/>
                  </a:lnTo>
                  <a:lnTo>
                    <a:pt x="26" y="1514"/>
                  </a:lnTo>
                  <a:lnTo>
                    <a:pt x="40" y="1575"/>
                  </a:lnTo>
                  <a:lnTo>
                    <a:pt x="57" y="1634"/>
                  </a:lnTo>
                  <a:lnTo>
                    <a:pt x="76" y="1693"/>
                  </a:lnTo>
                  <a:lnTo>
                    <a:pt x="99" y="1750"/>
                  </a:lnTo>
                  <a:lnTo>
                    <a:pt x="124" y="1806"/>
                  </a:lnTo>
                  <a:lnTo>
                    <a:pt x="151" y="1860"/>
                  </a:lnTo>
                  <a:lnTo>
                    <a:pt x="182" y="1914"/>
                  </a:lnTo>
                  <a:lnTo>
                    <a:pt x="215" y="1964"/>
                  </a:lnTo>
                  <a:lnTo>
                    <a:pt x="250" y="2013"/>
                  </a:lnTo>
                  <a:lnTo>
                    <a:pt x="287" y="2062"/>
                  </a:lnTo>
                  <a:lnTo>
                    <a:pt x="326" y="2107"/>
                  </a:lnTo>
                  <a:lnTo>
                    <a:pt x="369" y="2151"/>
                  </a:lnTo>
                  <a:lnTo>
                    <a:pt x="412" y="2193"/>
                  </a:lnTo>
                  <a:lnTo>
                    <a:pt x="458" y="2232"/>
                  </a:lnTo>
                  <a:lnTo>
                    <a:pt x="506" y="2270"/>
                  </a:lnTo>
                  <a:lnTo>
                    <a:pt x="555" y="2305"/>
                  </a:lnTo>
                  <a:lnTo>
                    <a:pt x="606" y="2338"/>
                  </a:lnTo>
                  <a:lnTo>
                    <a:pt x="658" y="2368"/>
                  </a:lnTo>
                  <a:lnTo>
                    <a:pt x="713" y="2396"/>
                  </a:lnTo>
                  <a:lnTo>
                    <a:pt x="768" y="2422"/>
                  </a:lnTo>
                  <a:lnTo>
                    <a:pt x="825" y="2444"/>
                  </a:lnTo>
                  <a:lnTo>
                    <a:pt x="884" y="2464"/>
                  </a:lnTo>
                  <a:lnTo>
                    <a:pt x="943" y="2481"/>
                  </a:lnTo>
                  <a:lnTo>
                    <a:pt x="1004" y="2495"/>
                  </a:lnTo>
                  <a:lnTo>
                    <a:pt x="1066" y="2507"/>
                  </a:lnTo>
                  <a:lnTo>
                    <a:pt x="1129" y="2515"/>
                  </a:lnTo>
                  <a:lnTo>
                    <a:pt x="1193" y="2519"/>
                  </a:lnTo>
                  <a:lnTo>
                    <a:pt x="1257" y="25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54" name="Freeform 230"/>
            <p:cNvSpPr>
              <a:spLocks noEditPoints="1"/>
            </p:cNvSpPr>
            <p:nvPr>
              <p:custDataLst>
                <p:tags r:id="rId22"/>
              </p:custDataLst>
            </p:nvPr>
          </p:nvSpPr>
          <p:spPr bwMode="auto">
            <a:xfrm>
              <a:off x="7408863" y="4151313"/>
              <a:ext cx="107950" cy="107950"/>
            </a:xfrm>
            <a:custGeom>
              <a:avLst/>
              <a:gdLst>
                <a:gd name="T0" fmla="*/ 1106 w 2515"/>
                <a:gd name="T1" fmla="*/ 2001 h 2521"/>
                <a:gd name="T2" fmla="*/ 931 w 2515"/>
                <a:gd name="T3" fmla="*/ 1942 h 2521"/>
                <a:gd name="T4" fmla="*/ 778 w 2515"/>
                <a:gd name="T5" fmla="*/ 1844 h 2521"/>
                <a:gd name="T6" fmla="*/ 653 w 2515"/>
                <a:gd name="T7" fmla="*/ 1713 h 2521"/>
                <a:gd name="T8" fmla="*/ 562 w 2515"/>
                <a:gd name="T9" fmla="*/ 1555 h 2521"/>
                <a:gd name="T10" fmla="*/ 512 w 2515"/>
                <a:gd name="T11" fmla="*/ 1375 h 2521"/>
                <a:gd name="T12" fmla="*/ 507 w 2515"/>
                <a:gd name="T13" fmla="*/ 1183 h 2521"/>
                <a:gd name="T14" fmla="*/ 548 w 2515"/>
                <a:gd name="T15" fmla="*/ 1000 h 2521"/>
                <a:gd name="T16" fmla="*/ 632 w 2515"/>
                <a:gd name="T17" fmla="*/ 838 h 2521"/>
                <a:gd name="T18" fmla="*/ 751 w 2515"/>
                <a:gd name="T19" fmla="*/ 701 h 2521"/>
                <a:gd name="T20" fmla="*/ 897 w 2515"/>
                <a:gd name="T21" fmla="*/ 596 h 2521"/>
                <a:gd name="T22" fmla="*/ 1068 w 2515"/>
                <a:gd name="T23" fmla="*/ 528 h 2521"/>
                <a:gd name="T24" fmla="*/ 1258 w 2515"/>
                <a:gd name="T25" fmla="*/ 504 h 2521"/>
                <a:gd name="T26" fmla="*/ 1447 w 2515"/>
                <a:gd name="T27" fmla="*/ 528 h 2521"/>
                <a:gd name="T28" fmla="*/ 1618 w 2515"/>
                <a:gd name="T29" fmla="*/ 596 h 2521"/>
                <a:gd name="T30" fmla="*/ 1765 w 2515"/>
                <a:gd name="T31" fmla="*/ 701 h 2521"/>
                <a:gd name="T32" fmla="*/ 1883 w 2515"/>
                <a:gd name="T33" fmla="*/ 838 h 2521"/>
                <a:gd name="T34" fmla="*/ 1967 w 2515"/>
                <a:gd name="T35" fmla="*/ 1000 h 2521"/>
                <a:gd name="T36" fmla="*/ 2008 w 2515"/>
                <a:gd name="T37" fmla="*/ 1183 h 2521"/>
                <a:gd name="T38" fmla="*/ 2003 w 2515"/>
                <a:gd name="T39" fmla="*/ 1375 h 2521"/>
                <a:gd name="T40" fmla="*/ 1953 w 2515"/>
                <a:gd name="T41" fmla="*/ 1555 h 2521"/>
                <a:gd name="T42" fmla="*/ 1862 w 2515"/>
                <a:gd name="T43" fmla="*/ 1713 h 2521"/>
                <a:gd name="T44" fmla="*/ 1737 w 2515"/>
                <a:gd name="T45" fmla="*/ 1844 h 2521"/>
                <a:gd name="T46" fmla="*/ 1585 w 2515"/>
                <a:gd name="T47" fmla="*/ 1942 h 2521"/>
                <a:gd name="T48" fmla="*/ 1409 w 2515"/>
                <a:gd name="T49" fmla="*/ 2001 h 2521"/>
                <a:gd name="T50" fmla="*/ 1258 w 2515"/>
                <a:gd name="T51" fmla="*/ 0 h 2521"/>
                <a:gd name="T52" fmla="*/ 944 w 2515"/>
                <a:gd name="T53" fmla="*/ 39 h 2521"/>
                <a:gd name="T54" fmla="*/ 659 w 2515"/>
                <a:gd name="T55" fmla="*/ 152 h 2521"/>
                <a:gd name="T56" fmla="*/ 413 w 2515"/>
                <a:gd name="T57" fmla="*/ 328 h 2521"/>
                <a:gd name="T58" fmla="*/ 215 w 2515"/>
                <a:gd name="T59" fmla="*/ 556 h 2521"/>
                <a:gd name="T60" fmla="*/ 77 w 2515"/>
                <a:gd name="T61" fmla="*/ 827 h 2521"/>
                <a:gd name="T62" fmla="*/ 7 w 2515"/>
                <a:gd name="T63" fmla="*/ 1131 h 2521"/>
                <a:gd name="T64" fmla="*/ 14 w 2515"/>
                <a:gd name="T65" fmla="*/ 1452 h 2521"/>
                <a:gd name="T66" fmla="*/ 99 w 2515"/>
                <a:gd name="T67" fmla="*/ 1750 h 2521"/>
                <a:gd name="T68" fmla="*/ 251 w 2515"/>
                <a:gd name="T69" fmla="*/ 2014 h 2521"/>
                <a:gd name="T70" fmla="*/ 458 w 2515"/>
                <a:gd name="T71" fmla="*/ 2232 h 2521"/>
                <a:gd name="T72" fmla="*/ 713 w 2515"/>
                <a:gd name="T73" fmla="*/ 2397 h 2521"/>
                <a:gd name="T74" fmla="*/ 1004 w 2515"/>
                <a:gd name="T75" fmla="*/ 2495 h 2521"/>
                <a:gd name="T76" fmla="*/ 1322 w 2515"/>
                <a:gd name="T77" fmla="*/ 2519 h 2521"/>
                <a:gd name="T78" fmla="*/ 1631 w 2515"/>
                <a:gd name="T79" fmla="*/ 2464 h 2521"/>
                <a:gd name="T80" fmla="*/ 1908 w 2515"/>
                <a:gd name="T81" fmla="*/ 2338 h 2521"/>
                <a:gd name="T82" fmla="*/ 2146 w 2515"/>
                <a:gd name="T83" fmla="*/ 2152 h 2521"/>
                <a:gd name="T84" fmla="*/ 2333 w 2515"/>
                <a:gd name="T85" fmla="*/ 1914 h 2521"/>
                <a:gd name="T86" fmla="*/ 2459 w 2515"/>
                <a:gd name="T87" fmla="*/ 1634 h 2521"/>
                <a:gd name="T88" fmla="*/ 2513 w 2515"/>
                <a:gd name="T89" fmla="*/ 1325 h 2521"/>
                <a:gd name="T90" fmla="*/ 2490 w 2515"/>
                <a:gd name="T91" fmla="*/ 1006 h 2521"/>
                <a:gd name="T92" fmla="*/ 2390 w 2515"/>
                <a:gd name="T93" fmla="*/ 714 h 2521"/>
                <a:gd name="T94" fmla="*/ 2227 w 2515"/>
                <a:gd name="T95" fmla="*/ 459 h 2521"/>
                <a:gd name="T96" fmla="*/ 2009 w 2515"/>
                <a:gd name="T97" fmla="*/ 251 h 2521"/>
                <a:gd name="T98" fmla="*/ 1746 w 2515"/>
                <a:gd name="T99" fmla="*/ 99 h 2521"/>
                <a:gd name="T100" fmla="*/ 1449 w 2515"/>
                <a:gd name="T101" fmla="*/ 14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5" h="2521">
                  <a:moveTo>
                    <a:pt x="1258" y="2017"/>
                  </a:moveTo>
                  <a:lnTo>
                    <a:pt x="1218" y="2015"/>
                  </a:lnTo>
                  <a:lnTo>
                    <a:pt x="1180" y="2012"/>
                  </a:lnTo>
                  <a:lnTo>
                    <a:pt x="1143" y="2007"/>
                  </a:lnTo>
                  <a:lnTo>
                    <a:pt x="1106" y="2001"/>
                  </a:lnTo>
                  <a:lnTo>
                    <a:pt x="1068" y="1992"/>
                  </a:lnTo>
                  <a:lnTo>
                    <a:pt x="1033" y="1982"/>
                  </a:lnTo>
                  <a:lnTo>
                    <a:pt x="998" y="1970"/>
                  </a:lnTo>
                  <a:lnTo>
                    <a:pt x="964" y="1957"/>
                  </a:lnTo>
                  <a:lnTo>
                    <a:pt x="931" y="1942"/>
                  </a:lnTo>
                  <a:lnTo>
                    <a:pt x="897" y="1925"/>
                  </a:lnTo>
                  <a:lnTo>
                    <a:pt x="866" y="1907"/>
                  </a:lnTo>
                  <a:lnTo>
                    <a:pt x="836" y="1887"/>
                  </a:lnTo>
                  <a:lnTo>
                    <a:pt x="806" y="1866"/>
                  </a:lnTo>
                  <a:lnTo>
                    <a:pt x="778" y="1844"/>
                  </a:lnTo>
                  <a:lnTo>
                    <a:pt x="751" y="1820"/>
                  </a:lnTo>
                  <a:lnTo>
                    <a:pt x="723" y="1795"/>
                  </a:lnTo>
                  <a:lnTo>
                    <a:pt x="699" y="1768"/>
                  </a:lnTo>
                  <a:lnTo>
                    <a:pt x="675" y="1741"/>
                  </a:lnTo>
                  <a:lnTo>
                    <a:pt x="653" y="1713"/>
                  </a:lnTo>
                  <a:lnTo>
                    <a:pt x="632" y="1683"/>
                  </a:lnTo>
                  <a:lnTo>
                    <a:pt x="612" y="1653"/>
                  </a:lnTo>
                  <a:lnTo>
                    <a:pt x="594" y="1620"/>
                  </a:lnTo>
                  <a:lnTo>
                    <a:pt x="578" y="1588"/>
                  </a:lnTo>
                  <a:lnTo>
                    <a:pt x="562" y="1555"/>
                  </a:lnTo>
                  <a:lnTo>
                    <a:pt x="548" y="1520"/>
                  </a:lnTo>
                  <a:lnTo>
                    <a:pt x="537" y="1485"/>
                  </a:lnTo>
                  <a:lnTo>
                    <a:pt x="527" y="1449"/>
                  </a:lnTo>
                  <a:lnTo>
                    <a:pt x="518" y="1413"/>
                  </a:lnTo>
                  <a:lnTo>
                    <a:pt x="512" y="1375"/>
                  </a:lnTo>
                  <a:lnTo>
                    <a:pt x="507" y="1338"/>
                  </a:lnTo>
                  <a:lnTo>
                    <a:pt x="504" y="1299"/>
                  </a:lnTo>
                  <a:lnTo>
                    <a:pt x="503" y="1260"/>
                  </a:lnTo>
                  <a:lnTo>
                    <a:pt x="504" y="1221"/>
                  </a:lnTo>
                  <a:lnTo>
                    <a:pt x="507" y="1183"/>
                  </a:lnTo>
                  <a:lnTo>
                    <a:pt x="512" y="1145"/>
                  </a:lnTo>
                  <a:lnTo>
                    <a:pt x="518" y="1108"/>
                  </a:lnTo>
                  <a:lnTo>
                    <a:pt x="527" y="1072"/>
                  </a:lnTo>
                  <a:lnTo>
                    <a:pt x="537" y="1035"/>
                  </a:lnTo>
                  <a:lnTo>
                    <a:pt x="548" y="1000"/>
                  </a:lnTo>
                  <a:lnTo>
                    <a:pt x="562" y="966"/>
                  </a:lnTo>
                  <a:lnTo>
                    <a:pt x="578" y="933"/>
                  </a:lnTo>
                  <a:lnTo>
                    <a:pt x="594" y="900"/>
                  </a:lnTo>
                  <a:lnTo>
                    <a:pt x="612" y="868"/>
                  </a:lnTo>
                  <a:lnTo>
                    <a:pt x="632" y="838"/>
                  </a:lnTo>
                  <a:lnTo>
                    <a:pt x="653" y="808"/>
                  </a:lnTo>
                  <a:lnTo>
                    <a:pt x="675" y="779"/>
                  </a:lnTo>
                  <a:lnTo>
                    <a:pt x="699" y="752"/>
                  </a:lnTo>
                  <a:lnTo>
                    <a:pt x="723" y="726"/>
                  </a:lnTo>
                  <a:lnTo>
                    <a:pt x="751" y="701"/>
                  </a:lnTo>
                  <a:lnTo>
                    <a:pt x="778" y="677"/>
                  </a:lnTo>
                  <a:lnTo>
                    <a:pt x="806" y="654"/>
                  </a:lnTo>
                  <a:lnTo>
                    <a:pt x="836" y="633"/>
                  </a:lnTo>
                  <a:lnTo>
                    <a:pt x="866" y="614"/>
                  </a:lnTo>
                  <a:lnTo>
                    <a:pt x="897" y="596"/>
                  </a:lnTo>
                  <a:lnTo>
                    <a:pt x="931" y="579"/>
                  </a:lnTo>
                  <a:lnTo>
                    <a:pt x="964" y="564"/>
                  </a:lnTo>
                  <a:lnTo>
                    <a:pt x="998" y="549"/>
                  </a:lnTo>
                  <a:lnTo>
                    <a:pt x="1033" y="538"/>
                  </a:lnTo>
                  <a:lnTo>
                    <a:pt x="1068" y="528"/>
                  </a:lnTo>
                  <a:lnTo>
                    <a:pt x="1106" y="519"/>
                  </a:lnTo>
                  <a:lnTo>
                    <a:pt x="1143" y="513"/>
                  </a:lnTo>
                  <a:lnTo>
                    <a:pt x="1180" y="508"/>
                  </a:lnTo>
                  <a:lnTo>
                    <a:pt x="1218" y="505"/>
                  </a:lnTo>
                  <a:lnTo>
                    <a:pt x="1258" y="504"/>
                  </a:lnTo>
                  <a:lnTo>
                    <a:pt x="1297" y="505"/>
                  </a:lnTo>
                  <a:lnTo>
                    <a:pt x="1335" y="508"/>
                  </a:lnTo>
                  <a:lnTo>
                    <a:pt x="1372" y="513"/>
                  </a:lnTo>
                  <a:lnTo>
                    <a:pt x="1409" y="519"/>
                  </a:lnTo>
                  <a:lnTo>
                    <a:pt x="1447" y="528"/>
                  </a:lnTo>
                  <a:lnTo>
                    <a:pt x="1482" y="538"/>
                  </a:lnTo>
                  <a:lnTo>
                    <a:pt x="1517" y="549"/>
                  </a:lnTo>
                  <a:lnTo>
                    <a:pt x="1551" y="564"/>
                  </a:lnTo>
                  <a:lnTo>
                    <a:pt x="1585" y="579"/>
                  </a:lnTo>
                  <a:lnTo>
                    <a:pt x="1618" y="596"/>
                  </a:lnTo>
                  <a:lnTo>
                    <a:pt x="1649" y="614"/>
                  </a:lnTo>
                  <a:lnTo>
                    <a:pt x="1679" y="633"/>
                  </a:lnTo>
                  <a:lnTo>
                    <a:pt x="1709" y="654"/>
                  </a:lnTo>
                  <a:lnTo>
                    <a:pt x="1737" y="677"/>
                  </a:lnTo>
                  <a:lnTo>
                    <a:pt x="1765" y="701"/>
                  </a:lnTo>
                  <a:lnTo>
                    <a:pt x="1791" y="726"/>
                  </a:lnTo>
                  <a:lnTo>
                    <a:pt x="1816" y="752"/>
                  </a:lnTo>
                  <a:lnTo>
                    <a:pt x="1840" y="779"/>
                  </a:lnTo>
                  <a:lnTo>
                    <a:pt x="1862" y="808"/>
                  </a:lnTo>
                  <a:lnTo>
                    <a:pt x="1883" y="838"/>
                  </a:lnTo>
                  <a:lnTo>
                    <a:pt x="1902" y="868"/>
                  </a:lnTo>
                  <a:lnTo>
                    <a:pt x="1920" y="900"/>
                  </a:lnTo>
                  <a:lnTo>
                    <a:pt x="1938" y="933"/>
                  </a:lnTo>
                  <a:lnTo>
                    <a:pt x="1953" y="966"/>
                  </a:lnTo>
                  <a:lnTo>
                    <a:pt x="1967" y="1000"/>
                  </a:lnTo>
                  <a:lnTo>
                    <a:pt x="1978" y="1035"/>
                  </a:lnTo>
                  <a:lnTo>
                    <a:pt x="1988" y="1072"/>
                  </a:lnTo>
                  <a:lnTo>
                    <a:pt x="1997" y="1108"/>
                  </a:lnTo>
                  <a:lnTo>
                    <a:pt x="2003" y="1145"/>
                  </a:lnTo>
                  <a:lnTo>
                    <a:pt x="2008" y="1183"/>
                  </a:lnTo>
                  <a:lnTo>
                    <a:pt x="2011" y="1221"/>
                  </a:lnTo>
                  <a:lnTo>
                    <a:pt x="2012" y="1260"/>
                  </a:lnTo>
                  <a:lnTo>
                    <a:pt x="2011" y="1299"/>
                  </a:lnTo>
                  <a:lnTo>
                    <a:pt x="2008" y="1338"/>
                  </a:lnTo>
                  <a:lnTo>
                    <a:pt x="2003" y="1375"/>
                  </a:lnTo>
                  <a:lnTo>
                    <a:pt x="1997" y="1413"/>
                  </a:lnTo>
                  <a:lnTo>
                    <a:pt x="1988" y="1449"/>
                  </a:lnTo>
                  <a:lnTo>
                    <a:pt x="1978" y="1485"/>
                  </a:lnTo>
                  <a:lnTo>
                    <a:pt x="1967" y="1520"/>
                  </a:lnTo>
                  <a:lnTo>
                    <a:pt x="1953" y="1555"/>
                  </a:lnTo>
                  <a:lnTo>
                    <a:pt x="1938" y="1588"/>
                  </a:lnTo>
                  <a:lnTo>
                    <a:pt x="1920" y="1620"/>
                  </a:lnTo>
                  <a:lnTo>
                    <a:pt x="1902" y="1653"/>
                  </a:lnTo>
                  <a:lnTo>
                    <a:pt x="1883" y="1683"/>
                  </a:lnTo>
                  <a:lnTo>
                    <a:pt x="1862" y="1713"/>
                  </a:lnTo>
                  <a:lnTo>
                    <a:pt x="1840" y="1741"/>
                  </a:lnTo>
                  <a:lnTo>
                    <a:pt x="1816" y="1768"/>
                  </a:lnTo>
                  <a:lnTo>
                    <a:pt x="1791" y="1795"/>
                  </a:lnTo>
                  <a:lnTo>
                    <a:pt x="1765" y="1820"/>
                  </a:lnTo>
                  <a:lnTo>
                    <a:pt x="1737" y="1844"/>
                  </a:lnTo>
                  <a:lnTo>
                    <a:pt x="1709" y="1866"/>
                  </a:lnTo>
                  <a:lnTo>
                    <a:pt x="1679" y="1887"/>
                  </a:lnTo>
                  <a:lnTo>
                    <a:pt x="1649" y="1907"/>
                  </a:lnTo>
                  <a:lnTo>
                    <a:pt x="1618" y="1925"/>
                  </a:lnTo>
                  <a:lnTo>
                    <a:pt x="1585" y="1942"/>
                  </a:lnTo>
                  <a:lnTo>
                    <a:pt x="1551" y="1957"/>
                  </a:lnTo>
                  <a:lnTo>
                    <a:pt x="1517" y="1970"/>
                  </a:lnTo>
                  <a:lnTo>
                    <a:pt x="1482" y="1982"/>
                  </a:lnTo>
                  <a:lnTo>
                    <a:pt x="1447" y="1992"/>
                  </a:lnTo>
                  <a:lnTo>
                    <a:pt x="1409" y="2001"/>
                  </a:lnTo>
                  <a:lnTo>
                    <a:pt x="1372" y="2007"/>
                  </a:lnTo>
                  <a:lnTo>
                    <a:pt x="1335" y="2012"/>
                  </a:lnTo>
                  <a:lnTo>
                    <a:pt x="1297" y="2015"/>
                  </a:lnTo>
                  <a:lnTo>
                    <a:pt x="1258" y="2017"/>
                  </a:lnTo>
                  <a:close/>
                  <a:moveTo>
                    <a:pt x="1258" y="0"/>
                  </a:moveTo>
                  <a:lnTo>
                    <a:pt x="1193" y="2"/>
                  </a:lnTo>
                  <a:lnTo>
                    <a:pt x="1129" y="6"/>
                  </a:lnTo>
                  <a:lnTo>
                    <a:pt x="1066" y="14"/>
                  </a:lnTo>
                  <a:lnTo>
                    <a:pt x="1004" y="25"/>
                  </a:lnTo>
                  <a:lnTo>
                    <a:pt x="944" y="39"/>
                  </a:lnTo>
                  <a:lnTo>
                    <a:pt x="884" y="56"/>
                  </a:lnTo>
                  <a:lnTo>
                    <a:pt x="826" y="77"/>
                  </a:lnTo>
                  <a:lnTo>
                    <a:pt x="769" y="99"/>
                  </a:lnTo>
                  <a:lnTo>
                    <a:pt x="713" y="124"/>
                  </a:lnTo>
                  <a:lnTo>
                    <a:pt x="659" y="152"/>
                  </a:lnTo>
                  <a:lnTo>
                    <a:pt x="606" y="182"/>
                  </a:lnTo>
                  <a:lnTo>
                    <a:pt x="555" y="216"/>
                  </a:lnTo>
                  <a:lnTo>
                    <a:pt x="506" y="251"/>
                  </a:lnTo>
                  <a:lnTo>
                    <a:pt x="458" y="288"/>
                  </a:lnTo>
                  <a:lnTo>
                    <a:pt x="413" y="328"/>
                  </a:lnTo>
                  <a:lnTo>
                    <a:pt x="369" y="369"/>
                  </a:lnTo>
                  <a:lnTo>
                    <a:pt x="327" y="413"/>
                  </a:lnTo>
                  <a:lnTo>
                    <a:pt x="288" y="459"/>
                  </a:lnTo>
                  <a:lnTo>
                    <a:pt x="251" y="506"/>
                  </a:lnTo>
                  <a:lnTo>
                    <a:pt x="215" y="556"/>
                  </a:lnTo>
                  <a:lnTo>
                    <a:pt x="182" y="607"/>
                  </a:lnTo>
                  <a:lnTo>
                    <a:pt x="152" y="659"/>
                  </a:lnTo>
                  <a:lnTo>
                    <a:pt x="124" y="714"/>
                  </a:lnTo>
                  <a:lnTo>
                    <a:pt x="99" y="770"/>
                  </a:lnTo>
                  <a:lnTo>
                    <a:pt x="77" y="827"/>
                  </a:lnTo>
                  <a:lnTo>
                    <a:pt x="56" y="886"/>
                  </a:lnTo>
                  <a:lnTo>
                    <a:pt x="39" y="946"/>
                  </a:lnTo>
                  <a:lnTo>
                    <a:pt x="25" y="1006"/>
                  </a:lnTo>
                  <a:lnTo>
                    <a:pt x="14" y="1069"/>
                  </a:lnTo>
                  <a:lnTo>
                    <a:pt x="7" y="1131"/>
                  </a:lnTo>
                  <a:lnTo>
                    <a:pt x="2" y="1196"/>
                  </a:lnTo>
                  <a:lnTo>
                    <a:pt x="0" y="1260"/>
                  </a:lnTo>
                  <a:lnTo>
                    <a:pt x="2" y="1325"/>
                  </a:lnTo>
                  <a:lnTo>
                    <a:pt x="7" y="1389"/>
                  </a:lnTo>
                  <a:lnTo>
                    <a:pt x="14" y="1452"/>
                  </a:lnTo>
                  <a:lnTo>
                    <a:pt x="25" y="1514"/>
                  </a:lnTo>
                  <a:lnTo>
                    <a:pt x="39" y="1575"/>
                  </a:lnTo>
                  <a:lnTo>
                    <a:pt x="56" y="1634"/>
                  </a:lnTo>
                  <a:lnTo>
                    <a:pt x="77" y="1693"/>
                  </a:lnTo>
                  <a:lnTo>
                    <a:pt x="99" y="1750"/>
                  </a:lnTo>
                  <a:lnTo>
                    <a:pt x="124" y="1806"/>
                  </a:lnTo>
                  <a:lnTo>
                    <a:pt x="152" y="1860"/>
                  </a:lnTo>
                  <a:lnTo>
                    <a:pt x="182" y="1914"/>
                  </a:lnTo>
                  <a:lnTo>
                    <a:pt x="215" y="1964"/>
                  </a:lnTo>
                  <a:lnTo>
                    <a:pt x="251" y="2014"/>
                  </a:lnTo>
                  <a:lnTo>
                    <a:pt x="288" y="2062"/>
                  </a:lnTo>
                  <a:lnTo>
                    <a:pt x="327" y="2107"/>
                  </a:lnTo>
                  <a:lnTo>
                    <a:pt x="369" y="2152"/>
                  </a:lnTo>
                  <a:lnTo>
                    <a:pt x="413" y="2193"/>
                  </a:lnTo>
                  <a:lnTo>
                    <a:pt x="458" y="2232"/>
                  </a:lnTo>
                  <a:lnTo>
                    <a:pt x="506" y="2270"/>
                  </a:lnTo>
                  <a:lnTo>
                    <a:pt x="555" y="2305"/>
                  </a:lnTo>
                  <a:lnTo>
                    <a:pt x="606" y="2338"/>
                  </a:lnTo>
                  <a:lnTo>
                    <a:pt x="659" y="2368"/>
                  </a:lnTo>
                  <a:lnTo>
                    <a:pt x="713" y="2397"/>
                  </a:lnTo>
                  <a:lnTo>
                    <a:pt x="769" y="2422"/>
                  </a:lnTo>
                  <a:lnTo>
                    <a:pt x="826" y="2444"/>
                  </a:lnTo>
                  <a:lnTo>
                    <a:pt x="884" y="2464"/>
                  </a:lnTo>
                  <a:lnTo>
                    <a:pt x="944" y="2481"/>
                  </a:lnTo>
                  <a:lnTo>
                    <a:pt x="1004" y="2495"/>
                  </a:lnTo>
                  <a:lnTo>
                    <a:pt x="1066" y="2507"/>
                  </a:lnTo>
                  <a:lnTo>
                    <a:pt x="1129" y="2515"/>
                  </a:lnTo>
                  <a:lnTo>
                    <a:pt x="1193" y="2519"/>
                  </a:lnTo>
                  <a:lnTo>
                    <a:pt x="1258" y="2521"/>
                  </a:lnTo>
                  <a:lnTo>
                    <a:pt x="1322" y="2519"/>
                  </a:lnTo>
                  <a:lnTo>
                    <a:pt x="1385" y="2515"/>
                  </a:lnTo>
                  <a:lnTo>
                    <a:pt x="1449" y="2507"/>
                  </a:lnTo>
                  <a:lnTo>
                    <a:pt x="1510" y="2495"/>
                  </a:lnTo>
                  <a:lnTo>
                    <a:pt x="1571" y="2481"/>
                  </a:lnTo>
                  <a:lnTo>
                    <a:pt x="1631" y="2464"/>
                  </a:lnTo>
                  <a:lnTo>
                    <a:pt x="1689" y="2444"/>
                  </a:lnTo>
                  <a:lnTo>
                    <a:pt x="1746" y="2422"/>
                  </a:lnTo>
                  <a:lnTo>
                    <a:pt x="1802" y="2397"/>
                  </a:lnTo>
                  <a:lnTo>
                    <a:pt x="1856" y="2368"/>
                  </a:lnTo>
                  <a:lnTo>
                    <a:pt x="1908" y="2338"/>
                  </a:lnTo>
                  <a:lnTo>
                    <a:pt x="1960" y="2305"/>
                  </a:lnTo>
                  <a:lnTo>
                    <a:pt x="2009" y="2270"/>
                  </a:lnTo>
                  <a:lnTo>
                    <a:pt x="2056" y="2232"/>
                  </a:lnTo>
                  <a:lnTo>
                    <a:pt x="2103" y="2193"/>
                  </a:lnTo>
                  <a:lnTo>
                    <a:pt x="2146" y="2152"/>
                  </a:lnTo>
                  <a:lnTo>
                    <a:pt x="2188" y="2107"/>
                  </a:lnTo>
                  <a:lnTo>
                    <a:pt x="2227" y="2062"/>
                  </a:lnTo>
                  <a:lnTo>
                    <a:pt x="2265" y="2014"/>
                  </a:lnTo>
                  <a:lnTo>
                    <a:pt x="2300" y="1964"/>
                  </a:lnTo>
                  <a:lnTo>
                    <a:pt x="2333" y="1914"/>
                  </a:lnTo>
                  <a:lnTo>
                    <a:pt x="2363" y="1860"/>
                  </a:lnTo>
                  <a:lnTo>
                    <a:pt x="2390" y="1806"/>
                  </a:lnTo>
                  <a:lnTo>
                    <a:pt x="2416" y="1750"/>
                  </a:lnTo>
                  <a:lnTo>
                    <a:pt x="2439" y="1693"/>
                  </a:lnTo>
                  <a:lnTo>
                    <a:pt x="2459" y="1634"/>
                  </a:lnTo>
                  <a:lnTo>
                    <a:pt x="2476" y="1575"/>
                  </a:lnTo>
                  <a:lnTo>
                    <a:pt x="2490" y="1514"/>
                  </a:lnTo>
                  <a:lnTo>
                    <a:pt x="2501" y="1452"/>
                  </a:lnTo>
                  <a:lnTo>
                    <a:pt x="2508" y="1389"/>
                  </a:lnTo>
                  <a:lnTo>
                    <a:pt x="2513" y="1325"/>
                  </a:lnTo>
                  <a:lnTo>
                    <a:pt x="2515" y="1260"/>
                  </a:lnTo>
                  <a:lnTo>
                    <a:pt x="2513" y="1196"/>
                  </a:lnTo>
                  <a:lnTo>
                    <a:pt x="2508" y="1131"/>
                  </a:lnTo>
                  <a:lnTo>
                    <a:pt x="2501" y="1069"/>
                  </a:lnTo>
                  <a:lnTo>
                    <a:pt x="2490" y="1006"/>
                  </a:lnTo>
                  <a:lnTo>
                    <a:pt x="2476" y="946"/>
                  </a:lnTo>
                  <a:lnTo>
                    <a:pt x="2459" y="886"/>
                  </a:lnTo>
                  <a:lnTo>
                    <a:pt x="2439" y="827"/>
                  </a:lnTo>
                  <a:lnTo>
                    <a:pt x="2416" y="770"/>
                  </a:lnTo>
                  <a:lnTo>
                    <a:pt x="2390" y="714"/>
                  </a:lnTo>
                  <a:lnTo>
                    <a:pt x="2363" y="659"/>
                  </a:lnTo>
                  <a:lnTo>
                    <a:pt x="2333" y="607"/>
                  </a:lnTo>
                  <a:lnTo>
                    <a:pt x="2300" y="556"/>
                  </a:lnTo>
                  <a:lnTo>
                    <a:pt x="2265" y="506"/>
                  </a:lnTo>
                  <a:lnTo>
                    <a:pt x="2227" y="459"/>
                  </a:lnTo>
                  <a:lnTo>
                    <a:pt x="2188" y="413"/>
                  </a:lnTo>
                  <a:lnTo>
                    <a:pt x="2146" y="369"/>
                  </a:lnTo>
                  <a:lnTo>
                    <a:pt x="2103" y="328"/>
                  </a:lnTo>
                  <a:lnTo>
                    <a:pt x="2056" y="288"/>
                  </a:lnTo>
                  <a:lnTo>
                    <a:pt x="2009" y="251"/>
                  </a:lnTo>
                  <a:lnTo>
                    <a:pt x="1960" y="216"/>
                  </a:lnTo>
                  <a:lnTo>
                    <a:pt x="1908" y="182"/>
                  </a:lnTo>
                  <a:lnTo>
                    <a:pt x="1856" y="152"/>
                  </a:lnTo>
                  <a:lnTo>
                    <a:pt x="1802" y="124"/>
                  </a:lnTo>
                  <a:lnTo>
                    <a:pt x="1746" y="99"/>
                  </a:lnTo>
                  <a:lnTo>
                    <a:pt x="1689" y="77"/>
                  </a:lnTo>
                  <a:lnTo>
                    <a:pt x="1631" y="56"/>
                  </a:lnTo>
                  <a:lnTo>
                    <a:pt x="1571" y="39"/>
                  </a:lnTo>
                  <a:lnTo>
                    <a:pt x="1510" y="25"/>
                  </a:lnTo>
                  <a:lnTo>
                    <a:pt x="1449" y="14"/>
                  </a:lnTo>
                  <a:lnTo>
                    <a:pt x="1385" y="6"/>
                  </a:lnTo>
                  <a:lnTo>
                    <a:pt x="1322" y="2"/>
                  </a:lnTo>
                  <a:lnTo>
                    <a:pt x="12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55" name="Freeform 231"/>
            <p:cNvSpPr>
              <a:spLocks noEditPoints="1"/>
            </p:cNvSpPr>
            <p:nvPr>
              <p:custDataLst>
                <p:tags r:id="rId23"/>
              </p:custDataLst>
            </p:nvPr>
          </p:nvSpPr>
          <p:spPr bwMode="auto">
            <a:xfrm>
              <a:off x="6999288" y="4475163"/>
              <a:ext cx="85725" cy="87313"/>
            </a:xfrm>
            <a:custGeom>
              <a:avLst/>
              <a:gdLst>
                <a:gd name="T0" fmla="*/ 1107 w 2012"/>
                <a:gd name="T1" fmla="*/ 514 h 2016"/>
                <a:gd name="T2" fmla="*/ 1224 w 2012"/>
                <a:gd name="T3" fmla="*/ 553 h 2016"/>
                <a:gd name="T4" fmla="*/ 1326 w 2012"/>
                <a:gd name="T5" fmla="*/ 619 h 2016"/>
                <a:gd name="T6" fmla="*/ 1409 w 2012"/>
                <a:gd name="T7" fmla="*/ 707 h 2016"/>
                <a:gd name="T8" fmla="*/ 1469 w 2012"/>
                <a:gd name="T9" fmla="*/ 812 h 2016"/>
                <a:gd name="T10" fmla="*/ 1503 w 2012"/>
                <a:gd name="T11" fmla="*/ 931 h 2016"/>
                <a:gd name="T12" fmla="*/ 1507 w 2012"/>
                <a:gd name="T13" fmla="*/ 1060 h 2016"/>
                <a:gd name="T14" fmla="*/ 1478 w 2012"/>
                <a:gd name="T15" fmla="*/ 1182 h 2016"/>
                <a:gd name="T16" fmla="*/ 1423 w 2012"/>
                <a:gd name="T17" fmla="*/ 1290 h 2016"/>
                <a:gd name="T18" fmla="*/ 1344 w 2012"/>
                <a:gd name="T19" fmla="*/ 1381 h 2016"/>
                <a:gd name="T20" fmla="*/ 1245 w 2012"/>
                <a:gd name="T21" fmla="*/ 1452 h 2016"/>
                <a:gd name="T22" fmla="*/ 1131 w 2012"/>
                <a:gd name="T23" fmla="*/ 1496 h 2016"/>
                <a:gd name="T24" fmla="*/ 1006 w 2012"/>
                <a:gd name="T25" fmla="*/ 1512 h 2016"/>
                <a:gd name="T26" fmla="*/ 880 w 2012"/>
                <a:gd name="T27" fmla="*/ 1496 h 2016"/>
                <a:gd name="T28" fmla="*/ 766 w 2012"/>
                <a:gd name="T29" fmla="*/ 1452 h 2016"/>
                <a:gd name="T30" fmla="*/ 668 w 2012"/>
                <a:gd name="T31" fmla="*/ 1381 h 2016"/>
                <a:gd name="T32" fmla="*/ 589 w 2012"/>
                <a:gd name="T33" fmla="*/ 1290 h 2016"/>
                <a:gd name="T34" fmla="*/ 534 w 2012"/>
                <a:gd name="T35" fmla="*/ 1182 h 2016"/>
                <a:gd name="T36" fmla="*/ 506 w 2012"/>
                <a:gd name="T37" fmla="*/ 1060 h 2016"/>
                <a:gd name="T38" fmla="*/ 509 w 2012"/>
                <a:gd name="T39" fmla="*/ 931 h 2016"/>
                <a:gd name="T40" fmla="*/ 543 w 2012"/>
                <a:gd name="T41" fmla="*/ 812 h 2016"/>
                <a:gd name="T42" fmla="*/ 603 w 2012"/>
                <a:gd name="T43" fmla="*/ 707 h 2016"/>
                <a:gd name="T44" fmla="*/ 686 w 2012"/>
                <a:gd name="T45" fmla="*/ 619 h 2016"/>
                <a:gd name="T46" fmla="*/ 787 w 2012"/>
                <a:gd name="T47" fmla="*/ 553 h 2016"/>
                <a:gd name="T48" fmla="*/ 904 w 2012"/>
                <a:gd name="T49" fmla="*/ 514 h 2016"/>
                <a:gd name="T50" fmla="*/ 0 w 2012"/>
                <a:gd name="T51" fmla="*/ 1008 h 2016"/>
                <a:gd name="T52" fmla="*/ 32 w 2012"/>
                <a:gd name="T53" fmla="*/ 1260 h 2016"/>
                <a:gd name="T54" fmla="*/ 121 w 2012"/>
                <a:gd name="T55" fmla="*/ 1488 h 2016"/>
                <a:gd name="T56" fmla="*/ 261 w 2012"/>
                <a:gd name="T57" fmla="*/ 1686 h 2016"/>
                <a:gd name="T58" fmla="*/ 443 w 2012"/>
                <a:gd name="T59" fmla="*/ 1844 h 2016"/>
                <a:gd name="T60" fmla="*/ 661 w 2012"/>
                <a:gd name="T61" fmla="*/ 1955 h 2016"/>
                <a:gd name="T62" fmla="*/ 903 w 2012"/>
                <a:gd name="T63" fmla="*/ 2011 h 2016"/>
                <a:gd name="T64" fmla="*/ 1159 w 2012"/>
                <a:gd name="T65" fmla="*/ 2004 h 2016"/>
                <a:gd name="T66" fmla="*/ 1397 w 2012"/>
                <a:gd name="T67" fmla="*/ 1937 h 2016"/>
                <a:gd name="T68" fmla="*/ 1607 w 2012"/>
                <a:gd name="T69" fmla="*/ 1816 h 2016"/>
                <a:gd name="T70" fmla="*/ 1782 w 2012"/>
                <a:gd name="T71" fmla="*/ 1649 h 2016"/>
                <a:gd name="T72" fmla="*/ 1912 w 2012"/>
                <a:gd name="T73" fmla="*/ 1445 h 2016"/>
                <a:gd name="T74" fmla="*/ 1992 w 2012"/>
                <a:gd name="T75" fmla="*/ 1211 h 2016"/>
                <a:gd name="T76" fmla="*/ 2011 w 2012"/>
                <a:gd name="T77" fmla="*/ 957 h 2016"/>
                <a:gd name="T78" fmla="*/ 1966 w 2012"/>
                <a:gd name="T79" fmla="*/ 709 h 2016"/>
                <a:gd name="T80" fmla="*/ 1866 w 2012"/>
                <a:gd name="T81" fmla="*/ 486 h 2016"/>
                <a:gd name="T82" fmla="*/ 1717 w 2012"/>
                <a:gd name="T83" fmla="*/ 295 h 2016"/>
                <a:gd name="T84" fmla="*/ 1527 w 2012"/>
                <a:gd name="T85" fmla="*/ 146 h 2016"/>
                <a:gd name="T86" fmla="*/ 1304 w 2012"/>
                <a:gd name="T87" fmla="*/ 45 h 2016"/>
                <a:gd name="T88" fmla="*/ 1057 w 2012"/>
                <a:gd name="T89" fmla="*/ 1 h 2016"/>
                <a:gd name="T90" fmla="*/ 803 w 2012"/>
                <a:gd name="T91" fmla="*/ 20 h 2016"/>
                <a:gd name="T92" fmla="*/ 570 w 2012"/>
                <a:gd name="T93" fmla="*/ 100 h 2016"/>
                <a:gd name="T94" fmla="*/ 366 w 2012"/>
                <a:gd name="T95" fmla="*/ 231 h 2016"/>
                <a:gd name="T96" fmla="*/ 200 w 2012"/>
                <a:gd name="T97" fmla="*/ 405 h 2016"/>
                <a:gd name="T98" fmla="*/ 79 w 2012"/>
                <a:gd name="T99" fmla="*/ 616 h 2016"/>
                <a:gd name="T100" fmla="*/ 12 w 2012"/>
                <a:gd name="T101" fmla="*/ 855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2" h="2016">
                  <a:moveTo>
                    <a:pt x="1006" y="504"/>
                  </a:moveTo>
                  <a:lnTo>
                    <a:pt x="1032" y="505"/>
                  </a:lnTo>
                  <a:lnTo>
                    <a:pt x="1057" y="507"/>
                  </a:lnTo>
                  <a:lnTo>
                    <a:pt x="1082" y="510"/>
                  </a:lnTo>
                  <a:lnTo>
                    <a:pt x="1107" y="514"/>
                  </a:lnTo>
                  <a:lnTo>
                    <a:pt x="1131" y="520"/>
                  </a:lnTo>
                  <a:lnTo>
                    <a:pt x="1156" y="526"/>
                  </a:lnTo>
                  <a:lnTo>
                    <a:pt x="1179" y="534"/>
                  </a:lnTo>
                  <a:lnTo>
                    <a:pt x="1202" y="543"/>
                  </a:lnTo>
                  <a:lnTo>
                    <a:pt x="1224" y="553"/>
                  </a:lnTo>
                  <a:lnTo>
                    <a:pt x="1245" y="564"/>
                  </a:lnTo>
                  <a:lnTo>
                    <a:pt x="1266" y="577"/>
                  </a:lnTo>
                  <a:lnTo>
                    <a:pt x="1287" y="590"/>
                  </a:lnTo>
                  <a:lnTo>
                    <a:pt x="1306" y="604"/>
                  </a:lnTo>
                  <a:lnTo>
                    <a:pt x="1326" y="619"/>
                  </a:lnTo>
                  <a:lnTo>
                    <a:pt x="1344" y="635"/>
                  </a:lnTo>
                  <a:lnTo>
                    <a:pt x="1362" y="651"/>
                  </a:lnTo>
                  <a:lnTo>
                    <a:pt x="1378" y="669"/>
                  </a:lnTo>
                  <a:lnTo>
                    <a:pt x="1394" y="688"/>
                  </a:lnTo>
                  <a:lnTo>
                    <a:pt x="1409" y="707"/>
                  </a:lnTo>
                  <a:lnTo>
                    <a:pt x="1423" y="726"/>
                  </a:lnTo>
                  <a:lnTo>
                    <a:pt x="1436" y="747"/>
                  </a:lnTo>
                  <a:lnTo>
                    <a:pt x="1448" y="768"/>
                  </a:lnTo>
                  <a:lnTo>
                    <a:pt x="1459" y="789"/>
                  </a:lnTo>
                  <a:lnTo>
                    <a:pt x="1469" y="812"/>
                  </a:lnTo>
                  <a:lnTo>
                    <a:pt x="1478" y="835"/>
                  </a:lnTo>
                  <a:lnTo>
                    <a:pt x="1487" y="858"/>
                  </a:lnTo>
                  <a:lnTo>
                    <a:pt x="1493" y="882"/>
                  </a:lnTo>
                  <a:lnTo>
                    <a:pt x="1499" y="906"/>
                  </a:lnTo>
                  <a:lnTo>
                    <a:pt x="1503" y="931"/>
                  </a:lnTo>
                  <a:lnTo>
                    <a:pt x="1507" y="957"/>
                  </a:lnTo>
                  <a:lnTo>
                    <a:pt x="1508" y="982"/>
                  </a:lnTo>
                  <a:lnTo>
                    <a:pt x="1509" y="1008"/>
                  </a:lnTo>
                  <a:lnTo>
                    <a:pt x="1508" y="1034"/>
                  </a:lnTo>
                  <a:lnTo>
                    <a:pt x="1507" y="1060"/>
                  </a:lnTo>
                  <a:lnTo>
                    <a:pt x="1503" y="1085"/>
                  </a:lnTo>
                  <a:lnTo>
                    <a:pt x="1499" y="1110"/>
                  </a:lnTo>
                  <a:lnTo>
                    <a:pt x="1493" y="1134"/>
                  </a:lnTo>
                  <a:lnTo>
                    <a:pt x="1487" y="1158"/>
                  </a:lnTo>
                  <a:lnTo>
                    <a:pt x="1478" y="1182"/>
                  </a:lnTo>
                  <a:lnTo>
                    <a:pt x="1469" y="1205"/>
                  </a:lnTo>
                  <a:lnTo>
                    <a:pt x="1459" y="1227"/>
                  </a:lnTo>
                  <a:lnTo>
                    <a:pt x="1448" y="1248"/>
                  </a:lnTo>
                  <a:lnTo>
                    <a:pt x="1436" y="1269"/>
                  </a:lnTo>
                  <a:lnTo>
                    <a:pt x="1423" y="1290"/>
                  </a:lnTo>
                  <a:lnTo>
                    <a:pt x="1409" y="1310"/>
                  </a:lnTo>
                  <a:lnTo>
                    <a:pt x="1394" y="1329"/>
                  </a:lnTo>
                  <a:lnTo>
                    <a:pt x="1378" y="1347"/>
                  </a:lnTo>
                  <a:lnTo>
                    <a:pt x="1362" y="1365"/>
                  </a:lnTo>
                  <a:lnTo>
                    <a:pt x="1344" y="1381"/>
                  </a:lnTo>
                  <a:lnTo>
                    <a:pt x="1326" y="1397"/>
                  </a:lnTo>
                  <a:lnTo>
                    <a:pt x="1306" y="1412"/>
                  </a:lnTo>
                  <a:lnTo>
                    <a:pt x="1287" y="1427"/>
                  </a:lnTo>
                  <a:lnTo>
                    <a:pt x="1266" y="1440"/>
                  </a:lnTo>
                  <a:lnTo>
                    <a:pt x="1245" y="1452"/>
                  </a:lnTo>
                  <a:lnTo>
                    <a:pt x="1224" y="1463"/>
                  </a:lnTo>
                  <a:lnTo>
                    <a:pt x="1202" y="1473"/>
                  </a:lnTo>
                  <a:lnTo>
                    <a:pt x="1179" y="1482"/>
                  </a:lnTo>
                  <a:lnTo>
                    <a:pt x="1156" y="1490"/>
                  </a:lnTo>
                  <a:lnTo>
                    <a:pt x="1131" y="1496"/>
                  </a:lnTo>
                  <a:lnTo>
                    <a:pt x="1107" y="1502"/>
                  </a:lnTo>
                  <a:lnTo>
                    <a:pt x="1082" y="1506"/>
                  </a:lnTo>
                  <a:lnTo>
                    <a:pt x="1057" y="1509"/>
                  </a:lnTo>
                  <a:lnTo>
                    <a:pt x="1032" y="1511"/>
                  </a:lnTo>
                  <a:lnTo>
                    <a:pt x="1006" y="1512"/>
                  </a:lnTo>
                  <a:lnTo>
                    <a:pt x="980" y="1511"/>
                  </a:lnTo>
                  <a:lnTo>
                    <a:pt x="954" y="1509"/>
                  </a:lnTo>
                  <a:lnTo>
                    <a:pt x="929" y="1506"/>
                  </a:lnTo>
                  <a:lnTo>
                    <a:pt x="904" y="1502"/>
                  </a:lnTo>
                  <a:lnTo>
                    <a:pt x="880" y="1496"/>
                  </a:lnTo>
                  <a:lnTo>
                    <a:pt x="856" y="1490"/>
                  </a:lnTo>
                  <a:lnTo>
                    <a:pt x="833" y="1482"/>
                  </a:lnTo>
                  <a:lnTo>
                    <a:pt x="811" y="1473"/>
                  </a:lnTo>
                  <a:lnTo>
                    <a:pt x="787" y="1463"/>
                  </a:lnTo>
                  <a:lnTo>
                    <a:pt x="766" y="1452"/>
                  </a:lnTo>
                  <a:lnTo>
                    <a:pt x="745" y="1440"/>
                  </a:lnTo>
                  <a:lnTo>
                    <a:pt x="725" y="1427"/>
                  </a:lnTo>
                  <a:lnTo>
                    <a:pt x="705" y="1412"/>
                  </a:lnTo>
                  <a:lnTo>
                    <a:pt x="686" y="1397"/>
                  </a:lnTo>
                  <a:lnTo>
                    <a:pt x="668" y="1381"/>
                  </a:lnTo>
                  <a:lnTo>
                    <a:pt x="651" y="1365"/>
                  </a:lnTo>
                  <a:lnTo>
                    <a:pt x="633" y="1347"/>
                  </a:lnTo>
                  <a:lnTo>
                    <a:pt x="617" y="1329"/>
                  </a:lnTo>
                  <a:lnTo>
                    <a:pt x="603" y="1310"/>
                  </a:lnTo>
                  <a:lnTo>
                    <a:pt x="589" y="1290"/>
                  </a:lnTo>
                  <a:lnTo>
                    <a:pt x="576" y="1269"/>
                  </a:lnTo>
                  <a:lnTo>
                    <a:pt x="564" y="1248"/>
                  </a:lnTo>
                  <a:lnTo>
                    <a:pt x="553" y="1227"/>
                  </a:lnTo>
                  <a:lnTo>
                    <a:pt x="543" y="1205"/>
                  </a:lnTo>
                  <a:lnTo>
                    <a:pt x="534" y="1182"/>
                  </a:lnTo>
                  <a:lnTo>
                    <a:pt x="526" y="1158"/>
                  </a:lnTo>
                  <a:lnTo>
                    <a:pt x="519" y="1134"/>
                  </a:lnTo>
                  <a:lnTo>
                    <a:pt x="513" y="1110"/>
                  </a:lnTo>
                  <a:lnTo>
                    <a:pt x="509" y="1085"/>
                  </a:lnTo>
                  <a:lnTo>
                    <a:pt x="506" y="1060"/>
                  </a:lnTo>
                  <a:lnTo>
                    <a:pt x="504" y="1034"/>
                  </a:lnTo>
                  <a:lnTo>
                    <a:pt x="503" y="1008"/>
                  </a:lnTo>
                  <a:lnTo>
                    <a:pt x="504" y="982"/>
                  </a:lnTo>
                  <a:lnTo>
                    <a:pt x="506" y="957"/>
                  </a:lnTo>
                  <a:lnTo>
                    <a:pt x="509" y="931"/>
                  </a:lnTo>
                  <a:lnTo>
                    <a:pt x="513" y="906"/>
                  </a:lnTo>
                  <a:lnTo>
                    <a:pt x="519" y="882"/>
                  </a:lnTo>
                  <a:lnTo>
                    <a:pt x="526" y="858"/>
                  </a:lnTo>
                  <a:lnTo>
                    <a:pt x="534" y="835"/>
                  </a:lnTo>
                  <a:lnTo>
                    <a:pt x="543" y="812"/>
                  </a:lnTo>
                  <a:lnTo>
                    <a:pt x="553" y="789"/>
                  </a:lnTo>
                  <a:lnTo>
                    <a:pt x="564" y="768"/>
                  </a:lnTo>
                  <a:lnTo>
                    <a:pt x="576" y="747"/>
                  </a:lnTo>
                  <a:lnTo>
                    <a:pt x="589" y="726"/>
                  </a:lnTo>
                  <a:lnTo>
                    <a:pt x="603" y="707"/>
                  </a:lnTo>
                  <a:lnTo>
                    <a:pt x="617" y="688"/>
                  </a:lnTo>
                  <a:lnTo>
                    <a:pt x="633" y="669"/>
                  </a:lnTo>
                  <a:lnTo>
                    <a:pt x="651" y="651"/>
                  </a:lnTo>
                  <a:lnTo>
                    <a:pt x="668" y="635"/>
                  </a:lnTo>
                  <a:lnTo>
                    <a:pt x="686" y="619"/>
                  </a:lnTo>
                  <a:lnTo>
                    <a:pt x="705" y="604"/>
                  </a:lnTo>
                  <a:lnTo>
                    <a:pt x="725" y="590"/>
                  </a:lnTo>
                  <a:lnTo>
                    <a:pt x="745" y="577"/>
                  </a:lnTo>
                  <a:lnTo>
                    <a:pt x="766" y="564"/>
                  </a:lnTo>
                  <a:lnTo>
                    <a:pt x="787" y="553"/>
                  </a:lnTo>
                  <a:lnTo>
                    <a:pt x="811" y="543"/>
                  </a:lnTo>
                  <a:lnTo>
                    <a:pt x="833" y="534"/>
                  </a:lnTo>
                  <a:lnTo>
                    <a:pt x="856" y="526"/>
                  </a:lnTo>
                  <a:lnTo>
                    <a:pt x="880" y="520"/>
                  </a:lnTo>
                  <a:lnTo>
                    <a:pt x="904" y="514"/>
                  </a:lnTo>
                  <a:lnTo>
                    <a:pt x="929" y="510"/>
                  </a:lnTo>
                  <a:lnTo>
                    <a:pt x="954" y="507"/>
                  </a:lnTo>
                  <a:lnTo>
                    <a:pt x="980" y="505"/>
                  </a:lnTo>
                  <a:lnTo>
                    <a:pt x="1006" y="504"/>
                  </a:lnTo>
                  <a:close/>
                  <a:moveTo>
                    <a:pt x="0" y="1008"/>
                  </a:moveTo>
                  <a:lnTo>
                    <a:pt x="2" y="1060"/>
                  </a:lnTo>
                  <a:lnTo>
                    <a:pt x="5" y="1111"/>
                  </a:lnTo>
                  <a:lnTo>
                    <a:pt x="12" y="1161"/>
                  </a:lnTo>
                  <a:lnTo>
                    <a:pt x="21" y="1211"/>
                  </a:lnTo>
                  <a:lnTo>
                    <a:pt x="32" y="1260"/>
                  </a:lnTo>
                  <a:lnTo>
                    <a:pt x="45" y="1308"/>
                  </a:lnTo>
                  <a:lnTo>
                    <a:pt x="61" y="1355"/>
                  </a:lnTo>
                  <a:lnTo>
                    <a:pt x="79" y="1400"/>
                  </a:lnTo>
                  <a:lnTo>
                    <a:pt x="99" y="1445"/>
                  </a:lnTo>
                  <a:lnTo>
                    <a:pt x="121" y="1488"/>
                  </a:lnTo>
                  <a:lnTo>
                    <a:pt x="146" y="1530"/>
                  </a:lnTo>
                  <a:lnTo>
                    <a:pt x="172" y="1572"/>
                  </a:lnTo>
                  <a:lnTo>
                    <a:pt x="200" y="1611"/>
                  </a:lnTo>
                  <a:lnTo>
                    <a:pt x="230" y="1649"/>
                  </a:lnTo>
                  <a:lnTo>
                    <a:pt x="261" y="1686"/>
                  </a:lnTo>
                  <a:lnTo>
                    <a:pt x="294" y="1721"/>
                  </a:lnTo>
                  <a:lnTo>
                    <a:pt x="330" y="1754"/>
                  </a:lnTo>
                  <a:lnTo>
                    <a:pt x="366" y="1785"/>
                  </a:lnTo>
                  <a:lnTo>
                    <a:pt x="404" y="1816"/>
                  </a:lnTo>
                  <a:lnTo>
                    <a:pt x="443" y="1844"/>
                  </a:lnTo>
                  <a:lnTo>
                    <a:pt x="485" y="1870"/>
                  </a:lnTo>
                  <a:lnTo>
                    <a:pt x="527" y="1894"/>
                  </a:lnTo>
                  <a:lnTo>
                    <a:pt x="570" y="1917"/>
                  </a:lnTo>
                  <a:lnTo>
                    <a:pt x="614" y="1937"/>
                  </a:lnTo>
                  <a:lnTo>
                    <a:pt x="661" y="1955"/>
                  </a:lnTo>
                  <a:lnTo>
                    <a:pt x="707" y="1971"/>
                  </a:lnTo>
                  <a:lnTo>
                    <a:pt x="754" y="1984"/>
                  </a:lnTo>
                  <a:lnTo>
                    <a:pt x="803" y="1995"/>
                  </a:lnTo>
                  <a:lnTo>
                    <a:pt x="853" y="2004"/>
                  </a:lnTo>
                  <a:lnTo>
                    <a:pt x="903" y="2011"/>
                  </a:lnTo>
                  <a:lnTo>
                    <a:pt x="954" y="2015"/>
                  </a:lnTo>
                  <a:lnTo>
                    <a:pt x="1006" y="2016"/>
                  </a:lnTo>
                  <a:lnTo>
                    <a:pt x="1057" y="2015"/>
                  </a:lnTo>
                  <a:lnTo>
                    <a:pt x="1108" y="2011"/>
                  </a:lnTo>
                  <a:lnTo>
                    <a:pt x="1159" y="2004"/>
                  </a:lnTo>
                  <a:lnTo>
                    <a:pt x="1208" y="1995"/>
                  </a:lnTo>
                  <a:lnTo>
                    <a:pt x="1257" y="1984"/>
                  </a:lnTo>
                  <a:lnTo>
                    <a:pt x="1304" y="1971"/>
                  </a:lnTo>
                  <a:lnTo>
                    <a:pt x="1352" y="1955"/>
                  </a:lnTo>
                  <a:lnTo>
                    <a:pt x="1397" y="1937"/>
                  </a:lnTo>
                  <a:lnTo>
                    <a:pt x="1441" y="1917"/>
                  </a:lnTo>
                  <a:lnTo>
                    <a:pt x="1485" y="1894"/>
                  </a:lnTo>
                  <a:lnTo>
                    <a:pt x="1527" y="1870"/>
                  </a:lnTo>
                  <a:lnTo>
                    <a:pt x="1568" y="1844"/>
                  </a:lnTo>
                  <a:lnTo>
                    <a:pt x="1607" y="1816"/>
                  </a:lnTo>
                  <a:lnTo>
                    <a:pt x="1645" y="1785"/>
                  </a:lnTo>
                  <a:lnTo>
                    <a:pt x="1682" y="1754"/>
                  </a:lnTo>
                  <a:lnTo>
                    <a:pt x="1717" y="1721"/>
                  </a:lnTo>
                  <a:lnTo>
                    <a:pt x="1750" y="1686"/>
                  </a:lnTo>
                  <a:lnTo>
                    <a:pt x="1782" y="1649"/>
                  </a:lnTo>
                  <a:lnTo>
                    <a:pt x="1811" y="1611"/>
                  </a:lnTo>
                  <a:lnTo>
                    <a:pt x="1840" y="1572"/>
                  </a:lnTo>
                  <a:lnTo>
                    <a:pt x="1866" y="1530"/>
                  </a:lnTo>
                  <a:lnTo>
                    <a:pt x="1890" y="1488"/>
                  </a:lnTo>
                  <a:lnTo>
                    <a:pt x="1912" y="1445"/>
                  </a:lnTo>
                  <a:lnTo>
                    <a:pt x="1932" y="1400"/>
                  </a:lnTo>
                  <a:lnTo>
                    <a:pt x="1950" y="1355"/>
                  </a:lnTo>
                  <a:lnTo>
                    <a:pt x="1966" y="1308"/>
                  </a:lnTo>
                  <a:lnTo>
                    <a:pt x="1980" y="1260"/>
                  </a:lnTo>
                  <a:lnTo>
                    <a:pt x="1992" y="1211"/>
                  </a:lnTo>
                  <a:lnTo>
                    <a:pt x="2001" y="1161"/>
                  </a:lnTo>
                  <a:lnTo>
                    <a:pt x="2007" y="1111"/>
                  </a:lnTo>
                  <a:lnTo>
                    <a:pt x="2011" y="1060"/>
                  </a:lnTo>
                  <a:lnTo>
                    <a:pt x="2012" y="1008"/>
                  </a:lnTo>
                  <a:lnTo>
                    <a:pt x="2011" y="957"/>
                  </a:lnTo>
                  <a:lnTo>
                    <a:pt x="2007" y="905"/>
                  </a:lnTo>
                  <a:lnTo>
                    <a:pt x="2001" y="855"/>
                  </a:lnTo>
                  <a:lnTo>
                    <a:pt x="1992" y="805"/>
                  </a:lnTo>
                  <a:lnTo>
                    <a:pt x="1980" y="756"/>
                  </a:lnTo>
                  <a:lnTo>
                    <a:pt x="1966" y="709"/>
                  </a:lnTo>
                  <a:lnTo>
                    <a:pt x="1950" y="661"/>
                  </a:lnTo>
                  <a:lnTo>
                    <a:pt x="1932" y="616"/>
                  </a:lnTo>
                  <a:lnTo>
                    <a:pt x="1912" y="572"/>
                  </a:lnTo>
                  <a:lnTo>
                    <a:pt x="1890" y="528"/>
                  </a:lnTo>
                  <a:lnTo>
                    <a:pt x="1866" y="486"/>
                  </a:lnTo>
                  <a:lnTo>
                    <a:pt x="1840" y="445"/>
                  </a:lnTo>
                  <a:lnTo>
                    <a:pt x="1811" y="405"/>
                  </a:lnTo>
                  <a:lnTo>
                    <a:pt x="1782" y="367"/>
                  </a:lnTo>
                  <a:lnTo>
                    <a:pt x="1750" y="331"/>
                  </a:lnTo>
                  <a:lnTo>
                    <a:pt x="1717" y="295"/>
                  </a:lnTo>
                  <a:lnTo>
                    <a:pt x="1682" y="262"/>
                  </a:lnTo>
                  <a:lnTo>
                    <a:pt x="1645" y="231"/>
                  </a:lnTo>
                  <a:lnTo>
                    <a:pt x="1607" y="201"/>
                  </a:lnTo>
                  <a:lnTo>
                    <a:pt x="1568" y="172"/>
                  </a:lnTo>
                  <a:lnTo>
                    <a:pt x="1527" y="146"/>
                  </a:lnTo>
                  <a:lnTo>
                    <a:pt x="1485" y="122"/>
                  </a:lnTo>
                  <a:lnTo>
                    <a:pt x="1441" y="100"/>
                  </a:lnTo>
                  <a:lnTo>
                    <a:pt x="1397" y="80"/>
                  </a:lnTo>
                  <a:lnTo>
                    <a:pt x="1352" y="61"/>
                  </a:lnTo>
                  <a:lnTo>
                    <a:pt x="1304" y="45"/>
                  </a:lnTo>
                  <a:lnTo>
                    <a:pt x="1257" y="31"/>
                  </a:lnTo>
                  <a:lnTo>
                    <a:pt x="1208" y="20"/>
                  </a:lnTo>
                  <a:lnTo>
                    <a:pt x="1159" y="11"/>
                  </a:lnTo>
                  <a:lnTo>
                    <a:pt x="1108" y="5"/>
                  </a:lnTo>
                  <a:lnTo>
                    <a:pt x="1057" y="1"/>
                  </a:lnTo>
                  <a:lnTo>
                    <a:pt x="1006" y="0"/>
                  </a:lnTo>
                  <a:lnTo>
                    <a:pt x="954" y="1"/>
                  </a:lnTo>
                  <a:lnTo>
                    <a:pt x="903" y="5"/>
                  </a:lnTo>
                  <a:lnTo>
                    <a:pt x="853" y="11"/>
                  </a:lnTo>
                  <a:lnTo>
                    <a:pt x="803" y="20"/>
                  </a:lnTo>
                  <a:lnTo>
                    <a:pt x="754" y="31"/>
                  </a:lnTo>
                  <a:lnTo>
                    <a:pt x="707" y="45"/>
                  </a:lnTo>
                  <a:lnTo>
                    <a:pt x="661" y="61"/>
                  </a:lnTo>
                  <a:lnTo>
                    <a:pt x="614" y="80"/>
                  </a:lnTo>
                  <a:lnTo>
                    <a:pt x="570" y="100"/>
                  </a:lnTo>
                  <a:lnTo>
                    <a:pt x="527" y="122"/>
                  </a:lnTo>
                  <a:lnTo>
                    <a:pt x="485" y="146"/>
                  </a:lnTo>
                  <a:lnTo>
                    <a:pt x="443" y="172"/>
                  </a:lnTo>
                  <a:lnTo>
                    <a:pt x="404" y="201"/>
                  </a:lnTo>
                  <a:lnTo>
                    <a:pt x="366" y="231"/>
                  </a:lnTo>
                  <a:lnTo>
                    <a:pt x="330" y="262"/>
                  </a:lnTo>
                  <a:lnTo>
                    <a:pt x="294" y="295"/>
                  </a:lnTo>
                  <a:lnTo>
                    <a:pt x="261" y="331"/>
                  </a:lnTo>
                  <a:lnTo>
                    <a:pt x="230" y="367"/>
                  </a:lnTo>
                  <a:lnTo>
                    <a:pt x="200" y="405"/>
                  </a:lnTo>
                  <a:lnTo>
                    <a:pt x="172" y="445"/>
                  </a:lnTo>
                  <a:lnTo>
                    <a:pt x="146" y="486"/>
                  </a:lnTo>
                  <a:lnTo>
                    <a:pt x="121" y="528"/>
                  </a:lnTo>
                  <a:lnTo>
                    <a:pt x="99" y="572"/>
                  </a:lnTo>
                  <a:lnTo>
                    <a:pt x="79" y="616"/>
                  </a:lnTo>
                  <a:lnTo>
                    <a:pt x="61" y="661"/>
                  </a:lnTo>
                  <a:lnTo>
                    <a:pt x="45" y="709"/>
                  </a:lnTo>
                  <a:lnTo>
                    <a:pt x="32" y="756"/>
                  </a:lnTo>
                  <a:lnTo>
                    <a:pt x="21" y="805"/>
                  </a:lnTo>
                  <a:lnTo>
                    <a:pt x="12" y="855"/>
                  </a:lnTo>
                  <a:lnTo>
                    <a:pt x="5" y="905"/>
                  </a:lnTo>
                  <a:lnTo>
                    <a:pt x="2" y="957"/>
                  </a:lnTo>
                  <a:lnTo>
                    <a:pt x="0" y="10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56" name="Freeform 232"/>
            <p:cNvSpPr/>
            <p:nvPr>
              <p:custDataLst>
                <p:tags r:id="rId24"/>
              </p:custDataLst>
            </p:nvPr>
          </p:nvSpPr>
          <p:spPr bwMode="auto">
            <a:xfrm>
              <a:off x="7085013" y="4627563"/>
              <a:ext cx="42863" cy="42863"/>
            </a:xfrm>
            <a:custGeom>
              <a:avLst/>
              <a:gdLst>
                <a:gd name="T0" fmla="*/ 554 w 1006"/>
                <a:gd name="T1" fmla="*/ 1005 h 1008"/>
                <a:gd name="T2" fmla="*/ 628 w 1006"/>
                <a:gd name="T3" fmla="*/ 992 h 1008"/>
                <a:gd name="T4" fmla="*/ 699 w 1006"/>
                <a:gd name="T5" fmla="*/ 969 h 1008"/>
                <a:gd name="T6" fmla="*/ 763 w 1006"/>
                <a:gd name="T7" fmla="*/ 935 h 1008"/>
                <a:gd name="T8" fmla="*/ 822 w 1006"/>
                <a:gd name="T9" fmla="*/ 893 h 1008"/>
                <a:gd name="T10" fmla="*/ 875 w 1006"/>
                <a:gd name="T11" fmla="*/ 843 h 1008"/>
                <a:gd name="T12" fmla="*/ 920 w 1006"/>
                <a:gd name="T13" fmla="*/ 786 h 1008"/>
                <a:gd name="T14" fmla="*/ 956 w 1006"/>
                <a:gd name="T15" fmla="*/ 723 h 1008"/>
                <a:gd name="T16" fmla="*/ 983 w 1006"/>
                <a:gd name="T17" fmla="*/ 654 h 1008"/>
                <a:gd name="T18" fmla="*/ 1000 w 1006"/>
                <a:gd name="T19" fmla="*/ 581 h 1008"/>
                <a:gd name="T20" fmla="*/ 1006 w 1006"/>
                <a:gd name="T21" fmla="*/ 504 h 1008"/>
                <a:gd name="T22" fmla="*/ 1000 w 1006"/>
                <a:gd name="T23" fmla="*/ 427 h 1008"/>
                <a:gd name="T24" fmla="*/ 983 w 1006"/>
                <a:gd name="T25" fmla="*/ 354 h 1008"/>
                <a:gd name="T26" fmla="*/ 956 w 1006"/>
                <a:gd name="T27" fmla="*/ 285 h 1008"/>
                <a:gd name="T28" fmla="*/ 920 w 1006"/>
                <a:gd name="T29" fmla="*/ 222 h 1008"/>
                <a:gd name="T30" fmla="*/ 875 w 1006"/>
                <a:gd name="T31" fmla="*/ 165 h 1008"/>
                <a:gd name="T32" fmla="*/ 822 w 1006"/>
                <a:gd name="T33" fmla="*/ 115 h 1008"/>
                <a:gd name="T34" fmla="*/ 763 w 1006"/>
                <a:gd name="T35" fmla="*/ 72 h 1008"/>
                <a:gd name="T36" fmla="*/ 699 w 1006"/>
                <a:gd name="T37" fmla="*/ 39 h 1008"/>
                <a:gd name="T38" fmla="*/ 628 w 1006"/>
                <a:gd name="T39" fmla="*/ 16 h 1008"/>
                <a:gd name="T40" fmla="*/ 554 w 1006"/>
                <a:gd name="T41" fmla="*/ 3 h 1008"/>
                <a:gd name="T42" fmla="*/ 476 w 1006"/>
                <a:gd name="T43" fmla="*/ 1 h 1008"/>
                <a:gd name="T44" fmla="*/ 401 w 1006"/>
                <a:gd name="T45" fmla="*/ 10 h 1008"/>
                <a:gd name="T46" fmla="*/ 330 w 1006"/>
                <a:gd name="T47" fmla="*/ 30 h 1008"/>
                <a:gd name="T48" fmla="*/ 263 w 1006"/>
                <a:gd name="T49" fmla="*/ 60 h 1008"/>
                <a:gd name="T50" fmla="*/ 202 w 1006"/>
                <a:gd name="T51" fmla="*/ 100 h 1008"/>
                <a:gd name="T52" fmla="*/ 147 w 1006"/>
                <a:gd name="T53" fmla="*/ 147 h 1008"/>
                <a:gd name="T54" fmla="*/ 99 w 1006"/>
                <a:gd name="T55" fmla="*/ 202 h 1008"/>
                <a:gd name="T56" fmla="*/ 61 w 1006"/>
                <a:gd name="T57" fmla="*/ 264 h 1008"/>
                <a:gd name="T58" fmla="*/ 30 w 1006"/>
                <a:gd name="T59" fmla="*/ 330 h 1008"/>
                <a:gd name="T60" fmla="*/ 10 w 1006"/>
                <a:gd name="T61" fmla="*/ 402 h 1008"/>
                <a:gd name="T62" fmla="*/ 1 w 1006"/>
                <a:gd name="T63" fmla="*/ 478 h 1008"/>
                <a:gd name="T64" fmla="*/ 3 w 1006"/>
                <a:gd name="T65" fmla="*/ 555 h 1008"/>
                <a:gd name="T66" fmla="*/ 16 w 1006"/>
                <a:gd name="T67" fmla="*/ 630 h 1008"/>
                <a:gd name="T68" fmla="*/ 39 w 1006"/>
                <a:gd name="T69" fmla="*/ 700 h 1008"/>
                <a:gd name="T70" fmla="*/ 73 w 1006"/>
                <a:gd name="T71" fmla="*/ 765 h 1008"/>
                <a:gd name="T72" fmla="*/ 114 w 1006"/>
                <a:gd name="T73" fmla="*/ 824 h 1008"/>
                <a:gd name="T74" fmla="*/ 165 w 1006"/>
                <a:gd name="T75" fmla="*/ 877 h 1008"/>
                <a:gd name="T76" fmla="*/ 222 w 1006"/>
                <a:gd name="T77" fmla="*/ 922 h 1008"/>
                <a:gd name="T78" fmla="*/ 284 w 1006"/>
                <a:gd name="T79" fmla="*/ 959 h 1008"/>
                <a:gd name="T80" fmla="*/ 353 w 1006"/>
                <a:gd name="T81" fmla="*/ 985 h 1008"/>
                <a:gd name="T82" fmla="*/ 426 w 1006"/>
                <a:gd name="T83" fmla="*/ 1002 h 1008"/>
                <a:gd name="T84" fmla="*/ 503 w 1006"/>
                <a:gd name="T85"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6" h="1008">
                  <a:moveTo>
                    <a:pt x="503" y="1008"/>
                  </a:moveTo>
                  <a:lnTo>
                    <a:pt x="529" y="1007"/>
                  </a:lnTo>
                  <a:lnTo>
                    <a:pt x="554" y="1005"/>
                  </a:lnTo>
                  <a:lnTo>
                    <a:pt x="579" y="1002"/>
                  </a:lnTo>
                  <a:lnTo>
                    <a:pt x="604" y="998"/>
                  </a:lnTo>
                  <a:lnTo>
                    <a:pt x="628" y="992"/>
                  </a:lnTo>
                  <a:lnTo>
                    <a:pt x="652" y="985"/>
                  </a:lnTo>
                  <a:lnTo>
                    <a:pt x="676" y="978"/>
                  </a:lnTo>
                  <a:lnTo>
                    <a:pt x="699" y="969"/>
                  </a:lnTo>
                  <a:lnTo>
                    <a:pt x="721" y="959"/>
                  </a:lnTo>
                  <a:lnTo>
                    <a:pt x="742" y="948"/>
                  </a:lnTo>
                  <a:lnTo>
                    <a:pt x="763" y="935"/>
                  </a:lnTo>
                  <a:lnTo>
                    <a:pt x="784" y="922"/>
                  </a:lnTo>
                  <a:lnTo>
                    <a:pt x="803" y="908"/>
                  </a:lnTo>
                  <a:lnTo>
                    <a:pt x="822" y="893"/>
                  </a:lnTo>
                  <a:lnTo>
                    <a:pt x="841" y="877"/>
                  </a:lnTo>
                  <a:lnTo>
                    <a:pt x="859" y="861"/>
                  </a:lnTo>
                  <a:lnTo>
                    <a:pt x="875" y="843"/>
                  </a:lnTo>
                  <a:lnTo>
                    <a:pt x="891" y="824"/>
                  </a:lnTo>
                  <a:lnTo>
                    <a:pt x="906" y="805"/>
                  </a:lnTo>
                  <a:lnTo>
                    <a:pt x="920" y="786"/>
                  </a:lnTo>
                  <a:lnTo>
                    <a:pt x="933" y="765"/>
                  </a:lnTo>
                  <a:lnTo>
                    <a:pt x="945" y="744"/>
                  </a:lnTo>
                  <a:lnTo>
                    <a:pt x="956" y="723"/>
                  </a:lnTo>
                  <a:lnTo>
                    <a:pt x="966" y="700"/>
                  </a:lnTo>
                  <a:lnTo>
                    <a:pt x="975" y="677"/>
                  </a:lnTo>
                  <a:lnTo>
                    <a:pt x="983" y="654"/>
                  </a:lnTo>
                  <a:lnTo>
                    <a:pt x="989" y="630"/>
                  </a:lnTo>
                  <a:lnTo>
                    <a:pt x="996" y="606"/>
                  </a:lnTo>
                  <a:lnTo>
                    <a:pt x="1000" y="581"/>
                  </a:lnTo>
                  <a:lnTo>
                    <a:pt x="1004" y="555"/>
                  </a:lnTo>
                  <a:lnTo>
                    <a:pt x="1006" y="530"/>
                  </a:lnTo>
                  <a:lnTo>
                    <a:pt x="1006" y="504"/>
                  </a:lnTo>
                  <a:lnTo>
                    <a:pt x="1006" y="478"/>
                  </a:lnTo>
                  <a:lnTo>
                    <a:pt x="1004" y="452"/>
                  </a:lnTo>
                  <a:lnTo>
                    <a:pt x="1000" y="427"/>
                  </a:lnTo>
                  <a:lnTo>
                    <a:pt x="996" y="402"/>
                  </a:lnTo>
                  <a:lnTo>
                    <a:pt x="989" y="378"/>
                  </a:lnTo>
                  <a:lnTo>
                    <a:pt x="983" y="354"/>
                  </a:lnTo>
                  <a:lnTo>
                    <a:pt x="975" y="330"/>
                  </a:lnTo>
                  <a:lnTo>
                    <a:pt x="966" y="307"/>
                  </a:lnTo>
                  <a:lnTo>
                    <a:pt x="956" y="285"/>
                  </a:lnTo>
                  <a:lnTo>
                    <a:pt x="945" y="264"/>
                  </a:lnTo>
                  <a:lnTo>
                    <a:pt x="933" y="243"/>
                  </a:lnTo>
                  <a:lnTo>
                    <a:pt x="920" y="222"/>
                  </a:lnTo>
                  <a:lnTo>
                    <a:pt x="906" y="202"/>
                  </a:lnTo>
                  <a:lnTo>
                    <a:pt x="891" y="183"/>
                  </a:lnTo>
                  <a:lnTo>
                    <a:pt x="875" y="165"/>
                  </a:lnTo>
                  <a:lnTo>
                    <a:pt x="859" y="147"/>
                  </a:lnTo>
                  <a:lnTo>
                    <a:pt x="841" y="131"/>
                  </a:lnTo>
                  <a:lnTo>
                    <a:pt x="822" y="115"/>
                  </a:lnTo>
                  <a:lnTo>
                    <a:pt x="803" y="100"/>
                  </a:lnTo>
                  <a:lnTo>
                    <a:pt x="784" y="85"/>
                  </a:lnTo>
                  <a:lnTo>
                    <a:pt x="763" y="72"/>
                  </a:lnTo>
                  <a:lnTo>
                    <a:pt x="742" y="60"/>
                  </a:lnTo>
                  <a:lnTo>
                    <a:pt x="721" y="49"/>
                  </a:lnTo>
                  <a:lnTo>
                    <a:pt x="699" y="39"/>
                  </a:lnTo>
                  <a:lnTo>
                    <a:pt x="676" y="30"/>
                  </a:lnTo>
                  <a:lnTo>
                    <a:pt x="652" y="22"/>
                  </a:lnTo>
                  <a:lnTo>
                    <a:pt x="628" y="16"/>
                  </a:lnTo>
                  <a:lnTo>
                    <a:pt x="604" y="10"/>
                  </a:lnTo>
                  <a:lnTo>
                    <a:pt x="579" y="6"/>
                  </a:lnTo>
                  <a:lnTo>
                    <a:pt x="554" y="3"/>
                  </a:lnTo>
                  <a:lnTo>
                    <a:pt x="529" y="1"/>
                  </a:lnTo>
                  <a:lnTo>
                    <a:pt x="503" y="0"/>
                  </a:lnTo>
                  <a:lnTo>
                    <a:pt x="476" y="1"/>
                  </a:lnTo>
                  <a:lnTo>
                    <a:pt x="451" y="3"/>
                  </a:lnTo>
                  <a:lnTo>
                    <a:pt x="426" y="6"/>
                  </a:lnTo>
                  <a:lnTo>
                    <a:pt x="401" y="10"/>
                  </a:lnTo>
                  <a:lnTo>
                    <a:pt x="377" y="16"/>
                  </a:lnTo>
                  <a:lnTo>
                    <a:pt x="353" y="22"/>
                  </a:lnTo>
                  <a:lnTo>
                    <a:pt x="330" y="30"/>
                  </a:lnTo>
                  <a:lnTo>
                    <a:pt x="307" y="39"/>
                  </a:lnTo>
                  <a:lnTo>
                    <a:pt x="284" y="49"/>
                  </a:lnTo>
                  <a:lnTo>
                    <a:pt x="263" y="60"/>
                  </a:lnTo>
                  <a:lnTo>
                    <a:pt x="242" y="72"/>
                  </a:lnTo>
                  <a:lnTo>
                    <a:pt x="222" y="85"/>
                  </a:lnTo>
                  <a:lnTo>
                    <a:pt x="202" y="100"/>
                  </a:lnTo>
                  <a:lnTo>
                    <a:pt x="183" y="115"/>
                  </a:lnTo>
                  <a:lnTo>
                    <a:pt x="165" y="131"/>
                  </a:lnTo>
                  <a:lnTo>
                    <a:pt x="147" y="147"/>
                  </a:lnTo>
                  <a:lnTo>
                    <a:pt x="130" y="165"/>
                  </a:lnTo>
                  <a:lnTo>
                    <a:pt x="114" y="183"/>
                  </a:lnTo>
                  <a:lnTo>
                    <a:pt x="99" y="202"/>
                  </a:lnTo>
                  <a:lnTo>
                    <a:pt x="86" y="222"/>
                  </a:lnTo>
                  <a:lnTo>
                    <a:pt x="73" y="243"/>
                  </a:lnTo>
                  <a:lnTo>
                    <a:pt x="61" y="264"/>
                  </a:lnTo>
                  <a:lnTo>
                    <a:pt x="49" y="285"/>
                  </a:lnTo>
                  <a:lnTo>
                    <a:pt x="39" y="307"/>
                  </a:lnTo>
                  <a:lnTo>
                    <a:pt x="30" y="330"/>
                  </a:lnTo>
                  <a:lnTo>
                    <a:pt x="23" y="354"/>
                  </a:lnTo>
                  <a:lnTo>
                    <a:pt x="16" y="378"/>
                  </a:lnTo>
                  <a:lnTo>
                    <a:pt x="10" y="402"/>
                  </a:lnTo>
                  <a:lnTo>
                    <a:pt x="6" y="427"/>
                  </a:lnTo>
                  <a:lnTo>
                    <a:pt x="3" y="452"/>
                  </a:lnTo>
                  <a:lnTo>
                    <a:pt x="1" y="478"/>
                  </a:lnTo>
                  <a:lnTo>
                    <a:pt x="0" y="504"/>
                  </a:lnTo>
                  <a:lnTo>
                    <a:pt x="1" y="530"/>
                  </a:lnTo>
                  <a:lnTo>
                    <a:pt x="3" y="555"/>
                  </a:lnTo>
                  <a:lnTo>
                    <a:pt x="6" y="581"/>
                  </a:lnTo>
                  <a:lnTo>
                    <a:pt x="10" y="606"/>
                  </a:lnTo>
                  <a:lnTo>
                    <a:pt x="16" y="630"/>
                  </a:lnTo>
                  <a:lnTo>
                    <a:pt x="23" y="654"/>
                  </a:lnTo>
                  <a:lnTo>
                    <a:pt x="30" y="677"/>
                  </a:lnTo>
                  <a:lnTo>
                    <a:pt x="39" y="700"/>
                  </a:lnTo>
                  <a:lnTo>
                    <a:pt x="49" y="723"/>
                  </a:lnTo>
                  <a:lnTo>
                    <a:pt x="61" y="744"/>
                  </a:lnTo>
                  <a:lnTo>
                    <a:pt x="73" y="765"/>
                  </a:lnTo>
                  <a:lnTo>
                    <a:pt x="86" y="786"/>
                  </a:lnTo>
                  <a:lnTo>
                    <a:pt x="99" y="805"/>
                  </a:lnTo>
                  <a:lnTo>
                    <a:pt x="114" y="824"/>
                  </a:lnTo>
                  <a:lnTo>
                    <a:pt x="130" y="843"/>
                  </a:lnTo>
                  <a:lnTo>
                    <a:pt x="147" y="861"/>
                  </a:lnTo>
                  <a:lnTo>
                    <a:pt x="165" y="877"/>
                  </a:lnTo>
                  <a:lnTo>
                    <a:pt x="183" y="893"/>
                  </a:lnTo>
                  <a:lnTo>
                    <a:pt x="202" y="908"/>
                  </a:lnTo>
                  <a:lnTo>
                    <a:pt x="222" y="922"/>
                  </a:lnTo>
                  <a:lnTo>
                    <a:pt x="242" y="935"/>
                  </a:lnTo>
                  <a:lnTo>
                    <a:pt x="263" y="948"/>
                  </a:lnTo>
                  <a:lnTo>
                    <a:pt x="284" y="959"/>
                  </a:lnTo>
                  <a:lnTo>
                    <a:pt x="307" y="969"/>
                  </a:lnTo>
                  <a:lnTo>
                    <a:pt x="330" y="978"/>
                  </a:lnTo>
                  <a:lnTo>
                    <a:pt x="353" y="985"/>
                  </a:lnTo>
                  <a:lnTo>
                    <a:pt x="377" y="992"/>
                  </a:lnTo>
                  <a:lnTo>
                    <a:pt x="401" y="998"/>
                  </a:lnTo>
                  <a:lnTo>
                    <a:pt x="426" y="1002"/>
                  </a:lnTo>
                  <a:lnTo>
                    <a:pt x="451" y="1005"/>
                  </a:lnTo>
                  <a:lnTo>
                    <a:pt x="476" y="1007"/>
                  </a:lnTo>
                  <a:lnTo>
                    <a:pt x="503" y="10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57" name="Freeform 233"/>
            <p:cNvSpPr/>
            <p:nvPr>
              <p:custDataLst>
                <p:tags r:id="rId25"/>
              </p:custDataLst>
            </p:nvPr>
          </p:nvSpPr>
          <p:spPr bwMode="auto">
            <a:xfrm>
              <a:off x="7431088" y="4302126"/>
              <a:ext cx="42863" cy="44450"/>
            </a:xfrm>
            <a:custGeom>
              <a:avLst/>
              <a:gdLst>
                <a:gd name="T0" fmla="*/ 452 w 1006"/>
                <a:gd name="T1" fmla="*/ 3 h 1008"/>
                <a:gd name="T2" fmla="*/ 377 w 1006"/>
                <a:gd name="T3" fmla="*/ 16 h 1008"/>
                <a:gd name="T4" fmla="*/ 307 w 1006"/>
                <a:gd name="T5" fmla="*/ 39 h 1008"/>
                <a:gd name="T6" fmla="*/ 243 w 1006"/>
                <a:gd name="T7" fmla="*/ 72 h 1008"/>
                <a:gd name="T8" fmla="*/ 183 w 1006"/>
                <a:gd name="T9" fmla="*/ 115 h 1008"/>
                <a:gd name="T10" fmla="*/ 131 w 1006"/>
                <a:gd name="T11" fmla="*/ 165 h 1008"/>
                <a:gd name="T12" fmla="*/ 86 w 1006"/>
                <a:gd name="T13" fmla="*/ 222 h 1008"/>
                <a:gd name="T14" fmla="*/ 49 w 1006"/>
                <a:gd name="T15" fmla="*/ 285 h 1008"/>
                <a:gd name="T16" fmla="*/ 22 w 1006"/>
                <a:gd name="T17" fmla="*/ 354 h 1008"/>
                <a:gd name="T18" fmla="*/ 6 w 1006"/>
                <a:gd name="T19" fmla="*/ 427 h 1008"/>
                <a:gd name="T20" fmla="*/ 0 w 1006"/>
                <a:gd name="T21" fmla="*/ 504 h 1008"/>
                <a:gd name="T22" fmla="*/ 6 w 1006"/>
                <a:gd name="T23" fmla="*/ 581 h 1008"/>
                <a:gd name="T24" fmla="*/ 22 w 1006"/>
                <a:gd name="T25" fmla="*/ 654 h 1008"/>
                <a:gd name="T26" fmla="*/ 49 w 1006"/>
                <a:gd name="T27" fmla="*/ 723 h 1008"/>
                <a:gd name="T28" fmla="*/ 86 w 1006"/>
                <a:gd name="T29" fmla="*/ 786 h 1008"/>
                <a:gd name="T30" fmla="*/ 131 w 1006"/>
                <a:gd name="T31" fmla="*/ 843 h 1008"/>
                <a:gd name="T32" fmla="*/ 183 w 1006"/>
                <a:gd name="T33" fmla="*/ 893 h 1008"/>
                <a:gd name="T34" fmla="*/ 243 w 1006"/>
                <a:gd name="T35" fmla="*/ 936 h 1008"/>
                <a:gd name="T36" fmla="*/ 307 w 1006"/>
                <a:gd name="T37" fmla="*/ 969 h 1008"/>
                <a:gd name="T38" fmla="*/ 377 w 1006"/>
                <a:gd name="T39" fmla="*/ 992 h 1008"/>
                <a:gd name="T40" fmla="*/ 452 w 1006"/>
                <a:gd name="T41" fmla="*/ 1005 h 1008"/>
                <a:gd name="T42" fmla="*/ 529 w 1006"/>
                <a:gd name="T43" fmla="*/ 1007 h 1008"/>
                <a:gd name="T44" fmla="*/ 605 w 1006"/>
                <a:gd name="T45" fmla="*/ 998 h 1008"/>
                <a:gd name="T46" fmla="*/ 676 w 1006"/>
                <a:gd name="T47" fmla="*/ 978 h 1008"/>
                <a:gd name="T48" fmla="*/ 743 w 1006"/>
                <a:gd name="T49" fmla="*/ 948 h 1008"/>
                <a:gd name="T50" fmla="*/ 804 w 1006"/>
                <a:gd name="T51" fmla="*/ 908 h 1008"/>
                <a:gd name="T52" fmla="*/ 858 w 1006"/>
                <a:gd name="T53" fmla="*/ 861 h 1008"/>
                <a:gd name="T54" fmla="*/ 906 w 1006"/>
                <a:gd name="T55" fmla="*/ 805 h 1008"/>
                <a:gd name="T56" fmla="*/ 946 w 1006"/>
                <a:gd name="T57" fmla="*/ 744 h 1008"/>
                <a:gd name="T58" fmla="*/ 976 w 1006"/>
                <a:gd name="T59" fmla="*/ 677 h 1008"/>
                <a:gd name="T60" fmla="*/ 996 w 1006"/>
                <a:gd name="T61" fmla="*/ 606 h 1008"/>
                <a:gd name="T62" fmla="*/ 1005 w 1006"/>
                <a:gd name="T63" fmla="*/ 530 h 1008"/>
                <a:gd name="T64" fmla="*/ 1003 w 1006"/>
                <a:gd name="T65" fmla="*/ 453 h 1008"/>
                <a:gd name="T66" fmla="*/ 990 w 1006"/>
                <a:gd name="T67" fmla="*/ 378 h 1008"/>
                <a:gd name="T68" fmla="*/ 967 w 1006"/>
                <a:gd name="T69" fmla="*/ 307 h 1008"/>
                <a:gd name="T70" fmla="*/ 934 w 1006"/>
                <a:gd name="T71" fmla="*/ 243 h 1008"/>
                <a:gd name="T72" fmla="*/ 891 w 1006"/>
                <a:gd name="T73" fmla="*/ 183 h 1008"/>
                <a:gd name="T74" fmla="*/ 841 w 1006"/>
                <a:gd name="T75" fmla="*/ 131 h 1008"/>
                <a:gd name="T76" fmla="*/ 784 w 1006"/>
                <a:gd name="T77" fmla="*/ 86 h 1008"/>
                <a:gd name="T78" fmla="*/ 721 w 1006"/>
                <a:gd name="T79" fmla="*/ 49 h 1008"/>
                <a:gd name="T80" fmla="*/ 653 w 1006"/>
                <a:gd name="T81" fmla="*/ 22 h 1008"/>
                <a:gd name="T82" fmla="*/ 580 w 1006"/>
                <a:gd name="T83" fmla="*/ 6 h 1008"/>
                <a:gd name="T84" fmla="*/ 503 w 1006"/>
                <a:gd name="T85"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6" h="1008">
                  <a:moveTo>
                    <a:pt x="503" y="0"/>
                  </a:moveTo>
                  <a:lnTo>
                    <a:pt x="477" y="1"/>
                  </a:lnTo>
                  <a:lnTo>
                    <a:pt x="452" y="3"/>
                  </a:lnTo>
                  <a:lnTo>
                    <a:pt x="427" y="6"/>
                  </a:lnTo>
                  <a:lnTo>
                    <a:pt x="401" y="10"/>
                  </a:lnTo>
                  <a:lnTo>
                    <a:pt x="377" y="16"/>
                  </a:lnTo>
                  <a:lnTo>
                    <a:pt x="353" y="22"/>
                  </a:lnTo>
                  <a:lnTo>
                    <a:pt x="330" y="30"/>
                  </a:lnTo>
                  <a:lnTo>
                    <a:pt x="307" y="39"/>
                  </a:lnTo>
                  <a:lnTo>
                    <a:pt x="285" y="49"/>
                  </a:lnTo>
                  <a:lnTo>
                    <a:pt x="264" y="60"/>
                  </a:lnTo>
                  <a:lnTo>
                    <a:pt x="243" y="72"/>
                  </a:lnTo>
                  <a:lnTo>
                    <a:pt x="221" y="86"/>
                  </a:lnTo>
                  <a:lnTo>
                    <a:pt x="202" y="100"/>
                  </a:lnTo>
                  <a:lnTo>
                    <a:pt x="183" y="115"/>
                  </a:lnTo>
                  <a:lnTo>
                    <a:pt x="165" y="131"/>
                  </a:lnTo>
                  <a:lnTo>
                    <a:pt x="147" y="147"/>
                  </a:lnTo>
                  <a:lnTo>
                    <a:pt x="131" y="165"/>
                  </a:lnTo>
                  <a:lnTo>
                    <a:pt x="115" y="183"/>
                  </a:lnTo>
                  <a:lnTo>
                    <a:pt x="100" y="203"/>
                  </a:lnTo>
                  <a:lnTo>
                    <a:pt x="86" y="222"/>
                  </a:lnTo>
                  <a:lnTo>
                    <a:pt x="73" y="243"/>
                  </a:lnTo>
                  <a:lnTo>
                    <a:pt x="60" y="263"/>
                  </a:lnTo>
                  <a:lnTo>
                    <a:pt x="49" y="285"/>
                  </a:lnTo>
                  <a:lnTo>
                    <a:pt x="39" y="307"/>
                  </a:lnTo>
                  <a:lnTo>
                    <a:pt x="30" y="331"/>
                  </a:lnTo>
                  <a:lnTo>
                    <a:pt x="22" y="354"/>
                  </a:lnTo>
                  <a:lnTo>
                    <a:pt x="16" y="378"/>
                  </a:lnTo>
                  <a:lnTo>
                    <a:pt x="10" y="402"/>
                  </a:lnTo>
                  <a:lnTo>
                    <a:pt x="6" y="427"/>
                  </a:lnTo>
                  <a:lnTo>
                    <a:pt x="3" y="453"/>
                  </a:lnTo>
                  <a:lnTo>
                    <a:pt x="1" y="478"/>
                  </a:lnTo>
                  <a:lnTo>
                    <a:pt x="0" y="504"/>
                  </a:lnTo>
                  <a:lnTo>
                    <a:pt x="1" y="530"/>
                  </a:lnTo>
                  <a:lnTo>
                    <a:pt x="3" y="555"/>
                  </a:lnTo>
                  <a:lnTo>
                    <a:pt x="6" y="581"/>
                  </a:lnTo>
                  <a:lnTo>
                    <a:pt x="10" y="606"/>
                  </a:lnTo>
                  <a:lnTo>
                    <a:pt x="16" y="630"/>
                  </a:lnTo>
                  <a:lnTo>
                    <a:pt x="22" y="654"/>
                  </a:lnTo>
                  <a:lnTo>
                    <a:pt x="30" y="677"/>
                  </a:lnTo>
                  <a:lnTo>
                    <a:pt x="39" y="701"/>
                  </a:lnTo>
                  <a:lnTo>
                    <a:pt x="49" y="723"/>
                  </a:lnTo>
                  <a:lnTo>
                    <a:pt x="60" y="744"/>
                  </a:lnTo>
                  <a:lnTo>
                    <a:pt x="73" y="765"/>
                  </a:lnTo>
                  <a:lnTo>
                    <a:pt x="86" y="786"/>
                  </a:lnTo>
                  <a:lnTo>
                    <a:pt x="100" y="805"/>
                  </a:lnTo>
                  <a:lnTo>
                    <a:pt x="115" y="825"/>
                  </a:lnTo>
                  <a:lnTo>
                    <a:pt x="131" y="843"/>
                  </a:lnTo>
                  <a:lnTo>
                    <a:pt x="147" y="861"/>
                  </a:lnTo>
                  <a:lnTo>
                    <a:pt x="165" y="877"/>
                  </a:lnTo>
                  <a:lnTo>
                    <a:pt x="183" y="893"/>
                  </a:lnTo>
                  <a:lnTo>
                    <a:pt x="202" y="908"/>
                  </a:lnTo>
                  <a:lnTo>
                    <a:pt x="221" y="922"/>
                  </a:lnTo>
                  <a:lnTo>
                    <a:pt x="243" y="936"/>
                  </a:lnTo>
                  <a:lnTo>
                    <a:pt x="264" y="948"/>
                  </a:lnTo>
                  <a:lnTo>
                    <a:pt x="285" y="959"/>
                  </a:lnTo>
                  <a:lnTo>
                    <a:pt x="307" y="969"/>
                  </a:lnTo>
                  <a:lnTo>
                    <a:pt x="330" y="978"/>
                  </a:lnTo>
                  <a:lnTo>
                    <a:pt x="353" y="986"/>
                  </a:lnTo>
                  <a:lnTo>
                    <a:pt x="377" y="992"/>
                  </a:lnTo>
                  <a:lnTo>
                    <a:pt x="401" y="998"/>
                  </a:lnTo>
                  <a:lnTo>
                    <a:pt x="427" y="1002"/>
                  </a:lnTo>
                  <a:lnTo>
                    <a:pt x="452" y="1005"/>
                  </a:lnTo>
                  <a:lnTo>
                    <a:pt x="477" y="1007"/>
                  </a:lnTo>
                  <a:lnTo>
                    <a:pt x="503" y="1008"/>
                  </a:lnTo>
                  <a:lnTo>
                    <a:pt x="529" y="1007"/>
                  </a:lnTo>
                  <a:lnTo>
                    <a:pt x="554" y="1005"/>
                  </a:lnTo>
                  <a:lnTo>
                    <a:pt x="580" y="1002"/>
                  </a:lnTo>
                  <a:lnTo>
                    <a:pt x="605" y="998"/>
                  </a:lnTo>
                  <a:lnTo>
                    <a:pt x="629" y="992"/>
                  </a:lnTo>
                  <a:lnTo>
                    <a:pt x="653" y="986"/>
                  </a:lnTo>
                  <a:lnTo>
                    <a:pt x="676" y="978"/>
                  </a:lnTo>
                  <a:lnTo>
                    <a:pt x="699" y="969"/>
                  </a:lnTo>
                  <a:lnTo>
                    <a:pt x="721" y="959"/>
                  </a:lnTo>
                  <a:lnTo>
                    <a:pt x="743" y="948"/>
                  </a:lnTo>
                  <a:lnTo>
                    <a:pt x="764" y="936"/>
                  </a:lnTo>
                  <a:lnTo>
                    <a:pt x="784" y="922"/>
                  </a:lnTo>
                  <a:lnTo>
                    <a:pt x="804" y="908"/>
                  </a:lnTo>
                  <a:lnTo>
                    <a:pt x="823" y="893"/>
                  </a:lnTo>
                  <a:lnTo>
                    <a:pt x="841" y="877"/>
                  </a:lnTo>
                  <a:lnTo>
                    <a:pt x="858" y="861"/>
                  </a:lnTo>
                  <a:lnTo>
                    <a:pt x="875" y="843"/>
                  </a:lnTo>
                  <a:lnTo>
                    <a:pt x="891" y="825"/>
                  </a:lnTo>
                  <a:lnTo>
                    <a:pt x="906" y="805"/>
                  </a:lnTo>
                  <a:lnTo>
                    <a:pt x="921" y="786"/>
                  </a:lnTo>
                  <a:lnTo>
                    <a:pt x="934" y="765"/>
                  </a:lnTo>
                  <a:lnTo>
                    <a:pt x="946" y="744"/>
                  </a:lnTo>
                  <a:lnTo>
                    <a:pt x="957" y="723"/>
                  </a:lnTo>
                  <a:lnTo>
                    <a:pt x="967" y="701"/>
                  </a:lnTo>
                  <a:lnTo>
                    <a:pt x="976" y="677"/>
                  </a:lnTo>
                  <a:lnTo>
                    <a:pt x="983" y="654"/>
                  </a:lnTo>
                  <a:lnTo>
                    <a:pt x="990" y="630"/>
                  </a:lnTo>
                  <a:lnTo>
                    <a:pt x="996" y="606"/>
                  </a:lnTo>
                  <a:lnTo>
                    <a:pt x="1000" y="581"/>
                  </a:lnTo>
                  <a:lnTo>
                    <a:pt x="1003" y="555"/>
                  </a:lnTo>
                  <a:lnTo>
                    <a:pt x="1005" y="530"/>
                  </a:lnTo>
                  <a:lnTo>
                    <a:pt x="1006" y="504"/>
                  </a:lnTo>
                  <a:lnTo>
                    <a:pt x="1005" y="478"/>
                  </a:lnTo>
                  <a:lnTo>
                    <a:pt x="1003" y="453"/>
                  </a:lnTo>
                  <a:lnTo>
                    <a:pt x="1000" y="427"/>
                  </a:lnTo>
                  <a:lnTo>
                    <a:pt x="996" y="402"/>
                  </a:lnTo>
                  <a:lnTo>
                    <a:pt x="990" y="378"/>
                  </a:lnTo>
                  <a:lnTo>
                    <a:pt x="983" y="354"/>
                  </a:lnTo>
                  <a:lnTo>
                    <a:pt x="976" y="331"/>
                  </a:lnTo>
                  <a:lnTo>
                    <a:pt x="967" y="307"/>
                  </a:lnTo>
                  <a:lnTo>
                    <a:pt x="957" y="285"/>
                  </a:lnTo>
                  <a:lnTo>
                    <a:pt x="946" y="263"/>
                  </a:lnTo>
                  <a:lnTo>
                    <a:pt x="934" y="243"/>
                  </a:lnTo>
                  <a:lnTo>
                    <a:pt x="921" y="222"/>
                  </a:lnTo>
                  <a:lnTo>
                    <a:pt x="906" y="203"/>
                  </a:lnTo>
                  <a:lnTo>
                    <a:pt x="891" y="183"/>
                  </a:lnTo>
                  <a:lnTo>
                    <a:pt x="875" y="165"/>
                  </a:lnTo>
                  <a:lnTo>
                    <a:pt x="858" y="147"/>
                  </a:lnTo>
                  <a:lnTo>
                    <a:pt x="841" y="131"/>
                  </a:lnTo>
                  <a:lnTo>
                    <a:pt x="823" y="115"/>
                  </a:lnTo>
                  <a:lnTo>
                    <a:pt x="804" y="100"/>
                  </a:lnTo>
                  <a:lnTo>
                    <a:pt x="784" y="86"/>
                  </a:lnTo>
                  <a:lnTo>
                    <a:pt x="764" y="72"/>
                  </a:lnTo>
                  <a:lnTo>
                    <a:pt x="743" y="60"/>
                  </a:lnTo>
                  <a:lnTo>
                    <a:pt x="721" y="49"/>
                  </a:lnTo>
                  <a:lnTo>
                    <a:pt x="699" y="39"/>
                  </a:lnTo>
                  <a:lnTo>
                    <a:pt x="676" y="30"/>
                  </a:lnTo>
                  <a:lnTo>
                    <a:pt x="653" y="22"/>
                  </a:lnTo>
                  <a:lnTo>
                    <a:pt x="629" y="16"/>
                  </a:lnTo>
                  <a:lnTo>
                    <a:pt x="605" y="10"/>
                  </a:lnTo>
                  <a:lnTo>
                    <a:pt x="580" y="6"/>
                  </a:lnTo>
                  <a:lnTo>
                    <a:pt x="554" y="3"/>
                  </a:lnTo>
                  <a:lnTo>
                    <a:pt x="529" y="1"/>
                  </a:lnTo>
                  <a:lnTo>
                    <a:pt x="50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grpSp>
      <p:sp>
        <p:nvSpPr>
          <p:cNvPr id="38" name="Title 12"/>
          <p:cNvSpPr txBox="1"/>
          <p:nvPr>
            <p:custDataLst>
              <p:tags r:id="rId26"/>
            </p:custDataLst>
          </p:nvPr>
        </p:nvSpPr>
        <p:spPr>
          <a:xfrm>
            <a:off x="1143635" y="4423410"/>
            <a:ext cx="5098893" cy="1125538"/>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rgbClr val="000000"/>
                </a:solidFill>
                <a:uFillTx/>
                <a:latin typeface="微软雅黑" panose="020B0503020204020204" pitchFamily="34" charset="-122"/>
                <a:ea typeface="微软雅黑" panose="020B0503020204020204" pitchFamily="34" charset="-122"/>
                <a:cs typeface="+mn-ea"/>
              </a:defRPr>
            </a:lvl1pPr>
          </a:lstStyle>
          <a:p>
            <a:pPr algn="ctr"/>
            <a:r>
              <a:rPr lang="zh-CN" altLang="en-US" sz="2800" spc="300">
                <a:solidFill>
                  <a:srgbClr val="000000">
                    <a:lumMod val="75000"/>
                    <a:lumOff val="25000"/>
                  </a:srgbClr>
                </a:solidFill>
                <a:latin typeface="微软雅黑" panose="020B0503020204020204" pitchFamily="34" charset="-122"/>
                <a:ea typeface="微软雅黑" panose="020B0503020204020204" pitchFamily="34" charset="-122"/>
              </a:rPr>
              <a:t>《三角形的内角和》</a:t>
            </a:r>
            <a:endParaRPr lang="zh-CN" altLang="en-US" sz="2800" spc="30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282575" y="669925"/>
            <a:ext cx="110363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how </a:t>
            </a:r>
            <a:endPar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23361" y="-211253"/>
            <a:ext cx="3107777" cy="2272551"/>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39595" y="4585449"/>
            <a:ext cx="3107777" cy="2272551"/>
          </a:xfrm>
          <a:prstGeom prst="rect">
            <a:avLst/>
          </a:prstGeom>
        </p:spPr>
      </p:pic>
      <p:sp>
        <p:nvSpPr>
          <p:cNvPr id="4" name="图文框 3"/>
          <p:cNvSpPr/>
          <p:nvPr/>
        </p:nvSpPr>
        <p:spPr>
          <a:xfrm>
            <a:off x="282666" y="206285"/>
            <a:ext cx="11705772" cy="6444342"/>
          </a:xfrm>
          <a:prstGeom prst="frame">
            <a:avLst>
              <a:gd name="adj1" fmla="val 2823"/>
            </a:avLst>
          </a:prstGeom>
          <a:solidFill>
            <a:schemeClr val="bg1"/>
          </a:solidFill>
          <a:ln>
            <a:noFill/>
          </a:ln>
          <a:effectLst>
            <a:outerShdw blurRad="1143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09</a:t>
            </a:r>
            <a:endParaRPr lang="en-US" altLang="zh-CN">
              <a:solidFill>
                <a:schemeClr val="tx1"/>
              </a:solidFill>
            </a:endParaRPr>
          </a:p>
        </p:txBody>
      </p:sp>
      <p:sp>
        <p:nvSpPr>
          <p:cNvPr id="6" name="矩形 5"/>
          <p:cNvSpPr/>
          <p:nvPr/>
        </p:nvSpPr>
        <p:spPr>
          <a:xfrm>
            <a:off x="1826723" y="583995"/>
            <a:ext cx="3732248" cy="6819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chemeClr val="tx1">
                    <a:lumMod val="85000"/>
                    <a:lumOff val="15000"/>
                  </a:schemeClr>
                </a:solidFill>
                <a:effectLst/>
                <a:uLnTx/>
                <a:uFillTx/>
                <a:latin typeface="+mn-ea"/>
                <a:sym typeface="FZHei-B01S" panose="02010601030101010101" pitchFamily="2" charset="-122"/>
              </a:rPr>
              <a:t>基于平台的学习</a:t>
            </a:r>
            <a:endParaRPr kumimoji="0" lang="zh-CN" altLang="en-US" sz="3200" b="1" i="0" u="none" strike="noStrike" kern="0" cap="none" spc="0" normalizeH="0" baseline="0" noProof="0" dirty="0">
              <a:ln>
                <a:noFill/>
              </a:ln>
              <a:solidFill>
                <a:schemeClr val="tx1">
                  <a:lumMod val="85000"/>
                  <a:lumOff val="15000"/>
                </a:schemeClr>
              </a:solidFill>
              <a:effectLst/>
              <a:uLnTx/>
              <a:uFillTx/>
              <a:latin typeface="+mn-ea"/>
              <a:sym typeface="FZHei-B01S" panose="02010601030101010101" pitchFamily="2" charset="-122"/>
            </a:endParaRPr>
          </a:p>
        </p:txBody>
      </p:sp>
      <p:sp>
        <p:nvSpPr>
          <p:cNvPr id="8" name="椭圆 7"/>
          <p:cNvSpPr/>
          <p:nvPr/>
        </p:nvSpPr>
        <p:spPr>
          <a:xfrm>
            <a:off x="1103086" y="669683"/>
            <a:ext cx="595509" cy="595509"/>
          </a:xfrm>
          <a:prstGeom prst="ellipse">
            <a:avLst/>
          </a:prstGeom>
          <a:solidFill>
            <a:srgbClr val="00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FZHei-B01S" panose="02010601030101010101" pitchFamily="2" charset="-122"/>
            </a:endParaRPr>
          </a:p>
        </p:txBody>
      </p:sp>
      <p:sp>
        <p:nvSpPr>
          <p:cNvPr id="9" name="文本框 8"/>
          <p:cNvSpPr txBox="1"/>
          <p:nvPr/>
        </p:nvSpPr>
        <p:spPr>
          <a:xfrm>
            <a:off x="1134701" y="740182"/>
            <a:ext cx="569817" cy="461665"/>
          </a:xfrm>
          <a:prstGeom prst="rect">
            <a:avLst/>
          </a:prstGeom>
          <a:noFill/>
        </p:spPr>
        <p:txBody>
          <a:bodyPr wrap="square" rtlCol="0">
            <a:spAutoFit/>
          </a:bodyPr>
          <a:lstStyle/>
          <a:p>
            <a:r>
              <a:rPr lang="en-US" altLang="zh-CN" sz="2400" b="1" dirty="0">
                <a:solidFill>
                  <a:schemeClr val="bg1"/>
                </a:solidFill>
                <a:latin typeface="+mn-ea"/>
                <a:sym typeface="FZHei-B01S" panose="02010601030101010101" pitchFamily="2" charset="-122"/>
              </a:rPr>
              <a:t>01</a:t>
            </a:r>
            <a:endParaRPr lang="zh-CN" altLang="en-US" sz="2400" b="1" dirty="0">
              <a:solidFill>
                <a:schemeClr val="bg1"/>
              </a:solidFill>
              <a:latin typeface="+mn-ea"/>
              <a:sym typeface="FZHei-B01S" panose="02010601030101010101" pitchFamily="2" charset="-122"/>
            </a:endParaRPr>
          </a:p>
        </p:txBody>
      </p:sp>
      <p:pic>
        <p:nvPicPr>
          <p:cNvPr id="10" name="Picture 10" descr="B{AW{T)9MP76]TP8ROZ8RGN"/>
          <p:cNvPicPr>
            <a:picLocks noChangeAspect="1" noChangeArrowheads="1"/>
          </p:cNvPicPr>
          <p:nvPr/>
        </p:nvPicPr>
        <p:blipFill>
          <a:blip r:embed="rId2" cstate="screen"/>
          <a:srcRect l="22104" r="14744"/>
          <a:stretch>
            <a:fillRect/>
          </a:stretch>
        </p:blipFill>
        <p:spPr bwMode="auto">
          <a:xfrm>
            <a:off x="6390640" y="1202055"/>
            <a:ext cx="4544060" cy="4036695"/>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3"/>
          <a:stretch>
            <a:fillRect/>
          </a:stretch>
        </p:blipFill>
        <p:spPr>
          <a:xfrm>
            <a:off x="1409700" y="2010410"/>
            <a:ext cx="4777105" cy="2837180"/>
          </a:xfrm>
          <a:prstGeom prst="rect">
            <a:avLst/>
          </a:prstGeom>
        </p:spPr>
      </p:pic>
      <p:sp>
        <p:nvSpPr>
          <p:cNvPr id="11" name="文本框 10"/>
          <p:cNvSpPr txBox="1"/>
          <p:nvPr/>
        </p:nvSpPr>
        <p:spPr>
          <a:xfrm>
            <a:off x="4345305" y="5238750"/>
            <a:ext cx="2456180" cy="368300"/>
          </a:xfrm>
          <a:prstGeom prst="rect">
            <a:avLst/>
          </a:prstGeom>
          <a:noFill/>
        </p:spPr>
        <p:txBody>
          <a:bodyPr wrap="square" rtlCol="0">
            <a:spAutoFit/>
          </a:bodyPr>
          <a:p>
            <a:r>
              <a:rPr lang="zh-CN" altLang="en-US" b="1"/>
              <a:t>《平行四边形的面积》</a:t>
            </a:r>
            <a:endParaRPr lang="zh-CN" altLang="en-US" b="1"/>
          </a:p>
        </p:txBody>
      </p:sp>
      <p:sp>
        <p:nvSpPr>
          <p:cNvPr id="64" name="文本框 63"/>
          <p:cNvSpPr txBox="1"/>
          <p:nvPr/>
        </p:nvSpPr>
        <p:spPr>
          <a:xfrm>
            <a:off x="282575" y="669925"/>
            <a:ext cx="1103630" cy="922020"/>
          </a:xfrm>
          <a:prstGeom prst="rect">
            <a:avLst/>
          </a:prstGeom>
          <a:noFill/>
        </p:spPr>
        <p:txBody>
          <a:bodyPr wrap="square" rtlCol="0">
            <a:spAutoFit/>
            <a:scene3d>
              <a:camera prst="orthographicFront"/>
              <a:lightRig rig="threePt" dir="t"/>
            </a:scene3d>
          </a:bodyPr>
          <a:p>
            <a:r>
              <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how </a:t>
            </a:r>
            <a:endParaRPr lang="en-US" altLang="zh-CN" sz="5400">
              <a:solidFill>
                <a:schemeClr val="bg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200110_2*q_h_i*1_3_1"/>
  <p:tag name="KSO_WM_TEMPLATE_CATEGORY" val="diagram"/>
  <p:tag name="KSO_WM_TEMPLATE_INDEX" val="2020011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q1-1"/>
  <p:tag name="KSO_WM_UNIT_TYPE" val="q_h_a"/>
  <p:tag name="KSO_WM_UNIT_INDEX" val="1_4_1"/>
  <p:tag name="KSO_WM_UNIT_ID" val="diagram20200110_2*q_h_a*1_4_1"/>
  <p:tag name="KSO_WM_TEMPLATE_CATEGORY" val="diagram"/>
  <p:tag name="KSO_WM_TEMPLATE_INDEX" val="20200110"/>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2.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diagram20200110_2*q_h_a*1_2_1"/>
  <p:tag name="KSO_WM_TEMPLATE_CATEGORY" val="diagram"/>
  <p:tag name="KSO_WM_TEMPLATE_INDEX" val="20200110"/>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3.xml><?xml version="1.0" encoding="utf-8"?>
<p:tagLst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200110_2*q_h_a*1_1_1"/>
  <p:tag name="KSO_WM_TEMPLATE_CATEGORY" val="diagram"/>
  <p:tag name="KSO_WM_TEMPLATE_INDEX" val="20200110"/>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4.xml><?xml version="1.0" encoding="utf-8"?>
<p:tagLst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diagram20200110_2*q_h_a*1_3_1"/>
  <p:tag name="KSO_WM_TEMPLATE_CATEGORY" val="diagram"/>
  <p:tag name="KSO_WM_TEMPLATE_INDEX" val="20200110"/>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200110_2*q_h_i*1_1_2"/>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200110_2*q_h_i*1_4_2"/>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200110_2*q_h_i*1_2_2"/>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3"/>
  <p:tag name="KSO_WM_UNIT_ID" val="diagram20200110_2*q_h_i*1_2_3"/>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4"/>
  <p:tag name="KSO_WM_UNIT_ID" val="diagram20200110_2*q_h_i*1_2_4"/>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xml><?xml version="1.0" encoding="utf-8"?>
<p:tagLst xmlns:p="http://schemas.openxmlformats.org/presentationml/2006/main">
  <p:tag name="MH" val="20170730164240"/>
  <p:tag name="MH_LIBRARY" val="CONTENTS"/>
  <p:tag name="MH_TYPE" val="OTHERS"/>
  <p:tag name="ID" val="553518"/>
  <p:tag name="PA" val="v3.2.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200110_2*q_h_i*1_3_2"/>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200110_2*q_h_i*1_3_3"/>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4"/>
  <p:tag name="KSO_WM_UNIT_ID" val="diagram20200110_2*q_h_i*1_3_4"/>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5"/>
  <p:tag name="KSO_WM_UNIT_ID" val="diagram20200110_2*q_h_i*1_3_5"/>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6"/>
  <p:tag name="KSO_WM_UNIT_ID" val="diagram20200110_2*q_h_i*1_3_6"/>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7"/>
  <p:tag name="KSO_WM_UNIT_ID" val="diagram20200110_2*q_h_i*1_3_7"/>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8"/>
  <p:tag name="KSO_WM_UNIT_ID" val="diagram20200110_2*q_h_i*1_3_8"/>
  <p:tag name="KSO_WM_TEMPLATE_CATEGORY" val="diagram"/>
  <p:tag name="KSO_WM_TEMPLATE_INDEX" val="2020011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UNIT_ISCONTENTSTITLE" val="0"/>
  <p:tag name="KSO_WM_UNIT_NOCLEAR" val="0"/>
  <p:tag name="KSO_WM_UNIT_VALUE" val="28"/>
  <p:tag name="KSO_WM_UNIT_HIGHLIGHT" val="0"/>
  <p:tag name="KSO_WM_UNIT_COMPATIBLE" val="0"/>
  <p:tag name="KSO_WM_UNIT_DIAGRAM_ISNUMVISUAL" val="0"/>
  <p:tag name="KSO_WM_UNIT_DIAGRAM_ISREFERUNIT" val="0"/>
  <p:tag name="KSO_WM_DIAGRAM_GROUP_CODE" val="q1-1"/>
  <p:tag name="KSO_WM_UNIT_TYPE" val="q_a"/>
  <p:tag name="KSO_WM_UNIT_INDEX" val="1_1"/>
  <p:tag name="KSO_WM_UNIT_ID" val="diagram20200110_2*q_a*1_1"/>
  <p:tag name="KSO_WM_TEMPLATE_CATEGORY" val="diagram"/>
  <p:tag name="KSO_WM_TEMPLATE_INDEX" val="20200110"/>
  <p:tag name="KSO_WM_UNIT_LAYERLEVEL" val="1_1"/>
  <p:tag name="KSO_WM_TAG_VERSION" val="1.0"/>
  <p:tag name="KSO_WM_BEAUTIFY_FLAG" val="#wm#"/>
  <p:tag name="KSO_WM_UNIT_PRESET_TEXT" val="添加标题"/>
  <p:tag name="KSO_WM_UNIT_TEXT_FILL_FORE_SCHEMECOLOR_INDEX" val="13"/>
  <p:tag name="KSO_WM_UNIT_TEXT_FILL_TYPE" val="1"/>
</p:tagLst>
</file>

<file path=ppt/tags/tag28.xml><?xml version="1.0" encoding="utf-8"?>
<p:tagLst xmlns:p="http://schemas.openxmlformats.org/presentationml/2006/main">
  <p:tag name="PA" val="v3.2.0"/>
</p:tagLst>
</file>

<file path=ppt/tags/tag29.xml><?xml version="1.0" encoding="utf-8"?>
<p:tagLst xmlns:p="http://schemas.openxmlformats.org/presentationml/2006/main">
  <p:tag name="ISPRING_PRESENTATION_TITLE" val="水彩"/>
</p:tagLst>
</file>

<file path=ppt/tags/tag3.xml><?xml version="1.0" encoding="utf-8"?>
<p:tagLst xmlns:p="http://schemas.openxmlformats.org/presentationml/2006/main">
  <p:tag name="MH" val="20170730164240"/>
  <p:tag name="MH_LIBRARY" val="CONTENTS"/>
  <p:tag name="MH_TYPE" val="OTHERS"/>
  <p:tag name="ID" val="553518"/>
  <p:tag name="PA" val="v3.2.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200110_2*q_h_i*1_4_1"/>
  <p:tag name="KSO_WM_TEMPLATE_CATEGORY" val="diagram"/>
  <p:tag name="KSO_WM_TEMPLATE_INDEX" val="20200110"/>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200110_2*q_h_i*1_1_3"/>
  <p:tag name="KSO_WM_TEMPLATE_CATEGORY" val="diagram"/>
  <p:tag name="KSO_WM_TEMPLATE_INDEX" val="20200110"/>
  <p:tag name="KSO_WM_UNIT_LAYERLEVEL" val="1_1_1"/>
  <p:tag name="KSO_WM_TAG_VERSION" val="1.0"/>
  <p:tag name="KSO_WM_BEAUTIFY_FLAG" val="#wm#"/>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00110_2*q_h_i*1_1_1"/>
  <p:tag name="KSO_WM_TEMPLATE_CATEGORY" val="diagram"/>
  <p:tag name="KSO_WM_TEMPLATE_INDEX" val="2020011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5"/>
  <p:tag name="KSO_WM_UNIT_ID" val="diagram20200110_2*q_h_i*1_2_5"/>
  <p:tag name="KSO_WM_TEMPLATE_CATEGORY" val="diagram"/>
  <p:tag name="KSO_WM_TEMPLATE_INDEX" val="20200110"/>
  <p:tag name="KSO_WM_UNIT_LAYERLEVEL" val="1_1_1"/>
  <p:tag name="KSO_WM_TAG_VERSION" val="1.0"/>
  <p:tag name="KSO_WM_BEAUTIFY_FLAG" val="#wm#"/>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00110_2*q_h_i*1_2_1"/>
  <p:tag name="KSO_WM_TEMPLATE_CATEGORY" val="diagram"/>
  <p:tag name="KSO_WM_TEMPLATE_INDEX" val="2020011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9"/>
  <p:tag name="KSO_WM_UNIT_ID" val="diagram20200110_2*q_h_i*1_3_9"/>
  <p:tag name="KSO_WM_TEMPLATE_CATEGORY" val="diagram"/>
  <p:tag name="KSO_WM_TEMPLATE_INDEX" val="20200110"/>
  <p:tag name="KSO_WM_UNIT_LAYERLEVEL" val="1_1_1"/>
  <p:tag name="KSO_WM_TAG_VERSION" val="1.0"/>
  <p:tag name="KSO_WM_BEAUTIFY_FLAG" val="#wm#"/>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Words>
  <Application>WPS 演示</Application>
  <PresentationFormat>自定义</PresentationFormat>
  <Paragraphs>161</Paragraphs>
  <Slides>18</Slides>
  <Notes>25</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Arial</vt:lpstr>
      <vt:lpstr>宋体</vt:lpstr>
      <vt:lpstr>Wingdings</vt:lpstr>
      <vt:lpstr>华文新魏</vt:lpstr>
      <vt:lpstr>FZHei-B01S</vt:lpstr>
      <vt:lpstr>华文行楷</vt:lpstr>
      <vt:lpstr>微软雅黑</vt:lpstr>
      <vt:lpstr>Aller Light</vt:lpstr>
      <vt:lpstr>Roboto Light</vt:lpstr>
      <vt:lpstr>inpin heiti</vt:lpstr>
      <vt:lpstr>字魂36号-正文宋楷</vt:lpstr>
      <vt:lpstr>等线</vt:lpstr>
      <vt:lpstr>Arial Unicode MS</vt:lpstr>
      <vt:lpstr>等线 Light</vt:lpstr>
      <vt:lpstr>NumberOnly</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水彩</dc:title>
  <dc:creator>张 建春</dc:creator>
  <cp:lastModifiedBy>文竹</cp:lastModifiedBy>
  <cp:revision>73</cp:revision>
  <dcterms:created xsi:type="dcterms:W3CDTF">2018-09-05T05:55:00Z</dcterms:created>
  <dcterms:modified xsi:type="dcterms:W3CDTF">2019-12-25T06:22:13Z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