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4" r:id="rId3"/>
    <p:sldId id="269" r:id="rId4"/>
    <p:sldId id="281" r:id="rId5"/>
    <p:sldId id="282" r:id="rId6"/>
    <p:sldId id="295" r:id="rId7"/>
    <p:sldId id="257" r:id="rId8"/>
    <p:sldId id="256" r:id="rId9"/>
    <p:sldId id="259" r:id="rId10"/>
    <p:sldId id="260" r:id="rId11"/>
    <p:sldId id="261" r:id="rId12"/>
    <p:sldId id="262" r:id="rId13"/>
    <p:sldId id="264" r:id="rId14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CFF7-9E28-42A6-A40A-A570C15B7A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6CEB-5589-47A4-9821-E1D874C2D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130720152647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04775"/>
            <a:ext cx="12192635" cy="69665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24635" y="2132330"/>
            <a:ext cx="818261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Meiryo" panose="020B0604030504040204" pitchFamily="34" charset="-128"/>
                <a:sym typeface="+mn-ea"/>
              </a:rPr>
              <a:t>        </a:t>
            </a:r>
            <a:r>
              <a:rPr lang="zh-CN" altLang="en-US" sz="6000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Meiryo" panose="020B0604030504040204" pitchFamily="34" charset="-128"/>
                <a:sym typeface="+mn-ea"/>
              </a:rPr>
              <a:t>做最好的自己</a:t>
            </a:r>
            <a:endParaRPr lang="zh-CN" altLang="en-US" sz="6000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Meiryo" panose="020B0604030504040204" pitchFamily="34" charset="-128"/>
            </a:endParaRPr>
          </a:p>
          <a:p>
            <a:r>
              <a:rPr lang="zh-CN" altLang="en-US" sz="48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Meiryo" panose="020B0604030504040204" pitchFamily="34" charset="-128"/>
                <a:sym typeface="+mn-ea"/>
              </a:rPr>
              <a:t>  </a:t>
            </a:r>
            <a:endParaRPr lang="zh-CN" altLang="en-US" sz="4800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Meiryo" panose="020B0604030504040204" pitchFamily="34" charset="-128"/>
              <a:sym typeface="+mn-ea"/>
            </a:endParaRPr>
          </a:p>
          <a:p>
            <a:r>
              <a:rPr lang="zh-CN" altLang="en-US" sz="48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Meiryo" panose="020B0604030504040204" pitchFamily="34" charset="-128"/>
                <a:sym typeface="+mn-ea"/>
              </a:rPr>
              <a:t>   高二（</a:t>
            </a:r>
            <a:r>
              <a:rPr lang="en-US" altLang="zh-CN" sz="48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Meiryo" panose="020B0604030504040204" pitchFamily="34" charset="-128"/>
                <a:sym typeface="+mn-ea"/>
              </a:rPr>
              <a:t>2</a:t>
            </a:r>
            <a:r>
              <a:rPr lang="zh-CN" altLang="en-US" sz="48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Meiryo" panose="020B0604030504040204" pitchFamily="34" charset="-128"/>
                <a:sym typeface="+mn-ea"/>
              </a:rPr>
              <a:t>）班线上主题班会</a:t>
            </a:r>
            <a:endParaRPr lang="zh-CN" altLang="en-US" sz="4800"/>
          </a:p>
        </p:txBody>
      </p:sp>
      <p:sp>
        <p:nvSpPr>
          <p:cNvPr id="7" name="文本框 6"/>
          <p:cNvSpPr txBox="1"/>
          <p:nvPr/>
        </p:nvSpPr>
        <p:spPr>
          <a:xfrm>
            <a:off x="3058795" y="5854065"/>
            <a:ext cx="8025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武进区礼嘉中学高二（</a:t>
            </a:r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2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）班</a:t>
            </a:r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20200310</a:t>
            </a:r>
            <a:endParaRPr lang="en-US" altLang="zh-CN" sz="36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6532880" cy="6161405"/>
          </a:xfrm>
        </p:spPr>
        <p:txBody>
          <a:bodyPr>
            <a:normAutofit lnSpcReduction="10000"/>
          </a:bodyPr>
          <a:p>
            <a:r>
              <a:rPr lang="zh-CN" altLang="en-US" sz="3600" b="1">
                <a:solidFill>
                  <a:srgbClr val="FF0000"/>
                </a:solidFill>
              </a:rPr>
              <a:t>《共克病疫艰险 携手碧草蓝天》</a:t>
            </a:r>
            <a:endParaRPr lang="zh-CN" altLang="en-US"/>
          </a:p>
          <a:p>
            <a:r>
              <a:rPr lang="zh-CN" altLang="en-US"/>
              <a:t>                             高二（2）班   李晴晴</a:t>
            </a:r>
            <a:endParaRPr lang="zh-CN" altLang="en-US"/>
          </a:p>
          <a:p>
            <a:r>
              <a:rPr lang="zh-CN" altLang="en-US" sz="3200"/>
              <a:t>庚子鼠年初   正值万家烟火庆宴</a:t>
            </a:r>
            <a:endParaRPr lang="zh-CN" altLang="en-US" sz="3200"/>
          </a:p>
          <a:p>
            <a:r>
              <a:rPr lang="zh-CN" altLang="en-US" sz="3200"/>
              <a:t>疫魔突袭     跋扈肆虐</a:t>
            </a:r>
            <a:endParaRPr lang="zh-CN" altLang="en-US" sz="3200"/>
          </a:p>
          <a:p>
            <a:r>
              <a:rPr lang="zh-CN" altLang="en-US" sz="3200"/>
              <a:t>警钟轰鸣     危急四起</a:t>
            </a:r>
            <a:endParaRPr lang="zh-CN" altLang="en-US" sz="3200"/>
          </a:p>
          <a:p>
            <a:r>
              <a:rPr lang="zh-CN" altLang="en-US" sz="3200"/>
              <a:t>节庆的欢愉被按下暂停的钮键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一席白衣     撑起了这片净园</a:t>
            </a:r>
            <a:endParaRPr lang="zh-CN" altLang="en-US" sz="3200"/>
          </a:p>
          <a:p>
            <a:r>
              <a:rPr lang="zh-CN" altLang="en-US" sz="3200"/>
              <a:t>逆流而行     不休不眠</a:t>
            </a:r>
            <a:endParaRPr lang="zh-CN" altLang="en-US" sz="3200"/>
          </a:p>
          <a:p>
            <a:r>
              <a:rPr lang="zh-CN" altLang="en-US" sz="3200"/>
              <a:t>只为守护好这锦绣河山</a:t>
            </a:r>
            <a:endParaRPr lang="zh-CN" altLang="en-US" sz="3200"/>
          </a:p>
          <a:p>
            <a:r>
              <a:rPr lang="zh-CN" altLang="en-US" sz="3200"/>
              <a:t>细细地拉上健康的防线</a:t>
            </a:r>
            <a:endParaRPr lang="zh-CN" altLang="en-US" sz="3200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80125" y="1019810"/>
            <a:ext cx="60020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一身布衣     稳住了瘟疫猖獗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竭尽所能     兢兢业业</a:t>
            </a:r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惟愿屹立于这烽火硝烟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虔诚的祈愿生命的明天</a:t>
            </a:r>
            <a:endParaRPr lang="zh-CN" altLang="en-US" sz="3200"/>
          </a:p>
          <a:p>
            <a:pPr fontAlgn="auto"/>
            <a:endParaRPr lang="zh-CN" altLang="en-US" sz="3200"/>
          </a:p>
          <a:p>
            <a:r>
              <a:rPr lang="zh-CN" altLang="en-US" sz="3200">
                <a:sym typeface="+mn-ea"/>
              </a:rPr>
              <a:t>众志成城     不惧艰险</a:t>
            </a:r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戮力同心     上下一线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联袂扶持     坚毅向前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碧草蓝天     九州共渡这阴雨绵绵</a:t>
            </a:r>
            <a:endParaRPr lang="zh-CN" alt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4355" y="117475"/>
            <a:ext cx="10799445" cy="6059805"/>
          </a:xfrm>
        </p:spPr>
        <p:txBody>
          <a:bodyPr>
            <a:normAutofit fontScale="90000" lnSpcReduction="20000"/>
          </a:bodyPr>
          <a:p>
            <a:pPr algn="ctr"/>
            <a:endParaRPr lang="zh-CN" altLang="en-US" sz="40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CN" altLang="en-US" sz="5335" b="1">
                <a:solidFill>
                  <a:srgbClr val="FF0000"/>
                </a:solidFill>
              </a:rPr>
              <a:t>      《战   疫》</a:t>
            </a:r>
            <a:endParaRPr lang="zh-CN" altLang="en-US" sz="5335" b="1">
              <a:solidFill>
                <a:srgbClr val="FF0000"/>
              </a:solidFill>
            </a:endParaRPr>
          </a:p>
          <a:p>
            <a:r>
              <a:rPr lang="zh-CN" altLang="en-US"/>
              <a:t>                                                            </a:t>
            </a:r>
            <a:r>
              <a:rPr lang="zh-CN" altLang="en-US" b="1"/>
              <a:t> </a:t>
            </a:r>
            <a:endParaRPr lang="zh-CN" altLang="en-US" b="1"/>
          </a:p>
          <a:p>
            <a:r>
              <a:rPr lang="zh-CN" altLang="en-US" b="1"/>
              <a:t>                                                                            高二（2）班  王苗苗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                            </a:t>
            </a:r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庚子新程原顺利，疫魔肺炎致别离。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 南山华发赴病营，白衣勇士逆风行。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 临危何惧千般险？仗剑断发誓在前。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八方请缨迎难上，炎黄子孙好儿郎！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这世上，哪有什么英雄</a:t>
            </a:r>
            <a:br>
              <a:rPr lang="zh-CN" altLang="en-US" sz="2800" b="1">
                <a:solidFill>
                  <a:srgbClr val="FF0000"/>
                </a:solidFill>
              </a:rPr>
            </a:br>
            <a:r>
              <a:rPr lang="zh-CN" altLang="en-US" sz="2800" b="1">
                <a:solidFill>
                  <a:srgbClr val="FF0000"/>
                </a:solidFill>
              </a:rPr>
              <a:t>                       </a:t>
            </a:r>
            <a:r>
              <a:rPr lang="zh-CN" altLang="en-US" sz="2400"/>
              <a:t>高二（2）班   谢群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6520"/>
            <a:ext cx="10515600" cy="4810760"/>
          </a:xfrm>
        </p:spPr>
        <p:txBody>
          <a:bodyPr>
            <a:normAutofit fontScale="90000" lnSpcReduction="10000"/>
          </a:bodyPr>
          <a:p>
            <a:r>
              <a:rPr lang="en-US" altLang="zh-CN"/>
              <a:t>        </a:t>
            </a:r>
            <a:r>
              <a:rPr lang="zh-CN" altLang="en-US"/>
              <a:t>武汉封城了，在这段人心惶惶的日子里，有人出征，有人留守。有人离世，有人痊愈。有人慌乱焦虑，有人不以为意。有人满怀怨气，有人万死不辞……</a:t>
            </a:r>
            <a:endParaRPr lang="zh-CN" altLang="en-US"/>
          </a:p>
          <a:p>
            <a:r>
              <a:rPr lang="zh-CN" altLang="en-US"/>
              <a:t>        新冠肺炎疫情期间，全国最耀眼的明星无疑是——钟南山!钟南山是一座名山，钟南山是一个名人！17年前，钟南山教授领军抗击非典；17年后的这个冬季，84岁的他再次临危受命，出任国家卫健委高级别专家组组长。在一次采访最后，提起武汉，这个为国家操劳了一辈子，和病毒战斗了一辈子的国士，却哽咽了。他说“大家全国帮忙，武汉是能够过关的。武汉本来就是一座很英雄的城市。”</a:t>
            </a:r>
            <a:endParaRPr lang="zh-CN" altLang="en-US"/>
          </a:p>
          <a:p>
            <a:r>
              <a:rPr lang="zh-CN" altLang="en-US"/>
              <a:t>        疫情当前，武汉人民，难。全国人民，难!</a:t>
            </a:r>
            <a:endParaRPr lang="zh-CN" altLang="en-US"/>
          </a:p>
          <a:p>
            <a:r>
              <a:rPr lang="zh-CN" altLang="en-US"/>
              <a:t>        在这个危难时刻，更需要大家团结在一起，拧成一股绳，共渡难关。而此时此刻，正有一群英雄冲在前方，用自己平凡的身躯，为身后亿万人中国人保驾护航。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555" y="321945"/>
            <a:ext cx="10469245" cy="6345555"/>
          </a:xfrm>
        </p:spPr>
        <p:txBody>
          <a:bodyPr>
            <a:normAutofit/>
          </a:bodyPr>
          <a:p>
            <a:r>
              <a:rPr lang="en-US" altLang="zh-CN" sz="2400"/>
              <a:t>       </a:t>
            </a:r>
            <a:r>
              <a:rPr lang="zh-CN" altLang="en-US" sz="2400"/>
              <a:t>武汉金银潭医院，抗争肺炎的最前线，院长张定宇一瘸一拐地走在院外。在这三十多天里，他往往凌晨两点刚睡，四点又要爬起来，处理各种突发事件，他知道，他必须跑得更快，才能跑赢时间，他必须跑得更快，才能从病毒手里抢回更多病人。但少有人知道，他身患渐冻症，双腿肌肉已经萎缩。而十几公里外，他那同为医护人员的妻子，已经被感染上新型冠状病毒肺炎，在另一家医院隔离。他说：“我很内疚，我也许是个好医生，但不是个好丈夫。”但他也说：“如果你的生命开始倒计时，就会拼了命去争分夺秒做一些事！”</a:t>
            </a:r>
            <a:endParaRPr lang="zh-CN" altLang="en-US" sz="2400"/>
          </a:p>
          <a:p>
            <a:r>
              <a:rPr lang="zh-CN" altLang="en-US" sz="2400"/>
              <a:t>        这世上，哪有什么天生的英雄。只是因为有人需要，才有人愿意牺牲自己成为英雄！</a:t>
            </a:r>
            <a:endParaRPr lang="zh-CN" altLang="en-US" sz="2400"/>
          </a:p>
          <a:p>
            <a:r>
              <a:rPr lang="zh-CN" altLang="en-US" sz="2400"/>
              <a:t>        她是一位母亲，但更是一位护士长，2003年非典，她丢下8岁的女儿，依然决然地走上一线；2020年新型冠状病毒，她再次把女儿丢在家，只有电话里一句:“发热门诊又启动了，今晚不回家了，你自己吃饭吧。”好不容易回来， 等了一夜的女儿想抱抱她，一身疲惫的她只说了三句话:“别抱我，别靠我太近;我太累了，一天一宿没合眼;别告诉你朋友妈妈做什么,怕他们疏远你。”</a:t>
            </a:r>
            <a:endParaRPr lang="zh-CN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6940" y="796925"/>
            <a:ext cx="10436860" cy="5380355"/>
          </a:xfrm>
        </p:spPr>
        <p:txBody>
          <a:bodyPr>
            <a:normAutofit fontScale="90000"/>
          </a:bodyPr>
          <a:p>
            <a:r>
              <a:rPr lang="zh-CN" altLang="en-US"/>
              <a:t>都说他们是白衣天使，是超级英雄，可谁又不是平凡的普通人， 谁没有家人朋友，谁的生命都只有一次。却偏偏有一群人，时刻未曾忘记自己的誓言：我志愿献身医学……我决心竭尽全力除人类之病痛，助健康之完美，维护医术的圣洁和荣誉，救死扶伤，不辞艰辛…</a:t>
            </a:r>
            <a:endParaRPr lang="zh-CN" altLang="en-US"/>
          </a:p>
          <a:p>
            <a:r>
              <a:rPr lang="zh-CN" altLang="en-US"/>
              <a:t>        这世上哪有什么白衣天使，不过是一群孩子换了一身衣服，循着前辈的路，治病救人! </a:t>
            </a:r>
            <a:endParaRPr lang="zh-CN" altLang="en-US"/>
          </a:p>
          <a:p>
            <a:r>
              <a:rPr lang="zh-CN" altLang="en-US"/>
              <a:t>       过年了，工人都放假了。湖北仙桃的赵波却在自己的口罩工厂里忙得热火朝天。 春节前，他的工厂已经赶制了10万个口罩，捐给了公交公司。而现在他和妻子、弟弟一家四口依然坚守在工厂，赶工生产口罩。面对记者的采访，他说：“我只有五分钟时间。”因为，每五分钟，他就可以赶制出一只口罩。“先捐再卖，现在不图挣钱，只图安全，大家安全了，我和我的家人才安全。”在仙桃，还有很多人都和赵波一样，不计成本，夜以继日坚守在生产线上。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095" y="622935"/>
            <a:ext cx="10847705" cy="5507355"/>
          </a:xfrm>
        </p:spPr>
        <p:txBody>
          <a:bodyPr>
            <a:normAutofit lnSpcReduction="20000"/>
          </a:bodyPr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en-US" altLang="zh-CN" sz="2665"/>
              <a:t>     </a:t>
            </a:r>
            <a:r>
              <a:rPr lang="en-US" altLang="zh-CN" sz="2400"/>
              <a:t>   </a:t>
            </a:r>
            <a:r>
              <a:rPr lang="zh-CN" altLang="en-US"/>
              <a:t>这世上哪有什么活雷锋，只是那颗社会责任心的闪烁，告诉我们：有大家，才有小家！</a:t>
            </a:r>
            <a:endParaRPr lang="zh-CN" altLang="en-US"/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zh-CN" altLang="en-US"/>
              <a:t>        2月5日。这天大雪纷飞，在山东东营，忙了一上午的民警们，终于开始吃午饭了。这是一顿寒酸的露天午饭。没有座位，餐桌是警车的前车盖，雪花纷纷扬扬飘进盒饭里，看着都凉。民警们的手和耳朵，都冻得通红。但谁也顾不得那么多，因为身上还有任务，必须赶紧吃完，赶紧干活……当这群可爱的民警调侃到:“什么时候才能出去吃火锅啊”的时候，不会想到，其实我们坐在家里正正常常地吃饭，已是莫大的幸运。人不能不知足，更不能不知恩。 </a:t>
            </a:r>
            <a:endParaRPr lang="zh-CN" altLang="en-US"/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zh-CN" altLang="en-US"/>
              <a:t>        这世上，哪有什么岁月静好，全都是有人在冰天雪地里替我们负重前行！</a:t>
            </a:r>
            <a:endParaRPr lang="zh-CN" altLang="en-US"/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zh-CN" altLang="en-US"/>
              <a:t>        谢谢了！每一个无私付出的人。 每一个勇敢善良的人。 每一个在黑暗里举起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19175"/>
            <a:ext cx="10515600" cy="5158105"/>
          </a:xfrm>
        </p:spPr>
        <p:txBody>
          <a:bodyPr/>
          <a:p>
            <a:r>
              <a:rPr lang="en-US" altLang="zh-CN"/>
              <a:t>        </a:t>
            </a:r>
            <a:r>
              <a:rPr lang="zh-CN" altLang="en-US"/>
              <a:t>虽然2020年的开头，异常艰难。可这个寒冬，却也因为一点一滴爱的汇聚，变得格外温暖而充满力量。这场肺炎疫情，早已不是只属于某一群人的战役。在这个没有硝烟的战场上，我们看到的，是手足同袍，是所有友好人士力量的汇聚。</a:t>
            </a:r>
            <a:endParaRPr lang="zh-CN" altLang="en-US"/>
          </a:p>
          <a:p>
            <a:r>
              <a:rPr lang="zh-CN" altLang="en-US"/>
              <a:t>        我相信我们的国家，一定能战胜疫情!伟大的英雄们，我们等你们回家❤️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微信图片_202003071839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 descr="图片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0030718401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145415"/>
            <a:ext cx="12190730" cy="7177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50090" cy="6856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855980"/>
            <a:ext cx="6462395" cy="1325880"/>
          </a:xfrm>
        </p:spPr>
        <p:txBody>
          <a:bodyPr/>
          <a:p>
            <a:r>
              <a:rPr lang="en-US" altLang="zh-CN" sz="3600" b="1">
                <a:solidFill>
                  <a:srgbClr val="FF0000"/>
                </a:solidFill>
              </a:rPr>
              <a:t>       </a:t>
            </a:r>
            <a:r>
              <a:rPr lang="zh-CN" altLang="en-US" sz="3600" b="1">
                <a:solidFill>
                  <a:srgbClr val="FF0000"/>
                </a:solidFill>
              </a:rPr>
              <a:t>学生：停课不停学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0520"/>
            <a:ext cx="6120765" cy="3967480"/>
          </a:xfrm>
          <a:prstGeom prst="rect">
            <a:avLst/>
          </a:prstGeom>
        </p:spPr>
      </p:pic>
      <p:pic>
        <p:nvPicPr>
          <p:cNvPr id="4" name="内容占位符 3" descr="图片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0765" y="0"/>
            <a:ext cx="6071235" cy="43072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56805" y="4979670"/>
            <a:ext cx="4053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教师：停课不停教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4880" y="2638425"/>
            <a:ext cx="32880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抗学双赢</a:t>
            </a:r>
            <a:endParaRPr lang="zh-CN" altLang="en-US" sz="4400" b="1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刘笑作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6380" y="0"/>
            <a:ext cx="703707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7620" y="1099820"/>
            <a:ext cx="1413510" cy="4592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80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抗疫作品</a:t>
            </a:r>
            <a:endParaRPr lang="zh-CN" altLang="en-US" sz="80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6760" y="4557395"/>
            <a:ext cx="551815" cy="1086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400" b="1"/>
              <a:t>刘笑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200307123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6365"/>
            <a:ext cx="12191365" cy="8933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6690" y="836930"/>
            <a:ext cx="92449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Meiryo" panose="020B0604030504040204" pitchFamily="34" charset="-128"/>
              </a:rPr>
              <a:t>     </a:t>
            </a:r>
            <a:endParaRPr lang="zh-CN" altLang="en-US" sz="60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Meiryo" panose="020B0604030504040204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7420" y="711835"/>
            <a:ext cx="202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高二（</a:t>
            </a:r>
            <a:r>
              <a:rPr lang="en-US" altLang="zh-CN"/>
              <a:t>2</a:t>
            </a:r>
            <a:r>
              <a:rPr lang="zh-CN" altLang="en-US"/>
              <a:t>）班董喆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潘晓凤作品 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56480" cy="68586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996815" y="284480"/>
            <a:ext cx="7091045" cy="5862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4400" b="1">
                <a:solidFill>
                  <a:srgbClr val="FF0000"/>
                </a:solidFill>
                <a:ea typeface="宋体" panose="02010600030101010101" pitchFamily="2" charset="-122"/>
              </a:rPr>
              <a:t>《戮魔--盼曙光》</a:t>
            </a:r>
            <a:endParaRPr lang="en-US" sz="4400" b="0">
              <a:solidFill>
                <a:srgbClr val="FF0000"/>
              </a:solidFill>
              <a:latin typeface="楷体" panose="02010609060101010101" charset="-122"/>
              <a:ea typeface="宋体" panose="02010600030101010101" pitchFamily="2" charset="-122"/>
            </a:endParaRPr>
          </a:p>
          <a:p>
            <a:pPr indent="0" algn="ctr"/>
            <a:r>
              <a:rPr lang="en-US" sz="1500" b="0">
                <a:latin typeface="楷体" panose="02010609060101010101" charset="-122"/>
                <a:ea typeface="宋体" panose="02010600030101010101" pitchFamily="2" charset="-122"/>
              </a:rPr>
              <a:t>                             </a:t>
            </a:r>
            <a:r>
              <a:rPr lang="en-US" sz="1200" b="0">
                <a:latin typeface="楷体" panose="02010609060101010101" charset="-122"/>
                <a:ea typeface="宋体" panose="02010600030101010101" pitchFamily="2" charset="-122"/>
              </a:rPr>
              <a:t> </a:t>
            </a:r>
            <a:endParaRPr lang="zh-CN" sz="1400" b="0">
              <a:ea typeface="宋体" panose="02010600030101010101" pitchFamily="2" charset="-122"/>
            </a:endParaRPr>
          </a:p>
          <a:p>
            <a:pPr indent="0" algn="ctr"/>
            <a:r>
              <a:rPr lang="zh-CN" sz="2400" b="1">
                <a:ea typeface="宋体" panose="02010600030101010101" pitchFamily="2" charset="-122"/>
              </a:rPr>
              <a:t>高二（2）班 房林</a:t>
            </a:r>
            <a:endParaRPr lang="en-US" sz="2400" b="1">
              <a:latin typeface="楷体" panose="02010609060101010101" charset="-122"/>
              <a:ea typeface="宋体" panose="02010600030101010101" pitchFamily="2" charset="-122"/>
            </a:endParaRPr>
          </a:p>
          <a:p>
            <a:pPr indent="0" algn="ctr"/>
            <a:r>
              <a:rPr lang="en-US" sz="3600" b="0">
                <a:latin typeface="楷体" panose="02010609060101010101" charset="-122"/>
                <a:ea typeface="宋体" panose="02010600030101010101" pitchFamily="2" charset="-122"/>
              </a:rPr>
              <a:t> </a:t>
            </a:r>
            <a:endParaRPr lang="zh-CN" sz="3600" b="0">
              <a:ea typeface="宋体" panose="02010600030101010101" pitchFamily="2" charset="-122"/>
            </a:endParaRPr>
          </a:p>
          <a:p>
            <a:pPr indent="0" algn="ctr"/>
            <a:r>
              <a:rPr lang="zh-CN" sz="3600" b="0"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民寄期盼于庚子，魔降横祸在新春。中南海畔传召令，九州济世同奋身。千亿同胞守家门，八方大爱汇荆城。</a:t>
            </a:r>
            <a:r>
              <a:rPr lang="en-US" sz="3600" b="0"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             </a:t>
            </a:r>
            <a:r>
              <a:rPr lang="zh-CN" sz="3600" b="0"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雷火神君展威力，魑魅魍魉化齑尘。戮力同心齐抗疫，众志成城驱瘟神。不惧愁疾催华发，愿得樱花早醉人。</a:t>
            </a:r>
            <a:r>
              <a:rPr lang="en-US" sz="4000" b="0"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	            </a:t>
            </a:r>
            <a:r>
              <a:rPr lang="en-US" sz="4000" b="0">
                <a:latin typeface="楷体" panose="02010609060101010101" charset="-122"/>
                <a:ea typeface="宋体" panose="02010600030101010101" pitchFamily="2" charset="-122"/>
              </a:rPr>
              <a:t>   </a:t>
            </a:r>
            <a:endParaRPr lang="zh-CN" altLang="en-US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5164455" cy="6692900"/>
          </a:xfrm>
        </p:spPr>
        <p:txBody>
          <a:bodyPr>
            <a:normAutofit fontScale="85000" lnSpcReduction="20000"/>
          </a:bodyPr>
          <a:p>
            <a:r>
              <a:rPr lang="en-US" altLang="zh-CN" sz="4705" b="1">
                <a:solidFill>
                  <a:srgbClr val="FF0000"/>
                </a:solidFill>
              </a:rPr>
              <a:t>     </a:t>
            </a:r>
            <a:r>
              <a:rPr lang="zh-CN" altLang="en-US" sz="4705" b="1">
                <a:solidFill>
                  <a:srgbClr val="FF0000"/>
                </a:solidFill>
              </a:rPr>
              <a:t>《医   疫》</a:t>
            </a:r>
            <a:endParaRPr lang="zh-CN" altLang="en-US" sz="4705" b="1">
              <a:solidFill>
                <a:srgbClr val="FF0000"/>
              </a:solidFill>
            </a:endParaRPr>
          </a:p>
          <a:p>
            <a:r>
              <a:rPr lang="zh-CN" altLang="en-US" sz="2355"/>
              <a:t>                          高二（2）班   裴志安</a:t>
            </a:r>
            <a:endParaRPr lang="zh-CN" altLang="en-US" sz="2355"/>
          </a:p>
          <a:p>
            <a:r>
              <a:rPr lang="zh-CN" altLang="en-US">
                <a:latin typeface="+mn-ea"/>
              </a:rPr>
              <a:t>绚烂烟花下悄悄的扩散</a:t>
            </a:r>
            <a:endParaRPr lang="zh-CN" altLang="en-US">
              <a:latin typeface="+mn-ea"/>
            </a:endParaRPr>
          </a:p>
          <a:p>
            <a:r>
              <a:rPr lang="zh-CN" altLang="en-US">
                <a:latin typeface="+mn-ea"/>
              </a:rPr>
              <a:t>是一点点的病斑</a:t>
            </a:r>
            <a:endParaRPr lang="zh-CN" altLang="en-US">
              <a:latin typeface="+mn-ea"/>
            </a:endParaRPr>
          </a:p>
          <a:p>
            <a:r>
              <a:rPr lang="zh-CN" altLang="en-US">
                <a:latin typeface="+mn-ea"/>
              </a:rPr>
              <a:t>在欣喜里癫狂胡乱</a:t>
            </a:r>
            <a:endParaRPr lang="zh-CN" altLang="en-US">
              <a:latin typeface="+mn-ea"/>
            </a:endParaRPr>
          </a:p>
          <a:p>
            <a:endParaRPr lang="zh-CN" altLang="en-US">
              <a:latin typeface="+mn-ea"/>
            </a:endParaRPr>
          </a:p>
          <a:p>
            <a:r>
              <a:rPr lang="zh-CN" altLang="en-US">
                <a:latin typeface="+mn-ea"/>
              </a:rPr>
              <a:t>发热的粉红的脸无数声凄厉的咳嗽</a:t>
            </a:r>
            <a:endParaRPr lang="zh-CN" altLang="en-US">
              <a:latin typeface="+mn-ea"/>
            </a:endParaRPr>
          </a:p>
          <a:p>
            <a:r>
              <a:rPr lang="zh-CN" altLang="en-US">
                <a:latin typeface="+mn-ea"/>
              </a:rPr>
              <a:t>是一个个医院里病人的忍受怨气</a:t>
            </a:r>
            <a:endParaRPr lang="zh-CN" altLang="en-US">
              <a:latin typeface="+mn-ea"/>
            </a:endParaRPr>
          </a:p>
          <a:p>
            <a:r>
              <a:rPr lang="zh-CN" altLang="en-US">
                <a:latin typeface="+mn-ea"/>
              </a:rPr>
              <a:t>一具具倒下走远的身体</a:t>
            </a:r>
            <a:endParaRPr lang="zh-CN" altLang="en-US">
              <a:latin typeface="+mn-ea"/>
            </a:endParaRPr>
          </a:p>
          <a:p>
            <a:r>
              <a:rPr lang="zh-CN" altLang="en-US">
                <a:latin typeface="+mn-ea"/>
              </a:rPr>
              <a:t>只留下石碑和一阵阵哭泣</a:t>
            </a:r>
            <a:endParaRPr lang="zh-CN" altLang="en-US">
              <a:latin typeface="+mn-ea"/>
            </a:endParaRPr>
          </a:p>
          <a:p>
            <a:endParaRPr lang="zh-CN" altLang="en-US">
              <a:latin typeface="+mn-ea"/>
            </a:endParaRPr>
          </a:p>
          <a:p>
            <a:r>
              <a:rPr lang="zh-CN" altLang="en-US">
                <a:latin typeface="+mn-ea"/>
              </a:rPr>
              <a:t>冷冷清清的街头一片聂轰烈烈只有一线</a:t>
            </a:r>
            <a:endParaRPr lang="zh-CN" altLang="en-US">
              <a:latin typeface="+mn-ea"/>
            </a:endParaRPr>
          </a:p>
          <a:p>
            <a:r>
              <a:rPr lang="zh-CN" altLang="en-US">
                <a:latin typeface="+mn-ea"/>
              </a:rPr>
              <a:t>是什么让我们流泪</a:t>
            </a:r>
            <a:endParaRPr lang="zh-CN" altLang="en-US">
              <a:latin typeface="+mn-ea"/>
            </a:endParaRPr>
          </a:p>
          <a:p>
            <a:r>
              <a:rPr lang="zh-CN" altLang="en-US">
                <a:latin typeface="+mn-ea"/>
              </a:rPr>
              <a:t>是思念尊重和热切</a:t>
            </a:r>
            <a:endParaRPr lang="zh-CN" altLang="en-US">
              <a:latin typeface="+mn-ea"/>
            </a:endParaRPr>
          </a:p>
          <a:p>
            <a:r>
              <a:rPr lang="zh-CN" altLang="en-US">
                <a:sym typeface="+mn-ea"/>
              </a:rPr>
              <a:t>一个个疲惫的身影</a:t>
            </a:r>
            <a:endParaRPr lang="zh-CN" altLang="en-US"/>
          </a:p>
          <a:p>
            <a:r>
              <a:rPr lang="zh-CN" altLang="en-US">
                <a:sym typeface="+mn-ea"/>
              </a:rPr>
              <a:t>是在挽救一整个国家的生命</a:t>
            </a:r>
            <a:endParaRPr lang="zh-CN" altLang="en-US"/>
          </a:p>
          <a:p>
            <a:endParaRPr lang="zh-CN" altLang="en-US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61050" y="245110"/>
            <a:ext cx="5858510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一件件吹走的白衣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是在混沌烈焰中最美的风景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ym typeface="+mn-ea"/>
              </a:rPr>
              <a:t>爱被土地分隔徘徊不定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情在电线两头联系不已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人们都在勉励.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共同加油度过危机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正叉也会惩戒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企图败坏的无耻卑鄙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ym typeface="+mn-ea"/>
              </a:rPr>
              <a:t>红云凝血的暮云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只是转瞬一息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惨惨戚戚的冬已经过去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一时的困苦会轮回到喜庆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鳞波泛漾的春水徐徐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是热烈的生命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在苦寒后绽放花-样的生机</a:t>
            </a:r>
            <a:endParaRPr lang="zh-CN" altLang="en-US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853,&quot;width&quot;:5139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2915</Words>
  <Application>WPS 演示</Application>
  <PresentationFormat>宽屏</PresentationFormat>
  <Paragraphs>127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方正粗黑宋简体</vt:lpstr>
      <vt:lpstr>Meiryo</vt:lpstr>
      <vt:lpstr>隶书</vt:lpstr>
      <vt:lpstr>华文琥珀</vt:lpstr>
      <vt:lpstr>楷体</vt:lpstr>
      <vt:lpstr>华文新魏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       学生：停课不停学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这世上，哪有什么英雄                        高二（2）班   谢群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SCW</dc:creator>
  <cp:lastModifiedBy>武哥</cp:lastModifiedBy>
  <cp:revision>35</cp:revision>
  <dcterms:created xsi:type="dcterms:W3CDTF">2020-03-07T04:16:00Z</dcterms:created>
  <dcterms:modified xsi:type="dcterms:W3CDTF">2020-03-09T23:40:05Z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