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7"/>
  </p:notesMasterIdLst>
  <p:sldIdLst>
    <p:sldId id="470" r:id="rId6"/>
    <p:sldId id="307" r:id="rId8"/>
    <p:sldId id="257" r:id="rId9"/>
    <p:sldId id="256" r:id="rId10"/>
    <p:sldId id="258" r:id="rId11"/>
    <p:sldId id="474" r:id="rId12"/>
    <p:sldId id="472" r:id="rId13"/>
    <p:sldId id="341" r:id="rId14"/>
    <p:sldId id="477" r:id="rId15"/>
    <p:sldId id="287" r:id="rId16"/>
    <p:sldId id="480" r:id="rId17"/>
    <p:sldId id="473" r:id="rId18"/>
    <p:sldId id="262" r:id="rId19"/>
    <p:sldId id="345" r:id="rId20"/>
    <p:sldId id="347" r:id="rId21"/>
    <p:sldId id="349" r:id="rId22"/>
    <p:sldId id="350" r:id="rId23"/>
    <p:sldId id="404" r:id="rId24"/>
    <p:sldId id="403" r:id="rId25"/>
    <p:sldId id="288" r:id="rId26"/>
    <p:sldId id="482" r:id="rId27"/>
    <p:sldId id="267" r:id="rId28"/>
    <p:sldId id="274" r:id="rId29"/>
    <p:sldId id="273" r:id="rId30"/>
    <p:sldId id="354" r:id="rId31"/>
    <p:sldId id="352" r:id="rId32"/>
    <p:sldId id="276" r:id="rId33"/>
    <p:sldId id="483" r:id="rId34"/>
    <p:sldId id="277" r:id="rId35"/>
    <p:sldId id="377" r:id="rId36"/>
    <p:sldId id="378" r:id="rId37"/>
    <p:sldId id="284" r:id="rId38"/>
    <p:sldId id="285" r:id="rId39"/>
    <p:sldId id="484" r:id="rId40"/>
    <p:sldId id="380" r:id="rId41"/>
    <p:sldId id="385" r:id="rId42"/>
    <p:sldId id="290" r:id="rId43"/>
    <p:sldId id="405" r:id="rId4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wei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33CC"/>
    <a:srgbClr val="401BC0"/>
    <a:srgbClr val="42F729"/>
    <a:srgbClr val="E7B0F8"/>
    <a:srgbClr val="FEABF9"/>
    <a:srgbClr val="B5F966"/>
    <a:srgbClr val="C1F99B"/>
    <a:srgbClr val="FDF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097"/>
        <p:guide pos="3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30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0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7EF-929C-4DC2-8F6F-510FEBC5E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04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>
              <a:buChar char="•"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7EF-929C-4DC2-8F6F-510FEBC5E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7EF-929C-4DC2-8F6F-510FEBC5E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7EF-929C-4DC2-8F6F-510FEBC5E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tags" Target="../tags/tag16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image" Target="../media/image3.emf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4.emf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5.emf"/><Relationship Id="rId2" Type="http://schemas.openxmlformats.org/officeDocument/2006/relationships/tags" Target="../tags/tag45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7.emf"/><Relationship Id="rId4" Type="http://schemas.openxmlformats.org/officeDocument/2006/relationships/tags" Target="../tags/tag55.xml"/><Relationship Id="rId3" Type="http://schemas.openxmlformats.org/officeDocument/2006/relationships/image" Target="../media/image6.emf"/><Relationship Id="rId2" Type="http://schemas.openxmlformats.org/officeDocument/2006/relationships/tags" Target="../tags/tag54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../media/image8.emf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9.emf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image" Target="../media/image11.emf"/><Relationship Id="rId4" Type="http://schemas.openxmlformats.org/officeDocument/2006/relationships/tags" Target="../tags/tag100.xml"/><Relationship Id="rId3" Type="http://schemas.openxmlformats.org/officeDocument/2006/relationships/image" Target="../media/image10.emf"/><Relationship Id="rId2" Type="http://schemas.openxmlformats.org/officeDocument/2006/relationships/tags" Target="../tags/tag99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../media/image12.emf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../media/image8.emf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../media/image13.emf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../media/image14.emf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8" Type="http://schemas.openxmlformats.org/officeDocument/2006/relationships/tags" Target="../tags/tag167.xml"/><Relationship Id="rId7" Type="http://schemas.openxmlformats.org/officeDocument/2006/relationships/image" Target="../media/image4.emf"/><Relationship Id="rId6" Type="http://schemas.openxmlformats.org/officeDocument/2006/relationships/tags" Target="../tags/tag166.xml"/><Relationship Id="rId5" Type="http://schemas.openxmlformats.org/officeDocument/2006/relationships/image" Target="../media/image9.emf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2.emf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4" Type="http://schemas.openxmlformats.org/officeDocument/2006/relationships/tags" Target="../tags/tag215.xml"/><Relationship Id="rId23" Type="http://schemas.openxmlformats.org/officeDocument/2006/relationships/tags" Target="../tags/tag214.xml"/><Relationship Id="rId22" Type="http://schemas.openxmlformats.org/officeDocument/2006/relationships/tags" Target="../tags/tag213.xml"/><Relationship Id="rId21" Type="http://schemas.openxmlformats.org/officeDocument/2006/relationships/tags" Target="../tags/tag212.xml"/><Relationship Id="rId20" Type="http://schemas.openxmlformats.org/officeDocument/2006/relationships/tags" Target="../tags/tag211.xml"/><Relationship Id="rId2" Type="http://schemas.openxmlformats.org/officeDocument/2006/relationships/tags" Target="../tags/tag194.xml"/><Relationship Id="rId19" Type="http://schemas.openxmlformats.org/officeDocument/2006/relationships/tags" Target="../tags/tag210.xml"/><Relationship Id="rId18" Type="http://schemas.openxmlformats.org/officeDocument/2006/relationships/tags" Target="../tags/tag209.xml"/><Relationship Id="rId17" Type="http://schemas.openxmlformats.org/officeDocument/2006/relationships/tags" Target="../tags/tag208.xml"/><Relationship Id="rId16" Type="http://schemas.openxmlformats.org/officeDocument/2006/relationships/image" Target="../media/image3.emf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image" Target="../media/image4.emf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../media/image5.emf"/><Relationship Id="rId2" Type="http://schemas.openxmlformats.org/officeDocument/2006/relationships/tags" Target="../tags/tag223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image" Target="../media/image7.emf"/><Relationship Id="rId4" Type="http://schemas.openxmlformats.org/officeDocument/2006/relationships/tags" Target="../tags/tag233.xml"/><Relationship Id="rId3" Type="http://schemas.openxmlformats.org/officeDocument/2006/relationships/image" Target="../media/image6.emf"/><Relationship Id="rId2" Type="http://schemas.openxmlformats.org/officeDocument/2006/relationships/tags" Target="../tags/tag232.xml"/><Relationship Id="rId18" Type="http://schemas.openxmlformats.org/officeDocument/2006/relationships/tags" Target="../tags/tag246.xml"/><Relationship Id="rId17" Type="http://schemas.openxmlformats.org/officeDocument/2006/relationships/tags" Target="../tags/tag245.xml"/><Relationship Id="rId16" Type="http://schemas.openxmlformats.org/officeDocument/2006/relationships/tags" Target="../tags/tag244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image" Target="../media/image8.emf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image" Target="../media/image9.emf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image" Target="../media/image11.emf"/><Relationship Id="rId4" Type="http://schemas.openxmlformats.org/officeDocument/2006/relationships/tags" Target="../tags/tag278.xml"/><Relationship Id="rId3" Type="http://schemas.openxmlformats.org/officeDocument/2006/relationships/image" Target="../media/image10.emf"/><Relationship Id="rId2" Type="http://schemas.openxmlformats.org/officeDocument/2006/relationships/tags" Target="../tags/tag277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image" Target="../media/image12.emf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image" Target="../media/image8.emf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6" Type="http://schemas.openxmlformats.org/officeDocument/2006/relationships/tags" Target="../tags/tag311.xml"/><Relationship Id="rId15" Type="http://schemas.openxmlformats.org/officeDocument/2006/relationships/tags" Target="../tags/tag310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3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0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image" Target="../media/image14.emf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0" Type="http://schemas.openxmlformats.org/officeDocument/2006/relationships/tags" Target="../tags/tag32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4" Type="http://schemas.openxmlformats.org/officeDocument/2006/relationships/tags" Target="../tags/tag340.xml"/><Relationship Id="rId13" Type="http://schemas.openxmlformats.org/officeDocument/2006/relationships/tags" Target="../tags/tag339.xml"/><Relationship Id="rId12" Type="http://schemas.openxmlformats.org/officeDocument/2006/relationships/tags" Target="../tags/tag338.xml"/><Relationship Id="rId11" Type="http://schemas.openxmlformats.org/officeDocument/2006/relationships/tags" Target="../tags/tag337.xml"/><Relationship Id="rId10" Type="http://schemas.openxmlformats.org/officeDocument/2006/relationships/tags" Target="../tags/tag336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8" Type="http://schemas.openxmlformats.org/officeDocument/2006/relationships/tags" Target="../tags/tag345.xml"/><Relationship Id="rId7" Type="http://schemas.openxmlformats.org/officeDocument/2006/relationships/image" Target="../media/image4.emf"/><Relationship Id="rId6" Type="http://schemas.openxmlformats.org/officeDocument/2006/relationships/tags" Target="../tags/tag344.xml"/><Relationship Id="rId5" Type="http://schemas.openxmlformats.org/officeDocument/2006/relationships/image" Target="../media/image9.emf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4" Type="http://schemas.openxmlformats.org/officeDocument/2006/relationships/tags" Target="../tags/tag350.xml"/><Relationship Id="rId13" Type="http://schemas.openxmlformats.org/officeDocument/2006/relationships/tags" Target="../tags/tag349.xml"/><Relationship Id="rId12" Type="http://schemas.openxmlformats.org/officeDocument/2006/relationships/tags" Target="../tags/tag34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93"/>
          </a:xfrm>
        </p:spPr>
        <p:txBody>
          <a:bodyPr/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382"/>
            <a:ext cx="8534400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z="254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2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0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58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58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797"/>
          </a:xfrm>
        </p:spPr>
        <p:txBody>
          <a:bodyPr vert="eaVert"/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797"/>
          </a:xfrm>
        </p:spPr>
        <p:txBody>
          <a:bodyPr vert="eaVert"/>
          <a:lstStyle/>
          <a:p>
            <a:pPr lvl="0" fontAlgn="auto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2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0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58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58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34878" y="0"/>
            <a:ext cx="10604247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536825" y="2320925"/>
            <a:ext cx="7118350" cy="1167765"/>
          </a:xfrm>
        </p:spPr>
        <p:txBody>
          <a:bodyPr lIns="91440" tIns="45720" rIns="91440" bIns="45720" anchor="b" anchorCtr="0">
            <a:normAutofit/>
          </a:bodyPr>
          <a:lstStyle>
            <a:lvl1pPr algn="ctr">
              <a:defRPr sz="4800" b="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536825" y="3515240"/>
            <a:ext cx="7118350" cy="950984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0308794" y="113253"/>
            <a:ext cx="1392925" cy="646086"/>
            <a:chOff x="10308794" y="113253"/>
            <a:chExt cx="1392925" cy="646086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0308794" y="419967"/>
              <a:ext cx="750273" cy="339372"/>
              <a:chOff x="3276398" y="2359686"/>
              <a:chExt cx="750273" cy="339372"/>
            </a:xfrm>
          </p:grpSpPr>
          <p:sp>
            <p:nvSpPr>
              <p:cNvPr id="10" name="任意多边形: 形状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276398" y="2359686"/>
                <a:ext cx="667464" cy="339372"/>
              </a:xfrm>
              <a:custGeom>
                <a:avLst/>
                <a:gdLst/>
                <a:ahLst/>
                <a:cxnLst/>
                <a:rect l="0" t="0" r="0" b="0"/>
                <a:pathLst>
                  <a:path w="969392" h="492888">
                    <a:moveTo>
                      <a:pt x="223647" y="0"/>
                    </a:moveTo>
                    <a:lnTo>
                      <a:pt x="713232" y="0"/>
                    </a:lnTo>
                    <a:cubicBezTo>
                      <a:pt x="800735" y="29210"/>
                      <a:pt x="813689" y="132969"/>
                      <a:pt x="713232" y="168656"/>
                    </a:cubicBezTo>
                    <a:lnTo>
                      <a:pt x="593217" y="168656"/>
                    </a:lnTo>
                    <a:cubicBezTo>
                      <a:pt x="540766" y="206121"/>
                      <a:pt x="518668" y="291846"/>
                      <a:pt x="596519" y="327533"/>
                    </a:cubicBezTo>
                    <a:lnTo>
                      <a:pt x="868934" y="327533"/>
                    </a:lnTo>
                    <a:cubicBezTo>
                      <a:pt x="969391" y="372872"/>
                      <a:pt x="930656" y="492887"/>
                      <a:pt x="868934" y="492887"/>
                    </a:cubicBezTo>
                    <a:lnTo>
                      <a:pt x="87503" y="492887"/>
                    </a:lnTo>
                    <a:cubicBezTo>
                      <a:pt x="0" y="447548"/>
                      <a:pt x="11684" y="381508"/>
                      <a:pt x="87503" y="334010"/>
                    </a:cubicBezTo>
                    <a:lnTo>
                      <a:pt x="372872" y="334010"/>
                    </a:lnTo>
                    <a:cubicBezTo>
                      <a:pt x="440944" y="295148"/>
                      <a:pt x="440944" y="204343"/>
                      <a:pt x="350139" y="175133"/>
                    </a:cubicBezTo>
                    <a:lnTo>
                      <a:pt x="226949" y="171831"/>
                    </a:lnTo>
                    <a:cubicBezTo>
                      <a:pt x="176784" y="109728"/>
                      <a:pt x="174498" y="52324"/>
                      <a:pt x="22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3917191" y="2368693"/>
                <a:ext cx="109480" cy="109480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>
              <a:off x="11407031" y="113253"/>
              <a:ext cx="294688" cy="306581"/>
            </a:xfrm>
            <a:custGeom>
              <a:avLst/>
              <a:gdLst/>
              <a:ahLst/>
              <a:cxnLst/>
              <a:rect l="0" t="0" r="0" b="0"/>
              <a:pathLst>
                <a:path w="427991" h="445263">
                  <a:moveTo>
                    <a:pt x="207518" y="0"/>
                  </a:moveTo>
                  <a:cubicBezTo>
                    <a:pt x="176403" y="112903"/>
                    <a:pt x="112522" y="194310"/>
                    <a:pt x="0" y="229108"/>
                  </a:cubicBezTo>
                  <a:cubicBezTo>
                    <a:pt x="94869" y="252603"/>
                    <a:pt x="162306" y="327787"/>
                    <a:pt x="207518" y="445262"/>
                  </a:cubicBezTo>
                  <a:cubicBezTo>
                    <a:pt x="253873" y="330073"/>
                    <a:pt x="320675" y="248031"/>
                    <a:pt x="427990" y="231267"/>
                  </a:cubicBezTo>
                  <a:cubicBezTo>
                    <a:pt x="320167" y="202692"/>
                    <a:pt x="252857" y="129667"/>
                    <a:pt x="20751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563369" y="1096645"/>
            <a:ext cx="808948" cy="105721"/>
            <a:chOff x="2765898" y="3958519"/>
            <a:chExt cx="808948" cy="105721"/>
          </a:xfrm>
          <a:solidFill>
            <a:schemeClr val="accent6"/>
          </a:solidFill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2765898" y="3958519"/>
              <a:ext cx="610800" cy="105721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3472361" y="3961754"/>
              <a:ext cx="102485" cy="10248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8880044" y="863197"/>
            <a:ext cx="750273" cy="339372"/>
            <a:chOff x="3276398" y="2359686"/>
            <a:chExt cx="750273" cy="339372"/>
          </a:xfrm>
          <a:solidFill>
            <a:schemeClr val="accent2"/>
          </a:solidFill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 rot="2760000">
            <a:off x="6953250" y="1948815"/>
            <a:ext cx="3246120" cy="2753995"/>
            <a:chOff x="7956598" y="1176302"/>
            <a:chExt cx="1469504" cy="1246433"/>
          </a:xfrm>
        </p:grpSpPr>
        <p:sp>
          <p:nvSpPr>
            <p:cNvPr id="14" name="任意多边形: 形状 13"/>
            <p:cNvSpPr/>
            <p:nvPr>
              <p:custDataLst>
                <p:tags r:id="rId9"/>
              </p:custDataLst>
            </p:nvPr>
          </p:nvSpPr>
          <p:spPr>
            <a:xfrm>
              <a:off x="7956598" y="1176302"/>
              <a:ext cx="1469504" cy="1246433"/>
            </a:xfrm>
            <a:custGeom>
              <a:avLst/>
              <a:gdLst/>
              <a:ahLst/>
              <a:cxnLst/>
              <a:rect l="0" t="0" r="0" b="0"/>
              <a:pathLst>
                <a:path w="2134236" h="1810259">
                  <a:moveTo>
                    <a:pt x="1266698" y="4953"/>
                  </a:moveTo>
                  <a:cubicBezTo>
                    <a:pt x="0" y="134620"/>
                    <a:pt x="259334" y="1810258"/>
                    <a:pt x="1266698" y="1807845"/>
                  </a:cubicBezTo>
                  <a:cubicBezTo>
                    <a:pt x="1616075" y="1769872"/>
                    <a:pt x="1850390" y="1669542"/>
                    <a:pt x="2001647" y="1349502"/>
                  </a:cubicBezTo>
                  <a:cubicBezTo>
                    <a:pt x="2134235" y="1103249"/>
                    <a:pt x="2055749" y="1036447"/>
                    <a:pt x="1876298" y="1055497"/>
                  </a:cubicBezTo>
                  <a:cubicBezTo>
                    <a:pt x="1763903" y="1042543"/>
                    <a:pt x="1720596" y="803148"/>
                    <a:pt x="1928241" y="761492"/>
                  </a:cubicBezTo>
                  <a:cubicBezTo>
                    <a:pt x="2105534" y="752856"/>
                    <a:pt x="2124202" y="591566"/>
                    <a:pt x="1889379" y="289433"/>
                  </a:cubicBezTo>
                  <a:cubicBezTo>
                    <a:pt x="1686052" y="78359"/>
                    <a:pt x="1477772" y="0"/>
                    <a:pt x="1266698" y="495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367850" y="1319798"/>
              <a:ext cx="813495" cy="854331"/>
              <a:chOff x="8566786" y="937006"/>
              <a:chExt cx="1181480" cy="1240790"/>
            </a:xfrm>
          </p:grpSpPr>
          <p:sp>
            <p:nvSpPr>
              <p:cNvPr id="16" name="椭圆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9098662" y="937006"/>
                <a:ext cx="265938" cy="26593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8725281" y="1099058"/>
                <a:ext cx="265938" cy="26593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8566786" y="1501902"/>
                <a:ext cx="265938" cy="26593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8725281" y="1911858"/>
                <a:ext cx="265938" cy="265938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9482328" y="1899158"/>
                <a:ext cx="265938" cy="26593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43925" y="642884"/>
            <a:ext cx="10945368" cy="4940808"/>
          </a:xfrm>
          <a:prstGeom prst="rect">
            <a:avLst/>
          </a:prstGeom>
        </p:spPr>
      </p:pic>
      <p:grpSp>
        <p:nvGrpSpPr>
          <p:cNvPr id="21" name="组合 20"/>
          <p:cNvGrpSpPr/>
          <p:nvPr>
            <p:custDataLst>
              <p:tags r:id="rId17"/>
            </p:custDataLst>
          </p:nvPr>
        </p:nvGrpSpPr>
        <p:grpSpPr>
          <a:xfrm>
            <a:off x="10022205" y="3093085"/>
            <a:ext cx="584200" cy="940435"/>
            <a:chOff x="8118370" y="3865915"/>
            <a:chExt cx="239686" cy="385456"/>
          </a:xfrm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>
              <a:off x="8152648" y="3865915"/>
              <a:ext cx="168156" cy="9076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8121343" y="3955196"/>
              <a:ext cx="236713" cy="296175"/>
            </a:xfrm>
            <a:custGeom>
              <a:avLst/>
              <a:gdLst/>
              <a:ahLst/>
              <a:cxnLst/>
              <a:rect l="0" t="0" r="0" b="0"/>
              <a:pathLst>
                <a:path w="343790" h="430150">
                  <a:moveTo>
                    <a:pt x="0" y="67056"/>
                  </a:moveTo>
                  <a:cubicBezTo>
                    <a:pt x="24256" y="54102"/>
                    <a:pt x="58928" y="25654"/>
                    <a:pt x="75692" y="0"/>
                  </a:cubicBezTo>
                  <a:lnTo>
                    <a:pt x="259969" y="0"/>
                  </a:lnTo>
                  <a:cubicBezTo>
                    <a:pt x="278638" y="29464"/>
                    <a:pt x="316738" y="53467"/>
                    <a:pt x="343789" y="67056"/>
                  </a:cubicBezTo>
                  <a:lnTo>
                    <a:pt x="343789" y="389128"/>
                  </a:lnTo>
                  <a:cubicBezTo>
                    <a:pt x="334518" y="414528"/>
                    <a:pt x="326517" y="424307"/>
                    <a:pt x="302768" y="430149"/>
                  </a:cubicBezTo>
                  <a:lnTo>
                    <a:pt x="33528" y="430149"/>
                  </a:lnTo>
                  <a:cubicBezTo>
                    <a:pt x="17018" y="427101"/>
                    <a:pt x="5969" y="415417"/>
                    <a:pt x="0" y="395605"/>
                  </a:cubicBezTo>
                  <a:cubicBezTo>
                    <a:pt x="0" y="281051"/>
                    <a:pt x="0" y="120015"/>
                    <a:pt x="0" y="670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8118370" y="4064939"/>
              <a:ext cx="239686" cy="84909"/>
            </a:xfrm>
            <a:custGeom>
              <a:avLst/>
              <a:gdLst/>
              <a:ahLst/>
              <a:cxnLst/>
              <a:rect l="0" t="0" r="0" b="0"/>
              <a:pathLst>
                <a:path w="348108" h="123318">
                  <a:moveTo>
                    <a:pt x="0" y="0"/>
                  </a:moveTo>
                  <a:lnTo>
                    <a:pt x="348107" y="0"/>
                  </a:lnTo>
                  <a:lnTo>
                    <a:pt x="348107" y="123317"/>
                  </a:lnTo>
                  <a:lnTo>
                    <a:pt x="0" y="108712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6" name="标题 35"/>
          <p:cNvSpPr>
            <a:spLocks noGrp="1"/>
          </p:cNvSpPr>
          <p:nvPr>
            <p:ph type="title" hasCustomPrompt="1"/>
            <p:custDataLst>
              <p:tags r:id="rId24"/>
            </p:custDataLst>
          </p:nvPr>
        </p:nvSpPr>
        <p:spPr>
          <a:xfrm>
            <a:off x="1270000" y="3460749"/>
            <a:ext cx="5246914" cy="1691821"/>
          </a:xfrm>
        </p:spPr>
        <p:txBody>
          <a:bodyPr lIns="91440" tIns="45720" rIns="91440" bIns="45720">
            <a:normAutofit/>
          </a:bodyPr>
          <a:lstStyle>
            <a:lvl1pPr>
              <a:defRPr sz="2800" b="0" baseline="0"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006486" y="1207933"/>
            <a:ext cx="880872" cy="6614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440228" y="4898162"/>
            <a:ext cx="2499360" cy="17282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808724" y="701040"/>
            <a:ext cx="4623816" cy="575157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3505" y="316388"/>
            <a:ext cx="304800" cy="320040"/>
          </a:xfrm>
          <a:prstGeom prst="rect">
            <a:avLst/>
          </a:prstGeom>
        </p:spPr>
      </p:pic>
      <p:grpSp>
        <p:nvGrpSpPr>
          <p:cNvPr id="27" name="组合 26"/>
          <p:cNvGrpSpPr/>
          <p:nvPr>
            <p:custDataLst>
              <p:tags r:id="rId6"/>
            </p:custDataLst>
          </p:nvPr>
        </p:nvGrpSpPr>
        <p:grpSpPr>
          <a:xfrm flipH="1">
            <a:off x="7106285" y="1703070"/>
            <a:ext cx="808990" cy="105410"/>
            <a:chOff x="2765898" y="3958519"/>
            <a:chExt cx="808948" cy="105721"/>
          </a:xfrm>
          <a:solidFill>
            <a:schemeClr val="accent1"/>
          </a:solidFill>
        </p:grpSpPr>
        <p:sp>
          <p:nvSpPr>
            <p:cNvPr id="28" name="任意多边形: 形状 27"/>
            <p:cNvSpPr/>
            <p:nvPr>
              <p:custDataLst>
                <p:tags r:id="rId7"/>
              </p:custDataLst>
            </p:nvPr>
          </p:nvSpPr>
          <p:spPr>
            <a:xfrm>
              <a:off x="2765898" y="3958519"/>
              <a:ext cx="610800" cy="105721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8"/>
              </p:custDataLst>
            </p:nvPr>
          </p:nvSpPr>
          <p:spPr>
            <a:xfrm>
              <a:off x="3472361" y="3961754"/>
              <a:ext cx="102485" cy="10248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 flipH="1">
            <a:off x="10753090" y="3698240"/>
            <a:ext cx="897890" cy="406400"/>
            <a:chOff x="3276398" y="2359686"/>
            <a:chExt cx="750273" cy="339372"/>
          </a:xfrm>
          <a:solidFill>
            <a:schemeClr val="accent6"/>
          </a:solidFill>
        </p:grpSpPr>
        <p:sp>
          <p:nvSpPr>
            <p:cNvPr id="31" name="任意多边形: 形状 30"/>
            <p:cNvSpPr/>
            <p:nvPr>
              <p:custDataLst>
                <p:tags r:id="rId10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11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12"/>
            </p:custDataLst>
          </p:nvPr>
        </p:nvGrpSpPr>
        <p:grpSpPr>
          <a:xfrm flipH="1">
            <a:off x="637540" y="523875"/>
            <a:ext cx="897890" cy="406400"/>
            <a:chOff x="3276398" y="2359686"/>
            <a:chExt cx="750273" cy="339372"/>
          </a:xfrm>
          <a:solidFill>
            <a:schemeClr val="accent6"/>
          </a:solidFill>
        </p:grpSpPr>
        <p:sp>
          <p:nvSpPr>
            <p:cNvPr id="34" name="任意多边形: 形状 84"/>
            <p:cNvSpPr/>
            <p:nvPr>
              <p:custDataLst>
                <p:tags r:id="rId13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14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05765" y="5853430"/>
            <a:ext cx="1192871" cy="971115"/>
            <a:chOff x="405765" y="5853430"/>
            <a:chExt cx="1192871" cy="971115"/>
          </a:xfrm>
        </p:grpSpPr>
        <p:grpSp>
          <p:nvGrpSpPr>
            <p:cNvPr id="9" name="组合 8"/>
            <p:cNvGrpSpPr/>
            <p:nvPr/>
          </p:nvGrpSpPr>
          <p:grpSpPr>
            <a:xfrm>
              <a:off x="405765" y="5853430"/>
              <a:ext cx="525177" cy="845643"/>
              <a:chOff x="8118370" y="3865915"/>
              <a:chExt cx="239686" cy="385456"/>
            </a:xfrm>
          </p:grpSpPr>
          <p:sp>
            <p:nvSpPr>
              <p:cNvPr id="13" name="矩形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8152648" y="3865915"/>
                <a:ext cx="168156" cy="90767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任意多边形: 形状 36"/>
              <p:cNvSpPr/>
              <p:nvPr>
                <p:custDataLst>
                  <p:tags r:id="rId4"/>
                </p:custDataLst>
              </p:nvPr>
            </p:nvSpPr>
            <p:spPr>
              <a:xfrm>
                <a:off x="8121343" y="3955196"/>
                <a:ext cx="236713" cy="296175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任意多边形: 形状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8118370" y="4064939"/>
                <a:ext cx="239686" cy="84909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8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897596" y="5980021"/>
              <a:ext cx="701040" cy="597408"/>
            </a:xfrm>
            <a:prstGeom prst="rect">
              <a:avLst/>
            </a:prstGeom>
          </p:spPr>
        </p:pic>
        <p:sp>
          <p:nvSpPr>
            <p:cNvPr id="11" name="任意多边形: 形状 33"/>
            <p:cNvSpPr/>
            <p:nvPr>
              <p:custDataLst>
                <p:tags r:id="rId8"/>
              </p:custDataLst>
            </p:nvPr>
          </p:nvSpPr>
          <p:spPr>
            <a:xfrm rot="16560000">
              <a:off x="974514" y="6218004"/>
              <a:ext cx="311534" cy="330583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" name="任意多边形: 形状 34"/>
            <p:cNvSpPr/>
            <p:nvPr>
              <p:custDataLst>
                <p:tags r:id="rId9"/>
              </p:custDataLst>
            </p:nvPr>
          </p:nvSpPr>
          <p:spPr>
            <a:xfrm rot="16560000">
              <a:off x="640691" y="6535755"/>
              <a:ext cx="336009" cy="241572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2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0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58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58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0753" y="251576"/>
            <a:ext cx="1822704" cy="125272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308794" y="113253"/>
            <a:ext cx="1392925" cy="646086"/>
            <a:chOff x="10308794" y="113253"/>
            <a:chExt cx="1392925" cy="646086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0308794" y="419967"/>
              <a:ext cx="750273" cy="339372"/>
              <a:chOff x="3276398" y="2359686"/>
              <a:chExt cx="750273" cy="339372"/>
            </a:xfrm>
          </p:grpSpPr>
          <p:sp>
            <p:nvSpPr>
              <p:cNvPr id="10" name="任意多边形: 形状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276398" y="2359686"/>
                <a:ext cx="667464" cy="339372"/>
              </a:xfrm>
              <a:custGeom>
                <a:avLst/>
                <a:gdLst/>
                <a:ahLst/>
                <a:cxnLst/>
                <a:rect l="0" t="0" r="0" b="0"/>
                <a:pathLst>
                  <a:path w="969392" h="492888">
                    <a:moveTo>
                      <a:pt x="223647" y="0"/>
                    </a:moveTo>
                    <a:lnTo>
                      <a:pt x="713232" y="0"/>
                    </a:lnTo>
                    <a:cubicBezTo>
                      <a:pt x="800735" y="29210"/>
                      <a:pt x="813689" y="132969"/>
                      <a:pt x="713232" y="168656"/>
                    </a:cubicBezTo>
                    <a:lnTo>
                      <a:pt x="593217" y="168656"/>
                    </a:lnTo>
                    <a:cubicBezTo>
                      <a:pt x="540766" y="206121"/>
                      <a:pt x="518668" y="291846"/>
                      <a:pt x="596519" y="327533"/>
                    </a:cubicBezTo>
                    <a:lnTo>
                      <a:pt x="868934" y="327533"/>
                    </a:lnTo>
                    <a:cubicBezTo>
                      <a:pt x="969391" y="372872"/>
                      <a:pt x="930656" y="492887"/>
                      <a:pt x="868934" y="492887"/>
                    </a:cubicBezTo>
                    <a:lnTo>
                      <a:pt x="87503" y="492887"/>
                    </a:lnTo>
                    <a:cubicBezTo>
                      <a:pt x="0" y="447548"/>
                      <a:pt x="11684" y="381508"/>
                      <a:pt x="87503" y="334010"/>
                    </a:cubicBezTo>
                    <a:lnTo>
                      <a:pt x="372872" y="334010"/>
                    </a:lnTo>
                    <a:cubicBezTo>
                      <a:pt x="440944" y="295148"/>
                      <a:pt x="440944" y="204343"/>
                      <a:pt x="350139" y="175133"/>
                    </a:cubicBezTo>
                    <a:lnTo>
                      <a:pt x="226949" y="171831"/>
                    </a:lnTo>
                    <a:cubicBezTo>
                      <a:pt x="176784" y="109728"/>
                      <a:pt x="174498" y="52324"/>
                      <a:pt x="22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3917191" y="2368693"/>
                <a:ext cx="109480" cy="109480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>
              <a:off x="11407031" y="113253"/>
              <a:ext cx="294688" cy="306581"/>
            </a:xfrm>
            <a:custGeom>
              <a:avLst/>
              <a:gdLst/>
              <a:ahLst/>
              <a:cxnLst/>
              <a:rect l="0" t="0" r="0" b="0"/>
              <a:pathLst>
                <a:path w="427991" h="445263">
                  <a:moveTo>
                    <a:pt x="207518" y="0"/>
                  </a:moveTo>
                  <a:cubicBezTo>
                    <a:pt x="176403" y="112903"/>
                    <a:pt x="112522" y="194310"/>
                    <a:pt x="0" y="229108"/>
                  </a:cubicBezTo>
                  <a:cubicBezTo>
                    <a:pt x="94869" y="252603"/>
                    <a:pt x="162306" y="327787"/>
                    <a:pt x="207518" y="445262"/>
                  </a:cubicBezTo>
                  <a:cubicBezTo>
                    <a:pt x="253873" y="330073"/>
                    <a:pt x="320675" y="248031"/>
                    <a:pt x="427990" y="231267"/>
                  </a:cubicBezTo>
                  <a:cubicBezTo>
                    <a:pt x="320167" y="202692"/>
                    <a:pt x="252857" y="129667"/>
                    <a:pt x="20751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6968" y="0"/>
            <a:ext cx="10364414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19614" y="957538"/>
            <a:ext cx="10442448" cy="51175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929255" y="2320925"/>
            <a:ext cx="6333490" cy="116776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2929255" y="3525520"/>
            <a:ext cx="6333490" cy="1011555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>
            <p:custDataLst>
              <p:tags r:id="rId2"/>
            </p:custDataLst>
          </p:nvPr>
        </p:nvGrpSpPr>
        <p:grpSpPr>
          <a:xfrm>
            <a:off x="10898505" y="5969635"/>
            <a:ext cx="897890" cy="406400"/>
            <a:chOff x="3276398" y="2359686"/>
            <a:chExt cx="750273" cy="339372"/>
          </a:xfrm>
          <a:solidFill>
            <a:schemeClr val="accent6"/>
          </a:solidFill>
        </p:grpSpPr>
        <p:sp>
          <p:nvSpPr>
            <p:cNvPr id="85" name="任意多边形: 形状 84"/>
            <p:cNvSpPr/>
            <p:nvPr>
              <p:custDataLst>
                <p:tags r:id="rId3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6" name="椭圆 85"/>
            <p:cNvSpPr/>
            <p:nvPr>
              <p:custDataLst>
                <p:tags r:id="rId4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525443" y="4849968"/>
            <a:ext cx="1210056" cy="17038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405765" y="5853430"/>
            <a:ext cx="1192871" cy="971115"/>
            <a:chOff x="405765" y="5853430"/>
            <a:chExt cx="1192871" cy="971115"/>
          </a:xfrm>
        </p:grpSpPr>
        <p:grpSp>
          <p:nvGrpSpPr>
            <p:cNvPr id="12" name="组合 11"/>
            <p:cNvGrpSpPr/>
            <p:nvPr/>
          </p:nvGrpSpPr>
          <p:grpSpPr>
            <a:xfrm>
              <a:off x="405765" y="5853430"/>
              <a:ext cx="525177" cy="845643"/>
              <a:chOff x="8118370" y="3865915"/>
              <a:chExt cx="239686" cy="385456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8152648" y="3865915"/>
                <a:ext cx="168156" cy="90767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任意多边形: 形状 36"/>
              <p:cNvSpPr/>
              <p:nvPr>
                <p:custDataLst>
                  <p:tags r:id="rId5"/>
                </p:custDataLst>
              </p:nvPr>
            </p:nvSpPr>
            <p:spPr>
              <a:xfrm>
                <a:off x="8121343" y="3955196"/>
                <a:ext cx="236713" cy="296175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任意多边形: 形状 37"/>
              <p:cNvSpPr/>
              <p:nvPr>
                <p:custDataLst>
                  <p:tags r:id="rId6"/>
                </p:custDataLst>
              </p:nvPr>
            </p:nvSpPr>
            <p:spPr>
              <a:xfrm>
                <a:off x="8118370" y="4064939"/>
                <a:ext cx="239686" cy="84909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8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897596" y="5980021"/>
              <a:ext cx="701040" cy="597408"/>
            </a:xfrm>
            <a:prstGeom prst="rect">
              <a:avLst/>
            </a:prstGeom>
          </p:spPr>
        </p:pic>
        <p:sp>
          <p:nvSpPr>
            <p:cNvPr id="31" name="任意多边形: 形状 33"/>
            <p:cNvSpPr/>
            <p:nvPr>
              <p:custDataLst>
                <p:tags r:id="rId9"/>
              </p:custDataLst>
            </p:nvPr>
          </p:nvSpPr>
          <p:spPr>
            <a:xfrm rot="16560000">
              <a:off x="974514" y="6218004"/>
              <a:ext cx="311534" cy="330583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0" name="任意多边形: 形状 34"/>
            <p:cNvSpPr/>
            <p:nvPr>
              <p:custDataLst>
                <p:tags r:id="rId10"/>
              </p:custDataLst>
            </p:nvPr>
          </p:nvSpPr>
          <p:spPr>
            <a:xfrm rot="16560000">
              <a:off x="640691" y="6535755"/>
              <a:ext cx="336009" cy="241572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662425" y="593629"/>
            <a:ext cx="1051560" cy="1481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26947" y="364373"/>
            <a:ext cx="1536192" cy="12222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308794" y="113253"/>
            <a:ext cx="1392925" cy="646086"/>
            <a:chOff x="10308794" y="113253"/>
            <a:chExt cx="1392925" cy="646086"/>
          </a:xfrm>
        </p:grpSpPr>
        <p:grpSp>
          <p:nvGrpSpPr>
            <p:cNvPr id="50" name="组合 49"/>
            <p:cNvGrpSpPr/>
            <p:nvPr userDrawn="1"/>
          </p:nvGrpSpPr>
          <p:grpSpPr>
            <a:xfrm>
              <a:off x="10308794" y="419967"/>
              <a:ext cx="750273" cy="339372"/>
              <a:chOff x="3276398" y="2359686"/>
              <a:chExt cx="750273" cy="33937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>
              <a:xfrm>
                <a:off x="3276398" y="2359686"/>
                <a:ext cx="667464" cy="339372"/>
              </a:xfrm>
              <a:custGeom>
                <a:avLst/>
                <a:gdLst/>
                <a:ahLst/>
                <a:cxnLst/>
                <a:rect l="0" t="0" r="0" b="0"/>
                <a:pathLst>
                  <a:path w="969392" h="492888">
                    <a:moveTo>
                      <a:pt x="223647" y="0"/>
                    </a:moveTo>
                    <a:lnTo>
                      <a:pt x="713232" y="0"/>
                    </a:lnTo>
                    <a:cubicBezTo>
                      <a:pt x="800735" y="29210"/>
                      <a:pt x="813689" y="132969"/>
                      <a:pt x="713232" y="168656"/>
                    </a:cubicBezTo>
                    <a:lnTo>
                      <a:pt x="593217" y="168656"/>
                    </a:lnTo>
                    <a:cubicBezTo>
                      <a:pt x="540766" y="206121"/>
                      <a:pt x="518668" y="291846"/>
                      <a:pt x="596519" y="327533"/>
                    </a:cubicBezTo>
                    <a:lnTo>
                      <a:pt x="868934" y="327533"/>
                    </a:lnTo>
                    <a:cubicBezTo>
                      <a:pt x="969391" y="372872"/>
                      <a:pt x="930656" y="492887"/>
                      <a:pt x="868934" y="492887"/>
                    </a:cubicBezTo>
                    <a:lnTo>
                      <a:pt x="87503" y="492887"/>
                    </a:lnTo>
                    <a:cubicBezTo>
                      <a:pt x="0" y="447548"/>
                      <a:pt x="11684" y="381508"/>
                      <a:pt x="87503" y="334010"/>
                    </a:cubicBezTo>
                    <a:lnTo>
                      <a:pt x="372872" y="334010"/>
                    </a:lnTo>
                    <a:cubicBezTo>
                      <a:pt x="440944" y="295148"/>
                      <a:pt x="440944" y="204343"/>
                      <a:pt x="350139" y="175133"/>
                    </a:cubicBezTo>
                    <a:lnTo>
                      <a:pt x="226949" y="171831"/>
                    </a:lnTo>
                    <a:cubicBezTo>
                      <a:pt x="176784" y="109728"/>
                      <a:pt x="174498" y="52324"/>
                      <a:pt x="22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43" name="椭圆 42"/>
              <p:cNvSpPr/>
              <p:nvPr>
                <p:custDataLst>
                  <p:tags r:id="rId5"/>
                </p:custDataLst>
              </p:nvPr>
            </p:nvSpPr>
            <p:spPr>
              <a:xfrm>
                <a:off x="3917191" y="2368693"/>
                <a:ext cx="109480" cy="109480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39" name="任意多边形: 形状 38"/>
            <p:cNvSpPr/>
            <p:nvPr userDrawn="1">
              <p:custDataLst>
                <p:tags r:id="rId6"/>
              </p:custDataLst>
            </p:nvPr>
          </p:nvSpPr>
          <p:spPr>
            <a:xfrm>
              <a:off x="11407031" y="113253"/>
              <a:ext cx="294688" cy="306581"/>
            </a:xfrm>
            <a:custGeom>
              <a:avLst/>
              <a:gdLst/>
              <a:ahLst/>
              <a:cxnLst/>
              <a:rect l="0" t="0" r="0" b="0"/>
              <a:pathLst>
                <a:path w="427991" h="445263">
                  <a:moveTo>
                    <a:pt x="207518" y="0"/>
                  </a:moveTo>
                  <a:cubicBezTo>
                    <a:pt x="176403" y="112903"/>
                    <a:pt x="112522" y="194310"/>
                    <a:pt x="0" y="229108"/>
                  </a:cubicBezTo>
                  <a:cubicBezTo>
                    <a:pt x="94869" y="252603"/>
                    <a:pt x="162306" y="327787"/>
                    <a:pt x="207518" y="445262"/>
                  </a:cubicBezTo>
                  <a:cubicBezTo>
                    <a:pt x="253873" y="330073"/>
                    <a:pt x="320675" y="248031"/>
                    <a:pt x="427990" y="231267"/>
                  </a:cubicBezTo>
                  <a:cubicBezTo>
                    <a:pt x="320167" y="202692"/>
                    <a:pt x="252857" y="129667"/>
                    <a:pt x="20751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90753" y="251576"/>
            <a:ext cx="11748835" cy="6374802"/>
            <a:chOff x="190753" y="251576"/>
            <a:chExt cx="11748835" cy="6374802"/>
          </a:xfrm>
        </p:grpSpPr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90753" y="251576"/>
              <a:ext cx="1822704" cy="125272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1006486" y="1207933"/>
              <a:ext cx="880872" cy="661416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9440228" y="4898162"/>
              <a:ext cx="2499360" cy="172821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106"/>
            <a:ext cx="10363200" cy="1362138"/>
          </a:xfrm>
        </p:spPr>
        <p:txBody>
          <a:bodyPr anchor="t"/>
          <a:lstStyle>
            <a:lvl1pPr algn="l">
              <a:defRPr sz="3175" b="1" cap="all"/>
            </a:lvl1pPr>
          </a:lstStyle>
          <a:p>
            <a:pPr fontAlgn="auto"/>
            <a:r>
              <a:rPr lang="zh-CN" altLang="en-US" sz="31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849"/>
            <a:ext cx="10363200" cy="1500257"/>
          </a:xfrm>
        </p:spPr>
        <p:txBody>
          <a:bodyPr anchor="b"/>
          <a:lstStyle>
            <a:lvl1pPr marL="0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3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5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34878" y="0"/>
            <a:ext cx="10604247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536825" y="2320925"/>
            <a:ext cx="7118350" cy="1167765"/>
          </a:xfrm>
        </p:spPr>
        <p:txBody>
          <a:bodyPr lIns="91440" tIns="45720" rIns="91440" bIns="45720" anchor="b" anchorCtr="0">
            <a:normAutofit/>
          </a:bodyPr>
          <a:lstStyle>
            <a:lvl1pPr algn="ctr">
              <a:defRPr sz="4800" b="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536825" y="3515240"/>
            <a:ext cx="7118350" cy="950984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308794" y="113253"/>
            <a:ext cx="1392925" cy="646086"/>
            <a:chOff x="10308794" y="113253"/>
            <a:chExt cx="1392925" cy="646086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0308794" y="419967"/>
              <a:ext cx="750273" cy="339372"/>
              <a:chOff x="3276398" y="2359686"/>
              <a:chExt cx="750273" cy="339372"/>
            </a:xfrm>
          </p:grpSpPr>
          <p:sp>
            <p:nvSpPr>
              <p:cNvPr id="10" name="任意多边形: 形状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276398" y="2359686"/>
                <a:ext cx="667464" cy="339372"/>
              </a:xfrm>
              <a:custGeom>
                <a:avLst/>
                <a:gdLst/>
                <a:ahLst/>
                <a:cxnLst/>
                <a:rect l="0" t="0" r="0" b="0"/>
                <a:pathLst>
                  <a:path w="969392" h="492888">
                    <a:moveTo>
                      <a:pt x="223647" y="0"/>
                    </a:moveTo>
                    <a:lnTo>
                      <a:pt x="713232" y="0"/>
                    </a:lnTo>
                    <a:cubicBezTo>
                      <a:pt x="800735" y="29210"/>
                      <a:pt x="813689" y="132969"/>
                      <a:pt x="713232" y="168656"/>
                    </a:cubicBezTo>
                    <a:lnTo>
                      <a:pt x="593217" y="168656"/>
                    </a:lnTo>
                    <a:cubicBezTo>
                      <a:pt x="540766" y="206121"/>
                      <a:pt x="518668" y="291846"/>
                      <a:pt x="596519" y="327533"/>
                    </a:cubicBezTo>
                    <a:lnTo>
                      <a:pt x="868934" y="327533"/>
                    </a:lnTo>
                    <a:cubicBezTo>
                      <a:pt x="969391" y="372872"/>
                      <a:pt x="930656" y="492887"/>
                      <a:pt x="868934" y="492887"/>
                    </a:cubicBezTo>
                    <a:lnTo>
                      <a:pt x="87503" y="492887"/>
                    </a:lnTo>
                    <a:cubicBezTo>
                      <a:pt x="0" y="447548"/>
                      <a:pt x="11684" y="381508"/>
                      <a:pt x="87503" y="334010"/>
                    </a:cubicBezTo>
                    <a:lnTo>
                      <a:pt x="372872" y="334010"/>
                    </a:lnTo>
                    <a:cubicBezTo>
                      <a:pt x="440944" y="295148"/>
                      <a:pt x="440944" y="204343"/>
                      <a:pt x="350139" y="175133"/>
                    </a:cubicBezTo>
                    <a:lnTo>
                      <a:pt x="226949" y="171831"/>
                    </a:lnTo>
                    <a:cubicBezTo>
                      <a:pt x="176784" y="109728"/>
                      <a:pt x="174498" y="52324"/>
                      <a:pt x="22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3917191" y="2368693"/>
                <a:ext cx="109480" cy="109480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>
              <a:off x="11407031" y="113253"/>
              <a:ext cx="294688" cy="306581"/>
            </a:xfrm>
            <a:custGeom>
              <a:avLst/>
              <a:gdLst/>
              <a:ahLst/>
              <a:cxnLst/>
              <a:rect l="0" t="0" r="0" b="0"/>
              <a:pathLst>
                <a:path w="427991" h="445263">
                  <a:moveTo>
                    <a:pt x="207518" y="0"/>
                  </a:moveTo>
                  <a:cubicBezTo>
                    <a:pt x="176403" y="112903"/>
                    <a:pt x="112522" y="194310"/>
                    <a:pt x="0" y="229108"/>
                  </a:cubicBezTo>
                  <a:cubicBezTo>
                    <a:pt x="94869" y="252603"/>
                    <a:pt x="162306" y="327787"/>
                    <a:pt x="207518" y="445262"/>
                  </a:cubicBezTo>
                  <a:cubicBezTo>
                    <a:pt x="253873" y="330073"/>
                    <a:pt x="320675" y="248031"/>
                    <a:pt x="427990" y="231267"/>
                  </a:cubicBezTo>
                  <a:cubicBezTo>
                    <a:pt x="320167" y="202692"/>
                    <a:pt x="252857" y="129667"/>
                    <a:pt x="20751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563369" y="1096645"/>
            <a:ext cx="808948" cy="105721"/>
            <a:chOff x="2765898" y="3958519"/>
            <a:chExt cx="808948" cy="105721"/>
          </a:xfrm>
          <a:solidFill>
            <a:schemeClr val="accent6"/>
          </a:solidFill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2765898" y="3958519"/>
              <a:ext cx="610800" cy="105721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3472361" y="3961754"/>
              <a:ext cx="102485" cy="10248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8880044" y="863197"/>
            <a:ext cx="750273" cy="339372"/>
            <a:chOff x="3276398" y="2359686"/>
            <a:chExt cx="750273" cy="339372"/>
          </a:xfrm>
          <a:solidFill>
            <a:schemeClr val="accent2"/>
          </a:solidFill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rot="2760000">
            <a:off x="6953250" y="1948815"/>
            <a:ext cx="3246120" cy="2753995"/>
            <a:chOff x="7956598" y="1176302"/>
            <a:chExt cx="1469504" cy="1246433"/>
          </a:xfrm>
        </p:grpSpPr>
        <p:sp>
          <p:nvSpPr>
            <p:cNvPr id="14" name="任意多边形: 形状 13"/>
            <p:cNvSpPr/>
            <p:nvPr>
              <p:custDataLst>
                <p:tags r:id="rId9"/>
              </p:custDataLst>
            </p:nvPr>
          </p:nvSpPr>
          <p:spPr>
            <a:xfrm>
              <a:off x="7956598" y="1176302"/>
              <a:ext cx="1469504" cy="1246433"/>
            </a:xfrm>
            <a:custGeom>
              <a:avLst/>
              <a:gdLst/>
              <a:ahLst/>
              <a:cxnLst/>
              <a:rect l="0" t="0" r="0" b="0"/>
              <a:pathLst>
                <a:path w="2134236" h="1810259">
                  <a:moveTo>
                    <a:pt x="1266698" y="4953"/>
                  </a:moveTo>
                  <a:cubicBezTo>
                    <a:pt x="0" y="134620"/>
                    <a:pt x="259334" y="1810258"/>
                    <a:pt x="1266698" y="1807845"/>
                  </a:cubicBezTo>
                  <a:cubicBezTo>
                    <a:pt x="1616075" y="1769872"/>
                    <a:pt x="1850390" y="1669542"/>
                    <a:pt x="2001647" y="1349502"/>
                  </a:cubicBezTo>
                  <a:cubicBezTo>
                    <a:pt x="2134235" y="1103249"/>
                    <a:pt x="2055749" y="1036447"/>
                    <a:pt x="1876298" y="1055497"/>
                  </a:cubicBezTo>
                  <a:cubicBezTo>
                    <a:pt x="1763903" y="1042543"/>
                    <a:pt x="1720596" y="803148"/>
                    <a:pt x="1928241" y="761492"/>
                  </a:cubicBezTo>
                  <a:cubicBezTo>
                    <a:pt x="2105534" y="752856"/>
                    <a:pt x="2124202" y="591566"/>
                    <a:pt x="1889379" y="289433"/>
                  </a:cubicBezTo>
                  <a:cubicBezTo>
                    <a:pt x="1686052" y="78359"/>
                    <a:pt x="1477772" y="0"/>
                    <a:pt x="1266698" y="495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367850" y="1319798"/>
              <a:ext cx="813495" cy="854331"/>
              <a:chOff x="8566786" y="937006"/>
              <a:chExt cx="1181480" cy="1240790"/>
            </a:xfrm>
          </p:grpSpPr>
          <p:sp>
            <p:nvSpPr>
              <p:cNvPr id="16" name="椭圆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9098662" y="937006"/>
                <a:ext cx="265938" cy="26593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8725281" y="1099058"/>
                <a:ext cx="265938" cy="26593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8566786" y="1501902"/>
                <a:ext cx="265938" cy="26593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8725281" y="1911858"/>
                <a:ext cx="265938" cy="265938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9482328" y="1899158"/>
                <a:ext cx="265938" cy="26593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43925" y="642884"/>
            <a:ext cx="10945368" cy="4940808"/>
          </a:xfrm>
          <a:prstGeom prst="rect">
            <a:avLst/>
          </a:prstGeom>
        </p:spPr>
      </p:pic>
      <p:grpSp>
        <p:nvGrpSpPr>
          <p:cNvPr id="21" name="组合 20"/>
          <p:cNvGrpSpPr/>
          <p:nvPr userDrawn="1">
            <p:custDataLst>
              <p:tags r:id="rId17"/>
            </p:custDataLst>
          </p:nvPr>
        </p:nvGrpSpPr>
        <p:grpSpPr>
          <a:xfrm>
            <a:off x="10022205" y="3093085"/>
            <a:ext cx="584200" cy="940435"/>
            <a:chOff x="8118370" y="3865915"/>
            <a:chExt cx="239686" cy="385456"/>
          </a:xfrm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>
              <a:off x="8152648" y="3865915"/>
              <a:ext cx="168156" cy="9076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8121343" y="3955196"/>
              <a:ext cx="236713" cy="296175"/>
            </a:xfrm>
            <a:custGeom>
              <a:avLst/>
              <a:gdLst/>
              <a:ahLst/>
              <a:cxnLst/>
              <a:rect l="0" t="0" r="0" b="0"/>
              <a:pathLst>
                <a:path w="343790" h="430150">
                  <a:moveTo>
                    <a:pt x="0" y="67056"/>
                  </a:moveTo>
                  <a:cubicBezTo>
                    <a:pt x="24256" y="54102"/>
                    <a:pt x="58928" y="25654"/>
                    <a:pt x="75692" y="0"/>
                  </a:cubicBezTo>
                  <a:lnTo>
                    <a:pt x="259969" y="0"/>
                  </a:lnTo>
                  <a:cubicBezTo>
                    <a:pt x="278638" y="29464"/>
                    <a:pt x="316738" y="53467"/>
                    <a:pt x="343789" y="67056"/>
                  </a:cubicBezTo>
                  <a:lnTo>
                    <a:pt x="343789" y="389128"/>
                  </a:lnTo>
                  <a:cubicBezTo>
                    <a:pt x="334518" y="414528"/>
                    <a:pt x="326517" y="424307"/>
                    <a:pt x="302768" y="430149"/>
                  </a:cubicBezTo>
                  <a:lnTo>
                    <a:pt x="33528" y="430149"/>
                  </a:lnTo>
                  <a:cubicBezTo>
                    <a:pt x="17018" y="427101"/>
                    <a:pt x="5969" y="415417"/>
                    <a:pt x="0" y="395605"/>
                  </a:cubicBezTo>
                  <a:cubicBezTo>
                    <a:pt x="0" y="281051"/>
                    <a:pt x="0" y="120015"/>
                    <a:pt x="0" y="670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8118370" y="4064939"/>
              <a:ext cx="239686" cy="84909"/>
            </a:xfrm>
            <a:custGeom>
              <a:avLst/>
              <a:gdLst/>
              <a:ahLst/>
              <a:cxnLst/>
              <a:rect l="0" t="0" r="0" b="0"/>
              <a:pathLst>
                <a:path w="348108" h="123318">
                  <a:moveTo>
                    <a:pt x="0" y="0"/>
                  </a:moveTo>
                  <a:lnTo>
                    <a:pt x="348107" y="0"/>
                  </a:lnTo>
                  <a:lnTo>
                    <a:pt x="348107" y="123317"/>
                  </a:lnTo>
                  <a:lnTo>
                    <a:pt x="0" y="108712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6" name="标题 35"/>
          <p:cNvSpPr>
            <a:spLocks noGrp="1"/>
          </p:cNvSpPr>
          <p:nvPr>
            <p:ph type="title" hasCustomPrompt="1"/>
            <p:custDataLst>
              <p:tags r:id="rId24"/>
            </p:custDataLst>
          </p:nvPr>
        </p:nvSpPr>
        <p:spPr>
          <a:xfrm>
            <a:off x="1270000" y="3460749"/>
            <a:ext cx="5246914" cy="1691821"/>
          </a:xfrm>
        </p:spPr>
        <p:txBody>
          <a:bodyPr lIns="91440" tIns="45720" rIns="91440" bIns="45720">
            <a:normAutofit/>
          </a:bodyPr>
          <a:lstStyle>
            <a:lvl1pPr>
              <a:defRPr sz="2800" b="0" baseline="0"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006486" y="1207933"/>
            <a:ext cx="880872" cy="6614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440228" y="4898162"/>
            <a:ext cx="2499360" cy="17282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808724" y="701040"/>
            <a:ext cx="4623816" cy="575157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3505" y="316388"/>
            <a:ext cx="304800" cy="320040"/>
          </a:xfrm>
          <a:prstGeom prst="rect">
            <a:avLst/>
          </a:prstGeom>
        </p:spPr>
      </p:pic>
      <p:grpSp>
        <p:nvGrpSpPr>
          <p:cNvPr id="27" name="组合 26"/>
          <p:cNvGrpSpPr/>
          <p:nvPr userDrawn="1">
            <p:custDataLst>
              <p:tags r:id="rId6"/>
            </p:custDataLst>
          </p:nvPr>
        </p:nvGrpSpPr>
        <p:grpSpPr>
          <a:xfrm flipH="1">
            <a:off x="7106285" y="1703070"/>
            <a:ext cx="808990" cy="105410"/>
            <a:chOff x="2765898" y="3958519"/>
            <a:chExt cx="808948" cy="105721"/>
          </a:xfrm>
          <a:solidFill>
            <a:schemeClr val="accent1"/>
          </a:solidFill>
        </p:grpSpPr>
        <p:sp>
          <p:nvSpPr>
            <p:cNvPr id="28" name="任意多边形: 形状 27"/>
            <p:cNvSpPr/>
            <p:nvPr>
              <p:custDataLst>
                <p:tags r:id="rId7"/>
              </p:custDataLst>
            </p:nvPr>
          </p:nvSpPr>
          <p:spPr>
            <a:xfrm>
              <a:off x="2765898" y="3958519"/>
              <a:ext cx="610800" cy="105721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8"/>
              </p:custDataLst>
            </p:nvPr>
          </p:nvSpPr>
          <p:spPr>
            <a:xfrm>
              <a:off x="3472361" y="3961754"/>
              <a:ext cx="102485" cy="10248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9"/>
            </p:custDataLst>
          </p:nvPr>
        </p:nvGrpSpPr>
        <p:grpSpPr>
          <a:xfrm flipH="1">
            <a:off x="10753090" y="3698240"/>
            <a:ext cx="897890" cy="406400"/>
            <a:chOff x="3276398" y="2359686"/>
            <a:chExt cx="750273" cy="339372"/>
          </a:xfrm>
          <a:solidFill>
            <a:schemeClr val="accent6"/>
          </a:solidFill>
        </p:grpSpPr>
        <p:sp>
          <p:nvSpPr>
            <p:cNvPr id="31" name="任意多边形: 形状 30"/>
            <p:cNvSpPr/>
            <p:nvPr>
              <p:custDataLst>
                <p:tags r:id="rId10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11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 userDrawn="1">
            <p:custDataLst>
              <p:tags r:id="rId12"/>
            </p:custDataLst>
          </p:nvPr>
        </p:nvGrpSpPr>
        <p:grpSpPr>
          <a:xfrm flipH="1">
            <a:off x="637540" y="523875"/>
            <a:ext cx="897890" cy="406400"/>
            <a:chOff x="3276398" y="2359686"/>
            <a:chExt cx="750273" cy="339372"/>
          </a:xfrm>
          <a:solidFill>
            <a:schemeClr val="accent6"/>
          </a:solidFill>
        </p:grpSpPr>
        <p:sp>
          <p:nvSpPr>
            <p:cNvPr id="34" name="任意多边形: 形状 84"/>
            <p:cNvSpPr/>
            <p:nvPr>
              <p:custDataLst>
                <p:tags r:id="rId13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14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05765" y="5853430"/>
            <a:ext cx="1192871" cy="971115"/>
            <a:chOff x="405765" y="5853430"/>
            <a:chExt cx="1192871" cy="971115"/>
          </a:xfrm>
        </p:grpSpPr>
        <p:grpSp>
          <p:nvGrpSpPr>
            <p:cNvPr id="9" name="组合 8"/>
            <p:cNvGrpSpPr/>
            <p:nvPr/>
          </p:nvGrpSpPr>
          <p:grpSpPr>
            <a:xfrm>
              <a:off x="405765" y="5853430"/>
              <a:ext cx="525177" cy="845643"/>
              <a:chOff x="8118370" y="3865915"/>
              <a:chExt cx="239686" cy="385456"/>
            </a:xfrm>
          </p:grpSpPr>
          <p:sp>
            <p:nvSpPr>
              <p:cNvPr id="13" name="矩形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8152648" y="3865915"/>
                <a:ext cx="168156" cy="90767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任意多边形: 形状 36"/>
              <p:cNvSpPr/>
              <p:nvPr>
                <p:custDataLst>
                  <p:tags r:id="rId4"/>
                </p:custDataLst>
              </p:nvPr>
            </p:nvSpPr>
            <p:spPr>
              <a:xfrm>
                <a:off x="8121343" y="3955196"/>
                <a:ext cx="236713" cy="296175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任意多边形: 形状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8118370" y="4064939"/>
                <a:ext cx="239686" cy="84909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8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897596" y="5980021"/>
              <a:ext cx="701040" cy="597408"/>
            </a:xfrm>
            <a:prstGeom prst="rect">
              <a:avLst/>
            </a:prstGeom>
          </p:spPr>
        </p:pic>
        <p:sp>
          <p:nvSpPr>
            <p:cNvPr id="11" name="任意多边形: 形状 33"/>
            <p:cNvSpPr/>
            <p:nvPr>
              <p:custDataLst>
                <p:tags r:id="rId8"/>
              </p:custDataLst>
            </p:nvPr>
          </p:nvSpPr>
          <p:spPr>
            <a:xfrm rot="16560000">
              <a:off x="974514" y="6218004"/>
              <a:ext cx="311534" cy="330583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" name="任意多边形: 形状 34"/>
            <p:cNvSpPr/>
            <p:nvPr>
              <p:custDataLst>
                <p:tags r:id="rId9"/>
              </p:custDataLst>
            </p:nvPr>
          </p:nvSpPr>
          <p:spPr>
            <a:xfrm rot="16560000">
              <a:off x="640691" y="6535755"/>
              <a:ext cx="336009" cy="241572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0753" y="251576"/>
            <a:ext cx="1822704" cy="125272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308794" y="113253"/>
            <a:ext cx="1392925" cy="646086"/>
            <a:chOff x="10308794" y="113253"/>
            <a:chExt cx="1392925" cy="646086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0308794" y="419967"/>
              <a:ext cx="750273" cy="339372"/>
              <a:chOff x="3276398" y="2359686"/>
              <a:chExt cx="750273" cy="339372"/>
            </a:xfrm>
          </p:grpSpPr>
          <p:sp>
            <p:nvSpPr>
              <p:cNvPr id="10" name="任意多边形: 形状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276398" y="2359686"/>
                <a:ext cx="667464" cy="339372"/>
              </a:xfrm>
              <a:custGeom>
                <a:avLst/>
                <a:gdLst/>
                <a:ahLst/>
                <a:cxnLst/>
                <a:rect l="0" t="0" r="0" b="0"/>
                <a:pathLst>
                  <a:path w="969392" h="492888">
                    <a:moveTo>
                      <a:pt x="223647" y="0"/>
                    </a:moveTo>
                    <a:lnTo>
                      <a:pt x="713232" y="0"/>
                    </a:lnTo>
                    <a:cubicBezTo>
                      <a:pt x="800735" y="29210"/>
                      <a:pt x="813689" y="132969"/>
                      <a:pt x="713232" y="168656"/>
                    </a:cubicBezTo>
                    <a:lnTo>
                      <a:pt x="593217" y="168656"/>
                    </a:lnTo>
                    <a:cubicBezTo>
                      <a:pt x="540766" y="206121"/>
                      <a:pt x="518668" y="291846"/>
                      <a:pt x="596519" y="327533"/>
                    </a:cubicBezTo>
                    <a:lnTo>
                      <a:pt x="868934" y="327533"/>
                    </a:lnTo>
                    <a:cubicBezTo>
                      <a:pt x="969391" y="372872"/>
                      <a:pt x="930656" y="492887"/>
                      <a:pt x="868934" y="492887"/>
                    </a:cubicBezTo>
                    <a:lnTo>
                      <a:pt x="87503" y="492887"/>
                    </a:lnTo>
                    <a:cubicBezTo>
                      <a:pt x="0" y="447548"/>
                      <a:pt x="11684" y="381508"/>
                      <a:pt x="87503" y="334010"/>
                    </a:cubicBezTo>
                    <a:lnTo>
                      <a:pt x="372872" y="334010"/>
                    </a:lnTo>
                    <a:cubicBezTo>
                      <a:pt x="440944" y="295148"/>
                      <a:pt x="440944" y="204343"/>
                      <a:pt x="350139" y="175133"/>
                    </a:cubicBezTo>
                    <a:lnTo>
                      <a:pt x="226949" y="171831"/>
                    </a:lnTo>
                    <a:cubicBezTo>
                      <a:pt x="176784" y="109728"/>
                      <a:pt x="174498" y="52324"/>
                      <a:pt x="22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3917191" y="2368693"/>
                <a:ext cx="109480" cy="109480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>
              <a:off x="11407031" y="113253"/>
              <a:ext cx="294688" cy="306581"/>
            </a:xfrm>
            <a:custGeom>
              <a:avLst/>
              <a:gdLst/>
              <a:ahLst/>
              <a:cxnLst/>
              <a:rect l="0" t="0" r="0" b="0"/>
              <a:pathLst>
                <a:path w="427991" h="445263">
                  <a:moveTo>
                    <a:pt x="207518" y="0"/>
                  </a:moveTo>
                  <a:cubicBezTo>
                    <a:pt x="176403" y="112903"/>
                    <a:pt x="112522" y="194310"/>
                    <a:pt x="0" y="229108"/>
                  </a:cubicBezTo>
                  <a:cubicBezTo>
                    <a:pt x="94869" y="252603"/>
                    <a:pt x="162306" y="327787"/>
                    <a:pt x="207518" y="445262"/>
                  </a:cubicBezTo>
                  <a:cubicBezTo>
                    <a:pt x="253873" y="330073"/>
                    <a:pt x="320675" y="248031"/>
                    <a:pt x="427990" y="231267"/>
                  </a:cubicBezTo>
                  <a:cubicBezTo>
                    <a:pt x="320167" y="202692"/>
                    <a:pt x="252857" y="129667"/>
                    <a:pt x="20751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76"/>
            <a:ext cx="5384800" cy="4526174"/>
          </a:xfrm>
        </p:spPr>
        <p:txBody>
          <a:bodyPr/>
          <a:lstStyle>
            <a:lvl1pPr>
              <a:defRPr sz="2220"/>
            </a:lvl1pPr>
            <a:lvl2pPr>
              <a:defRPr sz="1905"/>
            </a:lvl2pPr>
            <a:lvl3pPr>
              <a:defRPr sz="1585"/>
            </a:lvl3pPr>
            <a:lvl4pPr>
              <a:defRPr sz="1430"/>
            </a:lvl4pPr>
            <a:lvl5pPr>
              <a:defRPr sz="1430"/>
            </a:lvl5pPr>
            <a:lvl6pPr>
              <a:defRPr sz="1430"/>
            </a:lvl6pPr>
            <a:lvl7pPr>
              <a:defRPr sz="1430"/>
            </a:lvl7pPr>
            <a:lvl8pPr>
              <a:defRPr sz="1430"/>
            </a:lvl8pPr>
            <a:lvl9pPr>
              <a:defRPr sz="1430"/>
            </a:lvl9pPr>
          </a:lstStyle>
          <a:p>
            <a:pPr lvl="0" fontAlgn="auto"/>
            <a:r>
              <a:rPr lang="zh-CN" altLang="en-US" sz="222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0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3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3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76"/>
            <a:ext cx="5384800" cy="4526174"/>
          </a:xfrm>
        </p:spPr>
        <p:txBody>
          <a:bodyPr/>
          <a:lstStyle>
            <a:lvl1pPr>
              <a:defRPr sz="2220"/>
            </a:lvl1pPr>
            <a:lvl2pPr>
              <a:defRPr sz="1905"/>
            </a:lvl2pPr>
            <a:lvl3pPr>
              <a:defRPr sz="1585"/>
            </a:lvl3pPr>
            <a:lvl4pPr>
              <a:defRPr sz="1430"/>
            </a:lvl4pPr>
            <a:lvl5pPr>
              <a:defRPr sz="1430"/>
            </a:lvl5pPr>
            <a:lvl6pPr>
              <a:defRPr sz="1430"/>
            </a:lvl6pPr>
            <a:lvl7pPr>
              <a:defRPr sz="1430"/>
            </a:lvl7pPr>
            <a:lvl8pPr>
              <a:defRPr sz="1430"/>
            </a:lvl8pPr>
            <a:lvl9pPr>
              <a:defRPr sz="1430"/>
            </a:lvl9pPr>
          </a:lstStyle>
          <a:p>
            <a:pPr lvl="0" fontAlgn="auto"/>
            <a:r>
              <a:rPr lang="zh-CN" altLang="en-US" sz="222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0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3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3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6968" y="0"/>
            <a:ext cx="10364414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19614" y="957538"/>
            <a:ext cx="10442448" cy="51175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929255" y="2320925"/>
            <a:ext cx="6333490" cy="116776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2929255" y="3525520"/>
            <a:ext cx="6333490" cy="1011555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 userDrawn="1">
            <p:custDataLst>
              <p:tags r:id="rId2"/>
            </p:custDataLst>
          </p:nvPr>
        </p:nvGrpSpPr>
        <p:grpSpPr>
          <a:xfrm>
            <a:off x="10898505" y="5969635"/>
            <a:ext cx="897890" cy="406400"/>
            <a:chOff x="3276398" y="2359686"/>
            <a:chExt cx="750273" cy="339372"/>
          </a:xfrm>
          <a:solidFill>
            <a:schemeClr val="accent6"/>
          </a:solidFill>
        </p:grpSpPr>
        <p:sp>
          <p:nvSpPr>
            <p:cNvPr id="85" name="任意多边形: 形状 84"/>
            <p:cNvSpPr/>
            <p:nvPr>
              <p:custDataLst>
                <p:tags r:id="rId3"/>
              </p:custDataLst>
            </p:nvPr>
          </p:nvSpPr>
          <p:spPr>
            <a:xfrm>
              <a:off x="3276398" y="2359686"/>
              <a:ext cx="667464" cy="339372"/>
            </a:xfrm>
            <a:custGeom>
              <a:avLst/>
              <a:gdLst/>
              <a:ahLst/>
              <a:cxnLst/>
              <a:rect l="0" t="0" r="0" b="0"/>
              <a:pathLst>
                <a:path w="969392" h="492888">
                  <a:moveTo>
                    <a:pt x="223647" y="0"/>
                  </a:moveTo>
                  <a:lnTo>
                    <a:pt x="713232" y="0"/>
                  </a:lnTo>
                  <a:cubicBezTo>
                    <a:pt x="800735" y="29210"/>
                    <a:pt x="813689" y="132969"/>
                    <a:pt x="713232" y="168656"/>
                  </a:cubicBezTo>
                  <a:lnTo>
                    <a:pt x="593217" y="168656"/>
                  </a:lnTo>
                  <a:cubicBezTo>
                    <a:pt x="540766" y="206121"/>
                    <a:pt x="518668" y="291846"/>
                    <a:pt x="596519" y="327533"/>
                  </a:cubicBezTo>
                  <a:lnTo>
                    <a:pt x="868934" y="327533"/>
                  </a:lnTo>
                  <a:cubicBezTo>
                    <a:pt x="969391" y="372872"/>
                    <a:pt x="930656" y="492887"/>
                    <a:pt x="868934" y="492887"/>
                  </a:cubicBezTo>
                  <a:lnTo>
                    <a:pt x="87503" y="492887"/>
                  </a:lnTo>
                  <a:cubicBezTo>
                    <a:pt x="0" y="447548"/>
                    <a:pt x="11684" y="381508"/>
                    <a:pt x="87503" y="334010"/>
                  </a:cubicBezTo>
                  <a:lnTo>
                    <a:pt x="372872" y="334010"/>
                  </a:lnTo>
                  <a:cubicBezTo>
                    <a:pt x="440944" y="295148"/>
                    <a:pt x="440944" y="204343"/>
                    <a:pt x="350139" y="175133"/>
                  </a:cubicBezTo>
                  <a:lnTo>
                    <a:pt x="226949" y="171831"/>
                  </a:lnTo>
                  <a:cubicBezTo>
                    <a:pt x="176784" y="109728"/>
                    <a:pt x="174498" y="52324"/>
                    <a:pt x="22364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6" name="椭圆 85"/>
            <p:cNvSpPr/>
            <p:nvPr>
              <p:custDataLst>
                <p:tags r:id="rId4"/>
              </p:custDataLst>
            </p:nvPr>
          </p:nvSpPr>
          <p:spPr>
            <a:xfrm>
              <a:off x="3917191" y="2368693"/>
              <a:ext cx="109480" cy="10948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525443" y="4849968"/>
            <a:ext cx="1210056" cy="17038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405765" y="5853430"/>
            <a:ext cx="1192871" cy="971115"/>
            <a:chOff x="405765" y="5853430"/>
            <a:chExt cx="1192871" cy="971115"/>
          </a:xfrm>
        </p:grpSpPr>
        <p:grpSp>
          <p:nvGrpSpPr>
            <p:cNvPr id="12" name="组合 11"/>
            <p:cNvGrpSpPr/>
            <p:nvPr/>
          </p:nvGrpSpPr>
          <p:grpSpPr>
            <a:xfrm>
              <a:off x="405765" y="5853430"/>
              <a:ext cx="525177" cy="845643"/>
              <a:chOff x="8118370" y="3865915"/>
              <a:chExt cx="239686" cy="385456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8152648" y="3865915"/>
                <a:ext cx="168156" cy="90767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任意多边形: 形状 36"/>
              <p:cNvSpPr/>
              <p:nvPr>
                <p:custDataLst>
                  <p:tags r:id="rId5"/>
                </p:custDataLst>
              </p:nvPr>
            </p:nvSpPr>
            <p:spPr>
              <a:xfrm>
                <a:off x="8121343" y="3955196"/>
                <a:ext cx="236713" cy="296175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任意多边形: 形状 37"/>
              <p:cNvSpPr/>
              <p:nvPr>
                <p:custDataLst>
                  <p:tags r:id="rId6"/>
                </p:custDataLst>
              </p:nvPr>
            </p:nvSpPr>
            <p:spPr>
              <a:xfrm>
                <a:off x="8118370" y="4064939"/>
                <a:ext cx="239686" cy="84909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8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897596" y="5980021"/>
              <a:ext cx="701040" cy="597408"/>
            </a:xfrm>
            <a:prstGeom prst="rect">
              <a:avLst/>
            </a:prstGeom>
          </p:spPr>
        </p:pic>
        <p:sp>
          <p:nvSpPr>
            <p:cNvPr id="31" name="任意多边形: 形状 33"/>
            <p:cNvSpPr/>
            <p:nvPr>
              <p:custDataLst>
                <p:tags r:id="rId9"/>
              </p:custDataLst>
            </p:nvPr>
          </p:nvSpPr>
          <p:spPr>
            <a:xfrm rot="16560000">
              <a:off x="974514" y="6218004"/>
              <a:ext cx="311534" cy="330583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0" name="任意多边形: 形状 34"/>
            <p:cNvSpPr/>
            <p:nvPr>
              <p:custDataLst>
                <p:tags r:id="rId10"/>
              </p:custDataLst>
            </p:nvPr>
          </p:nvSpPr>
          <p:spPr>
            <a:xfrm rot="16560000">
              <a:off x="640691" y="6535755"/>
              <a:ext cx="336009" cy="241572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662425" y="593629"/>
            <a:ext cx="1051560" cy="1481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26947" y="364373"/>
            <a:ext cx="1536192" cy="12222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308794" y="113253"/>
            <a:ext cx="1392925" cy="646086"/>
            <a:chOff x="10308794" y="113253"/>
            <a:chExt cx="1392925" cy="646086"/>
          </a:xfrm>
        </p:grpSpPr>
        <p:grpSp>
          <p:nvGrpSpPr>
            <p:cNvPr id="50" name="组合 49"/>
            <p:cNvGrpSpPr/>
            <p:nvPr userDrawn="1"/>
          </p:nvGrpSpPr>
          <p:grpSpPr>
            <a:xfrm>
              <a:off x="10308794" y="419967"/>
              <a:ext cx="750273" cy="339372"/>
              <a:chOff x="3276398" y="2359686"/>
              <a:chExt cx="750273" cy="33937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>
              <a:xfrm>
                <a:off x="3276398" y="2359686"/>
                <a:ext cx="667464" cy="339372"/>
              </a:xfrm>
              <a:custGeom>
                <a:avLst/>
                <a:gdLst/>
                <a:ahLst/>
                <a:cxnLst/>
                <a:rect l="0" t="0" r="0" b="0"/>
                <a:pathLst>
                  <a:path w="969392" h="492888">
                    <a:moveTo>
                      <a:pt x="223647" y="0"/>
                    </a:moveTo>
                    <a:lnTo>
                      <a:pt x="713232" y="0"/>
                    </a:lnTo>
                    <a:cubicBezTo>
                      <a:pt x="800735" y="29210"/>
                      <a:pt x="813689" y="132969"/>
                      <a:pt x="713232" y="168656"/>
                    </a:cubicBezTo>
                    <a:lnTo>
                      <a:pt x="593217" y="168656"/>
                    </a:lnTo>
                    <a:cubicBezTo>
                      <a:pt x="540766" y="206121"/>
                      <a:pt x="518668" y="291846"/>
                      <a:pt x="596519" y="327533"/>
                    </a:cubicBezTo>
                    <a:lnTo>
                      <a:pt x="868934" y="327533"/>
                    </a:lnTo>
                    <a:cubicBezTo>
                      <a:pt x="969391" y="372872"/>
                      <a:pt x="930656" y="492887"/>
                      <a:pt x="868934" y="492887"/>
                    </a:cubicBezTo>
                    <a:lnTo>
                      <a:pt x="87503" y="492887"/>
                    </a:lnTo>
                    <a:cubicBezTo>
                      <a:pt x="0" y="447548"/>
                      <a:pt x="11684" y="381508"/>
                      <a:pt x="87503" y="334010"/>
                    </a:cubicBezTo>
                    <a:lnTo>
                      <a:pt x="372872" y="334010"/>
                    </a:lnTo>
                    <a:cubicBezTo>
                      <a:pt x="440944" y="295148"/>
                      <a:pt x="440944" y="204343"/>
                      <a:pt x="350139" y="175133"/>
                    </a:cubicBezTo>
                    <a:lnTo>
                      <a:pt x="226949" y="171831"/>
                    </a:lnTo>
                    <a:cubicBezTo>
                      <a:pt x="176784" y="109728"/>
                      <a:pt x="174498" y="52324"/>
                      <a:pt x="22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43" name="椭圆 42"/>
              <p:cNvSpPr/>
              <p:nvPr>
                <p:custDataLst>
                  <p:tags r:id="rId5"/>
                </p:custDataLst>
              </p:nvPr>
            </p:nvSpPr>
            <p:spPr>
              <a:xfrm>
                <a:off x="3917191" y="2368693"/>
                <a:ext cx="109480" cy="109480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39" name="任意多边形: 形状 38"/>
            <p:cNvSpPr/>
            <p:nvPr userDrawn="1">
              <p:custDataLst>
                <p:tags r:id="rId6"/>
              </p:custDataLst>
            </p:nvPr>
          </p:nvSpPr>
          <p:spPr>
            <a:xfrm>
              <a:off x="11407031" y="113253"/>
              <a:ext cx="294688" cy="306581"/>
            </a:xfrm>
            <a:custGeom>
              <a:avLst/>
              <a:gdLst/>
              <a:ahLst/>
              <a:cxnLst/>
              <a:rect l="0" t="0" r="0" b="0"/>
              <a:pathLst>
                <a:path w="427991" h="445263">
                  <a:moveTo>
                    <a:pt x="207518" y="0"/>
                  </a:moveTo>
                  <a:cubicBezTo>
                    <a:pt x="176403" y="112903"/>
                    <a:pt x="112522" y="194310"/>
                    <a:pt x="0" y="229108"/>
                  </a:cubicBezTo>
                  <a:cubicBezTo>
                    <a:pt x="94869" y="252603"/>
                    <a:pt x="162306" y="327787"/>
                    <a:pt x="207518" y="445262"/>
                  </a:cubicBezTo>
                  <a:cubicBezTo>
                    <a:pt x="253873" y="330073"/>
                    <a:pt x="320675" y="248031"/>
                    <a:pt x="427990" y="231267"/>
                  </a:cubicBezTo>
                  <a:cubicBezTo>
                    <a:pt x="320167" y="202692"/>
                    <a:pt x="252857" y="129667"/>
                    <a:pt x="20751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90753" y="251576"/>
            <a:ext cx="11748835" cy="6374802"/>
            <a:chOff x="190753" y="251576"/>
            <a:chExt cx="11748835" cy="6374802"/>
          </a:xfrm>
        </p:grpSpPr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90753" y="251576"/>
              <a:ext cx="1822704" cy="125272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1006486" y="1207933"/>
              <a:ext cx="880872" cy="661416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9440228" y="4898162"/>
              <a:ext cx="2499360" cy="172821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/>
          <p:nvPr/>
        </p:nvSpPr>
        <p:spPr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endParaRPr lang="zh-CN" altLang="zh-CN" sz="2400" b="0" dirty="0">
              <a:latin typeface="Times New Roman" panose="02020603050405020304" charset="0"/>
            </a:endParaRPr>
          </a:p>
        </p:txBody>
      </p:sp>
      <p:sp>
        <p:nvSpPr>
          <p:cNvPr id="2051" name="AutoShape 3"/>
          <p:cNvSpPr/>
          <p:nvPr/>
        </p:nvSpPr>
        <p:spPr>
          <a:xfrm>
            <a:off x="436033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endParaRPr lang="zh-CN" altLang="zh-CN" sz="2400" b="0" dirty="0">
              <a:latin typeface="Times New Roman" panose="0202060305040502030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endParaRPr lang="zh-CN" altLang="zh-CN" b="0" dirty="0"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zh-CN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pPr lvl="0"/>
            <a:r>
              <a:rPr lang="zh-CN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91275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91275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85"/>
            <a:ext cx="5386917" cy="639792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585" indent="0">
              <a:buNone/>
              <a:defRPr sz="1585" b="1"/>
            </a:lvl2pPr>
            <a:lvl3pPr marL="725805" indent="0">
              <a:buNone/>
              <a:defRPr sz="1430" b="1"/>
            </a:lvl3pPr>
            <a:lvl4pPr marL="1088390" indent="0">
              <a:buNone/>
              <a:defRPr sz="1270" b="1"/>
            </a:lvl4pPr>
            <a:lvl5pPr marL="1451610" indent="0">
              <a:buNone/>
              <a:defRPr sz="1270" b="1"/>
            </a:lvl5pPr>
            <a:lvl6pPr marL="1814195" indent="0">
              <a:buNone/>
              <a:defRPr sz="1270" b="1"/>
            </a:lvl6pPr>
            <a:lvl7pPr marL="2176780" indent="0">
              <a:buNone/>
              <a:defRPr sz="1270" b="1"/>
            </a:lvl7pPr>
            <a:lvl8pPr marL="2540000" indent="0">
              <a:buNone/>
              <a:defRPr sz="1270" b="1"/>
            </a:lvl8pPr>
            <a:lvl9pPr marL="2902585" indent="0">
              <a:buNone/>
              <a:defRPr sz="1270" b="1"/>
            </a:lvl9pPr>
          </a:lstStyle>
          <a:p>
            <a:pPr lvl="0" fontAlgn="auto"/>
            <a:r>
              <a:rPr lang="zh-CN" altLang="en-US" sz="19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977"/>
            <a:ext cx="5386917" cy="3951472"/>
          </a:xfrm>
        </p:spPr>
        <p:txBody>
          <a:bodyPr/>
          <a:lstStyle>
            <a:lvl1pPr>
              <a:defRPr sz="1905"/>
            </a:lvl1pPr>
            <a:lvl2pPr>
              <a:defRPr sz="1585"/>
            </a:lvl2pPr>
            <a:lvl3pPr>
              <a:defRPr sz="1430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 fontAlgn="auto"/>
            <a:r>
              <a:rPr lang="zh-CN" altLang="en-US" sz="19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5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43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27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2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85"/>
            <a:ext cx="5389033" cy="639792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585" indent="0">
              <a:buNone/>
              <a:defRPr sz="1585" b="1"/>
            </a:lvl2pPr>
            <a:lvl3pPr marL="725805" indent="0">
              <a:buNone/>
              <a:defRPr sz="1430" b="1"/>
            </a:lvl3pPr>
            <a:lvl4pPr marL="1088390" indent="0">
              <a:buNone/>
              <a:defRPr sz="1270" b="1"/>
            </a:lvl4pPr>
            <a:lvl5pPr marL="1451610" indent="0">
              <a:buNone/>
              <a:defRPr sz="1270" b="1"/>
            </a:lvl5pPr>
            <a:lvl6pPr marL="1814195" indent="0">
              <a:buNone/>
              <a:defRPr sz="1270" b="1"/>
            </a:lvl6pPr>
            <a:lvl7pPr marL="2176780" indent="0">
              <a:buNone/>
              <a:defRPr sz="1270" b="1"/>
            </a:lvl7pPr>
            <a:lvl8pPr marL="2540000" indent="0">
              <a:buNone/>
              <a:defRPr sz="1270" b="1"/>
            </a:lvl8pPr>
            <a:lvl9pPr marL="2902585" indent="0">
              <a:buNone/>
              <a:defRPr sz="1270" b="1"/>
            </a:lvl9pPr>
          </a:lstStyle>
          <a:p>
            <a:pPr lvl="0" fontAlgn="auto"/>
            <a:r>
              <a:rPr lang="zh-CN" altLang="en-US" sz="19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977"/>
            <a:ext cx="5389033" cy="3951472"/>
          </a:xfrm>
        </p:spPr>
        <p:txBody>
          <a:bodyPr/>
          <a:lstStyle>
            <a:lvl1pPr>
              <a:defRPr sz="1905"/>
            </a:lvl1pPr>
            <a:lvl2pPr>
              <a:defRPr sz="1585"/>
            </a:lvl2pPr>
            <a:lvl3pPr>
              <a:defRPr sz="1430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 fontAlgn="auto"/>
            <a:r>
              <a:rPr lang="zh-CN" altLang="en-US" sz="19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5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43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27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2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64"/>
            <a:ext cx="4011085" cy="1162104"/>
          </a:xfrm>
        </p:spPr>
        <p:txBody>
          <a:bodyPr anchor="b"/>
          <a:lstStyle>
            <a:lvl1pPr algn="l">
              <a:defRPr sz="1585" b="1"/>
            </a:lvl1pPr>
          </a:lstStyle>
          <a:p>
            <a:pPr fontAlgn="auto"/>
            <a:r>
              <a:rPr lang="zh-CN" altLang="en-US" sz="15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63"/>
            <a:ext cx="6815667" cy="5853385"/>
          </a:xfrm>
        </p:spPr>
        <p:txBody>
          <a:bodyPr/>
          <a:lstStyle>
            <a:lvl1pPr>
              <a:defRPr sz="2540"/>
            </a:lvl1pPr>
            <a:lvl2pPr>
              <a:defRPr sz="2220"/>
            </a:lvl2pPr>
            <a:lvl3pPr>
              <a:defRPr sz="1905"/>
            </a:lvl3pPr>
            <a:lvl4pPr>
              <a:defRPr sz="1585"/>
            </a:lvl4pPr>
            <a:lvl5pPr>
              <a:defRPr sz="1585"/>
            </a:lvl5pPr>
            <a:lvl6pPr>
              <a:defRPr sz="1585"/>
            </a:lvl6pPr>
            <a:lvl7pPr>
              <a:defRPr sz="1585"/>
            </a:lvl7pPr>
            <a:lvl8pPr>
              <a:defRPr sz="1585"/>
            </a:lvl8pPr>
            <a:lvl9pPr>
              <a:defRPr sz="1585"/>
            </a:lvl9pPr>
          </a:lstStyle>
          <a:p>
            <a:pPr lvl="0" fontAlgn="auto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2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0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58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58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68"/>
            <a:ext cx="4011085" cy="4691282"/>
          </a:xfrm>
        </p:spPr>
        <p:txBody>
          <a:bodyPr/>
          <a:lstStyle>
            <a:lvl1pPr marL="0" indent="0">
              <a:buNone/>
              <a:defRPr sz="1110"/>
            </a:lvl1pPr>
            <a:lvl2pPr marL="362585" indent="0">
              <a:buNone/>
              <a:defRPr sz="950"/>
            </a:lvl2pPr>
            <a:lvl3pPr marL="725805" indent="0">
              <a:buNone/>
              <a:defRPr sz="795"/>
            </a:lvl3pPr>
            <a:lvl4pPr marL="1088390" indent="0">
              <a:buNone/>
              <a:defRPr sz="715"/>
            </a:lvl4pPr>
            <a:lvl5pPr marL="1451610" indent="0">
              <a:buNone/>
              <a:defRPr sz="715"/>
            </a:lvl5pPr>
            <a:lvl6pPr marL="1814195" indent="0">
              <a:buNone/>
              <a:defRPr sz="715"/>
            </a:lvl6pPr>
            <a:lvl7pPr marL="2176780" indent="0">
              <a:buNone/>
              <a:defRPr sz="715"/>
            </a:lvl7pPr>
            <a:lvl8pPr marL="2540000" indent="0">
              <a:buNone/>
              <a:defRPr sz="715"/>
            </a:lvl8pPr>
            <a:lvl9pPr marL="2902585" indent="0">
              <a:buNone/>
              <a:defRPr sz="715"/>
            </a:lvl9pPr>
          </a:lstStyle>
          <a:p>
            <a:pPr lvl="0" fontAlgn="auto"/>
            <a:r>
              <a:rPr lang="zh-CN" altLang="en-US" sz="111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825"/>
            <a:ext cx="7315200" cy="566764"/>
          </a:xfrm>
        </p:spPr>
        <p:txBody>
          <a:bodyPr anchor="b"/>
          <a:lstStyle>
            <a:lvl1pPr algn="l">
              <a:defRPr sz="1585" b="1"/>
            </a:lvl1pPr>
          </a:lstStyle>
          <a:p>
            <a:pPr fontAlgn="auto"/>
            <a:r>
              <a:rPr lang="zh-CN" altLang="en-US" sz="15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805"/>
            <a:ext cx="7315200" cy="4114991"/>
          </a:xfrm>
        </p:spPr>
        <p:txBody>
          <a:bodyPr/>
          <a:lstStyle>
            <a:lvl1pPr marL="0" indent="0">
              <a:buNone/>
              <a:defRPr sz="2540"/>
            </a:lvl1pPr>
            <a:lvl2pPr marL="362585" indent="0">
              <a:buNone/>
              <a:defRPr sz="2220"/>
            </a:lvl2pPr>
            <a:lvl3pPr marL="725805" indent="0">
              <a:buNone/>
              <a:defRPr sz="1905"/>
            </a:lvl3pPr>
            <a:lvl4pPr marL="1088390" indent="0">
              <a:buNone/>
              <a:defRPr sz="1585"/>
            </a:lvl4pPr>
            <a:lvl5pPr marL="1451610" indent="0">
              <a:buNone/>
              <a:defRPr sz="1585"/>
            </a:lvl5pPr>
            <a:lvl6pPr marL="1814195" indent="0">
              <a:buNone/>
              <a:defRPr sz="1585"/>
            </a:lvl6pPr>
            <a:lvl7pPr marL="2176780" indent="0">
              <a:buNone/>
              <a:defRPr sz="1585"/>
            </a:lvl7pPr>
            <a:lvl8pPr marL="2540000" indent="0">
              <a:buNone/>
              <a:defRPr sz="1585"/>
            </a:lvl8pPr>
            <a:lvl9pPr marL="2902585" indent="0">
              <a:buNone/>
              <a:defRPr sz="1585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588"/>
            <a:ext cx="7315200" cy="804900"/>
          </a:xfrm>
        </p:spPr>
        <p:txBody>
          <a:bodyPr/>
          <a:lstStyle>
            <a:lvl1pPr marL="0" indent="0">
              <a:buNone/>
              <a:defRPr sz="1110"/>
            </a:lvl1pPr>
            <a:lvl2pPr marL="362585" indent="0">
              <a:buNone/>
              <a:defRPr sz="950"/>
            </a:lvl2pPr>
            <a:lvl3pPr marL="725805" indent="0">
              <a:buNone/>
              <a:defRPr sz="795"/>
            </a:lvl3pPr>
            <a:lvl4pPr marL="1088390" indent="0">
              <a:buNone/>
              <a:defRPr sz="715"/>
            </a:lvl4pPr>
            <a:lvl5pPr marL="1451610" indent="0">
              <a:buNone/>
              <a:defRPr sz="715"/>
            </a:lvl5pPr>
            <a:lvl6pPr marL="1814195" indent="0">
              <a:buNone/>
              <a:defRPr sz="715"/>
            </a:lvl6pPr>
            <a:lvl7pPr marL="2176780" indent="0">
              <a:buNone/>
              <a:defRPr sz="715"/>
            </a:lvl7pPr>
            <a:lvl8pPr marL="2540000" indent="0">
              <a:buNone/>
              <a:defRPr sz="715"/>
            </a:lvl8pPr>
            <a:lvl9pPr marL="2902585" indent="0">
              <a:buNone/>
              <a:defRPr sz="715"/>
            </a:lvl9pPr>
          </a:lstStyle>
          <a:p>
            <a:pPr lvl="0" fontAlgn="auto"/>
            <a:r>
              <a:rPr lang="zh-CN" altLang="en-US" sz="111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78.xml"/><Relationship Id="rId24" Type="http://schemas.openxmlformats.org/officeDocument/2006/relationships/tags" Target="../tags/tag177.xml"/><Relationship Id="rId23" Type="http://schemas.openxmlformats.org/officeDocument/2006/relationships/tags" Target="../tags/tag176.xml"/><Relationship Id="rId22" Type="http://schemas.openxmlformats.org/officeDocument/2006/relationships/tags" Target="../tags/tag175.xml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6" Type="http://schemas.openxmlformats.org/officeDocument/2006/relationships/theme" Target="../theme/theme3.xml"/><Relationship Id="rId25" Type="http://schemas.openxmlformats.org/officeDocument/2006/relationships/tags" Target="../tags/tag356.xml"/><Relationship Id="rId24" Type="http://schemas.openxmlformats.org/officeDocument/2006/relationships/tags" Target="../tags/tag355.xml"/><Relationship Id="rId23" Type="http://schemas.openxmlformats.org/officeDocument/2006/relationships/tags" Target="../tags/tag354.xml"/><Relationship Id="rId22" Type="http://schemas.openxmlformats.org/officeDocument/2006/relationships/tags" Target="../tags/tag353.xml"/><Relationship Id="rId21" Type="http://schemas.openxmlformats.org/officeDocument/2006/relationships/tags" Target="../tags/tag352.xml"/><Relationship Id="rId20" Type="http://schemas.openxmlformats.org/officeDocument/2006/relationships/tags" Target="../tags/tag351.xml"/><Relationship Id="rId2" Type="http://schemas.openxmlformats.org/officeDocument/2006/relationships/slideLayout" Target="../slideLayouts/slideLayout31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22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0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58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58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30820CF-B880-4189-942D-D702A7CBA730}" type="datetimeFigureOut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C913308-F349-4B6D-A68A-DD1791B4A57B}" type="slidenum">
              <a:rPr lang="zh-CN" altLang="en-US" sz="950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hf sldNum="0" hdr="0" ftr="0" dt="0"/>
  <p:txStyles>
    <p:titleStyle>
      <a:lvl1pPr algn="ctr" defTabSz="725805" rtl="0" eaLnBrk="1" latinLnBrk="0" hangingPunct="1">
        <a:spcBef>
          <a:spcPct val="0"/>
        </a:spcBef>
        <a:buNone/>
        <a:defRPr sz="3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415" indent="-272415" algn="l" defTabSz="725805" rtl="0" eaLnBrk="1" latinLnBrk="0" hangingPunct="1">
        <a:spcBef>
          <a:spcPts val="75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defTabSz="725805" rtl="0" eaLnBrk="1" latinLnBrk="0" hangingPunct="1">
        <a:spcBef>
          <a:spcPts val="75"/>
        </a:spcBef>
        <a:buFont typeface="Arial" panose="020B0604020202020204" pitchFamily="34" charset="0"/>
        <a:buChar char="–"/>
        <a:defRPr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–"/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»"/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ts val="75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16000" y="1905000"/>
            <a:ext cx="102616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1031" name="Group 7"/>
          <p:cNvGrpSpPr/>
          <p:nvPr/>
        </p:nvGrpSpPr>
        <p:grpSpPr>
          <a:xfrm>
            <a:off x="224367" y="228600"/>
            <a:ext cx="11764433" cy="6096000"/>
            <a:chOff x="0" y="0"/>
            <a:chExt cx="5558" cy="3840"/>
          </a:xfrm>
        </p:grpSpPr>
        <p:sp>
          <p:nvSpPr>
            <p:cNvPr id="1032" name="AutoShape 8"/>
            <p:cNvSpPr/>
            <p:nvPr/>
          </p:nvSpPr>
          <p:spPr>
            <a:xfrm>
              <a:off x="0" y="0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sz="2400" b="0" dirty="0">
                <a:latin typeface="Times New Roman" panose="02020603050405020304" charset="0"/>
              </a:endParaRPr>
            </a:p>
          </p:txBody>
        </p:sp>
        <p:sp>
          <p:nvSpPr>
            <p:cNvPr id="1033" name="Line 9"/>
            <p:cNvSpPr/>
            <p:nvPr/>
          </p:nvSpPr>
          <p:spPr>
            <a:xfrm>
              <a:off x="374" y="933"/>
              <a:ext cx="4848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5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4.xml"/><Relationship Id="rId2" Type="http://schemas.openxmlformats.org/officeDocument/2006/relationships/tags" Target="../tags/tag36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8.xml"/><Relationship Id="rId4" Type="http://schemas.openxmlformats.org/officeDocument/2006/relationships/image" Target="../media/image15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70.xml"/><Relationship Id="rId2" Type="http://schemas.openxmlformats.org/officeDocument/2006/relationships/image" Target="../media/image24.jpeg"/><Relationship Id="rId1" Type="http://schemas.openxmlformats.org/officeDocument/2006/relationships/tags" Target="../tags/tag36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72.xml"/><Relationship Id="rId2" Type="http://schemas.openxmlformats.org/officeDocument/2006/relationships/image" Target="../media/image25.jpeg"/><Relationship Id="rId1" Type="http://schemas.openxmlformats.org/officeDocument/2006/relationships/tags" Target="../tags/tag3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73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75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6.xml"/><Relationship Id="rId4" Type="http://schemas.openxmlformats.org/officeDocument/2006/relationships/image" Target="../media/image31.jpeg"/><Relationship Id="rId3" Type="http://schemas.openxmlformats.org/officeDocument/2006/relationships/hyperlink" Target="file:///F:\&#36164;&#26009;\&#21776;&#19977;&#24425;.MPG" TargetMode="Externa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79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0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1.xml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3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84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85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6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9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7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8.xml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9.xml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90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9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4.xml"/><Relationship Id="rId1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95.xml"/><Relationship Id="rId1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3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64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2375" y="1275080"/>
            <a:ext cx="9476740" cy="3784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8000" b="1">
                <a:latin typeface="+mj-lt"/>
                <a:ea typeface="+mj-ea"/>
                <a:cs typeface="+mj-cs"/>
                <a:sym typeface="+mn-ea"/>
              </a:rPr>
              <a:t>第一单元 隋唐时期</a:t>
            </a:r>
            <a:br>
              <a:rPr lang="zh-CN" altLang="zh-CN" sz="8000" b="1">
                <a:latin typeface="+mj-lt"/>
                <a:ea typeface="+mj-ea"/>
                <a:cs typeface="+mj-cs"/>
                <a:sym typeface="+mn-ea"/>
              </a:rPr>
            </a:br>
            <a:r>
              <a:rPr lang="zh-CN" altLang="zh-CN" sz="8000" b="1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   </a:t>
            </a:r>
            <a:r>
              <a:rPr lang="zh-CN" altLang="zh-CN" sz="8000" b="1">
                <a:solidFill>
                  <a:srgbClr val="0033CC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zh-CN" altLang="en-US" sz="8000" b="1">
                <a:solidFill>
                  <a:srgbClr val="0033CC"/>
                </a:solidFill>
                <a:sym typeface="+mn-ea"/>
              </a:rPr>
              <a:t>繁荣与开放的时代</a:t>
            </a:r>
            <a:br>
              <a:rPr lang="zh-CN" altLang="en-US" sz="8000" b="1">
                <a:solidFill>
                  <a:srgbClr val="FF0000"/>
                </a:solidFill>
                <a:sym typeface="+mn-ea"/>
              </a:rPr>
            </a:br>
            <a:endParaRPr lang="zh-CN" altLang="en-US" sz="8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C00000"/>
                </a:solidFill>
              </a:rPr>
              <a:t>运河风光</a:t>
            </a:r>
            <a:endParaRPr lang="zh-CN" altLang="en-US" sz="7200" b="1" dirty="0">
              <a:solidFill>
                <a:srgbClr val="C00000"/>
              </a:solidFill>
            </a:endParaRPr>
          </a:p>
        </p:txBody>
      </p:sp>
      <p:pic>
        <p:nvPicPr>
          <p:cNvPr id="53250" name="图片 3" descr="u=742177609,2008759879&amp;fm=23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188" y="1343025"/>
            <a:ext cx="8051800" cy="478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u=1108074927,2902679525&amp;fm=23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485900"/>
            <a:ext cx="8950325" cy="532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758058_20160223214606539500_1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485900"/>
            <a:ext cx="9013825" cy="529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W020141103347877571612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13" y="1485900"/>
            <a:ext cx="9093200" cy="5367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矩形 8198"/>
          <p:cNvSpPr>
            <a:spLocks noTextEdit="1"/>
          </p:cNvSpPr>
          <p:nvPr/>
        </p:nvSpPr>
        <p:spPr>
          <a:xfrm>
            <a:off x="3071813" y="1773238"/>
            <a:ext cx="223202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水利交通</a:t>
            </a:r>
            <a:endParaRPr lang="zh-CN" altLang="en-US" sz="3600">
              <a:ln w="952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0" name="矩形 8200"/>
          <p:cNvSpPr>
            <a:spLocks noTextEdit="1"/>
          </p:cNvSpPr>
          <p:nvPr/>
        </p:nvSpPr>
        <p:spPr>
          <a:xfrm>
            <a:off x="6959600" y="1628775"/>
            <a:ext cx="223202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旅游观光</a:t>
            </a:r>
            <a:endParaRPr lang="zh-CN" altLang="en-US" sz="3600">
              <a:ln w="952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8204"/>
          <p:cNvGrpSpPr/>
          <p:nvPr/>
        </p:nvGrpSpPr>
        <p:grpSpPr>
          <a:xfrm>
            <a:off x="3000375" y="3357563"/>
            <a:ext cx="6119813" cy="1989137"/>
            <a:chOff x="930" y="2115"/>
            <a:chExt cx="3855" cy="1253"/>
          </a:xfrm>
        </p:grpSpPr>
        <p:sp>
          <p:nvSpPr>
            <p:cNvPr id="53257" name="圆角矩形 23"/>
            <p:cNvSpPr/>
            <p:nvPr/>
          </p:nvSpPr>
          <p:spPr>
            <a:xfrm>
              <a:off x="930" y="2115"/>
              <a:ext cx="3855" cy="12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中国大运河项目已成功入选世界文化遗产名录。全长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1794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公里，是世界上最长的人工河道。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258" name="笑脸 8203"/>
            <p:cNvSpPr/>
            <p:nvPr/>
          </p:nvSpPr>
          <p:spPr>
            <a:xfrm>
              <a:off x="1156" y="2205"/>
              <a:ext cx="363" cy="409"/>
            </a:xfrm>
            <a:prstGeom prst="smileyFace">
              <a:avLst>
                <a:gd name="adj" fmla="val 4653"/>
              </a:avLst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1035685" y="299720"/>
            <a:ext cx="5410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隋唐时期科举制大事表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43305" y="1105535"/>
          <a:ext cx="10244455" cy="4559300"/>
        </p:xfrm>
        <a:graphic>
          <a:graphicData uri="http://schemas.openxmlformats.org/drawingml/2006/table">
            <a:tbl>
              <a:tblPr/>
              <a:tblGrid>
                <a:gridCol w="1428750"/>
                <a:gridCol w="1551305"/>
                <a:gridCol w="7264400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阶段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皇帝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对科举制的贡献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创立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隋朝</a:t>
                      </a:r>
                      <a:endParaRPr kumimoji="0" lang="zh-CN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完善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唐朝</a:t>
                      </a: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影响</a:t>
                      </a: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Rectangle 32"/>
          <p:cNvSpPr/>
          <p:nvPr/>
        </p:nvSpPr>
        <p:spPr>
          <a:xfrm>
            <a:off x="2621915" y="1805940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隋文帝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15" name="Rectangle 31"/>
          <p:cNvSpPr/>
          <p:nvPr/>
        </p:nvSpPr>
        <p:spPr>
          <a:xfrm>
            <a:off x="2621915" y="241554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隋炀帝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16" name="Rectangle 33"/>
          <p:cNvSpPr/>
          <p:nvPr/>
        </p:nvSpPr>
        <p:spPr>
          <a:xfrm>
            <a:off x="2621915" y="310134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唐太宗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17" name="Rectangle 34"/>
          <p:cNvSpPr/>
          <p:nvPr/>
        </p:nvSpPr>
        <p:spPr>
          <a:xfrm>
            <a:off x="2621915" y="3787140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武则天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18" name="Rectangle 35"/>
          <p:cNvSpPr/>
          <p:nvPr/>
        </p:nvSpPr>
        <p:spPr>
          <a:xfrm>
            <a:off x="2621915" y="439674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唐玄宗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19" name="Rectangle 30"/>
          <p:cNvSpPr/>
          <p:nvPr/>
        </p:nvSpPr>
        <p:spPr>
          <a:xfrm>
            <a:off x="4187190" y="1848803"/>
            <a:ext cx="3048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分科</a:t>
            </a:r>
            <a:r>
              <a:rPr lang="zh-CN" altLang="en-US" sz="3200" b="1" dirty="0">
                <a:latin typeface="宋体" panose="02010600030101010101" pitchFamily="2" charset="-122"/>
              </a:rPr>
              <a:t>考试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20" name="Rectangle 36"/>
          <p:cNvSpPr/>
          <p:nvPr/>
        </p:nvSpPr>
        <p:spPr>
          <a:xfrm>
            <a:off x="4101306" y="2509203"/>
            <a:ext cx="58502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正式设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进士科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（科举制正式诞生）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421" name="Rectangle 37"/>
          <p:cNvSpPr/>
          <p:nvPr/>
        </p:nvSpPr>
        <p:spPr>
          <a:xfrm>
            <a:off x="4174490" y="3136265"/>
            <a:ext cx="71139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增加科举考试科目，进士科成为最主要科目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6422" name="Rectangle 38"/>
          <p:cNvSpPr/>
          <p:nvPr/>
        </p:nvSpPr>
        <p:spPr>
          <a:xfrm>
            <a:off x="3780790" y="4503103"/>
            <a:ext cx="59451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把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诗赋</a:t>
            </a:r>
            <a:r>
              <a:rPr lang="zh-CN" altLang="en-US" sz="3200" b="1" dirty="0">
                <a:latin typeface="宋体" panose="02010600030101010101" pitchFamily="2" charset="-122"/>
              </a:rPr>
              <a:t>作为进士科考试内容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6423" name="Rectangle 39"/>
          <p:cNvSpPr/>
          <p:nvPr/>
        </p:nvSpPr>
        <p:spPr>
          <a:xfrm>
            <a:off x="4163378" y="382524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开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殿试、武举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0328" y="5158740"/>
            <a:ext cx="6597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官员的素质、选官的范围、社会发展、文化教育</a:t>
            </a:r>
            <a:endParaRPr lang="zh-CN" altLang="en-US" sz="2400" b="1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/>
      <p:bldP spid="1642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32100" name="矩形 132099"/>
          <p:cNvSpPr/>
          <p:nvPr/>
        </p:nvSpPr>
        <p:spPr>
          <a:xfrm>
            <a:off x="321945" y="271145"/>
            <a:ext cx="4777740" cy="706755"/>
          </a:xfrm>
          <a:prstGeom prst="rect">
            <a:avLst/>
          </a:prstGeom>
          <a:noFill/>
          <a:ln w="25400">
            <a:noFill/>
          </a:ln>
        </p:spPr>
        <p:txBody>
          <a:bodyPr wrap="none" anchor="ctr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秦、隋朝的共同点：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2101" name="矩形 132100"/>
          <p:cNvSpPr/>
          <p:nvPr/>
        </p:nvSpPr>
        <p:spPr>
          <a:xfrm>
            <a:off x="1192530" y="1234440"/>
            <a:ext cx="9933305" cy="1876425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>
            <a:spAutoFit/>
          </a:bodyPr>
          <a:p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、秦、隋朝结束了长期分裂割据的政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 治局面，建立了大一统的国家。</a:t>
            </a:r>
            <a:br>
              <a:rPr lang="zh-CN" altLang="en-US" dirty="0">
                <a:latin typeface="Arial" panose="020B0604020202020204" pitchFamily="34" charset="0"/>
              </a:rPr>
            </a:br>
            <a:br>
              <a:rPr lang="zh-CN" altLang="en-US" dirty="0">
                <a:latin typeface="Arial" panose="020B0604020202020204" pitchFamily="34" charset="0"/>
              </a:rPr>
            </a:b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2102" name="矩形 132101"/>
          <p:cNvSpPr/>
          <p:nvPr/>
        </p:nvSpPr>
        <p:spPr>
          <a:xfrm>
            <a:off x="1192530" y="2566035"/>
            <a:ext cx="9355455" cy="1322070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>
            <a:spAutoFit/>
          </a:bodyPr>
          <a:p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、秦、隋朝的各项制度，对后来的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   历史产生了深远的影响。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2103" name="矩形 132102"/>
          <p:cNvSpPr/>
          <p:nvPr/>
        </p:nvSpPr>
        <p:spPr>
          <a:xfrm>
            <a:off x="1044575" y="3959543"/>
            <a:ext cx="9144635" cy="1876425"/>
          </a:xfrm>
          <a:prstGeom prst="rect">
            <a:avLst/>
          </a:prstGeom>
          <a:noFill/>
          <a:ln w="25400">
            <a:noFill/>
          </a:ln>
        </p:spPr>
        <p:txBody>
          <a:bodyPr wrap="none" anchor="ctr">
            <a:spAutoFit/>
          </a:bodyPr>
          <a:p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、秦、隋朝不惜民力，连年大兴土木，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   劳师远征。</a:t>
            </a:r>
            <a:br>
              <a:rPr lang="zh-CN" altLang="en-US" dirty="0">
                <a:latin typeface="Arial" panose="020B0604020202020204" pitchFamily="34" charset="0"/>
              </a:rPr>
            </a:br>
            <a:br>
              <a:rPr lang="zh-CN" altLang="en-US" dirty="0">
                <a:latin typeface="Arial" panose="020B0604020202020204" pitchFamily="34" charset="0"/>
              </a:rPr>
            </a:b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2104" name="矩形 132103"/>
          <p:cNvSpPr/>
          <p:nvPr/>
        </p:nvSpPr>
        <p:spPr>
          <a:xfrm>
            <a:off x="1192530" y="5447030"/>
            <a:ext cx="6081395" cy="706755"/>
          </a:xfrm>
          <a:prstGeom prst="rect">
            <a:avLst/>
          </a:prstGeom>
          <a:noFill/>
          <a:ln w="25400">
            <a:noFill/>
          </a:ln>
        </p:spPr>
        <p:txBody>
          <a:bodyPr wrap="none" anchor="ctr">
            <a:spAutoFit/>
          </a:bodyPr>
          <a:p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、秦、隋朝历二世而亡。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  <p:bldP spid="132101" grpId="0"/>
      <p:bldP spid="132102" grpId="0"/>
      <p:bldP spid="132103" grpId="0"/>
      <p:bldP spid="132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图片 8196" descr="timg?image&amp;quality=80&amp;size=b9999_10000&amp;sec=1491755743328&amp;di=ba8a6514beef00e3130958df57d08a44&amp;imgtype=0&amp;src=http%3A%2F%2Fimage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280" y="1232853"/>
            <a:ext cx="2665413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图片 8198" descr="timg?image&amp;quality=80&amp;size=b9999_10000&amp;sec=1491755828109&amp;di=6872d6ee8f487a5d9aa1df1e7e538c19&amp;imgtype=0&amp;src=http%3A%2F%2Fepap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3" y="1232853"/>
            <a:ext cx="2952750" cy="410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图片 8202" descr="timg?image&amp;quality=80&amp;size=b9999_10000&amp;sec=1491756173390&amp;di=c2c1595eb79f9626754bae2aaba6b480&amp;imgtype=0&amp;src=http%3A%2F%2Fcath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1232853"/>
            <a:ext cx="2808288" cy="410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20"/>
          <p:cNvSpPr/>
          <p:nvPr/>
        </p:nvSpPr>
        <p:spPr>
          <a:xfrm>
            <a:off x="1259205" y="5467350"/>
            <a:ext cx="2376488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贞观之治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 20"/>
          <p:cNvSpPr/>
          <p:nvPr/>
        </p:nvSpPr>
        <p:spPr>
          <a:xfrm>
            <a:off x="8112125" y="5570220"/>
            <a:ext cx="2376488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开元盛世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 20"/>
          <p:cNvSpPr/>
          <p:nvPr/>
        </p:nvSpPr>
        <p:spPr>
          <a:xfrm>
            <a:off x="4329430" y="5278755"/>
            <a:ext cx="2952750" cy="141287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政启开元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治宏贞观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8" descr="15"/>
          <p:cNvSpPr txBox="1">
            <a:spLocks noChangeArrowheads="1"/>
          </p:cNvSpPr>
          <p:nvPr/>
        </p:nvSpPr>
        <p:spPr bwMode="auto">
          <a:xfrm>
            <a:off x="113030" y="0"/>
            <a:ext cx="9685655" cy="110680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一、看繁荣</a:t>
            </a:r>
            <a:r>
              <a:rPr lang="en-US" altLang="zh-CN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盛世唐朝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bldLvl="0" animBg="1"/>
      <p:bldP spid="2" grpId="0" animBg="1"/>
      <p:bldP spid="3" grpId="0" animBg="1"/>
      <p:bldP spid="3" grpId="1" bldLvl="0" animBg="1"/>
      <p:bldP spid="2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表格 8193"/>
          <p:cNvGraphicFramePr/>
          <p:nvPr>
            <p:custDataLst>
              <p:tags r:id="rId1"/>
            </p:custDataLst>
          </p:nvPr>
        </p:nvGraphicFramePr>
        <p:xfrm>
          <a:off x="1144270" y="713105"/>
          <a:ext cx="9144000" cy="5203825"/>
        </p:xfrm>
        <a:graphic>
          <a:graphicData uri="http://schemas.openxmlformats.org/drawingml/2006/table">
            <a:tbl>
              <a:tblPr/>
              <a:tblGrid>
                <a:gridCol w="977265"/>
                <a:gridCol w="8166735"/>
              </a:tblGrid>
              <a:tr h="8502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6922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政治</a:t>
                      </a:r>
                      <a:endParaRPr lang="en-US" altLang="zh-CN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方面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6324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经济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0007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用人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02806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开创局面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372" name="文本框 1"/>
          <p:cNvSpPr txBox="1"/>
          <p:nvPr/>
        </p:nvSpPr>
        <p:spPr>
          <a:xfrm>
            <a:off x="4217670" y="833755"/>
            <a:ext cx="2514600" cy="64516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唐太宗</a:t>
            </a:r>
            <a:endParaRPr lang="zh-CN" altLang="en-US" sz="3600" b="1" dirty="0">
              <a:solidFill>
                <a:srgbClr val="37383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2084070" y="1671955"/>
            <a:ext cx="7772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完善三省六部制</a:t>
            </a:r>
            <a:r>
              <a:rPr lang="zh-CN" altLang="en-US" sz="2400" b="1" dirty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37383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2084070" y="2052955"/>
            <a:ext cx="42846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、制定法律，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减轻刑罚。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204720" y="3408680"/>
            <a:ext cx="70215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减轻人民劳役负担，鼓励发展农业生产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2084070" y="2800668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、严格考察各级官吏的政绩。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57377" name="图片 23" descr="C:\Users\Administrator\Desktop\30-115641_597.jpg30-115641_5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0" y="147320"/>
            <a:ext cx="1806575" cy="1905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04720" y="4197668"/>
            <a:ext cx="6619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重用贤才，魏征、房玄龄、杜如晦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435543" y="5157153"/>
            <a:ext cx="3581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贞观之治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6732270" y="2873693"/>
            <a:ext cx="5240338" cy="24685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800" b="1" strike="noStrike" noProof="1">
                <a:solidFill>
                  <a:srgbClr val="FF0000"/>
                </a:solidFill>
              </a:rPr>
              <a:t>民本思想</a:t>
            </a:r>
            <a:endParaRPr lang="zh-CN" altLang="en-US" sz="4800" b="1" strike="noStrike" noProof="1">
              <a:solidFill>
                <a:srgbClr val="FF0000"/>
              </a:solidFill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084070" y="2413318"/>
            <a:ext cx="74120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增加科举考试科目，进士科成为最重要的科目。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1" grpId="0"/>
      <p:bldP spid="2" grpId="0"/>
      <p:bldP spid="3" grpId="0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表格 8193"/>
          <p:cNvGraphicFramePr/>
          <p:nvPr>
            <p:custDataLst>
              <p:tags r:id="rId1"/>
            </p:custDataLst>
          </p:nvPr>
        </p:nvGraphicFramePr>
        <p:xfrm>
          <a:off x="1524000" y="1347788"/>
          <a:ext cx="9144000" cy="4141726"/>
        </p:xfrm>
        <a:graphic>
          <a:graphicData uri="http://schemas.openxmlformats.org/drawingml/2006/table">
            <a:tbl>
              <a:tblPr/>
              <a:tblGrid>
                <a:gridCol w="977265"/>
                <a:gridCol w="8166735"/>
              </a:tblGrid>
              <a:tr h="8382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93" marB="46993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93" marB="46993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01735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政治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93" marB="46993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93" marB="469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06687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经济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93" marB="46993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93" marB="46993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219289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开创局面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93" marB="46993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93" marB="469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13" name="文本框 1"/>
          <p:cNvSpPr txBox="1"/>
          <p:nvPr/>
        </p:nvSpPr>
        <p:spPr>
          <a:xfrm>
            <a:off x="3200400" y="1450975"/>
            <a:ext cx="4191000" cy="64516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武则天</a:t>
            </a:r>
            <a:endParaRPr lang="zh-CN" altLang="en-US" sz="3600" b="1" dirty="0">
              <a:solidFill>
                <a:srgbClr val="37383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2590800" y="2211388"/>
            <a:ext cx="61896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打击敌对的官僚贵族。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2590800" y="2671763"/>
            <a:ext cx="72485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大力发展科举制，创立殿试制度，不拘一格降人才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2590800" y="3508375"/>
            <a:ext cx="7848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减轻人民负担，重视发展生产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59417" name="图片 22" descr="C:\Users\Administrator\Desktop\t01b9f35e15d71ef817.jpgt01b9f35e15d71ef8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338" y="14288"/>
            <a:ext cx="2125662" cy="2411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90800" y="4592320"/>
            <a:ext cx="50593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政启开元，治宏贞观；贞观遗风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表格 8193"/>
          <p:cNvGraphicFramePr/>
          <p:nvPr/>
        </p:nvGraphicFramePr>
        <p:xfrm>
          <a:off x="1485900" y="534988"/>
          <a:ext cx="9182100" cy="5140325"/>
        </p:xfrm>
        <a:graphic>
          <a:graphicData uri="http://schemas.openxmlformats.org/drawingml/2006/table">
            <a:tbl>
              <a:tblPr/>
              <a:tblGrid>
                <a:gridCol w="1014730"/>
                <a:gridCol w="8167370"/>
              </a:tblGrid>
              <a:tr h="80492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915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政治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77660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经济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2740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文化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661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用人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97340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373839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开创局面</a:t>
                      </a:r>
                      <a:endParaRPr lang="zh-CN" altLang="en-US" sz="2800" b="1" dirty="0">
                        <a:solidFill>
                          <a:srgbClr val="373839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170" marR="90170" marT="46989" marB="469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496" name="文本框 1"/>
          <p:cNvSpPr txBox="1"/>
          <p:nvPr/>
        </p:nvSpPr>
        <p:spPr>
          <a:xfrm>
            <a:off x="4635500" y="635000"/>
            <a:ext cx="2514600" cy="64516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唐玄宗</a:t>
            </a:r>
            <a:endParaRPr lang="zh-CN" altLang="en-US" sz="3600" b="1" dirty="0">
              <a:solidFill>
                <a:srgbClr val="373839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2859088" y="1625600"/>
            <a:ext cx="7772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37383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整顿吏治，裁撤冗员。</a:t>
            </a:r>
            <a:endParaRPr lang="zh-CN" altLang="en-US" sz="2400" b="1" dirty="0">
              <a:solidFill>
                <a:srgbClr val="37383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859088" y="2365375"/>
            <a:ext cx="70215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发展经济，改革税制。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2768600" y="4186238"/>
            <a:ext cx="74120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励精图治，重用姚崇、宋璟。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2768600" y="5005388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开元盛世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2501" name="图片 24" descr="C:\Users\Administrator\Desktop\t01d1a97452a83137d9.jpgt01d1a97452a83137d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0763" y="14288"/>
            <a:ext cx="2027237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"/>
          <p:cNvSpPr txBox="1"/>
          <p:nvPr/>
        </p:nvSpPr>
        <p:spPr>
          <a:xfrm>
            <a:off x="2895600" y="3198813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注重文化，编修经籍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Text Box 3"/>
          <p:cNvSpPr txBox="1"/>
          <p:nvPr/>
        </p:nvSpPr>
        <p:spPr>
          <a:xfrm>
            <a:off x="1524000" y="0"/>
            <a:ext cx="9144000" cy="729361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490" name="Text Box 3"/>
          <p:cNvSpPr txBox="1"/>
          <p:nvPr/>
        </p:nvSpPr>
        <p:spPr>
          <a:xfrm>
            <a:off x="1631950" y="1600200"/>
            <a:ext cx="1587500" cy="645160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唐太宗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491" name="Text Box 4"/>
          <p:cNvSpPr txBox="1"/>
          <p:nvPr/>
        </p:nvSpPr>
        <p:spPr>
          <a:xfrm>
            <a:off x="1631950" y="3505200"/>
            <a:ext cx="1587500" cy="645160"/>
          </a:xfrm>
          <a:prstGeom prst="rect">
            <a:avLst/>
          </a:prstGeom>
          <a:solidFill>
            <a:srgbClr val="6600CC"/>
          </a:solidFill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武则天</a:t>
            </a:r>
            <a:endParaRPr lang="zh-CN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2" name="Text Box 5"/>
          <p:cNvSpPr txBox="1"/>
          <p:nvPr/>
        </p:nvSpPr>
        <p:spPr>
          <a:xfrm>
            <a:off x="5097463" y="292100"/>
            <a:ext cx="5511800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完善三省六部制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3" name="Text Box 6"/>
          <p:cNvSpPr txBox="1"/>
          <p:nvPr/>
        </p:nvSpPr>
        <p:spPr>
          <a:xfrm>
            <a:off x="5087938" y="974725"/>
            <a:ext cx="5545137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打击敌对的官僚贵族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4" name="Text Box 7"/>
          <p:cNvSpPr txBox="1"/>
          <p:nvPr/>
        </p:nvSpPr>
        <p:spPr>
          <a:xfrm>
            <a:off x="5086350" y="1627188"/>
            <a:ext cx="5537200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增加科举考试科目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5" name="Text Box 8"/>
          <p:cNvSpPr txBox="1"/>
          <p:nvPr/>
        </p:nvSpPr>
        <p:spPr>
          <a:xfrm>
            <a:off x="5087938" y="2279650"/>
            <a:ext cx="5546725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发展经济，改革税制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6" name="Text Box 9"/>
          <p:cNvSpPr txBox="1"/>
          <p:nvPr/>
        </p:nvSpPr>
        <p:spPr>
          <a:xfrm>
            <a:off x="5110163" y="3579813"/>
            <a:ext cx="5545137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大力发展科举，创立殿试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7" name="Text Box 10"/>
          <p:cNvSpPr txBox="1"/>
          <p:nvPr/>
        </p:nvSpPr>
        <p:spPr>
          <a:xfrm>
            <a:off x="5091113" y="2921000"/>
            <a:ext cx="5545137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整顿吏治，裁减冗员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8" name="Text Box 11"/>
          <p:cNvSpPr txBox="1"/>
          <p:nvPr/>
        </p:nvSpPr>
        <p:spPr>
          <a:xfrm>
            <a:off x="5106988" y="4275138"/>
            <a:ext cx="5545137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制定法律，减省刑罚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9" name="Text Box 12"/>
          <p:cNvSpPr txBox="1"/>
          <p:nvPr/>
        </p:nvSpPr>
        <p:spPr>
          <a:xfrm>
            <a:off x="5086350" y="4975225"/>
            <a:ext cx="5537200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励精图治，重用姚崇、宋璟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0" name="Text Box 13"/>
          <p:cNvSpPr txBox="1"/>
          <p:nvPr/>
        </p:nvSpPr>
        <p:spPr>
          <a:xfrm>
            <a:off x="5099050" y="5662613"/>
            <a:ext cx="5524500" cy="583565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重用魏征、房玄龄、杜如晦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7" name="Text Box 15"/>
          <p:cNvSpPr txBox="1"/>
          <p:nvPr/>
        </p:nvSpPr>
        <p:spPr>
          <a:xfrm>
            <a:off x="5064125" y="974725"/>
            <a:ext cx="5545138" cy="583565"/>
          </a:xfrm>
          <a:prstGeom prst="rect">
            <a:avLst/>
          </a:prstGeom>
          <a:solidFill>
            <a:srgbClr val="6600CC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打击敌对的官僚贵族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8" name="Line 16"/>
          <p:cNvSpPr/>
          <p:nvPr/>
        </p:nvSpPr>
        <p:spPr>
          <a:xfrm flipV="1">
            <a:off x="3216275" y="765175"/>
            <a:ext cx="1870075" cy="1314450"/>
          </a:xfrm>
          <a:prstGeom prst="line">
            <a:avLst/>
          </a:prstGeom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9" name="Line 17"/>
          <p:cNvSpPr/>
          <p:nvPr/>
        </p:nvSpPr>
        <p:spPr>
          <a:xfrm flipV="1">
            <a:off x="3216275" y="1917700"/>
            <a:ext cx="1979613" cy="163513"/>
          </a:xfrm>
          <a:prstGeom prst="line">
            <a:avLst/>
          </a:prstGeom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1" name="Line 19"/>
          <p:cNvSpPr/>
          <p:nvPr/>
        </p:nvSpPr>
        <p:spPr>
          <a:xfrm>
            <a:off x="3219450" y="2081213"/>
            <a:ext cx="1903413" cy="3797300"/>
          </a:xfrm>
          <a:prstGeom prst="line">
            <a:avLst/>
          </a:prstGeom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2" name="Text Box 20"/>
          <p:cNvSpPr txBox="1"/>
          <p:nvPr/>
        </p:nvSpPr>
        <p:spPr>
          <a:xfrm>
            <a:off x="5091113" y="292100"/>
            <a:ext cx="5565775" cy="583565"/>
          </a:xfrm>
          <a:prstGeom prst="rect">
            <a:avLst/>
          </a:prstGeom>
          <a:solidFill>
            <a:srgbClr val="00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完善三省六部制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33" name="Text Box 21"/>
          <p:cNvSpPr txBox="1"/>
          <p:nvPr/>
        </p:nvSpPr>
        <p:spPr>
          <a:xfrm>
            <a:off x="5137150" y="4275138"/>
            <a:ext cx="5545138" cy="583565"/>
          </a:xfrm>
          <a:prstGeom prst="rect">
            <a:avLst/>
          </a:prstGeom>
          <a:solidFill>
            <a:srgbClr val="00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制定法律，减省刑罚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4" name="Text Box 22"/>
          <p:cNvSpPr txBox="1"/>
          <p:nvPr/>
        </p:nvSpPr>
        <p:spPr>
          <a:xfrm>
            <a:off x="5113338" y="3579813"/>
            <a:ext cx="5519737" cy="583565"/>
          </a:xfrm>
          <a:prstGeom prst="rect">
            <a:avLst/>
          </a:prstGeom>
          <a:solidFill>
            <a:srgbClr val="6600CC"/>
          </a:solidFill>
          <a:ln w="28575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大力发展科举，创立殿试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5" name="Text Box 23"/>
          <p:cNvSpPr txBox="1"/>
          <p:nvPr/>
        </p:nvSpPr>
        <p:spPr>
          <a:xfrm>
            <a:off x="5064125" y="4975225"/>
            <a:ext cx="5545138" cy="583565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励精图治，重用姚崇、宋璟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6" name="Line 24"/>
          <p:cNvSpPr/>
          <p:nvPr/>
        </p:nvSpPr>
        <p:spPr>
          <a:xfrm flipV="1">
            <a:off x="3200400" y="3216275"/>
            <a:ext cx="1993900" cy="2662238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7" name="Line 25"/>
          <p:cNvSpPr/>
          <p:nvPr/>
        </p:nvSpPr>
        <p:spPr>
          <a:xfrm flipV="1">
            <a:off x="3200400" y="2670175"/>
            <a:ext cx="1924050" cy="2887663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8" name="Line 26"/>
          <p:cNvSpPr/>
          <p:nvPr/>
        </p:nvSpPr>
        <p:spPr>
          <a:xfrm>
            <a:off x="3251200" y="3805238"/>
            <a:ext cx="1944688" cy="49212"/>
          </a:xfrm>
          <a:prstGeom prst="line">
            <a:avLst/>
          </a:prstGeom>
          <a:ln w="38100" cap="flat" cmpd="sng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40" name="Line 28"/>
          <p:cNvSpPr/>
          <p:nvPr/>
        </p:nvSpPr>
        <p:spPr>
          <a:xfrm flipV="1">
            <a:off x="3200400" y="5235575"/>
            <a:ext cx="1987550" cy="428625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42" name="Text Box 30"/>
          <p:cNvSpPr txBox="1"/>
          <p:nvPr/>
        </p:nvSpPr>
        <p:spPr>
          <a:xfrm>
            <a:off x="5076825" y="1662113"/>
            <a:ext cx="5519738" cy="583565"/>
          </a:xfrm>
          <a:prstGeom prst="rect">
            <a:avLst/>
          </a:prstGeom>
          <a:solidFill>
            <a:srgbClr val="00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增加科举考试科目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44" name="Text Box 32"/>
          <p:cNvSpPr txBox="1"/>
          <p:nvPr/>
        </p:nvSpPr>
        <p:spPr>
          <a:xfrm>
            <a:off x="5108575" y="2279650"/>
            <a:ext cx="5514975" cy="583565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发展经济，改革税制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46" name="Text Box 34"/>
          <p:cNvSpPr txBox="1"/>
          <p:nvPr/>
        </p:nvSpPr>
        <p:spPr>
          <a:xfrm>
            <a:off x="5070475" y="2921000"/>
            <a:ext cx="5513388" cy="583565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整顿吏治，裁减冗员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48" name="Text Box 36"/>
          <p:cNvSpPr txBox="1"/>
          <p:nvPr/>
        </p:nvSpPr>
        <p:spPr>
          <a:xfrm>
            <a:off x="5105400" y="5662613"/>
            <a:ext cx="5545138" cy="583565"/>
          </a:xfrm>
          <a:prstGeom prst="rect">
            <a:avLst/>
          </a:prstGeom>
          <a:solidFill>
            <a:srgbClr val="009900"/>
          </a:solidFill>
          <a:ln w="2857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重用魏征、房玄龄、杜如晦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17" name="矩形 1"/>
          <p:cNvSpPr/>
          <p:nvPr/>
        </p:nvSpPr>
        <p:spPr>
          <a:xfrm>
            <a:off x="1443038" y="-76200"/>
            <a:ext cx="362712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反馈练习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:</a:t>
            </a:r>
            <a:r>
              <a:rPr lang="zh-CN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连连看</a:t>
            </a:r>
            <a:endParaRPr lang="zh-CN" altLang="zh-CN" sz="3600" b="1" dirty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63518" name="Text Box 4"/>
          <p:cNvSpPr txBox="1"/>
          <p:nvPr/>
        </p:nvSpPr>
        <p:spPr>
          <a:xfrm>
            <a:off x="1612900" y="5410200"/>
            <a:ext cx="1587500" cy="645160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唐玄宗</a:t>
            </a:r>
            <a:endParaRPr lang="zh-CN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Line 16"/>
          <p:cNvSpPr/>
          <p:nvPr/>
        </p:nvSpPr>
        <p:spPr>
          <a:xfrm>
            <a:off x="3208338" y="2081213"/>
            <a:ext cx="1979612" cy="2500312"/>
          </a:xfrm>
          <a:prstGeom prst="line">
            <a:avLst/>
          </a:prstGeom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Line 25"/>
          <p:cNvSpPr/>
          <p:nvPr/>
        </p:nvSpPr>
        <p:spPr>
          <a:xfrm flipV="1">
            <a:off x="3214688" y="1277938"/>
            <a:ext cx="1828800" cy="2527300"/>
          </a:xfrm>
          <a:prstGeom prst="line">
            <a:avLst/>
          </a:prstGeom>
          <a:ln w="38100" cap="flat" cmpd="sng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  <p:bldP spid="13332" grpId="0" bldLvl="0" animBg="1"/>
      <p:bldP spid="13333" grpId="0" bldLvl="0" animBg="1"/>
      <p:bldP spid="13334" grpId="0" bldLvl="0" animBg="1"/>
      <p:bldP spid="13335" grpId="0" bldLvl="0" animBg="1"/>
      <p:bldP spid="13342" grpId="0" bldLvl="0" animBg="1"/>
      <p:bldP spid="13344" grpId="0" bldLvl="0" animBg="1"/>
      <p:bldP spid="13346" grpId="0" bldLvl="0" animBg="1"/>
      <p:bldP spid="1334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矩形 12295"/>
          <p:cNvSpPr>
            <a:spLocks noTextEdit="1"/>
          </p:cNvSpPr>
          <p:nvPr/>
        </p:nvSpPr>
        <p:spPr>
          <a:xfrm>
            <a:off x="1911350" y="5388610"/>
            <a:ext cx="2000250" cy="7067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曲辕犁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09880" y="123825"/>
            <a:ext cx="9159875" cy="1085850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564" name="标题 6145"/>
          <p:cNvSpPr>
            <a:spLocks noGrp="1"/>
          </p:cNvSpPr>
          <p:nvPr>
            <p:ph type="title"/>
          </p:nvPr>
        </p:nvSpPr>
        <p:spPr>
          <a:xfrm>
            <a:off x="815975" y="117475"/>
            <a:ext cx="9406255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FF0000"/>
                </a:solidFill>
              </a:rPr>
              <a:t>看繁荣</a:t>
            </a:r>
            <a:r>
              <a:rPr lang="en-US" altLang="zh-CN" sz="7200" b="1" dirty="0">
                <a:solidFill>
                  <a:srgbClr val="FF0000"/>
                </a:solidFill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先进工具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12296"/>
          <p:cNvSpPr>
            <a:spLocks noTextEdit="1"/>
          </p:cNvSpPr>
          <p:nvPr/>
        </p:nvSpPr>
        <p:spPr>
          <a:xfrm>
            <a:off x="6648450" y="5668963"/>
            <a:ext cx="229393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筒车</a:t>
            </a:r>
            <a:endParaRPr lang="zh-CN" altLang="en-US" sz="28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6566" name="Picture 31" descr="pic_546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15" y="1595120"/>
            <a:ext cx="4520565" cy="346583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6567" name="Picture 33" descr="筒车"/>
          <p:cNvPicPr>
            <a:picLocks noChangeAspect="1"/>
          </p:cNvPicPr>
          <p:nvPr/>
        </p:nvPicPr>
        <p:blipFill>
          <a:blip r:embed="rId2">
            <a:lum contrast="11998"/>
          </a:blip>
          <a:stretch>
            <a:fillRect/>
          </a:stretch>
        </p:blipFill>
        <p:spPr>
          <a:xfrm>
            <a:off x="5822950" y="1746250"/>
            <a:ext cx="4400550" cy="3667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矩形 12295"/>
          <p:cNvSpPr>
            <a:spLocks noTextEdit="1"/>
          </p:cNvSpPr>
          <p:nvPr/>
        </p:nvSpPr>
        <p:spPr>
          <a:xfrm>
            <a:off x="1908175" y="5507355"/>
            <a:ext cx="1992630" cy="674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zh-CN" alt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越窑青瓷</a:t>
            </a:r>
            <a:endParaRPr lang="zh-CN" altLang="en-US" sz="3600" strike="noStrike" noProof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0" name="矩形 12296"/>
          <p:cNvSpPr>
            <a:spLocks noTextEdit="1"/>
          </p:cNvSpPr>
          <p:nvPr/>
        </p:nvSpPr>
        <p:spPr>
          <a:xfrm>
            <a:off x="4540250" y="5507355"/>
            <a:ext cx="2614930" cy="6242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 fontAlgn="base"/>
            <a:r>
              <a:rPr lang="zh-CN" alt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邢窑白瓷</a:t>
            </a:r>
            <a:endParaRPr lang="zh-CN" altLang="en-US" sz="3600" strike="noStrike" noProof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75715" y="123825"/>
            <a:ext cx="8194040" cy="1085850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589" name="标题 6145"/>
          <p:cNvSpPr>
            <a:spLocks noGrp="1"/>
          </p:cNvSpPr>
          <p:nvPr>
            <p:ph type="title"/>
          </p:nvPr>
        </p:nvSpPr>
        <p:spPr>
          <a:xfrm>
            <a:off x="1992313" y="117475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FF0000"/>
                </a:solidFill>
              </a:rPr>
              <a:t>看繁荣</a:t>
            </a:r>
            <a:r>
              <a:rPr lang="en-US" altLang="zh-CN" sz="7200" b="1" dirty="0">
                <a:solidFill>
                  <a:srgbClr val="FF0000"/>
                </a:solidFill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缤纷陶瓷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12296"/>
          <p:cNvSpPr>
            <a:spLocks noTextEdit="1"/>
          </p:cNvSpPr>
          <p:nvPr/>
        </p:nvSpPr>
        <p:spPr>
          <a:xfrm>
            <a:off x="7845425" y="5598160"/>
            <a:ext cx="256095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zh-CN" alt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唐三彩</a:t>
            </a:r>
            <a:endParaRPr lang="zh-CN" altLang="en-US" sz="3600" strike="noStrike" noProof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7591" name="图片 5"/>
          <p:cNvPicPr>
            <a:picLocks noChangeAspect="1"/>
          </p:cNvPicPr>
          <p:nvPr/>
        </p:nvPicPr>
        <p:blipFill>
          <a:blip r:embed="rId1"/>
          <a:srcRect l="13078" t="10825" r="4814" b="8450"/>
          <a:stretch>
            <a:fillRect/>
          </a:stretch>
        </p:blipFill>
        <p:spPr>
          <a:xfrm>
            <a:off x="4394200" y="1393825"/>
            <a:ext cx="3054350" cy="354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图片 6"/>
          <p:cNvPicPr>
            <a:picLocks noChangeAspect="1"/>
          </p:cNvPicPr>
          <p:nvPr/>
        </p:nvPicPr>
        <p:blipFill>
          <a:blip r:embed="rId2"/>
          <a:srcRect l="19299" t="8377" r="22394" b="17999"/>
          <a:stretch>
            <a:fillRect/>
          </a:stretch>
        </p:blipFill>
        <p:spPr>
          <a:xfrm>
            <a:off x="1487488" y="1393825"/>
            <a:ext cx="2906712" cy="354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15" descr="18-04-21x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50" y="1382713"/>
            <a:ext cx="3286125" cy="35512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803910" y="1231900"/>
            <a:ext cx="10866120" cy="4852035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8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FF0000"/>
                </a:solidFill>
              </a:rPr>
              <a:t>复习目标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46084" name="内容占位符 2"/>
          <p:cNvSpPr>
            <a:spLocks noGrp="1"/>
          </p:cNvSpPr>
          <p:nvPr>
            <p:ph idx="1"/>
          </p:nvPr>
        </p:nvSpPr>
        <p:spPr>
          <a:xfrm>
            <a:off x="1205230" y="1231900"/>
            <a:ext cx="10039350" cy="4735830"/>
          </a:xfrm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1.了解隋唐的繁荣景象，知道大运河开凿、“贞观之治”、“开元盛世”等基本史实。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了解唐与吐蕃等民族交往的史实。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了解唐代中外文化交流发展的史实。   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4.了解隋唐社会的总体特征，认识推动社会繁荣进步的因素，及对今天的借鉴意义。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365885" y="0"/>
            <a:ext cx="8082915" cy="1084580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634" name="标题 6145"/>
          <p:cNvSpPr>
            <a:spLocks noGrp="1"/>
          </p:cNvSpPr>
          <p:nvPr>
            <p:ph type="title"/>
          </p:nvPr>
        </p:nvSpPr>
        <p:spPr>
          <a:xfrm>
            <a:off x="1540193" y="117475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FF0000"/>
                </a:solidFill>
              </a:rPr>
              <a:t>看繁荣</a:t>
            </a:r>
            <a:r>
              <a:rPr lang="en-US" altLang="zh-CN" sz="7200" b="1" dirty="0">
                <a:solidFill>
                  <a:srgbClr val="FF0000"/>
                </a:solidFill>
              </a:rPr>
              <a:t>---</a:t>
            </a:r>
            <a:r>
              <a:rPr lang="zh-CN" altLang="en-US" sz="4800" b="1" dirty="0">
                <a:solidFill>
                  <a:srgbClr val="FF0000"/>
                </a:solidFill>
              </a:rPr>
              <a:t>归纳提升</a:t>
            </a:r>
            <a:endParaRPr lang="zh-CN" altLang="en-US" sz="4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69635" name="副标题 4"/>
          <p:cNvSpPr>
            <a:spLocks noGrp="1"/>
          </p:cNvSpPr>
          <p:nvPr>
            <p:ph type="subTitle" idx="4294967295"/>
          </p:nvPr>
        </p:nvSpPr>
        <p:spPr>
          <a:xfrm>
            <a:off x="2202180" y="1349375"/>
            <a:ext cx="8665845" cy="1597025"/>
          </a:xfrm>
        </p:spPr>
        <p:txBody>
          <a:bodyPr vert="horz" wrap="square" lIns="91440" tIns="45720" rIns="91440" bIns="45720" anchor="t">
            <a:normAutofit lnSpcReduction="20000"/>
          </a:bodyPr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342900" lvl="0" indent="-342900" algn="l" defTabSz="51435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000000"/>
                </a:solidFill>
                <a:latin typeface="宋体" panose="02010600030101010101" pitchFamily="2" charset="-122"/>
              </a:rPr>
              <a:t>促进隋唐繁荣的主要因素是什么？</a:t>
            </a:r>
            <a:endParaRPr lang="zh-CN" altLang="en-US" sz="4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3750" y="2347913"/>
            <a:ext cx="7985125" cy="41541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fontAlgn="base"/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</a:t>
            </a:r>
            <a:r>
              <a:rPr lang="en-US" altLang="en-US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国家统一</a:t>
            </a:r>
            <a:endParaRPr lang="en-US" altLang="en-US" sz="4400" b="1" strike="noStrike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fontAlgn="base"/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</a:t>
            </a:r>
            <a:r>
              <a:rPr lang="en-US" altLang="en-US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发展生产</a:t>
            </a:r>
            <a:endParaRPr lang="en-US" altLang="en-US" sz="4400" b="1" strike="noStrike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fontAlgn="base"/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</a:t>
            </a:r>
            <a:r>
              <a:rPr lang="en-US" altLang="en-US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重视人才</a:t>
            </a:r>
            <a:endParaRPr lang="en-US" altLang="en-US" sz="4400" b="1" strike="noStrike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fontAlgn="base"/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</a:t>
            </a:r>
            <a:r>
              <a:rPr lang="en-US" altLang="en-US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改革吏治</a:t>
            </a:r>
            <a:endParaRPr lang="en-US" altLang="en-US" sz="4400" b="1" strike="noStrike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fontAlgn="base"/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5.</a:t>
            </a:r>
            <a:r>
              <a:rPr lang="en-US" altLang="en-US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注重节俭</a:t>
            </a:r>
            <a:endParaRPr lang="en-US" altLang="en-US" sz="4400" b="1" strike="noStrike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fontAlgn="base"/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6.</a:t>
            </a:r>
            <a:r>
              <a:rPr lang="en-US" altLang="en-US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完善科举、发展教育</a:t>
            </a:r>
            <a:r>
              <a:rPr lang="en-US" altLang="zh-CN" sz="4400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......</a:t>
            </a:r>
            <a:endParaRPr lang="en-US" altLang="zh-CN" sz="4400" b="1" strike="noStrike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637" name="标题 1"/>
          <p:cNvSpPr>
            <a:spLocks noGrp="1"/>
          </p:cNvSpPr>
          <p:nvPr/>
        </p:nvSpPr>
        <p:spPr>
          <a:xfrm>
            <a:off x="38100" y="1260475"/>
            <a:ext cx="2025650" cy="750570"/>
          </a:xfrm>
          <a:prstGeom prst="rect">
            <a:avLst/>
          </a:prstGeom>
          <a:solidFill>
            <a:srgbClr val="B5F966"/>
          </a:solidFill>
          <a:ln w="9525">
            <a:noFill/>
          </a:ln>
        </p:spPr>
        <p:txBody>
          <a:bodyPr wrap="square" lIns="91440" tIns="45720" rIns="91440" bIns="45720" anchor="ctr"/>
          <a:p>
            <a:pPr algn="ctr"/>
            <a:r>
              <a:rPr lang="zh-CN" altLang="en-US" sz="54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</a:t>
            </a:r>
            <a:endParaRPr lang="zh-CN" altLang="en-US" sz="54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62810" y="2453005"/>
            <a:ext cx="70910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defRPr/>
            </a:pPr>
            <a:r>
              <a:rPr lang="zh-CN" altLang="en-US" sz="7200" b="1" spc="272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第二篇：说交往</a:t>
            </a:r>
            <a:endParaRPr lang="zh-CN" altLang="en-US" sz="7200" b="1" spc="2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下箭头 1"/>
          <p:cNvSpPr/>
          <p:nvPr/>
        </p:nvSpPr>
        <p:spPr>
          <a:xfrm rot="1740000">
            <a:off x="3845878" y="1424623"/>
            <a:ext cx="936625" cy="2230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下箭头 2"/>
          <p:cNvSpPr/>
          <p:nvPr/>
        </p:nvSpPr>
        <p:spPr>
          <a:xfrm rot="19920000">
            <a:off x="7572375" y="1425575"/>
            <a:ext cx="936625" cy="225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992313" y="3789363"/>
            <a:ext cx="3816350" cy="1439863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民族交往</a:t>
            </a:r>
            <a:endParaRPr kumimoji="0" lang="en-US" altLang="zh-CN" sz="66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167438" y="3789363"/>
            <a:ext cx="3744913" cy="1368425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对外交往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8" descr="15"/>
          <p:cNvSpPr txBox="1">
            <a:spLocks noChangeArrowheads="1"/>
          </p:cNvSpPr>
          <p:nvPr/>
        </p:nvSpPr>
        <p:spPr bwMode="auto">
          <a:xfrm>
            <a:off x="227330" y="230505"/>
            <a:ext cx="9685655" cy="1106805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二、说交往</a:t>
            </a:r>
            <a:r>
              <a:rPr lang="en-US" altLang="zh-CN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开放互通</a:t>
            </a:r>
            <a:endParaRPr lang="zh-CN" alt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5" name="图片 3" descr="~7S%[}IWGRF@_C1ONSTZC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925" y="1341438"/>
            <a:ext cx="9128125" cy="548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6" name="标题 6145"/>
          <p:cNvSpPr>
            <a:spLocks noGrp="1"/>
          </p:cNvSpPr>
          <p:nvPr>
            <p:ph type="title"/>
          </p:nvPr>
        </p:nvSpPr>
        <p:spPr>
          <a:xfrm>
            <a:off x="1992313" y="117475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FF0000"/>
                </a:solidFill>
              </a:rPr>
              <a:t>说交往</a:t>
            </a:r>
            <a:r>
              <a:rPr lang="en-US" altLang="zh-CN" sz="7200" b="1" dirty="0">
                <a:solidFill>
                  <a:srgbClr val="FF0000"/>
                </a:solidFill>
              </a:rPr>
              <a:t>---</a:t>
            </a:r>
            <a:r>
              <a:rPr lang="zh-CN" altLang="en-US" sz="7200" b="1" dirty="0">
                <a:solidFill>
                  <a:srgbClr val="FF0000"/>
                </a:solidFill>
              </a:rPr>
              <a:t>民族交往</a:t>
            </a:r>
            <a:endParaRPr lang="zh-CN" altLang="en-US" sz="7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 rot="3240000">
            <a:off x="5478463" y="1733550"/>
            <a:ext cx="2073275" cy="1114425"/>
          </a:xfrm>
          <a:prstGeom prst="ellipse">
            <a:avLst/>
          </a:prstGeom>
          <a:solidFill>
            <a:schemeClr val="bg1">
              <a:alpha val="0"/>
            </a:schemeClr>
          </a:solidFill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43938" y="1123950"/>
            <a:ext cx="1111250" cy="2352675"/>
          </a:xfrm>
          <a:prstGeom prst="ellipse">
            <a:avLst/>
          </a:prstGeom>
          <a:solidFill>
            <a:schemeClr val="bg1">
              <a:alpha val="0"/>
            </a:schemeClr>
          </a:solidFill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2"/>
          <p:cNvSpPr/>
          <p:nvPr/>
        </p:nvSpPr>
        <p:spPr>
          <a:xfrm>
            <a:off x="4872038" y="4005263"/>
            <a:ext cx="1295400" cy="762000"/>
          </a:xfrm>
          <a:prstGeom prst="ellipse">
            <a:avLst/>
          </a:prstGeom>
          <a:solidFill>
            <a:schemeClr val="bg1">
              <a:alpha val="0"/>
            </a:schemeClr>
          </a:solidFill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2"/>
          <p:cNvSpPr/>
          <p:nvPr/>
        </p:nvSpPr>
        <p:spPr>
          <a:xfrm>
            <a:off x="6400800" y="2909888"/>
            <a:ext cx="1816100" cy="1095375"/>
          </a:xfrm>
          <a:prstGeom prst="ellipse">
            <a:avLst/>
          </a:prstGeom>
          <a:solidFill>
            <a:schemeClr val="bg1">
              <a:alpha val="0"/>
            </a:schemeClr>
          </a:solidFill>
          <a:ln w="88900" cap="flat" cmpd="sng" algn="ctr">
            <a:solidFill>
              <a:srgbClr val="0000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/>
        </p:nvSpPr>
        <p:spPr>
          <a:xfrm>
            <a:off x="3230563" y="2381250"/>
            <a:ext cx="1816100" cy="1095375"/>
          </a:xfrm>
          <a:prstGeom prst="ellipse">
            <a:avLst/>
          </a:prstGeom>
          <a:solidFill>
            <a:schemeClr val="bg1">
              <a:alpha val="0"/>
            </a:schemeClr>
          </a:solidFill>
          <a:ln w="88900" cap="flat" cmpd="sng" algn="ctr">
            <a:solidFill>
              <a:srgbClr val="0000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729" name="组合 16390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731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说交往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民族交往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3732" name="Picture 2" descr="0108pic165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75" y="1143000"/>
            <a:ext cx="3013075" cy="536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9"/>
          <p:cNvSpPr txBox="1"/>
          <p:nvPr/>
        </p:nvSpPr>
        <p:spPr>
          <a:xfrm>
            <a:off x="835681" y="1926589"/>
            <a:ext cx="736600" cy="4500246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noProof="1" dirty="0" smtClean="0"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唐太宗  李世民</a:t>
            </a:r>
            <a:endParaRPr lang="zh-CN" altLang="en-US" sz="3600" b="1" noProof="1" dirty="0" smtClean="0"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3" name="云形标注 65542"/>
          <p:cNvSpPr/>
          <p:nvPr/>
        </p:nvSpPr>
        <p:spPr>
          <a:xfrm>
            <a:off x="4108450" y="1028700"/>
            <a:ext cx="6732588" cy="2997200"/>
          </a:xfrm>
          <a:prstGeom prst="cloudCallout">
            <a:avLst>
              <a:gd name="adj1" fmla="val -50190"/>
              <a:gd name="adj2" fmla="val 34218"/>
            </a:avLst>
          </a:prstGeom>
          <a:solidFill>
            <a:srgbClr val="CCFFCC"/>
          </a:solidFill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p>
            <a:pPr fontAlgn="base">
              <a:spcBef>
                <a:spcPct val="50000"/>
              </a:spcBef>
              <a:buClr>
                <a:sysClr val="window" lastClr="FFFFFF"/>
              </a:buClr>
            </a:pPr>
            <a:r>
              <a:rPr lang="zh-CN" altLang="en-US" sz="3600" b="1" strike="noStrike" noProof="1" dirty="0">
                <a:solidFill>
                  <a:srgbClr val="C0504D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  </a:t>
            </a:r>
            <a:r>
              <a:rPr lang="zh-CN" altLang="en-US" sz="3600" b="1" strike="noStrike" noProof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自古皆贵中华，贱夷狄，朕独爱之如一</a:t>
            </a:r>
            <a:r>
              <a:rPr lang="en-US" altLang="zh-CN" sz="3600" b="1" strike="noStrike" noProof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,</a:t>
            </a:r>
            <a:r>
              <a:rPr lang="zh-CN" altLang="en-US" sz="3600" b="1" strike="noStrike" noProof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故其种落皆依朕如父母。</a:t>
            </a:r>
            <a:endParaRPr lang="zh-CN" altLang="en-US" sz="3600" b="1" strike="noStrike" noProof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base">
              <a:spcBef>
                <a:spcPct val="50000"/>
              </a:spcBef>
              <a:buClr>
                <a:sysClr val="window" lastClr="FFFFFF"/>
              </a:buClr>
            </a:pPr>
            <a:r>
              <a:rPr lang="zh-CN" altLang="en-US" sz="3600" b="1" strike="noStrike" noProof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        </a:t>
            </a:r>
            <a:r>
              <a:rPr lang="en-US" altLang="zh-CN" sz="3600" b="1" strike="noStrike" noProof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----</a:t>
            </a:r>
            <a:r>
              <a:rPr lang="zh-CN" altLang="en-US" sz="3600" b="1" strike="noStrike" noProof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唐太宗</a:t>
            </a:r>
            <a:endParaRPr lang="zh-CN" altLang="en-US" sz="3600" b="1" strike="noStrike" noProof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fontAlgn="base">
              <a:buClr>
                <a:sysClr val="window" lastClr="FFFFFF"/>
              </a:buClr>
            </a:pPr>
            <a:endParaRPr lang="zh-CN" altLang="en-US" sz="36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5542" name="矩形 65541"/>
          <p:cNvSpPr/>
          <p:nvPr/>
        </p:nvSpPr>
        <p:spPr>
          <a:xfrm>
            <a:off x="5130800" y="5445125"/>
            <a:ext cx="46894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i="1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天可汗</a:t>
            </a:r>
            <a:endParaRPr lang="zh-CN" altLang="en-US" sz="3600" b="1" i="1"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27575" y="4330700"/>
            <a:ext cx="5473700" cy="8299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开明的民族政策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5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43560" y="2333625"/>
            <a:ext cx="99021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3200" b="1" noProof="1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</a:t>
            </a:r>
            <a:r>
              <a:rPr lang="zh-CN" altLang="en-US" sz="3200" b="1" noProof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、战争：</a:t>
            </a: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唐太宗时击败东西突厥，加强了对西域地区的统治。</a:t>
            </a:r>
            <a:endParaRPr lang="zh-CN" altLang="en-US" sz="2800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7536" y="1205222"/>
            <a:ext cx="4064000" cy="7067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4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民族交融方式</a:t>
            </a:r>
            <a:r>
              <a:rPr lang="zh-CN" altLang="en-US" sz="4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：</a:t>
            </a:r>
            <a:endParaRPr lang="zh-CN" altLang="en-US" sz="40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8945" y="3207385"/>
            <a:ext cx="9996805" cy="1014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noProof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</a:t>
            </a:r>
            <a:r>
              <a:rPr lang="zh-CN" altLang="en-US" sz="3200" b="1" noProof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、册封：</a:t>
            </a: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唐玄宗封渤海国首领为渤海郡王，封回纥首领为怀仁可汗，封南诏首领为云南王。</a:t>
            </a:r>
            <a:endParaRPr lang="zh-CN" altLang="en-US" sz="2800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570" y="4367530"/>
            <a:ext cx="1144460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noProof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3、设管理机构：</a:t>
            </a: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唐朝先后设置安西都护府和北庭都护府，管辖西域。</a:t>
            </a:r>
            <a:endParaRPr lang="en-US" altLang="zh-CN" sz="2800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440" y="5195570"/>
            <a:ext cx="11492865" cy="1014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noProof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</a:t>
            </a:r>
            <a:r>
              <a:rPr lang="zh-CN" altLang="en-US" sz="3200" b="1" noProof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、和亲：</a:t>
            </a:r>
            <a:r>
              <a:rPr lang="zh-CN" altLang="en-US" sz="28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唐太宗时文成公主入藏，促进吐蕃经济发展，增进了汉藏两族的友好关系。</a:t>
            </a:r>
            <a:endParaRPr lang="en-US" altLang="zh-CN" sz="2800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74759" name="组合 16390"/>
          <p:cNvGrpSpPr/>
          <p:nvPr/>
        </p:nvGrpSpPr>
        <p:grpSpPr>
          <a:xfrm>
            <a:off x="1992313" y="0"/>
            <a:ext cx="8229600" cy="722313"/>
            <a:chOff x="295" y="0"/>
            <a:chExt cx="5184" cy="720"/>
          </a:xfrm>
        </p:grpSpPr>
        <p:sp>
          <p:nvSpPr>
            <p:cNvPr id="6" name="圆角矩形 5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rgbClr val="FFFFFF"/>
            </a:solidFill>
            <a:ln w="476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761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66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说交往</a:t>
              </a:r>
              <a:r>
                <a:rPr lang="en-US" altLang="zh-CN" sz="66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民族交往</a:t>
              </a:r>
              <a:endPara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0772" grpId="0" bldLvl="0" animBg="1"/>
      <p:bldP spid="5" grpId="0"/>
      <p:bldP spid="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7" name="图片 137217" descr="tc-b"/>
          <p:cNvPicPr>
            <a:picLocks noChangeAspect="1"/>
          </p:cNvPicPr>
          <p:nvPr/>
        </p:nvPicPr>
        <p:blipFill>
          <a:blip r:embed="rId1"/>
          <a:srcRect t="386"/>
          <a:stretch>
            <a:fillRect/>
          </a:stretch>
        </p:blipFill>
        <p:spPr>
          <a:xfrm>
            <a:off x="1524000" y="1125538"/>
            <a:ext cx="9144000" cy="614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19" name="右箭头 137218"/>
          <p:cNvSpPr/>
          <p:nvPr/>
        </p:nvSpPr>
        <p:spPr>
          <a:xfrm rot="-729669">
            <a:off x="7824788" y="3068638"/>
            <a:ext cx="1512887" cy="215900"/>
          </a:xfrm>
          <a:prstGeom prst="rightArrow">
            <a:avLst>
              <a:gd name="adj1" fmla="val 50000"/>
              <a:gd name="adj2" fmla="val 174762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7221" name="右箭头 137220"/>
          <p:cNvSpPr/>
          <p:nvPr/>
        </p:nvSpPr>
        <p:spPr>
          <a:xfrm>
            <a:off x="7896225" y="3357563"/>
            <a:ext cx="1800225" cy="215900"/>
          </a:xfrm>
          <a:prstGeom prst="rightArrow">
            <a:avLst>
              <a:gd name="adj1" fmla="val 50000"/>
              <a:gd name="adj2" fmla="val 207954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7223" name="右箭头 137222"/>
          <p:cNvSpPr/>
          <p:nvPr/>
        </p:nvSpPr>
        <p:spPr>
          <a:xfrm rot="8810896">
            <a:off x="5448300" y="3789363"/>
            <a:ext cx="2127250" cy="246062"/>
          </a:xfrm>
          <a:prstGeom prst="rightArrow">
            <a:avLst>
              <a:gd name="adj1" fmla="val 50000"/>
              <a:gd name="adj2" fmla="val 215609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81" name="文本框 137224"/>
          <p:cNvSpPr txBox="1"/>
          <p:nvPr/>
        </p:nvSpPr>
        <p:spPr>
          <a:xfrm>
            <a:off x="3482975" y="56673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7230" name="组合 137229"/>
          <p:cNvGrpSpPr/>
          <p:nvPr/>
        </p:nvGrpSpPr>
        <p:grpSpPr>
          <a:xfrm>
            <a:off x="4432301" y="3708401"/>
            <a:ext cx="1663699" cy="1801812"/>
            <a:chOff x="1832" y="2336"/>
            <a:chExt cx="1048" cy="1135"/>
          </a:xfrm>
          <a:solidFill>
            <a:srgbClr val="B5F966"/>
          </a:solidFill>
        </p:grpSpPr>
        <p:sp>
          <p:nvSpPr>
            <p:cNvPr id="47111" name="椭圆 137223"/>
            <p:cNvSpPr/>
            <p:nvPr/>
          </p:nvSpPr>
          <p:spPr>
            <a:xfrm rot="5730916">
              <a:off x="1771" y="2396"/>
              <a:ext cx="1135" cy="1014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2" name="文本框 137225"/>
            <p:cNvSpPr txBox="1"/>
            <p:nvPr/>
          </p:nvSpPr>
          <p:spPr>
            <a:xfrm>
              <a:off x="2018" y="2704"/>
              <a:ext cx="862" cy="445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p>
              <a:pPr fontAlgn="base"/>
              <a:r>
                <a:rPr lang="zh-CN" altLang="en-US" sz="4000" b="1" strike="noStrike" noProof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天竺</a:t>
              </a:r>
              <a:endParaRPr lang="zh-CN" altLang="en-US" sz="40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7232" name="组合 137231"/>
          <p:cNvGrpSpPr/>
          <p:nvPr/>
        </p:nvGrpSpPr>
        <p:grpSpPr>
          <a:xfrm>
            <a:off x="9409113" y="2903538"/>
            <a:ext cx="1258887" cy="1592262"/>
            <a:chOff x="4967" y="1829"/>
            <a:chExt cx="793" cy="1003"/>
          </a:xfrm>
        </p:grpSpPr>
        <p:sp>
          <p:nvSpPr>
            <p:cNvPr id="75784" name="椭圆 137221"/>
            <p:cNvSpPr/>
            <p:nvPr/>
          </p:nvSpPr>
          <p:spPr>
            <a:xfrm rot="3276478">
              <a:off x="5293" y="1602"/>
              <a:ext cx="227" cy="680"/>
            </a:xfrm>
            <a:prstGeom prst="ellipse">
              <a:avLst/>
            </a:prstGeom>
            <a:solidFill>
              <a:srgbClr val="B5F966"/>
            </a:solidFill>
            <a:ln w="9525">
              <a:noFill/>
            </a:ln>
          </p:spPr>
          <p:txBody>
            <a:bodyPr rot="10800000" vert="eaVert" wrap="none" anchor="ctr"/>
            <a:p>
              <a:pPr algn="ctr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785" name="文本框 137226"/>
            <p:cNvSpPr txBox="1"/>
            <p:nvPr/>
          </p:nvSpPr>
          <p:spPr>
            <a:xfrm>
              <a:off x="4967" y="2387"/>
              <a:ext cx="793" cy="445"/>
            </a:xfrm>
            <a:prstGeom prst="rect">
              <a:avLst/>
            </a:prstGeom>
            <a:solidFill>
              <a:srgbClr val="B5F966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日本</a:t>
              </a:r>
              <a:endPara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7231" name="组合 137230"/>
          <p:cNvGrpSpPr/>
          <p:nvPr/>
        </p:nvGrpSpPr>
        <p:grpSpPr>
          <a:xfrm>
            <a:off x="8616950" y="1916105"/>
            <a:ext cx="1366837" cy="1368433"/>
            <a:chOff x="4468" y="1207"/>
            <a:chExt cx="861" cy="862"/>
          </a:xfrm>
          <a:solidFill>
            <a:srgbClr val="B5F966"/>
          </a:solidFill>
        </p:grpSpPr>
        <p:sp>
          <p:nvSpPr>
            <p:cNvPr id="47117" name="椭圆 137219"/>
            <p:cNvSpPr/>
            <p:nvPr/>
          </p:nvSpPr>
          <p:spPr>
            <a:xfrm rot="-1443357">
              <a:off x="4785" y="1525"/>
              <a:ext cx="182" cy="544"/>
            </a:xfrm>
            <a:prstGeom prst="ellipse">
              <a:avLst/>
            </a:prstGeom>
            <a:grpFill/>
            <a:ln w="9525">
              <a:noFill/>
            </a:ln>
          </p:spPr>
          <p:txBody>
            <a:bodyPr wrap="none" anchor="ctr"/>
            <a:p>
              <a:pPr algn="ctr" fontAlgn="base"/>
              <a:endPara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8" name="文本框 137227"/>
            <p:cNvSpPr txBox="1"/>
            <p:nvPr/>
          </p:nvSpPr>
          <p:spPr>
            <a:xfrm>
              <a:off x="4468" y="1207"/>
              <a:ext cx="861" cy="445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p>
              <a:pPr fontAlgn="base"/>
              <a:r>
                <a:rPr lang="zh-CN" altLang="en-US" sz="4000" b="1" strike="noStrike" noProof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新罗</a:t>
              </a:r>
              <a:endParaRPr lang="zh-CN" altLang="en-US" sz="40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5787" name="矩形 137228"/>
          <p:cNvSpPr/>
          <p:nvPr/>
        </p:nvSpPr>
        <p:spPr>
          <a:xfrm>
            <a:off x="1684338" y="5667375"/>
            <a:ext cx="9361487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你能找出唐朝时与中国交往的国家和地区吗？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5788" name="组合 18438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790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说交往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对外开放</a:t>
              </a:r>
              <a:endPara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1" name="图片 4" descr="20140317170046-99201569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113" y="1341438"/>
            <a:ext cx="3189287" cy="506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2" name="图片 6" descr="f854e66b-c133-44bb-a807-f0678372597b_size384_w550_h80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88" y="1524000"/>
            <a:ext cx="3213100" cy="505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1639888" y="4652963"/>
            <a:ext cx="4386263" cy="2159000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鉴真东渡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___,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传播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朝文化。  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1575" y="4652963"/>
            <a:ext cx="4381500" cy="2159000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2.___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西游天竺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在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游学。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6805" name="组合 18438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807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说交往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文化使者</a:t>
              </a:r>
              <a:endPara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62810" y="2453005"/>
            <a:ext cx="70910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defRPr/>
            </a:pPr>
            <a:r>
              <a:rPr lang="zh-CN" altLang="en-US" sz="7200" b="1" spc="272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第三篇：赏文化</a:t>
            </a:r>
            <a:endParaRPr lang="zh-CN" altLang="en-US" sz="7200" b="1" spc="2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49" name="图片 3" descr="16286437_20160317102638096898138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852988"/>
            <a:ext cx="9158288" cy="20875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7"/>
          <p:cNvGrpSpPr/>
          <p:nvPr/>
        </p:nvGrpSpPr>
        <p:grpSpPr>
          <a:xfrm>
            <a:off x="1847850" y="1484313"/>
            <a:ext cx="8362950" cy="3349625"/>
            <a:chOff x="511" y="2338"/>
            <a:chExt cx="13170" cy="5275"/>
          </a:xfrm>
        </p:grpSpPr>
        <p:pic>
          <p:nvPicPr>
            <p:cNvPr id="78851" name="图片 4" descr="u=2272726664,1243233824&amp;fm=23&amp;gp=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" y="2453"/>
              <a:ext cx="3905" cy="5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852" name="图片 5" descr="u=2862666408,4249709562&amp;fm=23&amp;gp=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1" y="2338"/>
              <a:ext cx="4000" cy="52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853" name="图片 6" descr="u=2055884789,2725785840&amp;fm=23&amp;gp=0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9" y="2454"/>
              <a:ext cx="3863" cy="51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圆角矩形 8"/>
          <p:cNvSpPr/>
          <p:nvPr/>
        </p:nvSpPr>
        <p:spPr>
          <a:xfrm>
            <a:off x="1631950" y="4797425"/>
            <a:ext cx="2663825" cy="2079625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诗仙李白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豪迈奔放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清新飘逸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56138" y="4797425"/>
            <a:ext cx="2662238" cy="2079625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诗圣杜甫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沉郁悲怆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语言凝重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608888" y="4797425"/>
            <a:ext cx="2662238" cy="2079625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白居易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直如白话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通俗易懂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8857" name="组合 19466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859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赏文化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诗坛三杰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30"/>
          <p:cNvGrpSpPr/>
          <p:nvPr/>
        </p:nvGrpSpPr>
        <p:grpSpPr>
          <a:xfrm>
            <a:off x="2436813" y="1562100"/>
            <a:ext cx="4764087" cy="1890713"/>
            <a:chOff x="2325" y="0"/>
            <a:chExt cx="6008" cy="2452"/>
          </a:xfrm>
        </p:grpSpPr>
        <p:sp>
          <p:nvSpPr>
            <p:cNvPr id="45058" name="椭圆 3093"/>
            <p:cNvSpPr/>
            <p:nvPr/>
          </p:nvSpPr>
          <p:spPr>
            <a:xfrm>
              <a:off x="2325" y="0"/>
              <a:ext cx="2380" cy="245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59" name="椭圆 3094"/>
            <p:cNvSpPr/>
            <p:nvPr/>
          </p:nvSpPr>
          <p:spPr>
            <a:xfrm>
              <a:off x="5953" y="0"/>
              <a:ext cx="2380" cy="245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5060" name="标题 1"/>
          <p:cNvSpPr>
            <a:spLocks noGrp="1"/>
          </p:cNvSpPr>
          <p:nvPr>
            <p:ph type="title"/>
          </p:nvPr>
        </p:nvSpPr>
        <p:spPr>
          <a:xfrm>
            <a:off x="596265" y="250190"/>
            <a:ext cx="4321810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7200" b="1" dirty="0">
                <a:solidFill>
                  <a:srgbClr val="FF0000"/>
                </a:solidFill>
              </a:rPr>
              <a:t>隋唐时期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4750" y="1913887"/>
            <a:ext cx="752856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2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繁荣与开放的时代</a:t>
            </a:r>
            <a:endParaRPr kumimoji="0" lang="zh-CN" altLang="en-US" sz="72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5603"/>
          <p:cNvGrpSpPr/>
          <p:nvPr/>
        </p:nvGrpSpPr>
        <p:grpSpPr>
          <a:xfrm>
            <a:off x="957263" y="3880485"/>
            <a:ext cx="8789988" cy="2351695"/>
            <a:chOff x="-194" y="0"/>
            <a:chExt cx="5537" cy="869"/>
          </a:xfrm>
        </p:grpSpPr>
        <p:sp>
          <p:nvSpPr>
            <p:cNvPr id="5" name="圆角矩形 4"/>
            <p:cNvSpPr/>
            <p:nvPr/>
          </p:nvSpPr>
          <p:spPr>
            <a:xfrm>
              <a:off x="295" y="0"/>
              <a:ext cx="5048" cy="86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4" name="标题 15365"/>
            <p:cNvSpPr/>
            <p:nvPr/>
          </p:nvSpPr>
          <p:spPr>
            <a:xfrm>
              <a:off x="-194" y="0"/>
              <a:ext cx="5184" cy="8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5400" b="1" dirty="0">
                  <a:latin typeface="Arial" panose="020B0604020202020204" pitchFamily="34" charset="0"/>
                  <a:ea typeface="宋体" panose="02010600030101010101" pitchFamily="2" charset="-122"/>
                </a:rPr>
                <a:t>时代特征</a:t>
              </a: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___</a:t>
              </a:r>
              <a:r>
                <a:rPr lang="zh-CN" altLang="en-US" sz="54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、</a:t>
              </a: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___</a:t>
              </a:r>
              <a:endParaRPr lang="en-US" altLang="zh-CN" sz="54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4" name="图片 3" descr="16286437_20160317102638096898138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852988"/>
            <a:ext cx="9158288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1408113" y="5435600"/>
            <a:ext cx="3130550" cy="1684338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颜真卿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《颜氏家庙碑》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540250" y="5473700"/>
            <a:ext cx="3217863" cy="1466850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欧阳询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《九成宫醴泉碑铭》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58113" y="5435600"/>
            <a:ext cx="3073400" cy="1562100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柳公权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《玄秘塔碑》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9878" name="组合 19466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880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赏文化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书法名家</a:t>
              </a:r>
              <a:endPara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9881" name="图片 2" descr="12_20170405134057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5538"/>
            <a:ext cx="2898775" cy="431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82" name="图片 3" descr="2648523QAiNyL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75" y="1162050"/>
            <a:ext cx="3335338" cy="427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83" name="图片 5" descr="t0101ef3d98283ec6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13" y="1162050"/>
            <a:ext cx="2824162" cy="43116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7" name="图片 3" descr="16286437_20160317102638096898138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852988"/>
            <a:ext cx="9158288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1355725" y="5435600"/>
            <a:ext cx="4803775" cy="1684338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阎立本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《步辇图》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54750" y="5435600"/>
            <a:ext cx="4427538" cy="1684338"/>
          </a:xfrm>
          <a:prstGeom prst="roundRect">
            <a:avLst/>
          </a:prstGeom>
          <a:gradFill>
            <a:gsLst>
              <a:gs pos="0">
                <a:srgbClr val="FDFC8F"/>
              </a:gs>
              <a:gs pos="100000">
                <a:srgbClr val="FF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吴道子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《送子天王图》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0900" name="组合 19466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902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赏文化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绘画名家</a:t>
              </a:r>
              <a:endPara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80903" name="图片 61441" descr="bnt"/>
          <p:cNvPicPr>
            <a:picLocks noChangeAspect="1"/>
          </p:cNvPicPr>
          <p:nvPr/>
        </p:nvPicPr>
        <p:blipFill>
          <a:blip r:embed="rId2"/>
          <a:srcRect r="1593" b="3528"/>
          <a:stretch>
            <a:fillRect/>
          </a:stretch>
        </p:blipFill>
        <p:spPr>
          <a:xfrm>
            <a:off x="1524000" y="1279525"/>
            <a:ext cx="4730750" cy="415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4" name="图片 78854" descr="送子天王图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0" y="1277938"/>
            <a:ext cx="4427538" cy="41576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21" name="图片 4" descr="u=3648414616,2055024239&amp;fm=214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1404938"/>
            <a:ext cx="8774113" cy="5100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22" name="组合 21507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24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赏文化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雕版印刷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21510"/>
          <p:cNvGrpSpPr/>
          <p:nvPr/>
        </p:nvGrpSpPr>
        <p:grpSpPr>
          <a:xfrm>
            <a:off x="1822450" y="4437063"/>
            <a:ext cx="8439150" cy="1439862"/>
            <a:chOff x="295" y="0"/>
            <a:chExt cx="5184" cy="720"/>
          </a:xfrm>
        </p:grpSpPr>
        <p:sp>
          <p:nvSpPr>
            <p:cNvPr id="2" name="圆角矩形 4"/>
            <p:cNvSpPr/>
            <p:nvPr/>
          </p:nvSpPr>
          <p:spPr>
            <a:xfrm>
              <a:off x="443" y="0"/>
              <a:ext cx="4772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27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北宋</a:t>
              </a: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活字印刷术</a:t>
              </a: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毕昇</a:t>
              </a:r>
              <a:endParaRPr lang="zh-CN" alt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1893888" y="2549525"/>
            <a:ext cx="8437562" cy="1438275"/>
            <a:chOff x="583" y="4014"/>
            <a:chExt cx="13288" cy="2266"/>
          </a:xfrm>
        </p:grpSpPr>
        <p:sp>
          <p:nvSpPr>
            <p:cNvPr id="4" name="圆角矩形 4"/>
            <p:cNvSpPr/>
            <p:nvPr/>
          </p:nvSpPr>
          <p:spPr>
            <a:xfrm>
              <a:off x="851" y="4039"/>
              <a:ext cx="12230" cy="223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30" name="标题 15365"/>
            <p:cNvSpPr/>
            <p:nvPr/>
          </p:nvSpPr>
          <p:spPr>
            <a:xfrm>
              <a:off x="583" y="4014"/>
              <a:ext cx="13289" cy="22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隋唐</a:t>
              </a: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雕版印刷</a:t>
              </a: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--《</a:t>
              </a: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金刚经</a:t>
              </a: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》</a:t>
              </a:r>
              <a:endPara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4feb5e5df0f140f79964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1412875"/>
            <a:ext cx="5783263" cy="385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u=3979417325,1338639974&amp;fm=23&amp;gp=0[2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888" y="1341438"/>
            <a:ext cx="2867025" cy="544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u=460172434,1622294216&amp;fm=23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3933825"/>
            <a:ext cx="5722938" cy="285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u=1567594393,984788391&amp;fm=23&amp;gp=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1412875"/>
            <a:ext cx="2890838" cy="550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u=151828938,1937598689&amp;fm=23&amp;gp=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50" y="3933825"/>
            <a:ext cx="5741988" cy="2959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950" name="组合 22535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2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952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赏文化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敦煌飞天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22538"/>
          <p:cNvGrpSpPr/>
          <p:nvPr/>
        </p:nvGrpSpPr>
        <p:grpSpPr>
          <a:xfrm>
            <a:off x="1271588" y="3716338"/>
            <a:ext cx="7154862" cy="1631950"/>
            <a:chOff x="347" y="-2"/>
            <a:chExt cx="5256" cy="356"/>
          </a:xfrm>
        </p:grpSpPr>
        <p:sp>
          <p:nvSpPr>
            <p:cNvPr id="3" name="圆角矩形 4"/>
            <p:cNvSpPr/>
            <p:nvPr/>
          </p:nvSpPr>
          <p:spPr>
            <a:xfrm>
              <a:off x="795" y="0"/>
              <a:ext cx="4211" cy="308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955" name="标题 15365"/>
            <p:cNvSpPr/>
            <p:nvPr/>
          </p:nvSpPr>
          <p:spPr>
            <a:xfrm>
              <a:off x="347" y="-2"/>
              <a:ext cx="5256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en-US" altLang="zh-CN" sz="5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</a:t>
              </a:r>
              <a:r>
                <a:rPr lang="zh-CN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甘肃敦煌莫高窟</a:t>
              </a:r>
              <a:endParaRPr lang="zh-CN" altLang="en-US" sz="48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62810" y="2453005"/>
            <a:ext cx="70910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defRPr/>
            </a:pPr>
            <a:r>
              <a:rPr lang="zh-CN" altLang="en-US" sz="7200" b="1" spc="272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第四篇：展未来</a:t>
            </a:r>
            <a:endParaRPr lang="zh-CN" altLang="en-US" sz="7200" b="1" spc="2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6017" name="组合 4"/>
          <p:cNvGrpSpPr/>
          <p:nvPr/>
        </p:nvGrpSpPr>
        <p:grpSpPr>
          <a:xfrm>
            <a:off x="2038350" y="1103313"/>
            <a:ext cx="8199438" cy="4546600"/>
            <a:chOff x="1469" y="1320"/>
            <a:chExt cx="10890" cy="6636"/>
          </a:xfrm>
        </p:grpSpPr>
        <p:cxnSp>
          <p:nvCxnSpPr>
            <p:cNvPr id="86018" name="直接箭头连接符 2"/>
            <p:cNvCxnSpPr/>
            <p:nvPr/>
          </p:nvCxnSpPr>
          <p:spPr>
            <a:xfrm>
              <a:off x="1469" y="7912"/>
              <a:ext cx="10891" cy="8"/>
            </a:xfrm>
            <a:prstGeom prst="straightConnector1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6019" name="直接箭头连接符 3"/>
            <p:cNvCxnSpPr/>
            <p:nvPr/>
          </p:nvCxnSpPr>
          <p:spPr>
            <a:xfrm flipV="1">
              <a:off x="1492" y="1320"/>
              <a:ext cx="68" cy="6637"/>
            </a:xfrm>
            <a:prstGeom prst="straightConnector1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86020" name="组合 43"/>
          <p:cNvGrpSpPr/>
          <p:nvPr/>
        </p:nvGrpSpPr>
        <p:grpSpPr>
          <a:xfrm>
            <a:off x="1831975" y="1851025"/>
            <a:ext cx="10228263" cy="6223000"/>
            <a:chOff x="486" y="2914"/>
            <a:chExt cx="16106" cy="9800"/>
          </a:xfrm>
        </p:grpSpPr>
        <p:sp>
          <p:nvSpPr>
            <p:cNvPr id="86021" name="TextBox 19"/>
            <p:cNvSpPr txBox="1"/>
            <p:nvPr/>
          </p:nvSpPr>
          <p:spPr>
            <a:xfrm>
              <a:off x="12213" y="7818"/>
              <a:ext cx="4379" cy="72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朱温代唐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22" name="TextBox 19"/>
            <p:cNvSpPr txBox="1"/>
            <p:nvPr/>
          </p:nvSpPr>
          <p:spPr>
            <a:xfrm>
              <a:off x="11072" y="6187"/>
              <a:ext cx="2652" cy="72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黄巢起义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23" name="TextBox 19"/>
            <p:cNvSpPr txBox="1"/>
            <p:nvPr/>
          </p:nvSpPr>
          <p:spPr>
            <a:xfrm>
              <a:off x="9714" y="4411"/>
              <a:ext cx="2395" cy="72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安史之乱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86024" name="组合 12"/>
            <p:cNvGrpSpPr/>
            <p:nvPr/>
          </p:nvGrpSpPr>
          <p:grpSpPr>
            <a:xfrm>
              <a:off x="810" y="3960"/>
              <a:ext cx="12150" cy="4920"/>
              <a:chOff x="810" y="3960"/>
              <a:chExt cx="12150" cy="4920"/>
            </a:xfrm>
          </p:grpSpPr>
          <p:cxnSp>
            <p:nvCxnSpPr>
              <p:cNvPr id="86025" name="直接连接符 9"/>
              <p:cNvCxnSpPr/>
              <p:nvPr/>
            </p:nvCxnSpPr>
            <p:spPr>
              <a:xfrm flipV="1">
                <a:off x="810" y="3960"/>
                <a:ext cx="7590" cy="489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26" name="直接连接符 10"/>
              <p:cNvCxnSpPr/>
              <p:nvPr/>
            </p:nvCxnSpPr>
            <p:spPr>
              <a:xfrm>
                <a:off x="8400" y="3960"/>
                <a:ext cx="4560" cy="49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027" name="椭圆 16"/>
            <p:cNvSpPr/>
            <p:nvPr/>
          </p:nvSpPr>
          <p:spPr>
            <a:xfrm>
              <a:off x="12738" y="8520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28" name="椭圆 17"/>
            <p:cNvSpPr/>
            <p:nvPr/>
          </p:nvSpPr>
          <p:spPr>
            <a:xfrm>
              <a:off x="10731" y="6473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29" name="椭圆 18"/>
            <p:cNvSpPr/>
            <p:nvPr/>
          </p:nvSpPr>
          <p:spPr>
            <a:xfrm>
              <a:off x="9294" y="4892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30" name="椭圆 19"/>
            <p:cNvSpPr/>
            <p:nvPr/>
          </p:nvSpPr>
          <p:spPr>
            <a:xfrm>
              <a:off x="8221" y="3760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31" name="椭圆 20"/>
            <p:cNvSpPr/>
            <p:nvPr/>
          </p:nvSpPr>
          <p:spPr>
            <a:xfrm>
              <a:off x="5784" y="5406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32" name="椭圆 21"/>
            <p:cNvSpPr/>
            <p:nvPr/>
          </p:nvSpPr>
          <p:spPr>
            <a:xfrm>
              <a:off x="3560" y="6833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33" name="椭圆 22"/>
            <p:cNvSpPr/>
            <p:nvPr/>
          </p:nvSpPr>
          <p:spPr>
            <a:xfrm>
              <a:off x="698" y="8674"/>
              <a:ext cx="360" cy="1121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square" lIns="91440" tIns="45720" rIns="91440" bIns="45720" anchor="t">
              <a:spAutoFit/>
            </a:bodyPr>
            <a:p>
              <a:pPr>
                <a:spcBef>
                  <a:spcPct val="50000"/>
                </a:spcBef>
                <a:buSzTx/>
              </a:pPr>
              <a:endParaRPr lang="zh-CN" altLang="en-US" sz="3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034" name="TextBox 19"/>
            <p:cNvSpPr txBox="1"/>
            <p:nvPr/>
          </p:nvSpPr>
          <p:spPr>
            <a:xfrm>
              <a:off x="837" y="7818"/>
              <a:ext cx="2279" cy="72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唐朝建立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35" name="TextBox 19"/>
            <p:cNvSpPr txBox="1"/>
            <p:nvPr/>
          </p:nvSpPr>
          <p:spPr>
            <a:xfrm>
              <a:off x="7267" y="2914"/>
              <a:ext cx="2551" cy="72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开元盛世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36" name="TextBox 19"/>
            <p:cNvSpPr txBox="1"/>
            <p:nvPr/>
          </p:nvSpPr>
          <p:spPr>
            <a:xfrm>
              <a:off x="3920" y="4120"/>
              <a:ext cx="2373" cy="1307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政启开元，治宏贞观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cxnSp>
          <p:nvCxnSpPr>
            <p:cNvPr id="86037" name="直接连接符 30"/>
            <p:cNvCxnSpPr>
              <a:stCxn id="86032" idx="4"/>
            </p:cNvCxnSpPr>
            <p:nvPr/>
          </p:nvCxnSpPr>
          <p:spPr>
            <a:xfrm>
              <a:off x="3740" y="7954"/>
              <a:ext cx="1" cy="165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38" name="直接连接符 31"/>
            <p:cNvCxnSpPr>
              <a:stCxn id="86032" idx="4"/>
            </p:cNvCxnSpPr>
            <p:nvPr/>
          </p:nvCxnSpPr>
          <p:spPr>
            <a:xfrm>
              <a:off x="3739" y="7954"/>
              <a:ext cx="37" cy="311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39" name="直接连接符 32"/>
            <p:cNvCxnSpPr>
              <a:stCxn id="86032" idx="4"/>
            </p:cNvCxnSpPr>
            <p:nvPr/>
          </p:nvCxnSpPr>
          <p:spPr>
            <a:xfrm>
              <a:off x="3739" y="7954"/>
              <a:ext cx="0" cy="47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40" name="直接连接符 33"/>
            <p:cNvCxnSpPr>
              <a:stCxn id="86032" idx="4"/>
            </p:cNvCxnSpPr>
            <p:nvPr/>
          </p:nvCxnSpPr>
          <p:spPr>
            <a:xfrm>
              <a:off x="3740" y="7954"/>
              <a:ext cx="6" cy="36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41" name="直接连接符 34"/>
            <p:cNvCxnSpPr>
              <a:stCxn id="86028" idx="4"/>
            </p:cNvCxnSpPr>
            <p:nvPr/>
          </p:nvCxnSpPr>
          <p:spPr>
            <a:xfrm>
              <a:off x="10911" y="7594"/>
              <a:ext cx="0" cy="206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042" name="TextBox 19"/>
            <p:cNvSpPr txBox="1"/>
            <p:nvPr/>
          </p:nvSpPr>
          <p:spPr>
            <a:xfrm>
              <a:off x="3197" y="9034"/>
              <a:ext cx="437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唐太宗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43" name="TextBox 19"/>
            <p:cNvSpPr txBox="1"/>
            <p:nvPr/>
          </p:nvSpPr>
          <p:spPr>
            <a:xfrm>
              <a:off x="5275" y="9034"/>
              <a:ext cx="437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武则天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44" name="TextBox 19"/>
            <p:cNvSpPr txBox="1"/>
            <p:nvPr/>
          </p:nvSpPr>
          <p:spPr>
            <a:xfrm>
              <a:off x="486" y="9034"/>
              <a:ext cx="285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618</a:t>
              </a:r>
              <a:r>
                <a:rPr lang="zh-CN" altLang="en-US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年唐高祖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45" name="TextBox 19"/>
            <p:cNvSpPr txBox="1"/>
            <p:nvPr/>
          </p:nvSpPr>
          <p:spPr>
            <a:xfrm>
              <a:off x="7576" y="9034"/>
              <a:ext cx="437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唐玄宗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6046" name="TextBox 19"/>
            <p:cNvSpPr txBox="1"/>
            <p:nvPr/>
          </p:nvSpPr>
          <p:spPr>
            <a:xfrm>
              <a:off x="11955" y="8898"/>
              <a:ext cx="437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907</a:t>
              </a:r>
              <a:r>
                <a:rPr lang="zh-CN" altLang="en-US" b="1" dirty="0">
                  <a:latin typeface="Arial" panose="020B0604020202020204" pitchFamily="34" charset="0"/>
                  <a:ea typeface="新宋体" panose="02010609030101010101" charset="-122"/>
                  <a:sym typeface="宋体" panose="02010600030101010101" pitchFamily="2" charset="-122"/>
                </a:rPr>
                <a:t>年</a:t>
              </a:r>
              <a:endParaRPr lang="zh-CN" altLang="en-US" b="1" dirty="0"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 bwMode="auto">
          <a:xfrm>
            <a:off x="4013200" y="790575"/>
            <a:ext cx="5102225" cy="755650"/>
          </a:xfrm>
          <a:prstGeom prst="rect">
            <a:avLst/>
          </a:prstGeom>
          <a:solidFill>
            <a:schemeClr val="accent4">
              <a:lumMod val="50000"/>
              <a:alpha val="6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唐朝兴亡过程</a:t>
            </a:r>
            <a:endParaRPr kumimoji="1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86048" name="TextBox 19"/>
          <p:cNvSpPr txBox="1"/>
          <p:nvPr/>
        </p:nvSpPr>
        <p:spPr>
          <a:xfrm>
            <a:off x="2565400" y="3836988"/>
            <a:ext cx="1447800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charset="-122"/>
                <a:sym typeface="宋体" panose="02010600030101010101" pitchFamily="2" charset="-122"/>
              </a:rPr>
              <a:t>贞观之治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1720850" y="1169988"/>
            <a:ext cx="2073275" cy="1970088"/>
          </a:xfrm>
          <a:prstGeom prst="ellipse">
            <a:avLst/>
          </a:prstGeom>
          <a:solidFill>
            <a:srgbClr val="FFFFFF"/>
          </a:solidFill>
          <a:ln w="85725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安史之乱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895725" y="1724025"/>
            <a:ext cx="868363" cy="661988"/>
          </a:xfrm>
          <a:prstGeom prst="rightArrow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64100" y="1169988"/>
            <a:ext cx="2073275" cy="1970088"/>
          </a:xfrm>
          <a:prstGeom prst="ellipse">
            <a:avLst/>
          </a:prstGeom>
          <a:solidFill>
            <a:srgbClr val="FFFFFF"/>
          </a:solidFill>
          <a:ln w="85725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唐朝衰亡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7145338" y="1724025"/>
            <a:ext cx="869950" cy="661988"/>
          </a:xfrm>
          <a:prstGeom prst="rightArrow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29600" y="1270000"/>
            <a:ext cx="2073275" cy="1970088"/>
          </a:xfrm>
          <a:prstGeom prst="ellipse">
            <a:avLst/>
          </a:prstGeom>
          <a:solidFill>
            <a:srgbClr val="FFFFFF"/>
          </a:solidFill>
          <a:ln w="85725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五代十国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87047" name="Text Box 25"/>
          <p:cNvSpPr txBox="1"/>
          <p:nvPr/>
        </p:nvSpPr>
        <p:spPr>
          <a:xfrm>
            <a:off x="1720850" y="3344863"/>
            <a:ext cx="89217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8" name="Text Box 25"/>
          <p:cNvSpPr txBox="1"/>
          <p:nvPr/>
        </p:nvSpPr>
        <p:spPr>
          <a:xfrm>
            <a:off x="8996363" y="4470400"/>
            <a:ext cx="985837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评价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9" name="Text Box 25"/>
          <p:cNvSpPr txBox="1"/>
          <p:nvPr/>
        </p:nvSpPr>
        <p:spPr>
          <a:xfrm>
            <a:off x="1720850" y="4468813"/>
            <a:ext cx="89217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50" name="Text Box 25"/>
          <p:cNvSpPr txBox="1"/>
          <p:nvPr/>
        </p:nvSpPr>
        <p:spPr>
          <a:xfrm>
            <a:off x="1720850" y="5046663"/>
            <a:ext cx="89217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人物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51" name="Text Box 25"/>
          <p:cNvSpPr txBox="1"/>
          <p:nvPr/>
        </p:nvSpPr>
        <p:spPr>
          <a:xfrm>
            <a:off x="5159375" y="3344863"/>
            <a:ext cx="1452563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沉重打击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52" name="Text Box 25"/>
          <p:cNvSpPr txBox="1"/>
          <p:nvPr/>
        </p:nvSpPr>
        <p:spPr>
          <a:xfrm>
            <a:off x="1720850" y="5670550"/>
            <a:ext cx="89217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17800" y="3240088"/>
            <a:ext cx="23431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朝政腐败；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矛盾尖锐；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节度使膨胀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17800" y="4543425"/>
            <a:ext cx="2146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755-763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17800" y="5537200"/>
            <a:ext cx="223361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破坏经济；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由盛转衰；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藩镇割据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17800" y="5076825"/>
            <a:ext cx="2441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安禄山、史思明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57" name="Text Box 25"/>
          <p:cNvSpPr txBox="1"/>
          <p:nvPr/>
        </p:nvSpPr>
        <p:spPr>
          <a:xfrm>
            <a:off x="8996363" y="3373438"/>
            <a:ext cx="89217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实质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58" name="Text Box 25"/>
          <p:cNvSpPr txBox="1"/>
          <p:nvPr/>
        </p:nvSpPr>
        <p:spPr>
          <a:xfrm>
            <a:off x="5159375" y="4470400"/>
            <a:ext cx="1452563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唐朝灭亡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73850" y="3375025"/>
            <a:ext cx="22336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黄巢起义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73850" y="4470400"/>
            <a:ext cx="202088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907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年，朱温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建立后梁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19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8065" name="组合 25603"/>
          <p:cNvGrpSpPr/>
          <p:nvPr/>
        </p:nvGrpSpPr>
        <p:grpSpPr>
          <a:xfrm>
            <a:off x="1992313" y="0"/>
            <a:ext cx="8229600" cy="1143000"/>
            <a:chOff x="295" y="0"/>
            <a:chExt cx="5184" cy="720"/>
          </a:xfrm>
        </p:grpSpPr>
        <p:sp>
          <p:nvSpPr>
            <p:cNvPr id="5" name="圆角矩形 4"/>
            <p:cNvSpPr/>
            <p:nvPr/>
          </p:nvSpPr>
          <p:spPr>
            <a:xfrm>
              <a:off x="794" y="0"/>
              <a:ext cx="4211" cy="70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067" name="标题 15365"/>
            <p:cNvSpPr/>
            <p:nvPr/>
          </p:nvSpPr>
          <p:spPr>
            <a:xfrm>
              <a:off x="295" y="0"/>
              <a:ext cx="518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展未来</a:t>
              </a:r>
              <a:r>
                <a:rPr lang="en-US" altLang="zh-CN" sz="7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---</a:t>
              </a:r>
              <a:r>
                <a:rPr lang="zh-CN" alt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学史明智</a:t>
              </a:r>
              <a:endPara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8068" name="矩形 25608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9" name="矩形 2561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8070" name="图片 25612" descr="005WpCatgw1f26sgjxfb3j30ba06ot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413" y="1341438"/>
            <a:ext cx="8567737" cy="551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4"/>
          <p:cNvSpPr/>
          <p:nvPr/>
        </p:nvSpPr>
        <p:spPr>
          <a:xfrm>
            <a:off x="2927350" y="2924175"/>
            <a:ext cx="6192838" cy="2449513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以史为镜，可以知兴替。隋唐的繁荣开放和兴亡更替对今天的现代化建设有何启示？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617" name="椭圆 3"/>
          <p:cNvSpPr/>
          <p:nvPr/>
        </p:nvSpPr>
        <p:spPr>
          <a:xfrm>
            <a:off x="2566988" y="1052513"/>
            <a:ext cx="1800225" cy="19208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维护祖国统一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8" name="椭圆 3"/>
          <p:cNvSpPr/>
          <p:nvPr/>
        </p:nvSpPr>
        <p:spPr>
          <a:xfrm>
            <a:off x="4224338" y="1125538"/>
            <a:ext cx="1800225" cy="19208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加强民族团结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9" name="椭圆 3"/>
          <p:cNvSpPr/>
          <p:nvPr/>
        </p:nvSpPr>
        <p:spPr>
          <a:xfrm>
            <a:off x="5880100" y="1125538"/>
            <a:ext cx="1800225" cy="19208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坚持对外开放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20" name="椭圆 3"/>
          <p:cNvSpPr/>
          <p:nvPr/>
        </p:nvSpPr>
        <p:spPr>
          <a:xfrm>
            <a:off x="7608888" y="1125538"/>
            <a:ext cx="1800225" cy="19208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发展科技教育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21" name="椭圆 3"/>
          <p:cNvSpPr/>
          <p:nvPr/>
        </p:nvSpPr>
        <p:spPr>
          <a:xfrm>
            <a:off x="2495550" y="5229225"/>
            <a:ext cx="1582738" cy="16287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发展经济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22" name="椭圆 3"/>
          <p:cNvSpPr/>
          <p:nvPr/>
        </p:nvSpPr>
        <p:spPr>
          <a:xfrm>
            <a:off x="3863975" y="5229225"/>
            <a:ext cx="1584325" cy="16287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重视人才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23" name="椭圆 3"/>
          <p:cNvSpPr/>
          <p:nvPr/>
        </p:nvSpPr>
        <p:spPr>
          <a:xfrm>
            <a:off x="5303838" y="5229225"/>
            <a:ext cx="1584325" cy="16287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关注民生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24" name="椭圆 3"/>
          <p:cNvSpPr/>
          <p:nvPr/>
        </p:nvSpPr>
        <p:spPr>
          <a:xfrm>
            <a:off x="6743700" y="5229225"/>
            <a:ext cx="1584325" cy="16287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戒奢从简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25" name="椭圆 3"/>
          <p:cNvSpPr/>
          <p:nvPr/>
        </p:nvSpPr>
        <p:spPr>
          <a:xfrm>
            <a:off x="8112125" y="5229225"/>
            <a:ext cx="1584325" cy="1628775"/>
          </a:xfrm>
          <a:prstGeom prst="ellipse">
            <a:avLst/>
          </a:prstGeom>
          <a:solidFill>
            <a:schemeClr val="bg1"/>
          </a:solidFill>
          <a:ln w="857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注重创新</a:t>
            </a:r>
            <a:endParaRPr lang="zh-CN" altLang="en-US" sz="36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太阳形 2"/>
          <p:cNvSpPr/>
          <p:nvPr/>
        </p:nvSpPr>
        <p:spPr>
          <a:xfrm>
            <a:off x="3073400" y="3251200"/>
            <a:ext cx="439738" cy="501650"/>
          </a:xfrm>
          <a:prstGeom prst="sun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bldLvl="0" animBg="1"/>
      <p:bldP spid="25618" grpId="0" bldLvl="0" animBg="1"/>
      <p:bldP spid="25619" grpId="0" bldLvl="0" animBg="1"/>
      <p:bldP spid="25620" grpId="0" bldLvl="0" animBg="1"/>
      <p:bldP spid="25621" grpId="0" bldLvl="0" animBg="1"/>
      <p:bldP spid="25622" grpId="0" bldLvl="0" animBg="1"/>
      <p:bldP spid="25623" grpId="0" bldLvl="0" animBg="1"/>
      <p:bldP spid="25624" grpId="0" bldLvl="0" animBg="1"/>
      <p:bldP spid="2562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未知"/>
          <p:cNvSpPr/>
          <p:nvPr/>
        </p:nvSpPr>
        <p:spPr>
          <a:xfrm>
            <a:off x="3125788" y="2995613"/>
            <a:ext cx="487362" cy="225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130" h="60">
                <a:moveTo>
                  <a:pt x="3" y="11"/>
                </a:moveTo>
                <a:cubicBezTo>
                  <a:pt x="0" y="40"/>
                  <a:pt x="27" y="60"/>
                  <a:pt x="61" y="60"/>
                </a:cubicBezTo>
                <a:cubicBezTo>
                  <a:pt x="97" y="60"/>
                  <a:pt x="130" y="46"/>
                  <a:pt x="129" y="22"/>
                </a:cubicBezTo>
                <a:cubicBezTo>
                  <a:pt x="129" y="12"/>
                  <a:pt x="122" y="6"/>
                  <a:pt x="118" y="4"/>
                </a:cubicBezTo>
                <a:cubicBezTo>
                  <a:pt x="116" y="2"/>
                  <a:pt x="114" y="1"/>
                  <a:pt x="112" y="2"/>
                </a:cubicBezTo>
                <a:cubicBezTo>
                  <a:pt x="111" y="2"/>
                  <a:pt x="114" y="4"/>
                  <a:pt x="115" y="5"/>
                </a:cubicBezTo>
                <a:cubicBezTo>
                  <a:pt x="118" y="10"/>
                  <a:pt x="119" y="16"/>
                  <a:pt x="118" y="21"/>
                </a:cubicBezTo>
                <a:cubicBezTo>
                  <a:pt x="117" y="42"/>
                  <a:pt x="94" y="56"/>
                  <a:pt x="61" y="56"/>
                </a:cubicBezTo>
                <a:cubicBezTo>
                  <a:pt x="31" y="54"/>
                  <a:pt x="6" y="37"/>
                  <a:pt x="9" y="12"/>
                </a:cubicBezTo>
                <a:cubicBezTo>
                  <a:pt x="10" y="8"/>
                  <a:pt x="11" y="4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3"/>
                  <a:pt x="3" y="7"/>
                  <a:pt x="3" y="1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5" name="未知"/>
          <p:cNvSpPr/>
          <p:nvPr/>
        </p:nvSpPr>
        <p:spPr>
          <a:xfrm>
            <a:off x="4006850" y="2565400"/>
            <a:ext cx="585788" cy="21748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56" h="58">
                <a:moveTo>
                  <a:pt x="83" y="0"/>
                </a:moveTo>
                <a:cubicBezTo>
                  <a:pt x="49" y="0"/>
                  <a:pt x="22" y="14"/>
                  <a:pt x="9" y="32"/>
                </a:cubicBezTo>
                <a:cubicBezTo>
                  <a:pt x="4" y="38"/>
                  <a:pt x="1" y="45"/>
                  <a:pt x="1" y="51"/>
                </a:cubicBezTo>
                <a:cubicBezTo>
                  <a:pt x="0" y="55"/>
                  <a:pt x="1" y="58"/>
                  <a:pt x="2" y="58"/>
                </a:cubicBezTo>
                <a:cubicBezTo>
                  <a:pt x="3" y="58"/>
                  <a:pt x="3" y="55"/>
                  <a:pt x="4" y="50"/>
                </a:cubicBezTo>
                <a:cubicBezTo>
                  <a:pt x="7" y="44"/>
                  <a:pt x="9" y="40"/>
                  <a:pt x="13" y="35"/>
                </a:cubicBezTo>
                <a:cubicBezTo>
                  <a:pt x="26" y="20"/>
                  <a:pt x="51" y="7"/>
                  <a:pt x="82" y="7"/>
                </a:cubicBezTo>
                <a:cubicBezTo>
                  <a:pt x="124" y="7"/>
                  <a:pt x="149" y="27"/>
                  <a:pt x="147" y="50"/>
                </a:cubicBezTo>
                <a:cubicBezTo>
                  <a:pt x="150" y="50"/>
                  <a:pt x="152" y="50"/>
                  <a:pt x="155" y="50"/>
                </a:cubicBezTo>
                <a:cubicBezTo>
                  <a:pt x="156" y="18"/>
                  <a:pt x="125" y="0"/>
                  <a:pt x="83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未知"/>
          <p:cNvSpPr/>
          <p:nvPr/>
        </p:nvSpPr>
        <p:spPr>
          <a:xfrm>
            <a:off x="3144838" y="2752725"/>
            <a:ext cx="1444625" cy="24288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385" h="65">
                <a:moveTo>
                  <a:pt x="377" y="0"/>
                </a:moveTo>
                <a:cubicBezTo>
                  <a:pt x="377" y="1"/>
                  <a:pt x="377" y="2"/>
                  <a:pt x="377" y="2"/>
                </a:cubicBezTo>
                <a:cubicBezTo>
                  <a:pt x="372" y="28"/>
                  <a:pt x="337" y="40"/>
                  <a:pt x="290" y="37"/>
                </a:cubicBezTo>
                <a:cubicBezTo>
                  <a:pt x="255" y="35"/>
                  <a:pt x="223" y="30"/>
                  <a:pt x="197" y="26"/>
                </a:cubicBezTo>
                <a:cubicBezTo>
                  <a:pt x="168" y="21"/>
                  <a:pt x="134" y="15"/>
                  <a:pt x="106" y="14"/>
                </a:cubicBezTo>
                <a:cubicBezTo>
                  <a:pt x="55" y="13"/>
                  <a:pt x="11" y="32"/>
                  <a:pt x="0" y="65"/>
                </a:cubicBezTo>
                <a:cubicBezTo>
                  <a:pt x="3" y="65"/>
                  <a:pt x="5" y="65"/>
                  <a:pt x="7" y="65"/>
                </a:cubicBezTo>
                <a:cubicBezTo>
                  <a:pt x="19" y="38"/>
                  <a:pt x="57" y="25"/>
                  <a:pt x="100" y="28"/>
                </a:cubicBezTo>
                <a:cubicBezTo>
                  <a:pt x="129" y="29"/>
                  <a:pt x="159" y="35"/>
                  <a:pt x="188" y="41"/>
                </a:cubicBezTo>
                <a:cubicBezTo>
                  <a:pt x="213" y="45"/>
                  <a:pt x="234" y="49"/>
                  <a:pt x="254" y="51"/>
                </a:cubicBezTo>
                <a:cubicBezTo>
                  <a:pt x="256" y="52"/>
                  <a:pt x="259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1" y="53"/>
                  <a:pt x="260" y="53"/>
                  <a:pt x="260" y="54"/>
                </a:cubicBezTo>
                <a:cubicBezTo>
                  <a:pt x="262" y="54"/>
                  <a:pt x="264" y="55"/>
                  <a:pt x="266" y="56"/>
                </a:cubicBezTo>
                <a:cubicBezTo>
                  <a:pt x="267" y="55"/>
                  <a:pt x="269" y="55"/>
                  <a:pt x="270" y="54"/>
                </a:cubicBezTo>
                <a:cubicBezTo>
                  <a:pt x="274" y="53"/>
                  <a:pt x="279" y="54"/>
                  <a:pt x="284" y="54"/>
                </a:cubicBezTo>
                <a:cubicBezTo>
                  <a:pt x="337" y="55"/>
                  <a:pt x="378" y="41"/>
                  <a:pt x="384" y="9"/>
                </a:cubicBezTo>
                <a:cubicBezTo>
                  <a:pt x="384" y="6"/>
                  <a:pt x="385" y="3"/>
                  <a:pt x="385" y="0"/>
                </a:cubicBezTo>
                <a:cubicBezTo>
                  <a:pt x="382" y="0"/>
                  <a:pt x="380" y="0"/>
                  <a:pt x="37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7" name="未知"/>
          <p:cNvSpPr/>
          <p:nvPr/>
        </p:nvSpPr>
        <p:spPr>
          <a:xfrm>
            <a:off x="2770188" y="2954338"/>
            <a:ext cx="1371600" cy="7127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66" h="190">
                <a:moveTo>
                  <a:pt x="147" y="174"/>
                </a:moveTo>
                <a:cubicBezTo>
                  <a:pt x="182" y="165"/>
                  <a:pt x="229" y="146"/>
                  <a:pt x="267" y="111"/>
                </a:cubicBezTo>
                <a:cubicBezTo>
                  <a:pt x="295" y="84"/>
                  <a:pt x="305" y="62"/>
                  <a:pt x="328" y="34"/>
                </a:cubicBezTo>
                <a:cubicBezTo>
                  <a:pt x="342" y="18"/>
                  <a:pt x="356" y="7"/>
                  <a:pt x="366" y="2"/>
                </a:cubicBezTo>
                <a:cubicBezTo>
                  <a:pt x="364" y="1"/>
                  <a:pt x="362" y="0"/>
                  <a:pt x="360" y="0"/>
                </a:cubicBezTo>
                <a:cubicBezTo>
                  <a:pt x="331" y="9"/>
                  <a:pt x="304" y="28"/>
                  <a:pt x="278" y="56"/>
                </a:cubicBezTo>
                <a:cubicBezTo>
                  <a:pt x="247" y="88"/>
                  <a:pt x="234" y="111"/>
                  <a:pt x="203" y="138"/>
                </a:cubicBezTo>
                <a:cubicBezTo>
                  <a:pt x="180" y="157"/>
                  <a:pt x="147" y="170"/>
                  <a:pt x="129" y="173"/>
                </a:cubicBezTo>
                <a:cubicBezTo>
                  <a:pt x="108" y="171"/>
                  <a:pt x="70" y="166"/>
                  <a:pt x="47" y="166"/>
                </a:cubicBezTo>
                <a:cubicBezTo>
                  <a:pt x="26" y="166"/>
                  <a:pt x="4" y="169"/>
                  <a:pt x="2" y="180"/>
                </a:cubicBezTo>
                <a:cubicBezTo>
                  <a:pt x="0" y="190"/>
                  <a:pt x="35" y="190"/>
                  <a:pt x="55" y="189"/>
                </a:cubicBezTo>
                <a:cubicBezTo>
                  <a:pt x="70" y="189"/>
                  <a:pt x="98" y="186"/>
                  <a:pt x="113" y="183"/>
                </a:cubicBezTo>
                <a:cubicBezTo>
                  <a:pt x="116" y="184"/>
                  <a:pt x="120" y="184"/>
                  <a:pt x="124" y="184"/>
                </a:cubicBezTo>
                <a:cubicBezTo>
                  <a:pt x="130" y="178"/>
                  <a:pt x="137" y="173"/>
                  <a:pt x="147" y="17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8" name="未知"/>
          <p:cNvSpPr/>
          <p:nvPr/>
        </p:nvSpPr>
        <p:spPr>
          <a:xfrm>
            <a:off x="3235325" y="3446463"/>
            <a:ext cx="911225" cy="225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3" h="60">
                <a:moveTo>
                  <a:pt x="234" y="4"/>
                </a:moveTo>
                <a:cubicBezTo>
                  <a:pt x="228" y="9"/>
                  <a:pt x="220" y="17"/>
                  <a:pt x="210" y="23"/>
                </a:cubicBezTo>
                <a:cubicBezTo>
                  <a:pt x="179" y="43"/>
                  <a:pt x="150" y="49"/>
                  <a:pt x="104" y="49"/>
                </a:cubicBezTo>
                <a:cubicBezTo>
                  <a:pt x="66" y="49"/>
                  <a:pt x="29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21" y="43"/>
                  <a:pt x="23" y="43"/>
                </a:cubicBezTo>
                <a:cubicBezTo>
                  <a:pt x="13" y="42"/>
                  <a:pt x="6" y="47"/>
                  <a:pt x="0" y="53"/>
                </a:cubicBezTo>
                <a:cubicBezTo>
                  <a:pt x="22" y="56"/>
                  <a:pt x="60" y="60"/>
                  <a:pt x="96" y="60"/>
                </a:cubicBezTo>
                <a:cubicBezTo>
                  <a:pt x="147" y="60"/>
                  <a:pt x="181" y="50"/>
                  <a:pt x="212" y="28"/>
                </a:cubicBezTo>
                <a:cubicBezTo>
                  <a:pt x="221" y="21"/>
                  <a:pt x="231" y="13"/>
                  <a:pt x="237" y="8"/>
                </a:cubicBezTo>
                <a:cubicBezTo>
                  <a:pt x="241" y="5"/>
                  <a:pt x="243" y="2"/>
                  <a:pt x="241" y="1"/>
                </a:cubicBezTo>
                <a:cubicBezTo>
                  <a:pt x="239" y="0"/>
                  <a:pt x="237" y="1"/>
                  <a:pt x="234" y="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9" name="未知"/>
          <p:cNvSpPr>
            <a:spLocks noEditPoints="1"/>
          </p:cNvSpPr>
          <p:nvPr/>
        </p:nvSpPr>
        <p:spPr>
          <a:xfrm>
            <a:off x="4716463" y="3284538"/>
            <a:ext cx="465137" cy="3762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4" h="100">
                <a:moveTo>
                  <a:pt x="121" y="23"/>
                </a:moveTo>
                <a:cubicBezTo>
                  <a:pt x="124" y="14"/>
                  <a:pt x="120" y="4"/>
                  <a:pt x="109" y="3"/>
                </a:cubicBezTo>
                <a:cubicBezTo>
                  <a:pt x="95" y="0"/>
                  <a:pt x="76" y="7"/>
                  <a:pt x="55" y="18"/>
                </a:cubicBezTo>
                <a:cubicBezTo>
                  <a:pt x="44" y="23"/>
                  <a:pt x="35" y="29"/>
                  <a:pt x="29" y="33"/>
                </a:cubicBezTo>
                <a:cubicBezTo>
                  <a:pt x="24" y="37"/>
                  <a:pt x="15" y="45"/>
                  <a:pt x="13" y="46"/>
                </a:cubicBezTo>
                <a:cubicBezTo>
                  <a:pt x="7" y="52"/>
                  <a:pt x="4" y="55"/>
                  <a:pt x="5" y="57"/>
                </a:cubicBezTo>
                <a:cubicBezTo>
                  <a:pt x="6" y="58"/>
                  <a:pt x="8" y="57"/>
                  <a:pt x="10" y="55"/>
                </a:cubicBezTo>
                <a:cubicBezTo>
                  <a:pt x="14" y="52"/>
                  <a:pt x="16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8" y="61"/>
                  <a:pt x="4" y="69"/>
                  <a:pt x="3" y="78"/>
                </a:cubicBezTo>
                <a:cubicBezTo>
                  <a:pt x="0" y="95"/>
                  <a:pt x="13" y="100"/>
                  <a:pt x="25" y="100"/>
                </a:cubicBezTo>
                <a:cubicBezTo>
                  <a:pt x="46" y="98"/>
                  <a:pt x="71" y="80"/>
                  <a:pt x="85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101" y="55"/>
                  <a:pt x="113" y="39"/>
                  <a:pt x="123" y="21"/>
                </a:cubicBezTo>
                <a:cubicBezTo>
                  <a:pt x="123" y="22"/>
                  <a:pt x="122" y="23"/>
                  <a:pt x="121" y="23"/>
                </a:cubicBezTo>
                <a:close/>
                <a:moveTo>
                  <a:pt x="79" y="66"/>
                </a:moveTo>
                <a:cubicBezTo>
                  <a:pt x="64" y="79"/>
                  <a:pt x="44" y="91"/>
                  <a:pt x="33" y="91"/>
                </a:cubicBezTo>
                <a:cubicBezTo>
                  <a:pt x="29" y="91"/>
                  <a:pt x="27" y="90"/>
                  <a:pt x="26" y="86"/>
                </a:cubicBezTo>
                <a:cubicBezTo>
                  <a:pt x="25" y="79"/>
                  <a:pt x="34" y="64"/>
                  <a:pt x="57" y="43"/>
                </a:cubicBezTo>
                <a:cubicBezTo>
                  <a:pt x="76" y="23"/>
                  <a:pt x="96" y="8"/>
                  <a:pt x="107" y="8"/>
                </a:cubicBezTo>
                <a:cubicBezTo>
                  <a:pt x="113" y="8"/>
                  <a:pt x="118" y="11"/>
                  <a:pt x="117" y="18"/>
                </a:cubicBezTo>
                <a:cubicBezTo>
                  <a:pt x="116" y="27"/>
                  <a:pt x="97" y="50"/>
                  <a:pt x="79" y="66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0" name="未知"/>
          <p:cNvSpPr/>
          <p:nvPr/>
        </p:nvSpPr>
        <p:spPr>
          <a:xfrm>
            <a:off x="5319713" y="3295650"/>
            <a:ext cx="333375" cy="3571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9" h="95">
                <a:moveTo>
                  <a:pt x="77" y="35"/>
                </a:moveTo>
                <a:cubicBezTo>
                  <a:pt x="85" y="25"/>
                  <a:pt x="89" y="18"/>
                  <a:pt x="89" y="12"/>
                </a:cubicBezTo>
                <a:cubicBezTo>
                  <a:pt x="89" y="6"/>
                  <a:pt x="86" y="0"/>
                  <a:pt x="75" y="0"/>
                </a:cubicBezTo>
                <a:cubicBezTo>
                  <a:pt x="64" y="0"/>
                  <a:pt x="53" y="6"/>
                  <a:pt x="38" y="18"/>
                </a:cubicBezTo>
                <a:cubicBezTo>
                  <a:pt x="28" y="25"/>
                  <a:pt x="16" y="37"/>
                  <a:pt x="10" y="43"/>
                </a:cubicBezTo>
                <a:cubicBezTo>
                  <a:pt x="3" y="49"/>
                  <a:pt x="0" y="52"/>
                  <a:pt x="1" y="53"/>
                </a:cubicBezTo>
                <a:cubicBezTo>
                  <a:pt x="3" y="55"/>
                  <a:pt x="5" y="53"/>
                  <a:pt x="11" y="48"/>
                </a:cubicBezTo>
                <a:cubicBezTo>
                  <a:pt x="18" y="41"/>
                  <a:pt x="27" y="34"/>
                  <a:pt x="34" y="28"/>
                </a:cubicBezTo>
                <a:cubicBezTo>
                  <a:pt x="41" y="22"/>
                  <a:pt x="49" y="16"/>
                  <a:pt x="56" y="13"/>
                </a:cubicBezTo>
                <a:cubicBezTo>
                  <a:pt x="59" y="11"/>
                  <a:pt x="62" y="10"/>
                  <a:pt x="64" y="12"/>
                </a:cubicBezTo>
                <a:cubicBezTo>
                  <a:pt x="65" y="14"/>
                  <a:pt x="64" y="17"/>
                  <a:pt x="60" y="22"/>
                </a:cubicBezTo>
                <a:cubicBezTo>
                  <a:pt x="54" y="29"/>
                  <a:pt x="44" y="42"/>
                  <a:pt x="38" y="50"/>
                </a:cubicBezTo>
                <a:cubicBezTo>
                  <a:pt x="29" y="61"/>
                  <a:pt x="18" y="80"/>
                  <a:pt x="14" y="87"/>
                </a:cubicBezTo>
                <a:cubicBezTo>
                  <a:pt x="10" y="94"/>
                  <a:pt x="13" y="95"/>
                  <a:pt x="21" y="95"/>
                </a:cubicBezTo>
                <a:cubicBezTo>
                  <a:pt x="27" y="95"/>
                  <a:pt x="30" y="94"/>
                  <a:pt x="35" y="90"/>
                </a:cubicBezTo>
                <a:cubicBezTo>
                  <a:pt x="37" y="89"/>
                  <a:pt x="38" y="88"/>
                  <a:pt x="40" y="87"/>
                </a:cubicBezTo>
                <a:cubicBezTo>
                  <a:pt x="43" y="80"/>
                  <a:pt x="48" y="73"/>
                  <a:pt x="54" y="67"/>
                </a:cubicBezTo>
                <a:cubicBezTo>
                  <a:pt x="60" y="58"/>
                  <a:pt x="70" y="45"/>
                  <a:pt x="77" y="3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1" name="未知"/>
          <p:cNvSpPr/>
          <p:nvPr/>
        </p:nvSpPr>
        <p:spPr>
          <a:xfrm>
            <a:off x="5470525" y="3295650"/>
            <a:ext cx="501650" cy="3270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34" h="87">
                <a:moveTo>
                  <a:pt x="122" y="0"/>
                </a:moveTo>
                <a:cubicBezTo>
                  <a:pt x="106" y="0"/>
                  <a:pt x="82" y="15"/>
                  <a:pt x="63" y="29"/>
                </a:cubicBezTo>
                <a:cubicBezTo>
                  <a:pt x="43" y="43"/>
                  <a:pt x="25" y="59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3" y="68"/>
                  <a:pt x="14" y="67"/>
                </a:cubicBezTo>
                <a:cubicBezTo>
                  <a:pt x="8" y="73"/>
                  <a:pt x="3" y="80"/>
                  <a:pt x="0" y="87"/>
                </a:cubicBezTo>
                <a:cubicBezTo>
                  <a:pt x="21" y="70"/>
                  <a:pt x="34" y="58"/>
                  <a:pt x="57" y="41"/>
                </a:cubicBezTo>
                <a:cubicBezTo>
                  <a:pt x="74" y="27"/>
                  <a:pt x="89" y="18"/>
                  <a:pt x="99" y="13"/>
                </a:cubicBezTo>
                <a:cubicBezTo>
                  <a:pt x="105" y="10"/>
                  <a:pt x="111" y="8"/>
                  <a:pt x="114" y="9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21" y="10"/>
                  <a:pt x="127" y="6"/>
                  <a:pt x="134" y="3"/>
                </a:cubicBezTo>
                <a:cubicBezTo>
                  <a:pt x="131" y="1"/>
                  <a:pt x="127" y="0"/>
                  <a:pt x="12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2" name="未知"/>
          <p:cNvSpPr/>
          <p:nvPr/>
        </p:nvSpPr>
        <p:spPr>
          <a:xfrm>
            <a:off x="7153275" y="3243263"/>
            <a:ext cx="217488" cy="104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58" h="28">
                <a:moveTo>
                  <a:pt x="27" y="28"/>
                </a:moveTo>
                <a:cubicBezTo>
                  <a:pt x="37" y="28"/>
                  <a:pt x="44" y="25"/>
                  <a:pt x="50" y="21"/>
                </a:cubicBezTo>
                <a:cubicBezTo>
                  <a:pt x="54" y="19"/>
                  <a:pt x="58" y="14"/>
                  <a:pt x="56" y="13"/>
                </a:cubicBezTo>
                <a:cubicBezTo>
                  <a:pt x="55" y="11"/>
                  <a:pt x="53" y="15"/>
                  <a:pt x="48" y="18"/>
                </a:cubicBezTo>
                <a:cubicBezTo>
                  <a:pt x="44" y="21"/>
                  <a:pt x="37" y="23"/>
                  <a:pt x="29" y="23"/>
                </a:cubicBezTo>
                <a:cubicBezTo>
                  <a:pt x="15" y="23"/>
                  <a:pt x="9" y="14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6" y="1"/>
                  <a:pt x="3" y="2"/>
                  <a:pt x="0" y="3"/>
                </a:cubicBezTo>
                <a:cubicBezTo>
                  <a:pt x="2" y="19"/>
                  <a:pt x="13" y="28"/>
                  <a:pt x="27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3" name="未知"/>
          <p:cNvSpPr>
            <a:spLocks noEditPoints="1"/>
          </p:cNvSpPr>
          <p:nvPr/>
        </p:nvSpPr>
        <p:spPr>
          <a:xfrm>
            <a:off x="7337425" y="2774950"/>
            <a:ext cx="1147763" cy="889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06" h="237">
                <a:moveTo>
                  <a:pt x="295" y="1"/>
                </a:moveTo>
                <a:cubicBezTo>
                  <a:pt x="284" y="0"/>
                  <a:pt x="268" y="11"/>
                  <a:pt x="255" y="23"/>
                </a:cubicBezTo>
                <a:cubicBezTo>
                  <a:pt x="227" y="52"/>
                  <a:pt x="209" y="72"/>
                  <a:pt x="169" y="121"/>
                </a:cubicBezTo>
                <a:cubicBezTo>
                  <a:pt x="148" y="146"/>
                  <a:pt x="122" y="173"/>
                  <a:pt x="88" y="197"/>
                </a:cubicBezTo>
                <a:cubicBezTo>
                  <a:pt x="68" y="212"/>
                  <a:pt x="41" y="228"/>
                  <a:pt x="28" y="227"/>
                </a:cubicBezTo>
                <a:cubicBezTo>
                  <a:pt x="24" y="226"/>
                  <a:pt x="21" y="224"/>
                  <a:pt x="20" y="219"/>
                </a:cubicBezTo>
                <a:cubicBezTo>
                  <a:pt x="14" y="224"/>
                  <a:pt x="7" y="229"/>
                  <a:pt x="0" y="233"/>
                </a:cubicBezTo>
                <a:cubicBezTo>
                  <a:pt x="4" y="236"/>
                  <a:pt x="9" y="237"/>
                  <a:pt x="16" y="237"/>
                </a:cubicBezTo>
                <a:cubicBezTo>
                  <a:pt x="52" y="237"/>
                  <a:pt x="115" y="187"/>
                  <a:pt x="150" y="151"/>
                </a:cubicBezTo>
                <a:cubicBezTo>
                  <a:pt x="149" y="152"/>
                  <a:pt x="148" y="153"/>
                  <a:pt x="148" y="154"/>
                </a:cubicBezTo>
                <a:cubicBezTo>
                  <a:pt x="169" y="132"/>
                  <a:pt x="191" y="105"/>
                  <a:pt x="218" y="97"/>
                </a:cubicBezTo>
                <a:cubicBezTo>
                  <a:pt x="236" y="80"/>
                  <a:pt x="245" y="73"/>
                  <a:pt x="261" y="60"/>
                </a:cubicBezTo>
                <a:cubicBezTo>
                  <a:pt x="272" y="51"/>
                  <a:pt x="287" y="38"/>
                  <a:pt x="297" y="25"/>
                </a:cubicBezTo>
                <a:cubicBezTo>
                  <a:pt x="305" y="14"/>
                  <a:pt x="306" y="2"/>
                  <a:pt x="295" y="1"/>
                </a:cubicBezTo>
                <a:close/>
                <a:moveTo>
                  <a:pt x="289" y="28"/>
                </a:moveTo>
                <a:cubicBezTo>
                  <a:pt x="284" y="34"/>
                  <a:pt x="271" y="46"/>
                  <a:pt x="257" y="57"/>
                </a:cubicBezTo>
                <a:cubicBezTo>
                  <a:pt x="248" y="65"/>
                  <a:pt x="239" y="72"/>
                  <a:pt x="229" y="80"/>
                </a:cubicBezTo>
                <a:cubicBezTo>
                  <a:pt x="243" y="61"/>
                  <a:pt x="256" y="43"/>
                  <a:pt x="270" y="27"/>
                </a:cubicBezTo>
                <a:cubicBezTo>
                  <a:pt x="279" y="14"/>
                  <a:pt x="290" y="4"/>
                  <a:pt x="296" y="6"/>
                </a:cubicBezTo>
                <a:cubicBezTo>
                  <a:pt x="300" y="8"/>
                  <a:pt x="299" y="16"/>
                  <a:pt x="289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4" name="未知"/>
          <p:cNvSpPr/>
          <p:nvPr/>
        </p:nvSpPr>
        <p:spPr>
          <a:xfrm>
            <a:off x="7700963" y="3757613"/>
            <a:ext cx="330200" cy="2968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8" h="79">
                <a:moveTo>
                  <a:pt x="3" y="1"/>
                </a:moveTo>
                <a:cubicBezTo>
                  <a:pt x="2" y="3"/>
                  <a:pt x="1" y="4"/>
                  <a:pt x="0" y="6"/>
                </a:cubicBezTo>
                <a:cubicBezTo>
                  <a:pt x="53" y="5"/>
                  <a:pt x="82" y="29"/>
                  <a:pt x="77" y="68"/>
                </a:cubicBezTo>
                <a:cubicBezTo>
                  <a:pt x="76" y="76"/>
                  <a:pt x="75" y="77"/>
                  <a:pt x="76" y="78"/>
                </a:cubicBezTo>
                <a:cubicBezTo>
                  <a:pt x="78" y="79"/>
                  <a:pt x="81" y="73"/>
                  <a:pt x="82" y="67"/>
                </a:cubicBezTo>
                <a:cubicBezTo>
                  <a:pt x="88" y="27"/>
                  <a:pt x="57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5" name="未知"/>
          <p:cNvSpPr>
            <a:spLocks noEditPoints="1"/>
          </p:cNvSpPr>
          <p:nvPr/>
        </p:nvSpPr>
        <p:spPr>
          <a:xfrm>
            <a:off x="6888163" y="3746500"/>
            <a:ext cx="822325" cy="6445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9" h="172">
                <a:moveTo>
                  <a:pt x="216" y="4"/>
                </a:moveTo>
                <a:cubicBezTo>
                  <a:pt x="217" y="3"/>
                  <a:pt x="218" y="1"/>
                  <a:pt x="219" y="0"/>
                </a:cubicBezTo>
                <a:cubicBezTo>
                  <a:pt x="210" y="1"/>
                  <a:pt x="200" y="2"/>
                  <a:pt x="191" y="3"/>
                </a:cubicBezTo>
                <a:cubicBezTo>
                  <a:pt x="190" y="5"/>
                  <a:pt x="189" y="6"/>
                  <a:pt x="188" y="8"/>
                </a:cubicBezTo>
                <a:cubicBezTo>
                  <a:pt x="158" y="14"/>
                  <a:pt x="118" y="30"/>
                  <a:pt x="83" y="54"/>
                </a:cubicBezTo>
                <a:cubicBezTo>
                  <a:pt x="54" y="73"/>
                  <a:pt x="4" y="118"/>
                  <a:pt x="2" y="149"/>
                </a:cubicBezTo>
                <a:cubicBezTo>
                  <a:pt x="0" y="168"/>
                  <a:pt x="15" y="172"/>
                  <a:pt x="25" y="172"/>
                </a:cubicBezTo>
                <a:cubicBezTo>
                  <a:pt x="55" y="172"/>
                  <a:pt x="111" y="134"/>
                  <a:pt x="154" y="84"/>
                </a:cubicBezTo>
                <a:cubicBezTo>
                  <a:pt x="182" y="51"/>
                  <a:pt x="196" y="33"/>
                  <a:pt x="212" y="9"/>
                </a:cubicBezTo>
                <a:cubicBezTo>
                  <a:pt x="213" y="9"/>
                  <a:pt x="214" y="9"/>
                  <a:pt x="215" y="9"/>
                </a:cubicBezTo>
                <a:cubicBezTo>
                  <a:pt x="216" y="7"/>
                  <a:pt x="217" y="6"/>
                  <a:pt x="218" y="4"/>
                </a:cubicBezTo>
                <a:cubicBezTo>
                  <a:pt x="217" y="4"/>
                  <a:pt x="217" y="4"/>
                  <a:pt x="216" y="4"/>
                </a:cubicBezTo>
                <a:close/>
                <a:moveTo>
                  <a:pt x="133" y="83"/>
                </a:moveTo>
                <a:cubicBezTo>
                  <a:pt x="110" y="114"/>
                  <a:pt x="82" y="142"/>
                  <a:pt x="63" y="154"/>
                </a:cubicBezTo>
                <a:cubicBezTo>
                  <a:pt x="49" y="162"/>
                  <a:pt x="38" y="166"/>
                  <a:pt x="29" y="165"/>
                </a:cubicBezTo>
                <a:cubicBezTo>
                  <a:pt x="24" y="164"/>
                  <a:pt x="18" y="160"/>
                  <a:pt x="18" y="151"/>
                </a:cubicBezTo>
                <a:cubicBezTo>
                  <a:pt x="18" y="124"/>
                  <a:pt x="59" y="78"/>
                  <a:pt x="87" y="59"/>
                </a:cubicBezTo>
                <a:cubicBezTo>
                  <a:pt x="120" y="36"/>
                  <a:pt x="157" y="20"/>
                  <a:pt x="185" y="14"/>
                </a:cubicBezTo>
                <a:cubicBezTo>
                  <a:pt x="165" y="39"/>
                  <a:pt x="146" y="66"/>
                  <a:pt x="133" y="8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6" name="未知"/>
          <p:cNvSpPr/>
          <p:nvPr/>
        </p:nvSpPr>
        <p:spPr>
          <a:xfrm>
            <a:off x="7612063" y="3138488"/>
            <a:ext cx="542925" cy="619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5" h="165">
                <a:moveTo>
                  <a:pt x="143" y="1"/>
                </a:moveTo>
                <a:cubicBezTo>
                  <a:pt x="144" y="1"/>
                  <a:pt x="144" y="0"/>
                  <a:pt x="145" y="0"/>
                </a:cubicBezTo>
                <a:cubicBezTo>
                  <a:pt x="118" y="8"/>
                  <a:pt x="96" y="35"/>
                  <a:pt x="75" y="57"/>
                </a:cubicBezTo>
                <a:cubicBezTo>
                  <a:pt x="58" y="81"/>
                  <a:pt x="26" y="127"/>
                  <a:pt x="0" y="165"/>
                </a:cubicBezTo>
                <a:cubicBezTo>
                  <a:pt x="9" y="164"/>
                  <a:pt x="19" y="163"/>
                  <a:pt x="28" y="162"/>
                </a:cubicBezTo>
                <a:cubicBezTo>
                  <a:pt x="39" y="146"/>
                  <a:pt x="53" y="126"/>
                  <a:pt x="72" y="99"/>
                </a:cubicBezTo>
                <a:cubicBezTo>
                  <a:pt x="92" y="71"/>
                  <a:pt x="123" y="29"/>
                  <a:pt x="143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7" name="未知"/>
          <p:cNvSpPr/>
          <p:nvPr/>
        </p:nvSpPr>
        <p:spPr>
          <a:xfrm>
            <a:off x="7304088" y="2794000"/>
            <a:ext cx="573087" cy="8540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53" h="228">
                <a:moveTo>
                  <a:pt x="128" y="0"/>
                </a:moveTo>
                <a:cubicBezTo>
                  <a:pt x="125" y="1"/>
                  <a:pt x="122" y="2"/>
                  <a:pt x="119" y="4"/>
                </a:cubicBezTo>
                <a:cubicBezTo>
                  <a:pt x="128" y="6"/>
                  <a:pt x="134" y="13"/>
                  <a:pt x="131" y="24"/>
                </a:cubicBezTo>
                <a:cubicBezTo>
                  <a:pt x="125" y="44"/>
                  <a:pt x="105" y="69"/>
                  <a:pt x="71" y="108"/>
                </a:cubicBezTo>
                <a:cubicBezTo>
                  <a:pt x="28" y="155"/>
                  <a:pt x="4" y="184"/>
                  <a:pt x="1" y="207"/>
                </a:cubicBezTo>
                <a:cubicBezTo>
                  <a:pt x="0" y="217"/>
                  <a:pt x="3" y="224"/>
                  <a:pt x="9" y="228"/>
                </a:cubicBezTo>
                <a:cubicBezTo>
                  <a:pt x="16" y="224"/>
                  <a:pt x="23" y="219"/>
                  <a:pt x="29" y="214"/>
                </a:cubicBezTo>
                <a:cubicBezTo>
                  <a:pt x="29" y="213"/>
                  <a:pt x="29" y="211"/>
                  <a:pt x="30" y="209"/>
                </a:cubicBezTo>
                <a:cubicBezTo>
                  <a:pt x="32" y="191"/>
                  <a:pt x="56" y="162"/>
                  <a:pt x="99" y="114"/>
                </a:cubicBezTo>
                <a:cubicBezTo>
                  <a:pt x="126" y="83"/>
                  <a:pt x="152" y="53"/>
                  <a:pt x="152" y="29"/>
                </a:cubicBezTo>
                <a:cubicBezTo>
                  <a:pt x="153" y="14"/>
                  <a:pt x="143" y="4"/>
                  <a:pt x="12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8" name="未知"/>
          <p:cNvSpPr/>
          <p:nvPr/>
        </p:nvSpPr>
        <p:spPr>
          <a:xfrm>
            <a:off x="7150100" y="2782888"/>
            <a:ext cx="633413" cy="47148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69" h="126">
                <a:moveTo>
                  <a:pt x="149" y="0"/>
                </a:moveTo>
                <a:cubicBezTo>
                  <a:pt x="122" y="0"/>
                  <a:pt x="77" y="13"/>
                  <a:pt x="43" y="43"/>
                </a:cubicBezTo>
                <a:cubicBezTo>
                  <a:pt x="16" y="68"/>
                  <a:pt x="0" y="101"/>
                  <a:pt x="1" y="125"/>
                </a:cubicBezTo>
                <a:cubicBezTo>
                  <a:pt x="1" y="125"/>
                  <a:pt x="1" y="126"/>
                  <a:pt x="1" y="126"/>
                </a:cubicBezTo>
                <a:cubicBezTo>
                  <a:pt x="4" y="125"/>
                  <a:pt x="7" y="124"/>
                  <a:pt x="10" y="123"/>
                </a:cubicBezTo>
                <a:cubicBezTo>
                  <a:pt x="10" y="101"/>
                  <a:pt x="31" y="75"/>
                  <a:pt x="54" y="53"/>
                </a:cubicBezTo>
                <a:cubicBezTo>
                  <a:pt x="84" y="23"/>
                  <a:pt x="121" y="5"/>
                  <a:pt x="149" y="5"/>
                </a:cubicBezTo>
                <a:cubicBezTo>
                  <a:pt x="153" y="5"/>
                  <a:pt x="157" y="6"/>
                  <a:pt x="160" y="7"/>
                </a:cubicBezTo>
                <a:cubicBezTo>
                  <a:pt x="163" y="5"/>
                  <a:pt x="166" y="4"/>
                  <a:pt x="169" y="3"/>
                </a:cubicBezTo>
                <a:cubicBezTo>
                  <a:pt x="163" y="1"/>
                  <a:pt x="156" y="0"/>
                  <a:pt x="14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9" name="未知"/>
          <p:cNvSpPr/>
          <p:nvPr/>
        </p:nvSpPr>
        <p:spPr>
          <a:xfrm>
            <a:off x="8034338" y="3295650"/>
            <a:ext cx="382587" cy="368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02" h="98">
                <a:moveTo>
                  <a:pt x="32" y="93"/>
                </a:moveTo>
                <a:cubicBezTo>
                  <a:pt x="26" y="93"/>
                  <a:pt x="24" y="89"/>
                  <a:pt x="24" y="83"/>
                </a:cubicBezTo>
                <a:cubicBezTo>
                  <a:pt x="26" y="72"/>
                  <a:pt x="40" y="51"/>
                  <a:pt x="56" y="35"/>
                </a:cubicBezTo>
                <a:cubicBezTo>
                  <a:pt x="72" y="20"/>
                  <a:pt x="82" y="11"/>
                  <a:pt x="96" y="5"/>
                </a:cubicBezTo>
                <a:cubicBezTo>
                  <a:pt x="100" y="3"/>
                  <a:pt x="102" y="3"/>
                  <a:pt x="102" y="2"/>
                </a:cubicBezTo>
                <a:cubicBezTo>
                  <a:pt x="102" y="0"/>
                  <a:pt x="97" y="0"/>
                  <a:pt x="93" y="0"/>
                </a:cubicBezTo>
                <a:cubicBezTo>
                  <a:pt x="81" y="0"/>
                  <a:pt x="64" y="6"/>
                  <a:pt x="48" y="14"/>
                </a:cubicBezTo>
                <a:cubicBezTo>
                  <a:pt x="37" y="20"/>
                  <a:pt x="29" y="25"/>
                  <a:pt x="22" y="30"/>
                </a:cubicBezTo>
                <a:cubicBezTo>
                  <a:pt x="16" y="34"/>
                  <a:pt x="9" y="40"/>
                  <a:pt x="5" y="44"/>
                </a:cubicBezTo>
                <a:cubicBezTo>
                  <a:pt x="3" y="46"/>
                  <a:pt x="0" y="49"/>
                  <a:pt x="1" y="51"/>
                </a:cubicBezTo>
                <a:cubicBezTo>
                  <a:pt x="2" y="52"/>
                  <a:pt x="4" y="51"/>
                  <a:pt x="8" y="47"/>
                </a:cubicBezTo>
                <a:cubicBezTo>
                  <a:pt x="12" y="44"/>
                  <a:pt x="14" y="42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8" y="50"/>
                  <a:pt x="1" y="63"/>
                  <a:pt x="1" y="74"/>
                </a:cubicBezTo>
                <a:cubicBezTo>
                  <a:pt x="0" y="90"/>
                  <a:pt x="11" y="98"/>
                  <a:pt x="28" y="98"/>
                </a:cubicBezTo>
                <a:cubicBezTo>
                  <a:pt x="29" y="98"/>
                  <a:pt x="30" y="98"/>
                  <a:pt x="31" y="98"/>
                </a:cubicBezTo>
                <a:cubicBezTo>
                  <a:pt x="31" y="96"/>
                  <a:pt x="32" y="94"/>
                  <a:pt x="33" y="93"/>
                </a:cubicBezTo>
                <a:cubicBezTo>
                  <a:pt x="33" y="93"/>
                  <a:pt x="32" y="93"/>
                  <a:pt x="32" y="9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0" name="未知"/>
          <p:cNvSpPr/>
          <p:nvPr/>
        </p:nvSpPr>
        <p:spPr>
          <a:xfrm>
            <a:off x="8151813" y="3295650"/>
            <a:ext cx="360362" cy="368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6" h="98">
                <a:moveTo>
                  <a:pt x="64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7" y="65"/>
                  <a:pt x="69" y="62"/>
                  <a:pt x="72" y="59"/>
                </a:cubicBezTo>
                <a:cubicBezTo>
                  <a:pt x="85" y="47"/>
                  <a:pt x="93" y="34"/>
                  <a:pt x="95" y="23"/>
                </a:cubicBezTo>
                <a:cubicBezTo>
                  <a:pt x="96" y="15"/>
                  <a:pt x="93" y="8"/>
                  <a:pt x="88" y="4"/>
                </a:cubicBezTo>
                <a:cubicBezTo>
                  <a:pt x="86" y="2"/>
                  <a:pt x="83" y="0"/>
                  <a:pt x="80" y="1"/>
                </a:cubicBezTo>
                <a:cubicBezTo>
                  <a:pt x="79" y="2"/>
                  <a:pt x="81" y="3"/>
                  <a:pt x="81" y="9"/>
                </a:cubicBezTo>
                <a:cubicBezTo>
                  <a:pt x="81" y="12"/>
                  <a:pt x="81" y="18"/>
                  <a:pt x="79" y="22"/>
                </a:cubicBezTo>
                <a:cubicBezTo>
                  <a:pt x="76" y="24"/>
                  <a:pt x="68" y="28"/>
                  <a:pt x="62" y="36"/>
                </a:cubicBezTo>
                <a:cubicBezTo>
                  <a:pt x="55" y="46"/>
                  <a:pt x="53" y="54"/>
                  <a:pt x="52" y="59"/>
                </a:cubicBezTo>
                <a:cubicBezTo>
                  <a:pt x="52" y="60"/>
                  <a:pt x="52" y="60"/>
                  <a:pt x="51" y="60"/>
                </a:cubicBezTo>
                <a:cubicBezTo>
                  <a:pt x="35" y="78"/>
                  <a:pt x="14" y="92"/>
                  <a:pt x="2" y="93"/>
                </a:cubicBezTo>
                <a:cubicBezTo>
                  <a:pt x="1" y="94"/>
                  <a:pt x="0" y="96"/>
                  <a:pt x="0" y="98"/>
                </a:cubicBezTo>
                <a:cubicBezTo>
                  <a:pt x="19" y="97"/>
                  <a:pt x="40" y="85"/>
                  <a:pt x="54" y="75"/>
                </a:cubicBezTo>
                <a:cubicBezTo>
                  <a:pt x="56" y="74"/>
                  <a:pt x="58" y="73"/>
                  <a:pt x="59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1" y="70"/>
                  <a:pt x="62" y="69"/>
                  <a:pt x="64" y="6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1" name="未知"/>
          <p:cNvSpPr/>
          <p:nvPr/>
        </p:nvSpPr>
        <p:spPr>
          <a:xfrm>
            <a:off x="8537575" y="3300413"/>
            <a:ext cx="333375" cy="19526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89" h="52">
                <a:moveTo>
                  <a:pt x="78" y="0"/>
                </a:moveTo>
                <a:cubicBezTo>
                  <a:pt x="68" y="0"/>
                  <a:pt x="61" y="2"/>
                  <a:pt x="46" y="12"/>
                </a:cubicBezTo>
                <a:cubicBezTo>
                  <a:pt x="33" y="21"/>
                  <a:pt x="14" y="37"/>
                  <a:pt x="8" y="42"/>
                </a:cubicBezTo>
                <a:cubicBezTo>
                  <a:pt x="2" y="48"/>
                  <a:pt x="0" y="50"/>
                  <a:pt x="2" y="51"/>
                </a:cubicBezTo>
                <a:cubicBezTo>
                  <a:pt x="3" y="52"/>
                  <a:pt x="5" y="51"/>
                  <a:pt x="10" y="47"/>
                </a:cubicBezTo>
                <a:cubicBezTo>
                  <a:pt x="15" y="42"/>
                  <a:pt x="21" y="37"/>
                  <a:pt x="29" y="30"/>
                </a:cubicBezTo>
                <a:cubicBezTo>
                  <a:pt x="38" y="24"/>
                  <a:pt x="49" y="16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61" y="15"/>
                  <a:pt x="75" y="9"/>
                  <a:pt x="88" y="4"/>
                </a:cubicBezTo>
                <a:cubicBezTo>
                  <a:pt x="89" y="1"/>
                  <a:pt x="86" y="0"/>
                  <a:pt x="7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2" name="未知"/>
          <p:cNvSpPr/>
          <p:nvPr/>
        </p:nvSpPr>
        <p:spPr>
          <a:xfrm>
            <a:off x="8548688" y="3302000"/>
            <a:ext cx="319087" cy="338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5" h="90">
                <a:moveTo>
                  <a:pt x="32" y="68"/>
                </a:moveTo>
                <a:cubicBezTo>
                  <a:pt x="35" y="62"/>
                  <a:pt x="44" y="50"/>
                  <a:pt x="53" y="38"/>
                </a:cubicBezTo>
                <a:cubicBezTo>
                  <a:pt x="64" y="25"/>
                  <a:pt x="74" y="12"/>
                  <a:pt x="81" y="4"/>
                </a:cubicBezTo>
                <a:cubicBezTo>
                  <a:pt x="83" y="2"/>
                  <a:pt x="84" y="1"/>
                  <a:pt x="85" y="0"/>
                </a:cubicBezTo>
                <a:cubicBezTo>
                  <a:pt x="72" y="5"/>
                  <a:pt x="58" y="11"/>
                  <a:pt x="46" y="14"/>
                </a:cubicBezTo>
                <a:cubicBezTo>
                  <a:pt x="31" y="28"/>
                  <a:pt x="21" y="40"/>
                  <a:pt x="11" y="54"/>
                </a:cubicBezTo>
                <a:cubicBezTo>
                  <a:pt x="6" y="60"/>
                  <a:pt x="1" y="69"/>
                  <a:pt x="1" y="76"/>
                </a:cubicBezTo>
                <a:cubicBezTo>
                  <a:pt x="0" y="83"/>
                  <a:pt x="4" y="88"/>
                  <a:pt x="9" y="90"/>
                </a:cubicBezTo>
                <a:cubicBezTo>
                  <a:pt x="17" y="85"/>
                  <a:pt x="24" y="80"/>
                  <a:pt x="31" y="76"/>
                </a:cubicBezTo>
                <a:cubicBezTo>
                  <a:pt x="31" y="74"/>
                  <a:pt x="31" y="71"/>
                  <a:pt x="32" y="6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未知"/>
          <p:cNvSpPr/>
          <p:nvPr/>
        </p:nvSpPr>
        <p:spPr>
          <a:xfrm>
            <a:off x="8582025" y="3282950"/>
            <a:ext cx="623888" cy="3651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66" h="97">
                <a:moveTo>
                  <a:pt x="152" y="0"/>
                </a:moveTo>
                <a:cubicBezTo>
                  <a:pt x="143" y="0"/>
                  <a:pt x="140" y="2"/>
                  <a:pt x="136" y="6"/>
                </a:cubicBezTo>
                <a:cubicBezTo>
                  <a:pt x="118" y="19"/>
                  <a:pt x="103" y="33"/>
                  <a:pt x="77" y="53"/>
                </a:cubicBezTo>
                <a:cubicBezTo>
                  <a:pt x="60" y="66"/>
                  <a:pt x="48" y="75"/>
                  <a:pt x="36" y="82"/>
                </a:cubicBezTo>
                <a:cubicBezTo>
                  <a:pt x="30" y="84"/>
                  <a:pt x="25" y="85"/>
                  <a:pt x="23" y="83"/>
                </a:cubicBezTo>
                <a:cubicBezTo>
                  <a:pt x="22" y="82"/>
                  <a:pt x="22" y="81"/>
                  <a:pt x="22" y="81"/>
                </a:cubicBezTo>
                <a:cubicBezTo>
                  <a:pt x="15" y="85"/>
                  <a:pt x="8" y="90"/>
                  <a:pt x="0" y="95"/>
                </a:cubicBezTo>
                <a:cubicBezTo>
                  <a:pt x="3" y="96"/>
                  <a:pt x="6" y="97"/>
                  <a:pt x="10" y="97"/>
                </a:cubicBezTo>
                <a:cubicBezTo>
                  <a:pt x="26" y="97"/>
                  <a:pt x="46" y="83"/>
                  <a:pt x="68" y="66"/>
                </a:cubicBezTo>
                <a:cubicBezTo>
                  <a:pt x="81" y="57"/>
                  <a:pt x="98" y="44"/>
                  <a:pt x="109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5"/>
                </a:cubicBezTo>
                <a:cubicBezTo>
                  <a:pt x="110" y="34"/>
                  <a:pt x="111" y="33"/>
                  <a:pt x="112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26" y="27"/>
                  <a:pt x="139" y="21"/>
                  <a:pt x="153" y="16"/>
                </a:cubicBezTo>
                <a:cubicBezTo>
                  <a:pt x="155" y="14"/>
                  <a:pt x="158" y="11"/>
                  <a:pt x="160" y="8"/>
                </a:cubicBezTo>
                <a:cubicBezTo>
                  <a:pt x="166" y="1"/>
                  <a:pt x="161" y="0"/>
                  <a:pt x="15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4" name="未知"/>
          <p:cNvSpPr/>
          <p:nvPr/>
        </p:nvSpPr>
        <p:spPr>
          <a:xfrm>
            <a:off x="8875713" y="3330575"/>
            <a:ext cx="280987" cy="2968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5" h="79">
                <a:moveTo>
                  <a:pt x="33" y="55"/>
                </a:moveTo>
                <a:cubicBezTo>
                  <a:pt x="36" y="49"/>
                  <a:pt x="43" y="39"/>
                  <a:pt x="53" y="27"/>
                </a:cubicBezTo>
                <a:cubicBezTo>
                  <a:pt x="61" y="16"/>
                  <a:pt x="68" y="9"/>
                  <a:pt x="75" y="0"/>
                </a:cubicBezTo>
                <a:cubicBezTo>
                  <a:pt x="61" y="5"/>
                  <a:pt x="48" y="11"/>
                  <a:pt x="34" y="17"/>
                </a:cubicBezTo>
                <a:cubicBezTo>
                  <a:pt x="25" y="26"/>
                  <a:pt x="15" y="36"/>
                  <a:pt x="9" y="45"/>
                </a:cubicBezTo>
                <a:cubicBezTo>
                  <a:pt x="4" y="52"/>
                  <a:pt x="0" y="60"/>
                  <a:pt x="0" y="67"/>
                </a:cubicBezTo>
                <a:cubicBezTo>
                  <a:pt x="0" y="73"/>
                  <a:pt x="3" y="78"/>
                  <a:pt x="9" y="79"/>
                </a:cubicBezTo>
                <a:cubicBezTo>
                  <a:pt x="16" y="74"/>
                  <a:pt x="23" y="69"/>
                  <a:pt x="30" y="65"/>
                </a:cubicBezTo>
                <a:cubicBezTo>
                  <a:pt x="29" y="62"/>
                  <a:pt x="30" y="59"/>
                  <a:pt x="33" y="5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5" name="未知"/>
          <p:cNvSpPr/>
          <p:nvPr/>
        </p:nvSpPr>
        <p:spPr>
          <a:xfrm>
            <a:off x="8909050" y="3409950"/>
            <a:ext cx="355600" cy="225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5" h="60">
                <a:moveTo>
                  <a:pt x="93" y="2"/>
                </a:moveTo>
                <a:cubicBezTo>
                  <a:pt x="92" y="0"/>
                  <a:pt x="89" y="3"/>
                  <a:pt x="85" y="6"/>
                </a:cubicBezTo>
                <a:cubicBezTo>
                  <a:pt x="79" y="11"/>
                  <a:pt x="70" y="20"/>
                  <a:pt x="59" y="28"/>
                </a:cubicBezTo>
                <a:cubicBezTo>
                  <a:pt x="50" y="35"/>
                  <a:pt x="40" y="42"/>
                  <a:pt x="34" y="45"/>
                </a:cubicBezTo>
                <a:cubicBezTo>
                  <a:pt x="29" y="47"/>
                  <a:pt x="25" y="49"/>
                  <a:pt x="22" y="46"/>
                </a:cubicBezTo>
                <a:cubicBezTo>
                  <a:pt x="21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3" y="59"/>
                  <a:pt x="5" y="60"/>
                  <a:pt x="8" y="60"/>
                </a:cubicBezTo>
                <a:cubicBezTo>
                  <a:pt x="26" y="60"/>
                  <a:pt x="45" y="45"/>
                  <a:pt x="55" y="38"/>
                </a:cubicBezTo>
                <a:cubicBezTo>
                  <a:pt x="68" y="27"/>
                  <a:pt x="82" y="16"/>
                  <a:pt x="89" y="9"/>
                </a:cubicBezTo>
                <a:cubicBezTo>
                  <a:pt x="90" y="8"/>
                  <a:pt x="95" y="3"/>
                  <a:pt x="93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6" name="未知"/>
          <p:cNvSpPr/>
          <p:nvPr/>
        </p:nvSpPr>
        <p:spPr>
          <a:xfrm>
            <a:off x="4240213" y="2478088"/>
            <a:ext cx="911225" cy="8699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7" name="未知"/>
          <p:cNvSpPr/>
          <p:nvPr/>
        </p:nvSpPr>
        <p:spPr>
          <a:xfrm>
            <a:off x="4408488" y="3295650"/>
            <a:ext cx="277812" cy="365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4" h="97">
                <a:moveTo>
                  <a:pt x="30" y="84"/>
                </a:moveTo>
                <a:cubicBezTo>
                  <a:pt x="28" y="82"/>
                  <a:pt x="29" y="78"/>
                  <a:pt x="33" y="72"/>
                </a:cubicBezTo>
                <a:cubicBezTo>
                  <a:pt x="36" y="66"/>
                  <a:pt x="42" y="58"/>
                  <a:pt x="51" y="48"/>
                </a:cubicBezTo>
                <a:cubicBezTo>
                  <a:pt x="59" y="37"/>
                  <a:pt x="71" y="24"/>
                  <a:pt x="73" y="14"/>
                </a:cubicBezTo>
                <a:cubicBezTo>
                  <a:pt x="74" y="5"/>
                  <a:pt x="67" y="0"/>
                  <a:pt x="56" y="0"/>
                </a:cubicBezTo>
                <a:cubicBezTo>
                  <a:pt x="53" y="3"/>
                  <a:pt x="50" y="6"/>
                  <a:pt x="46" y="9"/>
                </a:cubicBezTo>
                <a:cubicBezTo>
                  <a:pt x="46" y="9"/>
                  <a:pt x="47" y="9"/>
                  <a:pt x="47" y="9"/>
                </a:cubicBezTo>
                <a:cubicBezTo>
                  <a:pt x="50" y="11"/>
                  <a:pt x="48" y="14"/>
                  <a:pt x="46" y="17"/>
                </a:cubicBezTo>
                <a:cubicBezTo>
                  <a:pt x="40" y="25"/>
                  <a:pt x="32" y="34"/>
                  <a:pt x="23" y="44"/>
                </a:cubicBezTo>
                <a:cubicBezTo>
                  <a:pt x="13" y="57"/>
                  <a:pt x="1" y="70"/>
                  <a:pt x="0" y="82"/>
                </a:cubicBezTo>
                <a:cubicBezTo>
                  <a:pt x="0" y="92"/>
                  <a:pt x="6" y="97"/>
                  <a:pt x="17" y="97"/>
                </a:cubicBezTo>
                <a:cubicBezTo>
                  <a:pt x="17" y="97"/>
                  <a:pt x="18" y="96"/>
                  <a:pt x="19" y="96"/>
                </a:cubicBezTo>
                <a:cubicBezTo>
                  <a:pt x="22" y="92"/>
                  <a:pt x="26" y="88"/>
                  <a:pt x="30" y="8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8" name="未知"/>
          <p:cNvSpPr/>
          <p:nvPr/>
        </p:nvSpPr>
        <p:spPr>
          <a:xfrm>
            <a:off x="4479925" y="3438525"/>
            <a:ext cx="319088" cy="2174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5" h="58">
                <a:moveTo>
                  <a:pt x="84" y="1"/>
                </a:moveTo>
                <a:cubicBezTo>
                  <a:pt x="83" y="0"/>
                  <a:pt x="81" y="0"/>
                  <a:pt x="77" y="4"/>
                </a:cubicBezTo>
                <a:cubicBezTo>
                  <a:pt x="71" y="10"/>
                  <a:pt x="60" y="20"/>
                  <a:pt x="51" y="27"/>
                </a:cubicBezTo>
                <a:cubicBezTo>
                  <a:pt x="38" y="37"/>
                  <a:pt x="31" y="40"/>
                  <a:pt x="25" y="44"/>
                </a:cubicBezTo>
                <a:cubicBezTo>
                  <a:pt x="20" y="46"/>
                  <a:pt x="14" y="48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50"/>
                  <a:pt x="3" y="54"/>
                  <a:pt x="0" y="58"/>
                </a:cubicBezTo>
                <a:cubicBezTo>
                  <a:pt x="16" y="57"/>
                  <a:pt x="36" y="45"/>
                  <a:pt x="47" y="37"/>
                </a:cubicBezTo>
                <a:cubicBezTo>
                  <a:pt x="58" y="28"/>
                  <a:pt x="75" y="13"/>
                  <a:pt x="80" y="8"/>
                </a:cubicBezTo>
                <a:cubicBezTo>
                  <a:pt x="84" y="4"/>
                  <a:pt x="85" y="2"/>
                  <a:pt x="8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9" name="未知"/>
          <p:cNvSpPr/>
          <p:nvPr/>
        </p:nvSpPr>
        <p:spPr>
          <a:xfrm>
            <a:off x="4191000" y="3295650"/>
            <a:ext cx="427038" cy="3000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14" h="80">
                <a:moveTo>
                  <a:pt x="48" y="41"/>
                </a:moveTo>
                <a:cubicBezTo>
                  <a:pt x="65" y="27"/>
                  <a:pt x="81" y="18"/>
                  <a:pt x="91" y="13"/>
                </a:cubicBezTo>
                <a:cubicBezTo>
                  <a:pt x="96" y="10"/>
                  <a:pt x="101" y="8"/>
                  <a:pt x="104" y="9"/>
                </a:cubicBezTo>
                <a:cubicBezTo>
                  <a:pt x="108" y="6"/>
                  <a:pt x="111" y="3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7" y="0"/>
                  <a:pt x="73" y="15"/>
                  <a:pt x="54" y="29"/>
                </a:cubicBezTo>
                <a:cubicBezTo>
                  <a:pt x="36" y="43"/>
                  <a:pt x="19" y="57"/>
                  <a:pt x="6" y="68"/>
                </a:cubicBezTo>
                <a:cubicBezTo>
                  <a:pt x="3" y="72"/>
                  <a:pt x="1" y="76"/>
                  <a:pt x="0" y="80"/>
                </a:cubicBezTo>
                <a:cubicBezTo>
                  <a:pt x="16" y="67"/>
                  <a:pt x="29" y="56"/>
                  <a:pt x="48" y="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0" name="未知"/>
          <p:cNvSpPr/>
          <p:nvPr/>
        </p:nvSpPr>
        <p:spPr>
          <a:xfrm>
            <a:off x="4105275" y="2478088"/>
            <a:ext cx="1112838" cy="100171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1" name="未知"/>
          <p:cNvSpPr/>
          <p:nvPr/>
        </p:nvSpPr>
        <p:spPr>
          <a:xfrm>
            <a:off x="4044950" y="3311525"/>
            <a:ext cx="341313" cy="3413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1" h="91">
                <a:moveTo>
                  <a:pt x="33" y="37"/>
                </a:moveTo>
                <a:cubicBezTo>
                  <a:pt x="17" y="60"/>
                  <a:pt x="17" y="60"/>
                  <a:pt x="17" y="60"/>
                </a:cubicBezTo>
                <a:cubicBezTo>
                  <a:pt x="12" y="68"/>
                  <a:pt x="8" y="76"/>
                  <a:pt x="4" y="83"/>
                </a:cubicBezTo>
                <a:cubicBezTo>
                  <a:pt x="0" y="90"/>
                  <a:pt x="4" y="91"/>
                  <a:pt x="11" y="91"/>
                </a:cubicBezTo>
                <a:cubicBezTo>
                  <a:pt x="17" y="91"/>
                  <a:pt x="21" y="90"/>
                  <a:pt x="26" y="86"/>
                </a:cubicBezTo>
                <a:cubicBezTo>
                  <a:pt x="30" y="83"/>
                  <a:pt x="35" y="79"/>
                  <a:pt x="39" y="76"/>
                </a:cubicBezTo>
                <a:cubicBezTo>
                  <a:pt x="40" y="72"/>
                  <a:pt x="42" y="68"/>
                  <a:pt x="45" y="64"/>
                </a:cubicBezTo>
                <a:cubicBezTo>
                  <a:pt x="44" y="65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55" y="47"/>
                  <a:pt x="78" y="13"/>
                  <a:pt x="87" y="3"/>
                </a:cubicBezTo>
                <a:cubicBezTo>
                  <a:pt x="89" y="2"/>
                  <a:pt x="90" y="1"/>
                  <a:pt x="91" y="0"/>
                </a:cubicBezTo>
                <a:cubicBezTo>
                  <a:pt x="70" y="3"/>
                  <a:pt x="50" y="19"/>
                  <a:pt x="42" y="25"/>
                </a:cubicBezTo>
                <a:cubicBezTo>
                  <a:pt x="39" y="29"/>
                  <a:pt x="36" y="33"/>
                  <a:pt x="33" y="37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2" name="未知"/>
          <p:cNvSpPr/>
          <p:nvPr/>
        </p:nvSpPr>
        <p:spPr>
          <a:xfrm>
            <a:off x="6064250" y="3213100"/>
            <a:ext cx="608013" cy="3603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2" h="96">
                <a:moveTo>
                  <a:pt x="155" y="1"/>
                </a:moveTo>
                <a:cubicBezTo>
                  <a:pt x="146" y="0"/>
                  <a:pt x="136" y="2"/>
                  <a:pt x="127" y="6"/>
                </a:cubicBezTo>
                <a:cubicBezTo>
                  <a:pt x="117" y="10"/>
                  <a:pt x="101" y="20"/>
                  <a:pt x="91" y="28"/>
                </a:cubicBezTo>
                <a:cubicBezTo>
                  <a:pt x="72" y="42"/>
                  <a:pt x="59" y="55"/>
                  <a:pt x="44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50" y="58"/>
                  <a:pt x="77" y="18"/>
                  <a:pt x="87" y="8"/>
                </a:cubicBezTo>
                <a:cubicBezTo>
                  <a:pt x="88" y="7"/>
                  <a:pt x="89" y="6"/>
                  <a:pt x="90" y="5"/>
                </a:cubicBezTo>
                <a:cubicBezTo>
                  <a:pt x="73" y="9"/>
                  <a:pt x="56" y="1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37" y="36"/>
                  <a:pt x="32" y="42"/>
                  <a:pt x="26" y="51"/>
                </a:cubicBezTo>
                <a:cubicBezTo>
                  <a:pt x="17" y="65"/>
                  <a:pt x="8" y="77"/>
                  <a:pt x="3" y="88"/>
                </a:cubicBezTo>
                <a:cubicBezTo>
                  <a:pt x="0" y="95"/>
                  <a:pt x="2" y="96"/>
                  <a:pt x="11" y="96"/>
                </a:cubicBezTo>
                <a:cubicBezTo>
                  <a:pt x="17" y="96"/>
                  <a:pt x="20" y="95"/>
                  <a:pt x="25" y="91"/>
                </a:cubicBezTo>
                <a:cubicBezTo>
                  <a:pt x="36" y="83"/>
                  <a:pt x="62" y="59"/>
                  <a:pt x="86" y="39"/>
                </a:cubicBezTo>
                <a:cubicBezTo>
                  <a:pt x="102" y="26"/>
                  <a:pt x="113" y="18"/>
                  <a:pt x="127" y="12"/>
                </a:cubicBezTo>
                <a:cubicBezTo>
                  <a:pt x="133" y="9"/>
                  <a:pt x="140" y="7"/>
                  <a:pt x="144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51" y="8"/>
                  <a:pt x="157" y="5"/>
                  <a:pt x="162" y="2"/>
                </a:cubicBezTo>
                <a:cubicBezTo>
                  <a:pt x="160" y="1"/>
                  <a:pt x="157" y="1"/>
                  <a:pt x="155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3" name="未知"/>
          <p:cNvSpPr/>
          <p:nvPr/>
        </p:nvSpPr>
        <p:spPr>
          <a:xfrm>
            <a:off x="6415088" y="3213100"/>
            <a:ext cx="314325" cy="36036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84" h="96">
                <a:moveTo>
                  <a:pt x="69" y="0"/>
                </a:moveTo>
                <a:cubicBezTo>
                  <a:pt x="64" y="3"/>
                  <a:pt x="58" y="6"/>
                  <a:pt x="53" y="8"/>
                </a:cubicBezTo>
                <a:cubicBezTo>
                  <a:pt x="57" y="11"/>
                  <a:pt x="55" y="19"/>
                  <a:pt x="52" y="23"/>
                </a:cubicBezTo>
                <a:cubicBezTo>
                  <a:pt x="47" y="28"/>
                  <a:pt x="41" y="29"/>
                  <a:pt x="35" y="30"/>
                </a:cubicBezTo>
                <a:cubicBezTo>
                  <a:pt x="27" y="31"/>
                  <a:pt x="17" y="35"/>
                  <a:pt x="12" y="40"/>
                </a:cubicBezTo>
                <a:cubicBezTo>
                  <a:pt x="8" y="44"/>
                  <a:pt x="1" y="56"/>
                  <a:pt x="0" y="70"/>
                </a:cubicBezTo>
                <a:cubicBezTo>
                  <a:pt x="0" y="88"/>
                  <a:pt x="8" y="96"/>
                  <a:pt x="19" y="96"/>
                </a:cubicBezTo>
                <a:cubicBezTo>
                  <a:pt x="19" y="96"/>
                  <a:pt x="20" y="95"/>
                  <a:pt x="20" y="95"/>
                </a:cubicBezTo>
                <a:cubicBezTo>
                  <a:pt x="24" y="90"/>
                  <a:pt x="28" y="85"/>
                  <a:pt x="32" y="80"/>
                </a:cubicBezTo>
                <a:cubicBezTo>
                  <a:pt x="28" y="78"/>
                  <a:pt x="27" y="72"/>
                  <a:pt x="26" y="62"/>
                </a:cubicBezTo>
                <a:cubicBezTo>
                  <a:pt x="25" y="52"/>
                  <a:pt x="27" y="45"/>
                  <a:pt x="30" y="40"/>
                </a:cubicBezTo>
                <a:cubicBezTo>
                  <a:pt x="34" y="35"/>
                  <a:pt x="43" y="34"/>
                  <a:pt x="54" y="32"/>
                </a:cubicBezTo>
                <a:cubicBezTo>
                  <a:pt x="66" y="30"/>
                  <a:pt x="76" y="28"/>
                  <a:pt x="80" y="21"/>
                </a:cubicBezTo>
                <a:cubicBezTo>
                  <a:pt x="84" y="12"/>
                  <a:pt x="79" y="4"/>
                  <a:pt x="6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4" name="未知"/>
          <p:cNvSpPr/>
          <p:nvPr/>
        </p:nvSpPr>
        <p:spPr>
          <a:xfrm>
            <a:off x="6483350" y="3357563"/>
            <a:ext cx="319088" cy="2206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5" h="59">
                <a:moveTo>
                  <a:pt x="84" y="2"/>
                </a:moveTo>
                <a:cubicBezTo>
                  <a:pt x="82" y="0"/>
                  <a:pt x="77" y="5"/>
                  <a:pt x="77" y="5"/>
                </a:cubicBezTo>
                <a:cubicBezTo>
                  <a:pt x="70" y="11"/>
                  <a:pt x="62" y="18"/>
                  <a:pt x="50" y="28"/>
                </a:cubicBezTo>
                <a:cubicBezTo>
                  <a:pt x="42" y="35"/>
                  <a:pt x="34" y="39"/>
                  <a:pt x="29" y="42"/>
                </a:cubicBezTo>
                <a:cubicBezTo>
                  <a:pt x="23" y="45"/>
                  <a:pt x="19" y="47"/>
                  <a:pt x="15" y="46"/>
                </a:cubicBezTo>
                <a:cubicBezTo>
                  <a:pt x="14" y="46"/>
                  <a:pt x="13" y="45"/>
                  <a:pt x="12" y="44"/>
                </a:cubicBezTo>
                <a:cubicBezTo>
                  <a:pt x="8" y="49"/>
                  <a:pt x="4" y="54"/>
                  <a:pt x="0" y="59"/>
                </a:cubicBezTo>
                <a:cubicBezTo>
                  <a:pt x="17" y="59"/>
                  <a:pt x="36" y="46"/>
                  <a:pt x="46" y="38"/>
                </a:cubicBezTo>
                <a:cubicBezTo>
                  <a:pt x="59" y="28"/>
                  <a:pt x="71" y="17"/>
                  <a:pt x="78" y="10"/>
                </a:cubicBezTo>
                <a:cubicBezTo>
                  <a:pt x="80" y="9"/>
                  <a:pt x="85" y="4"/>
                  <a:pt x="84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5" name="未知"/>
          <p:cNvSpPr/>
          <p:nvPr/>
        </p:nvSpPr>
        <p:spPr>
          <a:xfrm>
            <a:off x="8375650" y="3435350"/>
            <a:ext cx="230188" cy="1381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" h="37">
                <a:moveTo>
                  <a:pt x="59" y="1"/>
                </a:moveTo>
                <a:cubicBezTo>
                  <a:pt x="58" y="0"/>
                  <a:pt x="55" y="3"/>
                  <a:pt x="50" y="7"/>
                </a:cubicBezTo>
                <a:cubicBezTo>
                  <a:pt x="44" y="12"/>
                  <a:pt x="40" y="16"/>
                  <a:pt x="33" y="21"/>
                </a:cubicBezTo>
                <a:cubicBezTo>
                  <a:pt x="25" y="27"/>
                  <a:pt x="19" y="29"/>
                  <a:pt x="14" y="31"/>
                </a:cubicBezTo>
                <a:cubicBezTo>
                  <a:pt x="12" y="31"/>
                  <a:pt x="6" y="32"/>
                  <a:pt x="4" y="31"/>
                </a:cubicBezTo>
                <a:cubicBezTo>
                  <a:pt x="2" y="32"/>
                  <a:pt x="1" y="33"/>
                  <a:pt x="0" y="35"/>
                </a:cubicBezTo>
                <a:cubicBezTo>
                  <a:pt x="4" y="37"/>
                  <a:pt x="10" y="36"/>
                  <a:pt x="14" y="35"/>
                </a:cubicBezTo>
                <a:cubicBezTo>
                  <a:pt x="19" y="34"/>
                  <a:pt x="26" y="32"/>
                  <a:pt x="35" y="26"/>
                </a:cubicBezTo>
                <a:cubicBezTo>
                  <a:pt x="42" y="21"/>
                  <a:pt x="47" y="16"/>
                  <a:pt x="52" y="11"/>
                </a:cubicBezTo>
                <a:cubicBezTo>
                  <a:pt x="58" y="6"/>
                  <a:pt x="61" y="3"/>
                  <a:pt x="59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6" name="未知"/>
          <p:cNvSpPr/>
          <p:nvPr/>
        </p:nvSpPr>
        <p:spPr>
          <a:xfrm>
            <a:off x="5035550" y="3435350"/>
            <a:ext cx="355600" cy="225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7" name="未知"/>
          <p:cNvSpPr/>
          <p:nvPr/>
        </p:nvSpPr>
        <p:spPr>
          <a:xfrm>
            <a:off x="5008563" y="3292475"/>
            <a:ext cx="327025" cy="3603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108" name="图片 25" descr="羽毛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50554">
            <a:off x="9428163" y="-1033462"/>
            <a:ext cx="1239837" cy="396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9" name="未知"/>
          <p:cNvSpPr/>
          <p:nvPr/>
        </p:nvSpPr>
        <p:spPr>
          <a:xfrm>
            <a:off x="6096000" y="2420938"/>
            <a:ext cx="1112838" cy="100171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0" name="未知"/>
          <p:cNvSpPr/>
          <p:nvPr/>
        </p:nvSpPr>
        <p:spPr>
          <a:xfrm>
            <a:off x="6251575" y="2420938"/>
            <a:ext cx="911225" cy="8699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1" name="未知"/>
          <p:cNvSpPr/>
          <p:nvPr/>
        </p:nvSpPr>
        <p:spPr>
          <a:xfrm>
            <a:off x="5664200" y="3284538"/>
            <a:ext cx="327025" cy="3603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2" name="未知"/>
          <p:cNvSpPr/>
          <p:nvPr/>
        </p:nvSpPr>
        <p:spPr>
          <a:xfrm>
            <a:off x="5668963" y="3357563"/>
            <a:ext cx="498475" cy="2968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9129" name="矩形 40"/>
          <p:cNvSpPr/>
          <p:nvPr/>
        </p:nvSpPr>
        <p:spPr>
          <a:xfrm>
            <a:off x="874395" y="458153"/>
            <a:ext cx="7993063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幸福是奋斗出来的，</a:t>
            </a:r>
            <a:r>
              <a:rPr lang="en-US" altLang="zh-CN" sz="3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希望同学们能够种下努力的种子，收获丰硕的果实！！</a:t>
            </a:r>
            <a:endParaRPr lang="zh-CN" altLang="en-US" sz="36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730 0.009250 C -0.549650 0.005790 -0.527950 -0.008780 -0.519270 -0.011560 C -0.510590 -0.014330 -0.507470 -0.011090 -0.503650 -0.007390 C -0.499830 -0.003690 -0.497740 0.007170 -0.496180 0.011100 " pathEditMode="fixed" rAng="0" ptsTypes="aaaa">
                                      <p:cBhvr>
                                        <p:cTn id="6" dur="100" spd="100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0520 0.044170 C -0.646530 0.040930 -0.634030 0.029600 -0.625520 0.025900 C -0.617020 0.022200 -0.616490 0.020350 -0.599480 0.021740 C -0.582470 0.023130 -0.540110 0.033300 -0.523270 0.034220 C -0.506430 0.035150 -0.502430 0.031450 -0.497920 0.027980 C -0.493400 0.024510 -0.496700 0.016190 -0.496360 0.013180 " pathEditMode="fixed" rAng="0" ptsTypes="aaaaaa">
                                      <p:cBhvr>
                                        <p:cTn id="12" dur="2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340 0.056420 C -0.604860 0.058960 -0.601740 0.067750 -0.604340 0.071220 C -0.606950 0.074690 -0.613890 0.076070 -0.620140 0.077460 C -0.626390 0.078850 -0.636980 0.081620 -0.642190 0.079080 C -0.647400 0.076540 -0.650000 0.068210 -0.651560 0.062430 C -0.653130 0.056650 -0.651560 0.048100 -0.651560 0.044170 " pathEditMode="fixed" rAng="0" ptsTypes="aaaaaa">
                                      <p:cBhvr>
                                        <p:cTn id="18" dur="3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983 0.0585 C -0.57743 0.05064 -0.55486 0.04278 -0.54584 0.03954 " pathEditMode="relative" rAng="0" ptsTypes="aA">
                                      <p:cBhvr>
                                        <p:cTn id="24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6810 0.144280 C -0.678130 0.143130 -0.649480 0.145210 -0.634380 0.137810 C -0.619270 0.130410 -0.604690 0.109140 -0.596180 0.100350 C -0.587680 0.091570 -0.588890 0.092260 -0.583680 0.085090 C -0.578470 0.077920 -0.569620 0.065210 -0.564590 0.057580 C -0.559550 0.049950 -0.555730 0.042550 -0.553470 0.038620 " pathEditMode="fixed" rAng="0" ptsTypes="aaaaaa">
                                      <p:cBhvr>
                                        <p:cTn id="27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240 0.144280 C -0.677260 0.144050 -0.648270 0.142200 -0.635770 0.142200 C -0.623270 0.142200 -0.620660 0.144980 -0.610590 0.144280 C -0.600520 0.143590 -0.586980 0.141740 -0.575700 0.137810 C -0.564410 0.133880 -0.549310 0.124400 -0.542360 0.120930 " pathEditMode="fixed" rAng="0" ptsTypes="aaaaa">
                                      <p:cBhvr>
                                        <p:cTn id="33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540 0.120700 C -0.539760 0.119080 -0.534900 0.121620 -0.527780 0.113530 C -0.520660 0.105440 -0.511110 0.086250 -0.499480 0.072370 C -0.487850 0.058730 -0.468930 0.041160 -0.458340 0.030060 C -0.447740 0.018960 -0.440450 0.013180 -0.435940 0.005090 C -0.431430 -0.003000 -0.431770 -0.013640 -0.430730 -0.018490 " pathEditMode="fixed" rAng="0" ptsTypes="aaaaaa">
                                      <p:cBhvr>
                                        <p:cTn id="39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120 -0.021270 C -0.434550 -0.021040 -0.438890 -0.026820 -0.446700 -0.019880 C -0.454520 -0.012940 -0.467880 0.006020 -0.478990 0.020350 C -0.490110 0.034690 -0.503820 0.050640 -0.513540 0.066130 C -0.523270 0.081620 -0.532120 0.103590 -0.536980 0.113530 " pathEditMode="fixed" rAng="0" ptsTypes="aaaaa">
                                      <p:cBhvr>
                                        <p:cTn id="45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980 0.113530 C -0.538890 0.118390 -0.546010 0.136650 -0.548440 0.142660 " pathEditMode="fixed" rAng="0" ptsTypes="aa">
                                      <p:cBhvr>
                                        <p:cTn id="51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30 0.097810 C -0.494970 0.100350 -0.511630 0.104740 -0.521700 0.112610 C -0.531770 0.120470 -0.544270 0.137580 -0.550350 0.144280 " pathEditMode="fixed" rAng="0" ptsTypes="aaa">
                                      <p:cBhvr>
                                        <p:cTn id="57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590 0.146360 C -0.507470 0.142200 -0.498440 0.128790 -0.494790 0.120930 C -0.491150 0.113070 -0.489760 0.104280 -0.488370 0.099890 " pathEditMode="fixed" rAng="0" ptsTypes="aaa">
                                      <p:cBhvr>
                                        <p:cTn id="63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240 0.113070 C -0.441150 0.110290 -0.444270 0.096420 -0.448790 0.094110 C -0.453300 0.091800 -0.459900 0.094800 -0.466150 0.099890 C -0.472400 0.104980 -0.479690 0.117920 -0.486810 0.125320 C -0.493930 0.132720 -0.504520 0.140580 -0.509200 0.144510 " pathEditMode="fixed" rAng="0" ptsTypes="aaaaa">
                                      <p:cBhvr>
                                        <p:cTn id="69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140 0.093420 C -0.421700 0.095730 -0.419620 0.099200 -0.426560 0.106830 C -0.433510 0.114460 -0.452950 0.133420 -0.461460 0.139660 C -0.469970 0.145900 -0.475520 0.147980 -0.477430 0.144050 C -0.479340 0.140120 -0.476560 0.124860 -0.472570 0.116540 C -0.468580 0.108210 -0.458860 0.097110 -0.453470 0.094570 C -0.448090 0.092030 -0.443230 0.097110 -0.440800 0.100810 C -0.438370 0.104510 -0.439590 0.113300 -0.439240 0.116540 " pathEditMode="fixed" rAng="0" ptsTypes="aaaaaaaa">
                                      <p:cBhvr>
                                        <p:cTn id="75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320 0.092030 C -0.421180 0.100350 -0.439410 0.131800 -0.445490 0.142200 " pathEditMode="fixed" rAng="0" ptsTypes="aa">
                                      <p:cBhvr>
                                        <p:cTn id="81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740 0.145670 C -0.444450 0.145900 -0.440970 0.146360 -0.436630 0.144740 C -0.432290 0.143130 -0.426040 0.138960 -0.422050 0.136190 C -0.418060 0.133420 -0.415280 0.130410 -0.412850 0.127870 C -0.410420 0.124630 -0.408160 0.118390 -0.407290 0.116070 C -0.406430 0.113530 -0.407640 0.113070 -0.407640 0.112370 " pathEditMode="fixed" rAng="0" ptsTypes="aaaaaA">
                                      <p:cBhvr>
                                        <p:cTn id="87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510 0.141280 C -0.404520 0.137350 -0.388200 0.123700 -0.384720 0.115840 C -0.381250 0.107980 -0.384550 0.095260 -0.387850 0.094570 C -0.391150 0.093880 -0.401390 0.108440 -0.404860 0.112140 " pathEditMode="fixed" rAng="0" ptsTypes="aaaa">
                                      <p:cBhvr>
                                        <p:cTn id="93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490 0.099660 C -0.349650 0.101740 -0.362150 0.103130 -0.372570 0.110060 C -0.382990 0.117000 -0.402430 0.136650 -0.408510 0.141970 " pathEditMode="fixed" rAng="0" ptsTypes="aaa">
                                      <p:cBhvr>
                                        <p:cTn id="99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790 0.101860 C -0.352260 0.109030 -0.365280 0.136120 -0.369620 0.145140 " pathEditMode="fixed" rAng="0" ptsTypes="aa">
                                      <p:cBhvr>
                                        <p:cTn id="105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2 0.1375 C -0.36771 0.14075 -0.36563 0.14399 -0.35851 0.13936 C -0.35139 0.13473 -0.33906 0.12223 -0.32656 0.10973 " pathEditMode="relative" rAng="0" ptsTypes="aaA">
                                      <p:cBhvr>
                                        <p:cTn id="111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10 -0.028930 C -0.215110 -0.026150 -0.212150 -0.022680 -0.218580 -0.012260 C -0.225000 -0.001850 -0.234380 0.012040 -0.253300 0.034030 C -0.272220 0.056020 -0.315970 0.102320 -0.332470 0.120370 " pathEditMode="fixed" rAng="0" ptsTypes="aaaa">
                                      <p:cBhvr>
                                        <p:cTn id="117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63 -0.03101 C -0.21459 -0.03055 -0.21736 -0.02986 -0.22274 -0.02546 C -0.22813 -0.02106 -0.23264 -0.01898 -0.24358 -0.00509 C -0.25452 0.0088 -0.2757 0.03866 -0.28802 0.05787 C -0.30035 0.07709 -0.30886 0.09306 -0.31719 0.10973 " pathEditMode="relative" rAng="0" ptsTypes="aaaaA">
                                      <p:cBhvr>
                                        <p:cTn id="123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70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490 0.108440 C -0.322740 0.114920 -0.335240 0.142430 -0.334380 0.146830 C -0.333510 0.151220 -0.321530 0.140120 -0.315450 0.134110 C -0.309380 0.128100 -0.303650 0.116310 -0.297920 0.110760 C -0.292190 0.105210 -0.284200 0.102660 -0.280560 0.100350 " pathEditMode="fixed" rAng="0" ptsTypes="aaaaa">
                                      <p:cBhvr>
                                        <p:cTn id="129" dur="2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680 0.100350 C -0.281600 0.100120 -0.273440 0.095260 -0.271010 0.096650 C -0.268580 0.098040 -0.268400 0.105900 -0.269450 0.109140 C -0.270490 0.112370 -0.274310 0.113990 -0.277430 0.115610 C -0.280560 0.117230 -0.283160 0.115610 -0.287850 0.118390 C -0.292540 0.121160 -0.302260 0.127870 -0.305210 0.132490 C -0.308160 0.137110 -0.307120 0.144510 -0.305210 0.146130 C -0.303300 0.147750 -0.296360 0.142660 -0.294100 0.141740 " pathEditMode="fixed" rAng="0" ptsTypes="aaaaaaaa">
                                      <p:cBhvr>
                                        <p:cTn id="135" dur="2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93 0.14382 C -0.29045 0.14081 -0.28038 0.13342 -0.27344 0.12625 C -0.26649 0.11908 -0.25712 0.10613 -0.25278 0.10081 " pathEditMode="relative" rAng="0" ptsTypes="aaa">
                                      <p:cBhvr>
                                        <p:cTn id="141" dur="3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10289 C -0.24757 0.10474 -0.22257 0.11631 -0.21181 0.11561 C -0.20104 0.11492 -0.19306 0.10151 -0.18959 0.09873 " pathEditMode="relative" rAng="0" ptsTypes="aaa">
                                      <p:cBhvr>
                                        <p:cTn id="147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40 0.100810 C -0.197220 0.101050 -0.200700 0.103360 -0.204340 0.102200 C -0.207990 0.101050 -0.215280 0.096190 -0.218060 0.094570 " pathEditMode="fixed" rAng="0" ptsTypes="aaa">
                                      <p:cBhvr>
                                        <p:cTn id="150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90 0.024280 C -0.152430 0.024510 -0.163890 0.023130 -0.171010 0.026360 C -0.178130 0.029600 -0.185940 0.037230 -0.191670 0.043240 C -0.197400 0.049250 -0.202430 0.056650 -0.205900 0.062200 C -0.209380 0.067750 -0.210070 0.071680 -0.212150 0.077000 C -0.214240 0.082320 -0.216840 0.090870 -0.218060 0.094570 " pathEditMode="fixed" rAng="0" ptsTypes="aaaaaa">
                                      <p:cBhvr>
                                        <p:cTn id="156" dur="2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0 0.132030 C -0.187150 0.124860 -0.173960 0.104050 -0.166150 0.091330 C -0.158340 0.078620 -0.149650 0.065440 -0.144620 0.056420 C -0.139590 0.047400 -0.135240 0.042090 -0.136110 0.036770 C -0.136980 0.031450 -0.147400 0.026830 -0.150350 0.024280 " pathEditMode="fixed" rAng="0" ptsTypes="aaaaa">
                                      <p:cBhvr>
                                        <p:cTn id="162" dur="2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580 0.079540 C -0.119970 0.083240 -0.129170 0.105440 -0.126560 0.101280 C -0.123960 0.097110 -0.108860 0.065670 -0.102780 0.054110 C -0.096700 0.042550 -0.094450 0.037000 -0.089930 0.031910 C -0.085420 0.026830 -0.076560 0.020120 -0.075700 0.023590 C -0.074830 0.027060 -0.074130 0.037230 -0.085240 0.053180 C -0.096360 0.069140 -0.125180 0.103590 -0.142360 0.119770 C -0.159550 0.135960 -0.180210 0.147520 -0.188370 0.150060 C -0.196530 0.152610 -0.190970 0.138270 -0.191670 0.135260 " pathEditMode="fixed" rAng="0" ptsTypes="aaaaaaaaa">
                                      <p:cBhvr>
                                        <p:cTn id="168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230 0.169680 C -0.161810 0.156950 -0.135070 0.111120 -0.126390 0.095610 " pathEditMode="fixed" rAng="0" ptsTypes="aa">
                                      <p:cBhvr>
                                        <p:cTn id="174" dur="100" spd="-999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17037 C -0.17118 0.18033 -0.19774 0.225 -0.20938 0.23889 C -0.22101 0.25278 -0.23177 0.25255 -0.23854 0.25371 C -0.24531 0.25487 -0.24965 0.25209 -0.24965 0.2463 C -0.24965 0.24051 -0.2441 0.22662 -0.23854 0.21852 C -0.23299 0.21042 -0.22327 0.20463 -0.21632 0.19815 C -0.20938 0.19167 -0.20452 0.18403 -0.19688 0.17963 C -0.18924 0.17524 -0.16702 0.16042 -0.1691 0.17037 Z " pathEditMode="relative" rAng="0" ptsTypes="aaaaaaaa">
                                      <p:cBhvr>
                                        <p:cTn id="180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2 0.1676 C -0.16597 0.16482 -0.1599 0.16412 -0.15417 0.16389 C -0.14844 0.16366 -0.14254 0.16366 -0.13768 0.16551 C -0.13281 0.16737 -0.12865 0.16991 -0.12518 0.17477 C -0.1217 0.17963 -0.11858 0.19098 -0.11684 0.19514 " pathEditMode="relative" rAng="0" ptsTypes="aaaaa">
                                      <p:cBhvr>
                                        <p:cTn id="186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2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5 0.19862 C -0.1184 0.1748 -0.1217 0.15029 -0.1217 0.13735 C -0.1217 0.1244 -0.11684 0.12394 -0.11545 0.12047 " pathEditMode="relative" rAng="0" ptsTypes="aaa">
                                      <p:cBhvr>
                                        <p:cTn id="192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2 0.12278 C -0.10209 0.10868 -0.08715 0.09457 -0.08524 0.09526 C -0.08334 0.09596 -0.10174 0.11839 -0.1059 0.12694 C -0.11007 0.1355 -0.11042 0.14081 -0.11059 0.14613 " pathEditMode="relative" rAng="0" ptsTypes="aaaA">
                                      <p:cBhvr>
                                        <p:cTn id="195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0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0.14035 C -0.1033 0.14197 -0.0974 0.14359 -0.09184 0.14035 C -0.08629 0.13711 -0.07986 0.12671 -0.07587 0.12116 C -0.07188 0.11561 -0.0691 0.11099 -0.06806 0.10636 C -0.06702 0.10174 -0.06945 0.09365 -0.06962 0.09365 C -0.06979 0.09365 -0.06771 0.10105 -0.06962 0.10636 C -0.07153 0.11168 -0.07917 0.12232 -0.08073 0.12555 " pathEditMode="relative" rAng="0" ptsTypes="aaaaaaA">
                                      <p:cBhvr>
                                        <p:cTn id="201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0.09688 C -0.07726 0.11145 -0.08247 0.12602 -0.08143 0.13087 C -0.08038 0.13573 -0.0684 0.12833 -0.06545 0.12648 " pathEditMode="relative" rAng="0" ptsTypes="aaA">
                                      <p:cBhvr>
                                        <p:cTn id="207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12509 L -0.02257 0.09318 " pathEditMode="relative" rAng="0" ptsTypes="AA">
                                      <p:cBhvr>
                                        <p:cTn id="213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50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9318 C -0.03281 0.10266 -0.04288 0.11214 -0.04792 0.1207 C -0.05295 0.12925 -0.05243 0.14012 -0.05261 0.14405 " pathEditMode="relative" rAng="0" ptsTypes="aaA">
                                      <p:cBhvr>
                                        <p:cTn id="219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25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1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14243 C -0.03941 0.13295 -0.02726 0.12347 -0.01806 0.11492 C -0.00886 0.10636 -0.00243 0.09896 0.00416 0.09157 " pathEditMode="relative" rAng="0" ptsTypes="aaA">
                                      <p:cBhvr>
                                        <p:cTn id="225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4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9526 C 0.00191 0.09989 -0.00625 0.11515 -0.01059 0.12255 C -0.01493 0.12995 -0.01945 0.13596 -0.0217 0.13943 " pathEditMode="relative" rAng="0" ptsTypes="aaa">
                                      <p:cBhvr>
                                        <p:cTn id="231" dur="1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20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14197 C -0.01389 0.14151 -0.00799 0.1422 -0.00209 0.13781 C 0.00382 0.13342 0.01128 0.12093 0.01476 0.11631 " pathEditMode="relative" rAng="0" ptsTypes="aaa">
                                      <p:cBhvr>
                                        <p:cTn id="237" dur="3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120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3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11389 C 0.01632 0.16436 -0.01233 0.30487 0.00816 0.41667 C 0.02864 0.52848 0.11441 0.71181 0.14045 0.7845 C 0.16649 0.85718 0.15955 0.83889 0.16458 0.85325 " pathEditMode="relative" rAng="0" ptsTypes="aaaa">
                                      <p:cBhvr>
                                        <p:cTn id="243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" name="组合 25"/>
          <p:cNvGrpSpPr/>
          <p:nvPr/>
        </p:nvGrpSpPr>
        <p:grpSpPr>
          <a:xfrm>
            <a:off x="1558925" y="4798695"/>
            <a:ext cx="9180513" cy="1223963"/>
            <a:chOff x="56" y="8688"/>
            <a:chExt cx="14402" cy="1927"/>
          </a:xfrm>
        </p:grpSpPr>
        <p:sp>
          <p:nvSpPr>
            <p:cNvPr id="36" name="右箭头 35"/>
            <p:cNvSpPr/>
            <p:nvPr/>
          </p:nvSpPr>
          <p:spPr>
            <a:xfrm>
              <a:off x="171" y="9028"/>
              <a:ext cx="14173" cy="22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7" y="8688"/>
              <a:ext cx="680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210" y="8688"/>
              <a:ext cx="682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047" y="8688"/>
              <a:ext cx="680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3437" y="8688"/>
              <a:ext cx="680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6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581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163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589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047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618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12984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907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1524000" y="4294505"/>
            <a:ext cx="1537335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隋建立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184525" y="4366895"/>
            <a:ext cx="1206500" cy="574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统一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799959" y="4294505"/>
            <a:ext cx="291084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隋灭亡唐建立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903969" y="4366895"/>
            <a:ext cx="1784985" cy="575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唐灭亡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9" name="组合 3107"/>
          <p:cNvGrpSpPr/>
          <p:nvPr/>
        </p:nvGrpSpPr>
        <p:grpSpPr>
          <a:xfrm>
            <a:off x="5062855" y="918528"/>
            <a:ext cx="2809875" cy="3168650"/>
            <a:chOff x="2290" y="935"/>
            <a:chExt cx="1770" cy="1996"/>
          </a:xfrm>
        </p:grpSpPr>
        <p:sp>
          <p:nvSpPr>
            <p:cNvPr id="50" name="圆角矩形 4"/>
            <p:cNvSpPr/>
            <p:nvPr/>
          </p:nvSpPr>
          <p:spPr>
            <a:xfrm>
              <a:off x="2290" y="935"/>
              <a:ext cx="590" cy="1996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贞观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之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治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1" name="圆角矩形 4"/>
            <p:cNvSpPr/>
            <p:nvPr/>
          </p:nvSpPr>
          <p:spPr>
            <a:xfrm>
              <a:off x="2880" y="935"/>
              <a:ext cx="590" cy="1996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一代女皇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2" name="圆角矩形 4"/>
            <p:cNvSpPr/>
            <p:nvPr/>
          </p:nvSpPr>
          <p:spPr>
            <a:xfrm>
              <a:off x="3470" y="935"/>
              <a:ext cx="590" cy="1996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开元盛世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53" name="组合 3104"/>
          <p:cNvGrpSpPr/>
          <p:nvPr/>
        </p:nvGrpSpPr>
        <p:grpSpPr>
          <a:xfrm>
            <a:off x="1847850" y="1053783"/>
            <a:ext cx="2808288" cy="3167062"/>
            <a:chOff x="204" y="935"/>
            <a:chExt cx="1769" cy="1995"/>
          </a:xfrm>
        </p:grpSpPr>
        <p:sp>
          <p:nvSpPr>
            <p:cNvPr id="54" name="圆角矩形 4"/>
            <p:cNvSpPr/>
            <p:nvPr/>
          </p:nvSpPr>
          <p:spPr>
            <a:xfrm>
              <a:off x="204" y="935"/>
              <a:ext cx="590" cy="195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开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皇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之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治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" name="圆角矩形 4"/>
            <p:cNvSpPr/>
            <p:nvPr/>
          </p:nvSpPr>
          <p:spPr>
            <a:xfrm>
              <a:off x="1383" y="935"/>
              <a:ext cx="590" cy="1995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运河开凿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" name="圆角矩形 4"/>
            <p:cNvSpPr/>
            <p:nvPr/>
          </p:nvSpPr>
          <p:spPr>
            <a:xfrm>
              <a:off x="794" y="935"/>
              <a:ext cx="590" cy="195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创立科举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57" name="组合 3106"/>
          <p:cNvGrpSpPr/>
          <p:nvPr/>
        </p:nvGrpSpPr>
        <p:grpSpPr>
          <a:xfrm>
            <a:off x="7998143" y="918528"/>
            <a:ext cx="1801812" cy="3168650"/>
            <a:chOff x="4059" y="935"/>
            <a:chExt cx="1135" cy="1996"/>
          </a:xfrm>
        </p:grpSpPr>
        <p:sp>
          <p:nvSpPr>
            <p:cNvPr id="58" name="圆角矩形 4"/>
            <p:cNvSpPr/>
            <p:nvPr/>
          </p:nvSpPr>
          <p:spPr>
            <a:xfrm>
              <a:off x="4059" y="935"/>
              <a:ext cx="590" cy="1996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民族交往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" name="圆角矩形 4"/>
            <p:cNvSpPr/>
            <p:nvPr/>
          </p:nvSpPr>
          <p:spPr>
            <a:xfrm>
              <a:off x="4604" y="935"/>
              <a:ext cx="590" cy="1996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rPr>
                <a:t>对外交往</a:t>
              </a:r>
              <a:endPara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60" name="圆角矩形 4"/>
          <p:cNvSpPr/>
          <p:nvPr/>
        </p:nvSpPr>
        <p:spPr>
          <a:xfrm>
            <a:off x="9910445" y="1015683"/>
            <a:ext cx="936625" cy="3168650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辉煌文化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bldLvl="0" animBg="1"/>
      <p:bldP spid="46" grpId="0" bldLvl="0" animBg="1"/>
      <p:bldP spid="47" grpId="0" bldLvl="0" animBg="1"/>
      <p:bldP spid="48" grpId="0" bldLvl="0" animBg="1"/>
      <p:bldP spid="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椭圆 4104"/>
          <p:cNvSpPr/>
          <p:nvPr/>
        </p:nvSpPr>
        <p:spPr>
          <a:xfrm>
            <a:off x="1743710" y="582295"/>
            <a:ext cx="1270000" cy="10572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6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椭圆 4105"/>
          <p:cNvSpPr/>
          <p:nvPr/>
        </p:nvSpPr>
        <p:spPr>
          <a:xfrm>
            <a:off x="2319655" y="1878965"/>
            <a:ext cx="1271270" cy="10572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6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2" name="椭圆 4106"/>
          <p:cNvSpPr/>
          <p:nvPr/>
        </p:nvSpPr>
        <p:spPr>
          <a:xfrm>
            <a:off x="3112135" y="3246120"/>
            <a:ext cx="1270000" cy="10572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6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3" name="椭圆 4107"/>
          <p:cNvSpPr/>
          <p:nvPr/>
        </p:nvSpPr>
        <p:spPr>
          <a:xfrm>
            <a:off x="3975735" y="4614545"/>
            <a:ext cx="1270000" cy="105727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6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4" name="矩形 4108"/>
          <p:cNvSpPr>
            <a:spLocks noTextEdit="1"/>
          </p:cNvSpPr>
          <p:nvPr/>
        </p:nvSpPr>
        <p:spPr>
          <a:xfrm>
            <a:off x="3039110" y="532765"/>
            <a:ext cx="3927475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看繁荣</a:t>
            </a:r>
            <a:endParaRPr lang="zh-CN" altLang="en-US" sz="40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5" name="矩形 4109"/>
          <p:cNvSpPr>
            <a:spLocks noTextEdit="1"/>
          </p:cNvSpPr>
          <p:nvPr/>
        </p:nvSpPr>
        <p:spPr>
          <a:xfrm>
            <a:off x="3759835" y="1757045"/>
            <a:ext cx="4158615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说交往</a:t>
            </a:r>
            <a:endParaRPr lang="zh-CN" altLang="en-US" sz="40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6" name="矩形 4110"/>
          <p:cNvSpPr>
            <a:spLocks noTextEdit="1"/>
          </p:cNvSpPr>
          <p:nvPr/>
        </p:nvSpPr>
        <p:spPr>
          <a:xfrm>
            <a:off x="4551680" y="3125470"/>
            <a:ext cx="415925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赏文化</a:t>
            </a:r>
            <a:endParaRPr lang="zh-CN" altLang="en-US" sz="40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7" name="矩形 4111"/>
          <p:cNvSpPr>
            <a:spLocks noTextEdit="1"/>
          </p:cNvSpPr>
          <p:nvPr/>
        </p:nvSpPr>
        <p:spPr>
          <a:xfrm>
            <a:off x="5271135" y="4565015"/>
            <a:ext cx="4158615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展未来</a:t>
            </a:r>
            <a:endParaRPr lang="zh-CN" altLang="en-US" sz="40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62810" y="2453005"/>
            <a:ext cx="70910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defRPr/>
            </a:pPr>
            <a:r>
              <a:rPr lang="zh-CN" altLang="en-US" sz="7200" b="1" spc="272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第一篇：看繁荣</a:t>
            </a:r>
            <a:endParaRPr lang="zh-CN" altLang="en-US" sz="7200" b="1" spc="2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" name="组合 25"/>
          <p:cNvGrpSpPr/>
          <p:nvPr/>
        </p:nvGrpSpPr>
        <p:grpSpPr>
          <a:xfrm>
            <a:off x="1004570" y="3140710"/>
            <a:ext cx="9107844" cy="1223963"/>
            <a:chOff x="56" y="8688"/>
            <a:chExt cx="14288" cy="1927"/>
          </a:xfrm>
        </p:grpSpPr>
        <p:sp>
          <p:nvSpPr>
            <p:cNvPr id="36" name="右箭头 35"/>
            <p:cNvSpPr/>
            <p:nvPr/>
          </p:nvSpPr>
          <p:spPr>
            <a:xfrm>
              <a:off x="171" y="9028"/>
              <a:ext cx="14173" cy="22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7" y="8688"/>
              <a:ext cx="680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210" y="8688"/>
              <a:ext cx="682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047" y="8688"/>
              <a:ext cx="680" cy="90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6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581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163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589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047" y="9595"/>
              <a:ext cx="1474" cy="102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618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186" name="标题 6145"/>
          <p:cNvSpPr>
            <a:spLocks noGrp="1"/>
          </p:cNvSpPr>
          <p:nvPr/>
        </p:nvSpPr>
        <p:spPr>
          <a:xfrm>
            <a:off x="214313" y="126365"/>
            <a:ext cx="8229600" cy="9302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859155" y="2315210"/>
            <a:ext cx="1537335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隋建立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2519680" y="2314575"/>
            <a:ext cx="120650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统一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135120" y="2315210"/>
            <a:ext cx="183515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隋灭亡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8" descr="15"/>
          <p:cNvSpPr txBox="1">
            <a:spLocks noChangeArrowheads="1"/>
          </p:cNvSpPr>
          <p:nvPr/>
        </p:nvSpPr>
        <p:spPr bwMode="auto">
          <a:xfrm>
            <a:off x="214630" y="126365"/>
            <a:ext cx="9685655" cy="1106805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一、看繁荣</a:t>
            </a:r>
            <a:r>
              <a:rPr lang="en-US" altLang="zh-CN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流星隋朝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6734175" y="1255395"/>
            <a:ext cx="4001770" cy="22453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000" b="1" strike="noStrike" noProof="1">
                <a:solidFill>
                  <a:srgbClr val="FF0000"/>
                </a:solidFill>
              </a:rPr>
              <a:t>开皇之治</a:t>
            </a:r>
            <a:endParaRPr lang="zh-CN" altLang="en-US" sz="4000" b="1" strike="noStrike" noProof="1">
              <a:solidFill>
                <a:srgbClr val="FF0000"/>
              </a:solidFill>
            </a:endParaRPr>
          </a:p>
        </p:txBody>
      </p:sp>
      <p:sp>
        <p:nvSpPr>
          <p:cNvPr id="9" name="爆炸形 1 8"/>
          <p:cNvSpPr/>
          <p:nvPr/>
        </p:nvSpPr>
        <p:spPr>
          <a:xfrm>
            <a:off x="7066915" y="2484755"/>
            <a:ext cx="4001770" cy="22453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000" b="1" strike="noStrike" noProof="1">
                <a:solidFill>
                  <a:srgbClr val="FF0000"/>
                </a:solidFill>
              </a:rPr>
              <a:t>科举制</a:t>
            </a:r>
            <a:endParaRPr lang="zh-CN" altLang="en-US" sz="4000" b="1" strike="noStrike" noProof="1">
              <a:solidFill>
                <a:srgbClr val="FF0000"/>
              </a:solidFill>
            </a:endParaRPr>
          </a:p>
        </p:txBody>
      </p:sp>
      <p:sp>
        <p:nvSpPr>
          <p:cNvPr id="10" name="爆炸形 1 9"/>
          <p:cNvSpPr/>
          <p:nvPr/>
        </p:nvSpPr>
        <p:spPr>
          <a:xfrm>
            <a:off x="7795895" y="3501390"/>
            <a:ext cx="4001770" cy="22453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000" b="1" strike="noStrike" noProof="1">
                <a:solidFill>
                  <a:srgbClr val="FF0000"/>
                </a:solidFill>
              </a:rPr>
              <a:t>大运河</a:t>
            </a:r>
            <a:endParaRPr lang="zh-CN" altLang="en-US" sz="4000" b="1" strike="noStrike" noProof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bldLvl="0" animBg="1"/>
      <p:bldP spid="46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5" name="Picture 7" descr="111111111111"/>
          <p:cNvPicPr>
            <a:picLocks noChangeAspect="1"/>
          </p:cNvPicPr>
          <p:nvPr/>
        </p:nvPicPr>
        <p:blipFill>
          <a:blip r:embed="rId1">
            <a:lum bright="-23996" contrast="11998"/>
          </a:blip>
          <a:stretch>
            <a:fillRect/>
          </a:stretch>
        </p:blipFill>
        <p:spPr>
          <a:xfrm>
            <a:off x="157638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902" name="Oval 6"/>
          <p:cNvSpPr/>
          <p:nvPr/>
        </p:nvSpPr>
        <p:spPr>
          <a:xfrm>
            <a:off x="2895600" y="3657600"/>
            <a:ext cx="1447800" cy="609600"/>
          </a:xfrm>
          <a:prstGeom prst="ellipse">
            <a:avLst/>
          </a:prstGeom>
          <a:noFill/>
          <a:ln w="5715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904" name="Oval 8"/>
          <p:cNvSpPr/>
          <p:nvPr/>
        </p:nvSpPr>
        <p:spPr>
          <a:xfrm>
            <a:off x="5715000" y="0"/>
            <a:ext cx="1447800" cy="609600"/>
          </a:xfrm>
          <a:prstGeom prst="ellipse">
            <a:avLst/>
          </a:prstGeom>
          <a:noFill/>
          <a:ln w="5715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905" name="Oval 9"/>
          <p:cNvSpPr/>
          <p:nvPr/>
        </p:nvSpPr>
        <p:spPr>
          <a:xfrm>
            <a:off x="8077200" y="5715000"/>
            <a:ext cx="1447800" cy="609600"/>
          </a:xfrm>
          <a:prstGeom prst="ellipse">
            <a:avLst/>
          </a:prstGeom>
          <a:noFill/>
          <a:ln w="5715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906" name="Freeform 10"/>
          <p:cNvSpPr/>
          <p:nvPr/>
        </p:nvSpPr>
        <p:spPr>
          <a:xfrm>
            <a:off x="3733800" y="614363"/>
            <a:ext cx="2714625" cy="296703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1710" h="1869">
                <a:moveTo>
                  <a:pt x="1537" y="0"/>
                </a:moveTo>
                <a:cubicBezTo>
                  <a:pt x="1554" y="5"/>
                  <a:pt x="1570" y="13"/>
                  <a:pt x="1587" y="16"/>
                </a:cubicBezTo>
                <a:cubicBezTo>
                  <a:pt x="1617" y="22"/>
                  <a:pt x="1677" y="33"/>
                  <a:pt x="1677" y="33"/>
                </a:cubicBezTo>
                <a:cubicBezTo>
                  <a:pt x="1683" y="38"/>
                  <a:pt x="1690" y="42"/>
                  <a:pt x="1694" y="49"/>
                </a:cubicBezTo>
                <a:cubicBezTo>
                  <a:pt x="1702" y="64"/>
                  <a:pt x="1710" y="98"/>
                  <a:pt x="1710" y="98"/>
                </a:cubicBezTo>
                <a:cubicBezTo>
                  <a:pt x="1707" y="134"/>
                  <a:pt x="1709" y="170"/>
                  <a:pt x="1702" y="205"/>
                </a:cubicBezTo>
                <a:cubicBezTo>
                  <a:pt x="1700" y="213"/>
                  <a:pt x="1686" y="214"/>
                  <a:pt x="1685" y="222"/>
                </a:cubicBezTo>
                <a:cubicBezTo>
                  <a:pt x="1677" y="326"/>
                  <a:pt x="1687" y="431"/>
                  <a:pt x="1677" y="535"/>
                </a:cubicBezTo>
                <a:cubicBezTo>
                  <a:pt x="1676" y="543"/>
                  <a:pt x="1661" y="540"/>
                  <a:pt x="1653" y="543"/>
                </a:cubicBezTo>
                <a:cubicBezTo>
                  <a:pt x="1627" y="567"/>
                  <a:pt x="1616" y="560"/>
                  <a:pt x="1595" y="592"/>
                </a:cubicBezTo>
                <a:cubicBezTo>
                  <a:pt x="1586" y="628"/>
                  <a:pt x="1574" y="636"/>
                  <a:pt x="1554" y="666"/>
                </a:cubicBezTo>
                <a:cubicBezTo>
                  <a:pt x="1551" y="674"/>
                  <a:pt x="1547" y="682"/>
                  <a:pt x="1546" y="691"/>
                </a:cubicBezTo>
                <a:cubicBezTo>
                  <a:pt x="1542" y="721"/>
                  <a:pt x="1544" y="752"/>
                  <a:pt x="1537" y="781"/>
                </a:cubicBezTo>
                <a:cubicBezTo>
                  <a:pt x="1530" y="810"/>
                  <a:pt x="1477" y="834"/>
                  <a:pt x="1455" y="839"/>
                </a:cubicBezTo>
                <a:cubicBezTo>
                  <a:pt x="1434" y="862"/>
                  <a:pt x="1407" y="889"/>
                  <a:pt x="1381" y="905"/>
                </a:cubicBezTo>
                <a:cubicBezTo>
                  <a:pt x="1356" y="920"/>
                  <a:pt x="1319" y="922"/>
                  <a:pt x="1291" y="930"/>
                </a:cubicBezTo>
                <a:cubicBezTo>
                  <a:pt x="1280" y="933"/>
                  <a:pt x="1269" y="935"/>
                  <a:pt x="1258" y="938"/>
                </a:cubicBezTo>
                <a:cubicBezTo>
                  <a:pt x="1241" y="943"/>
                  <a:pt x="1208" y="954"/>
                  <a:pt x="1208" y="954"/>
                </a:cubicBezTo>
                <a:cubicBezTo>
                  <a:pt x="1197" y="965"/>
                  <a:pt x="1182" y="973"/>
                  <a:pt x="1175" y="987"/>
                </a:cubicBezTo>
                <a:cubicBezTo>
                  <a:pt x="1154" y="1028"/>
                  <a:pt x="1178" y="1028"/>
                  <a:pt x="1126" y="1045"/>
                </a:cubicBezTo>
                <a:cubicBezTo>
                  <a:pt x="1109" y="1096"/>
                  <a:pt x="1133" y="1046"/>
                  <a:pt x="1093" y="1078"/>
                </a:cubicBezTo>
                <a:cubicBezTo>
                  <a:pt x="1079" y="1089"/>
                  <a:pt x="1072" y="1107"/>
                  <a:pt x="1060" y="1119"/>
                </a:cubicBezTo>
                <a:cubicBezTo>
                  <a:pt x="1048" y="1169"/>
                  <a:pt x="1056" y="1141"/>
                  <a:pt x="1035" y="1201"/>
                </a:cubicBezTo>
                <a:cubicBezTo>
                  <a:pt x="1030" y="1216"/>
                  <a:pt x="933" y="1225"/>
                  <a:pt x="928" y="1226"/>
                </a:cubicBezTo>
                <a:cubicBezTo>
                  <a:pt x="909" y="1254"/>
                  <a:pt x="886" y="1275"/>
                  <a:pt x="863" y="1300"/>
                </a:cubicBezTo>
                <a:cubicBezTo>
                  <a:pt x="849" y="1341"/>
                  <a:pt x="848" y="1368"/>
                  <a:pt x="805" y="1382"/>
                </a:cubicBezTo>
                <a:cubicBezTo>
                  <a:pt x="800" y="1388"/>
                  <a:pt x="796" y="1396"/>
                  <a:pt x="789" y="1399"/>
                </a:cubicBezTo>
                <a:cubicBezTo>
                  <a:pt x="773" y="1407"/>
                  <a:pt x="739" y="1415"/>
                  <a:pt x="739" y="1415"/>
                </a:cubicBezTo>
                <a:cubicBezTo>
                  <a:pt x="718" y="1482"/>
                  <a:pt x="750" y="1404"/>
                  <a:pt x="706" y="1448"/>
                </a:cubicBezTo>
                <a:cubicBezTo>
                  <a:pt x="700" y="1454"/>
                  <a:pt x="702" y="1465"/>
                  <a:pt x="698" y="1473"/>
                </a:cubicBezTo>
                <a:cubicBezTo>
                  <a:pt x="694" y="1482"/>
                  <a:pt x="689" y="1491"/>
                  <a:pt x="682" y="1497"/>
                </a:cubicBezTo>
                <a:cubicBezTo>
                  <a:pt x="662" y="1513"/>
                  <a:pt x="608" y="1522"/>
                  <a:pt x="608" y="1522"/>
                </a:cubicBezTo>
                <a:cubicBezTo>
                  <a:pt x="581" y="1547"/>
                  <a:pt x="590" y="1590"/>
                  <a:pt x="558" y="1604"/>
                </a:cubicBezTo>
                <a:cubicBezTo>
                  <a:pt x="545" y="1610"/>
                  <a:pt x="530" y="1609"/>
                  <a:pt x="517" y="1613"/>
                </a:cubicBezTo>
                <a:cubicBezTo>
                  <a:pt x="500" y="1618"/>
                  <a:pt x="468" y="1629"/>
                  <a:pt x="468" y="1629"/>
                </a:cubicBezTo>
                <a:cubicBezTo>
                  <a:pt x="451" y="1645"/>
                  <a:pt x="416" y="1662"/>
                  <a:pt x="418" y="1678"/>
                </a:cubicBezTo>
                <a:lnTo>
                  <a:pt x="336" y="1821"/>
                </a:lnTo>
                <a:lnTo>
                  <a:pt x="0" y="1869"/>
                </a:lnTo>
              </a:path>
            </a:pathLst>
          </a:custGeom>
          <a:noFill/>
          <a:ln w="825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8907" name="Freeform 11"/>
          <p:cNvSpPr/>
          <p:nvPr/>
        </p:nvSpPr>
        <p:spPr>
          <a:xfrm>
            <a:off x="4371975" y="3448050"/>
            <a:ext cx="3552825" cy="895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238" h="564">
                <a:moveTo>
                  <a:pt x="0" y="0"/>
                </a:moveTo>
                <a:cubicBezTo>
                  <a:pt x="39" y="42"/>
                  <a:pt x="89" y="28"/>
                  <a:pt x="148" y="33"/>
                </a:cubicBezTo>
                <a:cubicBezTo>
                  <a:pt x="217" y="39"/>
                  <a:pt x="236" y="42"/>
                  <a:pt x="304" y="50"/>
                </a:cubicBezTo>
                <a:cubicBezTo>
                  <a:pt x="358" y="67"/>
                  <a:pt x="300" y="46"/>
                  <a:pt x="354" y="74"/>
                </a:cubicBezTo>
                <a:cubicBezTo>
                  <a:pt x="402" y="99"/>
                  <a:pt x="464" y="114"/>
                  <a:pt x="518" y="124"/>
                </a:cubicBezTo>
                <a:cubicBezTo>
                  <a:pt x="554" y="158"/>
                  <a:pt x="546" y="203"/>
                  <a:pt x="601" y="223"/>
                </a:cubicBezTo>
                <a:cubicBezTo>
                  <a:pt x="754" y="166"/>
                  <a:pt x="878" y="240"/>
                  <a:pt x="1020" y="255"/>
                </a:cubicBezTo>
                <a:cubicBezTo>
                  <a:pt x="1069" y="304"/>
                  <a:pt x="1168" y="294"/>
                  <a:pt x="1259" y="329"/>
                </a:cubicBezTo>
                <a:lnTo>
                  <a:pt x="1566" y="468"/>
                </a:lnTo>
                <a:lnTo>
                  <a:pt x="1806" y="468"/>
                </a:lnTo>
                <a:lnTo>
                  <a:pt x="2094" y="516"/>
                </a:lnTo>
                <a:lnTo>
                  <a:pt x="2238" y="564"/>
                </a:lnTo>
              </a:path>
            </a:pathLst>
          </a:custGeom>
          <a:noFill/>
          <a:ln w="825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8908" name="Freeform 12"/>
          <p:cNvSpPr/>
          <p:nvPr/>
        </p:nvSpPr>
        <p:spPr>
          <a:xfrm>
            <a:off x="8369300" y="4140200"/>
            <a:ext cx="469900" cy="706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96" h="445">
                <a:moveTo>
                  <a:pt x="0" y="0"/>
                </a:moveTo>
                <a:cubicBezTo>
                  <a:pt x="27" y="3"/>
                  <a:pt x="55" y="3"/>
                  <a:pt x="82" y="9"/>
                </a:cubicBezTo>
                <a:cubicBezTo>
                  <a:pt x="132" y="21"/>
                  <a:pt x="85" y="26"/>
                  <a:pt x="123" y="50"/>
                </a:cubicBezTo>
                <a:cubicBezTo>
                  <a:pt x="145" y="64"/>
                  <a:pt x="173" y="66"/>
                  <a:pt x="197" y="75"/>
                </a:cubicBezTo>
                <a:cubicBezTo>
                  <a:pt x="200" y="97"/>
                  <a:pt x="199" y="119"/>
                  <a:pt x="205" y="140"/>
                </a:cubicBezTo>
                <a:cubicBezTo>
                  <a:pt x="207" y="148"/>
                  <a:pt x="218" y="150"/>
                  <a:pt x="222" y="157"/>
                </a:cubicBezTo>
                <a:cubicBezTo>
                  <a:pt x="230" y="172"/>
                  <a:pt x="233" y="190"/>
                  <a:pt x="238" y="206"/>
                </a:cubicBezTo>
                <a:cubicBezTo>
                  <a:pt x="247" y="233"/>
                  <a:pt x="270" y="253"/>
                  <a:pt x="280" y="280"/>
                </a:cubicBezTo>
                <a:cubicBezTo>
                  <a:pt x="290" y="341"/>
                  <a:pt x="296" y="381"/>
                  <a:pt x="296" y="445"/>
                </a:cubicBezTo>
              </a:path>
            </a:pathLst>
          </a:custGeom>
          <a:noFill/>
          <a:ln w="825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8909" name="Freeform 13"/>
          <p:cNvSpPr/>
          <p:nvPr/>
        </p:nvSpPr>
        <p:spPr>
          <a:xfrm>
            <a:off x="8826500" y="4911725"/>
            <a:ext cx="1077913" cy="1071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679" h="675">
                <a:moveTo>
                  <a:pt x="0" y="0"/>
                </a:moveTo>
                <a:cubicBezTo>
                  <a:pt x="16" y="100"/>
                  <a:pt x="14" y="79"/>
                  <a:pt x="123" y="90"/>
                </a:cubicBezTo>
                <a:cubicBezTo>
                  <a:pt x="131" y="93"/>
                  <a:pt x="140" y="95"/>
                  <a:pt x="148" y="99"/>
                </a:cubicBezTo>
                <a:cubicBezTo>
                  <a:pt x="157" y="103"/>
                  <a:pt x="164" y="112"/>
                  <a:pt x="173" y="115"/>
                </a:cubicBezTo>
                <a:cubicBezTo>
                  <a:pt x="201" y="125"/>
                  <a:pt x="234" y="131"/>
                  <a:pt x="263" y="140"/>
                </a:cubicBezTo>
                <a:cubicBezTo>
                  <a:pt x="306" y="181"/>
                  <a:pt x="251" y="132"/>
                  <a:pt x="304" y="165"/>
                </a:cubicBezTo>
                <a:cubicBezTo>
                  <a:pt x="311" y="169"/>
                  <a:pt x="314" y="178"/>
                  <a:pt x="321" y="181"/>
                </a:cubicBezTo>
                <a:cubicBezTo>
                  <a:pt x="336" y="188"/>
                  <a:pt x="370" y="197"/>
                  <a:pt x="370" y="197"/>
                </a:cubicBezTo>
                <a:cubicBezTo>
                  <a:pt x="401" y="228"/>
                  <a:pt x="438" y="208"/>
                  <a:pt x="469" y="239"/>
                </a:cubicBezTo>
                <a:cubicBezTo>
                  <a:pt x="472" y="247"/>
                  <a:pt x="471" y="257"/>
                  <a:pt x="477" y="263"/>
                </a:cubicBezTo>
                <a:cubicBezTo>
                  <a:pt x="483" y="269"/>
                  <a:pt x="540" y="285"/>
                  <a:pt x="551" y="288"/>
                </a:cubicBezTo>
                <a:cubicBezTo>
                  <a:pt x="571" y="307"/>
                  <a:pt x="573" y="326"/>
                  <a:pt x="592" y="346"/>
                </a:cubicBezTo>
                <a:cubicBezTo>
                  <a:pt x="608" y="395"/>
                  <a:pt x="679" y="472"/>
                  <a:pt x="584" y="502"/>
                </a:cubicBezTo>
                <a:cubicBezTo>
                  <a:pt x="555" y="547"/>
                  <a:pt x="531" y="579"/>
                  <a:pt x="493" y="617"/>
                </a:cubicBezTo>
                <a:cubicBezTo>
                  <a:pt x="459" y="651"/>
                  <a:pt x="496" y="615"/>
                  <a:pt x="461" y="658"/>
                </a:cubicBezTo>
                <a:cubicBezTo>
                  <a:pt x="456" y="664"/>
                  <a:pt x="444" y="675"/>
                  <a:pt x="444" y="675"/>
                </a:cubicBezTo>
              </a:path>
            </a:pathLst>
          </a:custGeom>
          <a:noFill/>
          <a:ln w="825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" name="Freeform 19"/>
          <p:cNvSpPr/>
          <p:nvPr/>
        </p:nvSpPr>
        <p:spPr>
          <a:xfrm>
            <a:off x="1524000" y="4975225"/>
            <a:ext cx="7277100" cy="17351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4075" h="1088">
                <a:moveTo>
                  <a:pt x="4064" y="90"/>
                </a:moveTo>
                <a:cubicBezTo>
                  <a:pt x="4075" y="61"/>
                  <a:pt x="4070" y="49"/>
                  <a:pt x="4045" y="32"/>
                </a:cubicBezTo>
                <a:cubicBezTo>
                  <a:pt x="4025" y="3"/>
                  <a:pt x="4010" y="6"/>
                  <a:pt x="3974" y="0"/>
                </a:cubicBezTo>
                <a:cubicBezTo>
                  <a:pt x="3965" y="2"/>
                  <a:pt x="3957" y="4"/>
                  <a:pt x="3948" y="6"/>
                </a:cubicBezTo>
                <a:cubicBezTo>
                  <a:pt x="3935" y="10"/>
                  <a:pt x="3909" y="19"/>
                  <a:pt x="3909" y="19"/>
                </a:cubicBezTo>
                <a:cubicBezTo>
                  <a:pt x="3857" y="53"/>
                  <a:pt x="3847" y="52"/>
                  <a:pt x="3779" y="58"/>
                </a:cubicBezTo>
                <a:cubicBezTo>
                  <a:pt x="3733" y="75"/>
                  <a:pt x="3684" y="65"/>
                  <a:pt x="3637" y="78"/>
                </a:cubicBezTo>
                <a:cubicBezTo>
                  <a:pt x="3590" y="125"/>
                  <a:pt x="3563" y="195"/>
                  <a:pt x="3508" y="233"/>
                </a:cubicBezTo>
                <a:cubicBezTo>
                  <a:pt x="3506" y="239"/>
                  <a:pt x="3504" y="246"/>
                  <a:pt x="3501" y="252"/>
                </a:cubicBezTo>
                <a:cubicBezTo>
                  <a:pt x="3497" y="259"/>
                  <a:pt x="3491" y="265"/>
                  <a:pt x="3488" y="272"/>
                </a:cubicBezTo>
                <a:cubicBezTo>
                  <a:pt x="3478" y="297"/>
                  <a:pt x="3478" y="313"/>
                  <a:pt x="3462" y="336"/>
                </a:cubicBezTo>
                <a:cubicBezTo>
                  <a:pt x="3445" y="393"/>
                  <a:pt x="3386" y="415"/>
                  <a:pt x="3333" y="427"/>
                </a:cubicBezTo>
                <a:cubicBezTo>
                  <a:pt x="3326" y="431"/>
                  <a:pt x="3321" y="438"/>
                  <a:pt x="3313" y="440"/>
                </a:cubicBezTo>
                <a:cubicBezTo>
                  <a:pt x="3294" y="445"/>
                  <a:pt x="3264" y="429"/>
                  <a:pt x="3255" y="446"/>
                </a:cubicBezTo>
                <a:cubicBezTo>
                  <a:pt x="3250" y="455"/>
                  <a:pt x="3271" y="554"/>
                  <a:pt x="3236" y="582"/>
                </a:cubicBezTo>
                <a:cubicBezTo>
                  <a:pt x="3203" y="609"/>
                  <a:pt x="3158" y="617"/>
                  <a:pt x="3119" y="628"/>
                </a:cubicBezTo>
                <a:cubicBezTo>
                  <a:pt x="3099" y="634"/>
                  <a:pt x="3061" y="647"/>
                  <a:pt x="3061" y="647"/>
                </a:cubicBezTo>
                <a:cubicBezTo>
                  <a:pt x="3050" y="705"/>
                  <a:pt x="3067" y="659"/>
                  <a:pt x="3029" y="692"/>
                </a:cubicBezTo>
                <a:cubicBezTo>
                  <a:pt x="3007" y="710"/>
                  <a:pt x="2992" y="755"/>
                  <a:pt x="2970" y="770"/>
                </a:cubicBezTo>
                <a:cubicBezTo>
                  <a:pt x="2944" y="788"/>
                  <a:pt x="2956" y="778"/>
                  <a:pt x="2932" y="802"/>
                </a:cubicBezTo>
                <a:cubicBezTo>
                  <a:pt x="2907" y="873"/>
                  <a:pt x="2896" y="861"/>
                  <a:pt x="2835" y="880"/>
                </a:cubicBezTo>
                <a:cubicBezTo>
                  <a:pt x="2804" y="910"/>
                  <a:pt x="2820" y="891"/>
                  <a:pt x="2789" y="938"/>
                </a:cubicBezTo>
                <a:cubicBezTo>
                  <a:pt x="2785" y="944"/>
                  <a:pt x="2776" y="942"/>
                  <a:pt x="2770" y="945"/>
                </a:cubicBezTo>
                <a:cubicBezTo>
                  <a:pt x="2737" y="964"/>
                  <a:pt x="2729" y="966"/>
                  <a:pt x="2692" y="977"/>
                </a:cubicBezTo>
                <a:cubicBezTo>
                  <a:pt x="2405" y="969"/>
                  <a:pt x="2552" y="992"/>
                  <a:pt x="2440" y="951"/>
                </a:cubicBezTo>
                <a:cubicBezTo>
                  <a:pt x="2422" y="928"/>
                  <a:pt x="2398" y="908"/>
                  <a:pt x="2388" y="880"/>
                </a:cubicBezTo>
                <a:cubicBezTo>
                  <a:pt x="2382" y="865"/>
                  <a:pt x="2380" y="854"/>
                  <a:pt x="2369" y="841"/>
                </a:cubicBezTo>
                <a:cubicBezTo>
                  <a:pt x="2348" y="815"/>
                  <a:pt x="2353" y="828"/>
                  <a:pt x="2330" y="809"/>
                </a:cubicBezTo>
                <a:cubicBezTo>
                  <a:pt x="2264" y="753"/>
                  <a:pt x="2221" y="734"/>
                  <a:pt x="2142" y="705"/>
                </a:cubicBezTo>
                <a:cubicBezTo>
                  <a:pt x="2065" y="710"/>
                  <a:pt x="2042" y="713"/>
                  <a:pt x="1980" y="731"/>
                </a:cubicBezTo>
                <a:cubicBezTo>
                  <a:pt x="1984" y="722"/>
                  <a:pt x="1987" y="712"/>
                  <a:pt x="1993" y="705"/>
                </a:cubicBezTo>
                <a:cubicBezTo>
                  <a:pt x="1998" y="699"/>
                  <a:pt x="2019" y="698"/>
                  <a:pt x="2013" y="692"/>
                </a:cubicBezTo>
                <a:cubicBezTo>
                  <a:pt x="2012" y="691"/>
                  <a:pt x="1971" y="704"/>
                  <a:pt x="1967" y="705"/>
                </a:cubicBezTo>
                <a:cubicBezTo>
                  <a:pt x="1930" y="744"/>
                  <a:pt x="1926" y="757"/>
                  <a:pt x="1870" y="770"/>
                </a:cubicBezTo>
                <a:cubicBezTo>
                  <a:pt x="1862" y="957"/>
                  <a:pt x="1888" y="908"/>
                  <a:pt x="1708" y="919"/>
                </a:cubicBezTo>
                <a:cubicBezTo>
                  <a:pt x="1684" y="927"/>
                  <a:pt x="1671" y="944"/>
                  <a:pt x="1650" y="958"/>
                </a:cubicBezTo>
                <a:cubicBezTo>
                  <a:pt x="1639" y="993"/>
                  <a:pt x="1603" y="1028"/>
                  <a:pt x="1572" y="1048"/>
                </a:cubicBezTo>
                <a:cubicBezTo>
                  <a:pt x="1554" y="1078"/>
                  <a:pt x="1544" y="1088"/>
                  <a:pt x="1521" y="1055"/>
                </a:cubicBezTo>
                <a:cubicBezTo>
                  <a:pt x="1538" y="910"/>
                  <a:pt x="1511" y="971"/>
                  <a:pt x="1301" y="964"/>
                </a:cubicBezTo>
                <a:cubicBezTo>
                  <a:pt x="1310" y="917"/>
                  <a:pt x="1301" y="888"/>
                  <a:pt x="1281" y="848"/>
                </a:cubicBezTo>
                <a:cubicBezTo>
                  <a:pt x="1266" y="819"/>
                  <a:pt x="1269" y="793"/>
                  <a:pt x="1236" y="783"/>
                </a:cubicBezTo>
                <a:cubicBezTo>
                  <a:pt x="1203" y="735"/>
                  <a:pt x="1134" y="730"/>
                  <a:pt x="1081" y="725"/>
                </a:cubicBezTo>
                <a:cubicBezTo>
                  <a:pt x="1050" y="714"/>
                  <a:pt x="1013" y="720"/>
                  <a:pt x="984" y="705"/>
                </a:cubicBezTo>
                <a:cubicBezTo>
                  <a:pt x="964" y="695"/>
                  <a:pt x="959" y="658"/>
                  <a:pt x="945" y="641"/>
                </a:cubicBezTo>
                <a:cubicBezTo>
                  <a:pt x="920" y="611"/>
                  <a:pt x="895" y="587"/>
                  <a:pt x="861" y="569"/>
                </a:cubicBezTo>
                <a:cubicBezTo>
                  <a:pt x="852" y="556"/>
                  <a:pt x="849" y="538"/>
                  <a:pt x="835" y="531"/>
                </a:cubicBezTo>
                <a:cubicBezTo>
                  <a:pt x="803" y="515"/>
                  <a:pt x="771" y="491"/>
                  <a:pt x="738" y="479"/>
                </a:cubicBezTo>
                <a:cubicBezTo>
                  <a:pt x="687" y="460"/>
                  <a:pt x="593" y="442"/>
                  <a:pt x="537" y="433"/>
                </a:cubicBezTo>
                <a:cubicBezTo>
                  <a:pt x="447" y="379"/>
                  <a:pt x="335" y="402"/>
                  <a:pt x="233" y="395"/>
                </a:cubicBezTo>
                <a:cubicBezTo>
                  <a:pt x="164" y="397"/>
                  <a:pt x="94" y="391"/>
                  <a:pt x="26" y="401"/>
                </a:cubicBezTo>
                <a:cubicBezTo>
                  <a:pt x="15" y="403"/>
                  <a:pt x="14" y="419"/>
                  <a:pt x="6" y="427"/>
                </a:cubicBezTo>
                <a:cubicBezTo>
                  <a:pt x="5" y="428"/>
                  <a:pt x="2" y="427"/>
                  <a:pt x="0" y="42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8915" name="Text Box 19"/>
          <p:cNvSpPr txBox="1"/>
          <p:nvPr/>
        </p:nvSpPr>
        <p:spPr>
          <a:xfrm rot="2220505">
            <a:off x="4953000" y="914400"/>
            <a:ext cx="685800" cy="17532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永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济渠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916" name="Text Box 20"/>
          <p:cNvSpPr txBox="1"/>
          <p:nvPr/>
        </p:nvSpPr>
        <p:spPr>
          <a:xfrm rot="-4272113">
            <a:off x="5567363" y="3392488"/>
            <a:ext cx="685800" cy="17532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济渠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917" name="Text Box 21"/>
          <p:cNvSpPr txBox="1"/>
          <p:nvPr/>
        </p:nvSpPr>
        <p:spPr>
          <a:xfrm rot="-2399462">
            <a:off x="8991600" y="3733800"/>
            <a:ext cx="588963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邗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918" name="Text Box 22"/>
          <p:cNvSpPr txBox="1"/>
          <p:nvPr/>
        </p:nvSpPr>
        <p:spPr>
          <a:xfrm rot="-889988">
            <a:off x="9829800" y="4572000"/>
            <a:ext cx="588963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江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南河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Group 36"/>
          <p:cNvGrpSpPr/>
          <p:nvPr/>
        </p:nvGrpSpPr>
        <p:grpSpPr>
          <a:xfrm>
            <a:off x="3352800" y="304800"/>
            <a:ext cx="3217863" cy="885825"/>
            <a:chOff x="1474" y="194"/>
            <a:chExt cx="1859" cy="877"/>
          </a:xfrm>
        </p:grpSpPr>
        <p:sp>
          <p:nvSpPr>
            <p:cNvPr id="52239" name="Freeform 16"/>
            <p:cNvSpPr/>
            <p:nvPr/>
          </p:nvSpPr>
          <p:spPr>
            <a:xfrm>
              <a:off x="1579" y="194"/>
              <a:ext cx="1754" cy="486"/>
            </a:xfrm>
            <a:custGeom>
              <a:avLst/>
              <a:gdLst/>
              <a:ahLst/>
              <a:cxnLst>
                <a:cxn ang="0">
                  <a:pos x="1754" y="466"/>
                </a:cxn>
                <a:cxn ang="0">
                  <a:pos x="1676" y="460"/>
                </a:cxn>
                <a:cxn ang="0">
                  <a:pos x="1670" y="434"/>
                </a:cxn>
                <a:cxn ang="0">
                  <a:pos x="1657" y="414"/>
                </a:cxn>
                <a:cxn ang="0">
                  <a:pos x="1599" y="363"/>
                </a:cxn>
                <a:cxn ang="0">
                  <a:pos x="1547" y="311"/>
                </a:cxn>
                <a:cxn ang="0">
                  <a:pos x="1456" y="259"/>
                </a:cxn>
                <a:cxn ang="0">
                  <a:pos x="1398" y="220"/>
                </a:cxn>
                <a:cxn ang="0">
                  <a:pos x="1320" y="162"/>
                </a:cxn>
                <a:cxn ang="0">
                  <a:pos x="1275" y="123"/>
                </a:cxn>
                <a:cxn ang="0">
                  <a:pos x="1172" y="91"/>
                </a:cxn>
                <a:cxn ang="0">
                  <a:pos x="1094" y="33"/>
                </a:cxn>
                <a:cxn ang="0">
                  <a:pos x="1016" y="0"/>
                </a:cxn>
                <a:cxn ang="0">
                  <a:pos x="809" y="7"/>
                </a:cxn>
                <a:cxn ang="0">
                  <a:pos x="712" y="33"/>
                </a:cxn>
                <a:cxn ang="0">
                  <a:pos x="673" y="45"/>
                </a:cxn>
                <a:cxn ang="0">
                  <a:pos x="621" y="97"/>
                </a:cxn>
                <a:cxn ang="0">
                  <a:pos x="434" y="136"/>
                </a:cxn>
                <a:cxn ang="0">
                  <a:pos x="350" y="168"/>
                </a:cxn>
                <a:cxn ang="0">
                  <a:pos x="311" y="181"/>
                </a:cxn>
                <a:cxn ang="0">
                  <a:pos x="233" y="259"/>
                </a:cxn>
                <a:cxn ang="0">
                  <a:pos x="194" y="272"/>
                </a:cxn>
                <a:cxn ang="0">
                  <a:pos x="130" y="304"/>
                </a:cxn>
                <a:cxn ang="0">
                  <a:pos x="39" y="401"/>
                </a:cxn>
                <a:cxn ang="0">
                  <a:pos x="13" y="440"/>
                </a:cxn>
                <a:cxn ang="0">
                  <a:pos x="0" y="486"/>
                </a:cxn>
              </a:cxnLst>
              <a:pathLst>
                <a:path w="1754" h="486">
                  <a:moveTo>
                    <a:pt x="1754" y="466"/>
                  </a:moveTo>
                  <a:cubicBezTo>
                    <a:pt x="1728" y="464"/>
                    <a:pt x="1700" y="469"/>
                    <a:pt x="1676" y="460"/>
                  </a:cubicBezTo>
                  <a:cubicBezTo>
                    <a:pt x="1668" y="457"/>
                    <a:pt x="1673" y="442"/>
                    <a:pt x="1670" y="434"/>
                  </a:cubicBezTo>
                  <a:cubicBezTo>
                    <a:pt x="1667" y="427"/>
                    <a:pt x="1662" y="420"/>
                    <a:pt x="1657" y="414"/>
                  </a:cubicBezTo>
                  <a:cubicBezTo>
                    <a:pt x="1640" y="393"/>
                    <a:pt x="1616" y="384"/>
                    <a:pt x="1599" y="363"/>
                  </a:cubicBezTo>
                  <a:cubicBezTo>
                    <a:pt x="1581" y="341"/>
                    <a:pt x="1576" y="320"/>
                    <a:pt x="1547" y="311"/>
                  </a:cubicBezTo>
                  <a:cubicBezTo>
                    <a:pt x="1523" y="286"/>
                    <a:pt x="1489" y="268"/>
                    <a:pt x="1456" y="259"/>
                  </a:cubicBezTo>
                  <a:cubicBezTo>
                    <a:pt x="1437" y="246"/>
                    <a:pt x="1414" y="236"/>
                    <a:pt x="1398" y="220"/>
                  </a:cubicBezTo>
                  <a:cubicBezTo>
                    <a:pt x="1370" y="192"/>
                    <a:pt x="1361" y="172"/>
                    <a:pt x="1320" y="162"/>
                  </a:cubicBezTo>
                  <a:cubicBezTo>
                    <a:pt x="1304" y="150"/>
                    <a:pt x="1293" y="131"/>
                    <a:pt x="1275" y="123"/>
                  </a:cubicBezTo>
                  <a:cubicBezTo>
                    <a:pt x="1251" y="112"/>
                    <a:pt x="1202" y="100"/>
                    <a:pt x="1172" y="91"/>
                  </a:cubicBezTo>
                  <a:cubicBezTo>
                    <a:pt x="1159" y="54"/>
                    <a:pt x="1129" y="41"/>
                    <a:pt x="1094" y="33"/>
                  </a:cubicBezTo>
                  <a:cubicBezTo>
                    <a:pt x="1044" y="0"/>
                    <a:pt x="1070" y="10"/>
                    <a:pt x="1016" y="0"/>
                  </a:cubicBezTo>
                  <a:cubicBezTo>
                    <a:pt x="947" y="2"/>
                    <a:pt x="878" y="4"/>
                    <a:pt x="809" y="7"/>
                  </a:cubicBezTo>
                  <a:cubicBezTo>
                    <a:pt x="751" y="10"/>
                    <a:pt x="754" y="15"/>
                    <a:pt x="712" y="33"/>
                  </a:cubicBezTo>
                  <a:cubicBezTo>
                    <a:pt x="700" y="38"/>
                    <a:pt x="673" y="45"/>
                    <a:pt x="673" y="45"/>
                  </a:cubicBezTo>
                  <a:cubicBezTo>
                    <a:pt x="649" y="61"/>
                    <a:pt x="647" y="84"/>
                    <a:pt x="621" y="97"/>
                  </a:cubicBezTo>
                  <a:cubicBezTo>
                    <a:pt x="562" y="127"/>
                    <a:pt x="496" y="119"/>
                    <a:pt x="434" y="136"/>
                  </a:cubicBezTo>
                  <a:cubicBezTo>
                    <a:pt x="404" y="144"/>
                    <a:pt x="379" y="158"/>
                    <a:pt x="350" y="168"/>
                  </a:cubicBezTo>
                  <a:cubicBezTo>
                    <a:pt x="337" y="172"/>
                    <a:pt x="311" y="181"/>
                    <a:pt x="311" y="181"/>
                  </a:cubicBezTo>
                  <a:cubicBezTo>
                    <a:pt x="280" y="201"/>
                    <a:pt x="261" y="235"/>
                    <a:pt x="233" y="259"/>
                  </a:cubicBezTo>
                  <a:cubicBezTo>
                    <a:pt x="230" y="262"/>
                    <a:pt x="197" y="271"/>
                    <a:pt x="194" y="272"/>
                  </a:cubicBezTo>
                  <a:cubicBezTo>
                    <a:pt x="148" y="303"/>
                    <a:pt x="170" y="294"/>
                    <a:pt x="130" y="304"/>
                  </a:cubicBezTo>
                  <a:cubicBezTo>
                    <a:pt x="98" y="336"/>
                    <a:pt x="66" y="363"/>
                    <a:pt x="39" y="401"/>
                  </a:cubicBezTo>
                  <a:cubicBezTo>
                    <a:pt x="30" y="414"/>
                    <a:pt x="13" y="440"/>
                    <a:pt x="13" y="440"/>
                  </a:cubicBezTo>
                  <a:cubicBezTo>
                    <a:pt x="9" y="454"/>
                    <a:pt x="0" y="471"/>
                    <a:pt x="0" y="486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40" name="Freeform 24"/>
            <p:cNvSpPr/>
            <p:nvPr/>
          </p:nvSpPr>
          <p:spPr>
            <a:xfrm>
              <a:off x="1474" y="663"/>
              <a:ext cx="91" cy="40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45" y="182"/>
                </a:cxn>
                <a:cxn ang="0">
                  <a:pos x="0" y="272"/>
                </a:cxn>
                <a:cxn ang="0">
                  <a:pos x="45" y="408"/>
                </a:cxn>
              </a:cxnLst>
              <a:pathLst>
                <a:path w="91" h="408">
                  <a:moveTo>
                    <a:pt x="91" y="0"/>
                  </a:moveTo>
                  <a:cubicBezTo>
                    <a:pt x="75" y="68"/>
                    <a:pt x="60" y="137"/>
                    <a:pt x="45" y="182"/>
                  </a:cubicBezTo>
                  <a:cubicBezTo>
                    <a:pt x="30" y="227"/>
                    <a:pt x="0" y="234"/>
                    <a:pt x="0" y="272"/>
                  </a:cubicBezTo>
                  <a:cubicBezTo>
                    <a:pt x="0" y="310"/>
                    <a:pt x="38" y="385"/>
                    <a:pt x="45" y="408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1585913" y="304800"/>
            <a:ext cx="5957887" cy="3352800"/>
            <a:chOff x="770" y="129"/>
            <a:chExt cx="3753" cy="2112"/>
          </a:xfrm>
        </p:grpSpPr>
        <p:sp>
          <p:nvSpPr>
            <p:cNvPr id="52242" name="Freeform 17"/>
            <p:cNvSpPr/>
            <p:nvPr/>
          </p:nvSpPr>
          <p:spPr>
            <a:xfrm>
              <a:off x="770" y="1061"/>
              <a:ext cx="3753" cy="1180"/>
            </a:xfrm>
            <a:custGeom>
              <a:avLst/>
              <a:gdLst/>
              <a:ahLst/>
              <a:cxnLst>
                <a:cxn ang="0">
                  <a:pos x="8357" y="0"/>
                </a:cxn>
                <a:cxn ang="0">
                  <a:pos x="7848" y="182"/>
                </a:cxn>
                <a:cxn ang="0">
                  <a:pos x="7434" y="191"/>
                </a:cxn>
                <a:cxn ang="0">
                  <a:pos x="7208" y="242"/>
                </a:cxn>
                <a:cxn ang="0">
                  <a:pos x="6720" y="252"/>
                </a:cxn>
                <a:cxn ang="0">
                  <a:pos x="6568" y="453"/>
                </a:cxn>
                <a:cxn ang="0">
                  <a:pos x="6494" y="512"/>
                </a:cxn>
                <a:cxn ang="0">
                  <a:pos x="6456" y="544"/>
                </a:cxn>
                <a:cxn ang="0">
                  <a:pos x="6228" y="654"/>
                </a:cxn>
                <a:cxn ang="0">
                  <a:pos x="5816" y="815"/>
                </a:cxn>
                <a:cxn ang="0">
                  <a:pos x="5722" y="1026"/>
                </a:cxn>
                <a:cxn ang="0">
                  <a:pos x="5590" y="1056"/>
                </a:cxn>
                <a:cxn ang="0">
                  <a:pos x="5098" y="1065"/>
                </a:cxn>
                <a:cxn ang="0">
                  <a:pos x="4913" y="1096"/>
                </a:cxn>
                <a:cxn ang="0">
                  <a:pos x="4799" y="1136"/>
                </a:cxn>
                <a:cxn ang="0">
                  <a:pos x="4667" y="1228"/>
                </a:cxn>
                <a:cxn ang="0">
                  <a:pos x="4124" y="1349"/>
                </a:cxn>
                <a:cxn ang="0">
                  <a:pos x="3745" y="1458"/>
                </a:cxn>
                <a:cxn ang="0">
                  <a:pos x="3632" y="1487"/>
                </a:cxn>
                <a:cxn ang="0">
                  <a:pos x="3122" y="1618"/>
                </a:cxn>
                <a:cxn ang="0">
                  <a:pos x="2388" y="1589"/>
                </a:cxn>
                <a:cxn ang="0">
                  <a:pos x="2053" y="1498"/>
                </a:cxn>
                <a:cxn ang="0">
                  <a:pos x="1638" y="1508"/>
                </a:cxn>
                <a:cxn ang="0">
                  <a:pos x="1261" y="1610"/>
                </a:cxn>
                <a:cxn ang="0">
                  <a:pos x="0" y="1639"/>
                </a:cxn>
              </a:cxnLst>
              <a:pathLst>
                <a:path w="2874" h="1057">
                  <a:moveTo>
                    <a:pt x="2874" y="0"/>
                  </a:moveTo>
                  <a:cubicBezTo>
                    <a:pt x="2807" y="67"/>
                    <a:pt x="2806" y="110"/>
                    <a:pt x="2699" y="117"/>
                  </a:cubicBezTo>
                  <a:cubicBezTo>
                    <a:pt x="2652" y="120"/>
                    <a:pt x="2604" y="121"/>
                    <a:pt x="2557" y="123"/>
                  </a:cubicBezTo>
                  <a:cubicBezTo>
                    <a:pt x="2528" y="131"/>
                    <a:pt x="2509" y="154"/>
                    <a:pt x="2479" y="156"/>
                  </a:cubicBezTo>
                  <a:cubicBezTo>
                    <a:pt x="2423" y="160"/>
                    <a:pt x="2367" y="160"/>
                    <a:pt x="2311" y="162"/>
                  </a:cubicBezTo>
                  <a:cubicBezTo>
                    <a:pt x="2261" y="179"/>
                    <a:pt x="2281" y="253"/>
                    <a:pt x="2259" y="292"/>
                  </a:cubicBezTo>
                  <a:cubicBezTo>
                    <a:pt x="2252" y="305"/>
                    <a:pt x="2242" y="317"/>
                    <a:pt x="2233" y="330"/>
                  </a:cubicBezTo>
                  <a:cubicBezTo>
                    <a:pt x="2229" y="337"/>
                    <a:pt x="2220" y="350"/>
                    <a:pt x="2220" y="350"/>
                  </a:cubicBezTo>
                  <a:cubicBezTo>
                    <a:pt x="2206" y="409"/>
                    <a:pt x="2197" y="404"/>
                    <a:pt x="2142" y="421"/>
                  </a:cubicBezTo>
                  <a:cubicBezTo>
                    <a:pt x="2106" y="473"/>
                    <a:pt x="2061" y="509"/>
                    <a:pt x="2000" y="525"/>
                  </a:cubicBezTo>
                  <a:cubicBezTo>
                    <a:pt x="1958" y="567"/>
                    <a:pt x="1984" y="601"/>
                    <a:pt x="1968" y="660"/>
                  </a:cubicBezTo>
                  <a:cubicBezTo>
                    <a:pt x="1965" y="670"/>
                    <a:pt x="1928" y="680"/>
                    <a:pt x="1922" y="680"/>
                  </a:cubicBezTo>
                  <a:cubicBezTo>
                    <a:pt x="1866" y="684"/>
                    <a:pt x="1810" y="684"/>
                    <a:pt x="1754" y="686"/>
                  </a:cubicBezTo>
                  <a:cubicBezTo>
                    <a:pt x="1733" y="694"/>
                    <a:pt x="1708" y="695"/>
                    <a:pt x="1689" y="706"/>
                  </a:cubicBezTo>
                  <a:cubicBezTo>
                    <a:pt x="1675" y="714"/>
                    <a:pt x="1650" y="732"/>
                    <a:pt x="1650" y="732"/>
                  </a:cubicBezTo>
                  <a:cubicBezTo>
                    <a:pt x="1632" y="757"/>
                    <a:pt x="1630" y="774"/>
                    <a:pt x="1605" y="790"/>
                  </a:cubicBezTo>
                  <a:cubicBezTo>
                    <a:pt x="1574" y="835"/>
                    <a:pt x="1472" y="858"/>
                    <a:pt x="1418" y="868"/>
                  </a:cubicBezTo>
                  <a:cubicBezTo>
                    <a:pt x="1366" y="894"/>
                    <a:pt x="1347" y="923"/>
                    <a:pt x="1288" y="939"/>
                  </a:cubicBezTo>
                  <a:cubicBezTo>
                    <a:pt x="1235" y="976"/>
                    <a:pt x="1302" y="932"/>
                    <a:pt x="1249" y="958"/>
                  </a:cubicBezTo>
                  <a:cubicBezTo>
                    <a:pt x="1189" y="987"/>
                    <a:pt x="1141" y="1030"/>
                    <a:pt x="1074" y="1042"/>
                  </a:cubicBezTo>
                  <a:cubicBezTo>
                    <a:pt x="982" y="1036"/>
                    <a:pt x="918" y="1027"/>
                    <a:pt x="822" y="1023"/>
                  </a:cubicBezTo>
                  <a:cubicBezTo>
                    <a:pt x="781" y="996"/>
                    <a:pt x="755" y="974"/>
                    <a:pt x="706" y="965"/>
                  </a:cubicBezTo>
                  <a:cubicBezTo>
                    <a:pt x="658" y="967"/>
                    <a:pt x="611" y="967"/>
                    <a:pt x="563" y="971"/>
                  </a:cubicBezTo>
                  <a:cubicBezTo>
                    <a:pt x="510" y="975"/>
                    <a:pt x="484" y="1029"/>
                    <a:pt x="434" y="1036"/>
                  </a:cubicBezTo>
                  <a:cubicBezTo>
                    <a:pt x="289" y="1057"/>
                    <a:pt x="146" y="1055"/>
                    <a:pt x="0" y="1055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43" name="Freeform 28"/>
            <p:cNvSpPr/>
            <p:nvPr/>
          </p:nvSpPr>
          <p:spPr>
            <a:xfrm>
              <a:off x="770" y="129"/>
              <a:ext cx="591" cy="2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132"/>
                </a:cxn>
                <a:cxn ang="0">
                  <a:pos x="89" y="132"/>
                </a:cxn>
                <a:cxn ang="0">
                  <a:pos x="144" y="269"/>
                </a:cxn>
                <a:cxn ang="0">
                  <a:pos x="167" y="400"/>
                </a:cxn>
                <a:cxn ang="0">
                  <a:pos x="201" y="673"/>
                </a:cxn>
                <a:cxn ang="0">
                  <a:pos x="201" y="1072"/>
                </a:cxn>
                <a:cxn ang="0">
                  <a:pos x="201" y="1341"/>
                </a:cxn>
                <a:cxn ang="0">
                  <a:pos x="167" y="1474"/>
                </a:cxn>
                <a:cxn ang="0">
                  <a:pos x="189" y="1607"/>
                </a:cxn>
                <a:cxn ang="0">
                  <a:pos x="155" y="2012"/>
                </a:cxn>
                <a:cxn ang="0">
                  <a:pos x="155" y="2277"/>
                </a:cxn>
                <a:cxn ang="0">
                  <a:pos x="122" y="2813"/>
                </a:cxn>
                <a:cxn ang="0">
                  <a:pos x="144" y="3350"/>
                </a:cxn>
                <a:cxn ang="0">
                  <a:pos x="133" y="3752"/>
                </a:cxn>
                <a:cxn ang="0">
                  <a:pos x="101" y="4152"/>
                </a:cxn>
                <a:cxn ang="0">
                  <a:pos x="122" y="4691"/>
                </a:cxn>
                <a:cxn ang="0">
                  <a:pos x="122" y="4556"/>
                </a:cxn>
              </a:cxnLst>
              <a:pathLst>
                <a:path w="840" h="1611">
                  <a:moveTo>
                    <a:pt x="0" y="0"/>
                  </a:moveTo>
                  <a:cubicBezTo>
                    <a:pt x="60" y="19"/>
                    <a:pt x="121" y="38"/>
                    <a:pt x="182" y="45"/>
                  </a:cubicBezTo>
                  <a:cubicBezTo>
                    <a:pt x="243" y="52"/>
                    <a:pt x="295" y="37"/>
                    <a:pt x="363" y="45"/>
                  </a:cubicBezTo>
                  <a:cubicBezTo>
                    <a:pt x="431" y="53"/>
                    <a:pt x="537" y="76"/>
                    <a:pt x="590" y="91"/>
                  </a:cubicBezTo>
                  <a:cubicBezTo>
                    <a:pt x="643" y="106"/>
                    <a:pt x="643" y="113"/>
                    <a:pt x="681" y="136"/>
                  </a:cubicBezTo>
                  <a:cubicBezTo>
                    <a:pt x="719" y="159"/>
                    <a:pt x="794" y="189"/>
                    <a:pt x="817" y="227"/>
                  </a:cubicBezTo>
                  <a:cubicBezTo>
                    <a:pt x="840" y="265"/>
                    <a:pt x="817" y="325"/>
                    <a:pt x="817" y="363"/>
                  </a:cubicBezTo>
                  <a:cubicBezTo>
                    <a:pt x="817" y="401"/>
                    <a:pt x="840" y="431"/>
                    <a:pt x="817" y="454"/>
                  </a:cubicBezTo>
                  <a:cubicBezTo>
                    <a:pt x="794" y="477"/>
                    <a:pt x="689" y="484"/>
                    <a:pt x="681" y="499"/>
                  </a:cubicBezTo>
                  <a:cubicBezTo>
                    <a:pt x="673" y="514"/>
                    <a:pt x="779" y="514"/>
                    <a:pt x="771" y="544"/>
                  </a:cubicBezTo>
                  <a:cubicBezTo>
                    <a:pt x="763" y="574"/>
                    <a:pt x="658" y="643"/>
                    <a:pt x="635" y="681"/>
                  </a:cubicBezTo>
                  <a:cubicBezTo>
                    <a:pt x="612" y="719"/>
                    <a:pt x="658" y="726"/>
                    <a:pt x="635" y="771"/>
                  </a:cubicBezTo>
                  <a:cubicBezTo>
                    <a:pt x="612" y="816"/>
                    <a:pt x="507" y="892"/>
                    <a:pt x="499" y="953"/>
                  </a:cubicBezTo>
                  <a:cubicBezTo>
                    <a:pt x="491" y="1014"/>
                    <a:pt x="582" y="1081"/>
                    <a:pt x="590" y="1134"/>
                  </a:cubicBezTo>
                  <a:cubicBezTo>
                    <a:pt x="598" y="1187"/>
                    <a:pt x="575" y="1225"/>
                    <a:pt x="545" y="1270"/>
                  </a:cubicBezTo>
                  <a:cubicBezTo>
                    <a:pt x="515" y="1315"/>
                    <a:pt x="417" y="1353"/>
                    <a:pt x="409" y="1406"/>
                  </a:cubicBezTo>
                  <a:cubicBezTo>
                    <a:pt x="401" y="1459"/>
                    <a:pt x="484" y="1565"/>
                    <a:pt x="499" y="1588"/>
                  </a:cubicBezTo>
                  <a:cubicBezTo>
                    <a:pt x="514" y="1611"/>
                    <a:pt x="506" y="1576"/>
                    <a:pt x="499" y="1542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" name="Freeform 18"/>
          <p:cNvSpPr/>
          <p:nvPr/>
        </p:nvSpPr>
        <p:spPr>
          <a:xfrm>
            <a:off x="4870450" y="3876675"/>
            <a:ext cx="3806825" cy="1228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2142" h="683">
                <a:moveTo>
                  <a:pt x="2142" y="9"/>
                </a:moveTo>
                <a:cubicBezTo>
                  <a:pt x="2112" y="0"/>
                  <a:pt x="2084" y="13"/>
                  <a:pt x="2058" y="29"/>
                </a:cubicBezTo>
                <a:cubicBezTo>
                  <a:pt x="2045" y="37"/>
                  <a:pt x="2019" y="55"/>
                  <a:pt x="2019" y="55"/>
                </a:cubicBezTo>
                <a:cubicBezTo>
                  <a:pt x="2006" y="74"/>
                  <a:pt x="2000" y="103"/>
                  <a:pt x="1987" y="119"/>
                </a:cubicBezTo>
                <a:cubicBezTo>
                  <a:pt x="1982" y="125"/>
                  <a:pt x="1973" y="127"/>
                  <a:pt x="1967" y="132"/>
                </a:cubicBezTo>
                <a:cubicBezTo>
                  <a:pt x="1928" y="165"/>
                  <a:pt x="1895" y="176"/>
                  <a:pt x="1844" y="184"/>
                </a:cubicBezTo>
                <a:cubicBezTo>
                  <a:pt x="1811" y="207"/>
                  <a:pt x="1782" y="241"/>
                  <a:pt x="1760" y="275"/>
                </a:cubicBezTo>
                <a:cubicBezTo>
                  <a:pt x="1750" y="342"/>
                  <a:pt x="1749" y="357"/>
                  <a:pt x="1683" y="378"/>
                </a:cubicBezTo>
                <a:cubicBezTo>
                  <a:pt x="1665" y="329"/>
                  <a:pt x="1621" y="352"/>
                  <a:pt x="1579" y="359"/>
                </a:cubicBezTo>
                <a:cubicBezTo>
                  <a:pt x="1523" y="397"/>
                  <a:pt x="1440" y="388"/>
                  <a:pt x="1378" y="391"/>
                </a:cubicBezTo>
                <a:cubicBezTo>
                  <a:pt x="1361" y="418"/>
                  <a:pt x="1342" y="461"/>
                  <a:pt x="1307" y="469"/>
                </a:cubicBezTo>
                <a:cubicBezTo>
                  <a:pt x="1288" y="473"/>
                  <a:pt x="1268" y="473"/>
                  <a:pt x="1249" y="475"/>
                </a:cubicBezTo>
                <a:cubicBezTo>
                  <a:pt x="1226" y="483"/>
                  <a:pt x="1200" y="477"/>
                  <a:pt x="1178" y="488"/>
                </a:cubicBezTo>
                <a:cubicBezTo>
                  <a:pt x="1169" y="492"/>
                  <a:pt x="1171" y="506"/>
                  <a:pt x="1165" y="514"/>
                </a:cubicBezTo>
                <a:cubicBezTo>
                  <a:pt x="1159" y="523"/>
                  <a:pt x="1129" y="549"/>
                  <a:pt x="1120" y="553"/>
                </a:cubicBezTo>
                <a:cubicBezTo>
                  <a:pt x="1076" y="572"/>
                  <a:pt x="1025" y="563"/>
                  <a:pt x="977" y="566"/>
                </a:cubicBezTo>
                <a:cubicBezTo>
                  <a:pt x="946" y="551"/>
                  <a:pt x="927" y="534"/>
                  <a:pt x="893" y="527"/>
                </a:cubicBezTo>
                <a:cubicBezTo>
                  <a:pt x="874" y="529"/>
                  <a:pt x="853" y="527"/>
                  <a:pt x="835" y="534"/>
                </a:cubicBezTo>
                <a:cubicBezTo>
                  <a:pt x="828" y="537"/>
                  <a:pt x="828" y="548"/>
                  <a:pt x="822" y="553"/>
                </a:cubicBezTo>
                <a:cubicBezTo>
                  <a:pt x="788" y="579"/>
                  <a:pt x="709" y="582"/>
                  <a:pt x="673" y="585"/>
                </a:cubicBezTo>
                <a:cubicBezTo>
                  <a:pt x="608" y="683"/>
                  <a:pt x="500" y="646"/>
                  <a:pt x="382" y="650"/>
                </a:cubicBezTo>
                <a:cubicBezTo>
                  <a:pt x="289" y="664"/>
                  <a:pt x="301" y="662"/>
                  <a:pt x="168" y="657"/>
                </a:cubicBezTo>
                <a:cubicBezTo>
                  <a:pt x="131" y="632"/>
                  <a:pt x="118" y="620"/>
                  <a:pt x="78" y="611"/>
                </a:cubicBezTo>
                <a:cubicBezTo>
                  <a:pt x="51" y="593"/>
                  <a:pt x="33" y="592"/>
                  <a:pt x="0" y="592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>
          <a:xfrm>
            <a:off x="8023225" y="6019800"/>
            <a:ext cx="1501775" cy="7572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822" h="256">
                <a:moveTo>
                  <a:pt x="822" y="0"/>
                </a:moveTo>
                <a:cubicBezTo>
                  <a:pt x="782" y="16"/>
                  <a:pt x="755" y="35"/>
                  <a:pt x="725" y="65"/>
                </a:cubicBezTo>
                <a:cubicBezTo>
                  <a:pt x="717" y="87"/>
                  <a:pt x="710" y="103"/>
                  <a:pt x="699" y="123"/>
                </a:cubicBezTo>
                <a:cubicBezTo>
                  <a:pt x="696" y="129"/>
                  <a:pt x="698" y="139"/>
                  <a:pt x="692" y="142"/>
                </a:cubicBezTo>
                <a:cubicBezTo>
                  <a:pt x="681" y="148"/>
                  <a:pt x="667" y="147"/>
                  <a:pt x="654" y="149"/>
                </a:cubicBezTo>
                <a:cubicBezTo>
                  <a:pt x="542" y="256"/>
                  <a:pt x="715" y="211"/>
                  <a:pt x="401" y="220"/>
                </a:cubicBezTo>
                <a:cubicBezTo>
                  <a:pt x="302" y="212"/>
                  <a:pt x="352" y="220"/>
                  <a:pt x="291" y="181"/>
                </a:cubicBezTo>
                <a:cubicBezTo>
                  <a:pt x="270" y="150"/>
                  <a:pt x="270" y="139"/>
                  <a:pt x="207" y="168"/>
                </a:cubicBezTo>
                <a:cubicBezTo>
                  <a:pt x="186" y="178"/>
                  <a:pt x="181" y="207"/>
                  <a:pt x="168" y="226"/>
                </a:cubicBezTo>
                <a:cubicBezTo>
                  <a:pt x="160" y="238"/>
                  <a:pt x="141" y="238"/>
                  <a:pt x="129" y="246"/>
                </a:cubicBezTo>
                <a:cubicBezTo>
                  <a:pt x="123" y="242"/>
                  <a:pt x="117" y="236"/>
                  <a:pt x="110" y="233"/>
                </a:cubicBezTo>
                <a:cubicBezTo>
                  <a:pt x="97" y="227"/>
                  <a:pt x="71" y="220"/>
                  <a:pt x="71" y="220"/>
                </a:cubicBezTo>
                <a:cubicBezTo>
                  <a:pt x="45" y="202"/>
                  <a:pt x="33" y="201"/>
                  <a:pt x="0" y="201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8" name="圆角矩形 23"/>
          <p:cNvSpPr/>
          <p:nvPr/>
        </p:nvSpPr>
        <p:spPr>
          <a:xfrm>
            <a:off x="133985" y="127000"/>
            <a:ext cx="3400425" cy="673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数字巧记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条大动脉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千多千米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点涿洛余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（捉落鱼）</a:t>
            </a:r>
            <a:endParaRPr lang="en-US" altLang="zh-CN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段要牢记 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大水系通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造福万民众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圆角矩形 23"/>
          <p:cNvSpPr/>
          <p:nvPr/>
        </p:nvSpPr>
        <p:spPr>
          <a:xfrm>
            <a:off x="10585450" y="609600"/>
            <a:ext cx="1606550" cy="20872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目的</a:t>
            </a:r>
            <a:r>
              <a:rPr lang="en-US" altLang="zh-CN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lang="en-US" altLang="zh-CN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影响：</a:t>
            </a:r>
            <a:endParaRPr lang="zh-CN" altLang="en-US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 bldLvl="0" animBg="1"/>
      <p:bldP spid="208902" grpId="1" bldLvl="0" animBg="1"/>
      <p:bldP spid="208902" grpId="2" bldLvl="0" animBg="1"/>
      <p:bldP spid="208904" grpId="0" bldLvl="0" animBg="1"/>
      <p:bldP spid="208904" grpId="1" bldLvl="0" animBg="1"/>
      <p:bldP spid="208904" grpId="2" bldLvl="0" animBg="1"/>
      <p:bldP spid="208905" grpId="0" bldLvl="0" animBg="1"/>
      <p:bldP spid="208905" grpId="1" bldLvl="0" animBg="1"/>
      <p:bldP spid="208905" grpId="2" bldLvl="0" animBg="1"/>
      <p:bldP spid="208915" grpId="0" bldLvl="0" animBg="1"/>
      <p:bldP spid="208916" grpId="0" bldLvl="0" animBg="1"/>
      <p:bldP spid="208917" grpId="0" bldLvl="0" animBg="1"/>
      <p:bldP spid="208918" grpId="0" bldLvl="0" animBg="1"/>
      <p:bldP spid="7178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308610" y="763905"/>
            <a:ext cx="4946650" cy="4399915"/>
          </a:xfrm>
          <a:prstGeom prst="rect">
            <a:avLst/>
          </a:prstGeom>
          <a:solidFill>
            <a:srgbClr val="FFFF99"/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汴水</a:t>
            </a:r>
            <a:r>
              <a:rPr lang="en-US" altLang="zh-CN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 </a:t>
            </a:r>
            <a:endParaRPr lang="en-US" altLang="zh-CN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唐</a:t>
            </a:r>
            <a:r>
              <a:rPr lang="en-US" altLang="zh-CN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胡曾</a:t>
            </a:r>
            <a:endParaRPr lang="zh-CN" altLang="en-US" sz="28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千里</a:t>
            </a:r>
            <a:r>
              <a:rPr lang="zh-CN" altLang="en-US" sz="3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长河</a:t>
            </a: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一旦开，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亡隋波浪九天来。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锦帆未落干戈起，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惆怅龙舟更不回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6130925" y="763905"/>
            <a:ext cx="5073650" cy="4399915"/>
          </a:xfrm>
          <a:prstGeom prst="rect">
            <a:avLst/>
          </a:prstGeom>
          <a:solidFill>
            <a:srgbClr val="FFFF99"/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《</a:t>
            </a: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汴河怀古</a:t>
            </a:r>
            <a:r>
              <a:rPr lang="en-US" altLang="zh-CN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 </a:t>
            </a:r>
            <a:endParaRPr lang="en-US" altLang="zh-CN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唐</a:t>
            </a:r>
            <a:r>
              <a:rPr lang="en-US" altLang="zh-CN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皮日休</a:t>
            </a:r>
            <a:endParaRPr lang="zh-CN" altLang="en-US" sz="28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尽道隋亡是</a:t>
            </a:r>
            <a:r>
              <a:rPr lang="zh-CN" altLang="en-US" sz="3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此河</a:t>
            </a: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至今千里赖通波。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若无水殿龙舟事，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4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共禹论功不较多。</a:t>
            </a:r>
            <a:endParaRPr lang="zh-CN" altLang="en-US" sz="3400" b="1" dirty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19288" y="5633720"/>
            <a:ext cx="7462838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</a:ln>
        </p:spPr>
        <p:txBody>
          <a:bodyPr lIns="90170" tIns="46990" rIns="90170" bIns="46990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36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这两诗对“此河” 的评价是什么？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59" grpId="0" bldLvl="0" animBg="1"/>
      <p:bldP spid="1946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75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75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TEMPLATE_THUMBS_INDEX" val="1、4、5、6、7、10、13、14、15、16、17、18、19、20、21、23"/>
  <p:tag name="KSO_WM_TEMPLATE_SUBCATEGORY" val="0"/>
  <p:tag name="KSO_WM_TEMPLATE_COLOR_TYPE" val="1"/>
  <p:tag name="KSO_WM_TAG_VERSION" val="1.0"/>
  <p:tag name="KSO_WM_BEAUTIFY_FLAG" val="#wm#"/>
  <p:tag name="KSO_WM_TEMPLATE_CATEGORY" val="custom"/>
  <p:tag name="KSO_WM_TEMPLATE_INDEX" val="20205275"/>
  <p:tag name="KSO_WM_TEMPLATE_MASTER_TYPE" val="1"/>
  <p:tag name="KSO_WM_TEMPLATE_MASTER_THUMB_INDEX" val="1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75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75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TEMPLATE_THUMBS_INDEX" val="1、4、5、6、7、10、13、14、15、16、17、18、19、20、21、23"/>
  <p:tag name="KSO_WM_TEMPLATE_SUBCATEGORY" val="0"/>
  <p:tag name="KSO_WM_TEMPLATE_COLOR_TYPE" val="1"/>
  <p:tag name="KSO_WM_TAG_VERSION" val="1.0"/>
  <p:tag name="KSO_WM_BEAUTIFY_FLAG" val="#wm#"/>
  <p:tag name="KSO_WM_TEMPLATE_CATEGORY" val="custom"/>
  <p:tag name="KSO_WM_TEMPLATE_INDEX" val="20205275"/>
  <p:tag name="KSO_WM_TEMPLATE_MASTER_TYPE" val="1"/>
  <p:tag name="KSO_WM_TEMPLATE_MASTER_THUMB_INDEX" val="12"/>
</p:tagLst>
</file>

<file path=ppt/tags/tag357.xml><?xml version="1.0" encoding="utf-8"?>
<p:tagLst xmlns:p="http://schemas.openxmlformats.org/presentationml/2006/main">
  <p:tag name="KSO_WM_TEMPLATE_THUMBS_INDEX" val="1、4、5、6、7、10、13、14、15、16、17、18、19、20、21、23"/>
  <p:tag name="KSO_WM_SLIDE_ID" val="custom2020527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5275"/>
  <p:tag name="KSO_WM_SLIDE_LAYOUT" val="a_b"/>
  <p:tag name="KSO_WM_SLIDE_LAYOUT_CNT" val="1_1"/>
</p:tagLst>
</file>

<file path=ppt/tags/tag358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59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1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2.xml><?xml version="1.0" encoding="utf-8"?>
<p:tagLst xmlns:p="http://schemas.openxmlformats.org/presentationml/2006/main">
  <p:tag name="KSO_WM_TEMPLATE_THUMBS_INDEX" val="1、4、5、6、7、10、13、14、15、16、17、18、19、20、21、23"/>
  <p:tag name="KSO_WM_SLIDE_ID" val="custom2020527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75"/>
  <p:tag name="KSO_WM_SLIDE_LAYOUT" val="a_b"/>
  <p:tag name="KSO_WM_SLIDE_LAYOUT_CNT" val="1_1"/>
  <p:tag name="KSO_WM_TEMPLATE_MASTER_THUMB_INDEX" val="12"/>
</p:tagLst>
</file>

<file path=ppt/tags/tag3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275"/>
</p:tagLst>
</file>

<file path=ppt/tags/tag364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5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6.xml><?xml version="1.0" encoding="utf-8"?>
<p:tagLst xmlns:p="http://schemas.openxmlformats.org/presentationml/2006/main">
  <p:tag name="KSO_WM_UNIT_TABLE_BEAUTIFY" val="smartTable{d5294ffc-9ba5-4fc9-99f1-21a1111d48b1}"/>
</p:tagLst>
</file>

<file path=ppt/tags/tag367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8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69.xml><?xml version="1.0" encoding="utf-8"?>
<p:tagLst xmlns:p="http://schemas.openxmlformats.org/presentationml/2006/main">
  <p:tag name="KSO_WM_UNIT_TABLE_BEAUTIFY" val="smartTable{0b04b877-9dc9-4057-be22-1115f68626c8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1.xml><?xml version="1.0" encoding="utf-8"?>
<p:tagLst xmlns:p="http://schemas.openxmlformats.org/presentationml/2006/main">
  <p:tag name="KSO_WM_UNIT_TABLE_BEAUTIFY" val="smartTable{f7955247-e2a2-4a76-b55e-771c1a2db164}"/>
</p:tagLst>
</file>

<file path=ppt/tags/tag372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3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4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5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6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7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78.xml><?xml version="1.0" encoding="utf-8"?>
<p:tagLst xmlns:p="http://schemas.openxmlformats.org/presentationml/2006/main">
  <p:tag name="KSO_WM_TEMPLATE_THUMBS_INDEX" val="1、4、5、6、7、10、13、14、15、16、17、18、19、20、21、23"/>
  <p:tag name="KSO_WM_SLIDE_ID" val="custom2020527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75"/>
  <p:tag name="KSO_WM_SLIDE_LAYOUT" val="a_b"/>
  <p:tag name="KSO_WM_SLIDE_LAYOUT_CNT" val="1_1"/>
  <p:tag name="KSO_WM_TEMPLATE_MASTER_THUMB_INDEX" val="12"/>
</p:tagLst>
</file>

<file path=ppt/tags/tag379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1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2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3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4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5.xml><?xml version="1.0" encoding="utf-8"?>
<p:tagLst xmlns:p="http://schemas.openxmlformats.org/presentationml/2006/main">
  <p:tag name="KSO_WM_TEMPLATE_THUMBS_INDEX" val="1、4、5、6、7、10、13、14、15、16、17、18、19、20、21、23"/>
  <p:tag name="KSO_WM_SLIDE_ID" val="custom2020527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75"/>
  <p:tag name="KSO_WM_SLIDE_LAYOUT" val="a_b"/>
  <p:tag name="KSO_WM_SLIDE_LAYOUT_CNT" val="1_1"/>
  <p:tag name="KSO_WM_TEMPLATE_MASTER_THUMB_INDEX" val="12"/>
</p:tagLst>
</file>

<file path=ppt/tags/tag386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7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8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89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91.xml><?xml version="1.0" encoding="utf-8"?>
<p:tagLst xmlns:p="http://schemas.openxmlformats.org/presentationml/2006/main">
  <p:tag name="KSO_WM_TEMPLATE_THUMBS_INDEX" val="1、4、5、6、7、10、13、14、15、16、17、18、19、20、21、23"/>
  <p:tag name="KSO_WM_SLIDE_ID" val="custom2020527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75"/>
  <p:tag name="KSO_WM_SLIDE_LAYOUT" val="a_b"/>
  <p:tag name="KSO_WM_SLIDE_LAYOUT_CNT" val="1_1"/>
  <p:tag name="KSO_WM_TEMPLATE_MASTER_THUMB_INDEX" val="12"/>
</p:tagLst>
</file>

<file path=ppt/tags/tag392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93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94.xml><?xml version="1.0" encoding="utf-8"?>
<p:tagLst xmlns:p="http://schemas.openxmlformats.org/presentationml/2006/main">
  <p:tag name="KSO_WM_TEMPLATE_CATEGORY" val="custom"/>
  <p:tag name="KSO_WM_TEMPLATE_INDEX" val="20205275"/>
</p:tagLst>
</file>

<file path=ppt/tags/tag395.xml><?xml version="1.0" encoding="utf-8"?>
<p:tagLst xmlns:p="http://schemas.openxmlformats.org/presentationml/2006/main">
  <p:tag name="KSO_WM_TEMPLATE_CATEGORY" val="custom"/>
  <p:tag name="KSO_WM_TEMPLATE_INDEX" val="2020527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022426">
      <a:dk1>
        <a:sysClr val="windowText" lastClr="000000"/>
      </a:dk1>
      <a:lt1>
        <a:sysClr val="window" lastClr="FFFFFF"/>
      </a:lt1>
      <a:dk2>
        <a:srgbClr val="FCF2F4"/>
      </a:dk2>
      <a:lt2>
        <a:srgbClr val="FFFFFF"/>
      </a:lt2>
      <a:accent1>
        <a:srgbClr val="DA7898"/>
      </a:accent1>
      <a:accent2>
        <a:srgbClr val="C679A5"/>
      </a:accent2>
      <a:accent3>
        <a:srgbClr val="B37BB2"/>
      </a:accent3>
      <a:accent4>
        <a:srgbClr val="9F7CC0"/>
      </a:accent4>
      <a:accent5>
        <a:srgbClr val="8C7ECD"/>
      </a:accent5>
      <a:accent6>
        <a:srgbClr val="787FD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022426">
      <a:dk1>
        <a:sysClr val="windowText" lastClr="000000"/>
      </a:dk1>
      <a:lt1>
        <a:sysClr val="window" lastClr="FFFFFF"/>
      </a:lt1>
      <a:dk2>
        <a:srgbClr val="FCF2F4"/>
      </a:dk2>
      <a:lt2>
        <a:srgbClr val="FFFFFF"/>
      </a:lt2>
      <a:accent1>
        <a:srgbClr val="DA7898"/>
      </a:accent1>
      <a:accent2>
        <a:srgbClr val="C679A5"/>
      </a:accent2>
      <a:accent3>
        <a:srgbClr val="B37BB2"/>
      </a:accent3>
      <a:accent4>
        <a:srgbClr val="9F7CC0"/>
      </a:accent4>
      <a:accent5>
        <a:srgbClr val="8C7ECD"/>
      </a:accent5>
      <a:accent6>
        <a:srgbClr val="787FD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WPS 演示</Application>
  <PresentationFormat>全屏显示(4:3)</PresentationFormat>
  <Paragraphs>542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38</vt:i4>
      </vt:variant>
    </vt:vector>
  </HeadingPairs>
  <TitlesOfParts>
    <vt:vector size="61" baseType="lpstr">
      <vt:lpstr>Arial</vt:lpstr>
      <vt:lpstr>宋体</vt:lpstr>
      <vt:lpstr>Wingdings</vt:lpstr>
      <vt:lpstr>幼圆</vt:lpstr>
      <vt:lpstr>汉仪乐喵体W</vt:lpstr>
      <vt:lpstr>Times New Roman</vt:lpstr>
      <vt:lpstr>Arial Black</vt:lpstr>
      <vt:lpstr>华文楷体</vt:lpstr>
      <vt:lpstr>黑体</vt:lpstr>
      <vt:lpstr>微软雅黑</vt:lpstr>
      <vt:lpstr>华文新魏</vt:lpstr>
      <vt:lpstr>Arial Unicode MS</vt:lpstr>
      <vt:lpstr>Calibri</vt:lpstr>
      <vt:lpstr>华文中宋</vt:lpstr>
      <vt:lpstr>楷体</vt:lpstr>
      <vt:lpstr>华文行楷</vt:lpstr>
      <vt:lpstr>隶书</vt:lpstr>
      <vt:lpstr>新宋体</vt:lpstr>
      <vt:lpstr>华文隶书</vt:lpstr>
      <vt:lpstr>Office 主题</vt:lpstr>
      <vt:lpstr>2_Office 主题​​</vt:lpstr>
      <vt:lpstr>1_Office 主题​​</vt:lpstr>
      <vt:lpstr>Studio</vt:lpstr>
      <vt:lpstr>PowerPoint 演示文稿</vt:lpstr>
      <vt:lpstr>复习目标</vt:lpstr>
      <vt:lpstr>隋唐时期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运河风光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看繁荣——先进工具</vt:lpstr>
      <vt:lpstr>看繁荣——缤纷陶瓷</vt:lpstr>
      <vt:lpstr>看繁荣---归纳提升</vt:lpstr>
      <vt:lpstr>PowerPoint 演示文稿</vt:lpstr>
      <vt:lpstr>PowerPoint 演示文稿</vt:lpstr>
      <vt:lpstr>说交往---民族交往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六年级下册第一单元</dc:title>
  <dc:creator>Administrator</dc:creator>
  <cp:lastModifiedBy>周文清</cp:lastModifiedBy>
  <cp:revision>286</cp:revision>
  <dcterms:created xsi:type="dcterms:W3CDTF">2017-04-09T08:27:00Z</dcterms:created>
  <dcterms:modified xsi:type="dcterms:W3CDTF">2020-03-09T09:08:41Z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