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48"/>
  </p:notesMasterIdLst>
  <p:handoutMasterIdLst>
    <p:handoutMasterId r:id="rId49"/>
  </p:handoutMasterIdLst>
  <p:sldIdLst>
    <p:sldId id="4132" r:id="rId4"/>
    <p:sldId id="4136" r:id="rId5"/>
    <p:sldId id="370" r:id="rId6"/>
    <p:sldId id="372" r:id="rId7"/>
    <p:sldId id="4144" r:id="rId8"/>
    <p:sldId id="260" r:id="rId9"/>
    <p:sldId id="4138" r:id="rId10"/>
    <p:sldId id="350" r:id="rId11"/>
    <p:sldId id="4143" r:id="rId12"/>
    <p:sldId id="560" r:id="rId13"/>
    <p:sldId id="4128" r:id="rId14"/>
    <p:sldId id="4139" r:id="rId15"/>
    <p:sldId id="4129" r:id="rId16"/>
    <p:sldId id="4130" r:id="rId17"/>
    <p:sldId id="4131" r:id="rId18"/>
    <p:sldId id="4091" r:id="rId19"/>
    <p:sldId id="4140" r:id="rId20"/>
    <p:sldId id="4092" r:id="rId21"/>
    <p:sldId id="4141" r:id="rId22"/>
    <p:sldId id="4090" r:id="rId23"/>
    <p:sldId id="373" r:id="rId24"/>
    <p:sldId id="357" r:id="rId25"/>
    <p:sldId id="358" r:id="rId26"/>
    <p:sldId id="4099" r:id="rId27"/>
    <p:sldId id="363" r:id="rId28"/>
    <p:sldId id="364" r:id="rId29"/>
    <p:sldId id="408" r:id="rId30"/>
    <p:sldId id="380" r:id="rId31"/>
    <p:sldId id="4106" r:id="rId32"/>
    <p:sldId id="374" r:id="rId33"/>
    <p:sldId id="4142" r:id="rId34"/>
    <p:sldId id="4133" r:id="rId35"/>
    <p:sldId id="4134" r:id="rId36"/>
    <p:sldId id="4135" r:id="rId37"/>
    <p:sldId id="308" r:id="rId38"/>
    <p:sldId id="309" r:id="rId39"/>
    <p:sldId id="4137" r:id="rId40"/>
    <p:sldId id="4110" r:id="rId41"/>
    <p:sldId id="565" r:id="rId42"/>
    <p:sldId id="4113" r:id="rId43"/>
    <p:sldId id="379" r:id="rId44"/>
    <p:sldId id="381" r:id="rId45"/>
    <p:sldId id="382" r:id="rId46"/>
    <p:sldId id="383" r:id="rId47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kb1.com" initials="x" lastIdx="1" clrIdx="0"/>
  <p:cmAuthor id="2" name="Administrator" initials="A" lastIdx="1" clrIdx="0"/>
  <p:cmAuthor id="3" name="微软用户" initials="微" lastIdx="1" clrIdx="0"/>
  <p:cmAuthor id="4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AF5"/>
    <a:srgbClr val="E6E6E6"/>
    <a:srgbClr val="BF0007"/>
    <a:srgbClr val="FCEADC"/>
    <a:srgbClr val="C1181F"/>
    <a:srgbClr val="DB3333"/>
    <a:srgbClr val="DE42A6"/>
    <a:srgbClr val="F57CD9"/>
    <a:srgbClr val="3F6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2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06FA5-0B35-4D63-BF8C-48B94D42059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5B950-380A-4EB1-89FF-5DBCB81997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C7F5-B299-43B6-8714-3F4B583A44D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92996-F363-4293-AC63-7DC6D3CCED6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C7F5-B299-43B6-8714-3F4B583A44D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C7F5-B299-43B6-8714-3F4B583A44DA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0F57-7C06-4623-8616-726F8F610AE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233-C4AF-4CEB-B8C0-79346422DD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AD1A8C-B9C1-4CB2-9865-53FE61187478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831A0-FBCF-48F2-94B1-0504F74828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2020/3/8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" Target="../slides/slide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" Target="../slides/slid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0" descr="9">
            <a:hlinkClick r:id="rId14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69409" y="6143963"/>
            <a:ext cx="6619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0" descr="9">
            <a:hlinkClick r:id="rId14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69409" y="6143963"/>
            <a:ext cx="6619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zdrbs.com/abc/picture/ShowArticle.asp?ArticleID=89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slideLayout" Target="../slideLayouts/slideLayout1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32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31532;&#22235;&#35838;&#29572;&#22872;&#35199;&#34892;&#35270;&#39057;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9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img[3]">
            <a:extLst>
              <a:ext uri="{FF2B5EF4-FFF2-40B4-BE49-F238E27FC236}">
                <a16:creationId xmlns:a16="http://schemas.microsoft.com/office/drawing/2014/main" id="{5E932D0E-AEB4-415C-BC74-3ACE114F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5" y="976630"/>
            <a:ext cx="10142855" cy="467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edge/>
      </p:transition>
    </mc:Choice>
    <mc:Fallback xmlns="">
      <p:transition spd="slow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9402E99A-FB59-4EF7-ABE6-7F3D21E1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30" y="260350"/>
            <a:ext cx="10124661" cy="3276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zh-CN" altLang="en-US" sz="4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大唐国者，法式备定，珍国也，长须达。</a:t>
            </a:r>
          </a:p>
          <a:p>
            <a:pPr algn="l"/>
            <a:r>
              <a:rPr lang="zh-CN" altLang="en-US" sz="4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 ——《日本书纪》</a:t>
            </a:r>
          </a:p>
          <a:p>
            <a:pPr algn="l">
              <a:lnSpc>
                <a:spcPct val="40000"/>
              </a:lnSpc>
            </a:pP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译文：大唐这个国家，法律制度完备，是值得珍视的国家，应该常常去。</a:t>
            </a:r>
          </a:p>
        </p:txBody>
      </p:sp>
      <p:grpSp>
        <p:nvGrpSpPr>
          <p:cNvPr id="15363" name="Group 3">
            <a:extLst>
              <a:ext uri="{FF2B5EF4-FFF2-40B4-BE49-F238E27FC236}">
                <a16:creationId xmlns:a16="http://schemas.microsoft.com/office/drawing/2014/main" id="{5C85D307-0F5D-4E1D-A84B-FF27A46A1086}"/>
              </a:ext>
            </a:extLst>
          </p:cNvPr>
          <p:cNvGrpSpPr>
            <a:grpSpLocks/>
          </p:cNvGrpSpPr>
          <p:nvPr/>
        </p:nvGrpSpPr>
        <p:grpSpPr bwMode="auto">
          <a:xfrm>
            <a:off x="2618423" y="3933825"/>
            <a:ext cx="4917440" cy="2520950"/>
            <a:chOff x="-34" y="0"/>
            <a:chExt cx="7744" cy="3970"/>
          </a:xfrm>
        </p:grpSpPr>
        <p:sp>
          <p:nvSpPr>
            <p:cNvPr id="15364" name="AutoShape 4">
              <a:extLst>
                <a:ext uri="{FF2B5EF4-FFF2-40B4-BE49-F238E27FC236}">
                  <a16:creationId xmlns:a16="http://schemas.microsoft.com/office/drawing/2014/main" id="{0F0DC3D2-E9BE-4D45-A2DA-612FD0F583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60000">
              <a:off x="0" y="0"/>
              <a:ext cx="7710" cy="3970"/>
            </a:xfrm>
            <a:prstGeom prst="cloudCallout">
              <a:avLst>
                <a:gd name="adj1" fmla="val 63412"/>
                <a:gd name="adj2" fmla="val 49324"/>
              </a:avLst>
            </a:prstGeom>
            <a:noFill/>
            <a:ln w="38100" cap="flat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5365" name="Text Box 5">
              <a:extLst>
                <a:ext uri="{FF2B5EF4-FFF2-40B4-BE49-F238E27FC236}">
                  <a16:creationId xmlns:a16="http://schemas.microsoft.com/office/drawing/2014/main" id="{80FB4EB4-3391-4B94-B922-5CAFA00206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" y="907"/>
              <a:ext cx="7160" cy="2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在唐朝，日本常常派到中国来交流的使团被称为什么？</a:t>
              </a:r>
            </a:p>
          </p:txBody>
        </p:sp>
      </p:grp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D1454DC3-EACD-43E7-A64B-D68B6D6158C4}"/>
              </a:ext>
            </a:extLst>
          </p:cNvPr>
          <p:cNvGrpSpPr>
            <a:grpSpLocks/>
          </p:cNvGrpSpPr>
          <p:nvPr/>
        </p:nvGrpSpPr>
        <p:grpSpPr bwMode="auto">
          <a:xfrm>
            <a:off x="7608888" y="3644901"/>
            <a:ext cx="2951162" cy="2752725"/>
            <a:chOff x="0" y="0"/>
            <a:chExt cx="1859" cy="1734"/>
          </a:xfrm>
        </p:grpSpPr>
        <p:pic>
          <p:nvPicPr>
            <p:cNvPr id="15367" name="Picture 6" descr="20060109160516900">
              <a:hlinkClick r:id="rId2"/>
              <a:extLst>
                <a:ext uri="{FF2B5EF4-FFF2-40B4-BE49-F238E27FC236}">
                  <a16:creationId xmlns:a16="http://schemas.microsoft.com/office/drawing/2014/main" id="{3D097472-1062-42DB-A019-CC43B7BE8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9" cy="1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8" name="Text Box 8">
              <a:extLst>
                <a:ext uri="{FF2B5EF4-FFF2-40B4-BE49-F238E27FC236}">
                  <a16:creationId xmlns:a16="http://schemas.microsoft.com/office/drawing/2014/main" id="{40227285-DAC5-46E4-8B13-6D920394B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" y="1407"/>
              <a:ext cx="99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8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遣唐使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4814" r="13974" b="25049"/>
          <a:stretch>
            <a:fillRect/>
          </a:stretch>
        </p:blipFill>
        <p:spPr>
          <a:xfrm>
            <a:off x="429260" y="1962785"/>
            <a:ext cx="10661015" cy="2226945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圆角矩形 6"/>
          <p:cNvSpPr/>
          <p:nvPr/>
        </p:nvSpPr>
        <p:spPr>
          <a:xfrm>
            <a:off x="83820" y="4496435"/>
            <a:ext cx="8678545" cy="2135505"/>
          </a:xfrm>
          <a:prstGeom prst="roundRect">
            <a:avLst/>
          </a:prstGeom>
          <a:solidFill>
            <a:schemeClr val="bg2">
              <a:lumMod val="9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24027" y="1884072"/>
            <a:ext cx="10465163" cy="2305685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pc="300" dirty="0">
                <a:latin typeface="微软雅黑" panose="020B0503020204020204" charset="-122"/>
                <a:ea typeface="微软雅黑" panose="020B0503020204020204" charset="-122"/>
              </a:rPr>
              <a:t>唐朝时期，为了学习中国的先进文化，日本派遣使节到中国，称为“</a:t>
            </a:r>
            <a:r>
              <a:rPr lang="zh-CN" altLang="en-US" sz="3200" b="1" spc="3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遣唐使</a:t>
            </a:r>
            <a:r>
              <a:rPr lang="zh-CN" altLang="en-US" sz="3200" b="1" spc="300" dirty="0">
                <a:latin typeface="微软雅黑" panose="020B0503020204020204" charset="-122"/>
                <a:ea typeface="微软雅黑" panose="020B0503020204020204" charset="-122"/>
              </a:rPr>
              <a:t>”。跟随使节来华的，还有很多的留学生和留学僧等。</a:t>
            </a:r>
          </a:p>
        </p:txBody>
      </p:sp>
      <p:grpSp>
        <p:nvGrpSpPr>
          <p:cNvPr id="2" name="组合 8"/>
          <p:cNvGrpSpPr/>
          <p:nvPr/>
        </p:nvGrpSpPr>
        <p:grpSpPr>
          <a:xfrm>
            <a:off x="240361" y="1218731"/>
            <a:ext cx="3058488" cy="744220"/>
            <a:chOff x="683569" y="555526"/>
            <a:chExt cx="2293866" cy="558165"/>
          </a:xfrm>
        </p:grpSpPr>
        <p:grpSp>
          <p:nvGrpSpPr>
            <p:cNvPr id="3" name="组合 8"/>
            <p:cNvGrpSpPr/>
            <p:nvPr/>
          </p:nvGrpSpPr>
          <p:grpSpPr>
            <a:xfrm>
              <a:off x="683569" y="555526"/>
              <a:ext cx="2293866" cy="558165"/>
              <a:chOff x="683569" y="555526"/>
              <a:chExt cx="2293866" cy="558165"/>
            </a:xfrm>
          </p:grpSpPr>
          <p:sp>
            <p:nvSpPr>
              <p:cNvPr id="12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71601" y="555526"/>
                <a:ext cx="2005834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遣唐使</a:t>
                </a:r>
              </a:p>
            </p:txBody>
          </p:sp>
        </p:grpSp>
        <p:sp>
          <p:nvSpPr>
            <p:cNvPr id="11" name="Freeform 5"/>
            <p:cNvSpPr>
              <a:spLocks noEditPoints="1"/>
            </p:cNvSpPr>
            <p:nvPr/>
          </p:nvSpPr>
          <p:spPr bwMode="auto">
            <a:xfrm rot="10800000">
              <a:off x="2376707" y="600388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Picture 10" descr="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45584" y="6081098"/>
            <a:ext cx="6619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s://timgsa.baidu.com/timg?image&amp;quality=80&amp;size=b9999_10000&amp;sec=1551451993446&amp;di=6c891c16bc2691c52180c8e2b1d366e3&amp;imgtype=jpg&amp;src=http%3A%2F%2Fimg1.imgtn.bdimg.com%2Fit%2Fu%3D3454436851%2C1686575396%26fm%3D214%26gp%3D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3960" y="4304030"/>
            <a:ext cx="3263265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179070" y="4629150"/>
            <a:ext cx="8583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遣唐使次数：贞观四年（630年）、永徽四年（653年）、永徽五年（654年）、显庆四年（659年）、麟德二年（665年）、总章二年（669年）、大足元年（701年）、开元四年（716年）、开元二十年（732年）、天宝九年（750年）、大历十年（775年）、贞元十七年（801年）、太和八年（834年）。</a:t>
            </a:r>
          </a:p>
        </p:txBody>
      </p:sp>
    </p:spTree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B45BC-B8B7-4F6B-9EA1-DBFB889F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06A373C-3D81-4CAB-8218-BFB3E0A27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" y="280801"/>
            <a:ext cx="12142013" cy="6042212"/>
          </a:xfrm>
        </p:spPr>
      </p:pic>
    </p:spTree>
    <p:extLst>
      <p:ext uri="{BB962C8B-B14F-4D97-AF65-F5344CB8AC3E}">
        <p14:creationId xmlns:p14="http://schemas.microsoft.com/office/powerpoint/2010/main" val="338464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51043" y="2058247"/>
          <a:ext cx="9888855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9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7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3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方面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唐朝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FF0000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日本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9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土地制度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均田制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班田制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中央官制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三省六部制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两官八省制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地方制度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郡县制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郡国制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5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教学制度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国子监、太学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方正粗黑宋简体" panose="02000000000000000000" charset="-122"/>
                          <a:ea typeface="方正粗黑宋简体" panose="02000000000000000000" charset="-122"/>
                        </a:rPr>
                        <a:t>大学、国学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6545" y="1071245"/>
            <a:ext cx="1981835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78485" y="1113155"/>
            <a:ext cx="12528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隶书" pitchFamily="2" charset="-122"/>
              </a:rPr>
              <a:t>制度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8277225" y="6049645"/>
            <a:ext cx="2411730" cy="7981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eaLnBrk="0" fontAlgn="base" hangingPunct="0">
              <a:buClrTx/>
              <a:buSzTx/>
              <a:buFontTx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日本 奈良</a:t>
            </a:r>
          </a:p>
        </p:txBody>
      </p:sp>
      <p:pic>
        <p:nvPicPr>
          <p:cNvPr id="34819" name="Picture 2" descr="C:\Users\ASUS\Desktop\timg7800M6CM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55" y="1376045"/>
            <a:ext cx="4932045" cy="473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6545" y="1071245"/>
            <a:ext cx="1981835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78485" y="1113155"/>
            <a:ext cx="12528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隶书" pitchFamily="2" charset="-122"/>
              </a:rPr>
              <a:t>建筑</a:t>
            </a:r>
          </a:p>
        </p:txBody>
      </p:sp>
      <p:pic>
        <p:nvPicPr>
          <p:cNvPr id="34820" name="Picture 3" descr="C:\Users\ASUS\Desktop\timgMK8VUPBB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170" y="1376045"/>
            <a:ext cx="4933950" cy="47123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pic>
      <p:sp>
        <p:nvSpPr>
          <p:cNvPr id="5" name="圆角矩形 4"/>
          <p:cNvSpPr/>
          <p:nvPr/>
        </p:nvSpPr>
        <p:spPr>
          <a:xfrm>
            <a:off x="3377565" y="6085628"/>
            <a:ext cx="1748367" cy="762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 长安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6545" y="1071245"/>
            <a:ext cx="1981835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78485" y="1113155"/>
            <a:ext cx="12528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隶书" pitchFamily="2" charset="-122"/>
              </a:rPr>
              <a:t>货币</a:t>
            </a:r>
          </a:p>
        </p:txBody>
      </p:sp>
      <p:pic>
        <p:nvPicPr>
          <p:cNvPr id="38915" name="图片 25" descr="8aaf00b8te11071c609b3&amp;69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4150" y="1113155"/>
            <a:ext cx="4653915" cy="4653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图片 26" descr="t0171830e8a0681912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7445" y="1113155"/>
            <a:ext cx="4685030" cy="480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8" name="Text Box 5"/>
          <p:cNvSpPr txBox="1"/>
          <p:nvPr/>
        </p:nvSpPr>
        <p:spPr>
          <a:xfrm>
            <a:off x="6182995" y="5819140"/>
            <a:ext cx="5572125" cy="748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日本的“和同开珎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bǎo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</a:p>
        </p:txBody>
      </p:sp>
      <p:sp>
        <p:nvSpPr>
          <p:cNvPr id="38917" name="Text Box 3"/>
          <p:cNvSpPr txBox="1"/>
          <p:nvPr/>
        </p:nvSpPr>
        <p:spPr>
          <a:xfrm>
            <a:off x="587375" y="5819140"/>
            <a:ext cx="5086350" cy="7480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唐朝的“开元通宝”</a:t>
            </a:r>
          </a:p>
        </p:txBody>
      </p:sp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/>
          <a:srcRect l="24814" r="13974" b="25049"/>
          <a:stretch>
            <a:fillRect/>
          </a:stretch>
        </p:blipFill>
        <p:spPr>
          <a:xfrm>
            <a:off x="1162685" y="1962785"/>
            <a:ext cx="9465310" cy="437769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6545" y="1071245"/>
            <a:ext cx="1981835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78485" y="1113155"/>
            <a:ext cx="12528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隶书" pitchFamily="2" charset="-122"/>
              </a:rPr>
              <a:t>文字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88060" y="2259330"/>
            <a:ext cx="978027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窗前明月光，疑是地上霜。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床前明月光</a:t>
            </a:r>
            <a:r>
              <a:rPr lang="zh-CN" altLang="ja-JP" sz="40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ja-JP" altLang="en-US" sz="40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疑われる上で霜 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海上升明月，天涯共此时。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海上に明るい月が昇ります、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ja-JP" altLang="en-US" sz="40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天の果てでも同じ時を共有しています </a:t>
            </a:r>
            <a:endParaRPr kumimoji="0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654528-1A4A-4AFC-8381-33FBD98F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05F81A5-A6CF-4DF4-A6B0-ADBF2DC33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3" y="712694"/>
            <a:ext cx="12217343" cy="5432612"/>
          </a:xfrm>
        </p:spPr>
      </p:pic>
    </p:spTree>
    <p:extLst>
      <p:ext uri="{BB962C8B-B14F-4D97-AF65-F5344CB8AC3E}">
        <p14:creationId xmlns:p14="http://schemas.microsoft.com/office/powerpoint/2010/main" val="72722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150110"/>
            <a:ext cx="3094990" cy="3931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0670" y="1083945"/>
            <a:ext cx="4690110" cy="6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78485" y="1113155"/>
            <a:ext cx="3403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隶书" pitchFamily="2" charset="-122"/>
              </a:rPr>
              <a:t>服饰、风俗习惯</a:t>
            </a:r>
          </a:p>
        </p:txBody>
      </p:sp>
      <p:pic>
        <p:nvPicPr>
          <p:cNvPr id="37892" name="Picture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10" y="2150110"/>
            <a:ext cx="3152140" cy="3931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092315" y="1478915"/>
            <a:ext cx="4915535" cy="4603115"/>
            <a:chOff x="3185" y="7952"/>
            <a:chExt cx="7741" cy="724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/>
            <a:srcRect l="24814" r="13974" b="25049"/>
            <a:stretch>
              <a:fillRect/>
            </a:stretch>
          </p:blipFill>
          <p:spPr>
            <a:xfrm>
              <a:off x="3185" y="7952"/>
              <a:ext cx="7741" cy="724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3603" y="8301"/>
              <a:ext cx="6924" cy="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遣唐使将中国的风俗习惯传到日本，如五月初五的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端午（阳）节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、七月初七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七夕节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、七月十五的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中元节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、九月初九的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重阳节</a:t>
              </a:r>
              <a:r>
                <a:rPr lang="en-US" altLang="zh-CN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 sz="3200" b="1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等</a:t>
              </a: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FEDA-C756-48F0-B298-0CFE8452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962D77B-ED15-4554-BCD3-C077D53B2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9" cy="6858000"/>
          </a:xfrm>
        </p:spPr>
      </p:pic>
    </p:spTree>
    <p:extLst>
      <p:ext uri="{BB962C8B-B14F-4D97-AF65-F5344CB8AC3E}">
        <p14:creationId xmlns:p14="http://schemas.microsoft.com/office/powerpoint/2010/main" val="401595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524E7-72F7-4089-87D9-8AB15750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43" y="309547"/>
            <a:ext cx="5663069" cy="517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3.7037E-6 L 1.041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8"/>
          <p:cNvGrpSpPr/>
          <p:nvPr/>
        </p:nvGrpSpPr>
        <p:grpSpPr>
          <a:xfrm>
            <a:off x="303861" y="1202856"/>
            <a:ext cx="4283676" cy="744220"/>
            <a:chOff x="683569" y="555526"/>
            <a:chExt cx="3212757" cy="558165"/>
          </a:xfrm>
        </p:grpSpPr>
        <p:grpSp>
          <p:nvGrpSpPr>
            <p:cNvPr id="8" name="组合 8"/>
            <p:cNvGrpSpPr/>
            <p:nvPr/>
          </p:nvGrpSpPr>
          <p:grpSpPr>
            <a:xfrm>
              <a:off x="683569" y="555526"/>
              <a:ext cx="3103721" cy="558165"/>
              <a:chOff x="683569" y="555526"/>
              <a:chExt cx="3103721" cy="558165"/>
            </a:xfrm>
          </p:grpSpPr>
          <p:sp>
            <p:nvSpPr>
              <p:cNvPr id="9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TextBox 13"/>
              <p:cNvSpPr txBox="1"/>
              <p:nvPr/>
            </p:nvSpPr>
            <p:spPr>
              <a:xfrm>
                <a:off x="971700" y="555526"/>
                <a:ext cx="2815590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遣唐使的意义</a:t>
                </a:r>
              </a:p>
            </p:txBody>
          </p:sp>
        </p:grpSp>
        <p:sp>
          <p:nvSpPr>
            <p:cNvPr id="11" name="Freeform 5"/>
            <p:cNvSpPr>
              <a:spLocks noEditPoints="1"/>
            </p:cNvSpPr>
            <p:nvPr/>
          </p:nvSpPr>
          <p:spPr bwMode="auto">
            <a:xfrm rot="10800000">
              <a:off x="3608294" y="592768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0550" y="2671445"/>
            <a:ext cx="11417300" cy="2804637"/>
            <a:chOff x="3185" y="7952"/>
            <a:chExt cx="7741" cy="587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/>
            <a:srcRect l="24814" r="13974" b="25049"/>
            <a:stretch>
              <a:fillRect/>
            </a:stretch>
          </p:blipFill>
          <p:spPr>
            <a:xfrm>
              <a:off x="3185" y="7952"/>
              <a:ext cx="7741" cy="587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3603" y="8301"/>
              <a:ext cx="6924" cy="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唐朝先进的制度、天文历法、文字、典籍、书法艺术、建筑技术等传向日本，对日本社会的发展产生了深远影响。</a:t>
              </a:r>
              <a:endParaRPr lang="zh-CN" altLang="en-US" sz="40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p:transition spd="med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7645" y="2411730"/>
            <a:ext cx="11776075" cy="2059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第二篇章</a:t>
            </a:r>
            <a:endParaRPr lang="zh-CN" altLang="en-US" sz="6400" dirty="0">
              <a:ln w="9525">
                <a:solidFill>
                  <a:srgbClr val="FFCC00"/>
                </a:solidFill>
              </a:ln>
              <a:solidFill>
                <a:srgbClr val="660033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64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唐朝文化的传播力——鉴真东渡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https://timgsa.baidu.com/timg?image&amp;quality=80&amp;size=b9999_10000&amp;sec=1540106328039&amp;di=222e9fd2fb58d96b6bf9eb06e7f458cb&amp;imgtype=0&amp;src=http%3A%2F%2Fimgsrc.baidu.com%2Fimgad%2Fpic%2Fitem%2Fe824b899a9014c080beeb39c017b02087bf4f4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"/>
            <a:ext cx="12192000" cy="6856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2"/>
          <p:cNvSpPr/>
          <p:nvPr/>
        </p:nvSpPr>
        <p:spPr>
          <a:xfrm>
            <a:off x="628245" y="5449801"/>
            <a:ext cx="11049735" cy="874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altLang="zh-CN" sz="254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pitchFamily="49" charset="-122"/>
              </a:rPr>
              <a:t>唐代著名高僧鉴真是扬州大明寺住持。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pitchFamily="49" charset="-122"/>
              </a:rPr>
              <a:t>742</a:t>
            </a:r>
            <a:r>
              <a:rPr lang="zh-CN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pitchFamily="49" charset="-122"/>
              </a:rPr>
              <a:t>年，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日本僧人</a:t>
            </a:r>
            <a:r>
              <a:rPr lang="zh-CN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pitchFamily="49" charset="-122"/>
              </a:rPr>
              <a:t>容睿和普照到扬州大明寺拜访鉴真，恳请他到日本弘法。</a:t>
            </a: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762629" y="4635099"/>
            <a:ext cx="2926215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65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大明寺</a:t>
            </a:r>
          </a:p>
        </p:txBody>
      </p:sp>
      <p:pic>
        <p:nvPicPr>
          <p:cNvPr id="5" name="Picture 2" descr="https://timgsa.baidu.com/timg?image&amp;quality=80&amp;size=b9999_10000&amp;sec=1551454574382&amp;di=b3212e1143af00d0d0fff8be8bf04aea&amp;imgtype=0&amp;src=http%3A%2F%2Fimg.bqatj.com%2Fimg%2F42f3f26353e9b4b5.jpg">
            <a:extLst>
              <a:ext uri="{FF2B5EF4-FFF2-40B4-BE49-F238E27FC236}">
                <a16:creationId xmlns:a16="http://schemas.microsoft.com/office/drawing/2014/main" id="{D4F81556-DE85-4E34-97D5-A0CF5428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6355" y="292818"/>
            <a:ext cx="3845560" cy="4030980"/>
          </a:xfrm>
          <a:prstGeom prst="roundRect">
            <a:avLst/>
          </a:prstGeom>
          <a:noFill/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AB377564-51E8-41D4-A828-86C7271C2E76}"/>
              </a:ext>
            </a:extLst>
          </p:cNvPr>
          <p:cNvGrpSpPr/>
          <p:nvPr/>
        </p:nvGrpSpPr>
        <p:grpSpPr>
          <a:xfrm>
            <a:off x="0" y="292818"/>
            <a:ext cx="3155281" cy="744220"/>
            <a:chOff x="683569" y="555526"/>
            <a:chExt cx="2366461" cy="558165"/>
          </a:xfrm>
        </p:grpSpPr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B882EACF-E015-4595-8D7A-B8661A2C0937}"/>
                </a:ext>
              </a:extLst>
            </p:cNvPr>
            <p:cNvGrpSpPr/>
            <p:nvPr/>
          </p:nvGrpSpPr>
          <p:grpSpPr>
            <a:xfrm>
              <a:off x="683569" y="555526"/>
              <a:ext cx="2161222" cy="558165"/>
              <a:chOff x="683569" y="555526"/>
              <a:chExt cx="2161222" cy="558165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F635909E-3348-4A3C-A924-228471983B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06D7DC68-A83D-4279-A2AD-06446B2774EC}"/>
                  </a:ext>
                </a:extLst>
              </p:cNvPr>
              <p:cNvSpPr txBox="1"/>
              <p:nvPr/>
            </p:nvSpPr>
            <p:spPr>
              <a:xfrm>
                <a:off x="971700" y="555526"/>
                <a:ext cx="1873091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鉴真东渡</a:t>
                </a:r>
              </a:p>
            </p:txBody>
          </p:sp>
        </p:grp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1DCE56A-CF2E-4287-B83A-F239F4A1CFD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761998" y="593245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timgsa.baidu.com/timg?image&amp;quality=80&amp;size=b9999_10000&amp;sec=1537769491037&amp;di=a91467bef4ff317588cde31881cd587e&amp;imgtype=0&amp;src=http%3A%2F%2Fimg.zcool.cn%2Fcommunity%2F0158ad59e8042ea801216a4b86ba28.jpg%401280w_1l_2o_100sh.jpg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0" y="525"/>
            <a:ext cx="12192000" cy="6856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 bwMode="auto">
          <a:xfrm>
            <a:off x="0" y="635"/>
            <a:ext cx="12192000" cy="42075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90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74707" y="662093"/>
            <a:ext cx="9556327" cy="1241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彼国太远</a:t>
            </a:r>
            <a:r>
              <a:rPr lang="en-US" altLang="zh-CN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,</a:t>
            </a:r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性命难存</a:t>
            </a:r>
            <a:r>
              <a:rPr lang="en-US" altLang="zh-CN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,</a:t>
            </a:r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沧海淼漫</a:t>
            </a:r>
            <a:r>
              <a:rPr lang="en-US" altLang="zh-CN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,</a:t>
            </a:r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百无一至。</a:t>
            </a:r>
            <a:r>
              <a:rPr lang="en-US" altLang="zh-CN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                                               —</a:t>
            </a:r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鉴真弟子祥彦</a:t>
            </a:r>
          </a:p>
        </p:txBody>
      </p:sp>
      <p:sp>
        <p:nvSpPr>
          <p:cNvPr id="2" name="矩形 1"/>
          <p:cNvSpPr/>
          <p:nvPr/>
        </p:nvSpPr>
        <p:spPr>
          <a:xfrm>
            <a:off x="1674495" y="2439670"/>
            <a:ext cx="10213975" cy="1241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是为法事也，何惜身命？诸人不去，我即去耳。</a:t>
            </a:r>
          </a:p>
          <a:p>
            <a:pPr algn="r" eaLnBrk="0" hangingPunct="0"/>
            <a:r>
              <a:rPr 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—</a:t>
            </a:r>
            <a:r>
              <a:rPr lang="zh-CN" altLang="en-US" sz="3735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鉴真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8"/>
          <p:cNvGrpSpPr/>
          <p:nvPr/>
        </p:nvGrpSpPr>
        <p:grpSpPr>
          <a:xfrm>
            <a:off x="456896" y="1223811"/>
            <a:ext cx="3155281" cy="744220"/>
            <a:chOff x="683569" y="555526"/>
            <a:chExt cx="2366461" cy="558165"/>
          </a:xfrm>
        </p:grpSpPr>
        <p:grpSp>
          <p:nvGrpSpPr>
            <p:cNvPr id="14" name="组合 8"/>
            <p:cNvGrpSpPr/>
            <p:nvPr/>
          </p:nvGrpSpPr>
          <p:grpSpPr>
            <a:xfrm>
              <a:off x="683569" y="555526"/>
              <a:ext cx="2161222" cy="558165"/>
              <a:chOff x="683569" y="555526"/>
              <a:chExt cx="2161222" cy="558165"/>
            </a:xfrm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971700" y="555526"/>
                <a:ext cx="1873091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鉴真东渡</a:t>
                </a:r>
              </a:p>
            </p:txBody>
          </p:sp>
        </p:grpSp>
        <p:sp>
          <p:nvSpPr>
            <p:cNvPr id="19" name="Freeform 5"/>
            <p:cNvSpPr>
              <a:spLocks noEditPoints="1"/>
            </p:cNvSpPr>
            <p:nvPr/>
          </p:nvSpPr>
          <p:spPr bwMode="auto">
            <a:xfrm rot="10800000">
              <a:off x="2761998" y="593245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68432" y="2150745"/>
            <a:ext cx="11840431" cy="4050665"/>
            <a:chOff x="208" y="2331"/>
            <a:chExt cx="18646" cy="6379"/>
          </a:xfrm>
        </p:grpSpPr>
        <p:cxnSp>
          <p:nvCxnSpPr>
            <p:cNvPr id="2" name="MH_Other_1"/>
            <p:cNvCxnSpPr>
              <a:cxnSpLocks noChangeShapeType="1"/>
              <a:stCxn id="6" idx="6"/>
            </p:cNvCxnSpPr>
            <p:nvPr>
              <p:custDataLst>
                <p:tags r:id="rId1"/>
              </p:custDataLst>
            </p:nvPr>
          </p:nvCxnSpPr>
          <p:spPr bwMode="auto">
            <a:xfrm flipV="1">
              <a:off x="17615" y="6926"/>
              <a:ext cx="0" cy="0"/>
            </a:xfrm>
            <a:prstGeom prst="line">
              <a:avLst/>
            </a:prstGeom>
            <a:noFill/>
            <a:ln w="44450">
              <a:solidFill>
                <a:srgbClr val="ED7D31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MH_Other_3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>
              <a:off x="2595" y="6979"/>
              <a:ext cx="6402" cy="0"/>
            </a:xfrm>
            <a:prstGeom prst="line">
              <a:avLst/>
            </a:prstGeom>
            <a:noFill/>
            <a:ln w="44450">
              <a:solidFill>
                <a:srgbClr val="990000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MH_Other_4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>
              <a:off x="8984" y="6976"/>
              <a:ext cx="9738" cy="0"/>
            </a:xfrm>
            <a:prstGeom prst="line">
              <a:avLst/>
            </a:prstGeom>
            <a:noFill/>
            <a:ln w="44450">
              <a:solidFill>
                <a:srgbClr val="990000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MH_Other_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715" y="6749"/>
              <a:ext cx="456" cy="456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6" name="MH_Other_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7159" y="6697"/>
              <a:ext cx="456" cy="459"/>
            </a:xfrm>
            <a:prstGeom prst="ellipse">
              <a:avLst/>
            </a:prstGeom>
            <a:solidFill>
              <a:srgbClr val="ED7D31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7" name="MH_Other_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972" y="6697"/>
              <a:ext cx="456" cy="456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8" name="MH_Other_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116" y="6714"/>
              <a:ext cx="456" cy="456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9" name="MH_SubTitle_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8" y="5849"/>
              <a:ext cx="2262" cy="2254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9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六次东渡</a:t>
              </a:r>
              <a:endParaRPr kumimoji="0" lang="nb-NO" sz="279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27658" name="MH_Text_3"/>
            <p:cNvSpPr/>
            <p:nvPr>
              <p:custDataLst>
                <p:tags r:id="rId9"/>
              </p:custDataLst>
            </p:nvPr>
          </p:nvSpPr>
          <p:spPr>
            <a:xfrm>
              <a:off x="2635" y="3769"/>
              <a:ext cx="2813" cy="268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lnSpc>
                  <a:spcPct val="110000"/>
                </a:lnSpc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鉴真和弟子</a:t>
              </a:r>
              <a:r>
                <a:rPr lang="en-US" altLang="zh-CN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21</a:t>
              </a: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人从扬州出发，被诬告与海盗勾结，船只被官府查没。</a:t>
              </a:r>
            </a:p>
          </p:txBody>
        </p:sp>
        <p:sp>
          <p:nvSpPr>
            <p:cNvPr id="27659" name="MH_Text_3"/>
            <p:cNvSpPr/>
            <p:nvPr>
              <p:custDataLst>
                <p:tags r:id="rId10"/>
              </p:custDataLst>
            </p:nvPr>
          </p:nvSpPr>
          <p:spPr>
            <a:xfrm>
              <a:off x="2635" y="7435"/>
              <a:ext cx="2814" cy="12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第一次唐玄宗时期（742年）</a:t>
              </a:r>
            </a:p>
          </p:txBody>
        </p:sp>
        <p:sp>
          <p:nvSpPr>
            <p:cNvPr id="27660" name="MH_Text_3"/>
            <p:cNvSpPr/>
            <p:nvPr>
              <p:custDataLst>
                <p:tags r:id="rId11"/>
              </p:custDataLst>
            </p:nvPr>
          </p:nvSpPr>
          <p:spPr>
            <a:xfrm>
              <a:off x="9363" y="3829"/>
              <a:ext cx="2646" cy="26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第3次因官府出面阻拦，第四次因弟子的好心阻拦。</a:t>
              </a:r>
            </a:p>
          </p:txBody>
        </p:sp>
        <p:sp>
          <p:nvSpPr>
            <p:cNvPr id="27663" name="MH_Text_3"/>
            <p:cNvSpPr/>
            <p:nvPr>
              <p:custDataLst>
                <p:tags r:id="rId12"/>
              </p:custDataLst>
            </p:nvPr>
          </p:nvSpPr>
          <p:spPr>
            <a:xfrm>
              <a:off x="6443" y="7493"/>
              <a:ext cx="1749" cy="121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第二次（743年）</a:t>
              </a:r>
            </a:p>
          </p:txBody>
        </p:sp>
        <p:sp>
          <p:nvSpPr>
            <p:cNvPr id="27664" name="MH_Text_3"/>
            <p:cNvSpPr/>
            <p:nvPr>
              <p:custDataLst>
                <p:tags r:id="rId13"/>
              </p:custDataLst>
            </p:nvPr>
          </p:nvSpPr>
          <p:spPr>
            <a:xfrm>
              <a:off x="12273" y="2799"/>
              <a:ext cx="3840" cy="37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遇狂风巨浪，境况险恶。先后有36名中日人员在此次东渡中牺牲。而鉴真本人也因长途跋涉，暑热染病，双目失明。</a:t>
              </a:r>
            </a:p>
          </p:txBody>
        </p:sp>
        <p:sp>
          <p:nvSpPr>
            <p:cNvPr id="27665" name="MH_Text_3"/>
            <p:cNvSpPr/>
            <p:nvPr>
              <p:custDataLst>
                <p:tags r:id="rId14"/>
              </p:custDataLst>
            </p:nvPr>
          </p:nvSpPr>
          <p:spPr>
            <a:xfrm>
              <a:off x="13489" y="7458"/>
              <a:ext cx="1692" cy="12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第五次（748年）</a:t>
              </a:r>
            </a:p>
          </p:txBody>
        </p:sp>
        <p:sp>
          <p:nvSpPr>
            <p:cNvPr id="27666" name="MH_Text_3"/>
            <p:cNvSpPr/>
            <p:nvPr>
              <p:custDataLst>
                <p:tags r:id="rId15"/>
              </p:custDataLst>
            </p:nvPr>
          </p:nvSpPr>
          <p:spPr>
            <a:xfrm>
              <a:off x="9578" y="7545"/>
              <a:ext cx="2431" cy="7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第三、四次</a:t>
              </a:r>
            </a:p>
          </p:txBody>
        </p:sp>
        <p:sp>
          <p:nvSpPr>
            <p:cNvPr id="27667" name="MH_Text_3"/>
            <p:cNvSpPr/>
            <p:nvPr>
              <p:custDataLst>
                <p:tags r:id="rId16"/>
              </p:custDataLst>
            </p:nvPr>
          </p:nvSpPr>
          <p:spPr>
            <a:xfrm>
              <a:off x="16585" y="7358"/>
              <a:ext cx="1870" cy="12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第六次（753年）</a:t>
              </a:r>
            </a:p>
          </p:txBody>
        </p:sp>
        <p:sp>
          <p:nvSpPr>
            <p:cNvPr id="27668" name="MH_Text_3"/>
            <p:cNvSpPr/>
            <p:nvPr>
              <p:custDataLst>
                <p:tags r:id="rId17"/>
              </p:custDataLst>
            </p:nvPr>
          </p:nvSpPr>
          <p:spPr>
            <a:xfrm>
              <a:off x="16313" y="3093"/>
              <a:ext cx="2541" cy="33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754年，终于到达日本。时年66岁。763年，逝世，安葬在唐招提寺。</a:t>
              </a:r>
            </a:p>
          </p:txBody>
        </p:sp>
        <p:sp>
          <p:nvSpPr>
            <p:cNvPr id="35" name="MH_Other_1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0545" y="6774"/>
              <a:ext cx="456" cy="456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1" name="MH_Text_3"/>
            <p:cNvSpPr/>
            <p:nvPr>
              <p:custDataLst>
                <p:tags r:id="rId19"/>
              </p:custDataLst>
            </p:nvPr>
          </p:nvSpPr>
          <p:spPr>
            <a:xfrm>
              <a:off x="5787" y="2331"/>
              <a:ext cx="3209" cy="43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no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995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他买了军船，采办了不少佛像、佛具、药品等，随行的弟子和技术人员达85人之多。船出长江口，受风击破损，不得不返航修理。</a:t>
              </a:r>
            </a:p>
          </p:txBody>
        </p:sp>
        <p:sp>
          <p:nvSpPr>
            <p:cNvPr id="20" name="MH_Other_1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7159" y="6697"/>
              <a:ext cx="456" cy="456"/>
            </a:xfrm>
            <a:prstGeom prst="ellipse">
              <a:avLst/>
            </a:prstGeom>
            <a:solidFill>
              <a:srgbClr val="990000"/>
            </a:solidFill>
            <a:ln w="47625">
              <a:solidFill>
                <a:srgbClr val="ED7D31"/>
              </a:solidFill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nb-NO" sz="3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pic>
        <p:nvPicPr>
          <p:cNvPr id="53250" name="Picture 2" descr="https://timgsa.baidu.com/timg?image&amp;quality=80&amp;size=b9999_10000&amp;sec=1551454574382&amp;di=b3212e1143af00d0d0fff8be8bf04aea&amp;imgtype=0&amp;src=http%3A%2F%2Fimg.bqatj.com%2Fimg%2F42f3f26353e9b4b5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60" y="2447925"/>
            <a:ext cx="1493520" cy="1733550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/>
          </p:cNvPicPr>
          <p:nvPr/>
        </p:nvPicPr>
        <p:blipFill>
          <a:blip r:embed="rId2"/>
          <a:srcRect r="3"/>
          <a:stretch>
            <a:fillRect/>
          </a:stretch>
        </p:blipFill>
        <p:spPr>
          <a:xfrm>
            <a:off x="0" y="49240"/>
            <a:ext cx="12192000" cy="680823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0" y="4030133"/>
            <a:ext cx="12192000" cy="2666153"/>
            <a:chOff x="0" y="4760"/>
            <a:chExt cx="14400" cy="3149"/>
          </a:xfrm>
        </p:grpSpPr>
        <p:sp>
          <p:nvSpPr>
            <p:cNvPr id="7" name="矩形 6"/>
            <p:cNvSpPr/>
            <p:nvPr/>
          </p:nvSpPr>
          <p:spPr>
            <a:xfrm>
              <a:off x="0" y="4760"/>
              <a:ext cx="14400" cy="3149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90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299" name="Rectangle 3"/>
            <p:cNvSpPr>
              <a:spLocks noChangeArrowheads="1"/>
            </p:cNvSpPr>
            <p:nvPr/>
          </p:nvSpPr>
          <p:spPr bwMode="auto">
            <a:xfrm>
              <a:off x="1210" y="4760"/>
              <a:ext cx="11979" cy="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73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 </a:t>
              </a:r>
              <a:r>
                <a:rPr kumimoji="1" lang="zh-CN" alt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唐招提寺</a:t>
              </a:r>
              <a:r>
                <a:rPr kumimoji="1" lang="zh-CN" alt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位于日本奈良，为日本著名古寺，公元</a:t>
              </a:r>
              <a:r>
                <a:rPr kumimoji="1" lang="en-US" altLang="zh-CN" sz="37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770</a:t>
              </a:r>
              <a:r>
                <a:rPr kumimoji="1" lang="zh-CN" alt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年竣工。由</a:t>
              </a:r>
              <a:r>
                <a:rPr kumimoji="1" lang="zh-CN" alt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鉴真及其弟子设计、建造、完成</a:t>
              </a:r>
              <a:r>
                <a:rPr kumimoji="1" lang="zh-CN" alt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。整个建筑</a:t>
              </a:r>
              <a:r>
                <a:rPr kumimoji="1" lang="zh-CN" alt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深受中国盛唐建筑风格影响</a:t>
              </a:r>
              <a:r>
                <a:rPr kumimoji="1" lang="zh-CN" alt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+mn-ea"/>
                </a:rPr>
                <a:t>。被日本视为艺术明珠。 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7" descr="https://timgsa.baidu.com/timg?image&amp;quality=80&amp;size=b9999_10000&amp;sec=1537773054895&amp;di=022bcd57c747ced93caf9b75900ae62d&amp;imgtype=0&amp;src=http%3A%2F%2Fimg.mp.itc.cn%2Fupload%2F20161018%2F186e7e58ffc64c9f865e6ba397eebffb_th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1" y="981287"/>
            <a:ext cx="3606458" cy="302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1" name="矩形 4"/>
          <p:cNvSpPr/>
          <p:nvPr/>
        </p:nvSpPr>
        <p:spPr>
          <a:xfrm>
            <a:off x="197792" y="4767512"/>
            <a:ext cx="3982271" cy="14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zh-CN" altLang="en-US" sz="4265" dirty="0">
                <a:solidFill>
                  <a:schemeClr val="accent6">
                    <a:lumMod val="1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日本唐招提寺内的鉴真塑像</a:t>
            </a:r>
          </a:p>
        </p:txBody>
      </p:sp>
      <p:grpSp>
        <p:nvGrpSpPr>
          <p:cNvPr id="221" name="组合 220"/>
          <p:cNvGrpSpPr/>
          <p:nvPr/>
        </p:nvGrpSpPr>
        <p:grpSpPr>
          <a:xfrm>
            <a:off x="138489" y="184873"/>
            <a:ext cx="1137080" cy="1143537"/>
            <a:chOff x="2174147" y="809979"/>
            <a:chExt cx="1112816" cy="1135556"/>
          </a:xfrm>
        </p:grpSpPr>
        <p:sp>
          <p:nvSpPr>
            <p:cNvPr id="222" name="文本框 221"/>
            <p:cNvSpPr txBox="1"/>
            <p:nvPr/>
          </p:nvSpPr>
          <p:spPr>
            <a:xfrm>
              <a:off x="2266979" y="861709"/>
              <a:ext cx="997274" cy="91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  <a:cs typeface="+mn-cs"/>
              </a:endParaRPr>
            </a:p>
          </p:txBody>
        </p:sp>
        <p:grpSp>
          <p:nvGrpSpPr>
            <p:cNvPr id="223" name="组合 222"/>
            <p:cNvGrpSpPr/>
            <p:nvPr/>
          </p:nvGrpSpPr>
          <p:grpSpPr>
            <a:xfrm>
              <a:off x="2174147" y="809979"/>
              <a:ext cx="1112816" cy="1135556"/>
              <a:chOff x="6996113" y="1100138"/>
              <a:chExt cx="1400175" cy="1428751"/>
            </a:xfrm>
            <a:solidFill>
              <a:schemeClr val="bg1"/>
            </a:solidFill>
          </p:grpSpPr>
          <p:sp>
            <p:nvSpPr>
              <p:cNvPr id="224" name="Freeform 149"/>
              <p:cNvSpPr/>
              <p:nvPr/>
            </p:nvSpPr>
            <p:spPr bwMode="auto">
              <a:xfrm>
                <a:off x="7712075" y="1104901"/>
                <a:ext cx="60325" cy="38100"/>
              </a:xfrm>
              <a:custGeom>
                <a:avLst/>
                <a:gdLst>
                  <a:gd name="T0" fmla="*/ 11 w 61"/>
                  <a:gd name="T1" fmla="*/ 16 h 37"/>
                  <a:gd name="T2" fmla="*/ 7 w 61"/>
                  <a:gd name="T3" fmla="*/ 4 h 37"/>
                  <a:gd name="T4" fmla="*/ 35 w 61"/>
                  <a:gd name="T5" fmla="*/ 0 h 37"/>
                  <a:gd name="T6" fmla="*/ 15 w 61"/>
                  <a:gd name="T7" fmla="*/ 24 h 37"/>
                  <a:gd name="T8" fmla="*/ 47 w 61"/>
                  <a:gd name="T9" fmla="*/ 24 h 37"/>
                  <a:gd name="T10" fmla="*/ 11 w 61"/>
                  <a:gd name="T11" fmla="*/ 32 h 37"/>
                  <a:gd name="T12" fmla="*/ 7 w 61"/>
                  <a:gd name="T13" fmla="*/ 24 h 37"/>
                  <a:gd name="T14" fmla="*/ 11 w 61"/>
                  <a:gd name="T15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37">
                    <a:moveTo>
                      <a:pt x="11" y="16"/>
                    </a:moveTo>
                    <a:cubicBezTo>
                      <a:pt x="25" y="12"/>
                      <a:pt x="0" y="15"/>
                      <a:pt x="7" y="4"/>
                    </a:cubicBezTo>
                    <a:cubicBezTo>
                      <a:pt x="15" y="2"/>
                      <a:pt x="33" y="9"/>
                      <a:pt x="35" y="0"/>
                    </a:cubicBezTo>
                    <a:cubicBezTo>
                      <a:pt x="50" y="14"/>
                      <a:pt x="24" y="21"/>
                      <a:pt x="15" y="24"/>
                    </a:cubicBezTo>
                    <a:cubicBezTo>
                      <a:pt x="17" y="23"/>
                      <a:pt x="42" y="31"/>
                      <a:pt x="47" y="24"/>
                    </a:cubicBezTo>
                    <a:cubicBezTo>
                      <a:pt x="61" y="37"/>
                      <a:pt x="22" y="31"/>
                      <a:pt x="11" y="32"/>
                    </a:cubicBezTo>
                    <a:cubicBezTo>
                      <a:pt x="12" y="27"/>
                      <a:pt x="10" y="25"/>
                      <a:pt x="7" y="24"/>
                    </a:cubicBezTo>
                    <a:cubicBezTo>
                      <a:pt x="6" y="19"/>
                      <a:pt x="8" y="17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25" name="Freeform 150"/>
              <p:cNvSpPr/>
              <p:nvPr/>
            </p:nvSpPr>
            <p:spPr bwMode="auto">
              <a:xfrm>
                <a:off x="7758113" y="1104901"/>
                <a:ext cx="60325" cy="44450"/>
              </a:xfrm>
              <a:custGeom>
                <a:avLst/>
                <a:gdLst>
                  <a:gd name="T0" fmla="*/ 0 w 60"/>
                  <a:gd name="T1" fmla="*/ 0 h 44"/>
                  <a:gd name="T2" fmla="*/ 8 w 60"/>
                  <a:gd name="T3" fmla="*/ 16 h 44"/>
                  <a:gd name="T4" fmla="*/ 40 w 60"/>
                  <a:gd name="T5" fmla="*/ 8 h 44"/>
                  <a:gd name="T6" fmla="*/ 60 w 60"/>
                  <a:gd name="T7" fmla="*/ 40 h 44"/>
                  <a:gd name="T8" fmla="*/ 28 w 60"/>
                  <a:gd name="T9" fmla="*/ 44 h 44"/>
                  <a:gd name="T10" fmla="*/ 40 w 60"/>
                  <a:gd name="T11" fmla="*/ 28 h 44"/>
                  <a:gd name="T12" fmla="*/ 0 w 60"/>
                  <a:gd name="T13" fmla="*/ 20 h 44"/>
                  <a:gd name="T14" fmla="*/ 0 w 60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44">
                    <a:moveTo>
                      <a:pt x="0" y="0"/>
                    </a:moveTo>
                    <a:cubicBezTo>
                      <a:pt x="7" y="1"/>
                      <a:pt x="9" y="7"/>
                      <a:pt x="8" y="16"/>
                    </a:cubicBezTo>
                    <a:cubicBezTo>
                      <a:pt x="14" y="2"/>
                      <a:pt x="24" y="4"/>
                      <a:pt x="40" y="8"/>
                    </a:cubicBezTo>
                    <a:cubicBezTo>
                      <a:pt x="36" y="30"/>
                      <a:pt x="56" y="27"/>
                      <a:pt x="60" y="40"/>
                    </a:cubicBezTo>
                    <a:cubicBezTo>
                      <a:pt x="41" y="33"/>
                      <a:pt x="45" y="42"/>
                      <a:pt x="28" y="44"/>
                    </a:cubicBezTo>
                    <a:cubicBezTo>
                      <a:pt x="32" y="39"/>
                      <a:pt x="39" y="36"/>
                      <a:pt x="40" y="28"/>
                    </a:cubicBezTo>
                    <a:cubicBezTo>
                      <a:pt x="35" y="17"/>
                      <a:pt x="15" y="21"/>
                      <a:pt x="0" y="20"/>
                    </a:cubicBezTo>
                    <a:cubicBezTo>
                      <a:pt x="0" y="13"/>
                      <a:pt x="0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26" name="Freeform 151"/>
              <p:cNvSpPr/>
              <p:nvPr/>
            </p:nvSpPr>
            <p:spPr bwMode="auto">
              <a:xfrm>
                <a:off x="7673975" y="1109663"/>
                <a:ext cx="44450" cy="28575"/>
              </a:xfrm>
              <a:custGeom>
                <a:avLst/>
                <a:gdLst>
                  <a:gd name="T0" fmla="*/ 44 w 44"/>
                  <a:gd name="T1" fmla="*/ 8 h 28"/>
                  <a:gd name="T2" fmla="*/ 16 w 44"/>
                  <a:gd name="T3" fmla="*/ 16 h 28"/>
                  <a:gd name="T4" fmla="*/ 24 w 44"/>
                  <a:gd name="T5" fmla="*/ 28 h 28"/>
                  <a:gd name="T6" fmla="*/ 0 w 44"/>
                  <a:gd name="T7" fmla="*/ 0 h 28"/>
                  <a:gd name="T8" fmla="*/ 44 w 44"/>
                  <a:gd name="T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8">
                    <a:moveTo>
                      <a:pt x="44" y="8"/>
                    </a:moveTo>
                    <a:cubicBezTo>
                      <a:pt x="42" y="24"/>
                      <a:pt x="25" y="4"/>
                      <a:pt x="16" y="16"/>
                    </a:cubicBezTo>
                    <a:cubicBezTo>
                      <a:pt x="19" y="20"/>
                      <a:pt x="25" y="20"/>
                      <a:pt x="24" y="28"/>
                    </a:cubicBezTo>
                    <a:cubicBezTo>
                      <a:pt x="7" y="28"/>
                      <a:pt x="5" y="13"/>
                      <a:pt x="0" y="0"/>
                    </a:cubicBezTo>
                    <a:cubicBezTo>
                      <a:pt x="32" y="5"/>
                      <a:pt x="22" y="1"/>
                      <a:pt x="4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27" name="Freeform 152"/>
              <p:cNvSpPr/>
              <p:nvPr/>
            </p:nvSpPr>
            <p:spPr bwMode="auto">
              <a:xfrm>
                <a:off x="7821613" y="1117601"/>
                <a:ext cx="69850" cy="30163"/>
              </a:xfrm>
              <a:custGeom>
                <a:avLst/>
                <a:gdLst>
                  <a:gd name="T0" fmla="*/ 6 w 70"/>
                  <a:gd name="T1" fmla="*/ 0 h 30"/>
                  <a:gd name="T2" fmla="*/ 70 w 70"/>
                  <a:gd name="T3" fmla="*/ 24 h 30"/>
                  <a:gd name="T4" fmla="*/ 2 w 70"/>
                  <a:gd name="T5" fmla="*/ 16 h 30"/>
                  <a:gd name="T6" fmla="*/ 6 w 70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30">
                    <a:moveTo>
                      <a:pt x="6" y="0"/>
                    </a:moveTo>
                    <a:cubicBezTo>
                      <a:pt x="26" y="7"/>
                      <a:pt x="56" y="3"/>
                      <a:pt x="70" y="24"/>
                    </a:cubicBezTo>
                    <a:cubicBezTo>
                      <a:pt x="44" y="30"/>
                      <a:pt x="40" y="10"/>
                      <a:pt x="2" y="16"/>
                    </a:cubicBezTo>
                    <a:cubicBezTo>
                      <a:pt x="0" y="8"/>
                      <a:pt x="5" y="5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28" name="Freeform 153"/>
              <p:cNvSpPr/>
              <p:nvPr/>
            </p:nvSpPr>
            <p:spPr bwMode="auto">
              <a:xfrm>
                <a:off x="7891463" y="1136651"/>
                <a:ext cx="20638" cy="17463"/>
              </a:xfrm>
              <a:custGeom>
                <a:avLst/>
                <a:gdLst>
                  <a:gd name="T0" fmla="*/ 20 w 20"/>
                  <a:gd name="T1" fmla="*/ 1 h 18"/>
                  <a:gd name="T2" fmla="*/ 20 w 20"/>
                  <a:gd name="T3" fmla="*/ 17 h 18"/>
                  <a:gd name="T4" fmla="*/ 4 w 20"/>
                  <a:gd name="T5" fmla="*/ 5 h 18"/>
                  <a:gd name="T6" fmla="*/ 20 w 20"/>
                  <a:gd name="T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20" y="1"/>
                    </a:moveTo>
                    <a:cubicBezTo>
                      <a:pt x="20" y="6"/>
                      <a:pt x="20" y="12"/>
                      <a:pt x="20" y="17"/>
                    </a:cubicBezTo>
                    <a:cubicBezTo>
                      <a:pt x="17" y="11"/>
                      <a:pt x="0" y="18"/>
                      <a:pt x="4" y="5"/>
                    </a:cubicBezTo>
                    <a:cubicBezTo>
                      <a:pt x="11" y="6"/>
                      <a:pt x="12" y="0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29" name="Freeform 154"/>
              <p:cNvSpPr/>
              <p:nvPr/>
            </p:nvSpPr>
            <p:spPr bwMode="auto">
              <a:xfrm>
                <a:off x="7621588" y="1146176"/>
                <a:ext cx="20638" cy="20638"/>
              </a:xfrm>
              <a:custGeom>
                <a:avLst/>
                <a:gdLst>
                  <a:gd name="T0" fmla="*/ 20 w 20"/>
                  <a:gd name="T1" fmla="*/ 0 h 21"/>
                  <a:gd name="T2" fmla="*/ 8 w 20"/>
                  <a:gd name="T3" fmla="*/ 8 h 21"/>
                  <a:gd name="T4" fmla="*/ 20 w 20"/>
                  <a:gd name="T5" fmla="*/ 12 h 21"/>
                  <a:gd name="T6" fmla="*/ 0 w 20"/>
                  <a:gd name="T7" fmla="*/ 20 h 21"/>
                  <a:gd name="T8" fmla="*/ 20 w 2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0"/>
                    </a:moveTo>
                    <a:cubicBezTo>
                      <a:pt x="18" y="5"/>
                      <a:pt x="15" y="8"/>
                      <a:pt x="8" y="8"/>
                    </a:cubicBezTo>
                    <a:cubicBezTo>
                      <a:pt x="9" y="13"/>
                      <a:pt x="15" y="11"/>
                      <a:pt x="20" y="12"/>
                    </a:cubicBezTo>
                    <a:cubicBezTo>
                      <a:pt x="17" y="18"/>
                      <a:pt x="10" y="21"/>
                      <a:pt x="0" y="20"/>
                    </a:cubicBezTo>
                    <a:cubicBezTo>
                      <a:pt x="1" y="7"/>
                      <a:pt x="7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0" name="Freeform 155"/>
              <p:cNvSpPr/>
              <p:nvPr/>
            </p:nvSpPr>
            <p:spPr bwMode="auto">
              <a:xfrm>
                <a:off x="7920038" y="1144588"/>
                <a:ext cx="39688" cy="31750"/>
              </a:xfrm>
              <a:custGeom>
                <a:avLst/>
                <a:gdLst>
                  <a:gd name="T0" fmla="*/ 40 w 40"/>
                  <a:gd name="T1" fmla="*/ 21 h 31"/>
                  <a:gd name="T2" fmla="*/ 0 w 40"/>
                  <a:gd name="T3" fmla="*/ 13 h 31"/>
                  <a:gd name="T4" fmla="*/ 40 w 40"/>
                  <a:gd name="T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40" y="21"/>
                    </a:moveTo>
                    <a:cubicBezTo>
                      <a:pt x="29" y="31"/>
                      <a:pt x="16" y="11"/>
                      <a:pt x="0" y="13"/>
                    </a:cubicBezTo>
                    <a:cubicBezTo>
                      <a:pt x="15" y="0"/>
                      <a:pt x="31" y="8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1" name="Freeform 156"/>
              <p:cNvSpPr/>
              <p:nvPr/>
            </p:nvSpPr>
            <p:spPr bwMode="auto">
              <a:xfrm>
                <a:off x="7537450" y="1152526"/>
                <a:ext cx="80963" cy="49213"/>
              </a:xfrm>
              <a:custGeom>
                <a:avLst/>
                <a:gdLst>
                  <a:gd name="T0" fmla="*/ 80 w 80"/>
                  <a:gd name="T1" fmla="*/ 10 h 49"/>
                  <a:gd name="T2" fmla="*/ 0 w 80"/>
                  <a:gd name="T3" fmla="*/ 14 h 49"/>
                  <a:gd name="T4" fmla="*/ 80 w 80"/>
                  <a:gd name="T5" fmla="*/ 1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49">
                    <a:moveTo>
                      <a:pt x="80" y="10"/>
                    </a:moveTo>
                    <a:cubicBezTo>
                      <a:pt x="72" y="13"/>
                      <a:pt x="9" y="49"/>
                      <a:pt x="0" y="14"/>
                    </a:cubicBezTo>
                    <a:cubicBezTo>
                      <a:pt x="39" y="21"/>
                      <a:pt x="49" y="0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2" name="Freeform 157"/>
              <p:cNvSpPr/>
              <p:nvPr/>
            </p:nvSpPr>
            <p:spPr bwMode="auto">
              <a:xfrm>
                <a:off x="7561263" y="1176338"/>
                <a:ext cx="109538" cy="42863"/>
              </a:xfrm>
              <a:custGeom>
                <a:avLst/>
                <a:gdLst>
                  <a:gd name="T0" fmla="*/ 108 w 108"/>
                  <a:gd name="T1" fmla="*/ 2 h 43"/>
                  <a:gd name="T2" fmla="*/ 28 w 108"/>
                  <a:gd name="T3" fmla="*/ 18 h 43"/>
                  <a:gd name="T4" fmla="*/ 32 w 108"/>
                  <a:gd name="T5" fmla="*/ 38 h 43"/>
                  <a:gd name="T6" fmla="*/ 16 w 108"/>
                  <a:gd name="T7" fmla="*/ 42 h 43"/>
                  <a:gd name="T8" fmla="*/ 0 w 108"/>
                  <a:gd name="T9" fmla="*/ 10 h 43"/>
                  <a:gd name="T10" fmla="*/ 108 w 108"/>
                  <a:gd name="T11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43">
                    <a:moveTo>
                      <a:pt x="108" y="2"/>
                    </a:moveTo>
                    <a:cubicBezTo>
                      <a:pt x="88" y="14"/>
                      <a:pt x="51" y="9"/>
                      <a:pt x="28" y="18"/>
                    </a:cubicBezTo>
                    <a:cubicBezTo>
                      <a:pt x="25" y="29"/>
                      <a:pt x="34" y="28"/>
                      <a:pt x="32" y="38"/>
                    </a:cubicBezTo>
                    <a:cubicBezTo>
                      <a:pt x="25" y="37"/>
                      <a:pt x="24" y="43"/>
                      <a:pt x="16" y="42"/>
                    </a:cubicBezTo>
                    <a:cubicBezTo>
                      <a:pt x="29" y="10"/>
                      <a:pt x="0" y="37"/>
                      <a:pt x="0" y="10"/>
                    </a:cubicBezTo>
                    <a:cubicBezTo>
                      <a:pt x="42" y="3"/>
                      <a:pt x="56" y="0"/>
                      <a:pt x="10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3" name="Freeform 158"/>
              <p:cNvSpPr/>
              <p:nvPr/>
            </p:nvSpPr>
            <p:spPr bwMode="auto">
              <a:xfrm>
                <a:off x="7494588" y="1174751"/>
                <a:ext cx="22225" cy="23813"/>
              </a:xfrm>
              <a:custGeom>
                <a:avLst/>
                <a:gdLst>
                  <a:gd name="T0" fmla="*/ 2 w 22"/>
                  <a:gd name="T1" fmla="*/ 3 h 23"/>
                  <a:gd name="T2" fmla="*/ 22 w 22"/>
                  <a:gd name="T3" fmla="*/ 7 h 23"/>
                  <a:gd name="T4" fmla="*/ 6 w 22"/>
                  <a:gd name="T5" fmla="*/ 23 h 23"/>
                  <a:gd name="T6" fmla="*/ 2 w 22"/>
                  <a:gd name="T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3">
                    <a:moveTo>
                      <a:pt x="2" y="3"/>
                    </a:moveTo>
                    <a:cubicBezTo>
                      <a:pt x="13" y="0"/>
                      <a:pt x="12" y="9"/>
                      <a:pt x="22" y="7"/>
                    </a:cubicBezTo>
                    <a:cubicBezTo>
                      <a:pt x="22" y="17"/>
                      <a:pt x="16" y="23"/>
                      <a:pt x="6" y="23"/>
                    </a:cubicBezTo>
                    <a:cubicBezTo>
                      <a:pt x="9" y="12"/>
                      <a:pt x="0" y="1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4" name="Freeform 159"/>
              <p:cNvSpPr/>
              <p:nvPr/>
            </p:nvSpPr>
            <p:spPr bwMode="auto">
              <a:xfrm>
                <a:off x="8012113" y="1185863"/>
                <a:ext cx="44450" cy="34925"/>
              </a:xfrm>
              <a:custGeom>
                <a:avLst/>
                <a:gdLst>
                  <a:gd name="T0" fmla="*/ 4 w 44"/>
                  <a:gd name="T1" fmla="*/ 0 h 34"/>
                  <a:gd name="T2" fmla="*/ 44 w 44"/>
                  <a:gd name="T3" fmla="*/ 20 h 34"/>
                  <a:gd name="T4" fmla="*/ 44 w 44"/>
                  <a:gd name="T5" fmla="*/ 28 h 34"/>
                  <a:gd name="T6" fmla="*/ 0 w 44"/>
                  <a:gd name="T7" fmla="*/ 12 h 34"/>
                  <a:gd name="T8" fmla="*/ 4 w 4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4">
                    <a:moveTo>
                      <a:pt x="4" y="0"/>
                    </a:moveTo>
                    <a:cubicBezTo>
                      <a:pt x="20" y="4"/>
                      <a:pt x="31" y="13"/>
                      <a:pt x="44" y="20"/>
                    </a:cubicBezTo>
                    <a:cubicBezTo>
                      <a:pt x="42" y="24"/>
                      <a:pt x="39" y="27"/>
                      <a:pt x="44" y="28"/>
                    </a:cubicBezTo>
                    <a:cubicBezTo>
                      <a:pt x="29" y="34"/>
                      <a:pt x="25" y="13"/>
                      <a:pt x="0" y="12"/>
                    </a:cubicBezTo>
                    <a:cubicBezTo>
                      <a:pt x="2" y="9"/>
                      <a:pt x="4" y="6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5" name="Freeform 160"/>
              <p:cNvSpPr/>
              <p:nvPr/>
            </p:nvSpPr>
            <p:spPr bwMode="auto">
              <a:xfrm>
                <a:off x="7310438" y="1243013"/>
                <a:ext cx="69850" cy="47625"/>
              </a:xfrm>
              <a:custGeom>
                <a:avLst/>
                <a:gdLst>
                  <a:gd name="T0" fmla="*/ 28 w 68"/>
                  <a:gd name="T1" fmla="*/ 20 h 48"/>
                  <a:gd name="T2" fmla="*/ 24 w 68"/>
                  <a:gd name="T3" fmla="*/ 28 h 48"/>
                  <a:gd name="T4" fmla="*/ 44 w 68"/>
                  <a:gd name="T5" fmla="*/ 28 h 48"/>
                  <a:gd name="T6" fmla="*/ 40 w 68"/>
                  <a:gd name="T7" fmla="*/ 0 h 48"/>
                  <a:gd name="T8" fmla="*/ 68 w 68"/>
                  <a:gd name="T9" fmla="*/ 12 h 48"/>
                  <a:gd name="T10" fmla="*/ 8 w 68"/>
                  <a:gd name="T11" fmla="*/ 48 h 48"/>
                  <a:gd name="T12" fmla="*/ 0 w 68"/>
                  <a:gd name="T13" fmla="*/ 32 h 48"/>
                  <a:gd name="T14" fmla="*/ 28 w 68"/>
                  <a:gd name="T15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48">
                    <a:moveTo>
                      <a:pt x="28" y="20"/>
                    </a:moveTo>
                    <a:cubicBezTo>
                      <a:pt x="27" y="23"/>
                      <a:pt x="24" y="24"/>
                      <a:pt x="24" y="28"/>
                    </a:cubicBezTo>
                    <a:cubicBezTo>
                      <a:pt x="37" y="30"/>
                      <a:pt x="36" y="20"/>
                      <a:pt x="44" y="28"/>
                    </a:cubicBezTo>
                    <a:cubicBezTo>
                      <a:pt x="46" y="15"/>
                      <a:pt x="37" y="14"/>
                      <a:pt x="40" y="0"/>
                    </a:cubicBezTo>
                    <a:cubicBezTo>
                      <a:pt x="52" y="8"/>
                      <a:pt x="56" y="12"/>
                      <a:pt x="68" y="12"/>
                    </a:cubicBezTo>
                    <a:cubicBezTo>
                      <a:pt x="55" y="31"/>
                      <a:pt x="27" y="35"/>
                      <a:pt x="8" y="48"/>
                    </a:cubicBezTo>
                    <a:cubicBezTo>
                      <a:pt x="10" y="38"/>
                      <a:pt x="15" y="32"/>
                      <a:pt x="0" y="32"/>
                    </a:cubicBezTo>
                    <a:cubicBezTo>
                      <a:pt x="6" y="25"/>
                      <a:pt x="11" y="17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6" name="Freeform 161"/>
              <p:cNvSpPr/>
              <p:nvPr/>
            </p:nvSpPr>
            <p:spPr bwMode="auto">
              <a:xfrm>
                <a:off x="7366000" y="1265238"/>
                <a:ext cx="33338" cy="26988"/>
              </a:xfrm>
              <a:custGeom>
                <a:avLst/>
                <a:gdLst>
                  <a:gd name="T0" fmla="*/ 29 w 32"/>
                  <a:gd name="T1" fmla="*/ 5 h 26"/>
                  <a:gd name="T2" fmla="*/ 21 w 32"/>
                  <a:gd name="T3" fmla="*/ 25 h 26"/>
                  <a:gd name="T4" fmla="*/ 29 w 32"/>
                  <a:gd name="T5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6">
                    <a:moveTo>
                      <a:pt x="29" y="5"/>
                    </a:moveTo>
                    <a:cubicBezTo>
                      <a:pt x="32" y="17"/>
                      <a:pt x="15" y="10"/>
                      <a:pt x="21" y="25"/>
                    </a:cubicBezTo>
                    <a:cubicBezTo>
                      <a:pt x="0" y="26"/>
                      <a:pt x="12" y="0"/>
                      <a:pt x="2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7" name="Freeform 162"/>
              <p:cNvSpPr/>
              <p:nvPr/>
            </p:nvSpPr>
            <p:spPr bwMode="auto">
              <a:xfrm>
                <a:off x="7267575" y="1298576"/>
                <a:ext cx="53975" cy="39688"/>
              </a:xfrm>
              <a:custGeom>
                <a:avLst/>
                <a:gdLst>
                  <a:gd name="T0" fmla="*/ 8 w 55"/>
                  <a:gd name="T1" fmla="*/ 24 h 40"/>
                  <a:gd name="T2" fmla="*/ 32 w 55"/>
                  <a:gd name="T3" fmla="*/ 4 h 40"/>
                  <a:gd name="T4" fmla="*/ 48 w 55"/>
                  <a:gd name="T5" fmla="*/ 0 h 40"/>
                  <a:gd name="T6" fmla="*/ 12 w 55"/>
                  <a:gd name="T7" fmla="*/ 40 h 40"/>
                  <a:gd name="T8" fmla="*/ 8 w 55"/>
                  <a:gd name="T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8" y="24"/>
                    </a:moveTo>
                    <a:cubicBezTo>
                      <a:pt x="28" y="29"/>
                      <a:pt x="27" y="14"/>
                      <a:pt x="32" y="4"/>
                    </a:cubicBezTo>
                    <a:cubicBezTo>
                      <a:pt x="38" y="4"/>
                      <a:pt x="47" y="6"/>
                      <a:pt x="48" y="0"/>
                    </a:cubicBezTo>
                    <a:cubicBezTo>
                      <a:pt x="55" y="16"/>
                      <a:pt x="18" y="23"/>
                      <a:pt x="12" y="40"/>
                    </a:cubicBezTo>
                    <a:cubicBezTo>
                      <a:pt x="0" y="37"/>
                      <a:pt x="8" y="34"/>
                      <a:pt x="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8" name="Freeform 163"/>
              <p:cNvSpPr/>
              <p:nvPr/>
            </p:nvSpPr>
            <p:spPr bwMode="auto">
              <a:xfrm>
                <a:off x="7315200" y="1295401"/>
                <a:ext cx="44450" cy="46038"/>
              </a:xfrm>
              <a:custGeom>
                <a:avLst/>
                <a:gdLst>
                  <a:gd name="T0" fmla="*/ 28 w 44"/>
                  <a:gd name="T1" fmla="*/ 19 h 45"/>
                  <a:gd name="T2" fmla="*/ 28 w 44"/>
                  <a:gd name="T3" fmla="*/ 3 h 45"/>
                  <a:gd name="T4" fmla="*/ 40 w 44"/>
                  <a:gd name="T5" fmla="*/ 3 h 45"/>
                  <a:gd name="T6" fmla="*/ 44 w 44"/>
                  <a:gd name="T7" fmla="*/ 11 h 45"/>
                  <a:gd name="T8" fmla="*/ 16 w 44"/>
                  <a:gd name="T9" fmla="*/ 35 h 45"/>
                  <a:gd name="T10" fmla="*/ 0 w 44"/>
                  <a:gd name="T11" fmla="*/ 35 h 45"/>
                  <a:gd name="T12" fmla="*/ 28 w 44"/>
                  <a:gd name="T13" fmla="*/ 1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28" y="19"/>
                    </a:moveTo>
                    <a:cubicBezTo>
                      <a:pt x="39" y="15"/>
                      <a:pt x="16" y="10"/>
                      <a:pt x="28" y="3"/>
                    </a:cubicBezTo>
                    <a:cubicBezTo>
                      <a:pt x="32" y="3"/>
                      <a:pt x="36" y="3"/>
                      <a:pt x="40" y="3"/>
                    </a:cubicBezTo>
                    <a:cubicBezTo>
                      <a:pt x="39" y="8"/>
                      <a:pt x="41" y="10"/>
                      <a:pt x="44" y="11"/>
                    </a:cubicBezTo>
                    <a:cubicBezTo>
                      <a:pt x="40" y="31"/>
                      <a:pt x="7" y="18"/>
                      <a:pt x="16" y="35"/>
                    </a:cubicBezTo>
                    <a:cubicBezTo>
                      <a:pt x="15" y="45"/>
                      <a:pt x="2" y="36"/>
                      <a:pt x="0" y="35"/>
                    </a:cubicBezTo>
                    <a:cubicBezTo>
                      <a:pt x="2" y="23"/>
                      <a:pt x="19" y="0"/>
                      <a:pt x="2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9" name="Freeform 164"/>
              <p:cNvSpPr/>
              <p:nvPr/>
            </p:nvSpPr>
            <p:spPr bwMode="auto">
              <a:xfrm>
                <a:off x="8158163" y="1298576"/>
                <a:ext cx="149225" cy="180975"/>
              </a:xfrm>
              <a:custGeom>
                <a:avLst/>
                <a:gdLst>
                  <a:gd name="T0" fmla="*/ 80 w 148"/>
                  <a:gd name="T1" fmla="*/ 88 h 180"/>
                  <a:gd name="T2" fmla="*/ 112 w 148"/>
                  <a:gd name="T3" fmla="*/ 120 h 180"/>
                  <a:gd name="T4" fmla="*/ 148 w 148"/>
                  <a:gd name="T5" fmla="*/ 180 h 180"/>
                  <a:gd name="T6" fmla="*/ 132 w 148"/>
                  <a:gd name="T7" fmla="*/ 180 h 180"/>
                  <a:gd name="T8" fmla="*/ 104 w 148"/>
                  <a:gd name="T9" fmla="*/ 136 h 180"/>
                  <a:gd name="T10" fmla="*/ 116 w 148"/>
                  <a:gd name="T11" fmla="*/ 136 h 180"/>
                  <a:gd name="T12" fmla="*/ 104 w 148"/>
                  <a:gd name="T13" fmla="*/ 116 h 180"/>
                  <a:gd name="T14" fmla="*/ 0 w 148"/>
                  <a:gd name="T15" fmla="*/ 48 h 180"/>
                  <a:gd name="T16" fmla="*/ 0 w 148"/>
                  <a:gd name="T17" fmla="*/ 0 h 180"/>
                  <a:gd name="T18" fmla="*/ 72 w 148"/>
                  <a:gd name="T19" fmla="*/ 80 h 180"/>
                  <a:gd name="T20" fmla="*/ 96 w 148"/>
                  <a:gd name="T21" fmla="*/ 80 h 180"/>
                  <a:gd name="T22" fmla="*/ 80 w 148"/>
                  <a:gd name="T23" fmla="*/ 8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8" h="180">
                    <a:moveTo>
                      <a:pt x="80" y="88"/>
                    </a:moveTo>
                    <a:cubicBezTo>
                      <a:pt x="94" y="87"/>
                      <a:pt x="105" y="103"/>
                      <a:pt x="112" y="120"/>
                    </a:cubicBezTo>
                    <a:cubicBezTo>
                      <a:pt x="128" y="116"/>
                      <a:pt x="143" y="143"/>
                      <a:pt x="148" y="180"/>
                    </a:cubicBezTo>
                    <a:cubicBezTo>
                      <a:pt x="143" y="180"/>
                      <a:pt x="137" y="180"/>
                      <a:pt x="132" y="180"/>
                    </a:cubicBezTo>
                    <a:cubicBezTo>
                      <a:pt x="124" y="164"/>
                      <a:pt x="119" y="145"/>
                      <a:pt x="104" y="136"/>
                    </a:cubicBezTo>
                    <a:cubicBezTo>
                      <a:pt x="107" y="129"/>
                      <a:pt x="111" y="135"/>
                      <a:pt x="116" y="136"/>
                    </a:cubicBezTo>
                    <a:cubicBezTo>
                      <a:pt x="119" y="122"/>
                      <a:pt x="88" y="132"/>
                      <a:pt x="104" y="116"/>
                    </a:cubicBezTo>
                    <a:cubicBezTo>
                      <a:pt x="70" y="108"/>
                      <a:pt x="54" y="49"/>
                      <a:pt x="0" y="48"/>
                    </a:cubicBezTo>
                    <a:cubicBezTo>
                      <a:pt x="2" y="27"/>
                      <a:pt x="11" y="14"/>
                      <a:pt x="0" y="0"/>
                    </a:cubicBezTo>
                    <a:cubicBezTo>
                      <a:pt x="43" y="7"/>
                      <a:pt x="73" y="42"/>
                      <a:pt x="72" y="80"/>
                    </a:cubicBezTo>
                    <a:cubicBezTo>
                      <a:pt x="78" y="68"/>
                      <a:pt x="87" y="75"/>
                      <a:pt x="96" y="80"/>
                    </a:cubicBezTo>
                    <a:cubicBezTo>
                      <a:pt x="93" y="85"/>
                      <a:pt x="87" y="87"/>
                      <a:pt x="8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0" name="Freeform 165"/>
              <p:cNvSpPr/>
              <p:nvPr/>
            </p:nvSpPr>
            <p:spPr bwMode="auto">
              <a:xfrm>
                <a:off x="8129588" y="1350963"/>
                <a:ext cx="28575" cy="30163"/>
              </a:xfrm>
              <a:custGeom>
                <a:avLst/>
                <a:gdLst>
                  <a:gd name="T0" fmla="*/ 12 w 29"/>
                  <a:gd name="T1" fmla="*/ 0 h 30"/>
                  <a:gd name="T2" fmla="*/ 20 w 29"/>
                  <a:gd name="T3" fmla="*/ 24 h 30"/>
                  <a:gd name="T4" fmla="*/ 12 w 2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30">
                    <a:moveTo>
                      <a:pt x="12" y="0"/>
                    </a:moveTo>
                    <a:cubicBezTo>
                      <a:pt x="21" y="2"/>
                      <a:pt x="29" y="15"/>
                      <a:pt x="20" y="24"/>
                    </a:cubicBezTo>
                    <a:cubicBezTo>
                      <a:pt x="0" y="30"/>
                      <a:pt x="0" y="3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1" name="Freeform 166"/>
              <p:cNvSpPr/>
              <p:nvPr/>
            </p:nvSpPr>
            <p:spPr bwMode="auto">
              <a:xfrm>
                <a:off x="7216775" y="1374776"/>
                <a:ext cx="33338" cy="15875"/>
              </a:xfrm>
              <a:custGeom>
                <a:avLst/>
                <a:gdLst>
                  <a:gd name="T0" fmla="*/ 13 w 33"/>
                  <a:gd name="T1" fmla="*/ 0 h 16"/>
                  <a:gd name="T2" fmla="*/ 21 w 33"/>
                  <a:gd name="T3" fmla="*/ 0 h 16"/>
                  <a:gd name="T4" fmla="*/ 5 w 33"/>
                  <a:gd name="T5" fmla="*/ 16 h 16"/>
                  <a:gd name="T6" fmla="*/ 13 w 33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6">
                    <a:moveTo>
                      <a:pt x="13" y="0"/>
                    </a:moveTo>
                    <a:cubicBezTo>
                      <a:pt x="17" y="2"/>
                      <a:pt x="20" y="5"/>
                      <a:pt x="21" y="0"/>
                    </a:cubicBezTo>
                    <a:cubicBezTo>
                      <a:pt x="33" y="7"/>
                      <a:pt x="14" y="16"/>
                      <a:pt x="5" y="16"/>
                    </a:cubicBezTo>
                    <a:cubicBezTo>
                      <a:pt x="0" y="3"/>
                      <a:pt x="18" y="13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2" name="Freeform 167"/>
              <p:cNvSpPr/>
              <p:nvPr/>
            </p:nvSpPr>
            <p:spPr bwMode="auto">
              <a:xfrm>
                <a:off x="7250113" y="1371601"/>
                <a:ext cx="26988" cy="19050"/>
              </a:xfrm>
              <a:custGeom>
                <a:avLst/>
                <a:gdLst>
                  <a:gd name="T0" fmla="*/ 24 w 26"/>
                  <a:gd name="T1" fmla="*/ 19 h 19"/>
                  <a:gd name="T2" fmla="*/ 0 w 26"/>
                  <a:gd name="T3" fmla="*/ 19 h 19"/>
                  <a:gd name="T4" fmla="*/ 24 w 26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9">
                    <a:moveTo>
                      <a:pt x="24" y="19"/>
                    </a:moveTo>
                    <a:cubicBezTo>
                      <a:pt x="11" y="15"/>
                      <a:pt x="15" y="19"/>
                      <a:pt x="0" y="19"/>
                    </a:cubicBezTo>
                    <a:cubicBezTo>
                      <a:pt x="2" y="9"/>
                      <a:pt x="26" y="0"/>
                      <a:pt x="2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3" name="Freeform 168"/>
              <p:cNvSpPr/>
              <p:nvPr/>
            </p:nvSpPr>
            <p:spPr bwMode="auto">
              <a:xfrm>
                <a:off x="7189788" y="1395413"/>
                <a:ext cx="65088" cy="82550"/>
              </a:xfrm>
              <a:custGeom>
                <a:avLst/>
                <a:gdLst>
                  <a:gd name="T0" fmla="*/ 16 w 64"/>
                  <a:gd name="T1" fmla="*/ 64 h 82"/>
                  <a:gd name="T2" fmla="*/ 32 w 64"/>
                  <a:gd name="T3" fmla="*/ 72 h 82"/>
                  <a:gd name="T4" fmla="*/ 0 w 64"/>
                  <a:gd name="T5" fmla="*/ 72 h 82"/>
                  <a:gd name="T6" fmla="*/ 64 w 64"/>
                  <a:gd name="T7" fmla="*/ 0 h 82"/>
                  <a:gd name="T8" fmla="*/ 16 w 64"/>
                  <a:gd name="T9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2">
                    <a:moveTo>
                      <a:pt x="16" y="64"/>
                    </a:moveTo>
                    <a:cubicBezTo>
                      <a:pt x="22" y="69"/>
                      <a:pt x="27" y="55"/>
                      <a:pt x="32" y="72"/>
                    </a:cubicBezTo>
                    <a:cubicBezTo>
                      <a:pt x="23" y="82"/>
                      <a:pt x="11" y="78"/>
                      <a:pt x="0" y="72"/>
                    </a:cubicBezTo>
                    <a:cubicBezTo>
                      <a:pt x="26" y="51"/>
                      <a:pt x="23" y="12"/>
                      <a:pt x="64" y="0"/>
                    </a:cubicBezTo>
                    <a:cubicBezTo>
                      <a:pt x="45" y="18"/>
                      <a:pt x="38" y="36"/>
                      <a:pt x="16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4" name="Freeform 169"/>
              <p:cNvSpPr/>
              <p:nvPr/>
            </p:nvSpPr>
            <p:spPr bwMode="auto">
              <a:xfrm>
                <a:off x="7219950" y="1422401"/>
                <a:ext cx="34925" cy="33338"/>
              </a:xfrm>
              <a:custGeom>
                <a:avLst/>
                <a:gdLst>
                  <a:gd name="T0" fmla="*/ 18 w 34"/>
                  <a:gd name="T1" fmla="*/ 1 h 33"/>
                  <a:gd name="T2" fmla="*/ 34 w 34"/>
                  <a:gd name="T3" fmla="*/ 5 h 33"/>
                  <a:gd name="T4" fmla="*/ 14 w 34"/>
                  <a:gd name="T5" fmla="*/ 33 h 33"/>
                  <a:gd name="T6" fmla="*/ 18 w 34"/>
                  <a:gd name="T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3">
                    <a:moveTo>
                      <a:pt x="18" y="1"/>
                    </a:moveTo>
                    <a:cubicBezTo>
                      <a:pt x="25" y="0"/>
                      <a:pt x="26" y="6"/>
                      <a:pt x="34" y="5"/>
                    </a:cubicBezTo>
                    <a:cubicBezTo>
                      <a:pt x="30" y="17"/>
                      <a:pt x="15" y="18"/>
                      <a:pt x="14" y="33"/>
                    </a:cubicBezTo>
                    <a:cubicBezTo>
                      <a:pt x="0" y="20"/>
                      <a:pt x="31" y="16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5" name="Freeform 170"/>
              <p:cNvSpPr/>
              <p:nvPr/>
            </p:nvSpPr>
            <p:spPr bwMode="auto">
              <a:xfrm>
                <a:off x="7165975" y="1473201"/>
                <a:ext cx="39688" cy="42863"/>
              </a:xfrm>
              <a:custGeom>
                <a:avLst/>
                <a:gdLst>
                  <a:gd name="T0" fmla="*/ 40 w 40"/>
                  <a:gd name="T1" fmla="*/ 14 h 42"/>
                  <a:gd name="T2" fmla="*/ 28 w 40"/>
                  <a:gd name="T3" fmla="*/ 42 h 42"/>
                  <a:gd name="T4" fmla="*/ 0 w 40"/>
                  <a:gd name="T5" fmla="*/ 26 h 42"/>
                  <a:gd name="T6" fmla="*/ 12 w 40"/>
                  <a:gd name="T7" fmla="*/ 6 h 42"/>
                  <a:gd name="T8" fmla="*/ 40 w 40"/>
                  <a:gd name="T9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40" y="14"/>
                    </a:moveTo>
                    <a:cubicBezTo>
                      <a:pt x="8" y="13"/>
                      <a:pt x="37" y="33"/>
                      <a:pt x="28" y="42"/>
                    </a:cubicBezTo>
                    <a:cubicBezTo>
                      <a:pt x="9" y="40"/>
                      <a:pt x="29" y="20"/>
                      <a:pt x="0" y="26"/>
                    </a:cubicBezTo>
                    <a:cubicBezTo>
                      <a:pt x="8" y="15"/>
                      <a:pt x="11" y="18"/>
                      <a:pt x="12" y="6"/>
                    </a:cubicBezTo>
                    <a:cubicBezTo>
                      <a:pt x="22" y="3"/>
                      <a:pt x="38" y="0"/>
                      <a:pt x="4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6" name="Freeform 171"/>
              <p:cNvSpPr/>
              <p:nvPr/>
            </p:nvSpPr>
            <p:spPr bwMode="auto">
              <a:xfrm>
                <a:off x="8301038" y="1482726"/>
                <a:ext cx="22225" cy="38100"/>
              </a:xfrm>
              <a:custGeom>
                <a:avLst/>
                <a:gdLst>
                  <a:gd name="T0" fmla="*/ 22 w 22"/>
                  <a:gd name="T1" fmla="*/ 17 h 37"/>
                  <a:gd name="T2" fmla="*/ 14 w 22"/>
                  <a:gd name="T3" fmla="*/ 25 h 37"/>
                  <a:gd name="T4" fmla="*/ 2 w 22"/>
                  <a:gd name="T5" fmla="*/ 9 h 37"/>
                  <a:gd name="T6" fmla="*/ 22 w 22"/>
                  <a:gd name="T7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7">
                    <a:moveTo>
                      <a:pt x="22" y="17"/>
                    </a:moveTo>
                    <a:cubicBezTo>
                      <a:pt x="14" y="12"/>
                      <a:pt x="3" y="23"/>
                      <a:pt x="14" y="25"/>
                    </a:cubicBezTo>
                    <a:cubicBezTo>
                      <a:pt x="8" y="37"/>
                      <a:pt x="0" y="18"/>
                      <a:pt x="2" y="9"/>
                    </a:cubicBezTo>
                    <a:cubicBezTo>
                      <a:pt x="15" y="10"/>
                      <a:pt x="21" y="0"/>
                      <a:pt x="2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7" name="Freeform 172"/>
              <p:cNvSpPr/>
              <p:nvPr/>
            </p:nvSpPr>
            <p:spPr bwMode="auto">
              <a:xfrm>
                <a:off x="7131050" y="1504951"/>
                <a:ext cx="58738" cy="36513"/>
              </a:xfrm>
              <a:custGeom>
                <a:avLst/>
                <a:gdLst>
                  <a:gd name="T0" fmla="*/ 23 w 59"/>
                  <a:gd name="T1" fmla="*/ 19 h 36"/>
                  <a:gd name="T2" fmla="*/ 43 w 59"/>
                  <a:gd name="T3" fmla="*/ 3 h 36"/>
                  <a:gd name="T4" fmla="*/ 59 w 59"/>
                  <a:gd name="T5" fmla="*/ 15 h 36"/>
                  <a:gd name="T6" fmla="*/ 55 w 59"/>
                  <a:gd name="T7" fmla="*/ 27 h 36"/>
                  <a:gd name="T8" fmla="*/ 7 w 59"/>
                  <a:gd name="T9" fmla="*/ 3 h 36"/>
                  <a:gd name="T10" fmla="*/ 23 w 59"/>
                  <a:gd name="T1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36">
                    <a:moveTo>
                      <a:pt x="23" y="19"/>
                    </a:moveTo>
                    <a:cubicBezTo>
                      <a:pt x="34" y="18"/>
                      <a:pt x="34" y="6"/>
                      <a:pt x="43" y="3"/>
                    </a:cubicBezTo>
                    <a:cubicBezTo>
                      <a:pt x="48" y="7"/>
                      <a:pt x="51" y="14"/>
                      <a:pt x="59" y="15"/>
                    </a:cubicBezTo>
                    <a:cubicBezTo>
                      <a:pt x="57" y="18"/>
                      <a:pt x="55" y="21"/>
                      <a:pt x="55" y="27"/>
                    </a:cubicBezTo>
                    <a:cubicBezTo>
                      <a:pt x="39" y="36"/>
                      <a:pt x="0" y="25"/>
                      <a:pt x="7" y="3"/>
                    </a:cubicBezTo>
                    <a:cubicBezTo>
                      <a:pt x="21" y="0"/>
                      <a:pt x="14" y="18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8" name="Freeform 173"/>
              <p:cNvSpPr/>
              <p:nvPr/>
            </p:nvSpPr>
            <p:spPr bwMode="auto">
              <a:xfrm>
                <a:off x="8335963" y="1566863"/>
                <a:ext cx="19050" cy="26988"/>
              </a:xfrm>
              <a:custGeom>
                <a:avLst/>
                <a:gdLst>
                  <a:gd name="T0" fmla="*/ 0 w 20"/>
                  <a:gd name="T1" fmla="*/ 14 h 27"/>
                  <a:gd name="T2" fmla="*/ 12 w 20"/>
                  <a:gd name="T3" fmla="*/ 10 h 27"/>
                  <a:gd name="T4" fmla="*/ 20 w 20"/>
                  <a:gd name="T5" fmla="*/ 22 h 27"/>
                  <a:gd name="T6" fmla="*/ 4 w 20"/>
                  <a:gd name="T7" fmla="*/ 26 h 27"/>
                  <a:gd name="T8" fmla="*/ 0 w 20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14"/>
                    </a:moveTo>
                    <a:cubicBezTo>
                      <a:pt x="0" y="0"/>
                      <a:pt x="13" y="22"/>
                      <a:pt x="12" y="10"/>
                    </a:cubicBezTo>
                    <a:cubicBezTo>
                      <a:pt x="18" y="11"/>
                      <a:pt x="13" y="22"/>
                      <a:pt x="20" y="22"/>
                    </a:cubicBezTo>
                    <a:cubicBezTo>
                      <a:pt x="19" y="27"/>
                      <a:pt x="10" y="25"/>
                      <a:pt x="4" y="26"/>
                    </a:cubicBezTo>
                    <a:cubicBezTo>
                      <a:pt x="4" y="20"/>
                      <a:pt x="5" y="15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49" name="Freeform 174"/>
              <p:cNvSpPr/>
              <p:nvPr/>
            </p:nvSpPr>
            <p:spPr bwMode="auto">
              <a:xfrm>
                <a:off x="8366125" y="1673226"/>
                <a:ext cx="19050" cy="23813"/>
              </a:xfrm>
              <a:custGeom>
                <a:avLst/>
                <a:gdLst>
                  <a:gd name="T0" fmla="*/ 5 w 18"/>
                  <a:gd name="T1" fmla="*/ 4 h 24"/>
                  <a:gd name="T2" fmla="*/ 13 w 18"/>
                  <a:gd name="T3" fmla="*/ 24 h 24"/>
                  <a:gd name="T4" fmla="*/ 5 w 18"/>
                  <a:gd name="T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4">
                    <a:moveTo>
                      <a:pt x="5" y="4"/>
                    </a:moveTo>
                    <a:cubicBezTo>
                      <a:pt x="18" y="0"/>
                      <a:pt x="11" y="16"/>
                      <a:pt x="13" y="24"/>
                    </a:cubicBezTo>
                    <a:cubicBezTo>
                      <a:pt x="3" y="19"/>
                      <a:pt x="0" y="16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0" name="Freeform 175"/>
              <p:cNvSpPr/>
              <p:nvPr/>
            </p:nvSpPr>
            <p:spPr bwMode="auto">
              <a:xfrm>
                <a:off x="7100888" y="1684338"/>
                <a:ext cx="30163" cy="28575"/>
              </a:xfrm>
              <a:custGeom>
                <a:avLst/>
                <a:gdLst>
                  <a:gd name="T0" fmla="*/ 8 w 29"/>
                  <a:gd name="T1" fmla="*/ 1 h 29"/>
                  <a:gd name="T2" fmla="*/ 28 w 29"/>
                  <a:gd name="T3" fmla="*/ 9 h 29"/>
                  <a:gd name="T4" fmla="*/ 24 w 29"/>
                  <a:gd name="T5" fmla="*/ 29 h 29"/>
                  <a:gd name="T6" fmla="*/ 0 w 29"/>
                  <a:gd name="T7" fmla="*/ 5 h 29"/>
                  <a:gd name="T8" fmla="*/ 8 w 29"/>
                  <a:gd name="T9" fmla="*/ 9 h 29"/>
                  <a:gd name="T10" fmla="*/ 8 w 29"/>
                  <a:gd name="T11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8" y="1"/>
                    </a:moveTo>
                    <a:cubicBezTo>
                      <a:pt x="18" y="0"/>
                      <a:pt x="20" y="7"/>
                      <a:pt x="28" y="9"/>
                    </a:cubicBezTo>
                    <a:cubicBezTo>
                      <a:pt x="23" y="22"/>
                      <a:pt x="29" y="20"/>
                      <a:pt x="24" y="29"/>
                    </a:cubicBezTo>
                    <a:cubicBezTo>
                      <a:pt x="18" y="19"/>
                      <a:pt x="3" y="26"/>
                      <a:pt x="0" y="5"/>
                    </a:cubicBezTo>
                    <a:cubicBezTo>
                      <a:pt x="3" y="6"/>
                      <a:pt x="4" y="9"/>
                      <a:pt x="8" y="9"/>
                    </a:cubicBezTo>
                    <a:cubicBezTo>
                      <a:pt x="8" y="6"/>
                      <a:pt x="8" y="4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1" name="Freeform 176"/>
              <p:cNvSpPr/>
              <p:nvPr/>
            </p:nvSpPr>
            <p:spPr bwMode="auto">
              <a:xfrm>
                <a:off x="7085013" y="1720851"/>
                <a:ext cx="15875" cy="25400"/>
              </a:xfrm>
              <a:custGeom>
                <a:avLst/>
                <a:gdLst>
                  <a:gd name="T0" fmla="*/ 8 w 16"/>
                  <a:gd name="T1" fmla="*/ 0 h 25"/>
                  <a:gd name="T2" fmla="*/ 0 w 16"/>
                  <a:gd name="T3" fmla="*/ 24 h 25"/>
                  <a:gd name="T4" fmla="*/ 0 w 16"/>
                  <a:gd name="T5" fmla="*/ 8 h 25"/>
                  <a:gd name="T6" fmla="*/ 8 w 16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5">
                    <a:moveTo>
                      <a:pt x="8" y="0"/>
                    </a:moveTo>
                    <a:cubicBezTo>
                      <a:pt x="10" y="6"/>
                      <a:pt x="16" y="25"/>
                      <a:pt x="0" y="24"/>
                    </a:cubicBezTo>
                    <a:cubicBezTo>
                      <a:pt x="1" y="22"/>
                      <a:pt x="10" y="9"/>
                      <a:pt x="0" y="8"/>
                    </a:cubicBezTo>
                    <a:cubicBezTo>
                      <a:pt x="1" y="4"/>
                      <a:pt x="8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2" name="Freeform 177"/>
              <p:cNvSpPr/>
              <p:nvPr/>
            </p:nvSpPr>
            <p:spPr bwMode="auto">
              <a:xfrm>
                <a:off x="7062788" y="1725613"/>
                <a:ext cx="23813" cy="25400"/>
              </a:xfrm>
              <a:custGeom>
                <a:avLst/>
                <a:gdLst>
                  <a:gd name="T0" fmla="*/ 15 w 24"/>
                  <a:gd name="T1" fmla="*/ 0 h 25"/>
                  <a:gd name="T2" fmla="*/ 19 w 24"/>
                  <a:gd name="T3" fmla="*/ 24 h 25"/>
                  <a:gd name="T4" fmla="*/ 15 w 2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5">
                    <a:moveTo>
                      <a:pt x="15" y="0"/>
                    </a:moveTo>
                    <a:cubicBezTo>
                      <a:pt x="24" y="0"/>
                      <a:pt x="17" y="17"/>
                      <a:pt x="19" y="24"/>
                    </a:cubicBezTo>
                    <a:cubicBezTo>
                      <a:pt x="0" y="25"/>
                      <a:pt x="12" y="9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3" name="Freeform 178"/>
              <p:cNvSpPr/>
              <p:nvPr/>
            </p:nvSpPr>
            <p:spPr bwMode="auto">
              <a:xfrm>
                <a:off x="8374063" y="1751013"/>
                <a:ext cx="22225" cy="30163"/>
              </a:xfrm>
              <a:custGeom>
                <a:avLst/>
                <a:gdLst>
                  <a:gd name="T0" fmla="*/ 6 w 22"/>
                  <a:gd name="T1" fmla="*/ 2 h 30"/>
                  <a:gd name="T2" fmla="*/ 22 w 22"/>
                  <a:gd name="T3" fmla="*/ 6 h 30"/>
                  <a:gd name="T4" fmla="*/ 14 w 22"/>
                  <a:gd name="T5" fmla="*/ 26 h 30"/>
                  <a:gd name="T6" fmla="*/ 6 w 22"/>
                  <a:gd name="T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0">
                    <a:moveTo>
                      <a:pt x="6" y="2"/>
                    </a:moveTo>
                    <a:cubicBezTo>
                      <a:pt x="14" y="0"/>
                      <a:pt x="17" y="5"/>
                      <a:pt x="22" y="6"/>
                    </a:cubicBezTo>
                    <a:cubicBezTo>
                      <a:pt x="16" y="16"/>
                      <a:pt x="16" y="21"/>
                      <a:pt x="14" y="26"/>
                    </a:cubicBezTo>
                    <a:cubicBezTo>
                      <a:pt x="0" y="30"/>
                      <a:pt x="8" y="1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4" name="Freeform 179"/>
              <p:cNvSpPr/>
              <p:nvPr/>
            </p:nvSpPr>
            <p:spPr bwMode="auto">
              <a:xfrm>
                <a:off x="7037388" y="1762126"/>
                <a:ext cx="36513" cy="36513"/>
              </a:xfrm>
              <a:custGeom>
                <a:avLst/>
                <a:gdLst>
                  <a:gd name="T0" fmla="*/ 0 w 36"/>
                  <a:gd name="T1" fmla="*/ 12 h 37"/>
                  <a:gd name="T2" fmla="*/ 36 w 36"/>
                  <a:gd name="T3" fmla="*/ 12 h 37"/>
                  <a:gd name="T4" fmla="*/ 4 w 36"/>
                  <a:gd name="T5" fmla="*/ 36 h 37"/>
                  <a:gd name="T6" fmla="*/ 0 w 36"/>
                  <a:gd name="T7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7">
                    <a:moveTo>
                      <a:pt x="0" y="12"/>
                    </a:moveTo>
                    <a:cubicBezTo>
                      <a:pt x="11" y="0"/>
                      <a:pt x="21" y="25"/>
                      <a:pt x="36" y="12"/>
                    </a:cubicBezTo>
                    <a:cubicBezTo>
                      <a:pt x="28" y="22"/>
                      <a:pt x="24" y="37"/>
                      <a:pt x="4" y="36"/>
                    </a:cubicBezTo>
                    <a:cubicBezTo>
                      <a:pt x="6" y="27"/>
                      <a:pt x="13" y="14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5" name="Freeform 180"/>
              <p:cNvSpPr/>
              <p:nvPr/>
            </p:nvSpPr>
            <p:spPr bwMode="auto">
              <a:xfrm>
                <a:off x="8294688" y="1809751"/>
                <a:ext cx="30163" cy="41275"/>
              </a:xfrm>
              <a:custGeom>
                <a:avLst/>
                <a:gdLst>
                  <a:gd name="T0" fmla="*/ 21 w 31"/>
                  <a:gd name="T1" fmla="*/ 0 h 40"/>
                  <a:gd name="T2" fmla="*/ 21 w 31"/>
                  <a:gd name="T3" fmla="*/ 40 h 40"/>
                  <a:gd name="T4" fmla="*/ 21 w 31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40">
                    <a:moveTo>
                      <a:pt x="21" y="0"/>
                    </a:moveTo>
                    <a:cubicBezTo>
                      <a:pt x="31" y="3"/>
                      <a:pt x="31" y="33"/>
                      <a:pt x="21" y="40"/>
                    </a:cubicBezTo>
                    <a:cubicBezTo>
                      <a:pt x="0" y="34"/>
                      <a:pt x="23" y="1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6" name="Freeform 181"/>
              <p:cNvSpPr/>
              <p:nvPr/>
            </p:nvSpPr>
            <p:spPr bwMode="auto">
              <a:xfrm>
                <a:off x="8296275" y="1858963"/>
                <a:ext cx="33338" cy="92075"/>
              </a:xfrm>
              <a:custGeom>
                <a:avLst/>
                <a:gdLst>
                  <a:gd name="T0" fmla="*/ 11 w 33"/>
                  <a:gd name="T1" fmla="*/ 0 h 92"/>
                  <a:gd name="T2" fmla="*/ 23 w 33"/>
                  <a:gd name="T3" fmla="*/ 0 h 92"/>
                  <a:gd name="T4" fmla="*/ 11 w 33"/>
                  <a:gd name="T5" fmla="*/ 64 h 92"/>
                  <a:gd name="T6" fmla="*/ 31 w 33"/>
                  <a:gd name="T7" fmla="*/ 84 h 92"/>
                  <a:gd name="T8" fmla="*/ 23 w 33"/>
                  <a:gd name="T9" fmla="*/ 92 h 92"/>
                  <a:gd name="T10" fmla="*/ 3 w 33"/>
                  <a:gd name="T11" fmla="*/ 76 h 92"/>
                  <a:gd name="T12" fmla="*/ 11 w 33"/>
                  <a:gd name="T1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2">
                    <a:moveTo>
                      <a:pt x="11" y="0"/>
                    </a:moveTo>
                    <a:cubicBezTo>
                      <a:pt x="15" y="0"/>
                      <a:pt x="19" y="0"/>
                      <a:pt x="23" y="0"/>
                    </a:cubicBezTo>
                    <a:cubicBezTo>
                      <a:pt x="21" y="23"/>
                      <a:pt x="20" y="40"/>
                      <a:pt x="11" y="64"/>
                    </a:cubicBezTo>
                    <a:cubicBezTo>
                      <a:pt x="15" y="74"/>
                      <a:pt x="33" y="68"/>
                      <a:pt x="31" y="84"/>
                    </a:cubicBezTo>
                    <a:cubicBezTo>
                      <a:pt x="24" y="83"/>
                      <a:pt x="23" y="87"/>
                      <a:pt x="23" y="92"/>
                    </a:cubicBezTo>
                    <a:cubicBezTo>
                      <a:pt x="17" y="86"/>
                      <a:pt x="13" y="78"/>
                      <a:pt x="3" y="76"/>
                    </a:cubicBezTo>
                    <a:cubicBezTo>
                      <a:pt x="0" y="45"/>
                      <a:pt x="13" y="3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7" name="Freeform 182"/>
              <p:cNvSpPr/>
              <p:nvPr/>
            </p:nvSpPr>
            <p:spPr bwMode="auto">
              <a:xfrm>
                <a:off x="7105650" y="1906588"/>
                <a:ext cx="36513" cy="36513"/>
              </a:xfrm>
              <a:custGeom>
                <a:avLst/>
                <a:gdLst>
                  <a:gd name="T0" fmla="*/ 20 w 36"/>
                  <a:gd name="T1" fmla="*/ 0 h 36"/>
                  <a:gd name="T2" fmla="*/ 28 w 36"/>
                  <a:gd name="T3" fmla="*/ 16 h 36"/>
                  <a:gd name="T4" fmla="*/ 4 w 36"/>
                  <a:gd name="T5" fmla="*/ 36 h 36"/>
                  <a:gd name="T6" fmla="*/ 0 w 36"/>
                  <a:gd name="T7" fmla="*/ 8 h 36"/>
                  <a:gd name="T8" fmla="*/ 20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20" y="0"/>
                    </a:moveTo>
                    <a:cubicBezTo>
                      <a:pt x="36" y="1"/>
                      <a:pt x="17" y="12"/>
                      <a:pt x="28" y="16"/>
                    </a:cubicBezTo>
                    <a:cubicBezTo>
                      <a:pt x="22" y="25"/>
                      <a:pt x="15" y="32"/>
                      <a:pt x="4" y="36"/>
                    </a:cubicBezTo>
                    <a:cubicBezTo>
                      <a:pt x="15" y="18"/>
                      <a:pt x="5" y="25"/>
                      <a:pt x="0" y="8"/>
                    </a:cubicBezTo>
                    <a:cubicBezTo>
                      <a:pt x="2" y="1"/>
                      <a:pt x="19" y="8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8" name="Freeform 183"/>
              <p:cNvSpPr/>
              <p:nvPr/>
            </p:nvSpPr>
            <p:spPr bwMode="auto">
              <a:xfrm>
                <a:off x="8277225" y="1922463"/>
                <a:ext cx="38100" cy="68263"/>
              </a:xfrm>
              <a:custGeom>
                <a:avLst/>
                <a:gdLst>
                  <a:gd name="T0" fmla="*/ 13 w 37"/>
                  <a:gd name="T1" fmla="*/ 69 h 69"/>
                  <a:gd name="T2" fmla="*/ 5 w 37"/>
                  <a:gd name="T3" fmla="*/ 29 h 69"/>
                  <a:gd name="T4" fmla="*/ 13 w 37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69">
                    <a:moveTo>
                      <a:pt x="13" y="69"/>
                    </a:moveTo>
                    <a:cubicBezTo>
                      <a:pt x="0" y="65"/>
                      <a:pt x="14" y="44"/>
                      <a:pt x="5" y="29"/>
                    </a:cubicBezTo>
                    <a:cubicBezTo>
                      <a:pt x="34" y="0"/>
                      <a:pt x="37" y="66"/>
                      <a:pt x="1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59" name="Freeform 184"/>
              <p:cNvSpPr/>
              <p:nvPr/>
            </p:nvSpPr>
            <p:spPr bwMode="auto">
              <a:xfrm>
                <a:off x="7061200" y="1971676"/>
                <a:ext cx="15875" cy="23813"/>
              </a:xfrm>
              <a:custGeom>
                <a:avLst/>
                <a:gdLst>
                  <a:gd name="T0" fmla="*/ 0 w 16"/>
                  <a:gd name="T1" fmla="*/ 12 h 24"/>
                  <a:gd name="T2" fmla="*/ 16 w 16"/>
                  <a:gd name="T3" fmla="*/ 12 h 24"/>
                  <a:gd name="T4" fmla="*/ 16 w 16"/>
                  <a:gd name="T5" fmla="*/ 20 h 24"/>
                  <a:gd name="T6" fmla="*/ 4 w 16"/>
                  <a:gd name="T7" fmla="*/ 24 h 24"/>
                  <a:gd name="T8" fmla="*/ 0 w 16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4">
                    <a:moveTo>
                      <a:pt x="0" y="12"/>
                    </a:moveTo>
                    <a:cubicBezTo>
                      <a:pt x="3" y="0"/>
                      <a:pt x="9" y="16"/>
                      <a:pt x="16" y="12"/>
                    </a:cubicBezTo>
                    <a:cubicBezTo>
                      <a:pt x="16" y="15"/>
                      <a:pt x="16" y="17"/>
                      <a:pt x="16" y="20"/>
                    </a:cubicBezTo>
                    <a:cubicBezTo>
                      <a:pt x="13" y="22"/>
                      <a:pt x="10" y="24"/>
                      <a:pt x="4" y="24"/>
                    </a:cubicBezTo>
                    <a:cubicBezTo>
                      <a:pt x="4" y="18"/>
                      <a:pt x="5" y="13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0" name="Freeform 185"/>
              <p:cNvSpPr/>
              <p:nvPr/>
            </p:nvSpPr>
            <p:spPr bwMode="auto">
              <a:xfrm>
                <a:off x="7118350" y="1974851"/>
                <a:ext cx="34925" cy="49213"/>
              </a:xfrm>
              <a:custGeom>
                <a:avLst/>
                <a:gdLst>
                  <a:gd name="T0" fmla="*/ 19 w 35"/>
                  <a:gd name="T1" fmla="*/ 17 h 49"/>
                  <a:gd name="T2" fmla="*/ 7 w 35"/>
                  <a:gd name="T3" fmla="*/ 5 h 49"/>
                  <a:gd name="T4" fmla="*/ 23 w 35"/>
                  <a:gd name="T5" fmla="*/ 5 h 49"/>
                  <a:gd name="T6" fmla="*/ 35 w 35"/>
                  <a:gd name="T7" fmla="*/ 33 h 49"/>
                  <a:gd name="T8" fmla="*/ 23 w 35"/>
                  <a:gd name="T9" fmla="*/ 49 h 49"/>
                  <a:gd name="T10" fmla="*/ 19 w 35"/>
                  <a:gd name="T11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9">
                    <a:moveTo>
                      <a:pt x="19" y="17"/>
                    </a:moveTo>
                    <a:cubicBezTo>
                      <a:pt x="21" y="7"/>
                      <a:pt x="1" y="19"/>
                      <a:pt x="7" y="5"/>
                    </a:cubicBezTo>
                    <a:cubicBezTo>
                      <a:pt x="16" y="0"/>
                      <a:pt x="22" y="15"/>
                      <a:pt x="23" y="5"/>
                    </a:cubicBezTo>
                    <a:cubicBezTo>
                      <a:pt x="26" y="19"/>
                      <a:pt x="27" y="19"/>
                      <a:pt x="35" y="33"/>
                    </a:cubicBezTo>
                    <a:cubicBezTo>
                      <a:pt x="7" y="30"/>
                      <a:pt x="32" y="40"/>
                      <a:pt x="23" y="49"/>
                    </a:cubicBezTo>
                    <a:cubicBezTo>
                      <a:pt x="10" y="47"/>
                      <a:pt x="0" y="19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1" name="Freeform 186"/>
              <p:cNvSpPr/>
              <p:nvPr/>
            </p:nvSpPr>
            <p:spPr bwMode="auto">
              <a:xfrm>
                <a:off x="7073900" y="2038351"/>
                <a:ext cx="22225" cy="20638"/>
              </a:xfrm>
              <a:custGeom>
                <a:avLst/>
                <a:gdLst>
                  <a:gd name="T0" fmla="*/ 0 w 23"/>
                  <a:gd name="T1" fmla="*/ 5 h 21"/>
                  <a:gd name="T2" fmla="*/ 16 w 23"/>
                  <a:gd name="T3" fmla="*/ 1 h 21"/>
                  <a:gd name="T4" fmla="*/ 16 w 23"/>
                  <a:gd name="T5" fmla="*/ 21 h 21"/>
                  <a:gd name="T6" fmla="*/ 0 w 23"/>
                  <a:gd name="T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1">
                    <a:moveTo>
                      <a:pt x="0" y="5"/>
                    </a:moveTo>
                    <a:cubicBezTo>
                      <a:pt x="1" y="0"/>
                      <a:pt x="10" y="2"/>
                      <a:pt x="16" y="1"/>
                    </a:cubicBezTo>
                    <a:cubicBezTo>
                      <a:pt x="16" y="11"/>
                      <a:pt x="23" y="13"/>
                      <a:pt x="16" y="21"/>
                    </a:cubicBezTo>
                    <a:cubicBezTo>
                      <a:pt x="8" y="18"/>
                      <a:pt x="15" y="1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2" name="Freeform 187"/>
              <p:cNvSpPr/>
              <p:nvPr/>
            </p:nvSpPr>
            <p:spPr bwMode="auto">
              <a:xfrm>
                <a:off x="8286750" y="2095501"/>
                <a:ext cx="36513" cy="26988"/>
              </a:xfrm>
              <a:custGeom>
                <a:avLst/>
                <a:gdLst>
                  <a:gd name="T0" fmla="*/ 28 w 36"/>
                  <a:gd name="T1" fmla="*/ 0 h 26"/>
                  <a:gd name="T2" fmla="*/ 16 w 36"/>
                  <a:gd name="T3" fmla="*/ 24 h 26"/>
                  <a:gd name="T4" fmla="*/ 0 w 36"/>
                  <a:gd name="T5" fmla="*/ 20 h 26"/>
                  <a:gd name="T6" fmla="*/ 28 w 36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6">
                    <a:moveTo>
                      <a:pt x="28" y="0"/>
                    </a:moveTo>
                    <a:cubicBezTo>
                      <a:pt x="36" y="10"/>
                      <a:pt x="9" y="11"/>
                      <a:pt x="16" y="24"/>
                    </a:cubicBezTo>
                    <a:cubicBezTo>
                      <a:pt x="8" y="26"/>
                      <a:pt x="5" y="21"/>
                      <a:pt x="0" y="20"/>
                    </a:cubicBezTo>
                    <a:cubicBezTo>
                      <a:pt x="5" y="9"/>
                      <a:pt x="18" y="6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3" name="Freeform 188"/>
              <p:cNvSpPr/>
              <p:nvPr/>
            </p:nvSpPr>
            <p:spPr bwMode="auto">
              <a:xfrm>
                <a:off x="8275638" y="2136776"/>
                <a:ext cx="23813" cy="15875"/>
              </a:xfrm>
              <a:custGeom>
                <a:avLst/>
                <a:gdLst>
                  <a:gd name="T0" fmla="*/ 3 w 23"/>
                  <a:gd name="T1" fmla="*/ 0 h 17"/>
                  <a:gd name="T2" fmla="*/ 23 w 23"/>
                  <a:gd name="T3" fmla="*/ 0 h 17"/>
                  <a:gd name="T4" fmla="*/ 3 w 23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7">
                    <a:moveTo>
                      <a:pt x="3" y="0"/>
                    </a:moveTo>
                    <a:cubicBezTo>
                      <a:pt x="15" y="3"/>
                      <a:pt x="11" y="3"/>
                      <a:pt x="23" y="0"/>
                    </a:cubicBezTo>
                    <a:cubicBezTo>
                      <a:pt x="23" y="12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4" name="Freeform 189"/>
              <p:cNvSpPr/>
              <p:nvPr/>
            </p:nvSpPr>
            <p:spPr bwMode="auto">
              <a:xfrm>
                <a:off x="8250238" y="2160588"/>
                <a:ext cx="28575" cy="34925"/>
              </a:xfrm>
              <a:custGeom>
                <a:avLst/>
                <a:gdLst>
                  <a:gd name="T0" fmla="*/ 12 w 28"/>
                  <a:gd name="T1" fmla="*/ 12 h 35"/>
                  <a:gd name="T2" fmla="*/ 20 w 28"/>
                  <a:gd name="T3" fmla="*/ 24 h 35"/>
                  <a:gd name="T4" fmla="*/ 0 w 28"/>
                  <a:gd name="T5" fmla="*/ 20 h 35"/>
                  <a:gd name="T6" fmla="*/ 0 w 28"/>
                  <a:gd name="T7" fmla="*/ 12 h 35"/>
                  <a:gd name="T8" fmla="*/ 28 w 28"/>
                  <a:gd name="T9" fmla="*/ 0 h 35"/>
                  <a:gd name="T10" fmla="*/ 24 w 28"/>
                  <a:gd name="T11" fmla="*/ 16 h 35"/>
                  <a:gd name="T12" fmla="*/ 12 w 28"/>
                  <a:gd name="T13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5">
                    <a:moveTo>
                      <a:pt x="12" y="12"/>
                    </a:moveTo>
                    <a:cubicBezTo>
                      <a:pt x="2" y="13"/>
                      <a:pt x="16" y="23"/>
                      <a:pt x="20" y="24"/>
                    </a:cubicBezTo>
                    <a:cubicBezTo>
                      <a:pt x="16" y="35"/>
                      <a:pt x="6" y="20"/>
                      <a:pt x="0" y="20"/>
                    </a:cubicBezTo>
                    <a:cubicBezTo>
                      <a:pt x="2" y="16"/>
                      <a:pt x="5" y="13"/>
                      <a:pt x="0" y="12"/>
                    </a:cubicBezTo>
                    <a:cubicBezTo>
                      <a:pt x="5" y="4"/>
                      <a:pt x="18" y="3"/>
                      <a:pt x="28" y="0"/>
                    </a:cubicBezTo>
                    <a:cubicBezTo>
                      <a:pt x="25" y="4"/>
                      <a:pt x="24" y="9"/>
                      <a:pt x="24" y="16"/>
                    </a:cubicBezTo>
                    <a:cubicBezTo>
                      <a:pt x="18" y="16"/>
                      <a:pt x="13" y="17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5" name="Freeform 190"/>
              <p:cNvSpPr/>
              <p:nvPr/>
            </p:nvSpPr>
            <p:spPr bwMode="auto">
              <a:xfrm>
                <a:off x="7169150" y="2208213"/>
                <a:ext cx="14288" cy="20638"/>
              </a:xfrm>
              <a:custGeom>
                <a:avLst/>
                <a:gdLst>
                  <a:gd name="T0" fmla="*/ 5 w 14"/>
                  <a:gd name="T1" fmla="*/ 0 h 20"/>
                  <a:gd name="T2" fmla="*/ 13 w 14"/>
                  <a:gd name="T3" fmla="*/ 20 h 20"/>
                  <a:gd name="T4" fmla="*/ 1 w 14"/>
                  <a:gd name="T5" fmla="*/ 16 h 20"/>
                  <a:gd name="T6" fmla="*/ 5 w 14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0">
                    <a:moveTo>
                      <a:pt x="5" y="0"/>
                    </a:moveTo>
                    <a:cubicBezTo>
                      <a:pt x="14" y="1"/>
                      <a:pt x="14" y="10"/>
                      <a:pt x="13" y="20"/>
                    </a:cubicBezTo>
                    <a:cubicBezTo>
                      <a:pt x="10" y="18"/>
                      <a:pt x="7" y="16"/>
                      <a:pt x="1" y="16"/>
                    </a:cubicBezTo>
                    <a:cubicBezTo>
                      <a:pt x="0" y="9"/>
                      <a:pt x="6" y="8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6" name="Freeform 191"/>
              <p:cNvSpPr/>
              <p:nvPr/>
            </p:nvSpPr>
            <p:spPr bwMode="auto">
              <a:xfrm>
                <a:off x="8174038" y="2227263"/>
                <a:ext cx="20638" cy="14288"/>
              </a:xfrm>
              <a:custGeom>
                <a:avLst/>
                <a:gdLst>
                  <a:gd name="T0" fmla="*/ 20 w 20"/>
                  <a:gd name="T1" fmla="*/ 1 h 14"/>
                  <a:gd name="T2" fmla="*/ 16 w 20"/>
                  <a:gd name="T3" fmla="*/ 13 h 14"/>
                  <a:gd name="T4" fmla="*/ 0 w 20"/>
                  <a:gd name="T5" fmla="*/ 9 h 14"/>
                  <a:gd name="T6" fmla="*/ 20 w 20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4">
                    <a:moveTo>
                      <a:pt x="20" y="1"/>
                    </a:moveTo>
                    <a:cubicBezTo>
                      <a:pt x="18" y="4"/>
                      <a:pt x="16" y="7"/>
                      <a:pt x="16" y="13"/>
                    </a:cubicBezTo>
                    <a:cubicBezTo>
                      <a:pt x="9" y="14"/>
                      <a:pt x="8" y="8"/>
                      <a:pt x="0" y="9"/>
                    </a:cubicBezTo>
                    <a:cubicBezTo>
                      <a:pt x="1" y="0"/>
                      <a:pt x="10" y="0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7" name="Freeform 192"/>
              <p:cNvSpPr/>
              <p:nvPr/>
            </p:nvSpPr>
            <p:spPr bwMode="auto">
              <a:xfrm>
                <a:off x="8139113" y="2247901"/>
                <a:ext cx="22225" cy="25400"/>
              </a:xfrm>
              <a:custGeom>
                <a:avLst/>
                <a:gdLst>
                  <a:gd name="T0" fmla="*/ 2 w 22"/>
                  <a:gd name="T1" fmla="*/ 9 h 25"/>
                  <a:gd name="T2" fmla="*/ 22 w 22"/>
                  <a:gd name="T3" fmla="*/ 13 h 25"/>
                  <a:gd name="T4" fmla="*/ 2 w 22"/>
                  <a:gd name="T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5">
                    <a:moveTo>
                      <a:pt x="2" y="9"/>
                    </a:moveTo>
                    <a:cubicBezTo>
                      <a:pt x="10" y="0"/>
                      <a:pt x="15" y="9"/>
                      <a:pt x="22" y="13"/>
                    </a:cubicBezTo>
                    <a:cubicBezTo>
                      <a:pt x="18" y="22"/>
                      <a:pt x="0" y="2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8" name="Freeform 193"/>
              <p:cNvSpPr/>
              <p:nvPr/>
            </p:nvSpPr>
            <p:spPr bwMode="auto">
              <a:xfrm>
                <a:off x="8064500" y="2301876"/>
                <a:ext cx="36513" cy="23813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36 w 3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cubicBezTo>
                      <a:pt x="28" y="12"/>
                      <a:pt x="16" y="20"/>
                      <a:pt x="0" y="24"/>
                    </a:cubicBezTo>
                    <a:cubicBezTo>
                      <a:pt x="11" y="15"/>
                      <a:pt x="17" y="1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9" name="Freeform 194"/>
              <p:cNvSpPr/>
              <p:nvPr/>
            </p:nvSpPr>
            <p:spPr bwMode="auto">
              <a:xfrm>
                <a:off x="8134350" y="2300288"/>
                <a:ext cx="26988" cy="26988"/>
              </a:xfrm>
              <a:custGeom>
                <a:avLst/>
                <a:gdLst>
                  <a:gd name="T0" fmla="*/ 0 w 28"/>
                  <a:gd name="T1" fmla="*/ 9 h 27"/>
                  <a:gd name="T2" fmla="*/ 28 w 28"/>
                  <a:gd name="T3" fmla="*/ 9 h 27"/>
                  <a:gd name="T4" fmla="*/ 0 w 28"/>
                  <a:gd name="T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0" y="9"/>
                    </a:moveTo>
                    <a:cubicBezTo>
                      <a:pt x="1" y="2"/>
                      <a:pt x="27" y="2"/>
                      <a:pt x="28" y="9"/>
                    </a:cubicBezTo>
                    <a:cubicBezTo>
                      <a:pt x="28" y="27"/>
                      <a:pt x="16" y="0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0" name="Freeform 195"/>
              <p:cNvSpPr/>
              <p:nvPr/>
            </p:nvSpPr>
            <p:spPr bwMode="auto">
              <a:xfrm>
                <a:off x="7262813" y="2349501"/>
                <a:ext cx="28575" cy="33338"/>
              </a:xfrm>
              <a:custGeom>
                <a:avLst/>
                <a:gdLst>
                  <a:gd name="T0" fmla="*/ 0 w 28"/>
                  <a:gd name="T1" fmla="*/ 12 h 33"/>
                  <a:gd name="T2" fmla="*/ 28 w 28"/>
                  <a:gd name="T3" fmla="*/ 24 h 33"/>
                  <a:gd name="T4" fmla="*/ 0 w 28"/>
                  <a:gd name="T5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33">
                    <a:moveTo>
                      <a:pt x="0" y="12"/>
                    </a:moveTo>
                    <a:cubicBezTo>
                      <a:pt x="10" y="0"/>
                      <a:pt x="22" y="20"/>
                      <a:pt x="28" y="24"/>
                    </a:cubicBezTo>
                    <a:cubicBezTo>
                      <a:pt x="21" y="33"/>
                      <a:pt x="11" y="11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1" name="Freeform 196"/>
              <p:cNvSpPr/>
              <p:nvPr/>
            </p:nvSpPr>
            <p:spPr bwMode="auto">
              <a:xfrm>
                <a:off x="8001000" y="2373313"/>
                <a:ext cx="31750" cy="23813"/>
              </a:xfrm>
              <a:custGeom>
                <a:avLst/>
                <a:gdLst>
                  <a:gd name="T0" fmla="*/ 0 w 32"/>
                  <a:gd name="T1" fmla="*/ 0 h 24"/>
                  <a:gd name="T2" fmla="*/ 32 w 32"/>
                  <a:gd name="T3" fmla="*/ 8 h 24"/>
                  <a:gd name="T4" fmla="*/ 32 w 32"/>
                  <a:gd name="T5" fmla="*/ 24 h 24"/>
                  <a:gd name="T6" fmla="*/ 0 w 3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cubicBezTo>
                      <a:pt x="13" y="0"/>
                      <a:pt x="15" y="11"/>
                      <a:pt x="32" y="8"/>
                    </a:cubicBezTo>
                    <a:cubicBezTo>
                      <a:pt x="25" y="16"/>
                      <a:pt x="32" y="13"/>
                      <a:pt x="32" y="24"/>
                    </a:cubicBezTo>
                    <a:cubicBezTo>
                      <a:pt x="15" y="14"/>
                      <a:pt x="5" y="1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2" name="Freeform 197"/>
              <p:cNvSpPr/>
              <p:nvPr/>
            </p:nvSpPr>
            <p:spPr bwMode="auto">
              <a:xfrm>
                <a:off x="7929563" y="2403476"/>
                <a:ext cx="74613" cy="38100"/>
              </a:xfrm>
              <a:custGeom>
                <a:avLst/>
                <a:gdLst>
                  <a:gd name="T0" fmla="*/ 43 w 75"/>
                  <a:gd name="T1" fmla="*/ 23 h 39"/>
                  <a:gd name="T2" fmla="*/ 47 w 75"/>
                  <a:gd name="T3" fmla="*/ 11 h 39"/>
                  <a:gd name="T4" fmla="*/ 75 w 75"/>
                  <a:gd name="T5" fmla="*/ 15 h 39"/>
                  <a:gd name="T6" fmla="*/ 3 w 75"/>
                  <a:gd name="T7" fmla="*/ 39 h 39"/>
                  <a:gd name="T8" fmla="*/ 19 w 75"/>
                  <a:gd name="T9" fmla="*/ 19 h 39"/>
                  <a:gd name="T10" fmla="*/ 43 w 75"/>
                  <a:gd name="T11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39">
                    <a:moveTo>
                      <a:pt x="43" y="23"/>
                    </a:moveTo>
                    <a:cubicBezTo>
                      <a:pt x="37" y="17"/>
                      <a:pt x="64" y="12"/>
                      <a:pt x="47" y="11"/>
                    </a:cubicBezTo>
                    <a:cubicBezTo>
                      <a:pt x="53" y="0"/>
                      <a:pt x="71" y="11"/>
                      <a:pt x="75" y="15"/>
                    </a:cubicBezTo>
                    <a:cubicBezTo>
                      <a:pt x="45" y="30"/>
                      <a:pt x="40" y="38"/>
                      <a:pt x="3" y="39"/>
                    </a:cubicBezTo>
                    <a:cubicBezTo>
                      <a:pt x="0" y="24"/>
                      <a:pt x="22" y="34"/>
                      <a:pt x="19" y="19"/>
                    </a:cubicBezTo>
                    <a:cubicBezTo>
                      <a:pt x="26" y="21"/>
                      <a:pt x="43" y="14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3" name="Freeform 198"/>
              <p:cNvSpPr/>
              <p:nvPr/>
            </p:nvSpPr>
            <p:spPr bwMode="auto">
              <a:xfrm>
                <a:off x="7894638" y="2438401"/>
                <a:ext cx="33338" cy="17463"/>
              </a:xfrm>
              <a:custGeom>
                <a:avLst/>
                <a:gdLst>
                  <a:gd name="T0" fmla="*/ 33 w 33"/>
                  <a:gd name="T1" fmla="*/ 7 h 16"/>
                  <a:gd name="T2" fmla="*/ 1 w 33"/>
                  <a:gd name="T3" fmla="*/ 15 h 16"/>
                  <a:gd name="T4" fmla="*/ 33 w 33"/>
                  <a:gd name="T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6">
                    <a:moveTo>
                      <a:pt x="33" y="7"/>
                    </a:moveTo>
                    <a:cubicBezTo>
                      <a:pt x="29" y="16"/>
                      <a:pt x="15" y="15"/>
                      <a:pt x="1" y="15"/>
                    </a:cubicBezTo>
                    <a:cubicBezTo>
                      <a:pt x="0" y="0"/>
                      <a:pt x="25" y="0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4" name="Freeform 199"/>
              <p:cNvSpPr/>
              <p:nvPr/>
            </p:nvSpPr>
            <p:spPr bwMode="auto">
              <a:xfrm>
                <a:off x="7758113" y="2465388"/>
                <a:ext cx="33338" cy="17463"/>
              </a:xfrm>
              <a:custGeom>
                <a:avLst/>
                <a:gdLst>
                  <a:gd name="T0" fmla="*/ 33 w 33"/>
                  <a:gd name="T1" fmla="*/ 17 h 17"/>
                  <a:gd name="T2" fmla="*/ 1 w 33"/>
                  <a:gd name="T3" fmla="*/ 17 h 17"/>
                  <a:gd name="T4" fmla="*/ 33 w 33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">
                    <a:moveTo>
                      <a:pt x="33" y="17"/>
                    </a:moveTo>
                    <a:cubicBezTo>
                      <a:pt x="22" y="17"/>
                      <a:pt x="12" y="17"/>
                      <a:pt x="1" y="17"/>
                    </a:cubicBezTo>
                    <a:cubicBezTo>
                      <a:pt x="0" y="0"/>
                      <a:pt x="32" y="3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5" name="Freeform 200"/>
              <p:cNvSpPr>
                <a:spLocks noEditPoints="1"/>
              </p:cNvSpPr>
              <p:nvPr/>
            </p:nvSpPr>
            <p:spPr bwMode="auto">
              <a:xfrm>
                <a:off x="6996113" y="1209676"/>
                <a:ext cx="1112838" cy="1319213"/>
              </a:xfrm>
              <a:custGeom>
                <a:avLst/>
                <a:gdLst>
                  <a:gd name="T0" fmla="*/ 8 w 1104"/>
                  <a:gd name="T1" fmla="*/ 492 h 1310"/>
                  <a:gd name="T2" fmla="*/ 72 w 1104"/>
                  <a:gd name="T3" fmla="*/ 416 h 1310"/>
                  <a:gd name="T4" fmla="*/ 68 w 1104"/>
                  <a:gd name="T5" fmla="*/ 332 h 1310"/>
                  <a:gd name="T6" fmla="*/ 92 w 1104"/>
                  <a:gd name="T7" fmla="*/ 244 h 1310"/>
                  <a:gd name="T8" fmla="*/ 124 w 1104"/>
                  <a:gd name="T9" fmla="*/ 188 h 1310"/>
                  <a:gd name="T10" fmla="*/ 192 w 1104"/>
                  <a:gd name="T11" fmla="*/ 136 h 1310"/>
                  <a:gd name="T12" fmla="*/ 248 w 1104"/>
                  <a:gd name="T13" fmla="*/ 88 h 1310"/>
                  <a:gd name="T14" fmla="*/ 340 w 1104"/>
                  <a:gd name="T15" fmla="*/ 0 h 1310"/>
                  <a:gd name="T16" fmla="*/ 224 w 1104"/>
                  <a:gd name="T17" fmla="*/ 160 h 1310"/>
                  <a:gd name="T18" fmla="*/ 152 w 1104"/>
                  <a:gd name="T19" fmla="*/ 180 h 1310"/>
                  <a:gd name="T20" fmla="*/ 180 w 1104"/>
                  <a:gd name="T21" fmla="*/ 256 h 1310"/>
                  <a:gd name="T22" fmla="*/ 120 w 1104"/>
                  <a:gd name="T23" fmla="*/ 280 h 1310"/>
                  <a:gd name="T24" fmla="*/ 80 w 1104"/>
                  <a:gd name="T25" fmla="*/ 388 h 1310"/>
                  <a:gd name="T26" fmla="*/ 76 w 1104"/>
                  <a:gd name="T27" fmla="*/ 428 h 1310"/>
                  <a:gd name="T28" fmla="*/ 120 w 1104"/>
                  <a:gd name="T29" fmla="*/ 504 h 1310"/>
                  <a:gd name="T30" fmla="*/ 32 w 1104"/>
                  <a:gd name="T31" fmla="*/ 560 h 1310"/>
                  <a:gd name="T32" fmla="*/ 76 w 1104"/>
                  <a:gd name="T33" fmla="*/ 576 h 1310"/>
                  <a:gd name="T34" fmla="*/ 72 w 1104"/>
                  <a:gd name="T35" fmla="*/ 636 h 1310"/>
                  <a:gd name="T36" fmla="*/ 80 w 1104"/>
                  <a:gd name="T37" fmla="*/ 728 h 1310"/>
                  <a:gd name="T38" fmla="*/ 92 w 1104"/>
                  <a:gd name="T39" fmla="*/ 796 h 1310"/>
                  <a:gd name="T40" fmla="*/ 152 w 1104"/>
                  <a:gd name="T41" fmla="*/ 908 h 1310"/>
                  <a:gd name="T42" fmla="*/ 180 w 1104"/>
                  <a:gd name="T43" fmla="*/ 920 h 1310"/>
                  <a:gd name="T44" fmla="*/ 132 w 1104"/>
                  <a:gd name="T45" fmla="*/ 848 h 1310"/>
                  <a:gd name="T46" fmla="*/ 172 w 1104"/>
                  <a:gd name="T47" fmla="*/ 832 h 1310"/>
                  <a:gd name="T48" fmla="*/ 192 w 1104"/>
                  <a:gd name="T49" fmla="*/ 896 h 1310"/>
                  <a:gd name="T50" fmla="*/ 212 w 1104"/>
                  <a:gd name="T51" fmla="*/ 996 h 1310"/>
                  <a:gd name="T52" fmla="*/ 260 w 1104"/>
                  <a:gd name="T53" fmla="*/ 1048 h 1310"/>
                  <a:gd name="T54" fmla="*/ 292 w 1104"/>
                  <a:gd name="T55" fmla="*/ 1040 h 1310"/>
                  <a:gd name="T56" fmla="*/ 272 w 1104"/>
                  <a:gd name="T57" fmla="*/ 988 h 1310"/>
                  <a:gd name="T58" fmla="*/ 360 w 1104"/>
                  <a:gd name="T59" fmla="*/ 1096 h 1310"/>
                  <a:gd name="T60" fmla="*/ 512 w 1104"/>
                  <a:gd name="T61" fmla="*/ 1152 h 1310"/>
                  <a:gd name="T62" fmla="*/ 632 w 1104"/>
                  <a:gd name="T63" fmla="*/ 1192 h 1310"/>
                  <a:gd name="T64" fmla="*/ 828 w 1104"/>
                  <a:gd name="T65" fmla="*/ 1212 h 1310"/>
                  <a:gd name="T66" fmla="*/ 1020 w 1104"/>
                  <a:gd name="T67" fmla="*/ 1184 h 1310"/>
                  <a:gd name="T68" fmla="*/ 768 w 1104"/>
                  <a:gd name="T69" fmla="*/ 1276 h 1310"/>
                  <a:gd name="T70" fmla="*/ 592 w 1104"/>
                  <a:gd name="T71" fmla="*/ 1296 h 1310"/>
                  <a:gd name="T72" fmla="*/ 552 w 1104"/>
                  <a:gd name="T73" fmla="*/ 1276 h 1310"/>
                  <a:gd name="T74" fmla="*/ 448 w 1104"/>
                  <a:gd name="T75" fmla="*/ 1248 h 1310"/>
                  <a:gd name="T76" fmla="*/ 248 w 1104"/>
                  <a:gd name="T77" fmla="*/ 1120 h 1310"/>
                  <a:gd name="T78" fmla="*/ 184 w 1104"/>
                  <a:gd name="T79" fmla="*/ 1080 h 1310"/>
                  <a:gd name="T80" fmla="*/ 144 w 1104"/>
                  <a:gd name="T81" fmla="*/ 1000 h 1310"/>
                  <a:gd name="T82" fmla="*/ 92 w 1104"/>
                  <a:gd name="T83" fmla="*/ 920 h 1310"/>
                  <a:gd name="T84" fmla="*/ 44 w 1104"/>
                  <a:gd name="T85" fmla="*/ 724 h 1310"/>
                  <a:gd name="T86" fmla="*/ 32 w 1104"/>
                  <a:gd name="T87" fmla="*/ 616 h 1310"/>
                  <a:gd name="T88" fmla="*/ 76 w 1104"/>
                  <a:gd name="T89" fmla="*/ 468 h 1310"/>
                  <a:gd name="T90" fmla="*/ 96 w 1104"/>
                  <a:gd name="T91" fmla="*/ 508 h 1310"/>
                  <a:gd name="T92" fmla="*/ 64 w 1104"/>
                  <a:gd name="T93" fmla="*/ 640 h 1310"/>
                  <a:gd name="T94" fmla="*/ 56 w 1104"/>
                  <a:gd name="T95" fmla="*/ 704 h 1310"/>
                  <a:gd name="T96" fmla="*/ 80 w 1104"/>
                  <a:gd name="T97" fmla="*/ 776 h 1310"/>
                  <a:gd name="T98" fmla="*/ 92 w 1104"/>
                  <a:gd name="T99" fmla="*/ 824 h 1310"/>
                  <a:gd name="T100" fmla="*/ 176 w 1104"/>
                  <a:gd name="T101" fmla="*/ 992 h 1310"/>
                  <a:gd name="T102" fmla="*/ 368 w 1104"/>
                  <a:gd name="T103" fmla="*/ 1132 h 1310"/>
                  <a:gd name="T104" fmla="*/ 264 w 1104"/>
                  <a:gd name="T105" fmla="*/ 1144 h 1310"/>
                  <a:gd name="T106" fmla="*/ 624 w 1104"/>
                  <a:gd name="T107" fmla="*/ 1208 h 1310"/>
                  <a:gd name="T108" fmla="*/ 488 w 1104"/>
                  <a:gd name="T109" fmla="*/ 1172 h 1310"/>
                  <a:gd name="T110" fmla="*/ 512 w 1104"/>
                  <a:gd name="T111" fmla="*/ 1180 h 1310"/>
                  <a:gd name="T112" fmla="*/ 972 w 1104"/>
                  <a:gd name="T113" fmla="*/ 1196 h 1310"/>
                  <a:gd name="T114" fmla="*/ 892 w 1104"/>
                  <a:gd name="T115" fmla="*/ 1236 h 1310"/>
                  <a:gd name="T116" fmla="*/ 756 w 1104"/>
                  <a:gd name="T117" fmla="*/ 1264 h 1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04" h="1310">
                    <a:moveTo>
                      <a:pt x="0" y="588"/>
                    </a:moveTo>
                    <a:cubicBezTo>
                      <a:pt x="3" y="588"/>
                      <a:pt x="5" y="588"/>
                      <a:pt x="8" y="588"/>
                    </a:cubicBezTo>
                    <a:cubicBezTo>
                      <a:pt x="17" y="582"/>
                      <a:pt x="20" y="555"/>
                      <a:pt x="4" y="548"/>
                    </a:cubicBezTo>
                    <a:cubicBezTo>
                      <a:pt x="10" y="539"/>
                      <a:pt x="25" y="540"/>
                      <a:pt x="28" y="528"/>
                    </a:cubicBezTo>
                    <a:cubicBezTo>
                      <a:pt x="2" y="521"/>
                      <a:pt x="28" y="505"/>
                      <a:pt x="8" y="492"/>
                    </a:cubicBezTo>
                    <a:cubicBezTo>
                      <a:pt x="18" y="494"/>
                      <a:pt x="22" y="497"/>
                      <a:pt x="28" y="488"/>
                    </a:cubicBezTo>
                    <a:cubicBezTo>
                      <a:pt x="18" y="488"/>
                      <a:pt x="22" y="473"/>
                      <a:pt x="16" y="468"/>
                    </a:cubicBezTo>
                    <a:cubicBezTo>
                      <a:pt x="39" y="462"/>
                      <a:pt x="11" y="449"/>
                      <a:pt x="28" y="432"/>
                    </a:cubicBezTo>
                    <a:cubicBezTo>
                      <a:pt x="43" y="433"/>
                      <a:pt x="64" y="428"/>
                      <a:pt x="68" y="440"/>
                    </a:cubicBezTo>
                    <a:cubicBezTo>
                      <a:pt x="65" y="428"/>
                      <a:pt x="72" y="425"/>
                      <a:pt x="72" y="416"/>
                    </a:cubicBezTo>
                    <a:cubicBezTo>
                      <a:pt x="61" y="415"/>
                      <a:pt x="64" y="430"/>
                      <a:pt x="48" y="424"/>
                    </a:cubicBezTo>
                    <a:cubicBezTo>
                      <a:pt x="32" y="412"/>
                      <a:pt x="30" y="389"/>
                      <a:pt x="40" y="368"/>
                    </a:cubicBezTo>
                    <a:cubicBezTo>
                      <a:pt x="46" y="369"/>
                      <a:pt x="57" y="385"/>
                      <a:pt x="60" y="376"/>
                    </a:cubicBezTo>
                    <a:cubicBezTo>
                      <a:pt x="44" y="375"/>
                      <a:pt x="59" y="342"/>
                      <a:pt x="44" y="340"/>
                    </a:cubicBezTo>
                    <a:cubicBezTo>
                      <a:pt x="52" y="338"/>
                      <a:pt x="55" y="330"/>
                      <a:pt x="68" y="332"/>
                    </a:cubicBezTo>
                    <a:cubicBezTo>
                      <a:pt x="66" y="313"/>
                      <a:pt x="69" y="312"/>
                      <a:pt x="60" y="304"/>
                    </a:cubicBezTo>
                    <a:cubicBezTo>
                      <a:pt x="75" y="298"/>
                      <a:pt x="87" y="301"/>
                      <a:pt x="72" y="280"/>
                    </a:cubicBezTo>
                    <a:cubicBezTo>
                      <a:pt x="84" y="277"/>
                      <a:pt x="84" y="287"/>
                      <a:pt x="96" y="284"/>
                    </a:cubicBezTo>
                    <a:cubicBezTo>
                      <a:pt x="85" y="266"/>
                      <a:pt x="113" y="274"/>
                      <a:pt x="108" y="252"/>
                    </a:cubicBezTo>
                    <a:cubicBezTo>
                      <a:pt x="97" y="248"/>
                      <a:pt x="98" y="246"/>
                      <a:pt x="92" y="244"/>
                    </a:cubicBezTo>
                    <a:cubicBezTo>
                      <a:pt x="101" y="230"/>
                      <a:pt x="101" y="222"/>
                      <a:pt x="124" y="228"/>
                    </a:cubicBezTo>
                    <a:cubicBezTo>
                      <a:pt x="119" y="215"/>
                      <a:pt x="130" y="218"/>
                      <a:pt x="132" y="212"/>
                    </a:cubicBezTo>
                    <a:cubicBezTo>
                      <a:pt x="125" y="211"/>
                      <a:pt x="119" y="209"/>
                      <a:pt x="116" y="204"/>
                    </a:cubicBezTo>
                    <a:cubicBezTo>
                      <a:pt x="128" y="196"/>
                      <a:pt x="137" y="209"/>
                      <a:pt x="148" y="200"/>
                    </a:cubicBezTo>
                    <a:cubicBezTo>
                      <a:pt x="148" y="184"/>
                      <a:pt x="127" y="212"/>
                      <a:pt x="124" y="188"/>
                    </a:cubicBezTo>
                    <a:cubicBezTo>
                      <a:pt x="136" y="174"/>
                      <a:pt x="142" y="184"/>
                      <a:pt x="144" y="168"/>
                    </a:cubicBezTo>
                    <a:cubicBezTo>
                      <a:pt x="154" y="176"/>
                      <a:pt x="169" y="157"/>
                      <a:pt x="184" y="168"/>
                    </a:cubicBezTo>
                    <a:cubicBezTo>
                      <a:pt x="184" y="161"/>
                      <a:pt x="184" y="155"/>
                      <a:pt x="184" y="148"/>
                    </a:cubicBezTo>
                    <a:cubicBezTo>
                      <a:pt x="190" y="154"/>
                      <a:pt x="200" y="151"/>
                      <a:pt x="204" y="144"/>
                    </a:cubicBezTo>
                    <a:cubicBezTo>
                      <a:pt x="197" y="144"/>
                      <a:pt x="194" y="141"/>
                      <a:pt x="192" y="136"/>
                    </a:cubicBezTo>
                    <a:cubicBezTo>
                      <a:pt x="198" y="133"/>
                      <a:pt x="217" y="125"/>
                      <a:pt x="208" y="120"/>
                    </a:cubicBezTo>
                    <a:cubicBezTo>
                      <a:pt x="204" y="131"/>
                      <a:pt x="192" y="118"/>
                      <a:pt x="196" y="108"/>
                    </a:cubicBezTo>
                    <a:cubicBezTo>
                      <a:pt x="225" y="95"/>
                      <a:pt x="247" y="113"/>
                      <a:pt x="244" y="124"/>
                    </a:cubicBezTo>
                    <a:cubicBezTo>
                      <a:pt x="263" y="122"/>
                      <a:pt x="263" y="100"/>
                      <a:pt x="276" y="92"/>
                    </a:cubicBezTo>
                    <a:cubicBezTo>
                      <a:pt x="266" y="85"/>
                      <a:pt x="258" y="104"/>
                      <a:pt x="248" y="88"/>
                    </a:cubicBezTo>
                    <a:cubicBezTo>
                      <a:pt x="241" y="96"/>
                      <a:pt x="248" y="93"/>
                      <a:pt x="248" y="104"/>
                    </a:cubicBezTo>
                    <a:cubicBezTo>
                      <a:pt x="241" y="94"/>
                      <a:pt x="226" y="93"/>
                      <a:pt x="220" y="92"/>
                    </a:cubicBezTo>
                    <a:cubicBezTo>
                      <a:pt x="228" y="73"/>
                      <a:pt x="253" y="72"/>
                      <a:pt x="276" y="68"/>
                    </a:cubicBezTo>
                    <a:cubicBezTo>
                      <a:pt x="282" y="54"/>
                      <a:pt x="262" y="66"/>
                      <a:pt x="264" y="56"/>
                    </a:cubicBezTo>
                    <a:cubicBezTo>
                      <a:pt x="288" y="36"/>
                      <a:pt x="320" y="24"/>
                      <a:pt x="340" y="0"/>
                    </a:cubicBezTo>
                    <a:cubicBezTo>
                      <a:pt x="326" y="14"/>
                      <a:pt x="359" y="5"/>
                      <a:pt x="356" y="20"/>
                    </a:cubicBezTo>
                    <a:cubicBezTo>
                      <a:pt x="328" y="38"/>
                      <a:pt x="305" y="62"/>
                      <a:pt x="276" y="80"/>
                    </a:cubicBezTo>
                    <a:cubicBezTo>
                      <a:pt x="273" y="94"/>
                      <a:pt x="292" y="85"/>
                      <a:pt x="288" y="100"/>
                    </a:cubicBezTo>
                    <a:cubicBezTo>
                      <a:pt x="267" y="116"/>
                      <a:pt x="247" y="134"/>
                      <a:pt x="224" y="148"/>
                    </a:cubicBezTo>
                    <a:cubicBezTo>
                      <a:pt x="238" y="144"/>
                      <a:pt x="231" y="161"/>
                      <a:pt x="224" y="160"/>
                    </a:cubicBezTo>
                    <a:cubicBezTo>
                      <a:pt x="211" y="154"/>
                      <a:pt x="235" y="135"/>
                      <a:pt x="216" y="136"/>
                    </a:cubicBezTo>
                    <a:cubicBezTo>
                      <a:pt x="218" y="155"/>
                      <a:pt x="189" y="162"/>
                      <a:pt x="200" y="176"/>
                    </a:cubicBezTo>
                    <a:cubicBezTo>
                      <a:pt x="194" y="166"/>
                      <a:pt x="214" y="164"/>
                      <a:pt x="212" y="172"/>
                    </a:cubicBezTo>
                    <a:cubicBezTo>
                      <a:pt x="213" y="182"/>
                      <a:pt x="206" y="185"/>
                      <a:pt x="200" y="188"/>
                    </a:cubicBezTo>
                    <a:cubicBezTo>
                      <a:pt x="191" y="178"/>
                      <a:pt x="166" y="167"/>
                      <a:pt x="152" y="180"/>
                    </a:cubicBezTo>
                    <a:cubicBezTo>
                      <a:pt x="168" y="174"/>
                      <a:pt x="188" y="186"/>
                      <a:pt x="192" y="204"/>
                    </a:cubicBezTo>
                    <a:cubicBezTo>
                      <a:pt x="180" y="206"/>
                      <a:pt x="172" y="193"/>
                      <a:pt x="168" y="208"/>
                    </a:cubicBezTo>
                    <a:cubicBezTo>
                      <a:pt x="174" y="208"/>
                      <a:pt x="182" y="207"/>
                      <a:pt x="180" y="216"/>
                    </a:cubicBezTo>
                    <a:cubicBezTo>
                      <a:pt x="176" y="237"/>
                      <a:pt x="164" y="236"/>
                      <a:pt x="148" y="228"/>
                    </a:cubicBezTo>
                    <a:cubicBezTo>
                      <a:pt x="147" y="249"/>
                      <a:pt x="177" y="239"/>
                      <a:pt x="180" y="256"/>
                    </a:cubicBezTo>
                    <a:cubicBezTo>
                      <a:pt x="164" y="245"/>
                      <a:pt x="194" y="275"/>
                      <a:pt x="160" y="268"/>
                    </a:cubicBezTo>
                    <a:cubicBezTo>
                      <a:pt x="170" y="261"/>
                      <a:pt x="163" y="261"/>
                      <a:pt x="168" y="252"/>
                    </a:cubicBezTo>
                    <a:cubicBezTo>
                      <a:pt x="153" y="255"/>
                      <a:pt x="147" y="268"/>
                      <a:pt x="140" y="280"/>
                    </a:cubicBezTo>
                    <a:cubicBezTo>
                      <a:pt x="141" y="289"/>
                      <a:pt x="158" y="284"/>
                      <a:pt x="156" y="296"/>
                    </a:cubicBezTo>
                    <a:cubicBezTo>
                      <a:pt x="142" y="286"/>
                      <a:pt x="129" y="297"/>
                      <a:pt x="120" y="280"/>
                    </a:cubicBezTo>
                    <a:cubicBezTo>
                      <a:pt x="107" y="293"/>
                      <a:pt x="135" y="288"/>
                      <a:pt x="132" y="304"/>
                    </a:cubicBezTo>
                    <a:cubicBezTo>
                      <a:pt x="116" y="332"/>
                      <a:pt x="109" y="343"/>
                      <a:pt x="108" y="376"/>
                    </a:cubicBezTo>
                    <a:cubicBezTo>
                      <a:pt x="110" y="362"/>
                      <a:pt x="85" y="379"/>
                      <a:pt x="76" y="368"/>
                    </a:cubicBezTo>
                    <a:cubicBezTo>
                      <a:pt x="77" y="376"/>
                      <a:pt x="71" y="377"/>
                      <a:pt x="72" y="384"/>
                    </a:cubicBezTo>
                    <a:cubicBezTo>
                      <a:pt x="75" y="385"/>
                      <a:pt x="80" y="384"/>
                      <a:pt x="80" y="388"/>
                    </a:cubicBezTo>
                    <a:cubicBezTo>
                      <a:pt x="93" y="388"/>
                      <a:pt x="80" y="375"/>
                      <a:pt x="100" y="376"/>
                    </a:cubicBezTo>
                    <a:cubicBezTo>
                      <a:pt x="99" y="391"/>
                      <a:pt x="123" y="380"/>
                      <a:pt x="116" y="400"/>
                    </a:cubicBezTo>
                    <a:cubicBezTo>
                      <a:pt x="108" y="400"/>
                      <a:pt x="111" y="389"/>
                      <a:pt x="100" y="392"/>
                    </a:cubicBezTo>
                    <a:cubicBezTo>
                      <a:pt x="93" y="399"/>
                      <a:pt x="102" y="404"/>
                      <a:pt x="104" y="412"/>
                    </a:cubicBezTo>
                    <a:cubicBezTo>
                      <a:pt x="94" y="417"/>
                      <a:pt x="85" y="422"/>
                      <a:pt x="76" y="428"/>
                    </a:cubicBezTo>
                    <a:cubicBezTo>
                      <a:pt x="95" y="424"/>
                      <a:pt x="85" y="440"/>
                      <a:pt x="84" y="448"/>
                    </a:cubicBezTo>
                    <a:cubicBezTo>
                      <a:pt x="89" y="458"/>
                      <a:pt x="99" y="444"/>
                      <a:pt x="100" y="452"/>
                    </a:cubicBezTo>
                    <a:cubicBezTo>
                      <a:pt x="97" y="465"/>
                      <a:pt x="97" y="460"/>
                      <a:pt x="104" y="468"/>
                    </a:cubicBezTo>
                    <a:cubicBezTo>
                      <a:pt x="85" y="474"/>
                      <a:pt x="97" y="486"/>
                      <a:pt x="92" y="504"/>
                    </a:cubicBezTo>
                    <a:cubicBezTo>
                      <a:pt x="105" y="503"/>
                      <a:pt x="112" y="490"/>
                      <a:pt x="120" y="504"/>
                    </a:cubicBezTo>
                    <a:cubicBezTo>
                      <a:pt x="115" y="504"/>
                      <a:pt x="111" y="505"/>
                      <a:pt x="112" y="512"/>
                    </a:cubicBezTo>
                    <a:cubicBezTo>
                      <a:pt x="137" y="508"/>
                      <a:pt x="106" y="524"/>
                      <a:pt x="128" y="528"/>
                    </a:cubicBezTo>
                    <a:cubicBezTo>
                      <a:pt x="119" y="536"/>
                      <a:pt x="109" y="546"/>
                      <a:pt x="108" y="552"/>
                    </a:cubicBezTo>
                    <a:cubicBezTo>
                      <a:pt x="101" y="551"/>
                      <a:pt x="106" y="538"/>
                      <a:pt x="100" y="536"/>
                    </a:cubicBezTo>
                    <a:cubicBezTo>
                      <a:pt x="78" y="553"/>
                      <a:pt x="40" y="535"/>
                      <a:pt x="32" y="560"/>
                    </a:cubicBezTo>
                    <a:cubicBezTo>
                      <a:pt x="55" y="561"/>
                      <a:pt x="36" y="584"/>
                      <a:pt x="36" y="596"/>
                    </a:cubicBezTo>
                    <a:cubicBezTo>
                      <a:pt x="43" y="603"/>
                      <a:pt x="52" y="590"/>
                      <a:pt x="52" y="608"/>
                    </a:cubicBezTo>
                    <a:cubicBezTo>
                      <a:pt x="46" y="609"/>
                      <a:pt x="37" y="607"/>
                      <a:pt x="36" y="612"/>
                    </a:cubicBezTo>
                    <a:cubicBezTo>
                      <a:pt x="44" y="620"/>
                      <a:pt x="43" y="610"/>
                      <a:pt x="56" y="612"/>
                    </a:cubicBezTo>
                    <a:cubicBezTo>
                      <a:pt x="54" y="591"/>
                      <a:pt x="62" y="581"/>
                      <a:pt x="76" y="576"/>
                    </a:cubicBezTo>
                    <a:cubicBezTo>
                      <a:pt x="61" y="592"/>
                      <a:pt x="92" y="583"/>
                      <a:pt x="88" y="600"/>
                    </a:cubicBezTo>
                    <a:cubicBezTo>
                      <a:pt x="77" y="605"/>
                      <a:pt x="78" y="581"/>
                      <a:pt x="76" y="600"/>
                    </a:cubicBezTo>
                    <a:cubicBezTo>
                      <a:pt x="63" y="613"/>
                      <a:pt x="86" y="603"/>
                      <a:pt x="88" y="612"/>
                    </a:cubicBezTo>
                    <a:cubicBezTo>
                      <a:pt x="65" y="610"/>
                      <a:pt x="83" y="624"/>
                      <a:pt x="84" y="632"/>
                    </a:cubicBezTo>
                    <a:cubicBezTo>
                      <a:pt x="79" y="633"/>
                      <a:pt x="73" y="631"/>
                      <a:pt x="72" y="636"/>
                    </a:cubicBezTo>
                    <a:cubicBezTo>
                      <a:pt x="83" y="650"/>
                      <a:pt x="89" y="696"/>
                      <a:pt x="80" y="712"/>
                    </a:cubicBezTo>
                    <a:cubicBezTo>
                      <a:pt x="94" y="707"/>
                      <a:pt x="101" y="728"/>
                      <a:pt x="92" y="732"/>
                    </a:cubicBezTo>
                    <a:cubicBezTo>
                      <a:pt x="85" y="717"/>
                      <a:pt x="68" y="724"/>
                      <a:pt x="48" y="708"/>
                    </a:cubicBezTo>
                    <a:cubicBezTo>
                      <a:pt x="44" y="719"/>
                      <a:pt x="51" y="731"/>
                      <a:pt x="60" y="740"/>
                    </a:cubicBezTo>
                    <a:cubicBezTo>
                      <a:pt x="56" y="726"/>
                      <a:pt x="77" y="736"/>
                      <a:pt x="80" y="728"/>
                    </a:cubicBezTo>
                    <a:cubicBezTo>
                      <a:pt x="87" y="753"/>
                      <a:pt x="122" y="730"/>
                      <a:pt x="136" y="744"/>
                    </a:cubicBezTo>
                    <a:cubicBezTo>
                      <a:pt x="116" y="751"/>
                      <a:pt x="113" y="750"/>
                      <a:pt x="104" y="764"/>
                    </a:cubicBezTo>
                    <a:cubicBezTo>
                      <a:pt x="96" y="765"/>
                      <a:pt x="114" y="742"/>
                      <a:pt x="92" y="748"/>
                    </a:cubicBezTo>
                    <a:cubicBezTo>
                      <a:pt x="74" y="760"/>
                      <a:pt x="104" y="774"/>
                      <a:pt x="84" y="784"/>
                    </a:cubicBezTo>
                    <a:cubicBezTo>
                      <a:pt x="90" y="788"/>
                      <a:pt x="100" y="788"/>
                      <a:pt x="92" y="796"/>
                    </a:cubicBezTo>
                    <a:cubicBezTo>
                      <a:pt x="104" y="799"/>
                      <a:pt x="107" y="792"/>
                      <a:pt x="116" y="792"/>
                    </a:cubicBezTo>
                    <a:cubicBezTo>
                      <a:pt x="113" y="803"/>
                      <a:pt x="122" y="802"/>
                      <a:pt x="120" y="812"/>
                    </a:cubicBezTo>
                    <a:cubicBezTo>
                      <a:pt x="115" y="807"/>
                      <a:pt x="100" y="806"/>
                      <a:pt x="100" y="816"/>
                    </a:cubicBezTo>
                    <a:cubicBezTo>
                      <a:pt x="121" y="828"/>
                      <a:pt x="111" y="855"/>
                      <a:pt x="144" y="860"/>
                    </a:cubicBezTo>
                    <a:cubicBezTo>
                      <a:pt x="125" y="862"/>
                      <a:pt x="132" y="908"/>
                      <a:pt x="152" y="908"/>
                    </a:cubicBezTo>
                    <a:cubicBezTo>
                      <a:pt x="152" y="898"/>
                      <a:pt x="153" y="887"/>
                      <a:pt x="164" y="888"/>
                    </a:cubicBezTo>
                    <a:cubicBezTo>
                      <a:pt x="159" y="901"/>
                      <a:pt x="170" y="898"/>
                      <a:pt x="172" y="904"/>
                    </a:cubicBezTo>
                    <a:cubicBezTo>
                      <a:pt x="167" y="910"/>
                      <a:pt x="155" y="909"/>
                      <a:pt x="156" y="920"/>
                    </a:cubicBezTo>
                    <a:cubicBezTo>
                      <a:pt x="162" y="926"/>
                      <a:pt x="163" y="937"/>
                      <a:pt x="172" y="940"/>
                    </a:cubicBezTo>
                    <a:cubicBezTo>
                      <a:pt x="184" y="934"/>
                      <a:pt x="161" y="919"/>
                      <a:pt x="180" y="920"/>
                    </a:cubicBezTo>
                    <a:cubicBezTo>
                      <a:pt x="185" y="926"/>
                      <a:pt x="188" y="944"/>
                      <a:pt x="200" y="932"/>
                    </a:cubicBezTo>
                    <a:cubicBezTo>
                      <a:pt x="187" y="918"/>
                      <a:pt x="181" y="892"/>
                      <a:pt x="164" y="876"/>
                    </a:cubicBezTo>
                    <a:cubicBezTo>
                      <a:pt x="169" y="872"/>
                      <a:pt x="179" y="872"/>
                      <a:pt x="180" y="864"/>
                    </a:cubicBezTo>
                    <a:cubicBezTo>
                      <a:pt x="164" y="863"/>
                      <a:pt x="149" y="860"/>
                      <a:pt x="148" y="844"/>
                    </a:cubicBezTo>
                    <a:cubicBezTo>
                      <a:pt x="138" y="839"/>
                      <a:pt x="138" y="863"/>
                      <a:pt x="132" y="848"/>
                    </a:cubicBezTo>
                    <a:cubicBezTo>
                      <a:pt x="119" y="834"/>
                      <a:pt x="147" y="840"/>
                      <a:pt x="148" y="828"/>
                    </a:cubicBezTo>
                    <a:cubicBezTo>
                      <a:pt x="130" y="826"/>
                      <a:pt x="154" y="807"/>
                      <a:pt x="156" y="800"/>
                    </a:cubicBezTo>
                    <a:cubicBezTo>
                      <a:pt x="160" y="807"/>
                      <a:pt x="167" y="810"/>
                      <a:pt x="164" y="824"/>
                    </a:cubicBezTo>
                    <a:cubicBezTo>
                      <a:pt x="158" y="824"/>
                      <a:pt x="150" y="823"/>
                      <a:pt x="152" y="832"/>
                    </a:cubicBezTo>
                    <a:cubicBezTo>
                      <a:pt x="159" y="834"/>
                      <a:pt x="169" y="820"/>
                      <a:pt x="172" y="832"/>
                    </a:cubicBezTo>
                    <a:cubicBezTo>
                      <a:pt x="172" y="836"/>
                      <a:pt x="155" y="840"/>
                      <a:pt x="168" y="844"/>
                    </a:cubicBezTo>
                    <a:cubicBezTo>
                      <a:pt x="190" y="840"/>
                      <a:pt x="181" y="873"/>
                      <a:pt x="180" y="888"/>
                    </a:cubicBezTo>
                    <a:cubicBezTo>
                      <a:pt x="190" y="890"/>
                      <a:pt x="189" y="881"/>
                      <a:pt x="200" y="884"/>
                    </a:cubicBezTo>
                    <a:cubicBezTo>
                      <a:pt x="196" y="894"/>
                      <a:pt x="217" y="898"/>
                      <a:pt x="204" y="904"/>
                    </a:cubicBezTo>
                    <a:cubicBezTo>
                      <a:pt x="196" y="902"/>
                      <a:pt x="211" y="893"/>
                      <a:pt x="192" y="896"/>
                    </a:cubicBezTo>
                    <a:cubicBezTo>
                      <a:pt x="229" y="923"/>
                      <a:pt x="251" y="947"/>
                      <a:pt x="240" y="980"/>
                    </a:cubicBezTo>
                    <a:cubicBezTo>
                      <a:pt x="234" y="978"/>
                      <a:pt x="230" y="974"/>
                      <a:pt x="224" y="972"/>
                    </a:cubicBezTo>
                    <a:cubicBezTo>
                      <a:pt x="222" y="979"/>
                      <a:pt x="230" y="982"/>
                      <a:pt x="224" y="984"/>
                    </a:cubicBezTo>
                    <a:cubicBezTo>
                      <a:pt x="211" y="982"/>
                      <a:pt x="204" y="946"/>
                      <a:pt x="192" y="968"/>
                    </a:cubicBezTo>
                    <a:cubicBezTo>
                      <a:pt x="219" y="971"/>
                      <a:pt x="210" y="982"/>
                      <a:pt x="212" y="996"/>
                    </a:cubicBezTo>
                    <a:cubicBezTo>
                      <a:pt x="236" y="1005"/>
                      <a:pt x="240" y="984"/>
                      <a:pt x="256" y="992"/>
                    </a:cubicBezTo>
                    <a:cubicBezTo>
                      <a:pt x="244" y="996"/>
                      <a:pt x="241" y="1009"/>
                      <a:pt x="232" y="1016"/>
                    </a:cubicBezTo>
                    <a:cubicBezTo>
                      <a:pt x="247" y="1012"/>
                      <a:pt x="235" y="1034"/>
                      <a:pt x="248" y="1032"/>
                    </a:cubicBezTo>
                    <a:cubicBezTo>
                      <a:pt x="244" y="1019"/>
                      <a:pt x="245" y="1021"/>
                      <a:pt x="256" y="1016"/>
                    </a:cubicBezTo>
                    <a:cubicBezTo>
                      <a:pt x="261" y="1029"/>
                      <a:pt x="254" y="1034"/>
                      <a:pt x="260" y="1048"/>
                    </a:cubicBezTo>
                    <a:cubicBezTo>
                      <a:pt x="290" y="1040"/>
                      <a:pt x="299" y="1080"/>
                      <a:pt x="304" y="1084"/>
                    </a:cubicBezTo>
                    <a:cubicBezTo>
                      <a:pt x="323" y="1099"/>
                      <a:pt x="349" y="1098"/>
                      <a:pt x="364" y="1124"/>
                    </a:cubicBezTo>
                    <a:cubicBezTo>
                      <a:pt x="343" y="1096"/>
                      <a:pt x="325" y="1071"/>
                      <a:pt x="300" y="1064"/>
                    </a:cubicBezTo>
                    <a:cubicBezTo>
                      <a:pt x="310" y="1062"/>
                      <a:pt x="315" y="1034"/>
                      <a:pt x="304" y="1044"/>
                    </a:cubicBezTo>
                    <a:cubicBezTo>
                      <a:pt x="314" y="1052"/>
                      <a:pt x="291" y="1047"/>
                      <a:pt x="292" y="1040"/>
                    </a:cubicBezTo>
                    <a:cubicBezTo>
                      <a:pt x="288" y="1047"/>
                      <a:pt x="304" y="1053"/>
                      <a:pt x="292" y="1056"/>
                    </a:cubicBezTo>
                    <a:cubicBezTo>
                      <a:pt x="284" y="1037"/>
                      <a:pt x="258" y="1040"/>
                      <a:pt x="264" y="1020"/>
                    </a:cubicBezTo>
                    <a:cubicBezTo>
                      <a:pt x="270" y="1018"/>
                      <a:pt x="274" y="1036"/>
                      <a:pt x="276" y="1024"/>
                    </a:cubicBezTo>
                    <a:cubicBezTo>
                      <a:pt x="271" y="1015"/>
                      <a:pt x="254" y="1016"/>
                      <a:pt x="256" y="1000"/>
                    </a:cubicBezTo>
                    <a:cubicBezTo>
                      <a:pt x="259" y="994"/>
                      <a:pt x="262" y="987"/>
                      <a:pt x="272" y="988"/>
                    </a:cubicBezTo>
                    <a:cubicBezTo>
                      <a:pt x="274" y="1011"/>
                      <a:pt x="320" y="1044"/>
                      <a:pt x="320" y="1020"/>
                    </a:cubicBezTo>
                    <a:cubicBezTo>
                      <a:pt x="324" y="1025"/>
                      <a:pt x="327" y="1032"/>
                      <a:pt x="332" y="1036"/>
                    </a:cubicBezTo>
                    <a:cubicBezTo>
                      <a:pt x="334" y="1029"/>
                      <a:pt x="326" y="1026"/>
                      <a:pt x="332" y="1024"/>
                    </a:cubicBezTo>
                    <a:cubicBezTo>
                      <a:pt x="347" y="1039"/>
                      <a:pt x="356" y="1050"/>
                      <a:pt x="368" y="1060"/>
                    </a:cubicBezTo>
                    <a:cubicBezTo>
                      <a:pt x="357" y="1071"/>
                      <a:pt x="367" y="1084"/>
                      <a:pt x="360" y="1096"/>
                    </a:cubicBezTo>
                    <a:cubicBezTo>
                      <a:pt x="369" y="1088"/>
                      <a:pt x="371" y="1077"/>
                      <a:pt x="372" y="1072"/>
                    </a:cubicBezTo>
                    <a:cubicBezTo>
                      <a:pt x="395" y="1072"/>
                      <a:pt x="389" y="1088"/>
                      <a:pt x="416" y="1096"/>
                    </a:cubicBezTo>
                    <a:cubicBezTo>
                      <a:pt x="419" y="1115"/>
                      <a:pt x="410" y="1100"/>
                      <a:pt x="408" y="1108"/>
                    </a:cubicBezTo>
                    <a:cubicBezTo>
                      <a:pt x="444" y="1110"/>
                      <a:pt x="463" y="1131"/>
                      <a:pt x="500" y="1132"/>
                    </a:cubicBezTo>
                    <a:cubicBezTo>
                      <a:pt x="493" y="1139"/>
                      <a:pt x="506" y="1146"/>
                      <a:pt x="512" y="1152"/>
                    </a:cubicBezTo>
                    <a:cubicBezTo>
                      <a:pt x="509" y="1146"/>
                      <a:pt x="531" y="1146"/>
                      <a:pt x="528" y="1152"/>
                    </a:cubicBezTo>
                    <a:cubicBezTo>
                      <a:pt x="523" y="1153"/>
                      <a:pt x="517" y="1151"/>
                      <a:pt x="516" y="1156"/>
                    </a:cubicBezTo>
                    <a:cubicBezTo>
                      <a:pt x="540" y="1165"/>
                      <a:pt x="551" y="1144"/>
                      <a:pt x="568" y="1164"/>
                    </a:cubicBezTo>
                    <a:cubicBezTo>
                      <a:pt x="563" y="1165"/>
                      <a:pt x="557" y="1163"/>
                      <a:pt x="556" y="1168"/>
                    </a:cubicBezTo>
                    <a:cubicBezTo>
                      <a:pt x="581" y="1176"/>
                      <a:pt x="617" y="1174"/>
                      <a:pt x="632" y="1192"/>
                    </a:cubicBezTo>
                    <a:cubicBezTo>
                      <a:pt x="620" y="1201"/>
                      <a:pt x="632" y="1213"/>
                      <a:pt x="624" y="1228"/>
                    </a:cubicBezTo>
                    <a:cubicBezTo>
                      <a:pt x="667" y="1225"/>
                      <a:pt x="705" y="1217"/>
                      <a:pt x="752" y="1236"/>
                    </a:cubicBezTo>
                    <a:cubicBezTo>
                      <a:pt x="763" y="1239"/>
                      <a:pt x="749" y="1217"/>
                      <a:pt x="760" y="1220"/>
                    </a:cubicBezTo>
                    <a:cubicBezTo>
                      <a:pt x="780" y="1254"/>
                      <a:pt x="810" y="1209"/>
                      <a:pt x="840" y="1224"/>
                    </a:cubicBezTo>
                    <a:cubicBezTo>
                      <a:pt x="846" y="1210"/>
                      <a:pt x="826" y="1222"/>
                      <a:pt x="828" y="1212"/>
                    </a:cubicBezTo>
                    <a:cubicBezTo>
                      <a:pt x="835" y="1204"/>
                      <a:pt x="844" y="1209"/>
                      <a:pt x="848" y="1216"/>
                    </a:cubicBezTo>
                    <a:cubicBezTo>
                      <a:pt x="854" y="1214"/>
                      <a:pt x="849" y="1201"/>
                      <a:pt x="856" y="1200"/>
                    </a:cubicBezTo>
                    <a:cubicBezTo>
                      <a:pt x="858" y="1206"/>
                      <a:pt x="861" y="1207"/>
                      <a:pt x="856" y="1212"/>
                    </a:cubicBezTo>
                    <a:cubicBezTo>
                      <a:pt x="913" y="1208"/>
                      <a:pt x="953" y="1181"/>
                      <a:pt x="996" y="1164"/>
                    </a:cubicBezTo>
                    <a:cubicBezTo>
                      <a:pt x="1002" y="1173"/>
                      <a:pt x="1009" y="1180"/>
                      <a:pt x="1020" y="1184"/>
                    </a:cubicBezTo>
                    <a:cubicBezTo>
                      <a:pt x="1056" y="1180"/>
                      <a:pt x="1066" y="1150"/>
                      <a:pt x="1104" y="1148"/>
                    </a:cubicBezTo>
                    <a:cubicBezTo>
                      <a:pt x="1099" y="1181"/>
                      <a:pt x="1066" y="1187"/>
                      <a:pt x="1040" y="1200"/>
                    </a:cubicBezTo>
                    <a:cubicBezTo>
                      <a:pt x="1030" y="1219"/>
                      <a:pt x="980" y="1233"/>
                      <a:pt x="948" y="1244"/>
                    </a:cubicBezTo>
                    <a:cubicBezTo>
                      <a:pt x="943" y="1254"/>
                      <a:pt x="967" y="1254"/>
                      <a:pt x="952" y="1260"/>
                    </a:cubicBezTo>
                    <a:cubicBezTo>
                      <a:pt x="902" y="1248"/>
                      <a:pt x="827" y="1304"/>
                      <a:pt x="768" y="1276"/>
                    </a:cubicBezTo>
                    <a:cubicBezTo>
                      <a:pt x="765" y="1304"/>
                      <a:pt x="737" y="1283"/>
                      <a:pt x="712" y="1288"/>
                    </a:cubicBezTo>
                    <a:cubicBezTo>
                      <a:pt x="709" y="1310"/>
                      <a:pt x="688" y="1293"/>
                      <a:pt x="680" y="1304"/>
                    </a:cubicBezTo>
                    <a:cubicBezTo>
                      <a:pt x="680" y="1298"/>
                      <a:pt x="682" y="1295"/>
                      <a:pt x="684" y="1292"/>
                    </a:cubicBezTo>
                    <a:cubicBezTo>
                      <a:pt x="667" y="1297"/>
                      <a:pt x="643" y="1287"/>
                      <a:pt x="652" y="1304"/>
                    </a:cubicBezTo>
                    <a:cubicBezTo>
                      <a:pt x="630" y="1286"/>
                      <a:pt x="618" y="1305"/>
                      <a:pt x="592" y="1296"/>
                    </a:cubicBezTo>
                    <a:cubicBezTo>
                      <a:pt x="599" y="1292"/>
                      <a:pt x="612" y="1295"/>
                      <a:pt x="616" y="1288"/>
                    </a:cubicBezTo>
                    <a:cubicBezTo>
                      <a:pt x="597" y="1291"/>
                      <a:pt x="589" y="1283"/>
                      <a:pt x="576" y="1280"/>
                    </a:cubicBezTo>
                    <a:cubicBezTo>
                      <a:pt x="568" y="1281"/>
                      <a:pt x="575" y="1298"/>
                      <a:pt x="564" y="1296"/>
                    </a:cubicBezTo>
                    <a:cubicBezTo>
                      <a:pt x="561" y="1281"/>
                      <a:pt x="550" y="1296"/>
                      <a:pt x="544" y="1288"/>
                    </a:cubicBezTo>
                    <a:cubicBezTo>
                      <a:pt x="544" y="1282"/>
                      <a:pt x="554" y="1285"/>
                      <a:pt x="552" y="1276"/>
                    </a:cubicBezTo>
                    <a:cubicBezTo>
                      <a:pt x="543" y="1275"/>
                      <a:pt x="545" y="1262"/>
                      <a:pt x="532" y="1264"/>
                    </a:cubicBezTo>
                    <a:cubicBezTo>
                      <a:pt x="517" y="1265"/>
                      <a:pt x="513" y="1277"/>
                      <a:pt x="500" y="1280"/>
                    </a:cubicBezTo>
                    <a:cubicBezTo>
                      <a:pt x="495" y="1274"/>
                      <a:pt x="483" y="1275"/>
                      <a:pt x="484" y="1264"/>
                    </a:cubicBezTo>
                    <a:cubicBezTo>
                      <a:pt x="491" y="1271"/>
                      <a:pt x="502" y="1275"/>
                      <a:pt x="508" y="1264"/>
                    </a:cubicBezTo>
                    <a:cubicBezTo>
                      <a:pt x="478" y="1272"/>
                      <a:pt x="477" y="1229"/>
                      <a:pt x="448" y="1248"/>
                    </a:cubicBezTo>
                    <a:cubicBezTo>
                      <a:pt x="461" y="1246"/>
                      <a:pt x="466" y="1251"/>
                      <a:pt x="464" y="1264"/>
                    </a:cubicBezTo>
                    <a:cubicBezTo>
                      <a:pt x="415" y="1251"/>
                      <a:pt x="368" y="1235"/>
                      <a:pt x="336" y="1204"/>
                    </a:cubicBezTo>
                    <a:cubicBezTo>
                      <a:pt x="351" y="1193"/>
                      <a:pt x="338" y="1180"/>
                      <a:pt x="324" y="1176"/>
                    </a:cubicBezTo>
                    <a:cubicBezTo>
                      <a:pt x="318" y="1179"/>
                      <a:pt x="325" y="1196"/>
                      <a:pt x="312" y="1192"/>
                    </a:cubicBezTo>
                    <a:cubicBezTo>
                      <a:pt x="283" y="1176"/>
                      <a:pt x="253" y="1161"/>
                      <a:pt x="248" y="1120"/>
                    </a:cubicBezTo>
                    <a:cubicBezTo>
                      <a:pt x="235" y="1126"/>
                      <a:pt x="224" y="1120"/>
                      <a:pt x="216" y="1112"/>
                    </a:cubicBezTo>
                    <a:cubicBezTo>
                      <a:pt x="216" y="1106"/>
                      <a:pt x="240" y="1094"/>
                      <a:pt x="220" y="1092"/>
                    </a:cubicBezTo>
                    <a:cubicBezTo>
                      <a:pt x="214" y="1097"/>
                      <a:pt x="216" y="1109"/>
                      <a:pt x="200" y="1104"/>
                    </a:cubicBezTo>
                    <a:cubicBezTo>
                      <a:pt x="197" y="1091"/>
                      <a:pt x="206" y="1092"/>
                      <a:pt x="208" y="1084"/>
                    </a:cubicBezTo>
                    <a:cubicBezTo>
                      <a:pt x="199" y="1086"/>
                      <a:pt x="186" y="1093"/>
                      <a:pt x="184" y="1080"/>
                    </a:cubicBezTo>
                    <a:cubicBezTo>
                      <a:pt x="202" y="1077"/>
                      <a:pt x="170" y="1024"/>
                      <a:pt x="164" y="1044"/>
                    </a:cubicBezTo>
                    <a:cubicBezTo>
                      <a:pt x="170" y="1045"/>
                      <a:pt x="178" y="1060"/>
                      <a:pt x="176" y="1064"/>
                    </a:cubicBezTo>
                    <a:cubicBezTo>
                      <a:pt x="158" y="1061"/>
                      <a:pt x="170" y="1046"/>
                      <a:pt x="152" y="1040"/>
                    </a:cubicBezTo>
                    <a:cubicBezTo>
                      <a:pt x="155" y="1031"/>
                      <a:pt x="167" y="1031"/>
                      <a:pt x="168" y="1020"/>
                    </a:cubicBezTo>
                    <a:cubicBezTo>
                      <a:pt x="149" y="1025"/>
                      <a:pt x="150" y="1008"/>
                      <a:pt x="144" y="1000"/>
                    </a:cubicBezTo>
                    <a:cubicBezTo>
                      <a:pt x="132" y="991"/>
                      <a:pt x="129" y="1008"/>
                      <a:pt x="124" y="1000"/>
                    </a:cubicBezTo>
                    <a:cubicBezTo>
                      <a:pt x="136" y="971"/>
                      <a:pt x="104" y="954"/>
                      <a:pt x="104" y="924"/>
                    </a:cubicBezTo>
                    <a:cubicBezTo>
                      <a:pt x="111" y="922"/>
                      <a:pt x="121" y="936"/>
                      <a:pt x="124" y="924"/>
                    </a:cubicBezTo>
                    <a:cubicBezTo>
                      <a:pt x="113" y="916"/>
                      <a:pt x="133" y="920"/>
                      <a:pt x="132" y="916"/>
                    </a:cubicBezTo>
                    <a:cubicBezTo>
                      <a:pt x="120" y="906"/>
                      <a:pt x="113" y="927"/>
                      <a:pt x="92" y="920"/>
                    </a:cubicBezTo>
                    <a:cubicBezTo>
                      <a:pt x="86" y="888"/>
                      <a:pt x="52" y="868"/>
                      <a:pt x="68" y="836"/>
                    </a:cubicBezTo>
                    <a:cubicBezTo>
                      <a:pt x="47" y="830"/>
                      <a:pt x="33" y="772"/>
                      <a:pt x="44" y="748"/>
                    </a:cubicBezTo>
                    <a:cubicBezTo>
                      <a:pt x="42" y="753"/>
                      <a:pt x="39" y="756"/>
                      <a:pt x="32" y="756"/>
                    </a:cubicBezTo>
                    <a:cubicBezTo>
                      <a:pt x="27" y="751"/>
                      <a:pt x="24" y="724"/>
                      <a:pt x="32" y="720"/>
                    </a:cubicBezTo>
                    <a:cubicBezTo>
                      <a:pt x="38" y="718"/>
                      <a:pt x="42" y="736"/>
                      <a:pt x="44" y="724"/>
                    </a:cubicBezTo>
                    <a:cubicBezTo>
                      <a:pt x="21" y="715"/>
                      <a:pt x="24" y="687"/>
                      <a:pt x="20" y="668"/>
                    </a:cubicBezTo>
                    <a:cubicBezTo>
                      <a:pt x="44" y="659"/>
                      <a:pt x="53" y="680"/>
                      <a:pt x="68" y="660"/>
                    </a:cubicBezTo>
                    <a:cubicBezTo>
                      <a:pt x="46" y="655"/>
                      <a:pt x="33" y="664"/>
                      <a:pt x="16" y="652"/>
                    </a:cubicBezTo>
                    <a:cubicBezTo>
                      <a:pt x="16" y="643"/>
                      <a:pt x="16" y="633"/>
                      <a:pt x="16" y="624"/>
                    </a:cubicBezTo>
                    <a:cubicBezTo>
                      <a:pt x="23" y="623"/>
                      <a:pt x="29" y="621"/>
                      <a:pt x="32" y="616"/>
                    </a:cubicBezTo>
                    <a:cubicBezTo>
                      <a:pt x="4" y="626"/>
                      <a:pt x="27" y="584"/>
                      <a:pt x="0" y="592"/>
                    </a:cubicBezTo>
                    <a:cubicBezTo>
                      <a:pt x="0" y="591"/>
                      <a:pt x="0" y="589"/>
                      <a:pt x="0" y="588"/>
                    </a:cubicBezTo>
                    <a:close/>
                    <a:moveTo>
                      <a:pt x="52" y="456"/>
                    </a:moveTo>
                    <a:cubicBezTo>
                      <a:pt x="54" y="462"/>
                      <a:pt x="47" y="477"/>
                      <a:pt x="56" y="476"/>
                    </a:cubicBezTo>
                    <a:cubicBezTo>
                      <a:pt x="54" y="465"/>
                      <a:pt x="78" y="479"/>
                      <a:pt x="76" y="468"/>
                    </a:cubicBezTo>
                    <a:cubicBezTo>
                      <a:pt x="68" y="467"/>
                      <a:pt x="78" y="461"/>
                      <a:pt x="72" y="460"/>
                    </a:cubicBezTo>
                    <a:cubicBezTo>
                      <a:pt x="72" y="468"/>
                      <a:pt x="57" y="457"/>
                      <a:pt x="52" y="456"/>
                    </a:cubicBezTo>
                    <a:close/>
                    <a:moveTo>
                      <a:pt x="88" y="516"/>
                    </a:moveTo>
                    <a:cubicBezTo>
                      <a:pt x="98" y="517"/>
                      <a:pt x="89" y="530"/>
                      <a:pt x="88" y="532"/>
                    </a:cubicBezTo>
                    <a:cubicBezTo>
                      <a:pt x="104" y="533"/>
                      <a:pt x="98" y="514"/>
                      <a:pt x="96" y="508"/>
                    </a:cubicBezTo>
                    <a:cubicBezTo>
                      <a:pt x="96" y="513"/>
                      <a:pt x="89" y="512"/>
                      <a:pt x="88" y="516"/>
                    </a:cubicBezTo>
                    <a:close/>
                    <a:moveTo>
                      <a:pt x="84" y="536"/>
                    </a:moveTo>
                    <a:cubicBezTo>
                      <a:pt x="82" y="529"/>
                      <a:pt x="89" y="512"/>
                      <a:pt x="80" y="512"/>
                    </a:cubicBezTo>
                    <a:cubicBezTo>
                      <a:pt x="77" y="521"/>
                      <a:pt x="65" y="537"/>
                      <a:pt x="84" y="536"/>
                    </a:cubicBezTo>
                    <a:close/>
                    <a:moveTo>
                      <a:pt x="64" y="640"/>
                    </a:moveTo>
                    <a:cubicBezTo>
                      <a:pt x="56" y="638"/>
                      <a:pt x="53" y="630"/>
                      <a:pt x="40" y="632"/>
                    </a:cubicBezTo>
                    <a:cubicBezTo>
                      <a:pt x="42" y="639"/>
                      <a:pt x="42" y="649"/>
                      <a:pt x="48" y="652"/>
                    </a:cubicBezTo>
                    <a:cubicBezTo>
                      <a:pt x="48" y="636"/>
                      <a:pt x="72" y="647"/>
                      <a:pt x="64" y="640"/>
                    </a:cubicBezTo>
                    <a:close/>
                    <a:moveTo>
                      <a:pt x="40" y="684"/>
                    </a:moveTo>
                    <a:cubicBezTo>
                      <a:pt x="41" y="695"/>
                      <a:pt x="53" y="695"/>
                      <a:pt x="56" y="704"/>
                    </a:cubicBezTo>
                    <a:cubicBezTo>
                      <a:pt x="55" y="693"/>
                      <a:pt x="82" y="709"/>
                      <a:pt x="76" y="692"/>
                    </a:cubicBezTo>
                    <a:cubicBezTo>
                      <a:pt x="45" y="696"/>
                      <a:pt x="65" y="682"/>
                      <a:pt x="64" y="680"/>
                    </a:cubicBezTo>
                    <a:cubicBezTo>
                      <a:pt x="52" y="686"/>
                      <a:pt x="50" y="677"/>
                      <a:pt x="40" y="684"/>
                    </a:cubicBezTo>
                    <a:close/>
                    <a:moveTo>
                      <a:pt x="68" y="780"/>
                    </a:moveTo>
                    <a:cubicBezTo>
                      <a:pt x="74" y="780"/>
                      <a:pt x="77" y="778"/>
                      <a:pt x="80" y="776"/>
                    </a:cubicBezTo>
                    <a:cubicBezTo>
                      <a:pt x="80" y="773"/>
                      <a:pt x="80" y="771"/>
                      <a:pt x="80" y="768"/>
                    </a:cubicBezTo>
                    <a:cubicBezTo>
                      <a:pt x="73" y="772"/>
                      <a:pt x="67" y="756"/>
                      <a:pt x="64" y="768"/>
                    </a:cubicBezTo>
                    <a:cubicBezTo>
                      <a:pt x="69" y="769"/>
                      <a:pt x="68" y="774"/>
                      <a:pt x="68" y="780"/>
                    </a:cubicBezTo>
                    <a:close/>
                    <a:moveTo>
                      <a:pt x="92" y="844"/>
                    </a:moveTo>
                    <a:cubicBezTo>
                      <a:pt x="99" y="836"/>
                      <a:pt x="92" y="834"/>
                      <a:pt x="92" y="824"/>
                    </a:cubicBezTo>
                    <a:cubicBezTo>
                      <a:pt x="86" y="825"/>
                      <a:pt x="77" y="823"/>
                      <a:pt x="76" y="828"/>
                    </a:cubicBezTo>
                    <a:cubicBezTo>
                      <a:pt x="91" y="824"/>
                      <a:pt x="84" y="841"/>
                      <a:pt x="92" y="844"/>
                    </a:cubicBezTo>
                    <a:close/>
                    <a:moveTo>
                      <a:pt x="172" y="1008"/>
                    </a:moveTo>
                    <a:cubicBezTo>
                      <a:pt x="178" y="1008"/>
                      <a:pt x="181" y="1010"/>
                      <a:pt x="184" y="1012"/>
                    </a:cubicBezTo>
                    <a:cubicBezTo>
                      <a:pt x="185" y="1002"/>
                      <a:pt x="185" y="993"/>
                      <a:pt x="176" y="992"/>
                    </a:cubicBezTo>
                    <a:cubicBezTo>
                      <a:pt x="177" y="1000"/>
                      <a:pt x="171" y="1001"/>
                      <a:pt x="172" y="1008"/>
                    </a:cubicBezTo>
                    <a:close/>
                    <a:moveTo>
                      <a:pt x="444" y="1144"/>
                    </a:moveTo>
                    <a:cubicBezTo>
                      <a:pt x="415" y="1142"/>
                      <a:pt x="393" y="1095"/>
                      <a:pt x="368" y="1116"/>
                    </a:cubicBezTo>
                    <a:cubicBezTo>
                      <a:pt x="377" y="1115"/>
                      <a:pt x="383" y="1117"/>
                      <a:pt x="384" y="1124"/>
                    </a:cubicBezTo>
                    <a:cubicBezTo>
                      <a:pt x="378" y="1118"/>
                      <a:pt x="366" y="1120"/>
                      <a:pt x="368" y="1132"/>
                    </a:cubicBezTo>
                    <a:cubicBezTo>
                      <a:pt x="394" y="1126"/>
                      <a:pt x="387" y="1153"/>
                      <a:pt x="412" y="1148"/>
                    </a:cubicBezTo>
                    <a:cubicBezTo>
                      <a:pt x="415" y="1134"/>
                      <a:pt x="397" y="1141"/>
                      <a:pt x="396" y="1132"/>
                    </a:cubicBezTo>
                    <a:cubicBezTo>
                      <a:pt x="412" y="1127"/>
                      <a:pt x="433" y="1160"/>
                      <a:pt x="444" y="1144"/>
                    </a:cubicBezTo>
                    <a:close/>
                    <a:moveTo>
                      <a:pt x="292" y="1156"/>
                    </a:moveTo>
                    <a:cubicBezTo>
                      <a:pt x="286" y="1152"/>
                      <a:pt x="274" y="1132"/>
                      <a:pt x="264" y="1144"/>
                    </a:cubicBezTo>
                    <a:cubicBezTo>
                      <a:pt x="275" y="1143"/>
                      <a:pt x="285" y="1165"/>
                      <a:pt x="292" y="1156"/>
                    </a:cubicBezTo>
                    <a:close/>
                    <a:moveTo>
                      <a:pt x="528" y="1208"/>
                    </a:moveTo>
                    <a:cubicBezTo>
                      <a:pt x="561" y="1225"/>
                      <a:pt x="589" y="1200"/>
                      <a:pt x="604" y="1228"/>
                    </a:cubicBezTo>
                    <a:cubicBezTo>
                      <a:pt x="609" y="1228"/>
                      <a:pt x="615" y="1228"/>
                      <a:pt x="620" y="1228"/>
                    </a:cubicBezTo>
                    <a:cubicBezTo>
                      <a:pt x="617" y="1217"/>
                      <a:pt x="626" y="1218"/>
                      <a:pt x="624" y="1208"/>
                    </a:cubicBezTo>
                    <a:cubicBezTo>
                      <a:pt x="613" y="1208"/>
                      <a:pt x="603" y="1208"/>
                      <a:pt x="592" y="1208"/>
                    </a:cubicBezTo>
                    <a:cubicBezTo>
                      <a:pt x="594" y="1200"/>
                      <a:pt x="604" y="1200"/>
                      <a:pt x="596" y="1192"/>
                    </a:cubicBezTo>
                    <a:cubicBezTo>
                      <a:pt x="579" y="1197"/>
                      <a:pt x="549" y="1169"/>
                      <a:pt x="528" y="1188"/>
                    </a:cubicBezTo>
                    <a:cubicBezTo>
                      <a:pt x="527" y="1176"/>
                      <a:pt x="513" y="1177"/>
                      <a:pt x="512" y="1164"/>
                    </a:cubicBezTo>
                    <a:cubicBezTo>
                      <a:pt x="497" y="1160"/>
                      <a:pt x="501" y="1174"/>
                      <a:pt x="488" y="1172"/>
                    </a:cubicBezTo>
                    <a:cubicBezTo>
                      <a:pt x="493" y="1154"/>
                      <a:pt x="461" y="1152"/>
                      <a:pt x="456" y="1156"/>
                    </a:cubicBezTo>
                    <a:cubicBezTo>
                      <a:pt x="458" y="1164"/>
                      <a:pt x="486" y="1168"/>
                      <a:pt x="476" y="1176"/>
                    </a:cubicBezTo>
                    <a:cubicBezTo>
                      <a:pt x="465" y="1173"/>
                      <a:pt x="460" y="1163"/>
                      <a:pt x="444" y="1164"/>
                    </a:cubicBezTo>
                    <a:cubicBezTo>
                      <a:pt x="454" y="1195"/>
                      <a:pt x="491" y="1189"/>
                      <a:pt x="508" y="1204"/>
                    </a:cubicBezTo>
                    <a:cubicBezTo>
                      <a:pt x="523" y="1196"/>
                      <a:pt x="507" y="1184"/>
                      <a:pt x="512" y="1180"/>
                    </a:cubicBezTo>
                    <a:cubicBezTo>
                      <a:pt x="525" y="1182"/>
                      <a:pt x="535" y="1199"/>
                      <a:pt x="528" y="1208"/>
                    </a:cubicBezTo>
                    <a:close/>
                    <a:moveTo>
                      <a:pt x="944" y="1204"/>
                    </a:moveTo>
                    <a:cubicBezTo>
                      <a:pt x="947" y="1219"/>
                      <a:pt x="925" y="1209"/>
                      <a:pt x="928" y="1224"/>
                    </a:cubicBezTo>
                    <a:cubicBezTo>
                      <a:pt x="965" y="1223"/>
                      <a:pt x="970" y="1215"/>
                      <a:pt x="1000" y="1200"/>
                    </a:cubicBezTo>
                    <a:cubicBezTo>
                      <a:pt x="996" y="1196"/>
                      <a:pt x="978" y="1185"/>
                      <a:pt x="972" y="1196"/>
                    </a:cubicBezTo>
                    <a:cubicBezTo>
                      <a:pt x="989" y="1197"/>
                      <a:pt x="962" y="1202"/>
                      <a:pt x="968" y="1208"/>
                    </a:cubicBezTo>
                    <a:cubicBezTo>
                      <a:pt x="968" y="1199"/>
                      <a:pt x="951" y="1206"/>
                      <a:pt x="944" y="1204"/>
                    </a:cubicBezTo>
                    <a:close/>
                    <a:moveTo>
                      <a:pt x="892" y="1236"/>
                    </a:moveTo>
                    <a:cubicBezTo>
                      <a:pt x="906" y="1236"/>
                      <a:pt x="920" y="1237"/>
                      <a:pt x="924" y="1228"/>
                    </a:cubicBezTo>
                    <a:cubicBezTo>
                      <a:pt x="916" y="1221"/>
                      <a:pt x="891" y="1221"/>
                      <a:pt x="892" y="1236"/>
                    </a:cubicBezTo>
                    <a:close/>
                    <a:moveTo>
                      <a:pt x="796" y="1256"/>
                    </a:moveTo>
                    <a:cubicBezTo>
                      <a:pt x="852" y="1265"/>
                      <a:pt x="849" y="1236"/>
                      <a:pt x="796" y="1256"/>
                    </a:cubicBezTo>
                    <a:close/>
                    <a:moveTo>
                      <a:pt x="756" y="1264"/>
                    </a:moveTo>
                    <a:cubicBezTo>
                      <a:pt x="767" y="1264"/>
                      <a:pt x="777" y="1264"/>
                      <a:pt x="788" y="1264"/>
                    </a:cubicBezTo>
                    <a:cubicBezTo>
                      <a:pt x="787" y="1250"/>
                      <a:pt x="755" y="1247"/>
                      <a:pt x="756" y="1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6" name="Freeform 201"/>
              <p:cNvSpPr>
                <a:spLocks noEditPoints="1"/>
              </p:cNvSpPr>
              <p:nvPr/>
            </p:nvSpPr>
            <p:spPr bwMode="auto">
              <a:xfrm>
                <a:off x="7642225" y="1893888"/>
                <a:ext cx="754063" cy="544513"/>
              </a:xfrm>
              <a:custGeom>
                <a:avLst/>
                <a:gdLst>
                  <a:gd name="T0" fmla="*/ 668 w 748"/>
                  <a:gd name="T1" fmla="*/ 216 h 541"/>
                  <a:gd name="T2" fmla="*/ 672 w 748"/>
                  <a:gd name="T3" fmla="*/ 272 h 541"/>
                  <a:gd name="T4" fmla="*/ 620 w 748"/>
                  <a:gd name="T5" fmla="*/ 312 h 541"/>
                  <a:gd name="T6" fmla="*/ 604 w 748"/>
                  <a:gd name="T7" fmla="*/ 360 h 541"/>
                  <a:gd name="T8" fmla="*/ 476 w 748"/>
                  <a:gd name="T9" fmla="*/ 472 h 541"/>
                  <a:gd name="T10" fmla="*/ 420 w 748"/>
                  <a:gd name="T11" fmla="*/ 484 h 541"/>
                  <a:gd name="T12" fmla="*/ 408 w 748"/>
                  <a:gd name="T13" fmla="*/ 476 h 541"/>
                  <a:gd name="T14" fmla="*/ 400 w 748"/>
                  <a:gd name="T15" fmla="*/ 460 h 541"/>
                  <a:gd name="T16" fmla="*/ 412 w 748"/>
                  <a:gd name="T17" fmla="*/ 444 h 541"/>
                  <a:gd name="T18" fmla="*/ 480 w 748"/>
                  <a:gd name="T19" fmla="*/ 408 h 541"/>
                  <a:gd name="T20" fmla="*/ 508 w 748"/>
                  <a:gd name="T21" fmla="*/ 372 h 541"/>
                  <a:gd name="T22" fmla="*/ 520 w 748"/>
                  <a:gd name="T23" fmla="*/ 388 h 541"/>
                  <a:gd name="T24" fmla="*/ 520 w 748"/>
                  <a:gd name="T25" fmla="*/ 372 h 541"/>
                  <a:gd name="T26" fmla="*/ 516 w 748"/>
                  <a:gd name="T27" fmla="*/ 344 h 541"/>
                  <a:gd name="T28" fmla="*/ 320 w 748"/>
                  <a:gd name="T29" fmla="*/ 468 h 541"/>
                  <a:gd name="T30" fmla="*/ 272 w 748"/>
                  <a:gd name="T31" fmla="*/ 488 h 541"/>
                  <a:gd name="T32" fmla="*/ 228 w 748"/>
                  <a:gd name="T33" fmla="*/ 504 h 541"/>
                  <a:gd name="T34" fmla="*/ 112 w 748"/>
                  <a:gd name="T35" fmla="*/ 524 h 541"/>
                  <a:gd name="T36" fmla="*/ 60 w 748"/>
                  <a:gd name="T37" fmla="*/ 532 h 541"/>
                  <a:gd name="T38" fmla="*/ 44 w 748"/>
                  <a:gd name="T39" fmla="*/ 536 h 541"/>
                  <a:gd name="T40" fmla="*/ 0 w 748"/>
                  <a:gd name="T41" fmla="*/ 520 h 541"/>
                  <a:gd name="T42" fmla="*/ 396 w 748"/>
                  <a:gd name="T43" fmla="*/ 420 h 541"/>
                  <a:gd name="T44" fmla="*/ 572 w 748"/>
                  <a:gd name="T45" fmla="*/ 244 h 541"/>
                  <a:gd name="T46" fmla="*/ 596 w 748"/>
                  <a:gd name="T47" fmla="*/ 204 h 541"/>
                  <a:gd name="T48" fmla="*/ 644 w 748"/>
                  <a:gd name="T49" fmla="*/ 112 h 541"/>
                  <a:gd name="T50" fmla="*/ 588 w 748"/>
                  <a:gd name="T51" fmla="*/ 232 h 541"/>
                  <a:gd name="T52" fmla="*/ 532 w 748"/>
                  <a:gd name="T53" fmla="*/ 312 h 541"/>
                  <a:gd name="T54" fmla="*/ 556 w 748"/>
                  <a:gd name="T55" fmla="*/ 324 h 541"/>
                  <a:gd name="T56" fmla="*/ 608 w 748"/>
                  <a:gd name="T57" fmla="*/ 268 h 541"/>
                  <a:gd name="T58" fmla="*/ 632 w 748"/>
                  <a:gd name="T59" fmla="*/ 216 h 541"/>
                  <a:gd name="T60" fmla="*/ 636 w 748"/>
                  <a:gd name="T61" fmla="*/ 192 h 541"/>
                  <a:gd name="T62" fmla="*/ 656 w 748"/>
                  <a:gd name="T63" fmla="*/ 144 h 541"/>
                  <a:gd name="T64" fmla="*/ 732 w 748"/>
                  <a:gd name="T65" fmla="*/ 0 h 541"/>
                  <a:gd name="T66" fmla="*/ 736 w 748"/>
                  <a:gd name="T67" fmla="*/ 128 h 541"/>
                  <a:gd name="T68" fmla="*/ 704 w 748"/>
                  <a:gd name="T69" fmla="*/ 216 h 541"/>
                  <a:gd name="T70" fmla="*/ 544 w 748"/>
                  <a:gd name="T71" fmla="*/ 344 h 541"/>
                  <a:gd name="T72" fmla="*/ 528 w 748"/>
                  <a:gd name="T73" fmla="*/ 340 h 541"/>
                  <a:gd name="T74" fmla="*/ 656 w 748"/>
                  <a:gd name="T75" fmla="*/ 224 h 541"/>
                  <a:gd name="T76" fmla="*/ 640 w 748"/>
                  <a:gd name="T77" fmla="*/ 220 h 541"/>
                  <a:gd name="T78" fmla="*/ 632 w 748"/>
                  <a:gd name="T79" fmla="*/ 240 h 541"/>
                  <a:gd name="T80" fmla="*/ 628 w 748"/>
                  <a:gd name="T81" fmla="*/ 280 h 541"/>
                  <a:gd name="T82" fmla="*/ 604 w 748"/>
                  <a:gd name="T83" fmla="*/ 276 h 541"/>
                  <a:gd name="T84" fmla="*/ 624 w 748"/>
                  <a:gd name="T85" fmla="*/ 288 h 541"/>
                  <a:gd name="T86" fmla="*/ 628 w 748"/>
                  <a:gd name="T87" fmla="*/ 280 h 541"/>
                  <a:gd name="T88" fmla="*/ 580 w 748"/>
                  <a:gd name="T89" fmla="*/ 328 h 541"/>
                  <a:gd name="T90" fmla="*/ 584 w 748"/>
                  <a:gd name="T91" fmla="*/ 308 h 541"/>
                  <a:gd name="T92" fmla="*/ 516 w 748"/>
                  <a:gd name="T93" fmla="*/ 412 h 541"/>
                  <a:gd name="T94" fmla="*/ 516 w 748"/>
                  <a:gd name="T95" fmla="*/ 412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8" h="541">
                    <a:moveTo>
                      <a:pt x="704" y="216"/>
                    </a:moveTo>
                    <a:cubicBezTo>
                      <a:pt x="688" y="210"/>
                      <a:pt x="688" y="224"/>
                      <a:pt x="668" y="216"/>
                    </a:cubicBezTo>
                    <a:cubicBezTo>
                      <a:pt x="694" y="227"/>
                      <a:pt x="667" y="256"/>
                      <a:pt x="660" y="264"/>
                    </a:cubicBezTo>
                    <a:cubicBezTo>
                      <a:pt x="663" y="268"/>
                      <a:pt x="667" y="270"/>
                      <a:pt x="672" y="272"/>
                    </a:cubicBezTo>
                    <a:cubicBezTo>
                      <a:pt x="666" y="280"/>
                      <a:pt x="658" y="268"/>
                      <a:pt x="648" y="276"/>
                    </a:cubicBezTo>
                    <a:cubicBezTo>
                      <a:pt x="652" y="290"/>
                      <a:pt x="631" y="327"/>
                      <a:pt x="620" y="312"/>
                    </a:cubicBezTo>
                    <a:cubicBezTo>
                      <a:pt x="607" y="318"/>
                      <a:pt x="628" y="322"/>
                      <a:pt x="624" y="332"/>
                    </a:cubicBezTo>
                    <a:cubicBezTo>
                      <a:pt x="612" y="336"/>
                      <a:pt x="603" y="343"/>
                      <a:pt x="604" y="360"/>
                    </a:cubicBezTo>
                    <a:cubicBezTo>
                      <a:pt x="564" y="375"/>
                      <a:pt x="566" y="411"/>
                      <a:pt x="524" y="420"/>
                    </a:cubicBezTo>
                    <a:cubicBezTo>
                      <a:pt x="530" y="445"/>
                      <a:pt x="490" y="454"/>
                      <a:pt x="476" y="472"/>
                    </a:cubicBezTo>
                    <a:cubicBezTo>
                      <a:pt x="467" y="467"/>
                      <a:pt x="457" y="464"/>
                      <a:pt x="452" y="456"/>
                    </a:cubicBezTo>
                    <a:cubicBezTo>
                      <a:pt x="447" y="479"/>
                      <a:pt x="422" y="458"/>
                      <a:pt x="420" y="484"/>
                    </a:cubicBezTo>
                    <a:cubicBezTo>
                      <a:pt x="405" y="479"/>
                      <a:pt x="398" y="486"/>
                      <a:pt x="380" y="480"/>
                    </a:cubicBezTo>
                    <a:cubicBezTo>
                      <a:pt x="382" y="466"/>
                      <a:pt x="399" y="474"/>
                      <a:pt x="408" y="476"/>
                    </a:cubicBezTo>
                    <a:cubicBezTo>
                      <a:pt x="410" y="467"/>
                      <a:pt x="402" y="468"/>
                      <a:pt x="396" y="468"/>
                    </a:cubicBezTo>
                    <a:cubicBezTo>
                      <a:pt x="398" y="464"/>
                      <a:pt x="407" y="462"/>
                      <a:pt x="400" y="460"/>
                    </a:cubicBezTo>
                    <a:cubicBezTo>
                      <a:pt x="401" y="451"/>
                      <a:pt x="411" y="465"/>
                      <a:pt x="416" y="464"/>
                    </a:cubicBezTo>
                    <a:cubicBezTo>
                      <a:pt x="419" y="453"/>
                      <a:pt x="410" y="454"/>
                      <a:pt x="412" y="444"/>
                    </a:cubicBezTo>
                    <a:cubicBezTo>
                      <a:pt x="429" y="450"/>
                      <a:pt x="463" y="421"/>
                      <a:pt x="460" y="408"/>
                    </a:cubicBezTo>
                    <a:cubicBezTo>
                      <a:pt x="463" y="396"/>
                      <a:pt x="470" y="413"/>
                      <a:pt x="480" y="408"/>
                    </a:cubicBezTo>
                    <a:cubicBezTo>
                      <a:pt x="479" y="403"/>
                      <a:pt x="473" y="405"/>
                      <a:pt x="468" y="404"/>
                    </a:cubicBezTo>
                    <a:cubicBezTo>
                      <a:pt x="475" y="387"/>
                      <a:pt x="494" y="398"/>
                      <a:pt x="508" y="372"/>
                    </a:cubicBezTo>
                    <a:cubicBezTo>
                      <a:pt x="519" y="369"/>
                      <a:pt x="518" y="378"/>
                      <a:pt x="528" y="376"/>
                    </a:cubicBezTo>
                    <a:cubicBezTo>
                      <a:pt x="529" y="384"/>
                      <a:pt x="527" y="389"/>
                      <a:pt x="520" y="388"/>
                    </a:cubicBezTo>
                    <a:cubicBezTo>
                      <a:pt x="522" y="401"/>
                      <a:pt x="537" y="392"/>
                      <a:pt x="540" y="384"/>
                    </a:cubicBezTo>
                    <a:cubicBezTo>
                      <a:pt x="534" y="379"/>
                      <a:pt x="530" y="372"/>
                      <a:pt x="520" y="372"/>
                    </a:cubicBezTo>
                    <a:cubicBezTo>
                      <a:pt x="522" y="362"/>
                      <a:pt x="525" y="353"/>
                      <a:pt x="536" y="352"/>
                    </a:cubicBezTo>
                    <a:cubicBezTo>
                      <a:pt x="531" y="343"/>
                      <a:pt x="520" y="358"/>
                      <a:pt x="516" y="344"/>
                    </a:cubicBezTo>
                    <a:cubicBezTo>
                      <a:pt x="522" y="338"/>
                      <a:pt x="530" y="334"/>
                      <a:pt x="532" y="324"/>
                    </a:cubicBezTo>
                    <a:cubicBezTo>
                      <a:pt x="450" y="376"/>
                      <a:pt x="419" y="432"/>
                      <a:pt x="320" y="468"/>
                    </a:cubicBezTo>
                    <a:cubicBezTo>
                      <a:pt x="344" y="474"/>
                      <a:pt x="285" y="500"/>
                      <a:pt x="296" y="480"/>
                    </a:cubicBezTo>
                    <a:cubicBezTo>
                      <a:pt x="284" y="479"/>
                      <a:pt x="284" y="489"/>
                      <a:pt x="272" y="488"/>
                    </a:cubicBezTo>
                    <a:cubicBezTo>
                      <a:pt x="273" y="493"/>
                      <a:pt x="279" y="491"/>
                      <a:pt x="284" y="492"/>
                    </a:cubicBezTo>
                    <a:cubicBezTo>
                      <a:pt x="272" y="495"/>
                      <a:pt x="241" y="519"/>
                      <a:pt x="228" y="504"/>
                    </a:cubicBezTo>
                    <a:cubicBezTo>
                      <a:pt x="213" y="527"/>
                      <a:pt x="129" y="509"/>
                      <a:pt x="140" y="524"/>
                    </a:cubicBezTo>
                    <a:cubicBezTo>
                      <a:pt x="136" y="534"/>
                      <a:pt x="125" y="518"/>
                      <a:pt x="112" y="524"/>
                    </a:cubicBezTo>
                    <a:cubicBezTo>
                      <a:pt x="128" y="541"/>
                      <a:pt x="104" y="524"/>
                      <a:pt x="92" y="524"/>
                    </a:cubicBezTo>
                    <a:cubicBezTo>
                      <a:pt x="91" y="534"/>
                      <a:pt x="72" y="538"/>
                      <a:pt x="60" y="532"/>
                    </a:cubicBezTo>
                    <a:cubicBezTo>
                      <a:pt x="61" y="524"/>
                      <a:pt x="71" y="538"/>
                      <a:pt x="76" y="528"/>
                    </a:cubicBezTo>
                    <a:cubicBezTo>
                      <a:pt x="73" y="522"/>
                      <a:pt x="36" y="517"/>
                      <a:pt x="44" y="536"/>
                    </a:cubicBezTo>
                    <a:cubicBezTo>
                      <a:pt x="37" y="536"/>
                      <a:pt x="31" y="536"/>
                      <a:pt x="24" y="536"/>
                    </a:cubicBezTo>
                    <a:cubicBezTo>
                      <a:pt x="40" y="519"/>
                      <a:pt x="6" y="528"/>
                      <a:pt x="0" y="520"/>
                    </a:cubicBezTo>
                    <a:cubicBezTo>
                      <a:pt x="24" y="488"/>
                      <a:pt x="97" y="523"/>
                      <a:pt x="116" y="504"/>
                    </a:cubicBezTo>
                    <a:cubicBezTo>
                      <a:pt x="223" y="509"/>
                      <a:pt x="323" y="450"/>
                      <a:pt x="396" y="420"/>
                    </a:cubicBezTo>
                    <a:cubicBezTo>
                      <a:pt x="423" y="398"/>
                      <a:pt x="432" y="370"/>
                      <a:pt x="472" y="356"/>
                    </a:cubicBezTo>
                    <a:cubicBezTo>
                      <a:pt x="510" y="323"/>
                      <a:pt x="525" y="268"/>
                      <a:pt x="572" y="244"/>
                    </a:cubicBezTo>
                    <a:cubicBezTo>
                      <a:pt x="560" y="234"/>
                      <a:pt x="570" y="219"/>
                      <a:pt x="584" y="228"/>
                    </a:cubicBezTo>
                    <a:cubicBezTo>
                      <a:pt x="579" y="211"/>
                      <a:pt x="582" y="209"/>
                      <a:pt x="596" y="204"/>
                    </a:cubicBezTo>
                    <a:cubicBezTo>
                      <a:pt x="593" y="200"/>
                      <a:pt x="587" y="200"/>
                      <a:pt x="588" y="192"/>
                    </a:cubicBezTo>
                    <a:cubicBezTo>
                      <a:pt x="617" y="176"/>
                      <a:pt x="612" y="126"/>
                      <a:pt x="644" y="112"/>
                    </a:cubicBezTo>
                    <a:cubicBezTo>
                      <a:pt x="646" y="116"/>
                      <a:pt x="648" y="119"/>
                      <a:pt x="652" y="120"/>
                    </a:cubicBezTo>
                    <a:cubicBezTo>
                      <a:pt x="628" y="159"/>
                      <a:pt x="621" y="210"/>
                      <a:pt x="588" y="232"/>
                    </a:cubicBezTo>
                    <a:cubicBezTo>
                      <a:pt x="587" y="239"/>
                      <a:pt x="593" y="240"/>
                      <a:pt x="592" y="248"/>
                    </a:cubicBezTo>
                    <a:cubicBezTo>
                      <a:pt x="563" y="260"/>
                      <a:pt x="557" y="296"/>
                      <a:pt x="532" y="312"/>
                    </a:cubicBezTo>
                    <a:cubicBezTo>
                      <a:pt x="530" y="322"/>
                      <a:pt x="550" y="310"/>
                      <a:pt x="544" y="324"/>
                    </a:cubicBezTo>
                    <a:cubicBezTo>
                      <a:pt x="545" y="313"/>
                      <a:pt x="556" y="324"/>
                      <a:pt x="556" y="324"/>
                    </a:cubicBezTo>
                    <a:cubicBezTo>
                      <a:pt x="575" y="316"/>
                      <a:pt x="575" y="285"/>
                      <a:pt x="600" y="280"/>
                    </a:cubicBezTo>
                    <a:cubicBezTo>
                      <a:pt x="594" y="274"/>
                      <a:pt x="594" y="265"/>
                      <a:pt x="608" y="268"/>
                    </a:cubicBezTo>
                    <a:cubicBezTo>
                      <a:pt x="613" y="255"/>
                      <a:pt x="595" y="265"/>
                      <a:pt x="600" y="252"/>
                    </a:cubicBezTo>
                    <a:cubicBezTo>
                      <a:pt x="629" y="250"/>
                      <a:pt x="609" y="224"/>
                      <a:pt x="632" y="216"/>
                    </a:cubicBezTo>
                    <a:cubicBezTo>
                      <a:pt x="631" y="211"/>
                      <a:pt x="625" y="213"/>
                      <a:pt x="620" y="212"/>
                    </a:cubicBezTo>
                    <a:cubicBezTo>
                      <a:pt x="626" y="206"/>
                      <a:pt x="621" y="189"/>
                      <a:pt x="636" y="192"/>
                    </a:cubicBezTo>
                    <a:cubicBezTo>
                      <a:pt x="631" y="198"/>
                      <a:pt x="631" y="202"/>
                      <a:pt x="636" y="208"/>
                    </a:cubicBezTo>
                    <a:cubicBezTo>
                      <a:pt x="652" y="190"/>
                      <a:pt x="655" y="169"/>
                      <a:pt x="656" y="144"/>
                    </a:cubicBezTo>
                    <a:cubicBezTo>
                      <a:pt x="695" y="120"/>
                      <a:pt x="638" y="32"/>
                      <a:pt x="716" y="52"/>
                    </a:cubicBezTo>
                    <a:cubicBezTo>
                      <a:pt x="726" y="36"/>
                      <a:pt x="733" y="5"/>
                      <a:pt x="732" y="0"/>
                    </a:cubicBezTo>
                    <a:cubicBezTo>
                      <a:pt x="748" y="22"/>
                      <a:pt x="726" y="45"/>
                      <a:pt x="744" y="76"/>
                    </a:cubicBezTo>
                    <a:cubicBezTo>
                      <a:pt x="738" y="79"/>
                      <a:pt x="730" y="116"/>
                      <a:pt x="736" y="128"/>
                    </a:cubicBezTo>
                    <a:cubicBezTo>
                      <a:pt x="717" y="137"/>
                      <a:pt x="723" y="171"/>
                      <a:pt x="696" y="172"/>
                    </a:cubicBezTo>
                    <a:cubicBezTo>
                      <a:pt x="713" y="185"/>
                      <a:pt x="686" y="202"/>
                      <a:pt x="704" y="216"/>
                    </a:cubicBezTo>
                    <a:close/>
                    <a:moveTo>
                      <a:pt x="528" y="340"/>
                    </a:moveTo>
                    <a:cubicBezTo>
                      <a:pt x="536" y="339"/>
                      <a:pt x="537" y="345"/>
                      <a:pt x="544" y="344"/>
                    </a:cubicBezTo>
                    <a:cubicBezTo>
                      <a:pt x="544" y="338"/>
                      <a:pt x="546" y="335"/>
                      <a:pt x="548" y="332"/>
                    </a:cubicBezTo>
                    <a:cubicBezTo>
                      <a:pt x="538" y="331"/>
                      <a:pt x="529" y="331"/>
                      <a:pt x="528" y="340"/>
                    </a:cubicBezTo>
                    <a:close/>
                    <a:moveTo>
                      <a:pt x="640" y="220"/>
                    </a:moveTo>
                    <a:cubicBezTo>
                      <a:pt x="645" y="221"/>
                      <a:pt x="648" y="226"/>
                      <a:pt x="656" y="224"/>
                    </a:cubicBezTo>
                    <a:cubicBezTo>
                      <a:pt x="649" y="211"/>
                      <a:pt x="676" y="210"/>
                      <a:pt x="668" y="200"/>
                    </a:cubicBezTo>
                    <a:cubicBezTo>
                      <a:pt x="658" y="206"/>
                      <a:pt x="645" y="209"/>
                      <a:pt x="640" y="220"/>
                    </a:cubicBezTo>
                    <a:close/>
                    <a:moveTo>
                      <a:pt x="652" y="240"/>
                    </a:moveTo>
                    <a:cubicBezTo>
                      <a:pt x="640" y="243"/>
                      <a:pt x="644" y="243"/>
                      <a:pt x="632" y="240"/>
                    </a:cubicBezTo>
                    <a:cubicBezTo>
                      <a:pt x="629" y="257"/>
                      <a:pt x="652" y="252"/>
                      <a:pt x="652" y="240"/>
                    </a:cubicBezTo>
                    <a:close/>
                    <a:moveTo>
                      <a:pt x="628" y="280"/>
                    </a:moveTo>
                    <a:cubicBezTo>
                      <a:pt x="628" y="273"/>
                      <a:pt x="629" y="268"/>
                      <a:pt x="632" y="264"/>
                    </a:cubicBezTo>
                    <a:cubicBezTo>
                      <a:pt x="622" y="267"/>
                      <a:pt x="609" y="268"/>
                      <a:pt x="604" y="276"/>
                    </a:cubicBezTo>
                    <a:cubicBezTo>
                      <a:pt x="609" y="277"/>
                      <a:pt x="606" y="280"/>
                      <a:pt x="604" y="284"/>
                    </a:cubicBezTo>
                    <a:cubicBezTo>
                      <a:pt x="610" y="284"/>
                      <a:pt x="620" y="299"/>
                      <a:pt x="624" y="288"/>
                    </a:cubicBezTo>
                    <a:cubicBezTo>
                      <a:pt x="620" y="287"/>
                      <a:pt x="606" y="277"/>
                      <a:pt x="616" y="276"/>
                    </a:cubicBezTo>
                    <a:cubicBezTo>
                      <a:pt x="617" y="281"/>
                      <a:pt x="622" y="280"/>
                      <a:pt x="628" y="280"/>
                    </a:cubicBezTo>
                    <a:close/>
                    <a:moveTo>
                      <a:pt x="588" y="320"/>
                    </a:moveTo>
                    <a:cubicBezTo>
                      <a:pt x="583" y="320"/>
                      <a:pt x="579" y="321"/>
                      <a:pt x="580" y="328"/>
                    </a:cubicBezTo>
                    <a:cubicBezTo>
                      <a:pt x="585" y="328"/>
                      <a:pt x="591" y="328"/>
                      <a:pt x="596" y="328"/>
                    </a:cubicBezTo>
                    <a:cubicBezTo>
                      <a:pt x="595" y="321"/>
                      <a:pt x="590" y="298"/>
                      <a:pt x="584" y="308"/>
                    </a:cubicBezTo>
                    <a:cubicBezTo>
                      <a:pt x="593" y="310"/>
                      <a:pt x="579" y="314"/>
                      <a:pt x="588" y="320"/>
                    </a:cubicBezTo>
                    <a:close/>
                    <a:moveTo>
                      <a:pt x="516" y="412"/>
                    </a:moveTo>
                    <a:cubicBezTo>
                      <a:pt x="515" y="405"/>
                      <a:pt x="489" y="405"/>
                      <a:pt x="488" y="412"/>
                    </a:cubicBezTo>
                    <a:cubicBezTo>
                      <a:pt x="504" y="403"/>
                      <a:pt x="516" y="430"/>
                      <a:pt x="5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7" name="Freeform 202"/>
              <p:cNvSpPr/>
              <p:nvPr/>
            </p:nvSpPr>
            <p:spPr bwMode="auto">
              <a:xfrm>
                <a:off x="7818438" y="1187451"/>
                <a:ext cx="36513" cy="14288"/>
              </a:xfrm>
              <a:custGeom>
                <a:avLst/>
                <a:gdLst>
                  <a:gd name="T0" fmla="*/ 0 w 36"/>
                  <a:gd name="T1" fmla="*/ 2 h 14"/>
                  <a:gd name="T2" fmla="*/ 36 w 36"/>
                  <a:gd name="T3" fmla="*/ 14 h 14"/>
                  <a:gd name="T4" fmla="*/ 0 w 36"/>
                  <a:gd name="T5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14">
                    <a:moveTo>
                      <a:pt x="0" y="2"/>
                    </a:moveTo>
                    <a:cubicBezTo>
                      <a:pt x="3" y="0"/>
                      <a:pt x="36" y="0"/>
                      <a:pt x="36" y="14"/>
                    </a:cubicBezTo>
                    <a:cubicBezTo>
                      <a:pt x="23" y="11"/>
                      <a:pt x="9" y="9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8" name="Freeform 203"/>
              <p:cNvSpPr/>
              <p:nvPr/>
            </p:nvSpPr>
            <p:spPr bwMode="auto">
              <a:xfrm>
                <a:off x="7859713" y="1195388"/>
                <a:ext cx="60325" cy="34925"/>
              </a:xfrm>
              <a:custGeom>
                <a:avLst/>
                <a:gdLst>
                  <a:gd name="T0" fmla="*/ 0 w 60"/>
                  <a:gd name="T1" fmla="*/ 19 h 35"/>
                  <a:gd name="T2" fmla="*/ 8 w 60"/>
                  <a:gd name="T3" fmla="*/ 15 h 35"/>
                  <a:gd name="T4" fmla="*/ 0 w 60"/>
                  <a:gd name="T5" fmla="*/ 7 h 35"/>
                  <a:gd name="T6" fmla="*/ 60 w 60"/>
                  <a:gd name="T7" fmla="*/ 27 h 35"/>
                  <a:gd name="T8" fmla="*/ 0 w 60"/>
                  <a:gd name="T9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">
                    <a:moveTo>
                      <a:pt x="0" y="19"/>
                    </a:moveTo>
                    <a:cubicBezTo>
                      <a:pt x="0" y="15"/>
                      <a:pt x="5" y="16"/>
                      <a:pt x="8" y="15"/>
                    </a:cubicBezTo>
                    <a:cubicBezTo>
                      <a:pt x="6" y="11"/>
                      <a:pt x="4" y="8"/>
                      <a:pt x="0" y="7"/>
                    </a:cubicBezTo>
                    <a:cubicBezTo>
                      <a:pt x="18" y="0"/>
                      <a:pt x="40" y="23"/>
                      <a:pt x="60" y="27"/>
                    </a:cubicBezTo>
                    <a:cubicBezTo>
                      <a:pt x="36" y="35"/>
                      <a:pt x="27" y="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79" name="Freeform 204"/>
              <p:cNvSpPr/>
              <p:nvPr/>
            </p:nvSpPr>
            <p:spPr bwMode="auto">
              <a:xfrm>
                <a:off x="8089900" y="1230313"/>
                <a:ext cx="39688" cy="31750"/>
              </a:xfrm>
              <a:custGeom>
                <a:avLst/>
                <a:gdLst>
                  <a:gd name="T0" fmla="*/ 12 w 40"/>
                  <a:gd name="T1" fmla="*/ 20 h 32"/>
                  <a:gd name="T2" fmla="*/ 36 w 40"/>
                  <a:gd name="T3" fmla="*/ 32 h 32"/>
                  <a:gd name="T4" fmla="*/ 12 w 40"/>
                  <a:gd name="T5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12" y="20"/>
                    </a:moveTo>
                    <a:cubicBezTo>
                      <a:pt x="0" y="0"/>
                      <a:pt x="40" y="13"/>
                      <a:pt x="36" y="32"/>
                    </a:cubicBezTo>
                    <a:cubicBezTo>
                      <a:pt x="28" y="30"/>
                      <a:pt x="21" y="8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0" name="Freeform 205"/>
              <p:cNvSpPr/>
              <p:nvPr/>
            </p:nvSpPr>
            <p:spPr bwMode="auto">
              <a:xfrm>
                <a:off x="8316913" y="1516063"/>
                <a:ext cx="34925" cy="57150"/>
              </a:xfrm>
              <a:custGeom>
                <a:avLst/>
                <a:gdLst>
                  <a:gd name="T0" fmla="*/ 11 w 35"/>
                  <a:gd name="T1" fmla="*/ 0 h 56"/>
                  <a:gd name="T2" fmla="*/ 35 w 35"/>
                  <a:gd name="T3" fmla="*/ 52 h 56"/>
                  <a:gd name="T4" fmla="*/ 19 w 35"/>
                  <a:gd name="T5" fmla="*/ 56 h 56"/>
                  <a:gd name="T6" fmla="*/ 11 w 3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56">
                    <a:moveTo>
                      <a:pt x="11" y="0"/>
                    </a:moveTo>
                    <a:cubicBezTo>
                      <a:pt x="26" y="17"/>
                      <a:pt x="18" y="35"/>
                      <a:pt x="35" y="52"/>
                    </a:cubicBezTo>
                    <a:cubicBezTo>
                      <a:pt x="31" y="55"/>
                      <a:pt x="26" y="56"/>
                      <a:pt x="19" y="56"/>
                    </a:cubicBezTo>
                    <a:cubicBezTo>
                      <a:pt x="26" y="32"/>
                      <a:pt x="0" y="27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1" name="Freeform 206"/>
              <p:cNvSpPr/>
              <p:nvPr/>
            </p:nvSpPr>
            <p:spPr bwMode="auto">
              <a:xfrm>
                <a:off x="7134225" y="1539876"/>
                <a:ext cx="41275" cy="68263"/>
              </a:xfrm>
              <a:custGeom>
                <a:avLst/>
                <a:gdLst>
                  <a:gd name="T0" fmla="*/ 0 w 42"/>
                  <a:gd name="T1" fmla="*/ 52 h 67"/>
                  <a:gd name="T2" fmla="*/ 20 w 42"/>
                  <a:gd name="T3" fmla="*/ 32 h 67"/>
                  <a:gd name="T4" fmla="*/ 4 w 42"/>
                  <a:gd name="T5" fmla="*/ 20 h 67"/>
                  <a:gd name="T6" fmla="*/ 20 w 42"/>
                  <a:gd name="T7" fmla="*/ 0 h 67"/>
                  <a:gd name="T8" fmla="*/ 40 w 42"/>
                  <a:gd name="T9" fmla="*/ 8 h 67"/>
                  <a:gd name="T10" fmla="*/ 0 w 42"/>
                  <a:gd name="T11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67">
                    <a:moveTo>
                      <a:pt x="0" y="52"/>
                    </a:moveTo>
                    <a:cubicBezTo>
                      <a:pt x="2" y="40"/>
                      <a:pt x="8" y="34"/>
                      <a:pt x="20" y="32"/>
                    </a:cubicBezTo>
                    <a:cubicBezTo>
                      <a:pt x="19" y="24"/>
                      <a:pt x="2" y="31"/>
                      <a:pt x="4" y="20"/>
                    </a:cubicBezTo>
                    <a:cubicBezTo>
                      <a:pt x="1" y="5"/>
                      <a:pt x="19" y="11"/>
                      <a:pt x="20" y="0"/>
                    </a:cubicBezTo>
                    <a:cubicBezTo>
                      <a:pt x="28" y="2"/>
                      <a:pt x="30" y="9"/>
                      <a:pt x="40" y="8"/>
                    </a:cubicBezTo>
                    <a:cubicBezTo>
                      <a:pt x="24" y="5"/>
                      <a:pt x="42" y="67"/>
                      <a:pt x="0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2" name="Freeform 207"/>
              <p:cNvSpPr/>
              <p:nvPr/>
            </p:nvSpPr>
            <p:spPr bwMode="auto">
              <a:xfrm>
                <a:off x="7092950" y="1597026"/>
                <a:ext cx="58738" cy="87313"/>
              </a:xfrm>
              <a:custGeom>
                <a:avLst/>
                <a:gdLst>
                  <a:gd name="T0" fmla="*/ 57 w 58"/>
                  <a:gd name="T1" fmla="*/ 20 h 87"/>
                  <a:gd name="T2" fmla="*/ 33 w 58"/>
                  <a:gd name="T3" fmla="*/ 48 h 87"/>
                  <a:gd name="T4" fmla="*/ 45 w 58"/>
                  <a:gd name="T5" fmla="*/ 72 h 87"/>
                  <a:gd name="T6" fmla="*/ 21 w 58"/>
                  <a:gd name="T7" fmla="*/ 60 h 87"/>
                  <a:gd name="T8" fmla="*/ 33 w 58"/>
                  <a:gd name="T9" fmla="*/ 44 h 87"/>
                  <a:gd name="T10" fmla="*/ 17 w 58"/>
                  <a:gd name="T11" fmla="*/ 36 h 87"/>
                  <a:gd name="T12" fmla="*/ 9 w 58"/>
                  <a:gd name="T13" fmla="*/ 48 h 87"/>
                  <a:gd name="T14" fmla="*/ 37 w 58"/>
                  <a:gd name="T15" fmla="*/ 0 h 87"/>
                  <a:gd name="T16" fmla="*/ 57 w 58"/>
                  <a:gd name="T17" fmla="*/ 2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7">
                    <a:moveTo>
                      <a:pt x="57" y="20"/>
                    </a:moveTo>
                    <a:cubicBezTo>
                      <a:pt x="53" y="34"/>
                      <a:pt x="53" y="50"/>
                      <a:pt x="33" y="48"/>
                    </a:cubicBezTo>
                    <a:cubicBezTo>
                      <a:pt x="43" y="57"/>
                      <a:pt x="41" y="63"/>
                      <a:pt x="45" y="72"/>
                    </a:cubicBezTo>
                    <a:cubicBezTo>
                      <a:pt x="25" y="87"/>
                      <a:pt x="40" y="53"/>
                      <a:pt x="21" y="60"/>
                    </a:cubicBezTo>
                    <a:cubicBezTo>
                      <a:pt x="23" y="52"/>
                      <a:pt x="22" y="43"/>
                      <a:pt x="33" y="44"/>
                    </a:cubicBezTo>
                    <a:cubicBezTo>
                      <a:pt x="36" y="33"/>
                      <a:pt x="14" y="47"/>
                      <a:pt x="17" y="36"/>
                    </a:cubicBezTo>
                    <a:cubicBezTo>
                      <a:pt x="13" y="39"/>
                      <a:pt x="11" y="43"/>
                      <a:pt x="9" y="48"/>
                    </a:cubicBezTo>
                    <a:cubicBezTo>
                      <a:pt x="0" y="28"/>
                      <a:pt x="52" y="27"/>
                      <a:pt x="37" y="0"/>
                    </a:cubicBezTo>
                    <a:cubicBezTo>
                      <a:pt x="58" y="7"/>
                      <a:pt x="39" y="15"/>
                      <a:pt x="5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3" name="Freeform 208"/>
              <p:cNvSpPr/>
              <p:nvPr/>
            </p:nvSpPr>
            <p:spPr bwMode="auto">
              <a:xfrm>
                <a:off x="8343900" y="1595438"/>
                <a:ext cx="23813" cy="34925"/>
              </a:xfrm>
              <a:custGeom>
                <a:avLst/>
                <a:gdLst>
                  <a:gd name="T0" fmla="*/ 12 w 24"/>
                  <a:gd name="T1" fmla="*/ 1 h 34"/>
                  <a:gd name="T2" fmla="*/ 24 w 24"/>
                  <a:gd name="T3" fmla="*/ 13 h 34"/>
                  <a:gd name="T4" fmla="*/ 16 w 24"/>
                  <a:gd name="T5" fmla="*/ 29 h 34"/>
                  <a:gd name="T6" fmla="*/ 0 w 24"/>
                  <a:gd name="T7" fmla="*/ 33 h 34"/>
                  <a:gd name="T8" fmla="*/ 0 w 24"/>
                  <a:gd name="T9" fmla="*/ 21 h 34"/>
                  <a:gd name="T10" fmla="*/ 12 w 24"/>
                  <a:gd name="T1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4">
                    <a:moveTo>
                      <a:pt x="12" y="1"/>
                    </a:moveTo>
                    <a:cubicBezTo>
                      <a:pt x="21" y="0"/>
                      <a:pt x="16" y="13"/>
                      <a:pt x="24" y="13"/>
                    </a:cubicBezTo>
                    <a:cubicBezTo>
                      <a:pt x="23" y="18"/>
                      <a:pt x="3" y="23"/>
                      <a:pt x="16" y="29"/>
                    </a:cubicBezTo>
                    <a:cubicBezTo>
                      <a:pt x="15" y="34"/>
                      <a:pt x="6" y="32"/>
                      <a:pt x="0" y="33"/>
                    </a:cubicBezTo>
                    <a:cubicBezTo>
                      <a:pt x="0" y="29"/>
                      <a:pt x="0" y="25"/>
                      <a:pt x="0" y="21"/>
                    </a:cubicBezTo>
                    <a:cubicBezTo>
                      <a:pt x="22" y="25"/>
                      <a:pt x="0" y="9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4" name="Freeform 209"/>
              <p:cNvSpPr/>
              <p:nvPr/>
            </p:nvSpPr>
            <p:spPr bwMode="auto">
              <a:xfrm>
                <a:off x="7043738" y="1668463"/>
                <a:ext cx="31750" cy="23813"/>
              </a:xfrm>
              <a:custGeom>
                <a:avLst/>
                <a:gdLst>
                  <a:gd name="T0" fmla="*/ 25 w 31"/>
                  <a:gd name="T1" fmla="*/ 4 h 23"/>
                  <a:gd name="T2" fmla="*/ 29 w 31"/>
                  <a:gd name="T3" fmla="*/ 12 h 23"/>
                  <a:gd name="T4" fmla="*/ 9 w 31"/>
                  <a:gd name="T5" fmla="*/ 20 h 23"/>
                  <a:gd name="T6" fmla="*/ 5 w 31"/>
                  <a:gd name="T7" fmla="*/ 0 h 23"/>
                  <a:gd name="T8" fmla="*/ 25 w 31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25" y="4"/>
                    </a:moveTo>
                    <a:cubicBezTo>
                      <a:pt x="31" y="5"/>
                      <a:pt x="21" y="11"/>
                      <a:pt x="29" y="12"/>
                    </a:cubicBezTo>
                    <a:cubicBezTo>
                      <a:pt x="31" y="23"/>
                      <a:pt x="7" y="9"/>
                      <a:pt x="9" y="20"/>
                    </a:cubicBezTo>
                    <a:cubicBezTo>
                      <a:pt x="0" y="21"/>
                      <a:pt x="7" y="6"/>
                      <a:pt x="5" y="0"/>
                    </a:cubicBezTo>
                    <a:cubicBezTo>
                      <a:pt x="10" y="1"/>
                      <a:pt x="25" y="12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5" name="Freeform 210"/>
              <p:cNvSpPr/>
              <p:nvPr/>
            </p:nvSpPr>
            <p:spPr bwMode="auto">
              <a:xfrm>
                <a:off x="7089775" y="1770063"/>
                <a:ext cx="41275" cy="39688"/>
              </a:xfrm>
              <a:custGeom>
                <a:avLst/>
                <a:gdLst>
                  <a:gd name="T0" fmla="*/ 8 w 41"/>
                  <a:gd name="T1" fmla="*/ 40 h 40"/>
                  <a:gd name="T2" fmla="*/ 0 w 41"/>
                  <a:gd name="T3" fmla="*/ 12 h 40"/>
                  <a:gd name="T4" fmla="*/ 4 w 41"/>
                  <a:gd name="T5" fmla="*/ 0 h 40"/>
                  <a:gd name="T6" fmla="*/ 8 w 41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40">
                    <a:moveTo>
                      <a:pt x="8" y="40"/>
                    </a:moveTo>
                    <a:cubicBezTo>
                      <a:pt x="0" y="27"/>
                      <a:pt x="15" y="14"/>
                      <a:pt x="0" y="12"/>
                    </a:cubicBezTo>
                    <a:cubicBezTo>
                      <a:pt x="2" y="9"/>
                      <a:pt x="4" y="6"/>
                      <a:pt x="4" y="0"/>
                    </a:cubicBezTo>
                    <a:cubicBezTo>
                      <a:pt x="31" y="2"/>
                      <a:pt x="41" y="38"/>
                      <a:pt x="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6" name="Freeform 211"/>
              <p:cNvSpPr/>
              <p:nvPr/>
            </p:nvSpPr>
            <p:spPr bwMode="auto">
              <a:xfrm>
                <a:off x="7037388" y="1844676"/>
                <a:ext cx="31750" cy="22225"/>
              </a:xfrm>
              <a:custGeom>
                <a:avLst/>
                <a:gdLst>
                  <a:gd name="T0" fmla="*/ 8 w 32"/>
                  <a:gd name="T1" fmla="*/ 22 h 22"/>
                  <a:gd name="T2" fmla="*/ 0 w 32"/>
                  <a:gd name="T3" fmla="*/ 2 h 22"/>
                  <a:gd name="T4" fmla="*/ 24 w 32"/>
                  <a:gd name="T5" fmla="*/ 10 h 22"/>
                  <a:gd name="T6" fmla="*/ 8 w 32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2">
                    <a:moveTo>
                      <a:pt x="8" y="22"/>
                    </a:moveTo>
                    <a:cubicBezTo>
                      <a:pt x="2" y="19"/>
                      <a:pt x="2" y="9"/>
                      <a:pt x="0" y="2"/>
                    </a:cubicBezTo>
                    <a:cubicBezTo>
                      <a:pt x="13" y="0"/>
                      <a:pt x="16" y="8"/>
                      <a:pt x="24" y="10"/>
                    </a:cubicBezTo>
                    <a:cubicBezTo>
                      <a:pt x="32" y="17"/>
                      <a:pt x="8" y="6"/>
                      <a:pt x="8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7" name="Freeform 212"/>
              <p:cNvSpPr/>
              <p:nvPr/>
            </p:nvSpPr>
            <p:spPr bwMode="auto">
              <a:xfrm>
                <a:off x="8375650" y="1866901"/>
                <a:ext cx="20638" cy="23813"/>
              </a:xfrm>
              <a:custGeom>
                <a:avLst/>
                <a:gdLst>
                  <a:gd name="T0" fmla="*/ 16 w 20"/>
                  <a:gd name="T1" fmla="*/ 0 h 24"/>
                  <a:gd name="T2" fmla="*/ 4 w 20"/>
                  <a:gd name="T3" fmla="*/ 24 h 24"/>
                  <a:gd name="T4" fmla="*/ 16 w 2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4">
                    <a:moveTo>
                      <a:pt x="16" y="0"/>
                    </a:moveTo>
                    <a:cubicBezTo>
                      <a:pt x="20" y="1"/>
                      <a:pt x="14" y="24"/>
                      <a:pt x="4" y="24"/>
                    </a:cubicBezTo>
                    <a:cubicBezTo>
                      <a:pt x="0" y="8"/>
                      <a:pt x="10" y="6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8" name="Freeform 213"/>
              <p:cNvSpPr/>
              <p:nvPr/>
            </p:nvSpPr>
            <p:spPr bwMode="auto">
              <a:xfrm>
                <a:off x="7037388" y="1892301"/>
                <a:ext cx="41275" cy="31750"/>
              </a:xfrm>
              <a:custGeom>
                <a:avLst/>
                <a:gdLst>
                  <a:gd name="T0" fmla="*/ 24 w 42"/>
                  <a:gd name="T1" fmla="*/ 3 h 32"/>
                  <a:gd name="T2" fmla="*/ 36 w 42"/>
                  <a:gd name="T3" fmla="*/ 15 h 32"/>
                  <a:gd name="T4" fmla="*/ 16 w 42"/>
                  <a:gd name="T5" fmla="*/ 27 h 32"/>
                  <a:gd name="T6" fmla="*/ 0 w 42"/>
                  <a:gd name="T7" fmla="*/ 7 h 32"/>
                  <a:gd name="T8" fmla="*/ 24 w 4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24" y="3"/>
                    </a:moveTo>
                    <a:cubicBezTo>
                      <a:pt x="25" y="5"/>
                      <a:pt x="5" y="19"/>
                      <a:pt x="36" y="15"/>
                    </a:cubicBezTo>
                    <a:cubicBezTo>
                      <a:pt x="42" y="32"/>
                      <a:pt x="15" y="16"/>
                      <a:pt x="16" y="27"/>
                    </a:cubicBezTo>
                    <a:cubicBezTo>
                      <a:pt x="13" y="18"/>
                      <a:pt x="1" y="18"/>
                      <a:pt x="0" y="7"/>
                    </a:cubicBezTo>
                    <a:cubicBezTo>
                      <a:pt x="10" y="0"/>
                      <a:pt x="12" y="9"/>
                      <a:pt x="2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89" name="Freeform 214"/>
              <p:cNvSpPr/>
              <p:nvPr/>
            </p:nvSpPr>
            <p:spPr bwMode="auto">
              <a:xfrm>
                <a:off x="8224838" y="2193926"/>
                <a:ext cx="17463" cy="30163"/>
              </a:xfrm>
              <a:custGeom>
                <a:avLst/>
                <a:gdLst>
                  <a:gd name="T0" fmla="*/ 5 w 17"/>
                  <a:gd name="T1" fmla="*/ 10 h 30"/>
                  <a:gd name="T2" fmla="*/ 17 w 17"/>
                  <a:gd name="T3" fmla="*/ 30 h 30"/>
                  <a:gd name="T4" fmla="*/ 1 w 17"/>
                  <a:gd name="T5" fmla="*/ 30 h 30"/>
                  <a:gd name="T6" fmla="*/ 9 w 17"/>
                  <a:gd name="T7" fmla="*/ 22 h 30"/>
                  <a:gd name="T8" fmla="*/ 5 w 17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5" y="10"/>
                    </a:moveTo>
                    <a:cubicBezTo>
                      <a:pt x="11" y="0"/>
                      <a:pt x="16" y="23"/>
                      <a:pt x="17" y="30"/>
                    </a:cubicBezTo>
                    <a:cubicBezTo>
                      <a:pt x="12" y="30"/>
                      <a:pt x="6" y="30"/>
                      <a:pt x="1" y="30"/>
                    </a:cubicBezTo>
                    <a:cubicBezTo>
                      <a:pt x="0" y="23"/>
                      <a:pt x="4" y="22"/>
                      <a:pt x="9" y="22"/>
                    </a:cubicBezTo>
                    <a:cubicBezTo>
                      <a:pt x="0" y="16"/>
                      <a:pt x="14" y="12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90" name="Freeform 215"/>
              <p:cNvSpPr/>
              <p:nvPr/>
            </p:nvSpPr>
            <p:spPr bwMode="auto">
              <a:xfrm>
                <a:off x="7366000" y="2312988"/>
                <a:ext cx="77788" cy="65088"/>
              </a:xfrm>
              <a:custGeom>
                <a:avLst/>
                <a:gdLst>
                  <a:gd name="T0" fmla="*/ 30 w 78"/>
                  <a:gd name="T1" fmla="*/ 37 h 65"/>
                  <a:gd name="T2" fmla="*/ 46 w 78"/>
                  <a:gd name="T3" fmla="*/ 53 h 65"/>
                  <a:gd name="T4" fmla="*/ 2 w 78"/>
                  <a:gd name="T5" fmla="*/ 37 h 65"/>
                  <a:gd name="T6" fmla="*/ 18 w 78"/>
                  <a:gd name="T7" fmla="*/ 29 h 65"/>
                  <a:gd name="T8" fmla="*/ 2 w 78"/>
                  <a:gd name="T9" fmla="*/ 21 h 65"/>
                  <a:gd name="T10" fmla="*/ 78 w 78"/>
                  <a:gd name="T11" fmla="*/ 49 h 65"/>
                  <a:gd name="T12" fmla="*/ 30 w 78"/>
                  <a:gd name="T13" fmla="*/ 3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65">
                    <a:moveTo>
                      <a:pt x="30" y="37"/>
                    </a:moveTo>
                    <a:cubicBezTo>
                      <a:pt x="31" y="46"/>
                      <a:pt x="49" y="39"/>
                      <a:pt x="46" y="53"/>
                    </a:cubicBezTo>
                    <a:cubicBezTo>
                      <a:pt x="21" y="58"/>
                      <a:pt x="28" y="31"/>
                      <a:pt x="2" y="37"/>
                    </a:cubicBezTo>
                    <a:cubicBezTo>
                      <a:pt x="0" y="25"/>
                      <a:pt x="12" y="23"/>
                      <a:pt x="18" y="29"/>
                    </a:cubicBezTo>
                    <a:cubicBezTo>
                      <a:pt x="17" y="22"/>
                      <a:pt x="11" y="20"/>
                      <a:pt x="2" y="21"/>
                    </a:cubicBezTo>
                    <a:cubicBezTo>
                      <a:pt x="27" y="0"/>
                      <a:pt x="49" y="47"/>
                      <a:pt x="78" y="49"/>
                    </a:cubicBezTo>
                    <a:cubicBezTo>
                      <a:pt x="67" y="65"/>
                      <a:pt x="46" y="32"/>
                      <a:pt x="3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91" name="Freeform 216"/>
              <p:cNvSpPr/>
              <p:nvPr/>
            </p:nvSpPr>
            <p:spPr bwMode="auto">
              <a:xfrm>
                <a:off x="7443788" y="2370138"/>
                <a:ext cx="184150" cy="76200"/>
              </a:xfrm>
              <a:custGeom>
                <a:avLst/>
                <a:gdLst>
                  <a:gd name="T0" fmla="*/ 68 w 182"/>
                  <a:gd name="T1" fmla="*/ 28 h 76"/>
                  <a:gd name="T2" fmla="*/ 64 w 182"/>
                  <a:gd name="T3" fmla="*/ 52 h 76"/>
                  <a:gd name="T4" fmla="*/ 0 w 182"/>
                  <a:gd name="T5" fmla="*/ 12 h 76"/>
                  <a:gd name="T6" fmla="*/ 32 w 182"/>
                  <a:gd name="T7" fmla="*/ 24 h 76"/>
                  <a:gd name="T8" fmla="*/ 12 w 182"/>
                  <a:gd name="T9" fmla="*/ 4 h 76"/>
                  <a:gd name="T10" fmla="*/ 44 w 182"/>
                  <a:gd name="T11" fmla="*/ 20 h 76"/>
                  <a:gd name="T12" fmla="*/ 68 w 182"/>
                  <a:gd name="T13" fmla="*/ 12 h 76"/>
                  <a:gd name="T14" fmla="*/ 84 w 182"/>
                  <a:gd name="T15" fmla="*/ 36 h 76"/>
                  <a:gd name="T16" fmla="*/ 152 w 182"/>
                  <a:gd name="T17" fmla="*/ 40 h 76"/>
                  <a:gd name="T18" fmla="*/ 148 w 182"/>
                  <a:gd name="T19" fmla="*/ 56 h 76"/>
                  <a:gd name="T20" fmla="*/ 180 w 182"/>
                  <a:gd name="T21" fmla="*/ 56 h 76"/>
                  <a:gd name="T22" fmla="*/ 176 w 182"/>
                  <a:gd name="T23" fmla="*/ 76 h 76"/>
                  <a:gd name="T24" fmla="*/ 160 w 182"/>
                  <a:gd name="T25" fmla="*/ 76 h 76"/>
                  <a:gd name="T26" fmla="*/ 84 w 182"/>
                  <a:gd name="T27" fmla="*/ 56 h 76"/>
                  <a:gd name="T28" fmla="*/ 68 w 182"/>
                  <a:gd name="T29" fmla="*/ 2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2" h="76">
                    <a:moveTo>
                      <a:pt x="68" y="28"/>
                    </a:moveTo>
                    <a:cubicBezTo>
                      <a:pt x="63" y="32"/>
                      <a:pt x="79" y="44"/>
                      <a:pt x="64" y="52"/>
                    </a:cubicBezTo>
                    <a:cubicBezTo>
                      <a:pt x="47" y="37"/>
                      <a:pt x="10" y="43"/>
                      <a:pt x="0" y="12"/>
                    </a:cubicBezTo>
                    <a:cubicBezTo>
                      <a:pt x="16" y="11"/>
                      <a:pt x="21" y="21"/>
                      <a:pt x="32" y="24"/>
                    </a:cubicBezTo>
                    <a:cubicBezTo>
                      <a:pt x="42" y="16"/>
                      <a:pt x="14" y="12"/>
                      <a:pt x="12" y="4"/>
                    </a:cubicBezTo>
                    <a:cubicBezTo>
                      <a:pt x="17" y="0"/>
                      <a:pt x="49" y="2"/>
                      <a:pt x="44" y="20"/>
                    </a:cubicBezTo>
                    <a:cubicBezTo>
                      <a:pt x="57" y="22"/>
                      <a:pt x="53" y="8"/>
                      <a:pt x="68" y="12"/>
                    </a:cubicBezTo>
                    <a:cubicBezTo>
                      <a:pt x="69" y="25"/>
                      <a:pt x="83" y="24"/>
                      <a:pt x="84" y="36"/>
                    </a:cubicBezTo>
                    <a:cubicBezTo>
                      <a:pt x="105" y="17"/>
                      <a:pt x="135" y="45"/>
                      <a:pt x="152" y="40"/>
                    </a:cubicBezTo>
                    <a:cubicBezTo>
                      <a:pt x="160" y="48"/>
                      <a:pt x="150" y="48"/>
                      <a:pt x="148" y="56"/>
                    </a:cubicBezTo>
                    <a:cubicBezTo>
                      <a:pt x="159" y="56"/>
                      <a:pt x="169" y="56"/>
                      <a:pt x="180" y="56"/>
                    </a:cubicBezTo>
                    <a:cubicBezTo>
                      <a:pt x="182" y="66"/>
                      <a:pt x="173" y="65"/>
                      <a:pt x="176" y="76"/>
                    </a:cubicBezTo>
                    <a:cubicBezTo>
                      <a:pt x="171" y="76"/>
                      <a:pt x="165" y="76"/>
                      <a:pt x="160" y="76"/>
                    </a:cubicBezTo>
                    <a:cubicBezTo>
                      <a:pt x="145" y="48"/>
                      <a:pt x="117" y="73"/>
                      <a:pt x="84" y="56"/>
                    </a:cubicBezTo>
                    <a:cubicBezTo>
                      <a:pt x="91" y="47"/>
                      <a:pt x="81" y="30"/>
                      <a:pt x="6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92" name="Freeform 217"/>
              <p:cNvSpPr/>
              <p:nvPr/>
            </p:nvSpPr>
            <p:spPr bwMode="auto">
              <a:xfrm>
                <a:off x="7799388" y="2454276"/>
                <a:ext cx="55563" cy="28575"/>
              </a:xfrm>
              <a:custGeom>
                <a:avLst/>
                <a:gdLst>
                  <a:gd name="T0" fmla="*/ 0 w 56"/>
                  <a:gd name="T1" fmla="*/ 20 h 29"/>
                  <a:gd name="T2" fmla="*/ 0 w 56"/>
                  <a:gd name="T3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6" h="29">
                    <a:moveTo>
                      <a:pt x="0" y="20"/>
                    </a:moveTo>
                    <a:cubicBezTo>
                      <a:pt x="53" y="0"/>
                      <a:pt x="56" y="29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93" name="Freeform 218"/>
              <p:cNvSpPr/>
              <p:nvPr/>
            </p:nvSpPr>
            <p:spPr bwMode="auto">
              <a:xfrm>
                <a:off x="7351713" y="1100138"/>
                <a:ext cx="323850" cy="179388"/>
              </a:xfrm>
              <a:custGeom>
                <a:avLst/>
                <a:gdLst>
                  <a:gd name="T0" fmla="*/ 144 w 321"/>
                  <a:gd name="T1" fmla="*/ 86 h 179"/>
                  <a:gd name="T2" fmla="*/ 144 w 321"/>
                  <a:gd name="T3" fmla="*/ 98 h 179"/>
                  <a:gd name="T4" fmla="*/ 104 w 321"/>
                  <a:gd name="T5" fmla="*/ 118 h 179"/>
                  <a:gd name="T6" fmla="*/ 144 w 321"/>
                  <a:gd name="T7" fmla="*/ 118 h 179"/>
                  <a:gd name="T8" fmla="*/ 208 w 321"/>
                  <a:gd name="T9" fmla="*/ 98 h 179"/>
                  <a:gd name="T10" fmla="*/ 176 w 321"/>
                  <a:gd name="T11" fmla="*/ 118 h 179"/>
                  <a:gd name="T12" fmla="*/ 164 w 321"/>
                  <a:gd name="T13" fmla="*/ 110 h 179"/>
                  <a:gd name="T14" fmla="*/ 152 w 321"/>
                  <a:gd name="T15" fmla="*/ 134 h 179"/>
                  <a:gd name="T16" fmla="*/ 148 w 321"/>
                  <a:gd name="T17" fmla="*/ 122 h 179"/>
                  <a:gd name="T18" fmla="*/ 116 w 321"/>
                  <a:gd name="T19" fmla="*/ 130 h 179"/>
                  <a:gd name="T20" fmla="*/ 108 w 321"/>
                  <a:gd name="T21" fmla="*/ 142 h 179"/>
                  <a:gd name="T22" fmla="*/ 128 w 321"/>
                  <a:gd name="T23" fmla="*/ 146 h 179"/>
                  <a:gd name="T24" fmla="*/ 120 w 321"/>
                  <a:gd name="T25" fmla="*/ 134 h 179"/>
                  <a:gd name="T26" fmla="*/ 136 w 321"/>
                  <a:gd name="T27" fmla="*/ 134 h 179"/>
                  <a:gd name="T28" fmla="*/ 132 w 321"/>
                  <a:gd name="T29" fmla="*/ 142 h 179"/>
                  <a:gd name="T30" fmla="*/ 160 w 321"/>
                  <a:gd name="T31" fmla="*/ 138 h 179"/>
                  <a:gd name="T32" fmla="*/ 52 w 321"/>
                  <a:gd name="T33" fmla="*/ 166 h 179"/>
                  <a:gd name="T34" fmla="*/ 68 w 321"/>
                  <a:gd name="T35" fmla="*/ 154 h 179"/>
                  <a:gd name="T36" fmla="*/ 36 w 321"/>
                  <a:gd name="T37" fmla="*/ 118 h 179"/>
                  <a:gd name="T38" fmla="*/ 0 w 321"/>
                  <a:gd name="T39" fmla="*/ 118 h 179"/>
                  <a:gd name="T40" fmla="*/ 8 w 321"/>
                  <a:gd name="T41" fmla="*/ 90 h 179"/>
                  <a:gd name="T42" fmla="*/ 160 w 321"/>
                  <a:gd name="T43" fmla="*/ 34 h 179"/>
                  <a:gd name="T44" fmla="*/ 156 w 321"/>
                  <a:gd name="T45" fmla="*/ 46 h 179"/>
                  <a:gd name="T46" fmla="*/ 236 w 321"/>
                  <a:gd name="T47" fmla="*/ 22 h 179"/>
                  <a:gd name="T48" fmla="*/ 316 w 321"/>
                  <a:gd name="T49" fmla="*/ 26 h 179"/>
                  <a:gd name="T50" fmla="*/ 292 w 321"/>
                  <a:gd name="T51" fmla="*/ 26 h 179"/>
                  <a:gd name="T52" fmla="*/ 308 w 321"/>
                  <a:gd name="T53" fmla="*/ 30 h 179"/>
                  <a:gd name="T54" fmla="*/ 304 w 321"/>
                  <a:gd name="T55" fmla="*/ 42 h 179"/>
                  <a:gd name="T56" fmla="*/ 188 w 321"/>
                  <a:gd name="T57" fmla="*/ 54 h 179"/>
                  <a:gd name="T58" fmla="*/ 168 w 321"/>
                  <a:gd name="T59" fmla="*/ 66 h 179"/>
                  <a:gd name="T60" fmla="*/ 172 w 321"/>
                  <a:gd name="T61" fmla="*/ 54 h 179"/>
                  <a:gd name="T62" fmla="*/ 128 w 321"/>
                  <a:gd name="T63" fmla="*/ 66 h 179"/>
                  <a:gd name="T64" fmla="*/ 128 w 321"/>
                  <a:gd name="T65" fmla="*/ 78 h 179"/>
                  <a:gd name="T66" fmla="*/ 144 w 321"/>
                  <a:gd name="T67" fmla="*/ 8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79">
                    <a:moveTo>
                      <a:pt x="144" y="86"/>
                    </a:moveTo>
                    <a:cubicBezTo>
                      <a:pt x="144" y="90"/>
                      <a:pt x="144" y="94"/>
                      <a:pt x="144" y="98"/>
                    </a:cubicBezTo>
                    <a:cubicBezTo>
                      <a:pt x="124" y="95"/>
                      <a:pt x="123" y="111"/>
                      <a:pt x="104" y="118"/>
                    </a:cubicBezTo>
                    <a:cubicBezTo>
                      <a:pt x="116" y="135"/>
                      <a:pt x="132" y="101"/>
                      <a:pt x="144" y="118"/>
                    </a:cubicBezTo>
                    <a:cubicBezTo>
                      <a:pt x="154" y="102"/>
                      <a:pt x="186" y="89"/>
                      <a:pt x="208" y="98"/>
                    </a:cubicBezTo>
                    <a:cubicBezTo>
                      <a:pt x="201" y="108"/>
                      <a:pt x="176" y="101"/>
                      <a:pt x="176" y="118"/>
                    </a:cubicBezTo>
                    <a:cubicBezTo>
                      <a:pt x="169" y="118"/>
                      <a:pt x="166" y="115"/>
                      <a:pt x="164" y="110"/>
                    </a:cubicBezTo>
                    <a:cubicBezTo>
                      <a:pt x="159" y="117"/>
                      <a:pt x="150" y="120"/>
                      <a:pt x="152" y="134"/>
                    </a:cubicBezTo>
                    <a:cubicBezTo>
                      <a:pt x="139" y="137"/>
                      <a:pt x="146" y="126"/>
                      <a:pt x="148" y="122"/>
                    </a:cubicBezTo>
                    <a:cubicBezTo>
                      <a:pt x="136" y="123"/>
                      <a:pt x="134" y="134"/>
                      <a:pt x="116" y="130"/>
                    </a:cubicBezTo>
                    <a:cubicBezTo>
                      <a:pt x="112" y="133"/>
                      <a:pt x="110" y="137"/>
                      <a:pt x="108" y="142"/>
                    </a:cubicBezTo>
                    <a:cubicBezTo>
                      <a:pt x="112" y="146"/>
                      <a:pt x="115" y="143"/>
                      <a:pt x="128" y="146"/>
                    </a:cubicBezTo>
                    <a:cubicBezTo>
                      <a:pt x="125" y="142"/>
                      <a:pt x="119" y="142"/>
                      <a:pt x="120" y="134"/>
                    </a:cubicBezTo>
                    <a:cubicBezTo>
                      <a:pt x="127" y="130"/>
                      <a:pt x="133" y="146"/>
                      <a:pt x="136" y="134"/>
                    </a:cubicBezTo>
                    <a:cubicBezTo>
                      <a:pt x="143" y="137"/>
                      <a:pt x="138" y="143"/>
                      <a:pt x="132" y="142"/>
                    </a:cubicBezTo>
                    <a:cubicBezTo>
                      <a:pt x="139" y="154"/>
                      <a:pt x="147" y="133"/>
                      <a:pt x="160" y="138"/>
                    </a:cubicBezTo>
                    <a:cubicBezTo>
                      <a:pt x="143" y="179"/>
                      <a:pt x="84" y="167"/>
                      <a:pt x="52" y="166"/>
                    </a:cubicBezTo>
                    <a:cubicBezTo>
                      <a:pt x="55" y="160"/>
                      <a:pt x="58" y="153"/>
                      <a:pt x="68" y="154"/>
                    </a:cubicBezTo>
                    <a:cubicBezTo>
                      <a:pt x="65" y="135"/>
                      <a:pt x="28" y="134"/>
                      <a:pt x="36" y="118"/>
                    </a:cubicBezTo>
                    <a:cubicBezTo>
                      <a:pt x="18" y="116"/>
                      <a:pt x="13" y="125"/>
                      <a:pt x="0" y="118"/>
                    </a:cubicBezTo>
                    <a:cubicBezTo>
                      <a:pt x="2" y="101"/>
                      <a:pt x="16" y="110"/>
                      <a:pt x="8" y="90"/>
                    </a:cubicBezTo>
                    <a:cubicBezTo>
                      <a:pt x="53" y="59"/>
                      <a:pt x="129" y="58"/>
                      <a:pt x="160" y="34"/>
                    </a:cubicBezTo>
                    <a:cubicBezTo>
                      <a:pt x="173" y="38"/>
                      <a:pt x="156" y="42"/>
                      <a:pt x="156" y="46"/>
                    </a:cubicBezTo>
                    <a:cubicBezTo>
                      <a:pt x="178" y="26"/>
                      <a:pt x="209" y="25"/>
                      <a:pt x="236" y="22"/>
                    </a:cubicBezTo>
                    <a:cubicBezTo>
                      <a:pt x="260" y="19"/>
                      <a:pt x="299" y="0"/>
                      <a:pt x="316" y="26"/>
                    </a:cubicBezTo>
                    <a:cubicBezTo>
                      <a:pt x="303" y="24"/>
                      <a:pt x="300" y="35"/>
                      <a:pt x="292" y="26"/>
                    </a:cubicBezTo>
                    <a:cubicBezTo>
                      <a:pt x="286" y="37"/>
                      <a:pt x="309" y="37"/>
                      <a:pt x="308" y="30"/>
                    </a:cubicBezTo>
                    <a:cubicBezTo>
                      <a:pt x="321" y="34"/>
                      <a:pt x="304" y="38"/>
                      <a:pt x="304" y="42"/>
                    </a:cubicBezTo>
                    <a:cubicBezTo>
                      <a:pt x="265" y="31"/>
                      <a:pt x="228" y="67"/>
                      <a:pt x="188" y="54"/>
                    </a:cubicBezTo>
                    <a:cubicBezTo>
                      <a:pt x="182" y="58"/>
                      <a:pt x="180" y="67"/>
                      <a:pt x="168" y="66"/>
                    </a:cubicBezTo>
                    <a:cubicBezTo>
                      <a:pt x="170" y="63"/>
                      <a:pt x="172" y="60"/>
                      <a:pt x="172" y="54"/>
                    </a:cubicBezTo>
                    <a:cubicBezTo>
                      <a:pt x="152" y="53"/>
                      <a:pt x="150" y="69"/>
                      <a:pt x="128" y="66"/>
                    </a:cubicBezTo>
                    <a:cubicBezTo>
                      <a:pt x="128" y="78"/>
                      <a:pt x="154" y="71"/>
                      <a:pt x="128" y="78"/>
                    </a:cubicBezTo>
                    <a:cubicBezTo>
                      <a:pt x="129" y="85"/>
                      <a:pt x="135" y="87"/>
                      <a:pt x="144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94" name="Freeform 219"/>
              <p:cNvSpPr/>
              <p:nvPr/>
            </p:nvSpPr>
            <p:spPr bwMode="auto">
              <a:xfrm>
                <a:off x="7089775" y="1812926"/>
                <a:ext cx="39688" cy="98425"/>
              </a:xfrm>
              <a:custGeom>
                <a:avLst/>
                <a:gdLst>
                  <a:gd name="T0" fmla="*/ 20 w 40"/>
                  <a:gd name="T1" fmla="*/ 97 h 97"/>
                  <a:gd name="T2" fmla="*/ 20 w 40"/>
                  <a:gd name="T3" fmla="*/ 89 h 97"/>
                  <a:gd name="T4" fmla="*/ 8 w 40"/>
                  <a:gd name="T5" fmla="*/ 85 h 97"/>
                  <a:gd name="T6" fmla="*/ 20 w 40"/>
                  <a:gd name="T7" fmla="*/ 65 h 97"/>
                  <a:gd name="T8" fmla="*/ 8 w 40"/>
                  <a:gd name="T9" fmla="*/ 57 h 97"/>
                  <a:gd name="T10" fmla="*/ 0 w 40"/>
                  <a:gd name="T11" fmla="*/ 13 h 97"/>
                  <a:gd name="T12" fmla="*/ 24 w 40"/>
                  <a:gd name="T13" fmla="*/ 1 h 97"/>
                  <a:gd name="T14" fmla="*/ 32 w 40"/>
                  <a:gd name="T15" fmla="*/ 45 h 97"/>
                  <a:gd name="T16" fmla="*/ 36 w 40"/>
                  <a:gd name="T17" fmla="*/ 73 h 97"/>
                  <a:gd name="T18" fmla="*/ 32 w 40"/>
                  <a:gd name="T19" fmla="*/ 85 h 97"/>
                  <a:gd name="T20" fmla="*/ 20 w 40"/>
                  <a:gd name="T2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97">
                    <a:moveTo>
                      <a:pt x="20" y="97"/>
                    </a:moveTo>
                    <a:cubicBezTo>
                      <a:pt x="15" y="96"/>
                      <a:pt x="16" y="89"/>
                      <a:pt x="20" y="89"/>
                    </a:cubicBezTo>
                    <a:cubicBezTo>
                      <a:pt x="19" y="84"/>
                      <a:pt x="13" y="86"/>
                      <a:pt x="8" y="85"/>
                    </a:cubicBezTo>
                    <a:cubicBezTo>
                      <a:pt x="12" y="78"/>
                      <a:pt x="18" y="73"/>
                      <a:pt x="20" y="65"/>
                    </a:cubicBezTo>
                    <a:cubicBezTo>
                      <a:pt x="17" y="61"/>
                      <a:pt x="13" y="59"/>
                      <a:pt x="8" y="57"/>
                    </a:cubicBezTo>
                    <a:cubicBezTo>
                      <a:pt x="17" y="40"/>
                      <a:pt x="13" y="29"/>
                      <a:pt x="0" y="13"/>
                    </a:cubicBezTo>
                    <a:cubicBezTo>
                      <a:pt x="3" y="0"/>
                      <a:pt x="23" y="6"/>
                      <a:pt x="24" y="1"/>
                    </a:cubicBezTo>
                    <a:cubicBezTo>
                      <a:pt x="28" y="14"/>
                      <a:pt x="18" y="35"/>
                      <a:pt x="32" y="45"/>
                    </a:cubicBezTo>
                    <a:cubicBezTo>
                      <a:pt x="14" y="54"/>
                      <a:pt x="40" y="55"/>
                      <a:pt x="36" y="73"/>
                    </a:cubicBezTo>
                    <a:cubicBezTo>
                      <a:pt x="23" y="66"/>
                      <a:pt x="18" y="89"/>
                      <a:pt x="32" y="85"/>
                    </a:cubicBezTo>
                    <a:cubicBezTo>
                      <a:pt x="32" y="93"/>
                      <a:pt x="19" y="88"/>
                      <a:pt x="20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CE26F5D-2E43-4B68-A906-252C9B706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38" y="121308"/>
            <a:ext cx="7688102" cy="3504204"/>
          </a:xfrm>
          <a:prstGeom prst="rect">
            <a:avLst/>
          </a:prstGeom>
        </p:spPr>
      </p:pic>
      <p:sp>
        <p:nvSpPr>
          <p:cNvPr id="83" name="Rectangle 10">
            <a:extLst>
              <a:ext uri="{FF2B5EF4-FFF2-40B4-BE49-F238E27FC236}">
                <a16:creationId xmlns:a16="http://schemas.microsoft.com/office/drawing/2014/main" id="{D0DF236A-6AE7-45F4-8E21-70AE38B64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901" y="4005602"/>
            <a:ext cx="5743575" cy="2469199"/>
          </a:xfrm>
          <a:prstGeom prst="roundRect">
            <a:avLst/>
          </a:prstGeom>
          <a:solidFill>
            <a:srgbClr val="CB8177">
              <a:alpha val="79000"/>
            </a:srgbClr>
          </a:solidFill>
          <a:ln w="9525">
            <a:noFill/>
            <a:miter lim="800000"/>
          </a:ln>
          <a:effectLst/>
        </p:spPr>
        <p:txBody>
          <a:bodyPr wrap="square" lIns="162556" tIns="81277" rIns="162556" bIns="81277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鉴真在日本传授佛经，还传播中国的医药、文学、书法、建筑、绘画等，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为中日文化交流作出了卓越的贡献。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5kdt"/>
          <p:cNvPicPr>
            <a:picLocks noGrp="1" noChangeAspect="1"/>
          </p:cNvPicPr>
          <p:nvPr>
            <p:ph idx="1"/>
          </p:nvPr>
        </p:nvPicPr>
        <p:blipFill>
          <a:blip r:embed="rId2"/>
          <a:srcRect l="39293" t="9276" r="-671" b="49950"/>
          <a:stretch>
            <a:fillRect/>
          </a:stretch>
        </p:blipFill>
        <p:spPr>
          <a:xfrm>
            <a:off x="1196975" y="471170"/>
            <a:ext cx="10057765" cy="5904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9226550" y="2173605"/>
            <a:ext cx="760095" cy="1503045"/>
          </a:xfrm>
          <a:prstGeom prst="ellipse">
            <a:avLst/>
          </a:prstGeom>
          <a:noFill/>
          <a:ln w="539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4000" y="628650"/>
          <a:ext cx="11682095" cy="616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8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9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685"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日本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朝鲜半岛（新罗）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5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派遣人员名称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遣唐使，留学生、</a:t>
                      </a:r>
                    </a:p>
                    <a:p>
                      <a:pPr algn="ctr"/>
                      <a:r>
                        <a:rPr lang="zh-CN" alt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留学僧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3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目的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学习唐朝先进文化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565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endParaRPr lang="zh-CN" alt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endParaRPr lang="zh-CN" alt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影响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遣唐使把唐朝的先进文化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（制度、天文历法、文字、典籍、书法艺术、建筑技术）</a:t>
                      </a:r>
                      <a:r>
                        <a:rPr lang="zh-CN" alt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传回日本，对日本社会的发展产生了深远的影响。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987" name="TextBox 6"/>
          <p:cNvSpPr txBox="1"/>
          <p:nvPr/>
        </p:nvSpPr>
        <p:spPr>
          <a:xfrm>
            <a:off x="1020763" y="0"/>
            <a:ext cx="10121900" cy="58420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rgbClr val="272424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对比中日文化交流，请同学们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合作探究</a:t>
            </a:r>
            <a:r>
              <a:rPr lang="zh-CN" altLang="en-US" sz="3200" dirty="0">
                <a:solidFill>
                  <a:srgbClr val="272424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唐与新罗的交往</a:t>
            </a:r>
            <a:endParaRPr lang="en-US" altLang="zh-CN" sz="3200" dirty="0">
              <a:solidFill>
                <a:srgbClr val="272424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2663" y="3712210"/>
            <a:ext cx="738664" cy="265168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双向交流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3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3792" y="1223645"/>
            <a:ext cx="3868420" cy="531283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456896" y="1223811"/>
            <a:ext cx="3155281" cy="744220"/>
            <a:chOff x="683569" y="555526"/>
            <a:chExt cx="2366461" cy="558165"/>
          </a:xfrm>
        </p:grpSpPr>
        <p:grpSp>
          <p:nvGrpSpPr>
            <p:cNvPr id="3" name="组合 8"/>
            <p:cNvGrpSpPr/>
            <p:nvPr/>
          </p:nvGrpSpPr>
          <p:grpSpPr>
            <a:xfrm>
              <a:off x="683569" y="555526"/>
              <a:ext cx="2161222" cy="558165"/>
              <a:chOff x="683569" y="555526"/>
              <a:chExt cx="2161222" cy="558165"/>
            </a:xfrm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971700" y="555526"/>
                <a:ext cx="1873091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玄奘西行</a:t>
                </a:r>
              </a:p>
            </p:txBody>
          </p:sp>
        </p:grpSp>
        <p:sp>
          <p:nvSpPr>
            <p:cNvPr id="19" name="Freeform 5"/>
            <p:cNvSpPr>
              <a:spLocks noEditPoints="1"/>
            </p:cNvSpPr>
            <p:nvPr/>
          </p:nvSpPr>
          <p:spPr bwMode="auto">
            <a:xfrm rot="10800000">
              <a:off x="2761998" y="593245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10" name="矩形: 圆角 1127"/>
          <p:cNvSpPr/>
          <p:nvPr>
            <p:custDataLst>
              <p:tags r:id="rId2"/>
            </p:custDataLst>
          </p:nvPr>
        </p:nvSpPr>
        <p:spPr>
          <a:xfrm>
            <a:off x="355600" y="2112645"/>
            <a:ext cx="7724140" cy="4424045"/>
          </a:xfrm>
          <a:prstGeom prst="roundRect">
            <a:avLst>
              <a:gd name="adj" fmla="val 4386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762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同心圆 262"/>
          <p:cNvSpPr/>
          <p:nvPr>
            <p:custDataLst>
              <p:tags r:id="rId3"/>
            </p:custDataLst>
          </p:nvPr>
        </p:nvSpPr>
        <p:spPr>
          <a:xfrm>
            <a:off x="499745" y="2210435"/>
            <a:ext cx="372745" cy="319405"/>
          </a:xfrm>
          <a:prstGeom prst="donut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82295" y="2562225"/>
            <a:ext cx="7170420" cy="371284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R="0" algn="just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zh-CN" sz="32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经典繁行书" panose="02010600030101010101" pitchFamily="49" charset="-122"/>
                <a:sym typeface="+mn-ea"/>
              </a:rPr>
              <a:t>玄奘</a:t>
            </a:r>
            <a:r>
              <a:rPr kumimoji="1" lang="zh-CN" altLang="zh-CN" sz="3200" b="1" noProof="0" dirty="0">
                <a:latin typeface="楷体" panose="02010609060101010101" pitchFamily="49" charset="-122"/>
                <a:ea typeface="楷体" panose="02010609060101010101" pitchFamily="49" charset="-122"/>
                <a:cs typeface="经典繁行书" panose="02010600030101010101" pitchFamily="49" charset="-122"/>
                <a:sym typeface="+mn-ea"/>
              </a:rPr>
              <a:t>身穿和尚服，胸前挂着念珠，脚穿草鞋，腰前系着小包袱。他左手拿经书，右手执拂尘（用来驱赶蚊蝇），背上背着用竹子做的书箱。书箱顶上是遮阳蔽雨的伞，伞前垂下的线挂着一盏小油灯。</a:t>
            </a:r>
            <a:endParaRPr kumimoji="1" lang="zh-CN" altLang="zh-CN" sz="3200" b="1" noProof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经典繁行书" panose="0201060003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34860" y="431800"/>
            <a:ext cx="4387215" cy="60363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日本汉语水平考试事务所捐赠给湖北20000个口罩和一批红外体温计，物资外包装的标签上写着八个字：“山川异域，风月同天”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2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45" y="159385"/>
            <a:ext cx="6355715" cy="6309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7962" y="1852172"/>
            <a:ext cx="11776075" cy="215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第三篇章</a:t>
            </a:r>
            <a:endParaRPr lang="zh-CN" altLang="en-US" sz="6400" dirty="0">
              <a:ln w="9525">
                <a:solidFill>
                  <a:srgbClr val="FFCC00"/>
                </a:solidFill>
              </a:ln>
              <a:solidFill>
                <a:srgbClr val="660033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64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唐朝文化的学习力——玄奘西行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83BA3-0139-4160-9251-783E5D2D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CE61D9C-B3EA-43EB-B06B-CFFB354B9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23"/>
            <a:ext cx="12097599" cy="5468471"/>
          </a:xfrm>
        </p:spPr>
      </p:pic>
    </p:spTree>
    <p:extLst>
      <p:ext uri="{BB962C8B-B14F-4D97-AF65-F5344CB8AC3E}">
        <p14:creationId xmlns:p14="http://schemas.microsoft.com/office/powerpoint/2010/main" val="1791158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 descr="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lum bright="-29999" contrast="41999"/>
          </a:blip>
          <a:srcRect l="899" t="2599" r="1888" b="1308"/>
          <a:stretch>
            <a:fillRect/>
          </a:stretch>
        </p:blipFill>
        <p:spPr>
          <a:xfrm>
            <a:off x="1104016" y="791210"/>
            <a:ext cx="10213340" cy="5928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3631096" y="509905"/>
            <a:ext cx="8124024" cy="7319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8"/>
          <p:cNvGrpSpPr/>
          <p:nvPr/>
        </p:nvGrpSpPr>
        <p:grpSpPr>
          <a:xfrm>
            <a:off x="218357" y="137795"/>
            <a:ext cx="3155281" cy="744220"/>
            <a:chOff x="683569" y="555526"/>
            <a:chExt cx="2366461" cy="558165"/>
          </a:xfrm>
        </p:grpSpPr>
        <p:grpSp>
          <p:nvGrpSpPr>
            <p:cNvPr id="5" name="组合 8"/>
            <p:cNvGrpSpPr/>
            <p:nvPr/>
          </p:nvGrpSpPr>
          <p:grpSpPr>
            <a:xfrm>
              <a:off x="683569" y="555526"/>
              <a:ext cx="2161222" cy="558165"/>
              <a:chOff x="683569" y="555526"/>
              <a:chExt cx="2161222" cy="558165"/>
            </a:xfrm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971700" y="555526"/>
                <a:ext cx="1873091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玄奘西行</a:t>
                </a:r>
              </a:p>
            </p:txBody>
          </p:sp>
        </p:grpSp>
        <p:sp>
          <p:nvSpPr>
            <p:cNvPr id="19" name="Freeform 5"/>
            <p:cNvSpPr>
              <a:spLocks noEditPoints="1"/>
            </p:cNvSpPr>
            <p:nvPr/>
          </p:nvSpPr>
          <p:spPr bwMode="auto">
            <a:xfrm rot="10800000">
              <a:off x="2761998" y="593245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 spd="slow">
        <p:newsflash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教学视频：玄奘西行h264_720x576_800k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773045" y="509905"/>
            <a:ext cx="8982075" cy="119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4" name="组合 8"/>
          <p:cNvGrpSpPr/>
          <p:nvPr/>
        </p:nvGrpSpPr>
        <p:grpSpPr>
          <a:xfrm>
            <a:off x="456896" y="1223811"/>
            <a:ext cx="3155281" cy="744220"/>
            <a:chOff x="683569" y="555526"/>
            <a:chExt cx="2366461" cy="558165"/>
          </a:xfrm>
        </p:grpSpPr>
        <p:grpSp>
          <p:nvGrpSpPr>
            <p:cNvPr id="5" name="组合 8"/>
            <p:cNvGrpSpPr/>
            <p:nvPr/>
          </p:nvGrpSpPr>
          <p:grpSpPr>
            <a:xfrm>
              <a:off x="683569" y="555526"/>
              <a:ext cx="2161222" cy="558165"/>
              <a:chOff x="683569" y="555526"/>
              <a:chExt cx="2161222" cy="558165"/>
            </a:xfrm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971700" y="555526"/>
                <a:ext cx="1873091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玄奘西行</a:t>
                </a:r>
              </a:p>
            </p:txBody>
          </p:sp>
        </p:grpSp>
        <p:sp>
          <p:nvSpPr>
            <p:cNvPr id="19" name="Freeform 5"/>
            <p:cNvSpPr>
              <a:spLocks noEditPoints="1"/>
            </p:cNvSpPr>
            <p:nvPr/>
          </p:nvSpPr>
          <p:spPr bwMode="auto">
            <a:xfrm rot="10800000">
              <a:off x="2761998" y="593245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28676" name="Picture 2" descr="2"/>
          <p:cNvPicPr>
            <a:picLocks noChangeAspect="1"/>
          </p:cNvPicPr>
          <p:nvPr/>
        </p:nvPicPr>
        <p:blipFill>
          <a:blip r:embed="rId3">
            <a:lum bright="-29999" contrast="42000"/>
          </a:blip>
          <a:stretch>
            <a:fillRect/>
          </a:stretch>
        </p:blipFill>
        <p:spPr>
          <a:xfrm>
            <a:off x="63500" y="2180590"/>
            <a:ext cx="5867400" cy="4480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矩形 5"/>
          <p:cNvSpPr/>
          <p:nvPr/>
        </p:nvSpPr>
        <p:spPr>
          <a:xfrm>
            <a:off x="6000962" y="2180590"/>
            <a:ext cx="6065520" cy="2826306"/>
          </a:xfrm>
          <a:prstGeom prst="roundRect">
            <a:avLst/>
          </a:prstGeom>
          <a:solidFill>
            <a:srgbClr val="FFDCE8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、时间：贞观初年</a:t>
            </a:r>
          </a:p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目的地：天竺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印度</a:t>
            </a:r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、巴基斯坦、</a:t>
            </a:r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  <a:sym typeface="+mn-ea"/>
              </a:rPr>
              <a:t>孟加拉等国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) </a:t>
            </a:r>
          </a:p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3、原因：学习、解释佛经 </a:t>
            </a:r>
          </a:p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4、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影响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楷体" panose="02010609060101010101" pitchFamily="49" charset="-122"/>
              </a:rPr>
              <a:t>：</a:t>
            </a:r>
            <a:endParaRPr lang="zh-CN" altLang="en-US" sz="3600" dirty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楷体" panose="02010609060101010101" pitchFamily="49" charset="-122"/>
            </a:endParaRPr>
          </a:p>
        </p:txBody>
      </p:sp>
      <p:pic>
        <p:nvPicPr>
          <p:cNvPr id="7" name="图片 163844" descr="20090626080537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135" y="4894580"/>
            <a:ext cx="1421765" cy="1766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http://bigtu.eastday.com/img/201207/26/79/83148583037330269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922" y="2737697"/>
            <a:ext cx="4524587" cy="3367193"/>
          </a:xfrm>
          <a:prstGeom prst="ellipse">
            <a:avLst/>
          </a:prstGeom>
          <a:noFill/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/>
        </p:nvSpPr>
        <p:spPr>
          <a:xfrm>
            <a:off x="930910" y="1668780"/>
            <a:ext cx="7027545" cy="2251075"/>
          </a:xfrm>
          <a:prstGeom prst="rect">
            <a:avLst/>
          </a:prstGeom>
          <a:ln w="41275" cmpd="thickThin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如果没有玄奘的著作，重建印度历史是完全不可能的。   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楷体_GB2312" panose="02010609030101010101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印度史学家阿里</a:t>
            </a:r>
          </a:p>
        </p:txBody>
      </p:sp>
      <p:pic>
        <p:nvPicPr>
          <p:cNvPr id="81" name="图片 80" descr="20111011_9a639e737a14560bf269tVf7whZEBYMf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6" b="83614" l="1163" r="100000"/>
                    </a14:imgEffect>
                  </a14:imgLayer>
                </a14:imgProps>
              </a:ext>
            </a:extLst>
          </a:blip>
          <a:srcRect t="1152" b="15880"/>
          <a:stretch>
            <a:fillRect/>
          </a:stretch>
        </p:blipFill>
        <p:spPr>
          <a:xfrm>
            <a:off x="6702513" y="381808"/>
            <a:ext cx="5489487" cy="5494550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Freeform 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>
            <a:spLocks noEditPoints="1"/>
          </p:cNvSpPr>
          <p:nvPr/>
        </p:nvSpPr>
        <p:spPr bwMode="auto">
          <a:xfrm rot="10800000">
            <a:off x="-2052646" y="3728917"/>
            <a:ext cx="14302122" cy="4555114"/>
          </a:xfrm>
          <a:custGeom>
            <a:avLst/>
            <a:gdLst>
              <a:gd name="T0" fmla="*/ 498 w 627"/>
              <a:gd name="T1" fmla="*/ 235 h 270"/>
              <a:gd name="T2" fmla="*/ 559 w 627"/>
              <a:gd name="T3" fmla="*/ 108 h 270"/>
              <a:gd name="T4" fmla="*/ 413 w 627"/>
              <a:gd name="T5" fmla="*/ 87 h 270"/>
              <a:gd name="T6" fmla="*/ 368 w 627"/>
              <a:gd name="T7" fmla="*/ 77 h 270"/>
              <a:gd name="T8" fmla="*/ 350 w 627"/>
              <a:gd name="T9" fmla="*/ 63 h 270"/>
              <a:gd name="T10" fmla="*/ 418 w 627"/>
              <a:gd name="T11" fmla="*/ 52 h 270"/>
              <a:gd name="T12" fmla="*/ 283 w 627"/>
              <a:gd name="T13" fmla="*/ 51 h 270"/>
              <a:gd name="T14" fmla="*/ 377 w 627"/>
              <a:gd name="T15" fmla="*/ 40 h 270"/>
              <a:gd name="T16" fmla="*/ 266 w 627"/>
              <a:gd name="T17" fmla="*/ 42 h 270"/>
              <a:gd name="T18" fmla="*/ 211 w 627"/>
              <a:gd name="T19" fmla="*/ 75 h 270"/>
              <a:gd name="T20" fmla="*/ 169 w 627"/>
              <a:gd name="T21" fmla="*/ 88 h 270"/>
              <a:gd name="T22" fmla="*/ 116 w 627"/>
              <a:gd name="T23" fmla="*/ 99 h 270"/>
              <a:gd name="T24" fmla="*/ 170 w 627"/>
              <a:gd name="T25" fmla="*/ 105 h 270"/>
              <a:gd name="T26" fmla="*/ 112 w 627"/>
              <a:gd name="T27" fmla="*/ 123 h 270"/>
              <a:gd name="T28" fmla="*/ 65 w 627"/>
              <a:gd name="T29" fmla="*/ 189 h 270"/>
              <a:gd name="T30" fmla="*/ 139 w 627"/>
              <a:gd name="T31" fmla="*/ 240 h 270"/>
              <a:gd name="T32" fmla="*/ 390 w 627"/>
              <a:gd name="T33" fmla="*/ 75 h 270"/>
              <a:gd name="T34" fmla="*/ 303 w 627"/>
              <a:gd name="T35" fmla="*/ 78 h 270"/>
              <a:gd name="T36" fmla="*/ 250 w 627"/>
              <a:gd name="T37" fmla="*/ 80 h 270"/>
              <a:gd name="T38" fmla="*/ 218 w 627"/>
              <a:gd name="T39" fmla="*/ 66 h 270"/>
              <a:gd name="T40" fmla="*/ 182 w 627"/>
              <a:gd name="T41" fmla="*/ 106 h 270"/>
              <a:gd name="T42" fmla="*/ 64 w 627"/>
              <a:gd name="T43" fmla="*/ 194 h 270"/>
              <a:gd name="T44" fmla="*/ 497 w 627"/>
              <a:gd name="T45" fmla="*/ 99 h 270"/>
              <a:gd name="T46" fmla="*/ 482 w 627"/>
              <a:gd name="T47" fmla="*/ 90 h 270"/>
              <a:gd name="T48" fmla="*/ 469 w 627"/>
              <a:gd name="T49" fmla="*/ 88 h 270"/>
              <a:gd name="T50" fmla="*/ 464 w 627"/>
              <a:gd name="T51" fmla="*/ 82 h 270"/>
              <a:gd name="T52" fmla="*/ 449 w 627"/>
              <a:gd name="T53" fmla="*/ 68 h 270"/>
              <a:gd name="T54" fmla="*/ 435 w 627"/>
              <a:gd name="T55" fmla="*/ 49 h 270"/>
              <a:gd name="T56" fmla="*/ 448 w 627"/>
              <a:gd name="T57" fmla="*/ 79 h 270"/>
              <a:gd name="T58" fmla="*/ 435 w 627"/>
              <a:gd name="T59" fmla="*/ 61 h 270"/>
              <a:gd name="T60" fmla="*/ 417 w 627"/>
              <a:gd name="T61" fmla="*/ 39 h 270"/>
              <a:gd name="T62" fmla="*/ 413 w 627"/>
              <a:gd name="T63" fmla="*/ 41 h 270"/>
              <a:gd name="T64" fmla="*/ 416 w 627"/>
              <a:gd name="T65" fmla="*/ 60 h 270"/>
              <a:gd name="T66" fmla="*/ 415 w 627"/>
              <a:gd name="T67" fmla="*/ 62 h 270"/>
              <a:gd name="T68" fmla="*/ 404 w 627"/>
              <a:gd name="T69" fmla="*/ 48 h 270"/>
              <a:gd name="T70" fmla="*/ 409 w 627"/>
              <a:gd name="T71" fmla="*/ 64 h 270"/>
              <a:gd name="T72" fmla="*/ 392 w 627"/>
              <a:gd name="T73" fmla="*/ 42 h 270"/>
              <a:gd name="T74" fmla="*/ 390 w 627"/>
              <a:gd name="T75" fmla="*/ 62 h 270"/>
              <a:gd name="T76" fmla="*/ 392 w 627"/>
              <a:gd name="T77" fmla="*/ 59 h 270"/>
              <a:gd name="T78" fmla="*/ 389 w 627"/>
              <a:gd name="T79" fmla="*/ 66 h 270"/>
              <a:gd name="T80" fmla="*/ 377 w 627"/>
              <a:gd name="T81" fmla="*/ 49 h 270"/>
              <a:gd name="T82" fmla="*/ 378 w 627"/>
              <a:gd name="T83" fmla="*/ 60 h 270"/>
              <a:gd name="T84" fmla="*/ 365 w 627"/>
              <a:gd name="T85" fmla="*/ 50 h 270"/>
              <a:gd name="T86" fmla="*/ 360 w 627"/>
              <a:gd name="T87" fmla="*/ 49 h 270"/>
              <a:gd name="T88" fmla="*/ 364 w 627"/>
              <a:gd name="T89" fmla="*/ 68 h 270"/>
              <a:gd name="T90" fmla="*/ 351 w 627"/>
              <a:gd name="T91" fmla="*/ 67 h 270"/>
              <a:gd name="T92" fmla="*/ 332 w 627"/>
              <a:gd name="T93" fmla="*/ 39 h 270"/>
              <a:gd name="T94" fmla="*/ 445 w 627"/>
              <a:gd name="T95" fmla="*/ 269 h 270"/>
              <a:gd name="T96" fmla="*/ 310 w 627"/>
              <a:gd name="T97" fmla="*/ 50 h 270"/>
              <a:gd name="T98" fmla="*/ 285 w 627"/>
              <a:gd name="T99" fmla="*/ 55 h 270"/>
              <a:gd name="T100" fmla="*/ 279 w 627"/>
              <a:gd name="T101" fmla="*/ 58 h 270"/>
              <a:gd name="T102" fmla="*/ 256 w 627"/>
              <a:gd name="T103" fmla="*/ 56 h 270"/>
              <a:gd name="T104" fmla="*/ 199 w 627"/>
              <a:gd name="T105" fmla="*/ 66 h 270"/>
              <a:gd name="T106" fmla="*/ 197 w 627"/>
              <a:gd name="T107" fmla="*/ 110 h 270"/>
              <a:gd name="T108" fmla="*/ 192 w 627"/>
              <a:gd name="T109" fmla="*/ 111 h 270"/>
              <a:gd name="T110" fmla="*/ 157 w 627"/>
              <a:gd name="T111" fmla="*/ 83 h 270"/>
              <a:gd name="T112" fmla="*/ 149 w 627"/>
              <a:gd name="T113" fmla="*/ 85 h 270"/>
              <a:gd name="T114" fmla="*/ 143 w 627"/>
              <a:gd name="T115" fmla="*/ 84 h 270"/>
              <a:gd name="T116" fmla="*/ 145 w 627"/>
              <a:gd name="T117" fmla="*/ 110 h 270"/>
              <a:gd name="T118" fmla="*/ 132 w 627"/>
              <a:gd name="T119" fmla="*/ 114 h 270"/>
              <a:gd name="T120" fmla="*/ 110 w 627"/>
              <a:gd name="T121" fmla="*/ 114 h 270"/>
              <a:gd name="T122" fmla="*/ 86 w 627"/>
              <a:gd name="T123" fmla="*/ 117 h 270"/>
              <a:gd name="T124" fmla="*/ 60 w 627"/>
              <a:gd name="T125" fmla="*/ 194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7" h="270">
                <a:moveTo>
                  <a:pt x="627" y="13"/>
                </a:moveTo>
                <a:cubicBezTo>
                  <a:pt x="627" y="13"/>
                  <a:pt x="627" y="14"/>
                  <a:pt x="627" y="13"/>
                </a:cubicBezTo>
                <a:cubicBezTo>
                  <a:pt x="627" y="13"/>
                  <a:pt x="627" y="13"/>
                  <a:pt x="627" y="13"/>
                </a:cubicBezTo>
                <a:close/>
                <a:moveTo>
                  <a:pt x="159" y="250"/>
                </a:moveTo>
                <a:cubicBezTo>
                  <a:pt x="160" y="250"/>
                  <a:pt x="161" y="250"/>
                  <a:pt x="162" y="250"/>
                </a:cubicBezTo>
                <a:cubicBezTo>
                  <a:pt x="161" y="251"/>
                  <a:pt x="161" y="250"/>
                  <a:pt x="160" y="251"/>
                </a:cubicBezTo>
                <a:cubicBezTo>
                  <a:pt x="162" y="251"/>
                  <a:pt x="164" y="251"/>
                  <a:pt x="166" y="251"/>
                </a:cubicBezTo>
                <a:cubicBezTo>
                  <a:pt x="165" y="252"/>
                  <a:pt x="164" y="252"/>
                  <a:pt x="163" y="253"/>
                </a:cubicBezTo>
                <a:cubicBezTo>
                  <a:pt x="163" y="253"/>
                  <a:pt x="164" y="252"/>
                  <a:pt x="164" y="253"/>
                </a:cubicBezTo>
                <a:cubicBezTo>
                  <a:pt x="164" y="253"/>
                  <a:pt x="164" y="253"/>
                  <a:pt x="164" y="253"/>
                </a:cubicBezTo>
                <a:cubicBezTo>
                  <a:pt x="165" y="253"/>
                  <a:pt x="166" y="254"/>
                  <a:pt x="166" y="254"/>
                </a:cubicBezTo>
                <a:cubicBezTo>
                  <a:pt x="169" y="253"/>
                  <a:pt x="172" y="253"/>
                  <a:pt x="174" y="253"/>
                </a:cubicBezTo>
                <a:cubicBezTo>
                  <a:pt x="174" y="254"/>
                  <a:pt x="175" y="254"/>
                  <a:pt x="175" y="255"/>
                </a:cubicBezTo>
                <a:cubicBezTo>
                  <a:pt x="176" y="254"/>
                  <a:pt x="176" y="254"/>
                  <a:pt x="177" y="254"/>
                </a:cubicBezTo>
                <a:cubicBezTo>
                  <a:pt x="176" y="255"/>
                  <a:pt x="174" y="255"/>
                  <a:pt x="173" y="256"/>
                </a:cubicBezTo>
                <a:cubicBezTo>
                  <a:pt x="174" y="256"/>
                  <a:pt x="175" y="256"/>
                  <a:pt x="176" y="257"/>
                </a:cubicBezTo>
                <a:cubicBezTo>
                  <a:pt x="176" y="257"/>
                  <a:pt x="176" y="256"/>
                  <a:pt x="177" y="256"/>
                </a:cubicBezTo>
                <a:cubicBezTo>
                  <a:pt x="179" y="257"/>
                  <a:pt x="181" y="257"/>
                  <a:pt x="183" y="256"/>
                </a:cubicBezTo>
                <a:cubicBezTo>
                  <a:pt x="184" y="257"/>
                  <a:pt x="184" y="256"/>
                  <a:pt x="185" y="257"/>
                </a:cubicBezTo>
                <a:cubicBezTo>
                  <a:pt x="188" y="256"/>
                  <a:pt x="190" y="257"/>
                  <a:pt x="194" y="256"/>
                </a:cubicBezTo>
                <a:cubicBezTo>
                  <a:pt x="194" y="258"/>
                  <a:pt x="195" y="257"/>
                  <a:pt x="196" y="257"/>
                </a:cubicBezTo>
                <a:cubicBezTo>
                  <a:pt x="196" y="257"/>
                  <a:pt x="195" y="256"/>
                  <a:pt x="196" y="256"/>
                </a:cubicBezTo>
                <a:cubicBezTo>
                  <a:pt x="196" y="257"/>
                  <a:pt x="198" y="257"/>
                  <a:pt x="199" y="256"/>
                </a:cubicBezTo>
                <a:cubicBezTo>
                  <a:pt x="199" y="257"/>
                  <a:pt x="199" y="257"/>
                  <a:pt x="199" y="257"/>
                </a:cubicBezTo>
                <a:cubicBezTo>
                  <a:pt x="202" y="256"/>
                  <a:pt x="205" y="257"/>
                  <a:pt x="208" y="256"/>
                </a:cubicBezTo>
                <a:cubicBezTo>
                  <a:pt x="208" y="256"/>
                  <a:pt x="209" y="256"/>
                  <a:pt x="209" y="256"/>
                </a:cubicBezTo>
                <a:cubicBezTo>
                  <a:pt x="210" y="256"/>
                  <a:pt x="211" y="257"/>
                  <a:pt x="212" y="256"/>
                </a:cubicBezTo>
                <a:cubicBezTo>
                  <a:pt x="213" y="256"/>
                  <a:pt x="214" y="256"/>
                  <a:pt x="216" y="256"/>
                </a:cubicBezTo>
                <a:cubicBezTo>
                  <a:pt x="216" y="256"/>
                  <a:pt x="217" y="256"/>
                  <a:pt x="217" y="257"/>
                </a:cubicBezTo>
                <a:cubicBezTo>
                  <a:pt x="218" y="257"/>
                  <a:pt x="218" y="256"/>
                  <a:pt x="218" y="256"/>
                </a:cubicBezTo>
                <a:cubicBezTo>
                  <a:pt x="219" y="256"/>
                  <a:pt x="220" y="257"/>
                  <a:pt x="222" y="256"/>
                </a:cubicBezTo>
                <a:cubicBezTo>
                  <a:pt x="224" y="256"/>
                  <a:pt x="226" y="256"/>
                  <a:pt x="228" y="256"/>
                </a:cubicBezTo>
                <a:cubicBezTo>
                  <a:pt x="231" y="256"/>
                  <a:pt x="234" y="256"/>
                  <a:pt x="237" y="255"/>
                </a:cubicBezTo>
                <a:cubicBezTo>
                  <a:pt x="242" y="256"/>
                  <a:pt x="247" y="255"/>
                  <a:pt x="252" y="255"/>
                </a:cubicBezTo>
                <a:cubicBezTo>
                  <a:pt x="254" y="254"/>
                  <a:pt x="256" y="255"/>
                  <a:pt x="258" y="254"/>
                </a:cubicBezTo>
                <a:cubicBezTo>
                  <a:pt x="260" y="254"/>
                  <a:pt x="262" y="254"/>
                  <a:pt x="264" y="254"/>
                </a:cubicBezTo>
                <a:cubicBezTo>
                  <a:pt x="264" y="253"/>
                  <a:pt x="264" y="253"/>
                  <a:pt x="264" y="253"/>
                </a:cubicBezTo>
                <a:cubicBezTo>
                  <a:pt x="267" y="254"/>
                  <a:pt x="271" y="253"/>
                  <a:pt x="274" y="253"/>
                </a:cubicBezTo>
                <a:cubicBezTo>
                  <a:pt x="275" y="253"/>
                  <a:pt x="275" y="253"/>
                  <a:pt x="275" y="253"/>
                </a:cubicBezTo>
                <a:cubicBezTo>
                  <a:pt x="278" y="254"/>
                  <a:pt x="281" y="253"/>
                  <a:pt x="284" y="253"/>
                </a:cubicBezTo>
                <a:cubicBezTo>
                  <a:pt x="284" y="253"/>
                  <a:pt x="284" y="253"/>
                  <a:pt x="285" y="253"/>
                </a:cubicBezTo>
                <a:cubicBezTo>
                  <a:pt x="285" y="253"/>
                  <a:pt x="285" y="253"/>
                  <a:pt x="286" y="253"/>
                </a:cubicBezTo>
                <a:cubicBezTo>
                  <a:pt x="294" y="252"/>
                  <a:pt x="301" y="252"/>
                  <a:pt x="310" y="252"/>
                </a:cubicBezTo>
                <a:cubicBezTo>
                  <a:pt x="311" y="252"/>
                  <a:pt x="313" y="251"/>
                  <a:pt x="314" y="252"/>
                </a:cubicBezTo>
                <a:cubicBezTo>
                  <a:pt x="318" y="251"/>
                  <a:pt x="324" y="251"/>
                  <a:pt x="328" y="251"/>
                </a:cubicBezTo>
                <a:cubicBezTo>
                  <a:pt x="329" y="251"/>
                  <a:pt x="329" y="251"/>
                  <a:pt x="330" y="251"/>
                </a:cubicBezTo>
                <a:cubicBezTo>
                  <a:pt x="330" y="251"/>
                  <a:pt x="330" y="251"/>
                  <a:pt x="331" y="251"/>
                </a:cubicBezTo>
                <a:cubicBezTo>
                  <a:pt x="336" y="251"/>
                  <a:pt x="343" y="251"/>
                  <a:pt x="349" y="250"/>
                </a:cubicBezTo>
                <a:cubicBezTo>
                  <a:pt x="357" y="251"/>
                  <a:pt x="365" y="250"/>
                  <a:pt x="373" y="250"/>
                </a:cubicBezTo>
                <a:cubicBezTo>
                  <a:pt x="376" y="250"/>
                  <a:pt x="378" y="251"/>
                  <a:pt x="381" y="250"/>
                </a:cubicBezTo>
                <a:cubicBezTo>
                  <a:pt x="382" y="250"/>
                  <a:pt x="383" y="250"/>
                  <a:pt x="384" y="250"/>
                </a:cubicBezTo>
                <a:cubicBezTo>
                  <a:pt x="384" y="250"/>
                  <a:pt x="384" y="250"/>
                  <a:pt x="384" y="250"/>
                </a:cubicBezTo>
                <a:cubicBezTo>
                  <a:pt x="387" y="251"/>
                  <a:pt x="391" y="249"/>
                  <a:pt x="394" y="250"/>
                </a:cubicBezTo>
                <a:cubicBezTo>
                  <a:pt x="396" y="249"/>
                  <a:pt x="398" y="251"/>
                  <a:pt x="400" y="249"/>
                </a:cubicBezTo>
                <a:cubicBezTo>
                  <a:pt x="401" y="250"/>
                  <a:pt x="404" y="250"/>
                  <a:pt x="406" y="250"/>
                </a:cubicBezTo>
                <a:cubicBezTo>
                  <a:pt x="408" y="250"/>
                  <a:pt x="409" y="250"/>
                  <a:pt x="410" y="249"/>
                </a:cubicBezTo>
                <a:cubicBezTo>
                  <a:pt x="413" y="251"/>
                  <a:pt x="416" y="249"/>
                  <a:pt x="418" y="250"/>
                </a:cubicBezTo>
                <a:cubicBezTo>
                  <a:pt x="419" y="249"/>
                  <a:pt x="420" y="250"/>
                  <a:pt x="421" y="249"/>
                </a:cubicBezTo>
                <a:cubicBezTo>
                  <a:pt x="421" y="250"/>
                  <a:pt x="422" y="249"/>
                  <a:pt x="422" y="250"/>
                </a:cubicBezTo>
                <a:cubicBezTo>
                  <a:pt x="424" y="249"/>
                  <a:pt x="426" y="250"/>
                  <a:pt x="429" y="250"/>
                </a:cubicBezTo>
                <a:cubicBezTo>
                  <a:pt x="429" y="249"/>
                  <a:pt x="428" y="249"/>
                  <a:pt x="429" y="248"/>
                </a:cubicBezTo>
                <a:cubicBezTo>
                  <a:pt x="430" y="249"/>
                  <a:pt x="429" y="249"/>
                  <a:pt x="430" y="250"/>
                </a:cubicBezTo>
                <a:cubicBezTo>
                  <a:pt x="432" y="249"/>
                  <a:pt x="435" y="250"/>
                  <a:pt x="438" y="250"/>
                </a:cubicBezTo>
                <a:cubicBezTo>
                  <a:pt x="438" y="249"/>
                  <a:pt x="437" y="249"/>
                  <a:pt x="437" y="249"/>
                </a:cubicBezTo>
                <a:cubicBezTo>
                  <a:pt x="438" y="249"/>
                  <a:pt x="438" y="249"/>
                  <a:pt x="438" y="248"/>
                </a:cubicBezTo>
                <a:cubicBezTo>
                  <a:pt x="439" y="249"/>
                  <a:pt x="438" y="249"/>
                  <a:pt x="439" y="250"/>
                </a:cubicBezTo>
                <a:cubicBezTo>
                  <a:pt x="440" y="249"/>
                  <a:pt x="441" y="250"/>
                  <a:pt x="443" y="249"/>
                </a:cubicBezTo>
                <a:cubicBezTo>
                  <a:pt x="443" y="249"/>
                  <a:pt x="444" y="249"/>
                  <a:pt x="444" y="249"/>
                </a:cubicBezTo>
                <a:cubicBezTo>
                  <a:pt x="447" y="249"/>
                  <a:pt x="450" y="248"/>
                  <a:pt x="453" y="249"/>
                </a:cubicBezTo>
                <a:cubicBezTo>
                  <a:pt x="457" y="248"/>
                  <a:pt x="461" y="249"/>
                  <a:pt x="466" y="248"/>
                </a:cubicBezTo>
                <a:cubicBezTo>
                  <a:pt x="467" y="249"/>
                  <a:pt x="469" y="249"/>
                  <a:pt x="470" y="248"/>
                </a:cubicBezTo>
                <a:cubicBezTo>
                  <a:pt x="472" y="249"/>
                  <a:pt x="475" y="248"/>
                  <a:pt x="477" y="249"/>
                </a:cubicBezTo>
                <a:cubicBezTo>
                  <a:pt x="479" y="247"/>
                  <a:pt x="481" y="248"/>
                  <a:pt x="484" y="247"/>
                </a:cubicBezTo>
                <a:cubicBezTo>
                  <a:pt x="484" y="248"/>
                  <a:pt x="484" y="248"/>
                  <a:pt x="485" y="248"/>
                </a:cubicBezTo>
                <a:cubicBezTo>
                  <a:pt x="485" y="248"/>
                  <a:pt x="485" y="247"/>
                  <a:pt x="485" y="247"/>
                </a:cubicBezTo>
                <a:cubicBezTo>
                  <a:pt x="487" y="248"/>
                  <a:pt x="489" y="247"/>
                  <a:pt x="491" y="247"/>
                </a:cubicBezTo>
                <a:cubicBezTo>
                  <a:pt x="494" y="246"/>
                  <a:pt x="497" y="247"/>
                  <a:pt x="500" y="247"/>
                </a:cubicBezTo>
                <a:cubicBezTo>
                  <a:pt x="501" y="248"/>
                  <a:pt x="504" y="247"/>
                  <a:pt x="505" y="246"/>
                </a:cubicBezTo>
                <a:cubicBezTo>
                  <a:pt x="504" y="243"/>
                  <a:pt x="502" y="245"/>
                  <a:pt x="501" y="242"/>
                </a:cubicBezTo>
                <a:cubicBezTo>
                  <a:pt x="501" y="241"/>
                  <a:pt x="502" y="240"/>
                  <a:pt x="502" y="239"/>
                </a:cubicBezTo>
                <a:cubicBezTo>
                  <a:pt x="501" y="238"/>
                  <a:pt x="499" y="237"/>
                  <a:pt x="499" y="236"/>
                </a:cubicBezTo>
                <a:cubicBezTo>
                  <a:pt x="498" y="236"/>
                  <a:pt x="499" y="235"/>
                  <a:pt x="498" y="235"/>
                </a:cubicBezTo>
                <a:cubicBezTo>
                  <a:pt x="499" y="235"/>
                  <a:pt x="499" y="235"/>
                  <a:pt x="500" y="235"/>
                </a:cubicBezTo>
                <a:cubicBezTo>
                  <a:pt x="499" y="234"/>
                  <a:pt x="497" y="235"/>
                  <a:pt x="496" y="234"/>
                </a:cubicBezTo>
                <a:cubicBezTo>
                  <a:pt x="496" y="235"/>
                  <a:pt x="497" y="235"/>
                  <a:pt x="496" y="235"/>
                </a:cubicBezTo>
                <a:cubicBezTo>
                  <a:pt x="496" y="235"/>
                  <a:pt x="496" y="235"/>
                  <a:pt x="496" y="235"/>
                </a:cubicBezTo>
                <a:cubicBezTo>
                  <a:pt x="496" y="234"/>
                  <a:pt x="495" y="234"/>
                  <a:pt x="495" y="233"/>
                </a:cubicBezTo>
                <a:cubicBezTo>
                  <a:pt x="494" y="233"/>
                  <a:pt x="494" y="234"/>
                  <a:pt x="493" y="234"/>
                </a:cubicBezTo>
                <a:cubicBezTo>
                  <a:pt x="493" y="233"/>
                  <a:pt x="490" y="235"/>
                  <a:pt x="490" y="232"/>
                </a:cubicBezTo>
                <a:cubicBezTo>
                  <a:pt x="490" y="232"/>
                  <a:pt x="490" y="232"/>
                  <a:pt x="491" y="232"/>
                </a:cubicBezTo>
                <a:cubicBezTo>
                  <a:pt x="492" y="233"/>
                  <a:pt x="494" y="233"/>
                  <a:pt x="497" y="232"/>
                </a:cubicBezTo>
                <a:cubicBezTo>
                  <a:pt x="497" y="233"/>
                  <a:pt x="498" y="232"/>
                  <a:pt x="498" y="232"/>
                </a:cubicBezTo>
                <a:cubicBezTo>
                  <a:pt x="498" y="232"/>
                  <a:pt x="498" y="230"/>
                  <a:pt x="499" y="231"/>
                </a:cubicBezTo>
                <a:cubicBezTo>
                  <a:pt x="499" y="231"/>
                  <a:pt x="499" y="232"/>
                  <a:pt x="499" y="232"/>
                </a:cubicBezTo>
                <a:cubicBezTo>
                  <a:pt x="500" y="233"/>
                  <a:pt x="502" y="233"/>
                  <a:pt x="504" y="232"/>
                </a:cubicBezTo>
                <a:cubicBezTo>
                  <a:pt x="504" y="231"/>
                  <a:pt x="503" y="232"/>
                  <a:pt x="502" y="231"/>
                </a:cubicBezTo>
                <a:cubicBezTo>
                  <a:pt x="502" y="231"/>
                  <a:pt x="502" y="230"/>
                  <a:pt x="502" y="229"/>
                </a:cubicBezTo>
                <a:cubicBezTo>
                  <a:pt x="503" y="229"/>
                  <a:pt x="504" y="229"/>
                  <a:pt x="505" y="228"/>
                </a:cubicBezTo>
                <a:cubicBezTo>
                  <a:pt x="507" y="228"/>
                  <a:pt x="509" y="228"/>
                  <a:pt x="511" y="229"/>
                </a:cubicBezTo>
                <a:cubicBezTo>
                  <a:pt x="511" y="229"/>
                  <a:pt x="512" y="229"/>
                  <a:pt x="512" y="229"/>
                </a:cubicBezTo>
                <a:cubicBezTo>
                  <a:pt x="512" y="229"/>
                  <a:pt x="513" y="229"/>
                  <a:pt x="513" y="228"/>
                </a:cubicBezTo>
                <a:cubicBezTo>
                  <a:pt x="513" y="228"/>
                  <a:pt x="512" y="229"/>
                  <a:pt x="512" y="228"/>
                </a:cubicBezTo>
                <a:cubicBezTo>
                  <a:pt x="513" y="228"/>
                  <a:pt x="513" y="228"/>
                  <a:pt x="513" y="228"/>
                </a:cubicBezTo>
                <a:cubicBezTo>
                  <a:pt x="513" y="227"/>
                  <a:pt x="513" y="227"/>
                  <a:pt x="513" y="227"/>
                </a:cubicBezTo>
                <a:cubicBezTo>
                  <a:pt x="514" y="226"/>
                  <a:pt x="515" y="227"/>
                  <a:pt x="516" y="227"/>
                </a:cubicBezTo>
                <a:cubicBezTo>
                  <a:pt x="517" y="227"/>
                  <a:pt x="518" y="227"/>
                  <a:pt x="520" y="227"/>
                </a:cubicBezTo>
                <a:cubicBezTo>
                  <a:pt x="521" y="227"/>
                  <a:pt x="522" y="227"/>
                  <a:pt x="523" y="227"/>
                </a:cubicBezTo>
                <a:cubicBezTo>
                  <a:pt x="524" y="227"/>
                  <a:pt x="525" y="228"/>
                  <a:pt x="526" y="228"/>
                </a:cubicBezTo>
                <a:cubicBezTo>
                  <a:pt x="527" y="227"/>
                  <a:pt x="528" y="226"/>
                  <a:pt x="530" y="226"/>
                </a:cubicBezTo>
                <a:cubicBezTo>
                  <a:pt x="529" y="225"/>
                  <a:pt x="528" y="222"/>
                  <a:pt x="529" y="220"/>
                </a:cubicBezTo>
                <a:cubicBezTo>
                  <a:pt x="532" y="219"/>
                  <a:pt x="535" y="218"/>
                  <a:pt x="538" y="218"/>
                </a:cubicBezTo>
                <a:cubicBezTo>
                  <a:pt x="538" y="218"/>
                  <a:pt x="538" y="218"/>
                  <a:pt x="538" y="218"/>
                </a:cubicBezTo>
                <a:cubicBezTo>
                  <a:pt x="539" y="218"/>
                  <a:pt x="540" y="219"/>
                  <a:pt x="542" y="218"/>
                </a:cubicBezTo>
                <a:cubicBezTo>
                  <a:pt x="544" y="218"/>
                  <a:pt x="546" y="218"/>
                  <a:pt x="548" y="217"/>
                </a:cubicBezTo>
                <a:cubicBezTo>
                  <a:pt x="548" y="215"/>
                  <a:pt x="544" y="213"/>
                  <a:pt x="548" y="211"/>
                </a:cubicBezTo>
                <a:cubicBezTo>
                  <a:pt x="551" y="211"/>
                  <a:pt x="555" y="213"/>
                  <a:pt x="559" y="211"/>
                </a:cubicBezTo>
                <a:cubicBezTo>
                  <a:pt x="559" y="210"/>
                  <a:pt x="557" y="209"/>
                  <a:pt x="557" y="209"/>
                </a:cubicBezTo>
                <a:cubicBezTo>
                  <a:pt x="555" y="210"/>
                  <a:pt x="554" y="209"/>
                  <a:pt x="553" y="209"/>
                </a:cubicBezTo>
                <a:cubicBezTo>
                  <a:pt x="551" y="209"/>
                  <a:pt x="548" y="209"/>
                  <a:pt x="545" y="208"/>
                </a:cubicBezTo>
                <a:cubicBezTo>
                  <a:pt x="545" y="208"/>
                  <a:pt x="545" y="208"/>
                  <a:pt x="544" y="208"/>
                </a:cubicBezTo>
                <a:cubicBezTo>
                  <a:pt x="543" y="207"/>
                  <a:pt x="542" y="207"/>
                  <a:pt x="542" y="206"/>
                </a:cubicBezTo>
                <a:cubicBezTo>
                  <a:pt x="542" y="206"/>
                  <a:pt x="542" y="205"/>
                  <a:pt x="542" y="205"/>
                </a:cubicBezTo>
                <a:cubicBezTo>
                  <a:pt x="541" y="205"/>
                  <a:pt x="540" y="203"/>
                  <a:pt x="539" y="202"/>
                </a:cubicBezTo>
                <a:cubicBezTo>
                  <a:pt x="539" y="201"/>
                  <a:pt x="540" y="200"/>
                  <a:pt x="541" y="200"/>
                </a:cubicBezTo>
                <a:cubicBezTo>
                  <a:pt x="541" y="198"/>
                  <a:pt x="544" y="198"/>
                  <a:pt x="545" y="198"/>
                </a:cubicBezTo>
                <a:cubicBezTo>
                  <a:pt x="546" y="198"/>
                  <a:pt x="546" y="198"/>
                  <a:pt x="547" y="198"/>
                </a:cubicBezTo>
                <a:cubicBezTo>
                  <a:pt x="549" y="197"/>
                  <a:pt x="551" y="197"/>
                  <a:pt x="553" y="196"/>
                </a:cubicBezTo>
                <a:cubicBezTo>
                  <a:pt x="555" y="197"/>
                  <a:pt x="557" y="194"/>
                  <a:pt x="557" y="193"/>
                </a:cubicBezTo>
                <a:cubicBezTo>
                  <a:pt x="557" y="192"/>
                  <a:pt x="556" y="190"/>
                  <a:pt x="556" y="189"/>
                </a:cubicBezTo>
                <a:cubicBezTo>
                  <a:pt x="556" y="187"/>
                  <a:pt x="558" y="187"/>
                  <a:pt x="560" y="186"/>
                </a:cubicBezTo>
                <a:cubicBezTo>
                  <a:pt x="560" y="185"/>
                  <a:pt x="560" y="184"/>
                  <a:pt x="560" y="183"/>
                </a:cubicBezTo>
                <a:cubicBezTo>
                  <a:pt x="561" y="181"/>
                  <a:pt x="563" y="182"/>
                  <a:pt x="565" y="181"/>
                </a:cubicBezTo>
                <a:cubicBezTo>
                  <a:pt x="566" y="180"/>
                  <a:pt x="567" y="181"/>
                  <a:pt x="569" y="180"/>
                </a:cubicBezTo>
                <a:cubicBezTo>
                  <a:pt x="571" y="180"/>
                  <a:pt x="570" y="178"/>
                  <a:pt x="572" y="177"/>
                </a:cubicBezTo>
                <a:cubicBezTo>
                  <a:pt x="573" y="174"/>
                  <a:pt x="577" y="173"/>
                  <a:pt x="579" y="172"/>
                </a:cubicBezTo>
                <a:cubicBezTo>
                  <a:pt x="578" y="171"/>
                  <a:pt x="580" y="171"/>
                  <a:pt x="579" y="170"/>
                </a:cubicBezTo>
                <a:cubicBezTo>
                  <a:pt x="582" y="170"/>
                  <a:pt x="583" y="167"/>
                  <a:pt x="585" y="165"/>
                </a:cubicBezTo>
                <a:cubicBezTo>
                  <a:pt x="586" y="165"/>
                  <a:pt x="588" y="165"/>
                  <a:pt x="589" y="165"/>
                </a:cubicBezTo>
                <a:cubicBezTo>
                  <a:pt x="589" y="165"/>
                  <a:pt x="589" y="164"/>
                  <a:pt x="590" y="164"/>
                </a:cubicBezTo>
                <a:cubicBezTo>
                  <a:pt x="594" y="164"/>
                  <a:pt x="595" y="161"/>
                  <a:pt x="592" y="158"/>
                </a:cubicBezTo>
                <a:cubicBezTo>
                  <a:pt x="593" y="157"/>
                  <a:pt x="592" y="157"/>
                  <a:pt x="593" y="156"/>
                </a:cubicBezTo>
                <a:cubicBezTo>
                  <a:pt x="595" y="155"/>
                  <a:pt x="596" y="152"/>
                  <a:pt x="599" y="151"/>
                </a:cubicBezTo>
                <a:cubicBezTo>
                  <a:pt x="601" y="152"/>
                  <a:pt x="606" y="151"/>
                  <a:pt x="607" y="148"/>
                </a:cubicBezTo>
                <a:cubicBezTo>
                  <a:pt x="607" y="147"/>
                  <a:pt x="606" y="146"/>
                  <a:pt x="606" y="145"/>
                </a:cubicBezTo>
                <a:cubicBezTo>
                  <a:pt x="606" y="144"/>
                  <a:pt x="608" y="145"/>
                  <a:pt x="608" y="144"/>
                </a:cubicBezTo>
                <a:cubicBezTo>
                  <a:pt x="608" y="143"/>
                  <a:pt x="607" y="143"/>
                  <a:pt x="607" y="142"/>
                </a:cubicBezTo>
                <a:cubicBezTo>
                  <a:pt x="606" y="142"/>
                  <a:pt x="605" y="142"/>
                  <a:pt x="604" y="143"/>
                </a:cubicBezTo>
                <a:cubicBezTo>
                  <a:pt x="604" y="143"/>
                  <a:pt x="604" y="143"/>
                  <a:pt x="604" y="143"/>
                </a:cubicBezTo>
                <a:cubicBezTo>
                  <a:pt x="602" y="139"/>
                  <a:pt x="599" y="138"/>
                  <a:pt x="597" y="135"/>
                </a:cubicBezTo>
                <a:cubicBezTo>
                  <a:pt x="594" y="133"/>
                  <a:pt x="590" y="133"/>
                  <a:pt x="587" y="132"/>
                </a:cubicBezTo>
                <a:cubicBezTo>
                  <a:pt x="587" y="131"/>
                  <a:pt x="587" y="131"/>
                  <a:pt x="587" y="131"/>
                </a:cubicBezTo>
                <a:cubicBezTo>
                  <a:pt x="583" y="130"/>
                  <a:pt x="578" y="129"/>
                  <a:pt x="575" y="126"/>
                </a:cubicBezTo>
                <a:cubicBezTo>
                  <a:pt x="575" y="127"/>
                  <a:pt x="575" y="127"/>
                  <a:pt x="574" y="127"/>
                </a:cubicBezTo>
                <a:cubicBezTo>
                  <a:pt x="574" y="126"/>
                  <a:pt x="572" y="126"/>
                  <a:pt x="571" y="126"/>
                </a:cubicBezTo>
                <a:cubicBezTo>
                  <a:pt x="570" y="125"/>
                  <a:pt x="568" y="126"/>
                  <a:pt x="567" y="126"/>
                </a:cubicBezTo>
                <a:cubicBezTo>
                  <a:pt x="567" y="126"/>
                  <a:pt x="567" y="126"/>
                  <a:pt x="566" y="126"/>
                </a:cubicBezTo>
                <a:cubicBezTo>
                  <a:pt x="566" y="125"/>
                  <a:pt x="566" y="126"/>
                  <a:pt x="565" y="126"/>
                </a:cubicBezTo>
                <a:cubicBezTo>
                  <a:pt x="565" y="125"/>
                  <a:pt x="565" y="125"/>
                  <a:pt x="565" y="125"/>
                </a:cubicBezTo>
                <a:cubicBezTo>
                  <a:pt x="562" y="125"/>
                  <a:pt x="560" y="123"/>
                  <a:pt x="558" y="124"/>
                </a:cubicBezTo>
                <a:cubicBezTo>
                  <a:pt x="555" y="122"/>
                  <a:pt x="551" y="122"/>
                  <a:pt x="548" y="119"/>
                </a:cubicBezTo>
                <a:cubicBezTo>
                  <a:pt x="548" y="119"/>
                  <a:pt x="547" y="119"/>
                  <a:pt x="547" y="119"/>
                </a:cubicBezTo>
                <a:cubicBezTo>
                  <a:pt x="547" y="119"/>
                  <a:pt x="547" y="118"/>
                  <a:pt x="547" y="117"/>
                </a:cubicBezTo>
                <a:cubicBezTo>
                  <a:pt x="547" y="117"/>
                  <a:pt x="546" y="117"/>
                  <a:pt x="546" y="117"/>
                </a:cubicBezTo>
                <a:cubicBezTo>
                  <a:pt x="546" y="111"/>
                  <a:pt x="554" y="109"/>
                  <a:pt x="559" y="108"/>
                </a:cubicBezTo>
                <a:cubicBezTo>
                  <a:pt x="558" y="107"/>
                  <a:pt x="558" y="107"/>
                  <a:pt x="557" y="106"/>
                </a:cubicBezTo>
                <a:cubicBezTo>
                  <a:pt x="555" y="106"/>
                  <a:pt x="553" y="106"/>
                  <a:pt x="551" y="106"/>
                </a:cubicBezTo>
                <a:cubicBezTo>
                  <a:pt x="549" y="105"/>
                  <a:pt x="547" y="106"/>
                  <a:pt x="546" y="105"/>
                </a:cubicBezTo>
                <a:cubicBezTo>
                  <a:pt x="545" y="104"/>
                  <a:pt x="546" y="104"/>
                  <a:pt x="545" y="104"/>
                </a:cubicBezTo>
                <a:cubicBezTo>
                  <a:pt x="545" y="104"/>
                  <a:pt x="545" y="104"/>
                  <a:pt x="545" y="105"/>
                </a:cubicBezTo>
                <a:cubicBezTo>
                  <a:pt x="545" y="104"/>
                  <a:pt x="545" y="104"/>
                  <a:pt x="545" y="103"/>
                </a:cubicBezTo>
                <a:cubicBezTo>
                  <a:pt x="544" y="104"/>
                  <a:pt x="544" y="104"/>
                  <a:pt x="544" y="105"/>
                </a:cubicBezTo>
                <a:cubicBezTo>
                  <a:pt x="543" y="105"/>
                  <a:pt x="542" y="103"/>
                  <a:pt x="541" y="103"/>
                </a:cubicBezTo>
                <a:cubicBezTo>
                  <a:pt x="539" y="104"/>
                  <a:pt x="538" y="103"/>
                  <a:pt x="537" y="103"/>
                </a:cubicBezTo>
                <a:cubicBezTo>
                  <a:pt x="537" y="103"/>
                  <a:pt x="537" y="104"/>
                  <a:pt x="536" y="103"/>
                </a:cubicBezTo>
                <a:cubicBezTo>
                  <a:pt x="536" y="103"/>
                  <a:pt x="537" y="103"/>
                  <a:pt x="537" y="102"/>
                </a:cubicBezTo>
                <a:cubicBezTo>
                  <a:pt x="535" y="103"/>
                  <a:pt x="533" y="105"/>
                  <a:pt x="531" y="103"/>
                </a:cubicBezTo>
                <a:cubicBezTo>
                  <a:pt x="530" y="103"/>
                  <a:pt x="530" y="103"/>
                  <a:pt x="529" y="102"/>
                </a:cubicBezTo>
                <a:cubicBezTo>
                  <a:pt x="529" y="103"/>
                  <a:pt x="529" y="103"/>
                  <a:pt x="529" y="103"/>
                </a:cubicBezTo>
                <a:cubicBezTo>
                  <a:pt x="528" y="103"/>
                  <a:pt x="528" y="103"/>
                  <a:pt x="528" y="102"/>
                </a:cubicBezTo>
                <a:cubicBezTo>
                  <a:pt x="527" y="102"/>
                  <a:pt x="528" y="103"/>
                  <a:pt x="527" y="103"/>
                </a:cubicBezTo>
                <a:cubicBezTo>
                  <a:pt x="526" y="102"/>
                  <a:pt x="525" y="103"/>
                  <a:pt x="524" y="102"/>
                </a:cubicBezTo>
                <a:cubicBezTo>
                  <a:pt x="523" y="102"/>
                  <a:pt x="524" y="102"/>
                  <a:pt x="523" y="101"/>
                </a:cubicBezTo>
                <a:cubicBezTo>
                  <a:pt x="522" y="101"/>
                  <a:pt x="519" y="103"/>
                  <a:pt x="518" y="101"/>
                </a:cubicBezTo>
                <a:cubicBezTo>
                  <a:pt x="516" y="103"/>
                  <a:pt x="515" y="101"/>
                  <a:pt x="513" y="100"/>
                </a:cubicBezTo>
                <a:cubicBezTo>
                  <a:pt x="512" y="101"/>
                  <a:pt x="512" y="102"/>
                  <a:pt x="512" y="102"/>
                </a:cubicBezTo>
                <a:cubicBezTo>
                  <a:pt x="511" y="102"/>
                  <a:pt x="511" y="101"/>
                  <a:pt x="509" y="102"/>
                </a:cubicBezTo>
                <a:cubicBezTo>
                  <a:pt x="510" y="101"/>
                  <a:pt x="509" y="100"/>
                  <a:pt x="508" y="101"/>
                </a:cubicBezTo>
                <a:cubicBezTo>
                  <a:pt x="508" y="101"/>
                  <a:pt x="508" y="101"/>
                  <a:pt x="508" y="102"/>
                </a:cubicBezTo>
                <a:cubicBezTo>
                  <a:pt x="507" y="101"/>
                  <a:pt x="507" y="101"/>
                  <a:pt x="506" y="101"/>
                </a:cubicBezTo>
                <a:cubicBezTo>
                  <a:pt x="505" y="100"/>
                  <a:pt x="506" y="100"/>
                  <a:pt x="506" y="100"/>
                </a:cubicBezTo>
                <a:cubicBezTo>
                  <a:pt x="504" y="100"/>
                  <a:pt x="503" y="100"/>
                  <a:pt x="502" y="100"/>
                </a:cubicBezTo>
                <a:cubicBezTo>
                  <a:pt x="501" y="100"/>
                  <a:pt x="502" y="101"/>
                  <a:pt x="502" y="101"/>
                </a:cubicBezTo>
                <a:cubicBezTo>
                  <a:pt x="501" y="99"/>
                  <a:pt x="499" y="100"/>
                  <a:pt x="498" y="100"/>
                </a:cubicBezTo>
                <a:cubicBezTo>
                  <a:pt x="498" y="100"/>
                  <a:pt x="498" y="100"/>
                  <a:pt x="497" y="99"/>
                </a:cubicBezTo>
                <a:cubicBezTo>
                  <a:pt x="496" y="100"/>
                  <a:pt x="494" y="99"/>
                  <a:pt x="493" y="100"/>
                </a:cubicBezTo>
                <a:cubicBezTo>
                  <a:pt x="492" y="99"/>
                  <a:pt x="491" y="99"/>
                  <a:pt x="490" y="99"/>
                </a:cubicBezTo>
                <a:cubicBezTo>
                  <a:pt x="490" y="99"/>
                  <a:pt x="490" y="98"/>
                  <a:pt x="490" y="98"/>
                </a:cubicBezTo>
                <a:cubicBezTo>
                  <a:pt x="490" y="98"/>
                  <a:pt x="490" y="98"/>
                  <a:pt x="490" y="98"/>
                </a:cubicBezTo>
                <a:cubicBezTo>
                  <a:pt x="490" y="98"/>
                  <a:pt x="489" y="97"/>
                  <a:pt x="488" y="98"/>
                </a:cubicBezTo>
                <a:cubicBezTo>
                  <a:pt x="489" y="98"/>
                  <a:pt x="489" y="99"/>
                  <a:pt x="489" y="99"/>
                </a:cubicBezTo>
                <a:cubicBezTo>
                  <a:pt x="488" y="99"/>
                  <a:pt x="487" y="99"/>
                  <a:pt x="485" y="99"/>
                </a:cubicBezTo>
                <a:cubicBezTo>
                  <a:pt x="486" y="99"/>
                  <a:pt x="485" y="98"/>
                  <a:pt x="485" y="98"/>
                </a:cubicBezTo>
                <a:cubicBezTo>
                  <a:pt x="486" y="98"/>
                  <a:pt x="486" y="98"/>
                  <a:pt x="487" y="98"/>
                </a:cubicBezTo>
                <a:cubicBezTo>
                  <a:pt x="485" y="97"/>
                  <a:pt x="483" y="97"/>
                  <a:pt x="481" y="97"/>
                </a:cubicBezTo>
                <a:cubicBezTo>
                  <a:pt x="481" y="98"/>
                  <a:pt x="482" y="98"/>
                  <a:pt x="481" y="99"/>
                </a:cubicBezTo>
                <a:cubicBezTo>
                  <a:pt x="481" y="99"/>
                  <a:pt x="480" y="98"/>
                  <a:pt x="480" y="98"/>
                </a:cubicBezTo>
                <a:cubicBezTo>
                  <a:pt x="480" y="98"/>
                  <a:pt x="480" y="98"/>
                  <a:pt x="480" y="97"/>
                </a:cubicBezTo>
                <a:cubicBezTo>
                  <a:pt x="479" y="97"/>
                  <a:pt x="477" y="97"/>
                  <a:pt x="476" y="96"/>
                </a:cubicBezTo>
                <a:cubicBezTo>
                  <a:pt x="476" y="96"/>
                  <a:pt x="475" y="96"/>
                  <a:pt x="475" y="97"/>
                </a:cubicBezTo>
                <a:cubicBezTo>
                  <a:pt x="474" y="96"/>
                  <a:pt x="473" y="95"/>
                  <a:pt x="471" y="95"/>
                </a:cubicBezTo>
                <a:cubicBezTo>
                  <a:pt x="471" y="95"/>
                  <a:pt x="471" y="96"/>
                  <a:pt x="470" y="96"/>
                </a:cubicBezTo>
                <a:cubicBezTo>
                  <a:pt x="470" y="96"/>
                  <a:pt x="470" y="97"/>
                  <a:pt x="470" y="98"/>
                </a:cubicBezTo>
                <a:cubicBezTo>
                  <a:pt x="470" y="98"/>
                  <a:pt x="469" y="97"/>
                  <a:pt x="469" y="97"/>
                </a:cubicBezTo>
                <a:cubicBezTo>
                  <a:pt x="468" y="96"/>
                  <a:pt x="466" y="97"/>
                  <a:pt x="465" y="96"/>
                </a:cubicBezTo>
                <a:cubicBezTo>
                  <a:pt x="464" y="97"/>
                  <a:pt x="463" y="95"/>
                  <a:pt x="462" y="96"/>
                </a:cubicBezTo>
                <a:cubicBezTo>
                  <a:pt x="461" y="96"/>
                  <a:pt x="461" y="96"/>
                  <a:pt x="461" y="96"/>
                </a:cubicBezTo>
                <a:cubicBezTo>
                  <a:pt x="461" y="97"/>
                  <a:pt x="462" y="97"/>
                  <a:pt x="462" y="97"/>
                </a:cubicBezTo>
                <a:cubicBezTo>
                  <a:pt x="462" y="97"/>
                  <a:pt x="461" y="97"/>
                  <a:pt x="461" y="97"/>
                </a:cubicBezTo>
                <a:cubicBezTo>
                  <a:pt x="459" y="94"/>
                  <a:pt x="455" y="97"/>
                  <a:pt x="452" y="95"/>
                </a:cubicBezTo>
                <a:cubicBezTo>
                  <a:pt x="451" y="95"/>
                  <a:pt x="450" y="95"/>
                  <a:pt x="449" y="94"/>
                </a:cubicBezTo>
                <a:cubicBezTo>
                  <a:pt x="448" y="94"/>
                  <a:pt x="448" y="93"/>
                  <a:pt x="446" y="94"/>
                </a:cubicBezTo>
                <a:cubicBezTo>
                  <a:pt x="447" y="94"/>
                  <a:pt x="448" y="94"/>
                  <a:pt x="448" y="95"/>
                </a:cubicBezTo>
                <a:cubicBezTo>
                  <a:pt x="448" y="95"/>
                  <a:pt x="449" y="95"/>
                  <a:pt x="449" y="95"/>
                </a:cubicBezTo>
                <a:cubicBezTo>
                  <a:pt x="448" y="95"/>
                  <a:pt x="448" y="95"/>
                  <a:pt x="448" y="95"/>
                </a:cubicBezTo>
                <a:cubicBezTo>
                  <a:pt x="447" y="95"/>
                  <a:pt x="447" y="94"/>
                  <a:pt x="446" y="95"/>
                </a:cubicBezTo>
                <a:cubicBezTo>
                  <a:pt x="446" y="94"/>
                  <a:pt x="445" y="93"/>
                  <a:pt x="444" y="94"/>
                </a:cubicBezTo>
                <a:cubicBezTo>
                  <a:pt x="444" y="94"/>
                  <a:pt x="445" y="94"/>
                  <a:pt x="445" y="95"/>
                </a:cubicBezTo>
                <a:cubicBezTo>
                  <a:pt x="444" y="95"/>
                  <a:pt x="444" y="94"/>
                  <a:pt x="444" y="94"/>
                </a:cubicBezTo>
                <a:cubicBezTo>
                  <a:pt x="444" y="94"/>
                  <a:pt x="444" y="94"/>
                  <a:pt x="444" y="93"/>
                </a:cubicBezTo>
                <a:cubicBezTo>
                  <a:pt x="443" y="93"/>
                  <a:pt x="442" y="91"/>
                  <a:pt x="440" y="92"/>
                </a:cubicBezTo>
                <a:cubicBezTo>
                  <a:pt x="439" y="92"/>
                  <a:pt x="438" y="92"/>
                  <a:pt x="438" y="91"/>
                </a:cubicBezTo>
                <a:cubicBezTo>
                  <a:pt x="435" y="92"/>
                  <a:pt x="432" y="91"/>
                  <a:pt x="429" y="92"/>
                </a:cubicBezTo>
                <a:cubicBezTo>
                  <a:pt x="429" y="91"/>
                  <a:pt x="428" y="91"/>
                  <a:pt x="428" y="91"/>
                </a:cubicBezTo>
                <a:cubicBezTo>
                  <a:pt x="428" y="91"/>
                  <a:pt x="427" y="92"/>
                  <a:pt x="427" y="92"/>
                </a:cubicBezTo>
                <a:cubicBezTo>
                  <a:pt x="428" y="92"/>
                  <a:pt x="429" y="93"/>
                  <a:pt x="430" y="94"/>
                </a:cubicBezTo>
                <a:cubicBezTo>
                  <a:pt x="429" y="94"/>
                  <a:pt x="428" y="93"/>
                  <a:pt x="428" y="92"/>
                </a:cubicBezTo>
                <a:cubicBezTo>
                  <a:pt x="427" y="93"/>
                  <a:pt x="427" y="93"/>
                  <a:pt x="427" y="94"/>
                </a:cubicBezTo>
                <a:cubicBezTo>
                  <a:pt x="426" y="94"/>
                  <a:pt x="425" y="93"/>
                  <a:pt x="425" y="92"/>
                </a:cubicBezTo>
                <a:cubicBezTo>
                  <a:pt x="424" y="92"/>
                  <a:pt x="424" y="93"/>
                  <a:pt x="424" y="93"/>
                </a:cubicBezTo>
                <a:cubicBezTo>
                  <a:pt x="424" y="92"/>
                  <a:pt x="422" y="91"/>
                  <a:pt x="422" y="90"/>
                </a:cubicBezTo>
                <a:cubicBezTo>
                  <a:pt x="422" y="89"/>
                  <a:pt x="422" y="89"/>
                  <a:pt x="422" y="89"/>
                </a:cubicBezTo>
                <a:cubicBezTo>
                  <a:pt x="422" y="89"/>
                  <a:pt x="422" y="88"/>
                  <a:pt x="422" y="88"/>
                </a:cubicBezTo>
                <a:cubicBezTo>
                  <a:pt x="420" y="88"/>
                  <a:pt x="418" y="88"/>
                  <a:pt x="417" y="87"/>
                </a:cubicBezTo>
                <a:cubicBezTo>
                  <a:pt x="417" y="87"/>
                  <a:pt x="416" y="88"/>
                  <a:pt x="416" y="88"/>
                </a:cubicBezTo>
                <a:cubicBezTo>
                  <a:pt x="415" y="87"/>
                  <a:pt x="414" y="87"/>
                  <a:pt x="414" y="88"/>
                </a:cubicBezTo>
                <a:cubicBezTo>
                  <a:pt x="413" y="88"/>
                  <a:pt x="413" y="87"/>
                  <a:pt x="413" y="87"/>
                </a:cubicBezTo>
                <a:cubicBezTo>
                  <a:pt x="412" y="88"/>
                  <a:pt x="410" y="87"/>
                  <a:pt x="409" y="86"/>
                </a:cubicBezTo>
                <a:cubicBezTo>
                  <a:pt x="410" y="86"/>
                  <a:pt x="409" y="85"/>
                  <a:pt x="410" y="85"/>
                </a:cubicBezTo>
                <a:cubicBezTo>
                  <a:pt x="410" y="86"/>
                  <a:pt x="411" y="85"/>
                  <a:pt x="411" y="85"/>
                </a:cubicBezTo>
                <a:cubicBezTo>
                  <a:pt x="411" y="84"/>
                  <a:pt x="412" y="84"/>
                  <a:pt x="412" y="83"/>
                </a:cubicBezTo>
                <a:cubicBezTo>
                  <a:pt x="412" y="84"/>
                  <a:pt x="412" y="85"/>
                  <a:pt x="412" y="85"/>
                </a:cubicBezTo>
                <a:cubicBezTo>
                  <a:pt x="413" y="85"/>
                  <a:pt x="413" y="84"/>
                  <a:pt x="414" y="83"/>
                </a:cubicBezTo>
                <a:cubicBezTo>
                  <a:pt x="415" y="83"/>
                  <a:pt x="415" y="84"/>
                  <a:pt x="416" y="84"/>
                </a:cubicBezTo>
                <a:cubicBezTo>
                  <a:pt x="418" y="82"/>
                  <a:pt x="420" y="85"/>
                  <a:pt x="421" y="83"/>
                </a:cubicBezTo>
                <a:cubicBezTo>
                  <a:pt x="423" y="83"/>
                  <a:pt x="425" y="84"/>
                  <a:pt x="426" y="83"/>
                </a:cubicBezTo>
                <a:cubicBezTo>
                  <a:pt x="427" y="84"/>
                  <a:pt x="429" y="83"/>
                  <a:pt x="430" y="84"/>
                </a:cubicBezTo>
                <a:cubicBezTo>
                  <a:pt x="433" y="83"/>
                  <a:pt x="435" y="84"/>
                  <a:pt x="438" y="83"/>
                </a:cubicBezTo>
                <a:cubicBezTo>
                  <a:pt x="439" y="83"/>
                  <a:pt x="440" y="84"/>
                  <a:pt x="441" y="83"/>
                </a:cubicBezTo>
                <a:cubicBezTo>
                  <a:pt x="442" y="84"/>
                  <a:pt x="441" y="85"/>
                  <a:pt x="442" y="85"/>
                </a:cubicBezTo>
                <a:cubicBezTo>
                  <a:pt x="443" y="85"/>
                  <a:pt x="441" y="84"/>
                  <a:pt x="442" y="83"/>
                </a:cubicBezTo>
                <a:cubicBezTo>
                  <a:pt x="443" y="83"/>
                  <a:pt x="445" y="83"/>
                  <a:pt x="446" y="83"/>
                </a:cubicBezTo>
                <a:cubicBezTo>
                  <a:pt x="446" y="82"/>
                  <a:pt x="445" y="82"/>
                  <a:pt x="445" y="82"/>
                </a:cubicBezTo>
                <a:cubicBezTo>
                  <a:pt x="443" y="83"/>
                  <a:pt x="442" y="83"/>
                  <a:pt x="441" y="82"/>
                </a:cubicBezTo>
                <a:cubicBezTo>
                  <a:pt x="442" y="82"/>
                  <a:pt x="442" y="81"/>
                  <a:pt x="443" y="80"/>
                </a:cubicBezTo>
                <a:cubicBezTo>
                  <a:pt x="444" y="81"/>
                  <a:pt x="443" y="81"/>
                  <a:pt x="444" y="81"/>
                </a:cubicBezTo>
                <a:cubicBezTo>
                  <a:pt x="444" y="81"/>
                  <a:pt x="445" y="81"/>
                  <a:pt x="445" y="80"/>
                </a:cubicBezTo>
                <a:cubicBezTo>
                  <a:pt x="445" y="80"/>
                  <a:pt x="444" y="80"/>
                  <a:pt x="444" y="80"/>
                </a:cubicBezTo>
                <a:cubicBezTo>
                  <a:pt x="444" y="79"/>
                  <a:pt x="446" y="80"/>
                  <a:pt x="446" y="79"/>
                </a:cubicBezTo>
                <a:cubicBezTo>
                  <a:pt x="444" y="79"/>
                  <a:pt x="442" y="79"/>
                  <a:pt x="440" y="79"/>
                </a:cubicBezTo>
                <a:cubicBezTo>
                  <a:pt x="439" y="79"/>
                  <a:pt x="439" y="80"/>
                  <a:pt x="438" y="79"/>
                </a:cubicBezTo>
                <a:cubicBezTo>
                  <a:pt x="439" y="80"/>
                  <a:pt x="438" y="78"/>
                  <a:pt x="438" y="78"/>
                </a:cubicBezTo>
                <a:cubicBezTo>
                  <a:pt x="438" y="77"/>
                  <a:pt x="438" y="77"/>
                  <a:pt x="438" y="77"/>
                </a:cubicBezTo>
                <a:cubicBezTo>
                  <a:pt x="438" y="77"/>
                  <a:pt x="437" y="77"/>
                  <a:pt x="437" y="76"/>
                </a:cubicBezTo>
                <a:cubicBezTo>
                  <a:pt x="436" y="77"/>
                  <a:pt x="436" y="77"/>
                  <a:pt x="434" y="78"/>
                </a:cubicBezTo>
                <a:cubicBezTo>
                  <a:pt x="435" y="78"/>
                  <a:pt x="435" y="78"/>
                  <a:pt x="435" y="78"/>
                </a:cubicBezTo>
                <a:cubicBezTo>
                  <a:pt x="435" y="79"/>
                  <a:pt x="435" y="79"/>
                  <a:pt x="435" y="79"/>
                </a:cubicBezTo>
                <a:cubicBezTo>
                  <a:pt x="435" y="79"/>
                  <a:pt x="436" y="79"/>
                  <a:pt x="436" y="80"/>
                </a:cubicBezTo>
                <a:cubicBezTo>
                  <a:pt x="435" y="79"/>
                  <a:pt x="434" y="79"/>
                  <a:pt x="433" y="80"/>
                </a:cubicBezTo>
                <a:cubicBezTo>
                  <a:pt x="433" y="79"/>
                  <a:pt x="433" y="79"/>
                  <a:pt x="433" y="79"/>
                </a:cubicBezTo>
                <a:cubicBezTo>
                  <a:pt x="432" y="79"/>
                  <a:pt x="431" y="80"/>
                  <a:pt x="431" y="79"/>
                </a:cubicBezTo>
                <a:cubicBezTo>
                  <a:pt x="432" y="79"/>
                  <a:pt x="433" y="79"/>
                  <a:pt x="434" y="78"/>
                </a:cubicBezTo>
                <a:cubicBezTo>
                  <a:pt x="433" y="78"/>
                  <a:pt x="433" y="78"/>
                  <a:pt x="432" y="78"/>
                </a:cubicBezTo>
                <a:cubicBezTo>
                  <a:pt x="432" y="77"/>
                  <a:pt x="432" y="78"/>
                  <a:pt x="431" y="77"/>
                </a:cubicBezTo>
                <a:cubicBezTo>
                  <a:pt x="432" y="77"/>
                  <a:pt x="432" y="77"/>
                  <a:pt x="432" y="77"/>
                </a:cubicBezTo>
                <a:cubicBezTo>
                  <a:pt x="432" y="76"/>
                  <a:pt x="431" y="77"/>
                  <a:pt x="430" y="77"/>
                </a:cubicBezTo>
                <a:cubicBezTo>
                  <a:pt x="430" y="78"/>
                  <a:pt x="431" y="78"/>
                  <a:pt x="431" y="78"/>
                </a:cubicBezTo>
                <a:cubicBezTo>
                  <a:pt x="429" y="78"/>
                  <a:pt x="428" y="77"/>
                  <a:pt x="427" y="77"/>
                </a:cubicBezTo>
                <a:cubicBezTo>
                  <a:pt x="427" y="77"/>
                  <a:pt x="427" y="77"/>
                  <a:pt x="427" y="78"/>
                </a:cubicBezTo>
                <a:cubicBezTo>
                  <a:pt x="426" y="77"/>
                  <a:pt x="424" y="78"/>
                  <a:pt x="423" y="78"/>
                </a:cubicBezTo>
                <a:cubicBezTo>
                  <a:pt x="423" y="78"/>
                  <a:pt x="421" y="78"/>
                  <a:pt x="420" y="77"/>
                </a:cubicBezTo>
                <a:cubicBezTo>
                  <a:pt x="419" y="76"/>
                  <a:pt x="417" y="77"/>
                  <a:pt x="416" y="77"/>
                </a:cubicBezTo>
                <a:cubicBezTo>
                  <a:pt x="416" y="77"/>
                  <a:pt x="416" y="77"/>
                  <a:pt x="416" y="78"/>
                </a:cubicBezTo>
                <a:cubicBezTo>
                  <a:pt x="416" y="77"/>
                  <a:pt x="415" y="77"/>
                  <a:pt x="415" y="77"/>
                </a:cubicBezTo>
                <a:cubicBezTo>
                  <a:pt x="415" y="77"/>
                  <a:pt x="415" y="76"/>
                  <a:pt x="415" y="76"/>
                </a:cubicBezTo>
                <a:cubicBezTo>
                  <a:pt x="415" y="76"/>
                  <a:pt x="415" y="76"/>
                  <a:pt x="415" y="75"/>
                </a:cubicBezTo>
                <a:cubicBezTo>
                  <a:pt x="413" y="75"/>
                  <a:pt x="411" y="74"/>
                  <a:pt x="408" y="75"/>
                </a:cubicBezTo>
                <a:cubicBezTo>
                  <a:pt x="407" y="74"/>
                  <a:pt x="406" y="75"/>
                  <a:pt x="404" y="75"/>
                </a:cubicBezTo>
                <a:cubicBezTo>
                  <a:pt x="404" y="75"/>
                  <a:pt x="405" y="75"/>
                  <a:pt x="405" y="76"/>
                </a:cubicBezTo>
                <a:cubicBezTo>
                  <a:pt x="404" y="76"/>
                  <a:pt x="404" y="75"/>
                  <a:pt x="403" y="76"/>
                </a:cubicBezTo>
                <a:cubicBezTo>
                  <a:pt x="402" y="74"/>
                  <a:pt x="400" y="74"/>
                  <a:pt x="398" y="75"/>
                </a:cubicBezTo>
                <a:cubicBezTo>
                  <a:pt x="399" y="75"/>
                  <a:pt x="399" y="76"/>
                  <a:pt x="399" y="76"/>
                </a:cubicBezTo>
                <a:cubicBezTo>
                  <a:pt x="398" y="76"/>
                  <a:pt x="397" y="75"/>
                  <a:pt x="396" y="76"/>
                </a:cubicBezTo>
                <a:cubicBezTo>
                  <a:pt x="397" y="77"/>
                  <a:pt x="397" y="76"/>
                  <a:pt x="398" y="77"/>
                </a:cubicBezTo>
                <a:cubicBezTo>
                  <a:pt x="396" y="77"/>
                  <a:pt x="395" y="75"/>
                  <a:pt x="393" y="76"/>
                </a:cubicBezTo>
                <a:cubicBezTo>
                  <a:pt x="393" y="76"/>
                  <a:pt x="393" y="76"/>
                  <a:pt x="393" y="76"/>
                </a:cubicBezTo>
                <a:cubicBezTo>
                  <a:pt x="393" y="76"/>
                  <a:pt x="393" y="77"/>
                  <a:pt x="393" y="77"/>
                </a:cubicBezTo>
                <a:cubicBezTo>
                  <a:pt x="392" y="77"/>
                  <a:pt x="392" y="77"/>
                  <a:pt x="391" y="77"/>
                </a:cubicBezTo>
                <a:cubicBezTo>
                  <a:pt x="391" y="77"/>
                  <a:pt x="390" y="77"/>
                  <a:pt x="390" y="77"/>
                </a:cubicBezTo>
                <a:cubicBezTo>
                  <a:pt x="390" y="77"/>
                  <a:pt x="390" y="77"/>
                  <a:pt x="390" y="77"/>
                </a:cubicBezTo>
                <a:cubicBezTo>
                  <a:pt x="391" y="76"/>
                  <a:pt x="391" y="77"/>
                  <a:pt x="391" y="77"/>
                </a:cubicBezTo>
                <a:cubicBezTo>
                  <a:pt x="392" y="75"/>
                  <a:pt x="389" y="75"/>
                  <a:pt x="389" y="75"/>
                </a:cubicBezTo>
                <a:cubicBezTo>
                  <a:pt x="389" y="76"/>
                  <a:pt x="389" y="76"/>
                  <a:pt x="389" y="76"/>
                </a:cubicBezTo>
                <a:cubicBezTo>
                  <a:pt x="387" y="76"/>
                  <a:pt x="386" y="77"/>
                  <a:pt x="385" y="75"/>
                </a:cubicBezTo>
                <a:cubicBezTo>
                  <a:pt x="383" y="75"/>
                  <a:pt x="382" y="75"/>
                  <a:pt x="381" y="75"/>
                </a:cubicBezTo>
                <a:cubicBezTo>
                  <a:pt x="380" y="75"/>
                  <a:pt x="379" y="75"/>
                  <a:pt x="378" y="75"/>
                </a:cubicBezTo>
                <a:cubicBezTo>
                  <a:pt x="378" y="76"/>
                  <a:pt x="378" y="76"/>
                  <a:pt x="378" y="76"/>
                </a:cubicBezTo>
                <a:cubicBezTo>
                  <a:pt x="378" y="75"/>
                  <a:pt x="376" y="75"/>
                  <a:pt x="376" y="76"/>
                </a:cubicBezTo>
                <a:cubicBezTo>
                  <a:pt x="375" y="76"/>
                  <a:pt x="375" y="76"/>
                  <a:pt x="375" y="76"/>
                </a:cubicBezTo>
                <a:cubicBezTo>
                  <a:pt x="375" y="76"/>
                  <a:pt x="375" y="76"/>
                  <a:pt x="376" y="76"/>
                </a:cubicBezTo>
                <a:cubicBezTo>
                  <a:pt x="376" y="75"/>
                  <a:pt x="375" y="75"/>
                  <a:pt x="375" y="75"/>
                </a:cubicBezTo>
                <a:cubicBezTo>
                  <a:pt x="375" y="75"/>
                  <a:pt x="375" y="75"/>
                  <a:pt x="374" y="76"/>
                </a:cubicBezTo>
                <a:cubicBezTo>
                  <a:pt x="374" y="75"/>
                  <a:pt x="373" y="75"/>
                  <a:pt x="373" y="75"/>
                </a:cubicBezTo>
                <a:cubicBezTo>
                  <a:pt x="373" y="76"/>
                  <a:pt x="375" y="77"/>
                  <a:pt x="374" y="77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3" y="76"/>
                  <a:pt x="373" y="76"/>
                  <a:pt x="373" y="76"/>
                </a:cubicBezTo>
                <a:cubicBezTo>
                  <a:pt x="372" y="76"/>
                  <a:pt x="372" y="76"/>
                  <a:pt x="372" y="76"/>
                </a:cubicBezTo>
                <a:cubicBezTo>
                  <a:pt x="371" y="76"/>
                  <a:pt x="370" y="76"/>
                  <a:pt x="370" y="75"/>
                </a:cubicBezTo>
                <a:cubicBezTo>
                  <a:pt x="369" y="75"/>
                  <a:pt x="369" y="77"/>
                  <a:pt x="368" y="77"/>
                </a:cubicBezTo>
                <a:cubicBezTo>
                  <a:pt x="368" y="76"/>
                  <a:pt x="368" y="76"/>
                  <a:pt x="369" y="76"/>
                </a:cubicBezTo>
                <a:cubicBezTo>
                  <a:pt x="368" y="76"/>
                  <a:pt x="368" y="75"/>
                  <a:pt x="368" y="75"/>
                </a:cubicBezTo>
                <a:cubicBezTo>
                  <a:pt x="367" y="76"/>
                  <a:pt x="368" y="76"/>
                  <a:pt x="367" y="77"/>
                </a:cubicBezTo>
                <a:cubicBezTo>
                  <a:pt x="367" y="76"/>
                  <a:pt x="366" y="75"/>
                  <a:pt x="365" y="75"/>
                </a:cubicBezTo>
                <a:cubicBezTo>
                  <a:pt x="365" y="76"/>
                  <a:pt x="365" y="76"/>
                  <a:pt x="365" y="76"/>
                </a:cubicBezTo>
                <a:cubicBezTo>
                  <a:pt x="365" y="77"/>
                  <a:pt x="364" y="76"/>
                  <a:pt x="364" y="76"/>
                </a:cubicBezTo>
                <a:cubicBezTo>
                  <a:pt x="364" y="75"/>
                  <a:pt x="364" y="76"/>
                  <a:pt x="363" y="76"/>
                </a:cubicBezTo>
                <a:cubicBezTo>
                  <a:pt x="363" y="76"/>
                  <a:pt x="363" y="76"/>
                  <a:pt x="363" y="75"/>
                </a:cubicBezTo>
                <a:cubicBezTo>
                  <a:pt x="362" y="76"/>
                  <a:pt x="361" y="76"/>
                  <a:pt x="360" y="77"/>
                </a:cubicBezTo>
                <a:cubicBezTo>
                  <a:pt x="360" y="76"/>
                  <a:pt x="359" y="76"/>
                  <a:pt x="358" y="76"/>
                </a:cubicBezTo>
                <a:cubicBezTo>
                  <a:pt x="357" y="76"/>
                  <a:pt x="356" y="76"/>
                  <a:pt x="355" y="77"/>
                </a:cubicBezTo>
                <a:cubicBezTo>
                  <a:pt x="355" y="76"/>
                  <a:pt x="354" y="77"/>
                  <a:pt x="354" y="76"/>
                </a:cubicBezTo>
                <a:cubicBezTo>
                  <a:pt x="353" y="76"/>
                  <a:pt x="353" y="77"/>
                  <a:pt x="352" y="77"/>
                </a:cubicBezTo>
                <a:cubicBezTo>
                  <a:pt x="351" y="76"/>
                  <a:pt x="349" y="76"/>
                  <a:pt x="348" y="77"/>
                </a:cubicBezTo>
                <a:cubicBezTo>
                  <a:pt x="348" y="76"/>
                  <a:pt x="348" y="76"/>
                  <a:pt x="348" y="76"/>
                </a:cubicBezTo>
                <a:cubicBezTo>
                  <a:pt x="347" y="76"/>
                  <a:pt x="346" y="76"/>
                  <a:pt x="345" y="77"/>
                </a:cubicBezTo>
                <a:cubicBezTo>
                  <a:pt x="345" y="76"/>
                  <a:pt x="344" y="75"/>
                  <a:pt x="343" y="75"/>
                </a:cubicBezTo>
                <a:cubicBezTo>
                  <a:pt x="343" y="76"/>
                  <a:pt x="344" y="76"/>
                  <a:pt x="344" y="77"/>
                </a:cubicBezTo>
                <a:cubicBezTo>
                  <a:pt x="343" y="76"/>
                  <a:pt x="342" y="76"/>
                  <a:pt x="342" y="76"/>
                </a:cubicBezTo>
                <a:cubicBezTo>
                  <a:pt x="341" y="75"/>
                  <a:pt x="343" y="75"/>
                  <a:pt x="342" y="74"/>
                </a:cubicBezTo>
                <a:cubicBezTo>
                  <a:pt x="342" y="73"/>
                  <a:pt x="341" y="74"/>
                  <a:pt x="341" y="73"/>
                </a:cubicBezTo>
                <a:cubicBezTo>
                  <a:pt x="341" y="73"/>
                  <a:pt x="341" y="72"/>
                  <a:pt x="342" y="72"/>
                </a:cubicBezTo>
                <a:cubicBezTo>
                  <a:pt x="342" y="73"/>
                  <a:pt x="342" y="73"/>
                  <a:pt x="342" y="74"/>
                </a:cubicBezTo>
                <a:cubicBezTo>
                  <a:pt x="343" y="74"/>
                  <a:pt x="343" y="73"/>
                  <a:pt x="343" y="73"/>
                </a:cubicBezTo>
                <a:cubicBezTo>
                  <a:pt x="344" y="74"/>
                  <a:pt x="343" y="74"/>
                  <a:pt x="343" y="74"/>
                </a:cubicBezTo>
                <a:cubicBezTo>
                  <a:pt x="344" y="74"/>
                  <a:pt x="345" y="74"/>
                  <a:pt x="346" y="74"/>
                </a:cubicBezTo>
                <a:cubicBezTo>
                  <a:pt x="346" y="73"/>
                  <a:pt x="345" y="73"/>
                  <a:pt x="344" y="73"/>
                </a:cubicBezTo>
                <a:cubicBezTo>
                  <a:pt x="344" y="72"/>
                  <a:pt x="344" y="72"/>
                  <a:pt x="344" y="72"/>
                </a:cubicBezTo>
                <a:cubicBezTo>
                  <a:pt x="344" y="72"/>
                  <a:pt x="346" y="71"/>
                  <a:pt x="346" y="72"/>
                </a:cubicBezTo>
                <a:cubicBezTo>
                  <a:pt x="346" y="72"/>
                  <a:pt x="345" y="72"/>
                  <a:pt x="346" y="73"/>
                </a:cubicBezTo>
                <a:cubicBezTo>
                  <a:pt x="347" y="72"/>
                  <a:pt x="347" y="72"/>
                  <a:pt x="347" y="71"/>
                </a:cubicBezTo>
                <a:cubicBezTo>
                  <a:pt x="348" y="71"/>
                  <a:pt x="349" y="71"/>
                  <a:pt x="350" y="71"/>
                </a:cubicBezTo>
                <a:cubicBezTo>
                  <a:pt x="351" y="71"/>
                  <a:pt x="352" y="70"/>
                  <a:pt x="353" y="70"/>
                </a:cubicBezTo>
                <a:cubicBezTo>
                  <a:pt x="354" y="71"/>
                  <a:pt x="355" y="71"/>
                  <a:pt x="356" y="71"/>
                </a:cubicBezTo>
                <a:cubicBezTo>
                  <a:pt x="357" y="70"/>
                  <a:pt x="357" y="70"/>
                  <a:pt x="358" y="69"/>
                </a:cubicBezTo>
                <a:cubicBezTo>
                  <a:pt x="357" y="69"/>
                  <a:pt x="358" y="69"/>
                  <a:pt x="358" y="68"/>
                </a:cubicBezTo>
                <a:cubicBezTo>
                  <a:pt x="357" y="68"/>
                  <a:pt x="357" y="69"/>
                  <a:pt x="356" y="69"/>
                </a:cubicBezTo>
                <a:cubicBezTo>
                  <a:pt x="355" y="67"/>
                  <a:pt x="354" y="68"/>
                  <a:pt x="353" y="69"/>
                </a:cubicBezTo>
                <a:cubicBezTo>
                  <a:pt x="352" y="69"/>
                  <a:pt x="351" y="68"/>
                  <a:pt x="350" y="69"/>
                </a:cubicBezTo>
                <a:cubicBezTo>
                  <a:pt x="349" y="68"/>
                  <a:pt x="347" y="69"/>
                  <a:pt x="346" y="68"/>
                </a:cubicBezTo>
                <a:cubicBezTo>
                  <a:pt x="345" y="69"/>
                  <a:pt x="344" y="69"/>
                  <a:pt x="342" y="69"/>
                </a:cubicBezTo>
                <a:cubicBezTo>
                  <a:pt x="342" y="70"/>
                  <a:pt x="341" y="69"/>
                  <a:pt x="340" y="69"/>
                </a:cubicBezTo>
                <a:cubicBezTo>
                  <a:pt x="340" y="68"/>
                  <a:pt x="341" y="68"/>
                  <a:pt x="342" y="68"/>
                </a:cubicBezTo>
                <a:cubicBezTo>
                  <a:pt x="344" y="68"/>
                  <a:pt x="347" y="68"/>
                  <a:pt x="349" y="67"/>
                </a:cubicBezTo>
                <a:cubicBezTo>
                  <a:pt x="348" y="67"/>
                  <a:pt x="347" y="67"/>
                  <a:pt x="346" y="66"/>
                </a:cubicBezTo>
                <a:cubicBezTo>
                  <a:pt x="346" y="67"/>
                  <a:pt x="345" y="67"/>
                  <a:pt x="345" y="67"/>
                </a:cubicBezTo>
                <a:cubicBezTo>
                  <a:pt x="343" y="67"/>
                  <a:pt x="342" y="67"/>
                  <a:pt x="340" y="68"/>
                </a:cubicBezTo>
                <a:cubicBezTo>
                  <a:pt x="339" y="67"/>
                  <a:pt x="338" y="67"/>
                  <a:pt x="338" y="66"/>
                </a:cubicBezTo>
                <a:cubicBezTo>
                  <a:pt x="340" y="66"/>
                  <a:pt x="341" y="66"/>
                  <a:pt x="343" y="66"/>
                </a:cubicBezTo>
                <a:cubicBezTo>
                  <a:pt x="343" y="66"/>
                  <a:pt x="343" y="65"/>
                  <a:pt x="343" y="65"/>
                </a:cubicBezTo>
                <a:cubicBezTo>
                  <a:pt x="341" y="66"/>
                  <a:pt x="340" y="65"/>
                  <a:pt x="339" y="66"/>
                </a:cubicBezTo>
                <a:cubicBezTo>
                  <a:pt x="338" y="65"/>
                  <a:pt x="337" y="65"/>
                  <a:pt x="336" y="66"/>
                </a:cubicBezTo>
                <a:cubicBezTo>
                  <a:pt x="336" y="66"/>
                  <a:pt x="337" y="66"/>
                  <a:pt x="337" y="66"/>
                </a:cubicBezTo>
                <a:cubicBezTo>
                  <a:pt x="337" y="67"/>
                  <a:pt x="337" y="67"/>
                  <a:pt x="337" y="67"/>
                </a:cubicBezTo>
                <a:cubicBezTo>
                  <a:pt x="336" y="67"/>
                  <a:pt x="336" y="67"/>
                  <a:pt x="336" y="67"/>
                </a:cubicBezTo>
                <a:cubicBezTo>
                  <a:pt x="333" y="68"/>
                  <a:pt x="330" y="68"/>
                  <a:pt x="327" y="68"/>
                </a:cubicBezTo>
                <a:cubicBezTo>
                  <a:pt x="326" y="68"/>
                  <a:pt x="326" y="68"/>
                  <a:pt x="326" y="67"/>
                </a:cubicBezTo>
                <a:cubicBezTo>
                  <a:pt x="325" y="69"/>
                  <a:pt x="323" y="67"/>
                  <a:pt x="323" y="69"/>
                </a:cubicBezTo>
                <a:cubicBezTo>
                  <a:pt x="324" y="69"/>
                  <a:pt x="324" y="69"/>
                  <a:pt x="325" y="69"/>
                </a:cubicBezTo>
                <a:cubicBezTo>
                  <a:pt x="324" y="70"/>
                  <a:pt x="323" y="70"/>
                  <a:pt x="322" y="69"/>
                </a:cubicBezTo>
                <a:cubicBezTo>
                  <a:pt x="322" y="69"/>
                  <a:pt x="322" y="69"/>
                  <a:pt x="322" y="69"/>
                </a:cubicBezTo>
                <a:cubicBezTo>
                  <a:pt x="322" y="68"/>
                  <a:pt x="322" y="68"/>
                  <a:pt x="321" y="69"/>
                </a:cubicBezTo>
                <a:cubicBezTo>
                  <a:pt x="321" y="69"/>
                  <a:pt x="322" y="69"/>
                  <a:pt x="322" y="70"/>
                </a:cubicBezTo>
                <a:cubicBezTo>
                  <a:pt x="321" y="70"/>
                  <a:pt x="320" y="69"/>
                  <a:pt x="319" y="69"/>
                </a:cubicBezTo>
                <a:cubicBezTo>
                  <a:pt x="319" y="70"/>
                  <a:pt x="318" y="69"/>
                  <a:pt x="318" y="70"/>
                </a:cubicBezTo>
                <a:cubicBezTo>
                  <a:pt x="317" y="69"/>
                  <a:pt x="318" y="69"/>
                  <a:pt x="318" y="69"/>
                </a:cubicBezTo>
                <a:cubicBezTo>
                  <a:pt x="317" y="69"/>
                  <a:pt x="317" y="69"/>
                  <a:pt x="316" y="70"/>
                </a:cubicBezTo>
                <a:cubicBezTo>
                  <a:pt x="315" y="69"/>
                  <a:pt x="314" y="69"/>
                  <a:pt x="313" y="70"/>
                </a:cubicBezTo>
                <a:cubicBezTo>
                  <a:pt x="313" y="69"/>
                  <a:pt x="312" y="69"/>
                  <a:pt x="312" y="68"/>
                </a:cubicBezTo>
                <a:cubicBezTo>
                  <a:pt x="313" y="67"/>
                  <a:pt x="315" y="68"/>
                  <a:pt x="317" y="66"/>
                </a:cubicBezTo>
                <a:cubicBezTo>
                  <a:pt x="318" y="67"/>
                  <a:pt x="320" y="66"/>
                  <a:pt x="321" y="66"/>
                </a:cubicBezTo>
                <a:cubicBezTo>
                  <a:pt x="321" y="66"/>
                  <a:pt x="322" y="65"/>
                  <a:pt x="322" y="65"/>
                </a:cubicBezTo>
                <a:cubicBezTo>
                  <a:pt x="325" y="67"/>
                  <a:pt x="328" y="65"/>
                  <a:pt x="331" y="65"/>
                </a:cubicBezTo>
                <a:cubicBezTo>
                  <a:pt x="331" y="65"/>
                  <a:pt x="331" y="65"/>
                  <a:pt x="332" y="65"/>
                </a:cubicBezTo>
                <a:cubicBezTo>
                  <a:pt x="332" y="66"/>
                  <a:pt x="333" y="65"/>
                  <a:pt x="334" y="65"/>
                </a:cubicBezTo>
                <a:cubicBezTo>
                  <a:pt x="334" y="65"/>
                  <a:pt x="334" y="65"/>
                  <a:pt x="334" y="65"/>
                </a:cubicBezTo>
                <a:cubicBezTo>
                  <a:pt x="336" y="65"/>
                  <a:pt x="338" y="66"/>
                  <a:pt x="339" y="64"/>
                </a:cubicBezTo>
                <a:cubicBezTo>
                  <a:pt x="340" y="65"/>
                  <a:pt x="342" y="65"/>
                  <a:pt x="342" y="64"/>
                </a:cubicBezTo>
                <a:cubicBezTo>
                  <a:pt x="343" y="64"/>
                  <a:pt x="344" y="65"/>
                  <a:pt x="345" y="64"/>
                </a:cubicBezTo>
                <a:cubicBezTo>
                  <a:pt x="346" y="64"/>
                  <a:pt x="347" y="65"/>
                  <a:pt x="349" y="64"/>
                </a:cubicBezTo>
                <a:cubicBezTo>
                  <a:pt x="349" y="63"/>
                  <a:pt x="348" y="64"/>
                  <a:pt x="348" y="63"/>
                </a:cubicBezTo>
                <a:cubicBezTo>
                  <a:pt x="349" y="63"/>
                  <a:pt x="350" y="63"/>
                  <a:pt x="350" y="63"/>
                </a:cubicBezTo>
                <a:cubicBezTo>
                  <a:pt x="351" y="63"/>
                  <a:pt x="354" y="62"/>
                  <a:pt x="354" y="63"/>
                </a:cubicBezTo>
                <a:cubicBezTo>
                  <a:pt x="355" y="63"/>
                  <a:pt x="355" y="62"/>
                  <a:pt x="356" y="62"/>
                </a:cubicBezTo>
                <a:cubicBezTo>
                  <a:pt x="356" y="62"/>
                  <a:pt x="356" y="63"/>
                  <a:pt x="356" y="63"/>
                </a:cubicBezTo>
                <a:cubicBezTo>
                  <a:pt x="355" y="63"/>
                  <a:pt x="355" y="63"/>
                  <a:pt x="354" y="63"/>
                </a:cubicBezTo>
                <a:cubicBezTo>
                  <a:pt x="355" y="64"/>
                  <a:pt x="356" y="64"/>
                  <a:pt x="356" y="63"/>
                </a:cubicBezTo>
                <a:cubicBezTo>
                  <a:pt x="356" y="63"/>
                  <a:pt x="356" y="63"/>
                  <a:pt x="356" y="63"/>
                </a:cubicBezTo>
                <a:cubicBezTo>
                  <a:pt x="357" y="61"/>
                  <a:pt x="358" y="62"/>
                  <a:pt x="359" y="61"/>
                </a:cubicBezTo>
                <a:cubicBezTo>
                  <a:pt x="359" y="62"/>
                  <a:pt x="359" y="62"/>
                  <a:pt x="359" y="62"/>
                </a:cubicBezTo>
                <a:cubicBezTo>
                  <a:pt x="360" y="61"/>
                  <a:pt x="361" y="60"/>
                  <a:pt x="362" y="61"/>
                </a:cubicBezTo>
                <a:cubicBezTo>
                  <a:pt x="362" y="61"/>
                  <a:pt x="362" y="62"/>
                  <a:pt x="362" y="62"/>
                </a:cubicBezTo>
                <a:cubicBezTo>
                  <a:pt x="363" y="61"/>
                  <a:pt x="363" y="61"/>
                  <a:pt x="364" y="60"/>
                </a:cubicBezTo>
                <a:cubicBezTo>
                  <a:pt x="365" y="61"/>
                  <a:pt x="367" y="60"/>
                  <a:pt x="368" y="61"/>
                </a:cubicBezTo>
                <a:cubicBezTo>
                  <a:pt x="369" y="61"/>
                  <a:pt x="369" y="60"/>
                  <a:pt x="370" y="61"/>
                </a:cubicBezTo>
                <a:cubicBezTo>
                  <a:pt x="369" y="62"/>
                  <a:pt x="367" y="61"/>
                  <a:pt x="366" y="61"/>
                </a:cubicBezTo>
                <a:cubicBezTo>
                  <a:pt x="366" y="62"/>
                  <a:pt x="367" y="62"/>
                  <a:pt x="368" y="62"/>
                </a:cubicBezTo>
                <a:cubicBezTo>
                  <a:pt x="369" y="63"/>
                  <a:pt x="370" y="64"/>
                  <a:pt x="371" y="63"/>
                </a:cubicBezTo>
                <a:cubicBezTo>
                  <a:pt x="371" y="62"/>
                  <a:pt x="370" y="63"/>
                  <a:pt x="370" y="63"/>
                </a:cubicBezTo>
                <a:cubicBezTo>
                  <a:pt x="370" y="63"/>
                  <a:pt x="369" y="62"/>
                  <a:pt x="369" y="62"/>
                </a:cubicBezTo>
                <a:cubicBezTo>
                  <a:pt x="370" y="62"/>
                  <a:pt x="371" y="62"/>
                  <a:pt x="371" y="62"/>
                </a:cubicBezTo>
                <a:cubicBezTo>
                  <a:pt x="371" y="61"/>
                  <a:pt x="370" y="61"/>
                  <a:pt x="371" y="61"/>
                </a:cubicBezTo>
                <a:cubicBezTo>
                  <a:pt x="371" y="60"/>
                  <a:pt x="372" y="61"/>
                  <a:pt x="372" y="61"/>
                </a:cubicBezTo>
                <a:cubicBezTo>
                  <a:pt x="373" y="60"/>
                  <a:pt x="373" y="60"/>
                  <a:pt x="373" y="60"/>
                </a:cubicBezTo>
                <a:cubicBezTo>
                  <a:pt x="375" y="60"/>
                  <a:pt x="377" y="59"/>
                  <a:pt x="379" y="60"/>
                </a:cubicBezTo>
                <a:cubicBezTo>
                  <a:pt x="378" y="60"/>
                  <a:pt x="379" y="60"/>
                  <a:pt x="379" y="60"/>
                </a:cubicBezTo>
                <a:cubicBezTo>
                  <a:pt x="380" y="60"/>
                  <a:pt x="381" y="61"/>
                  <a:pt x="382" y="60"/>
                </a:cubicBezTo>
                <a:cubicBezTo>
                  <a:pt x="381" y="59"/>
                  <a:pt x="379" y="60"/>
                  <a:pt x="379" y="59"/>
                </a:cubicBezTo>
                <a:cubicBezTo>
                  <a:pt x="378" y="59"/>
                  <a:pt x="377" y="58"/>
                  <a:pt x="376" y="59"/>
                </a:cubicBezTo>
                <a:cubicBezTo>
                  <a:pt x="376" y="59"/>
                  <a:pt x="376" y="59"/>
                  <a:pt x="375" y="59"/>
                </a:cubicBezTo>
                <a:cubicBezTo>
                  <a:pt x="375" y="59"/>
                  <a:pt x="375" y="59"/>
                  <a:pt x="375" y="60"/>
                </a:cubicBezTo>
                <a:cubicBezTo>
                  <a:pt x="374" y="59"/>
                  <a:pt x="373" y="60"/>
                  <a:pt x="372" y="59"/>
                </a:cubicBezTo>
                <a:cubicBezTo>
                  <a:pt x="371" y="60"/>
                  <a:pt x="370" y="60"/>
                  <a:pt x="370" y="59"/>
                </a:cubicBezTo>
                <a:cubicBezTo>
                  <a:pt x="369" y="60"/>
                  <a:pt x="368" y="60"/>
                  <a:pt x="367" y="58"/>
                </a:cubicBezTo>
                <a:cubicBezTo>
                  <a:pt x="366" y="60"/>
                  <a:pt x="365" y="59"/>
                  <a:pt x="364" y="59"/>
                </a:cubicBezTo>
                <a:cubicBezTo>
                  <a:pt x="364" y="59"/>
                  <a:pt x="363" y="59"/>
                  <a:pt x="363" y="59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2" y="59"/>
                  <a:pt x="362" y="59"/>
                  <a:pt x="362" y="58"/>
                </a:cubicBezTo>
                <a:cubicBezTo>
                  <a:pt x="362" y="58"/>
                  <a:pt x="363" y="58"/>
                  <a:pt x="364" y="58"/>
                </a:cubicBezTo>
                <a:cubicBezTo>
                  <a:pt x="365" y="58"/>
                  <a:pt x="364" y="58"/>
                  <a:pt x="365" y="58"/>
                </a:cubicBezTo>
                <a:cubicBezTo>
                  <a:pt x="365" y="58"/>
                  <a:pt x="366" y="58"/>
                  <a:pt x="366" y="58"/>
                </a:cubicBezTo>
                <a:cubicBezTo>
                  <a:pt x="367" y="58"/>
                  <a:pt x="367" y="58"/>
                  <a:pt x="368" y="58"/>
                </a:cubicBezTo>
                <a:cubicBezTo>
                  <a:pt x="369" y="57"/>
                  <a:pt x="370" y="56"/>
                  <a:pt x="372" y="57"/>
                </a:cubicBezTo>
                <a:cubicBezTo>
                  <a:pt x="372" y="57"/>
                  <a:pt x="371" y="57"/>
                  <a:pt x="371" y="58"/>
                </a:cubicBezTo>
                <a:cubicBezTo>
                  <a:pt x="373" y="58"/>
                  <a:pt x="375" y="59"/>
                  <a:pt x="378" y="58"/>
                </a:cubicBezTo>
                <a:cubicBezTo>
                  <a:pt x="378" y="57"/>
                  <a:pt x="377" y="57"/>
                  <a:pt x="377" y="57"/>
                </a:cubicBezTo>
                <a:cubicBezTo>
                  <a:pt x="377" y="55"/>
                  <a:pt x="380" y="55"/>
                  <a:pt x="382" y="56"/>
                </a:cubicBezTo>
                <a:cubicBezTo>
                  <a:pt x="381" y="56"/>
                  <a:pt x="381" y="57"/>
                  <a:pt x="381" y="57"/>
                </a:cubicBezTo>
                <a:cubicBezTo>
                  <a:pt x="383" y="56"/>
                  <a:pt x="384" y="58"/>
                  <a:pt x="386" y="58"/>
                </a:cubicBezTo>
                <a:cubicBezTo>
                  <a:pt x="386" y="58"/>
                  <a:pt x="384" y="58"/>
                  <a:pt x="384" y="57"/>
                </a:cubicBezTo>
                <a:cubicBezTo>
                  <a:pt x="386" y="55"/>
                  <a:pt x="387" y="57"/>
                  <a:pt x="388" y="56"/>
                </a:cubicBezTo>
                <a:cubicBezTo>
                  <a:pt x="388" y="57"/>
                  <a:pt x="389" y="57"/>
                  <a:pt x="389" y="57"/>
                </a:cubicBezTo>
                <a:cubicBezTo>
                  <a:pt x="389" y="58"/>
                  <a:pt x="390" y="58"/>
                  <a:pt x="390" y="58"/>
                </a:cubicBezTo>
                <a:cubicBezTo>
                  <a:pt x="390" y="59"/>
                  <a:pt x="389" y="59"/>
                  <a:pt x="388" y="59"/>
                </a:cubicBezTo>
                <a:cubicBezTo>
                  <a:pt x="388" y="59"/>
                  <a:pt x="388" y="60"/>
                  <a:pt x="389" y="60"/>
                </a:cubicBezTo>
                <a:cubicBezTo>
                  <a:pt x="389" y="59"/>
                  <a:pt x="390" y="60"/>
                  <a:pt x="391" y="59"/>
                </a:cubicBezTo>
                <a:cubicBezTo>
                  <a:pt x="390" y="59"/>
                  <a:pt x="390" y="58"/>
                  <a:pt x="391" y="58"/>
                </a:cubicBezTo>
                <a:cubicBezTo>
                  <a:pt x="392" y="57"/>
                  <a:pt x="392" y="58"/>
                  <a:pt x="393" y="58"/>
                </a:cubicBezTo>
                <a:cubicBezTo>
                  <a:pt x="392" y="55"/>
                  <a:pt x="396" y="57"/>
                  <a:pt x="396" y="55"/>
                </a:cubicBezTo>
                <a:cubicBezTo>
                  <a:pt x="397" y="55"/>
                  <a:pt x="397" y="55"/>
                  <a:pt x="398" y="55"/>
                </a:cubicBezTo>
                <a:cubicBezTo>
                  <a:pt x="398" y="55"/>
                  <a:pt x="398" y="55"/>
                  <a:pt x="399" y="55"/>
                </a:cubicBezTo>
                <a:cubicBezTo>
                  <a:pt x="401" y="55"/>
                  <a:pt x="403" y="54"/>
                  <a:pt x="404" y="55"/>
                </a:cubicBezTo>
                <a:cubicBezTo>
                  <a:pt x="405" y="54"/>
                  <a:pt x="406" y="55"/>
                  <a:pt x="407" y="54"/>
                </a:cubicBezTo>
                <a:cubicBezTo>
                  <a:pt x="408" y="55"/>
                  <a:pt x="408" y="55"/>
                  <a:pt x="409" y="55"/>
                </a:cubicBezTo>
                <a:cubicBezTo>
                  <a:pt x="410" y="55"/>
                  <a:pt x="412" y="54"/>
                  <a:pt x="413" y="55"/>
                </a:cubicBezTo>
                <a:cubicBezTo>
                  <a:pt x="414" y="55"/>
                  <a:pt x="415" y="55"/>
                  <a:pt x="416" y="55"/>
                </a:cubicBezTo>
                <a:cubicBezTo>
                  <a:pt x="416" y="55"/>
                  <a:pt x="416" y="55"/>
                  <a:pt x="416" y="55"/>
                </a:cubicBezTo>
                <a:cubicBezTo>
                  <a:pt x="417" y="55"/>
                  <a:pt x="417" y="55"/>
                  <a:pt x="417" y="55"/>
                </a:cubicBezTo>
                <a:cubicBezTo>
                  <a:pt x="419" y="55"/>
                  <a:pt x="420" y="55"/>
                  <a:pt x="422" y="54"/>
                </a:cubicBezTo>
                <a:cubicBezTo>
                  <a:pt x="424" y="55"/>
                  <a:pt x="426" y="54"/>
                  <a:pt x="428" y="55"/>
                </a:cubicBezTo>
                <a:cubicBezTo>
                  <a:pt x="429" y="55"/>
                  <a:pt x="428" y="54"/>
                  <a:pt x="429" y="54"/>
                </a:cubicBezTo>
                <a:cubicBezTo>
                  <a:pt x="432" y="55"/>
                  <a:pt x="434" y="53"/>
                  <a:pt x="437" y="55"/>
                </a:cubicBezTo>
                <a:cubicBezTo>
                  <a:pt x="439" y="53"/>
                  <a:pt x="442" y="56"/>
                  <a:pt x="444" y="54"/>
                </a:cubicBezTo>
                <a:cubicBezTo>
                  <a:pt x="445" y="54"/>
                  <a:pt x="447" y="54"/>
                  <a:pt x="449" y="54"/>
                </a:cubicBezTo>
                <a:cubicBezTo>
                  <a:pt x="448" y="53"/>
                  <a:pt x="448" y="53"/>
                  <a:pt x="447" y="53"/>
                </a:cubicBezTo>
                <a:cubicBezTo>
                  <a:pt x="445" y="54"/>
                  <a:pt x="444" y="52"/>
                  <a:pt x="442" y="53"/>
                </a:cubicBezTo>
                <a:cubicBezTo>
                  <a:pt x="441" y="53"/>
                  <a:pt x="441" y="52"/>
                  <a:pt x="441" y="52"/>
                </a:cubicBezTo>
                <a:cubicBezTo>
                  <a:pt x="440" y="53"/>
                  <a:pt x="439" y="52"/>
                  <a:pt x="438" y="53"/>
                </a:cubicBezTo>
                <a:cubicBezTo>
                  <a:pt x="436" y="51"/>
                  <a:pt x="432" y="54"/>
                  <a:pt x="430" y="52"/>
                </a:cubicBezTo>
                <a:cubicBezTo>
                  <a:pt x="429" y="53"/>
                  <a:pt x="428" y="52"/>
                  <a:pt x="428" y="53"/>
                </a:cubicBezTo>
                <a:cubicBezTo>
                  <a:pt x="426" y="52"/>
                  <a:pt x="424" y="52"/>
                  <a:pt x="423" y="53"/>
                </a:cubicBezTo>
                <a:cubicBezTo>
                  <a:pt x="422" y="52"/>
                  <a:pt x="421" y="52"/>
                  <a:pt x="420" y="53"/>
                </a:cubicBezTo>
                <a:cubicBezTo>
                  <a:pt x="420" y="52"/>
                  <a:pt x="419" y="53"/>
                  <a:pt x="419" y="53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5" y="52"/>
                  <a:pt x="411" y="52"/>
                  <a:pt x="408" y="51"/>
                </a:cubicBezTo>
                <a:cubicBezTo>
                  <a:pt x="406" y="52"/>
                  <a:pt x="404" y="52"/>
                  <a:pt x="403" y="51"/>
                </a:cubicBezTo>
                <a:cubicBezTo>
                  <a:pt x="402" y="51"/>
                  <a:pt x="403" y="51"/>
                  <a:pt x="402" y="52"/>
                </a:cubicBezTo>
                <a:cubicBezTo>
                  <a:pt x="401" y="52"/>
                  <a:pt x="400" y="50"/>
                  <a:pt x="398" y="51"/>
                </a:cubicBezTo>
                <a:cubicBezTo>
                  <a:pt x="397" y="50"/>
                  <a:pt x="395" y="51"/>
                  <a:pt x="394" y="52"/>
                </a:cubicBezTo>
                <a:cubicBezTo>
                  <a:pt x="393" y="51"/>
                  <a:pt x="392" y="51"/>
                  <a:pt x="392" y="51"/>
                </a:cubicBezTo>
                <a:cubicBezTo>
                  <a:pt x="392" y="51"/>
                  <a:pt x="391" y="51"/>
                  <a:pt x="391" y="52"/>
                </a:cubicBezTo>
                <a:cubicBezTo>
                  <a:pt x="389" y="51"/>
                  <a:pt x="387" y="51"/>
                  <a:pt x="385" y="51"/>
                </a:cubicBezTo>
                <a:cubicBezTo>
                  <a:pt x="384" y="51"/>
                  <a:pt x="383" y="51"/>
                  <a:pt x="382" y="51"/>
                </a:cubicBezTo>
                <a:cubicBezTo>
                  <a:pt x="382" y="51"/>
                  <a:pt x="382" y="51"/>
                  <a:pt x="382" y="52"/>
                </a:cubicBezTo>
                <a:cubicBezTo>
                  <a:pt x="382" y="52"/>
                  <a:pt x="381" y="51"/>
                  <a:pt x="381" y="51"/>
                </a:cubicBezTo>
                <a:cubicBezTo>
                  <a:pt x="379" y="52"/>
                  <a:pt x="377" y="50"/>
                  <a:pt x="374" y="52"/>
                </a:cubicBezTo>
                <a:cubicBezTo>
                  <a:pt x="373" y="51"/>
                  <a:pt x="371" y="52"/>
                  <a:pt x="370" y="51"/>
                </a:cubicBezTo>
                <a:cubicBezTo>
                  <a:pt x="369" y="51"/>
                  <a:pt x="369" y="51"/>
                  <a:pt x="368" y="52"/>
                </a:cubicBezTo>
                <a:cubicBezTo>
                  <a:pt x="367" y="51"/>
                  <a:pt x="366" y="51"/>
                  <a:pt x="365" y="52"/>
                </a:cubicBezTo>
                <a:cubicBezTo>
                  <a:pt x="365" y="51"/>
                  <a:pt x="364" y="51"/>
                  <a:pt x="364" y="51"/>
                </a:cubicBezTo>
                <a:cubicBezTo>
                  <a:pt x="359" y="52"/>
                  <a:pt x="355" y="51"/>
                  <a:pt x="350" y="52"/>
                </a:cubicBezTo>
                <a:cubicBezTo>
                  <a:pt x="349" y="52"/>
                  <a:pt x="349" y="52"/>
                  <a:pt x="348" y="52"/>
                </a:cubicBezTo>
                <a:cubicBezTo>
                  <a:pt x="345" y="53"/>
                  <a:pt x="342" y="52"/>
                  <a:pt x="339" y="54"/>
                </a:cubicBezTo>
                <a:cubicBezTo>
                  <a:pt x="338" y="54"/>
                  <a:pt x="337" y="54"/>
                  <a:pt x="336" y="55"/>
                </a:cubicBezTo>
                <a:cubicBezTo>
                  <a:pt x="336" y="54"/>
                  <a:pt x="336" y="54"/>
                  <a:pt x="336" y="54"/>
                </a:cubicBezTo>
                <a:cubicBezTo>
                  <a:pt x="334" y="54"/>
                  <a:pt x="332" y="55"/>
                  <a:pt x="330" y="55"/>
                </a:cubicBezTo>
                <a:cubicBezTo>
                  <a:pt x="329" y="55"/>
                  <a:pt x="329" y="55"/>
                  <a:pt x="328" y="55"/>
                </a:cubicBezTo>
                <a:cubicBezTo>
                  <a:pt x="327" y="55"/>
                  <a:pt x="325" y="55"/>
                  <a:pt x="324" y="56"/>
                </a:cubicBezTo>
                <a:cubicBezTo>
                  <a:pt x="323" y="56"/>
                  <a:pt x="322" y="56"/>
                  <a:pt x="321" y="56"/>
                </a:cubicBezTo>
                <a:cubicBezTo>
                  <a:pt x="318" y="56"/>
                  <a:pt x="313" y="57"/>
                  <a:pt x="310" y="57"/>
                </a:cubicBezTo>
                <a:cubicBezTo>
                  <a:pt x="309" y="57"/>
                  <a:pt x="310" y="58"/>
                  <a:pt x="309" y="58"/>
                </a:cubicBezTo>
                <a:cubicBezTo>
                  <a:pt x="309" y="57"/>
                  <a:pt x="308" y="57"/>
                  <a:pt x="307" y="58"/>
                </a:cubicBezTo>
                <a:cubicBezTo>
                  <a:pt x="306" y="57"/>
                  <a:pt x="304" y="58"/>
                  <a:pt x="302" y="58"/>
                </a:cubicBezTo>
                <a:cubicBezTo>
                  <a:pt x="302" y="58"/>
                  <a:pt x="302" y="58"/>
                  <a:pt x="302" y="58"/>
                </a:cubicBezTo>
                <a:cubicBezTo>
                  <a:pt x="301" y="58"/>
                  <a:pt x="301" y="57"/>
                  <a:pt x="301" y="58"/>
                </a:cubicBezTo>
                <a:cubicBezTo>
                  <a:pt x="301" y="58"/>
                  <a:pt x="300" y="58"/>
                  <a:pt x="301" y="58"/>
                </a:cubicBezTo>
                <a:cubicBezTo>
                  <a:pt x="300" y="58"/>
                  <a:pt x="300" y="58"/>
                  <a:pt x="299" y="57"/>
                </a:cubicBezTo>
                <a:cubicBezTo>
                  <a:pt x="295" y="58"/>
                  <a:pt x="291" y="58"/>
                  <a:pt x="288" y="58"/>
                </a:cubicBezTo>
                <a:cubicBezTo>
                  <a:pt x="287" y="57"/>
                  <a:pt x="286" y="57"/>
                  <a:pt x="285" y="58"/>
                </a:cubicBezTo>
                <a:cubicBezTo>
                  <a:pt x="286" y="59"/>
                  <a:pt x="285" y="59"/>
                  <a:pt x="285" y="60"/>
                </a:cubicBezTo>
                <a:cubicBezTo>
                  <a:pt x="286" y="60"/>
                  <a:pt x="287" y="60"/>
                  <a:pt x="287" y="61"/>
                </a:cubicBezTo>
                <a:cubicBezTo>
                  <a:pt x="287" y="61"/>
                  <a:pt x="286" y="61"/>
                  <a:pt x="286" y="62"/>
                </a:cubicBezTo>
                <a:cubicBezTo>
                  <a:pt x="286" y="62"/>
                  <a:pt x="287" y="62"/>
                  <a:pt x="287" y="62"/>
                </a:cubicBezTo>
                <a:cubicBezTo>
                  <a:pt x="287" y="63"/>
                  <a:pt x="287" y="63"/>
                  <a:pt x="287" y="64"/>
                </a:cubicBezTo>
                <a:cubicBezTo>
                  <a:pt x="287" y="64"/>
                  <a:pt x="286" y="64"/>
                  <a:pt x="286" y="63"/>
                </a:cubicBezTo>
                <a:cubicBezTo>
                  <a:pt x="286" y="63"/>
                  <a:pt x="286" y="62"/>
                  <a:pt x="285" y="62"/>
                </a:cubicBezTo>
                <a:cubicBezTo>
                  <a:pt x="285" y="62"/>
                  <a:pt x="286" y="61"/>
                  <a:pt x="285" y="61"/>
                </a:cubicBezTo>
                <a:cubicBezTo>
                  <a:pt x="284" y="62"/>
                  <a:pt x="285" y="62"/>
                  <a:pt x="284" y="63"/>
                </a:cubicBezTo>
                <a:cubicBezTo>
                  <a:pt x="284" y="63"/>
                  <a:pt x="283" y="63"/>
                  <a:pt x="283" y="63"/>
                </a:cubicBezTo>
                <a:cubicBezTo>
                  <a:pt x="283" y="62"/>
                  <a:pt x="282" y="61"/>
                  <a:pt x="281" y="62"/>
                </a:cubicBezTo>
                <a:cubicBezTo>
                  <a:pt x="281" y="62"/>
                  <a:pt x="282" y="62"/>
                  <a:pt x="281" y="62"/>
                </a:cubicBezTo>
                <a:cubicBezTo>
                  <a:pt x="281" y="63"/>
                  <a:pt x="279" y="63"/>
                  <a:pt x="279" y="62"/>
                </a:cubicBezTo>
                <a:cubicBezTo>
                  <a:pt x="278" y="62"/>
                  <a:pt x="278" y="62"/>
                  <a:pt x="277" y="62"/>
                </a:cubicBezTo>
                <a:cubicBezTo>
                  <a:pt x="277" y="62"/>
                  <a:pt x="277" y="62"/>
                  <a:pt x="276" y="62"/>
                </a:cubicBezTo>
                <a:cubicBezTo>
                  <a:pt x="276" y="62"/>
                  <a:pt x="276" y="62"/>
                  <a:pt x="276" y="62"/>
                </a:cubicBezTo>
                <a:cubicBezTo>
                  <a:pt x="273" y="62"/>
                  <a:pt x="270" y="62"/>
                  <a:pt x="268" y="62"/>
                </a:cubicBezTo>
                <a:cubicBezTo>
                  <a:pt x="267" y="62"/>
                  <a:pt x="268" y="63"/>
                  <a:pt x="267" y="63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4" y="62"/>
                  <a:pt x="262" y="63"/>
                  <a:pt x="260" y="61"/>
                </a:cubicBezTo>
                <a:cubicBezTo>
                  <a:pt x="259" y="59"/>
                  <a:pt x="257" y="60"/>
                  <a:pt x="256" y="59"/>
                </a:cubicBezTo>
                <a:cubicBezTo>
                  <a:pt x="256" y="59"/>
                  <a:pt x="257" y="59"/>
                  <a:pt x="256" y="58"/>
                </a:cubicBezTo>
                <a:cubicBezTo>
                  <a:pt x="256" y="59"/>
                  <a:pt x="256" y="58"/>
                  <a:pt x="255" y="5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5" y="59"/>
                  <a:pt x="255" y="59"/>
                  <a:pt x="255" y="58"/>
                </a:cubicBezTo>
                <a:cubicBezTo>
                  <a:pt x="253" y="57"/>
                  <a:pt x="250" y="57"/>
                  <a:pt x="247" y="59"/>
                </a:cubicBezTo>
                <a:cubicBezTo>
                  <a:pt x="247" y="59"/>
                  <a:pt x="246" y="59"/>
                  <a:pt x="246" y="58"/>
                </a:cubicBezTo>
                <a:cubicBezTo>
                  <a:pt x="246" y="58"/>
                  <a:pt x="247" y="58"/>
                  <a:pt x="246" y="58"/>
                </a:cubicBezTo>
                <a:cubicBezTo>
                  <a:pt x="246" y="58"/>
                  <a:pt x="245" y="58"/>
                  <a:pt x="245" y="58"/>
                </a:cubicBezTo>
                <a:cubicBezTo>
                  <a:pt x="246" y="57"/>
                  <a:pt x="248" y="56"/>
                  <a:pt x="249" y="57"/>
                </a:cubicBezTo>
                <a:cubicBezTo>
                  <a:pt x="248" y="57"/>
                  <a:pt x="248" y="57"/>
                  <a:pt x="247" y="57"/>
                </a:cubicBezTo>
                <a:cubicBezTo>
                  <a:pt x="247" y="58"/>
                  <a:pt x="248" y="58"/>
                  <a:pt x="248" y="57"/>
                </a:cubicBezTo>
                <a:cubicBezTo>
                  <a:pt x="249" y="57"/>
                  <a:pt x="251" y="57"/>
                  <a:pt x="252" y="57"/>
                </a:cubicBezTo>
                <a:cubicBezTo>
                  <a:pt x="253" y="55"/>
                  <a:pt x="255" y="54"/>
                  <a:pt x="257" y="54"/>
                </a:cubicBezTo>
                <a:cubicBezTo>
                  <a:pt x="257" y="53"/>
                  <a:pt x="257" y="52"/>
                  <a:pt x="258" y="52"/>
                </a:cubicBezTo>
                <a:cubicBezTo>
                  <a:pt x="258" y="52"/>
                  <a:pt x="258" y="53"/>
                  <a:pt x="258" y="54"/>
                </a:cubicBezTo>
                <a:cubicBezTo>
                  <a:pt x="258" y="54"/>
                  <a:pt x="258" y="54"/>
                  <a:pt x="257" y="54"/>
                </a:cubicBezTo>
                <a:cubicBezTo>
                  <a:pt x="257" y="55"/>
                  <a:pt x="258" y="55"/>
                  <a:pt x="258" y="55"/>
                </a:cubicBezTo>
                <a:cubicBezTo>
                  <a:pt x="259" y="54"/>
                  <a:pt x="260" y="56"/>
                  <a:pt x="261" y="55"/>
                </a:cubicBezTo>
                <a:cubicBezTo>
                  <a:pt x="262" y="55"/>
                  <a:pt x="262" y="55"/>
                  <a:pt x="262" y="54"/>
                </a:cubicBezTo>
                <a:cubicBezTo>
                  <a:pt x="263" y="54"/>
                  <a:pt x="264" y="54"/>
                  <a:pt x="264" y="54"/>
                </a:cubicBezTo>
                <a:cubicBezTo>
                  <a:pt x="265" y="53"/>
                  <a:pt x="265" y="54"/>
                  <a:pt x="266" y="54"/>
                </a:cubicBezTo>
                <a:cubicBezTo>
                  <a:pt x="266" y="53"/>
                  <a:pt x="267" y="53"/>
                  <a:pt x="268" y="52"/>
                </a:cubicBezTo>
                <a:cubicBezTo>
                  <a:pt x="270" y="54"/>
                  <a:pt x="273" y="52"/>
                  <a:pt x="276" y="52"/>
                </a:cubicBezTo>
                <a:cubicBezTo>
                  <a:pt x="276" y="52"/>
                  <a:pt x="275" y="51"/>
                  <a:pt x="276" y="51"/>
                </a:cubicBezTo>
                <a:cubicBezTo>
                  <a:pt x="276" y="51"/>
                  <a:pt x="277" y="52"/>
                  <a:pt x="278" y="51"/>
                </a:cubicBezTo>
                <a:cubicBezTo>
                  <a:pt x="279" y="52"/>
                  <a:pt x="282" y="51"/>
                  <a:pt x="283" y="51"/>
                </a:cubicBezTo>
                <a:cubicBezTo>
                  <a:pt x="285" y="52"/>
                  <a:pt x="287" y="50"/>
                  <a:pt x="289" y="50"/>
                </a:cubicBezTo>
                <a:cubicBezTo>
                  <a:pt x="289" y="50"/>
                  <a:pt x="289" y="50"/>
                  <a:pt x="289" y="50"/>
                </a:cubicBezTo>
                <a:cubicBezTo>
                  <a:pt x="292" y="50"/>
                  <a:pt x="294" y="51"/>
                  <a:pt x="296" y="49"/>
                </a:cubicBezTo>
                <a:cubicBezTo>
                  <a:pt x="297" y="50"/>
                  <a:pt x="298" y="49"/>
                  <a:pt x="299" y="49"/>
                </a:cubicBezTo>
                <a:cubicBezTo>
                  <a:pt x="299" y="49"/>
                  <a:pt x="299" y="49"/>
                  <a:pt x="299" y="49"/>
                </a:cubicBezTo>
                <a:cubicBezTo>
                  <a:pt x="302" y="49"/>
                  <a:pt x="306" y="50"/>
                  <a:pt x="309" y="48"/>
                </a:cubicBezTo>
                <a:cubicBezTo>
                  <a:pt x="310" y="49"/>
                  <a:pt x="311" y="48"/>
                  <a:pt x="312" y="48"/>
                </a:cubicBezTo>
                <a:cubicBezTo>
                  <a:pt x="313" y="48"/>
                  <a:pt x="312" y="47"/>
                  <a:pt x="313" y="47"/>
                </a:cubicBezTo>
                <a:cubicBezTo>
                  <a:pt x="313" y="48"/>
                  <a:pt x="313" y="48"/>
                  <a:pt x="313" y="48"/>
                </a:cubicBezTo>
                <a:cubicBezTo>
                  <a:pt x="314" y="47"/>
                  <a:pt x="315" y="48"/>
                  <a:pt x="316" y="47"/>
                </a:cubicBezTo>
                <a:cubicBezTo>
                  <a:pt x="316" y="48"/>
                  <a:pt x="316" y="48"/>
                  <a:pt x="317" y="48"/>
                </a:cubicBezTo>
                <a:cubicBezTo>
                  <a:pt x="320" y="47"/>
                  <a:pt x="324" y="47"/>
                  <a:pt x="327" y="47"/>
                </a:cubicBezTo>
                <a:cubicBezTo>
                  <a:pt x="328" y="46"/>
                  <a:pt x="327" y="46"/>
                  <a:pt x="328" y="45"/>
                </a:cubicBezTo>
                <a:cubicBezTo>
                  <a:pt x="328" y="46"/>
                  <a:pt x="328" y="46"/>
                  <a:pt x="329" y="47"/>
                </a:cubicBezTo>
                <a:cubicBezTo>
                  <a:pt x="329" y="46"/>
                  <a:pt x="329" y="47"/>
                  <a:pt x="330" y="47"/>
                </a:cubicBezTo>
                <a:cubicBezTo>
                  <a:pt x="329" y="46"/>
                  <a:pt x="328" y="46"/>
                  <a:pt x="329" y="45"/>
                </a:cubicBezTo>
                <a:cubicBezTo>
                  <a:pt x="330" y="45"/>
                  <a:pt x="331" y="45"/>
                  <a:pt x="331" y="44"/>
                </a:cubicBezTo>
                <a:cubicBezTo>
                  <a:pt x="331" y="44"/>
                  <a:pt x="331" y="45"/>
                  <a:pt x="331" y="45"/>
                </a:cubicBezTo>
                <a:cubicBezTo>
                  <a:pt x="331" y="45"/>
                  <a:pt x="330" y="45"/>
                  <a:pt x="330" y="45"/>
                </a:cubicBezTo>
                <a:cubicBezTo>
                  <a:pt x="331" y="46"/>
                  <a:pt x="331" y="46"/>
                  <a:pt x="331" y="46"/>
                </a:cubicBezTo>
                <a:cubicBezTo>
                  <a:pt x="333" y="46"/>
                  <a:pt x="334" y="47"/>
                  <a:pt x="336" y="46"/>
                </a:cubicBezTo>
                <a:cubicBezTo>
                  <a:pt x="335" y="44"/>
                  <a:pt x="334" y="46"/>
                  <a:pt x="333" y="46"/>
                </a:cubicBezTo>
                <a:cubicBezTo>
                  <a:pt x="333" y="45"/>
                  <a:pt x="332" y="45"/>
                  <a:pt x="333" y="45"/>
                </a:cubicBezTo>
                <a:cubicBezTo>
                  <a:pt x="334" y="44"/>
                  <a:pt x="335" y="45"/>
                  <a:pt x="335" y="45"/>
                </a:cubicBezTo>
                <a:cubicBezTo>
                  <a:pt x="337" y="45"/>
                  <a:pt x="338" y="44"/>
                  <a:pt x="340" y="45"/>
                </a:cubicBezTo>
                <a:cubicBezTo>
                  <a:pt x="339" y="44"/>
                  <a:pt x="339" y="45"/>
                  <a:pt x="339" y="44"/>
                </a:cubicBezTo>
                <a:cubicBezTo>
                  <a:pt x="340" y="44"/>
                  <a:pt x="340" y="43"/>
                  <a:pt x="341" y="44"/>
                </a:cubicBezTo>
                <a:cubicBezTo>
                  <a:pt x="341" y="43"/>
                  <a:pt x="341" y="43"/>
                  <a:pt x="341" y="43"/>
                </a:cubicBezTo>
                <a:cubicBezTo>
                  <a:pt x="342" y="43"/>
                  <a:pt x="343" y="44"/>
                  <a:pt x="344" y="44"/>
                </a:cubicBezTo>
                <a:cubicBezTo>
                  <a:pt x="344" y="44"/>
                  <a:pt x="343" y="43"/>
                  <a:pt x="344" y="42"/>
                </a:cubicBezTo>
                <a:cubicBezTo>
                  <a:pt x="344" y="43"/>
                  <a:pt x="345" y="42"/>
                  <a:pt x="345" y="42"/>
                </a:cubicBezTo>
                <a:cubicBezTo>
                  <a:pt x="345" y="43"/>
                  <a:pt x="346" y="43"/>
                  <a:pt x="346" y="44"/>
                </a:cubicBezTo>
                <a:cubicBezTo>
                  <a:pt x="347" y="43"/>
                  <a:pt x="346" y="43"/>
                  <a:pt x="346" y="43"/>
                </a:cubicBezTo>
                <a:cubicBezTo>
                  <a:pt x="346" y="42"/>
                  <a:pt x="347" y="43"/>
                  <a:pt x="347" y="43"/>
                </a:cubicBezTo>
                <a:cubicBezTo>
                  <a:pt x="347" y="43"/>
                  <a:pt x="347" y="44"/>
                  <a:pt x="346" y="44"/>
                </a:cubicBezTo>
                <a:cubicBezTo>
                  <a:pt x="347" y="44"/>
                  <a:pt x="347" y="44"/>
                  <a:pt x="347" y="45"/>
                </a:cubicBezTo>
                <a:cubicBezTo>
                  <a:pt x="346" y="45"/>
                  <a:pt x="346" y="44"/>
                  <a:pt x="346" y="45"/>
                </a:cubicBezTo>
                <a:cubicBezTo>
                  <a:pt x="346" y="46"/>
                  <a:pt x="348" y="45"/>
                  <a:pt x="349" y="45"/>
                </a:cubicBezTo>
                <a:cubicBezTo>
                  <a:pt x="349" y="44"/>
                  <a:pt x="351" y="44"/>
                  <a:pt x="351" y="44"/>
                </a:cubicBezTo>
                <a:cubicBezTo>
                  <a:pt x="352" y="43"/>
                  <a:pt x="351" y="42"/>
                  <a:pt x="351" y="42"/>
                </a:cubicBezTo>
                <a:cubicBezTo>
                  <a:pt x="351" y="42"/>
                  <a:pt x="351" y="42"/>
                  <a:pt x="352" y="42"/>
                </a:cubicBezTo>
                <a:cubicBezTo>
                  <a:pt x="352" y="42"/>
                  <a:pt x="352" y="41"/>
                  <a:pt x="352" y="42"/>
                </a:cubicBezTo>
                <a:cubicBezTo>
                  <a:pt x="352" y="42"/>
                  <a:pt x="352" y="43"/>
                  <a:pt x="352" y="44"/>
                </a:cubicBezTo>
                <a:cubicBezTo>
                  <a:pt x="354" y="43"/>
                  <a:pt x="355" y="44"/>
                  <a:pt x="356" y="43"/>
                </a:cubicBezTo>
                <a:cubicBezTo>
                  <a:pt x="357" y="43"/>
                  <a:pt x="357" y="44"/>
                  <a:pt x="358" y="44"/>
                </a:cubicBezTo>
                <a:cubicBezTo>
                  <a:pt x="358" y="43"/>
                  <a:pt x="357" y="43"/>
                  <a:pt x="356" y="43"/>
                </a:cubicBezTo>
                <a:cubicBezTo>
                  <a:pt x="357" y="43"/>
                  <a:pt x="357" y="43"/>
                  <a:pt x="358" y="42"/>
                </a:cubicBezTo>
                <a:cubicBezTo>
                  <a:pt x="358" y="42"/>
                  <a:pt x="359" y="43"/>
                  <a:pt x="359" y="44"/>
                </a:cubicBezTo>
                <a:cubicBezTo>
                  <a:pt x="360" y="43"/>
                  <a:pt x="361" y="44"/>
                  <a:pt x="360" y="45"/>
                </a:cubicBezTo>
                <a:cubicBezTo>
                  <a:pt x="361" y="45"/>
                  <a:pt x="363" y="45"/>
                  <a:pt x="364" y="45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65" y="44"/>
                  <a:pt x="366" y="43"/>
                  <a:pt x="366" y="44"/>
                </a:cubicBezTo>
                <a:cubicBezTo>
                  <a:pt x="366" y="44"/>
                  <a:pt x="366" y="44"/>
                  <a:pt x="366" y="44"/>
                </a:cubicBezTo>
                <a:cubicBezTo>
                  <a:pt x="367" y="44"/>
                  <a:pt x="366" y="43"/>
                  <a:pt x="367" y="43"/>
                </a:cubicBezTo>
                <a:cubicBezTo>
                  <a:pt x="369" y="42"/>
                  <a:pt x="370" y="46"/>
                  <a:pt x="372" y="44"/>
                </a:cubicBezTo>
                <a:cubicBezTo>
                  <a:pt x="372" y="44"/>
                  <a:pt x="371" y="43"/>
                  <a:pt x="372" y="43"/>
                </a:cubicBezTo>
                <a:cubicBezTo>
                  <a:pt x="372" y="43"/>
                  <a:pt x="373" y="43"/>
                  <a:pt x="373" y="43"/>
                </a:cubicBezTo>
                <a:cubicBezTo>
                  <a:pt x="373" y="42"/>
                  <a:pt x="372" y="41"/>
                  <a:pt x="374" y="41"/>
                </a:cubicBezTo>
                <a:cubicBezTo>
                  <a:pt x="374" y="42"/>
                  <a:pt x="374" y="42"/>
                  <a:pt x="374" y="43"/>
                </a:cubicBezTo>
                <a:cubicBezTo>
                  <a:pt x="375" y="43"/>
                  <a:pt x="375" y="42"/>
                  <a:pt x="375" y="42"/>
                </a:cubicBezTo>
                <a:cubicBezTo>
                  <a:pt x="375" y="42"/>
                  <a:pt x="375" y="41"/>
                  <a:pt x="375" y="41"/>
                </a:cubicBezTo>
                <a:cubicBezTo>
                  <a:pt x="376" y="41"/>
                  <a:pt x="377" y="41"/>
                  <a:pt x="378" y="41"/>
                </a:cubicBezTo>
                <a:cubicBezTo>
                  <a:pt x="379" y="42"/>
                  <a:pt x="379" y="43"/>
                  <a:pt x="380" y="43"/>
                </a:cubicBezTo>
                <a:cubicBezTo>
                  <a:pt x="379" y="44"/>
                  <a:pt x="379" y="44"/>
                  <a:pt x="379" y="44"/>
                </a:cubicBezTo>
                <a:cubicBezTo>
                  <a:pt x="380" y="44"/>
                  <a:pt x="381" y="45"/>
                  <a:pt x="382" y="44"/>
                </a:cubicBezTo>
                <a:cubicBezTo>
                  <a:pt x="383" y="45"/>
                  <a:pt x="383" y="44"/>
                  <a:pt x="384" y="44"/>
                </a:cubicBezTo>
                <a:cubicBezTo>
                  <a:pt x="384" y="44"/>
                  <a:pt x="384" y="44"/>
                  <a:pt x="384" y="44"/>
                </a:cubicBezTo>
                <a:cubicBezTo>
                  <a:pt x="384" y="43"/>
                  <a:pt x="383" y="43"/>
                  <a:pt x="383" y="43"/>
                </a:cubicBezTo>
                <a:cubicBezTo>
                  <a:pt x="383" y="43"/>
                  <a:pt x="383" y="42"/>
                  <a:pt x="383" y="42"/>
                </a:cubicBezTo>
                <a:cubicBezTo>
                  <a:pt x="384" y="42"/>
                  <a:pt x="384" y="41"/>
                  <a:pt x="385" y="41"/>
                </a:cubicBezTo>
                <a:cubicBezTo>
                  <a:pt x="385" y="42"/>
                  <a:pt x="385" y="43"/>
                  <a:pt x="386" y="43"/>
                </a:cubicBezTo>
                <a:cubicBezTo>
                  <a:pt x="386" y="42"/>
                  <a:pt x="386" y="42"/>
                  <a:pt x="386" y="42"/>
                </a:cubicBezTo>
                <a:cubicBezTo>
                  <a:pt x="386" y="41"/>
                  <a:pt x="386" y="41"/>
                  <a:pt x="387" y="40"/>
                </a:cubicBezTo>
                <a:cubicBezTo>
                  <a:pt x="386" y="40"/>
                  <a:pt x="385" y="39"/>
                  <a:pt x="385" y="40"/>
                </a:cubicBezTo>
                <a:cubicBezTo>
                  <a:pt x="385" y="39"/>
                  <a:pt x="385" y="40"/>
                  <a:pt x="385" y="40"/>
                </a:cubicBezTo>
                <a:cubicBezTo>
                  <a:pt x="385" y="40"/>
                  <a:pt x="384" y="40"/>
                  <a:pt x="383" y="39"/>
                </a:cubicBezTo>
                <a:cubicBezTo>
                  <a:pt x="383" y="40"/>
                  <a:pt x="383" y="40"/>
                  <a:pt x="382" y="40"/>
                </a:cubicBezTo>
                <a:cubicBezTo>
                  <a:pt x="383" y="40"/>
                  <a:pt x="383" y="40"/>
                  <a:pt x="383" y="41"/>
                </a:cubicBezTo>
                <a:cubicBezTo>
                  <a:pt x="383" y="41"/>
                  <a:pt x="382" y="41"/>
                  <a:pt x="382" y="41"/>
                </a:cubicBezTo>
                <a:cubicBezTo>
                  <a:pt x="382" y="41"/>
                  <a:pt x="381" y="40"/>
                  <a:pt x="381" y="40"/>
                </a:cubicBezTo>
                <a:cubicBezTo>
                  <a:pt x="380" y="40"/>
                  <a:pt x="380" y="40"/>
                  <a:pt x="380" y="39"/>
                </a:cubicBezTo>
                <a:cubicBezTo>
                  <a:pt x="379" y="39"/>
                  <a:pt x="378" y="39"/>
                  <a:pt x="377" y="40"/>
                </a:cubicBezTo>
                <a:cubicBezTo>
                  <a:pt x="377" y="40"/>
                  <a:pt x="377" y="40"/>
                  <a:pt x="377" y="40"/>
                </a:cubicBezTo>
                <a:cubicBezTo>
                  <a:pt x="376" y="40"/>
                  <a:pt x="376" y="41"/>
                  <a:pt x="375" y="41"/>
                </a:cubicBezTo>
                <a:cubicBezTo>
                  <a:pt x="375" y="40"/>
                  <a:pt x="374" y="39"/>
                  <a:pt x="373" y="40"/>
                </a:cubicBezTo>
                <a:cubicBezTo>
                  <a:pt x="373" y="40"/>
                  <a:pt x="373" y="40"/>
                  <a:pt x="373" y="40"/>
                </a:cubicBezTo>
                <a:cubicBezTo>
                  <a:pt x="374" y="40"/>
                  <a:pt x="374" y="41"/>
                  <a:pt x="373" y="40"/>
                </a:cubicBezTo>
                <a:cubicBezTo>
                  <a:pt x="373" y="41"/>
                  <a:pt x="372" y="41"/>
                  <a:pt x="372" y="39"/>
                </a:cubicBezTo>
                <a:cubicBezTo>
                  <a:pt x="370" y="40"/>
                  <a:pt x="370" y="41"/>
                  <a:pt x="369" y="41"/>
                </a:cubicBezTo>
                <a:cubicBezTo>
                  <a:pt x="369" y="40"/>
                  <a:pt x="369" y="40"/>
                  <a:pt x="368" y="40"/>
                </a:cubicBezTo>
                <a:cubicBezTo>
                  <a:pt x="367" y="41"/>
                  <a:pt x="366" y="40"/>
                  <a:pt x="365" y="40"/>
                </a:cubicBezTo>
                <a:cubicBezTo>
                  <a:pt x="364" y="40"/>
                  <a:pt x="364" y="41"/>
                  <a:pt x="363" y="41"/>
                </a:cubicBezTo>
                <a:cubicBezTo>
                  <a:pt x="363" y="40"/>
                  <a:pt x="363" y="40"/>
                  <a:pt x="363" y="40"/>
                </a:cubicBezTo>
                <a:cubicBezTo>
                  <a:pt x="362" y="40"/>
                  <a:pt x="363" y="41"/>
                  <a:pt x="362" y="41"/>
                </a:cubicBezTo>
                <a:cubicBezTo>
                  <a:pt x="361" y="41"/>
                  <a:pt x="361" y="41"/>
                  <a:pt x="360" y="40"/>
                </a:cubicBezTo>
                <a:cubicBezTo>
                  <a:pt x="359" y="41"/>
                  <a:pt x="358" y="41"/>
                  <a:pt x="356" y="41"/>
                </a:cubicBezTo>
                <a:cubicBezTo>
                  <a:pt x="356" y="41"/>
                  <a:pt x="356" y="40"/>
                  <a:pt x="355" y="40"/>
                </a:cubicBezTo>
                <a:cubicBezTo>
                  <a:pt x="355" y="41"/>
                  <a:pt x="356" y="41"/>
                  <a:pt x="355" y="42"/>
                </a:cubicBezTo>
                <a:cubicBezTo>
                  <a:pt x="354" y="42"/>
                  <a:pt x="354" y="41"/>
                  <a:pt x="354" y="41"/>
                </a:cubicBezTo>
                <a:cubicBezTo>
                  <a:pt x="353" y="41"/>
                  <a:pt x="352" y="41"/>
                  <a:pt x="352" y="41"/>
                </a:cubicBezTo>
                <a:cubicBezTo>
                  <a:pt x="352" y="41"/>
                  <a:pt x="352" y="40"/>
                  <a:pt x="351" y="40"/>
                </a:cubicBezTo>
                <a:cubicBezTo>
                  <a:pt x="351" y="40"/>
                  <a:pt x="351" y="41"/>
                  <a:pt x="350" y="41"/>
                </a:cubicBezTo>
                <a:cubicBezTo>
                  <a:pt x="350" y="41"/>
                  <a:pt x="349" y="41"/>
                  <a:pt x="349" y="41"/>
                </a:cubicBezTo>
                <a:cubicBezTo>
                  <a:pt x="348" y="41"/>
                  <a:pt x="348" y="41"/>
                  <a:pt x="348" y="41"/>
                </a:cubicBezTo>
                <a:cubicBezTo>
                  <a:pt x="346" y="40"/>
                  <a:pt x="345" y="41"/>
                  <a:pt x="343" y="42"/>
                </a:cubicBezTo>
                <a:cubicBezTo>
                  <a:pt x="343" y="42"/>
                  <a:pt x="343" y="41"/>
                  <a:pt x="343" y="41"/>
                </a:cubicBezTo>
                <a:cubicBezTo>
                  <a:pt x="341" y="41"/>
                  <a:pt x="341" y="41"/>
                  <a:pt x="340" y="42"/>
                </a:cubicBezTo>
                <a:cubicBezTo>
                  <a:pt x="340" y="41"/>
                  <a:pt x="339" y="41"/>
                  <a:pt x="338" y="41"/>
                </a:cubicBezTo>
                <a:cubicBezTo>
                  <a:pt x="338" y="41"/>
                  <a:pt x="338" y="41"/>
                  <a:pt x="338" y="42"/>
                </a:cubicBezTo>
                <a:cubicBezTo>
                  <a:pt x="337" y="42"/>
                  <a:pt x="337" y="42"/>
                  <a:pt x="337" y="41"/>
                </a:cubicBezTo>
                <a:cubicBezTo>
                  <a:pt x="337" y="41"/>
                  <a:pt x="336" y="42"/>
                  <a:pt x="336" y="42"/>
                </a:cubicBezTo>
                <a:cubicBezTo>
                  <a:pt x="333" y="41"/>
                  <a:pt x="329" y="42"/>
                  <a:pt x="326" y="42"/>
                </a:cubicBezTo>
                <a:cubicBezTo>
                  <a:pt x="326" y="42"/>
                  <a:pt x="326" y="42"/>
                  <a:pt x="325" y="42"/>
                </a:cubicBezTo>
                <a:cubicBezTo>
                  <a:pt x="325" y="42"/>
                  <a:pt x="325" y="42"/>
                  <a:pt x="324" y="42"/>
                </a:cubicBezTo>
                <a:cubicBezTo>
                  <a:pt x="322" y="43"/>
                  <a:pt x="319" y="42"/>
                  <a:pt x="316" y="43"/>
                </a:cubicBezTo>
                <a:cubicBezTo>
                  <a:pt x="316" y="43"/>
                  <a:pt x="316" y="43"/>
                  <a:pt x="316" y="43"/>
                </a:cubicBezTo>
                <a:cubicBezTo>
                  <a:pt x="316" y="43"/>
                  <a:pt x="315" y="43"/>
                  <a:pt x="315" y="43"/>
                </a:cubicBezTo>
                <a:cubicBezTo>
                  <a:pt x="315" y="43"/>
                  <a:pt x="316" y="44"/>
                  <a:pt x="316" y="44"/>
                </a:cubicBezTo>
                <a:cubicBezTo>
                  <a:pt x="316" y="45"/>
                  <a:pt x="315" y="43"/>
                  <a:pt x="315" y="43"/>
                </a:cubicBezTo>
                <a:cubicBezTo>
                  <a:pt x="315" y="43"/>
                  <a:pt x="315" y="43"/>
                  <a:pt x="315" y="43"/>
                </a:cubicBezTo>
                <a:cubicBezTo>
                  <a:pt x="315" y="43"/>
                  <a:pt x="314" y="43"/>
                  <a:pt x="314" y="43"/>
                </a:cubicBezTo>
                <a:cubicBezTo>
                  <a:pt x="314" y="42"/>
                  <a:pt x="314" y="42"/>
                  <a:pt x="314" y="42"/>
                </a:cubicBezTo>
                <a:cubicBezTo>
                  <a:pt x="314" y="42"/>
                  <a:pt x="314" y="42"/>
                  <a:pt x="313" y="41"/>
                </a:cubicBezTo>
                <a:cubicBezTo>
                  <a:pt x="311" y="41"/>
                  <a:pt x="309" y="41"/>
                  <a:pt x="307" y="41"/>
                </a:cubicBezTo>
                <a:cubicBezTo>
                  <a:pt x="307" y="42"/>
                  <a:pt x="306" y="40"/>
                  <a:pt x="306" y="41"/>
                </a:cubicBezTo>
                <a:cubicBezTo>
                  <a:pt x="306" y="41"/>
                  <a:pt x="306" y="41"/>
                  <a:pt x="306" y="41"/>
                </a:cubicBezTo>
                <a:cubicBezTo>
                  <a:pt x="306" y="41"/>
                  <a:pt x="306" y="41"/>
                  <a:pt x="305" y="42"/>
                </a:cubicBezTo>
                <a:cubicBezTo>
                  <a:pt x="305" y="42"/>
                  <a:pt x="305" y="41"/>
                  <a:pt x="305" y="41"/>
                </a:cubicBezTo>
                <a:cubicBezTo>
                  <a:pt x="305" y="41"/>
                  <a:pt x="305" y="41"/>
                  <a:pt x="305" y="41"/>
                </a:cubicBezTo>
                <a:cubicBezTo>
                  <a:pt x="308" y="40"/>
                  <a:pt x="311" y="40"/>
                  <a:pt x="314" y="40"/>
                </a:cubicBezTo>
                <a:cubicBezTo>
                  <a:pt x="314" y="38"/>
                  <a:pt x="312" y="39"/>
                  <a:pt x="311" y="39"/>
                </a:cubicBezTo>
                <a:cubicBezTo>
                  <a:pt x="311" y="39"/>
                  <a:pt x="311" y="39"/>
                  <a:pt x="311" y="39"/>
                </a:cubicBezTo>
                <a:cubicBezTo>
                  <a:pt x="310" y="39"/>
                  <a:pt x="310" y="39"/>
                  <a:pt x="309" y="38"/>
                </a:cubicBezTo>
                <a:cubicBezTo>
                  <a:pt x="308" y="39"/>
                  <a:pt x="307" y="39"/>
                  <a:pt x="307" y="38"/>
                </a:cubicBezTo>
                <a:cubicBezTo>
                  <a:pt x="305" y="39"/>
                  <a:pt x="304" y="40"/>
                  <a:pt x="303" y="38"/>
                </a:cubicBezTo>
                <a:cubicBezTo>
                  <a:pt x="303" y="38"/>
                  <a:pt x="302" y="39"/>
                  <a:pt x="302" y="39"/>
                </a:cubicBezTo>
                <a:cubicBezTo>
                  <a:pt x="301" y="39"/>
                  <a:pt x="301" y="38"/>
                  <a:pt x="301" y="39"/>
                </a:cubicBezTo>
                <a:cubicBezTo>
                  <a:pt x="300" y="40"/>
                  <a:pt x="299" y="39"/>
                  <a:pt x="299" y="40"/>
                </a:cubicBezTo>
                <a:cubicBezTo>
                  <a:pt x="299" y="40"/>
                  <a:pt x="300" y="40"/>
                  <a:pt x="300" y="41"/>
                </a:cubicBezTo>
                <a:cubicBezTo>
                  <a:pt x="300" y="41"/>
                  <a:pt x="300" y="40"/>
                  <a:pt x="301" y="40"/>
                </a:cubicBezTo>
                <a:cubicBezTo>
                  <a:pt x="302" y="41"/>
                  <a:pt x="303" y="40"/>
                  <a:pt x="305" y="41"/>
                </a:cubicBezTo>
                <a:cubicBezTo>
                  <a:pt x="303" y="41"/>
                  <a:pt x="302" y="41"/>
                  <a:pt x="301" y="42"/>
                </a:cubicBezTo>
                <a:cubicBezTo>
                  <a:pt x="300" y="42"/>
                  <a:pt x="300" y="42"/>
                  <a:pt x="300" y="42"/>
                </a:cubicBezTo>
                <a:cubicBezTo>
                  <a:pt x="298" y="42"/>
                  <a:pt x="297" y="42"/>
                  <a:pt x="296" y="42"/>
                </a:cubicBezTo>
                <a:cubicBezTo>
                  <a:pt x="296" y="42"/>
                  <a:pt x="296" y="41"/>
                  <a:pt x="296" y="41"/>
                </a:cubicBezTo>
                <a:cubicBezTo>
                  <a:pt x="296" y="41"/>
                  <a:pt x="296" y="41"/>
                  <a:pt x="296" y="41"/>
                </a:cubicBezTo>
                <a:cubicBezTo>
                  <a:pt x="297" y="41"/>
                  <a:pt x="298" y="41"/>
                  <a:pt x="299" y="40"/>
                </a:cubicBezTo>
                <a:cubicBezTo>
                  <a:pt x="298" y="39"/>
                  <a:pt x="296" y="39"/>
                  <a:pt x="295" y="38"/>
                </a:cubicBezTo>
                <a:cubicBezTo>
                  <a:pt x="296" y="39"/>
                  <a:pt x="295" y="39"/>
                  <a:pt x="295" y="40"/>
                </a:cubicBezTo>
                <a:cubicBezTo>
                  <a:pt x="296" y="40"/>
                  <a:pt x="296" y="40"/>
                  <a:pt x="296" y="40"/>
                </a:cubicBezTo>
                <a:cubicBezTo>
                  <a:pt x="295" y="41"/>
                  <a:pt x="294" y="40"/>
                  <a:pt x="293" y="39"/>
                </a:cubicBezTo>
                <a:cubicBezTo>
                  <a:pt x="292" y="40"/>
                  <a:pt x="292" y="38"/>
                  <a:pt x="291" y="39"/>
                </a:cubicBezTo>
                <a:cubicBezTo>
                  <a:pt x="291" y="39"/>
                  <a:pt x="291" y="40"/>
                  <a:pt x="291" y="40"/>
                </a:cubicBezTo>
                <a:cubicBezTo>
                  <a:pt x="289" y="41"/>
                  <a:pt x="288" y="39"/>
                  <a:pt x="287" y="39"/>
                </a:cubicBezTo>
                <a:cubicBezTo>
                  <a:pt x="286" y="39"/>
                  <a:pt x="287" y="39"/>
                  <a:pt x="287" y="40"/>
                </a:cubicBezTo>
                <a:cubicBezTo>
                  <a:pt x="285" y="41"/>
                  <a:pt x="284" y="39"/>
                  <a:pt x="283" y="41"/>
                </a:cubicBezTo>
                <a:cubicBezTo>
                  <a:pt x="283" y="40"/>
                  <a:pt x="282" y="40"/>
                  <a:pt x="282" y="40"/>
                </a:cubicBezTo>
                <a:cubicBezTo>
                  <a:pt x="281" y="41"/>
                  <a:pt x="279" y="40"/>
                  <a:pt x="277" y="40"/>
                </a:cubicBezTo>
                <a:cubicBezTo>
                  <a:pt x="278" y="41"/>
                  <a:pt x="277" y="41"/>
                  <a:pt x="277" y="41"/>
                </a:cubicBezTo>
                <a:cubicBezTo>
                  <a:pt x="278" y="42"/>
                  <a:pt x="278" y="41"/>
                  <a:pt x="279" y="42"/>
                </a:cubicBezTo>
                <a:cubicBezTo>
                  <a:pt x="278" y="42"/>
                  <a:pt x="278" y="42"/>
                  <a:pt x="278" y="42"/>
                </a:cubicBezTo>
                <a:cubicBezTo>
                  <a:pt x="278" y="42"/>
                  <a:pt x="277" y="42"/>
                  <a:pt x="277" y="41"/>
                </a:cubicBezTo>
                <a:cubicBezTo>
                  <a:pt x="274" y="41"/>
                  <a:pt x="271" y="42"/>
                  <a:pt x="268" y="42"/>
                </a:cubicBezTo>
                <a:cubicBezTo>
                  <a:pt x="268" y="42"/>
                  <a:pt x="267" y="42"/>
                  <a:pt x="266" y="42"/>
                </a:cubicBezTo>
                <a:cubicBezTo>
                  <a:pt x="265" y="43"/>
                  <a:pt x="265" y="43"/>
                  <a:pt x="264" y="43"/>
                </a:cubicBezTo>
                <a:cubicBezTo>
                  <a:pt x="264" y="43"/>
                  <a:pt x="264" y="43"/>
                  <a:pt x="263" y="43"/>
                </a:cubicBezTo>
                <a:cubicBezTo>
                  <a:pt x="263" y="43"/>
                  <a:pt x="263" y="44"/>
                  <a:pt x="263" y="44"/>
                </a:cubicBezTo>
                <a:cubicBezTo>
                  <a:pt x="262" y="44"/>
                  <a:pt x="262" y="43"/>
                  <a:pt x="261" y="43"/>
                </a:cubicBezTo>
                <a:cubicBezTo>
                  <a:pt x="261" y="44"/>
                  <a:pt x="260" y="43"/>
                  <a:pt x="259" y="44"/>
                </a:cubicBezTo>
                <a:cubicBezTo>
                  <a:pt x="259" y="44"/>
                  <a:pt x="260" y="44"/>
                  <a:pt x="260" y="44"/>
                </a:cubicBezTo>
                <a:cubicBezTo>
                  <a:pt x="259" y="45"/>
                  <a:pt x="258" y="45"/>
                  <a:pt x="257" y="45"/>
                </a:cubicBezTo>
                <a:cubicBezTo>
                  <a:pt x="257" y="45"/>
                  <a:pt x="257" y="44"/>
                  <a:pt x="257" y="44"/>
                </a:cubicBezTo>
                <a:cubicBezTo>
                  <a:pt x="256" y="44"/>
                  <a:pt x="256" y="44"/>
                  <a:pt x="255" y="45"/>
                </a:cubicBezTo>
                <a:cubicBezTo>
                  <a:pt x="255" y="45"/>
                  <a:pt x="256" y="44"/>
                  <a:pt x="256" y="45"/>
                </a:cubicBezTo>
                <a:cubicBezTo>
                  <a:pt x="255" y="45"/>
                  <a:pt x="253" y="45"/>
                  <a:pt x="252" y="47"/>
                </a:cubicBezTo>
                <a:cubicBezTo>
                  <a:pt x="251" y="47"/>
                  <a:pt x="248" y="48"/>
                  <a:pt x="247" y="49"/>
                </a:cubicBezTo>
                <a:cubicBezTo>
                  <a:pt x="247" y="50"/>
                  <a:pt x="248" y="50"/>
                  <a:pt x="248" y="50"/>
                </a:cubicBezTo>
                <a:cubicBezTo>
                  <a:pt x="246" y="51"/>
                  <a:pt x="245" y="53"/>
                  <a:pt x="243" y="54"/>
                </a:cubicBezTo>
                <a:cubicBezTo>
                  <a:pt x="243" y="55"/>
                  <a:pt x="243" y="56"/>
                  <a:pt x="243" y="57"/>
                </a:cubicBezTo>
                <a:cubicBezTo>
                  <a:pt x="243" y="57"/>
                  <a:pt x="244" y="57"/>
                  <a:pt x="245" y="57"/>
                </a:cubicBezTo>
                <a:cubicBezTo>
                  <a:pt x="244" y="58"/>
                  <a:pt x="243" y="58"/>
                  <a:pt x="243" y="59"/>
                </a:cubicBezTo>
                <a:cubicBezTo>
                  <a:pt x="243" y="59"/>
                  <a:pt x="243" y="59"/>
                  <a:pt x="244" y="59"/>
                </a:cubicBezTo>
                <a:cubicBezTo>
                  <a:pt x="244" y="59"/>
                  <a:pt x="245" y="59"/>
                  <a:pt x="246" y="59"/>
                </a:cubicBezTo>
                <a:cubicBezTo>
                  <a:pt x="244" y="60"/>
                  <a:pt x="244" y="62"/>
                  <a:pt x="243" y="63"/>
                </a:cubicBezTo>
                <a:cubicBezTo>
                  <a:pt x="242" y="63"/>
                  <a:pt x="241" y="63"/>
                  <a:pt x="240" y="63"/>
                </a:cubicBezTo>
                <a:cubicBezTo>
                  <a:pt x="240" y="64"/>
                  <a:pt x="240" y="65"/>
                  <a:pt x="240" y="65"/>
                </a:cubicBezTo>
                <a:cubicBezTo>
                  <a:pt x="239" y="65"/>
                  <a:pt x="238" y="64"/>
                  <a:pt x="238" y="63"/>
                </a:cubicBezTo>
                <a:cubicBezTo>
                  <a:pt x="237" y="64"/>
                  <a:pt x="235" y="63"/>
                  <a:pt x="235" y="65"/>
                </a:cubicBezTo>
                <a:cubicBezTo>
                  <a:pt x="235" y="64"/>
                  <a:pt x="235" y="64"/>
                  <a:pt x="234" y="64"/>
                </a:cubicBezTo>
                <a:cubicBezTo>
                  <a:pt x="230" y="64"/>
                  <a:pt x="225" y="64"/>
                  <a:pt x="220" y="64"/>
                </a:cubicBezTo>
                <a:cubicBezTo>
                  <a:pt x="220" y="65"/>
                  <a:pt x="221" y="64"/>
                  <a:pt x="221" y="65"/>
                </a:cubicBezTo>
                <a:cubicBezTo>
                  <a:pt x="221" y="65"/>
                  <a:pt x="221" y="66"/>
                  <a:pt x="220" y="66"/>
                </a:cubicBezTo>
                <a:cubicBezTo>
                  <a:pt x="220" y="66"/>
                  <a:pt x="220" y="65"/>
                  <a:pt x="219" y="64"/>
                </a:cubicBezTo>
                <a:cubicBezTo>
                  <a:pt x="219" y="64"/>
                  <a:pt x="218" y="64"/>
                  <a:pt x="218" y="65"/>
                </a:cubicBezTo>
                <a:cubicBezTo>
                  <a:pt x="218" y="65"/>
                  <a:pt x="217" y="65"/>
                  <a:pt x="217" y="66"/>
                </a:cubicBezTo>
                <a:cubicBezTo>
                  <a:pt x="215" y="64"/>
                  <a:pt x="213" y="64"/>
                  <a:pt x="210" y="65"/>
                </a:cubicBezTo>
                <a:cubicBezTo>
                  <a:pt x="210" y="65"/>
                  <a:pt x="210" y="66"/>
                  <a:pt x="209" y="66"/>
                </a:cubicBezTo>
                <a:cubicBezTo>
                  <a:pt x="209" y="65"/>
                  <a:pt x="210" y="65"/>
                  <a:pt x="209" y="65"/>
                </a:cubicBezTo>
                <a:cubicBezTo>
                  <a:pt x="208" y="65"/>
                  <a:pt x="205" y="64"/>
                  <a:pt x="206" y="66"/>
                </a:cubicBezTo>
                <a:cubicBezTo>
                  <a:pt x="206" y="65"/>
                  <a:pt x="207" y="65"/>
                  <a:pt x="207" y="66"/>
                </a:cubicBezTo>
                <a:cubicBezTo>
                  <a:pt x="207" y="66"/>
                  <a:pt x="207" y="66"/>
                  <a:pt x="206" y="67"/>
                </a:cubicBezTo>
                <a:cubicBezTo>
                  <a:pt x="206" y="67"/>
                  <a:pt x="206" y="66"/>
                  <a:pt x="206" y="66"/>
                </a:cubicBezTo>
                <a:cubicBezTo>
                  <a:pt x="205" y="67"/>
                  <a:pt x="204" y="66"/>
                  <a:pt x="204" y="67"/>
                </a:cubicBezTo>
                <a:cubicBezTo>
                  <a:pt x="205" y="68"/>
                  <a:pt x="206" y="67"/>
                  <a:pt x="206" y="68"/>
                </a:cubicBezTo>
                <a:cubicBezTo>
                  <a:pt x="206" y="68"/>
                  <a:pt x="206" y="68"/>
                  <a:pt x="207" y="67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9" y="67"/>
                  <a:pt x="211" y="67"/>
                  <a:pt x="212" y="67"/>
                </a:cubicBezTo>
                <a:cubicBezTo>
                  <a:pt x="212" y="68"/>
                  <a:pt x="212" y="68"/>
                  <a:pt x="211" y="68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10" y="68"/>
                  <a:pt x="210" y="69"/>
                </a:cubicBezTo>
                <a:cubicBezTo>
                  <a:pt x="211" y="68"/>
                  <a:pt x="212" y="69"/>
                  <a:pt x="213" y="67"/>
                </a:cubicBezTo>
                <a:cubicBezTo>
                  <a:pt x="213" y="68"/>
                  <a:pt x="213" y="68"/>
                  <a:pt x="214" y="68"/>
                </a:cubicBezTo>
                <a:cubicBezTo>
                  <a:pt x="216" y="68"/>
                  <a:pt x="218" y="67"/>
                  <a:pt x="221" y="68"/>
                </a:cubicBezTo>
                <a:cubicBezTo>
                  <a:pt x="221" y="68"/>
                  <a:pt x="220" y="68"/>
                  <a:pt x="220" y="68"/>
                </a:cubicBezTo>
                <a:cubicBezTo>
                  <a:pt x="221" y="68"/>
                  <a:pt x="221" y="68"/>
                  <a:pt x="222" y="68"/>
                </a:cubicBezTo>
                <a:cubicBezTo>
                  <a:pt x="222" y="67"/>
                  <a:pt x="220" y="67"/>
                  <a:pt x="221" y="66"/>
                </a:cubicBezTo>
                <a:cubicBezTo>
                  <a:pt x="221" y="66"/>
                  <a:pt x="221" y="67"/>
                  <a:pt x="222" y="67"/>
                </a:cubicBezTo>
                <a:cubicBezTo>
                  <a:pt x="222" y="67"/>
                  <a:pt x="223" y="66"/>
                  <a:pt x="224" y="67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225" y="67"/>
                  <a:pt x="226" y="67"/>
                  <a:pt x="227" y="67"/>
                </a:cubicBezTo>
                <a:cubicBezTo>
                  <a:pt x="227" y="67"/>
                  <a:pt x="226" y="67"/>
                  <a:pt x="227" y="68"/>
                </a:cubicBezTo>
                <a:cubicBezTo>
                  <a:pt x="229" y="68"/>
                  <a:pt x="231" y="68"/>
                  <a:pt x="234" y="68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5" y="67"/>
                  <a:pt x="235" y="67"/>
                  <a:pt x="235" y="68"/>
                </a:cubicBezTo>
                <a:cubicBezTo>
                  <a:pt x="236" y="67"/>
                  <a:pt x="235" y="67"/>
                  <a:pt x="236" y="67"/>
                </a:cubicBezTo>
                <a:cubicBezTo>
                  <a:pt x="236" y="66"/>
                  <a:pt x="235" y="66"/>
                  <a:pt x="235" y="66"/>
                </a:cubicBezTo>
                <a:cubicBezTo>
                  <a:pt x="234" y="66"/>
                  <a:pt x="234" y="67"/>
                  <a:pt x="233" y="67"/>
                </a:cubicBezTo>
                <a:cubicBezTo>
                  <a:pt x="233" y="67"/>
                  <a:pt x="233" y="67"/>
                  <a:pt x="233" y="66"/>
                </a:cubicBezTo>
                <a:cubicBezTo>
                  <a:pt x="232" y="67"/>
                  <a:pt x="232" y="67"/>
                  <a:pt x="231" y="66"/>
                </a:cubicBezTo>
                <a:cubicBezTo>
                  <a:pt x="233" y="65"/>
                  <a:pt x="236" y="67"/>
                  <a:pt x="237" y="64"/>
                </a:cubicBezTo>
                <a:cubicBezTo>
                  <a:pt x="238" y="65"/>
                  <a:pt x="239" y="66"/>
                  <a:pt x="242" y="65"/>
                </a:cubicBezTo>
                <a:cubicBezTo>
                  <a:pt x="241" y="65"/>
                  <a:pt x="241" y="65"/>
                  <a:pt x="240" y="65"/>
                </a:cubicBezTo>
                <a:cubicBezTo>
                  <a:pt x="241" y="63"/>
                  <a:pt x="242" y="65"/>
                  <a:pt x="242" y="65"/>
                </a:cubicBezTo>
                <a:cubicBezTo>
                  <a:pt x="243" y="65"/>
                  <a:pt x="243" y="65"/>
                  <a:pt x="243" y="65"/>
                </a:cubicBezTo>
                <a:cubicBezTo>
                  <a:pt x="242" y="65"/>
                  <a:pt x="242" y="66"/>
                  <a:pt x="242" y="67"/>
                </a:cubicBezTo>
                <a:cubicBezTo>
                  <a:pt x="241" y="66"/>
                  <a:pt x="240" y="66"/>
                  <a:pt x="239" y="66"/>
                </a:cubicBezTo>
                <a:cubicBezTo>
                  <a:pt x="239" y="67"/>
                  <a:pt x="240" y="67"/>
                  <a:pt x="240" y="67"/>
                </a:cubicBezTo>
                <a:cubicBezTo>
                  <a:pt x="240" y="67"/>
                  <a:pt x="239" y="67"/>
                  <a:pt x="239" y="67"/>
                </a:cubicBezTo>
                <a:cubicBezTo>
                  <a:pt x="240" y="68"/>
                  <a:pt x="240" y="67"/>
                  <a:pt x="241" y="68"/>
                </a:cubicBezTo>
                <a:cubicBezTo>
                  <a:pt x="240" y="70"/>
                  <a:pt x="241" y="72"/>
                  <a:pt x="240" y="74"/>
                </a:cubicBezTo>
                <a:cubicBezTo>
                  <a:pt x="238" y="74"/>
                  <a:pt x="238" y="73"/>
                  <a:pt x="236" y="74"/>
                </a:cubicBezTo>
                <a:cubicBezTo>
                  <a:pt x="236" y="74"/>
                  <a:pt x="235" y="74"/>
                  <a:pt x="235" y="73"/>
                </a:cubicBezTo>
                <a:cubicBezTo>
                  <a:pt x="231" y="75"/>
                  <a:pt x="227" y="74"/>
                  <a:pt x="223" y="75"/>
                </a:cubicBezTo>
                <a:cubicBezTo>
                  <a:pt x="222" y="74"/>
                  <a:pt x="220" y="74"/>
                  <a:pt x="219" y="75"/>
                </a:cubicBezTo>
                <a:cubicBezTo>
                  <a:pt x="217" y="74"/>
                  <a:pt x="214" y="75"/>
                  <a:pt x="212" y="75"/>
                </a:cubicBezTo>
                <a:cubicBezTo>
                  <a:pt x="212" y="75"/>
                  <a:pt x="211" y="75"/>
                  <a:pt x="211" y="75"/>
                </a:cubicBezTo>
                <a:cubicBezTo>
                  <a:pt x="211" y="75"/>
                  <a:pt x="211" y="75"/>
                  <a:pt x="211" y="75"/>
                </a:cubicBezTo>
                <a:cubicBezTo>
                  <a:pt x="208" y="76"/>
                  <a:pt x="205" y="75"/>
                  <a:pt x="202" y="76"/>
                </a:cubicBezTo>
                <a:cubicBezTo>
                  <a:pt x="202" y="76"/>
                  <a:pt x="201" y="76"/>
                  <a:pt x="201" y="75"/>
                </a:cubicBezTo>
                <a:cubicBezTo>
                  <a:pt x="200" y="76"/>
                  <a:pt x="198" y="75"/>
                  <a:pt x="198" y="76"/>
                </a:cubicBezTo>
                <a:cubicBezTo>
                  <a:pt x="198" y="77"/>
                  <a:pt x="198" y="76"/>
                  <a:pt x="199" y="76"/>
                </a:cubicBezTo>
                <a:cubicBezTo>
                  <a:pt x="199" y="76"/>
                  <a:pt x="199" y="77"/>
                  <a:pt x="199" y="77"/>
                </a:cubicBezTo>
                <a:cubicBezTo>
                  <a:pt x="201" y="76"/>
                  <a:pt x="202" y="79"/>
                  <a:pt x="204" y="77"/>
                </a:cubicBezTo>
                <a:cubicBezTo>
                  <a:pt x="205" y="77"/>
                  <a:pt x="206" y="77"/>
                  <a:pt x="207" y="78"/>
                </a:cubicBezTo>
                <a:cubicBezTo>
                  <a:pt x="209" y="77"/>
                  <a:pt x="210" y="78"/>
                  <a:pt x="212" y="77"/>
                </a:cubicBezTo>
                <a:cubicBezTo>
                  <a:pt x="215" y="77"/>
                  <a:pt x="217" y="77"/>
                  <a:pt x="219" y="77"/>
                </a:cubicBezTo>
                <a:cubicBezTo>
                  <a:pt x="220" y="77"/>
                  <a:pt x="222" y="77"/>
                  <a:pt x="224" y="76"/>
                </a:cubicBezTo>
                <a:cubicBezTo>
                  <a:pt x="228" y="77"/>
                  <a:pt x="233" y="76"/>
                  <a:pt x="237" y="76"/>
                </a:cubicBezTo>
                <a:cubicBezTo>
                  <a:pt x="236" y="78"/>
                  <a:pt x="237" y="79"/>
                  <a:pt x="235" y="80"/>
                </a:cubicBezTo>
                <a:cubicBezTo>
                  <a:pt x="235" y="81"/>
                  <a:pt x="235" y="81"/>
                  <a:pt x="236" y="81"/>
                </a:cubicBezTo>
                <a:cubicBezTo>
                  <a:pt x="236" y="82"/>
                  <a:pt x="235" y="82"/>
                  <a:pt x="235" y="82"/>
                </a:cubicBezTo>
                <a:cubicBezTo>
                  <a:pt x="235" y="83"/>
                  <a:pt x="235" y="83"/>
                  <a:pt x="235" y="83"/>
                </a:cubicBezTo>
                <a:cubicBezTo>
                  <a:pt x="234" y="84"/>
                  <a:pt x="233" y="83"/>
                  <a:pt x="232" y="84"/>
                </a:cubicBezTo>
                <a:cubicBezTo>
                  <a:pt x="232" y="85"/>
                  <a:pt x="235" y="84"/>
                  <a:pt x="235" y="84"/>
                </a:cubicBezTo>
                <a:cubicBezTo>
                  <a:pt x="235" y="84"/>
                  <a:pt x="235" y="86"/>
                  <a:pt x="234" y="85"/>
                </a:cubicBezTo>
                <a:cubicBezTo>
                  <a:pt x="234" y="85"/>
                  <a:pt x="235" y="85"/>
                  <a:pt x="235" y="85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4" y="85"/>
                  <a:pt x="234" y="86"/>
                  <a:pt x="233" y="86"/>
                </a:cubicBezTo>
                <a:cubicBezTo>
                  <a:pt x="233" y="86"/>
                  <a:pt x="233" y="85"/>
                  <a:pt x="232" y="86"/>
                </a:cubicBezTo>
                <a:cubicBezTo>
                  <a:pt x="231" y="87"/>
                  <a:pt x="230" y="85"/>
                  <a:pt x="229" y="86"/>
                </a:cubicBezTo>
                <a:cubicBezTo>
                  <a:pt x="229" y="86"/>
                  <a:pt x="229" y="86"/>
                  <a:pt x="229" y="87"/>
                </a:cubicBezTo>
                <a:cubicBezTo>
                  <a:pt x="228" y="86"/>
                  <a:pt x="227" y="86"/>
                  <a:pt x="227" y="85"/>
                </a:cubicBezTo>
                <a:cubicBezTo>
                  <a:pt x="226" y="86"/>
                  <a:pt x="225" y="86"/>
                  <a:pt x="225" y="85"/>
                </a:cubicBezTo>
                <a:cubicBezTo>
                  <a:pt x="225" y="85"/>
                  <a:pt x="226" y="85"/>
                  <a:pt x="227" y="85"/>
                </a:cubicBezTo>
                <a:cubicBezTo>
                  <a:pt x="226" y="84"/>
                  <a:pt x="226" y="83"/>
                  <a:pt x="225" y="83"/>
                </a:cubicBezTo>
                <a:cubicBezTo>
                  <a:pt x="224" y="84"/>
                  <a:pt x="223" y="84"/>
                  <a:pt x="223" y="85"/>
                </a:cubicBezTo>
                <a:cubicBezTo>
                  <a:pt x="222" y="85"/>
                  <a:pt x="222" y="84"/>
                  <a:pt x="222" y="84"/>
                </a:cubicBezTo>
                <a:cubicBezTo>
                  <a:pt x="222" y="84"/>
                  <a:pt x="221" y="84"/>
                  <a:pt x="221" y="85"/>
                </a:cubicBezTo>
                <a:cubicBezTo>
                  <a:pt x="222" y="86"/>
                  <a:pt x="223" y="85"/>
                  <a:pt x="224" y="86"/>
                </a:cubicBezTo>
                <a:cubicBezTo>
                  <a:pt x="222" y="87"/>
                  <a:pt x="221" y="85"/>
                  <a:pt x="220" y="86"/>
                </a:cubicBezTo>
                <a:cubicBezTo>
                  <a:pt x="219" y="86"/>
                  <a:pt x="218" y="86"/>
                  <a:pt x="218" y="86"/>
                </a:cubicBezTo>
                <a:cubicBezTo>
                  <a:pt x="218" y="86"/>
                  <a:pt x="218" y="85"/>
                  <a:pt x="218" y="85"/>
                </a:cubicBezTo>
                <a:cubicBezTo>
                  <a:pt x="219" y="85"/>
                  <a:pt x="219" y="85"/>
                  <a:pt x="220" y="85"/>
                </a:cubicBezTo>
                <a:cubicBezTo>
                  <a:pt x="220" y="84"/>
                  <a:pt x="220" y="84"/>
                  <a:pt x="219" y="84"/>
                </a:cubicBezTo>
                <a:cubicBezTo>
                  <a:pt x="219" y="84"/>
                  <a:pt x="218" y="85"/>
                  <a:pt x="217" y="85"/>
                </a:cubicBezTo>
                <a:cubicBezTo>
                  <a:pt x="217" y="84"/>
                  <a:pt x="218" y="84"/>
                  <a:pt x="217" y="84"/>
                </a:cubicBezTo>
                <a:cubicBezTo>
                  <a:pt x="216" y="84"/>
                  <a:pt x="215" y="84"/>
                  <a:pt x="214" y="84"/>
                </a:cubicBezTo>
                <a:cubicBezTo>
                  <a:pt x="214" y="84"/>
                  <a:pt x="215" y="84"/>
                  <a:pt x="215" y="84"/>
                </a:cubicBezTo>
                <a:cubicBezTo>
                  <a:pt x="214" y="84"/>
                  <a:pt x="213" y="84"/>
                  <a:pt x="213" y="85"/>
                </a:cubicBezTo>
                <a:cubicBezTo>
                  <a:pt x="212" y="84"/>
                  <a:pt x="211" y="85"/>
                  <a:pt x="211" y="84"/>
                </a:cubicBezTo>
                <a:cubicBezTo>
                  <a:pt x="208" y="85"/>
                  <a:pt x="206" y="85"/>
                  <a:pt x="204" y="85"/>
                </a:cubicBezTo>
                <a:cubicBezTo>
                  <a:pt x="204" y="85"/>
                  <a:pt x="204" y="85"/>
                  <a:pt x="204" y="85"/>
                </a:cubicBezTo>
                <a:cubicBezTo>
                  <a:pt x="204" y="85"/>
                  <a:pt x="204" y="85"/>
                  <a:pt x="204" y="86"/>
                </a:cubicBezTo>
                <a:cubicBezTo>
                  <a:pt x="202" y="86"/>
                  <a:pt x="201" y="84"/>
                  <a:pt x="199" y="85"/>
                </a:cubicBezTo>
                <a:cubicBezTo>
                  <a:pt x="198" y="84"/>
                  <a:pt x="196" y="85"/>
                  <a:pt x="195" y="86"/>
                </a:cubicBezTo>
                <a:cubicBezTo>
                  <a:pt x="195" y="86"/>
                  <a:pt x="196" y="86"/>
                  <a:pt x="196" y="87"/>
                </a:cubicBezTo>
                <a:cubicBezTo>
                  <a:pt x="195" y="87"/>
                  <a:pt x="194" y="87"/>
                  <a:pt x="193" y="87"/>
                </a:cubicBezTo>
                <a:cubicBezTo>
                  <a:pt x="193" y="87"/>
                  <a:pt x="193" y="87"/>
                  <a:pt x="193" y="87"/>
                </a:cubicBezTo>
                <a:cubicBezTo>
                  <a:pt x="193" y="87"/>
                  <a:pt x="192" y="87"/>
                  <a:pt x="192" y="87"/>
                </a:cubicBezTo>
                <a:cubicBezTo>
                  <a:pt x="193" y="86"/>
                  <a:pt x="191" y="85"/>
                  <a:pt x="191" y="84"/>
                </a:cubicBezTo>
                <a:cubicBezTo>
                  <a:pt x="190" y="85"/>
                  <a:pt x="190" y="85"/>
                  <a:pt x="190" y="86"/>
                </a:cubicBezTo>
                <a:cubicBezTo>
                  <a:pt x="190" y="86"/>
                  <a:pt x="190" y="86"/>
                  <a:pt x="191" y="86"/>
                </a:cubicBezTo>
                <a:cubicBezTo>
                  <a:pt x="190" y="86"/>
                  <a:pt x="191" y="87"/>
                  <a:pt x="190" y="87"/>
                </a:cubicBezTo>
                <a:cubicBezTo>
                  <a:pt x="189" y="87"/>
                  <a:pt x="188" y="87"/>
                  <a:pt x="187" y="87"/>
                </a:cubicBezTo>
                <a:cubicBezTo>
                  <a:pt x="187" y="88"/>
                  <a:pt x="188" y="88"/>
                  <a:pt x="187" y="88"/>
                </a:cubicBezTo>
                <a:cubicBezTo>
                  <a:pt x="186" y="88"/>
                  <a:pt x="185" y="88"/>
                  <a:pt x="185" y="88"/>
                </a:cubicBezTo>
                <a:cubicBezTo>
                  <a:pt x="185" y="88"/>
                  <a:pt x="184" y="88"/>
                  <a:pt x="185" y="87"/>
                </a:cubicBezTo>
                <a:cubicBezTo>
                  <a:pt x="184" y="87"/>
                  <a:pt x="184" y="88"/>
                  <a:pt x="184" y="87"/>
                </a:cubicBezTo>
                <a:cubicBezTo>
                  <a:pt x="184" y="87"/>
                  <a:pt x="184" y="88"/>
                  <a:pt x="183" y="88"/>
                </a:cubicBezTo>
                <a:cubicBezTo>
                  <a:pt x="183" y="88"/>
                  <a:pt x="183" y="87"/>
                  <a:pt x="182" y="87"/>
                </a:cubicBezTo>
                <a:cubicBezTo>
                  <a:pt x="182" y="87"/>
                  <a:pt x="181" y="87"/>
                  <a:pt x="181" y="87"/>
                </a:cubicBezTo>
                <a:cubicBezTo>
                  <a:pt x="181" y="87"/>
                  <a:pt x="182" y="87"/>
                  <a:pt x="182" y="87"/>
                </a:cubicBezTo>
                <a:cubicBezTo>
                  <a:pt x="184" y="86"/>
                  <a:pt x="187" y="88"/>
                  <a:pt x="189" y="86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7" y="85"/>
                  <a:pt x="188" y="85"/>
                  <a:pt x="187" y="85"/>
                </a:cubicBezTo>
                <a:cubicBezTo>
                  <a:pt x="186" y="86"/>
                  <a:pt x="186" y="84"/>
                  <a:pt x="185" y="85"/>
                </a:cubicBezTo>
                <a:cubicBezTo>
                  <a:pt x="185" y="85"/>
                  <a:pt x="186" y="86"/>
                  <a:pt x="185" y="86"/>
                </a:cubicBezTo>
                <a:cubicBezTo>
                  <a:pt x="184" y="86"/>
                  <a:pt x="184" y="85"/>
                  <a:pt x="184" y="86"/>
                </a:cubicBezTo>
                <a:cubicBezTo>
                  <a:pt x="183" y="86"/>
                  <a:pt x="184" y="86"/>
                  <a:pt x="184" y="86"/>
                </a:cubicBezTo>
                <a:cubicBezTo>
                  <a:pt x="183" y="85"/>
                  <a:pt x="182" y="86"/>
                  <a:pt x="182" y="85"/>
                </a:cubicBezTo>
                <a:cubicBezTo>
                  <a:pt x="181" y="85"/>
                  <a:pt x="180" y="85"/>
                  <a:pt x="179" y="86"/>
                </a:cubicBezTo>
                <a:cubicBezTo>
                  <a:pt x="179" y="86"/>
                  <a:pt x="179" y="85"/>
                  <a:pt x="179" y="85"/>
                </a:cubicBezTo>
                <a:cubicBezTo>
                  <a:pt x="178" y="86"/>
                  <a:pt x="177" y="85"/>
                  <a:pt x="176" y="85"/>
                </a:cubicBezTo>
                <a:cubicBezTo>
                  <a:pt x="176" y="86"/>
                  <a:pt x="175" y="86"/>
                  <a:pt x="174" y="86"/>
                </a:cubicBezTo>
                <a:cubicBezTo>
                  <a:pt x="174" y="86"/>
                  <a:pt x="174" y="87"/>
                  <a:pt x="174" y="87"/>
                </a:cubicBezTo>
                <a:cubicBezTo>
                  <a:pt x="174" y="87"/>
                  <a:pt x="175" y="87"/>
                  <a:pt x="175" y="88"/>
                </a:cubicBezTo>
                <a:cubicBezTo>
                  <a:pt x="175" y="88"/>
                  <a:pt x="175" y="88"/>
                  <a:pt x="175" y="89"/>
                </a:cubicBezTo>
                <a:cubicBezTo>
                  <a:pt x="173" y="88"/>
                  <a:pt x="171" y="88"/>
                  <a:pt x="169" y="88"/>
                </a:cubicBezTo>
                <a:cubicBezTo>
                  <a:pt x="170" y="87"/>
                  <a:pt x="170" y="87"/>
                  <a:pt x="172" y="87"/>
                </a:cubicBezTo>
                <a:cubicBezTo>
                  <a:pt x="172" y="86"/>
                  <a:pt x="171" y="86"/>
                  <a:pt x="171" y="86"/>
                </a:cubicBezTo>
                <a:cubicBezTo>
                  <a:pt x="170" y="86"/>
                  <a:pt x="169" y="86"/>
                  <a:pt x="168" y="86"/>
                </a:cubicBezTo>
                <a:cubicBezTo>
                  <a:pt x="168" y="86"/>
                  <a:pt x="168" y="85"/>
                  <a:pt x="168" y="86"/>
                </a:cubicBezTo>
                <a:cubicBezTo>
                  <a:pt x="167" y="86"/>
                  <a:pt x="168" y="87"/>
                  <a:pt x="169" y="88"/>
                </a:cubicBezTo>
                <a:cubicBezTo>
                  <a:pt x="168" y="89"/>
                  <a:pt x="167" y="88"/>
                  <a:pt x="167" y="88"/>
                </a:cubicBezTo>
                <a:cubicBezTo>
                  <a:pt x="168" y="87"/>
                  <a:pt x="166" y="87"/>
                  <a:pt x="166" y="86"/>
                </a:cubicBezTo>
                <a:cubicBezTo>
                  <a:pt x="165" y="86"/>
                  <a:pt x="166" y="87"/>
                  <a:pt x="165" y="87"/>
                </a:cubicBezTo>
                <a:cubicBezTo>
                  <a:pt x="164" y="86"/>
                  <a:pt x="165" y="85"/>
                  <a:pt x="164" y="86"/>
                </a:cubicBezTo>
                <a:cubicBezTo>
                  <a:pt x="164" y="86"/>
                  <a:pt x="164" y="87"/>
                  <a:pt x="164" y="87"/>
                </a:cubicBezTo>
                <a:cubicBezTo>
                  <a:pt x="164" y="87"/>
                  <a:pt x="163" y="86"/>
                  <a:pt x="163" y="87"/>
                </a:cubicBezTo>
                <a:cubicBezTo>
                  <a:pt x="164" y="88"/>
                  <a:pt x="165" y="87"/>
                  <a:pt x="166" y="88"/>
                </a:cubicBezTo>
                <a:cubicBezTo>
                  <a:pt x="166" y="88"/>
                  <a:pt x="165" y="88"/>
                  <a:pt x="165" y="89"/>
                </a:cubicBezTo>
                <a:cubicBezTo>
                  <a:pt x="164" y="88"/>
                  <a:pt x="163" y="88"/>
                  <a:pt x="163" y="89"/>
                </a:cubicBezTo>
                <a:cubicBezTo>
                  <a:pt x="162" y="88"/>
                  <a:pt x="161" y="89"/>
                  <a:pt x="160" y="88"/>
                </a:cubicBezTo>
                <a:cubicBezTo>
                  <a:pt x="160" y="88"/>
                  <a:pt x="161" y="88"/>
                  <a:pt x="161" y="87"/>
                </a:cubicBezTo>
                <a:cubicBezTo>
                  <a:pt x="160" y="87"/>
                  <a:pt x="160" y="87"/>
                  <a:pt x="159" y="87"/>
                </a:cubicBezTo>
                <a:cubicBezTo>
                  <a:pt x="159" y="88"/>
                  <a:pt x="160" y="88"/>
                  <a:pt x="160" y="88"/>
                </a:cubicBezTo>
                <a:cubicBezTo>
                  <a:pt x="159" y="88"/>
                  <a:pt x="158" y="89"/>
                  <a:pt x="158" y="88"/>
                </a:cubicBezTo>
                <a:cubicBezTo>
                  <a:pt x="157" y="88"/>
                  <a:pt x="158" y="87"/>
                  <a:pt x="158" y="87"/>
                </a:cubicBezTo>
                <a:cubicBezTo>
                  <a:pt x="156" y="86"/>
                  <a:pt x="154" y="88"/>
                  <a:pt x="153" y="87"/>
                </a:cubicBezTo>
                <a:cubicBezTo>
                  <a:pt x="152" y="87"/>
                  <a:pt x="151" y="86"/>
                  <a:pt x="149" y="87"/>
                </a:cubicBezTo>
                <a:cubicBezTo>
                  <a:pt x="149" y="87"/>
                  <a:pt x="150" y="86"/>
                  <a:pt x="149" y="86"/>
                </a:cubicBezTo>
                <a:cubicBezTo>
                  <a:pt x="148" y="87"/>
                  <a:pt x="149" y="88"/>
                  <a:pt x="148" y="88"/>
                </a:cubicBezTo>
                <a:cubicBezTo>
                  <a:pt x="148" y="88"/>
                  <a:pt x="147" y="88"/>
                  <a:pt x="147" y="87"/>
                </a:cubicBezTo>
                <a:cubicBezTo>
                  <a:pt x="147" y="87"/>
                  <a:pt x="148" y="87"/>
                  <a:pt x="148" y="87"/>
                </a:cubicBezTo>
                <a:cubicBezTo>
                  <a:pt x="147" y="87"/>
                  <a:pt x="147" y="87"/>
                  <a:pt x="146" y="87"/>
                </a:cubicBezTo>
                <a:cubicBezTo>
                  <a:pt x="146" y="87"/>
                  <a:pt x="146" y="87"/>
                  <a:pt x="145" y="87"/>
                </a:cubicBezTo>
                <a:cubicBezTo>
                  <a:pt x="145" y="87"/>
                  <a:pt x="144" y="87"/>
                  <a:pt x="144" y="87"/>
                </a:cubicBezTo>
                <a:cubicBezTo>
                  <a:pt x="142" y="87"/>
                  <a:pt x="140" y="86"/>
                  <a:pt x="137" y="88"/>
                </a:cubicBezTo>
                <a:cubicBezTo>
                  <a:pt x="136" y="88"/>
                  <a:pt x="135" y="87"/>
                  <a:pt x="136" y="87"/>
                </a:cubicBezTo>
                <a:cubicBezTo>
                  <a:pt x="135" y="87"/>
                  <a:pt x="135" y="87"/>
                  <a:pt x="135" y="88"/>
                </a:cubicBezTo>
                <a:cubicBezTo>
                  <a:pt x="131" y="90"/>
                  <a:pt x="127" y="91"/>
                  <a:pt x="123" y="91"/>
                </a:cubicBezTo>
                <a:cubicBezTo>
                  <a:pt x="123" y="91"/>
                  <a:pt x="123" y="91"/>
                  <a:pt x="123" y="91"/>
                </a:cubicBezTo>
                <a:cubicBezTo>
                  <a:pt x="121" y="93"/>
                  <a:pt x="120" y="93"/>
                  <a:pt x="118" y="93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6" y="94"/>
                  <a:pt x="114" y="93"/>
                  <a:pt x="112" y="95"/>
                </a:cubicBezTo>
                <a:cubicBezTo>
                  <a:pt x="112" y="95"/>
                  <a:pt x="111" y="94"/>
                  <a:pt x="111" y="94"/>
                </a:cubicBezTo>
                <a:cubicBezTo>
                  <a:pt x="109" y="95"/>
                  <a:pt x="108" y="94"/>
                  <a:pt x="106" y="95"/>
                </a:cubicBezTo>
                <a:cubicBezTo>
                  <a:pt x="106" y="95"/>
                  <a:pt x="106" y="95"/>
                  <a:pt x="105" y="94"/>
                </a:cubicBezTo>
                <a:cubicBezTo>
                  <a:pt x="104" y="96"/>
                  <a:pt x="103" y="94"/>
                  <a:pt x="101" y="96"/>
                </a:cubicBezTo>
                <a:cubicBezTo>
                  <a:pt x="100" y="95"/>
                  <a:pt x="99" y="96"/>
                  <a:pt x="97" y="96"/>
                </a:cubicBezTo>
                <a:cubicBezTo>
                  <a:pt x="98" y="97"/>
                  <a:pt x="99" y="97"/>
                  <a:pt x="100" y="97"/>
                </a:cubicBezTo>
                <a:cubicBezTo>
                  <a:pt x="100" y="97"/>
                  <a:pt x="101" y="98"/>
                  <a:pt x="101" y="98"/>
                </a:cubicBezTo>
                <a:cubicBezTo>
                  <a:pt x="104" y="96"/>
                  <a:pt x="106" y="97"/>
                  <a:pt x="108" y="97"/>
                </a:cubicBezTo>
                <a:cubicBezTo>
                  <a:pt x="110" y="97"/>
                  <a:pt x="112" y="98"/>
                  <a:pt x="113" y="96"/>
                </a:cubicBezTo>
                <a:cubicBezTo>
                  <a:pt x="113" y="96"/>
                  <a:pt x="113" y="97"/>
                  <a:pt x="114" y="97"/>
                </a:cubicBezTo>
                <a:cubicBezTo>
                  <a:pt x="115" y="96"/>
                  <a:pt x="117" y="96"/>
                  <a:pt x="119" y="96"/>
                </a:cubicBezTo>
                <a:cubicBezTo>
                  <a:pt x="122" y="95"/>
                  <a:pt x="125" y="96"/>
                  <a:pt x="128" y="95"/>
                </a:cubicBezTo>
                <a:cubicBezTo>
                  <a:pt x="131" y="95"/>
                  <a:pt x="134" y="95"/>
                  <a:pt x="137" y="95"/>
                </a:cubicBezTo>
                <a:cubicBezTo>
                  <a:pt x="137" y="95"/>
                  <a:pt x="137" y="94"/>
                  <a:pt x="138" y="94"/>
                </a:cubicBezTo>
                <a:cubicBezTo>
                  <a:pt x="138" y="94"/>
                  <a:pt x="139" y="94"/>
                  <a:pt x="140" y="94"/>
                </a:cubicBezTo>
                <a:cubicBezTo>
                  <a:pt x="141" y="94"/>
                  <a:pt x="141" y="94"/>
                  <a:pt x="141" y="94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4"/>
                  <a:pt x="143" y="94"/>
                  <a:pt x="143" y="94"/>
                </a:cubicBezTo>
                <a:cubicBezTo>
                  <a:pt x="145" y="94"/>
                  <a:pt x="147" y="95"/>
                  <a:pt x="148" y="93"/>
                </a:cubicBezTo>
                <a:cubicBezTo>
                  <a:pt x="149" y="94"/>
                  <a:pt x="150" y="94"/>
                  <a:pt x="151" y="94"/>
                </a:cubicBezTo>
                <a:cubicBezTo>
                  <a:pt x="151" y="94"/>
                  <a:pt x="152" y="92"/>
                  <a:pt x="153" y="93"/>
                </a:cubicBezTo>
                <a:cubicBezTo>
                  <a:pt x="153" y="93"/>
                  <a:pt x="152" y="93"/>
                  <a:pt x="153" y="93"/>
                </a:cubicBezTo>
                <a:cubicBezTo>
                  <a:pt x="153" y="93"/>
                  <a:pt x="153" y="93"/>
                  <a:pt x="154" y="93"/>
                </a:cubicBezTo>
                <a:cubicBezTo>
                  <a:pt x="155" y="95"/>
                  <a:pt x="157" y="93"/>
                  <a:pt x="158" y="94"/>
                </a:cubicBezTo>
                <a:cubicBezTo>
                  <a:pt x="159" y="93"/>
                  <a:pt x="161" y="94"/>
                  <a:pt x="162" y="93"/>
                </a:cubicBezTo>
                <a:cubicBezTo>
                  <a:pt x="163" y="94"/>
                  <a:pt x="165" y="93"/>
                  <a:pt x="165" y="94"/>
                </a:cubicBezTo>
                <a:cubicBezTo>
                  <a:pt x="166" y="94"/>
                  <a:pt x="166" y="93"/>
                  <a:pt x="166" y="94"/>
                </a:cubicBezTo>
                <a:cubicBezTo>
                  <a:pt x="166" y="94"/>
                  <a:pt x="166" y="94"/>
                  <a:pt x="165" y="94"/>
                </a:cubicBezTo>
                <a:cubicBezTo>
                  <a:pt x="162" y="94"/>
                  <a:pt x="160" y="93"/>
                  <a:pt x="157" y="95"/>
                </a:cubicBezTo>
                <a:cubicBezTo>
                  <a:pt x="157" y="94"/>
                  <a:pt x="156" y="95"/>
                  <a:pt x="156" y="94"/>
                </a:cubicBezTo>
                <a:cubicBezTo>
                  <a:pt x="155" y="95"/>
                  <a:pt x="153" y="94"/>
                  <a:pt x="152" y="95"/>
                </a:cubicBezTo>
                <a:cubicBezTo>
                  <a:pt x="152" y="95"/>
                  <a:pt x="151" y="95"/>
                  <a:pt x="151" y="95"/>
                </a:cubicBezTo>
                <a:cubicBezTo>
                  <a:pt x="150" y="95"/>
                  <a:pt x="149" y="95"/>
                  <a:pt x="149" y="95"/>
                </a:cubicBezTo>
                <a:cubicBezTo>
                  <a:pt x="148" y="94"/>
                  <a:pt x="147" y="95"/>
                  <a:pt x="146" y="96"/>
                </a:cubicBezTo>
                <a:cubicBezTo>
                  <a:pt x="146" y="96"/>
                  <a:pt x="145" y="95"/>
                  <a:pt x="145" y="95"/>
                </a:cubicBezTo>
                <a:cubicBezTo>
                  <a:pt x="145" y="96"/>
                  <a:pt x="145" y="96"/>
                  <a:pt x="145" y="95"/>
                </a:cubicBezTo>
                <a:cubicBezTo>
                  <a:pt x="144" y="96"/>
                  <a:pt x="144" y="95"/>
                  <a:pt x="143" y="95"/>
                </a:cubicBezTo>
                <a:cubicBezTo>
                  <a:pt x="143" y="95"/>
                  <a:pt x="143" y="95"/>
                  <a:pt x="142" y="95"/>
                </a:cubicBezTo>
                <a:cubicBezTo>
                  <a:pt x="142" y="96"/>
                  <a:pt x="143" y="96"/>
                  <a:pt x="143" y="96"/>
                </a:cubicBezTo>
                <a:cubicBezTo>
                  <a:pt x="137" y="97"/>
                  <a:pt x="132" y="98"/>
                  <a:pt x="127" y="98"/>
                </a:cubicBezTo>
                <a:cubicBezTo>
                  <a:pt x="125" y="99"/>
                  <a:pt x="124" y="98"/>
                  <a:pt x="123" y="98"/>
                </a:cubicBezTo>
                <a:cubicBezTo>
                  <a:pt x="122" y="99"/>
                  <a:pt x="123" y="99"/>
                  <a:pt x="122" y="99"/>
                </a:cubicBezTo>
                <a:cubicBezTo>
                  <a:pt x="121" y="100"/>
                  <a:pt x="120" y="98"/>
                  <a:pt x="119" y="99"/>
                </a:cubicBezTo>
                <a:cubicBezTo>
                  <a:pt x="118" y="99"/>
                  <a:pt x="118" y="99"/>
                  <a:pt x="118" y="100"/>
                </a:cubicBezTo>
                <a:cubicBezTo>
                  <a:pt x="117" y="99"/>
                  <a:pt x="117" y="99"/>
                  <a:pt x="116" y="99"/>
                </a:cubicBezTo>
                <a:cubicBezTo>
                  <a:pt x="115" y="98"/>
                  <a:pt x="113" y="99"/>
                  <a:pt x="112" y="99"/>
                </a:cubicBezTo>
                <a:cubicBezTo>
                  <a:pt x="111" y="101"/>
                  <a:pt x="108" y="101"/>
                  <a:pt x="106" y="100"/>
                </a:cubicBezTo>
                <a:cubicBezTo>
                  <a:pt x="106" y="100"/>
                  <a:pt x="107" y="101"/>
                  <a:pt x="106" y="101"/>
                </a:cubicBezTo>
                <a:cubicBezTo>
                  <a:pt x="105" y="101"/>
                  <a:pt x="104" y="99"/>
                  <a:pt x="103" y="99"/>
                </a:cubicBezTo>
                <a:cubicBezTo>
                  <a:pt x="101" y="100"/>
                  <a:pt x="99" y="100"/>
                  <a:pt x="97" y="99"/>
                </a:cubicBezTo>
                <a:cubicBezTo>
                  <a:pt x="97" y="98"/>
                  <a:pt x="98" y="97"/>
                  <a:pt x="97" y="96"/>
                </a:cubicBezTo>
                <a:cubicBezTo>
                  <a:pt x="96" y="96"/>
                  <a:pt x="95" y="96"/>
                  <a:pt x="94" y="96"/>
                </a:cubicBezTo>
                <a:cubicBezTo>
                  <a:pt x="94" y="96"/>
                  <a:pt x="94" y="97"/>
                  <a:pt x="94" y="97"/>
                </a:cubicBezTo>
                <a:cubicBezTo>
                  <a:pt x="93" y="97"/>
                  <a:pt x="93" y="96"/>
                  <a:pt x="92" y="96"/>
                </a:cubicBezTo>
                <a:cubicBezTo>
                  <a:pt x="91" y="97"/>
                  <a:pt x="90" y="96"/>
                  <a:pt x="90" y="96"/>
                </a:cubicBezTo>
                <a:cubicBezTo>
                  <a:pt x="87" y="97"/>
                  <a:pt x="85" y="96"/>
                  <a:pt x="83" y="97"/>
                </a:cubicBezTo>
                <a:cubicBezTo>
                  <a:pt x="82" y="97"/>
                  <a:pt x="82" y="97"/>
                  <a:pt x="82" y="97"/>
                </a:cubicBezTo>
                <a:cubicBezTo>
                  <a:pt x="78" y="97"/>
                  <a:pt x="75" y="97"/>
                  <a:pt x="71" y="97"/>
                </a:cubicBezTo>
                <a:cubicBezTo>
                  <a:pt x="71" y="96"/>
                  <a:pt x="70" y="97"/>
                  <a:pt x="69" y="96"/>
                </a:cubicBezTo>
                <a:cubicBezTo>
                  <a:pt x="69" y="97"/>
                  <a:pt x="69" y="97"/>
                  <a:pt x="68" y="97"/>
                </a:cubicBezTo>
                <a:cubicBezTo>
                  <a:pt x="67" y="96"/>
                  <a:pt x="67" y="96"/>
                  <a:pt x="65" y="97"/>
                </a:cubicBezTo>
                <a:cubicBezTo>
                  <a:pt x="63" y="97"/>
                  <a:pt x="61" y="96"/>
                  <a:pt x="59" y="98"/>
                </a:cubicBezTo>
                <a:cubicBezTo>
                  <a:pt x="57" y="98"/>
                  <a:pt x="54" y="99"/>
                  <a:pt x="52" y="98"/>
                </a:cubicBezTo>
                <a:cubicBezTo>
                  <a:pt x="50" y="99"/>
                  <a:pt x="48" y="101"/>
                  <a:pt x="46" y="102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4" y="103"/>
                  <a:pt x="44" y="105"/>
                  <a:pt x="43" y="106"/>
                </a:cubicBezTo>
                <a:cubicBezTo>
                  <a:pt x="43" y="106"/>
                  <a:pt x="43" y="106"/>
                  <a:pt x="43" y="107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3" y="107"/>
                  <a:pt x="45" y="107"/>
                  <a:pt x="47" y="107"/>
                </a:cubicBezTo>
                <a:cubicBezTo>
                  <a:pt x="47" y="107"/>
                  <a:pt x="47" y="107"/>
                  <a:pt x="47" y="108"/>
                </a:cubicBezTo>
                <a:cubicBezTo>
                  <a:pt x="47" y="107"/>
                  <a:pt x="47" y="108"/>
                  <a:pt x="47" y="108"/>
                </a:cubicBezTo>
                <a:cubicBezTo>
                  <a:pt x="47" y="108"/>
                  <a:pt x="47" y="108"/>
                  <a:pt x="47" y="107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47" y="108"/>
                  <a:pt x="45" y="109"/>
                  <a:pt x="45" y="109"/>
                </a:cubicBezTo>
                <a:cubicBezTo>
                  <a:pt x="46" y="111"/>
                  <a:pt x="49" y="110"/>
                  <a:pt x="50" y="111"/>
                </a:cubicBezTo>
                <a:cubicBezTo>
                  <a:pt x="51" y="111"/>
                  <a:pt x="51" y="110"/>
                  <a:pt x="52" y="111"/>
                </a:cubicBezTo>
                <a:cubicBezTo>
                  <a:pt x="51" y="112"/>
                  <a:pt x="50" y="111"/>
                  <a:pt x="50" y="112"/>
                </a:cubicBezTo>
                <a:cubicBezTo>
                  <a:pt x="50" y="114"/>
                  <a:pt x="52" y="113"/>
                  <a:pt x="53" y="113"/>
                </a:cubicBezTo>
                <a:cubicBezTo>
                  <a:pt x="53" y="114"/>
                  <a:pt x="51" y="114"/>
                  <a:pt x="50" y="115"/>
                </a:cubicBezTo>
                <a:cubicBezTo>
                  <a:pt x="51" y="116"/>
                  <a:pt x="50" y="116"/>
                  <a:pt x="51" y="117"/>
                </a:cubicBezTo>
                <a:cubicBezTo>
                  <a:pt x="51" y="117"/>
                  <a:pt x="51" y="117"/>
                  <a:pt x="52" y="117"/>
                </a:cubicBezTo>
                <a:cubicBezTo>
                  <a:pt x="56" y="118"/>
                  <a:pt x="60" y="116"/>
                  <a:pt x="64" y="116"/>
                </a:cubicBezTo>
                <a:cubicBezTo>
                  <a:pt x="64" y="115"/>
                  <a:pt x="65" y="116"/>
                  <a:pt x="66" y="116"/>
                </a:cubicBezTo>
                <a:cubicBezTo>
                  <a:pt x="65" y="117"/>
                  <a:pt x="64" y="117"/>
                  <a:pt x="64" y="116"/>
                </a:cubicBezTo>
                <a:cubicBezTo>
                  <a:pt x="62" y="116"/>
                  <a:pt x="60" y="117"/>
                  <a:pt x="58" y="118"/>
                </a:cubicBezTo>
                <a:cubicBezTo>
                  <a:pt x="58" y="118"/>
                  <a:pt x="57" y="117"/>
                  <a:pt x="56" y="117"/>
                </a:cubicBezTo>
                <a:cubicBezTo>
                  <a:pt x="55" y="117"/>
                  <a:pt x="53" y="118"/>
                  <a:pt x="52" y="119"/>
                </a:cubicBezTo>
                <a:cubicBezTo>
                  <a:pt x="52" y="121"/>
                  <a:pt x="56" y="120"/>
                  <a:pt x="58" y="120"/>
                </a:cubicBezTo>
                <a:cubicBezTo>
                  <a:pt x="59" y="120"/>
                  <a:pt x="61" y="120"/>
                  <a:pt x="62" y="120"/>
                </a:cubicBezTo>
                <a:cubicBezTo>
                  <a:pt x="62" y="120"/>
                  <a:pt x="63" y="119"/>
                  <a:pt x="63" y="119"/>
                </a:cubicBezTo>
                <a:cubicBezTo>
                  <a:pt x="64" y="119"/>
                  <a:pt x="65" y="120"/>
                  <a:pt x="66" y="119"/>
                </a:cubicBezTo>
                <a:cubicBezTo>
                  <a:pt x="68" y="119"/>
                  <a:pt x="71" y="119"/>
                  <a:pt x="73" y="118"/>
                </a:cubicBezTo>
                <a:cubicBezTo>
                  <a:pt x="74" y="118"/>
                  <a:pt x="74" y="119"/>
                  <a:pt x="74" y="119"/>
                </a:cubicBezTo>
                <a:cubicBezTo>
                  <a:pt x="76" y="117"/>
                  <a:pt x="78" y="119"/>
                  <a:pt x="80" y="118"/>
                </a:cubicBezTo>
                <a:cubicBezTo>
                  <a:pt x="82" y="118"/>
                  <a:pt x="83" y="117"/>
                  <a:pt x="84" y="117"/>
                </a:cubicBezTo>
                <a:cubicBezTo>
                  <a:pt x="84" y="116"/>
                  <a:pt x="84" y="116"/>
                  <a:pt x="84" y="115"/>
                </a:cubicBezTo>
                <a:cubicBezTo>
                  <a:pt x="85" y="114"/>
                  <a:pt x="87" y="114"/>
                  <a:pt x="88" y="113"/>
                </a:cubicBezTo>
                <a:cubicBezTo>
                  <a:pt x="88" y="113"/>
                  <a:pt x="89" y="114"/>
                  <a:pt x="89" y="114"/>
                </a:cubicBezTo>
                <a:cubicBezTo>
                  <a:pt x="91" y="114"/>
                  <a:pt x="93" y="114"/>
                  <a:pt x="96" y="113"/>
                </a:cubicBezTo>
                <a:cubicBezTo>
                  <a:pt x="98" y="114"/>
                  <a:pt x="100" y="113"/>
                  <a:pt x="103" y="113"/>
                </a:cubicBezTo>
                <a:cubicBezTo>
                  <a:pt x="103" y="113"/>
                  <a:pt x="104" y="113"/>
                  <a:pt x="105" y="113"/>
                </a:cubicBezTo>
                <a:cubicBezTo>
                  <a:pt x="105" y="113"/>
                  <a:pt x="106" y="113"/>
                  <a:pt x="106" y="113"/>
                </a:cubicBezTo>
                <a:cubicBezTo>
                  <a:pt x="106" y="113"/>
                  <a:pt x="107" y="113"/>
                  <a:pt x="107" y="112"/>
                </a:cubicBezTo>
                <a:cubicBezTo>
                  <a:pt x="108" y="113"/>
                  <a:pt x="109" y="113"/>
                  <a:pt x="110" y="112"/>
                </a:cubicBezTo>
                <a:cubicBezTo>
                  <a:pt x="110" y="112"/>
                  <a:pt x="110" y="111"/>
                  <a:pt x="110" y="111"/>
                </a:cubicBezTo>
                <a:cubicBezTo>
                  <a:pt x="108" y="110"/>
                  <a:pt x="106" y="107"/>
                  <a:pt x="109" y="105"/>
                </a:cubicBezTo>
                <a:cubicBezTo>
                  <a:pt x="109" y="105"/>
                  <a:pt x="110" y="106"/>
                  <a:pt x="110" y="106"/>
                </a:cubicBezTo>
                <a:cubicBezTo>
                  <a:pt x="111" y="105"/>
                  <a:pt x="112" y="105"/>
                  <a:pt x="112" y="105"/>
                </a:cubicBezTo>
                <a:cubicBezTo>
                  <a:pt x="114" y="105"/>
                  <a:pt x="117" y="105"/>
                  <a:pt x="119" y="105"/>
                </a:cubicBezTo>
                <a:cubicBezTo>
                  <a:pt x="122" y="105"/>
                  <a:pt x="125" y="104"/>
                  <a:pt x="127" y="104"/>
                </a:cubicBezTo>
                <a:cubicBezTo>
                  <a:pt x="127" y="103"/>
                  <a:pt x="129" y="104"/>
                  <a:pt x="130" y="104"/>
                </a:cubicBezTo>
                <a:cubicBezTo>
                  <a:pt x="133" y="102"/>
                  <a:pt x="138" y="106"/>
                  <a:pt x="141" y="103"/>
                </a:cubicBezTo>
                <a:cubicBezTo>
                  <a:pt x="141" y="104"/>
                  <a:pt x="142" y="103"/>
                  <a:pt x="142" y="104"/>
                </a:cubicBezTo>
                <a:cubicBezTo>
                  <a:pt x="144" y="102"/>
                  <a:pt x="146" y="104"/>
                  <a:pt x="148" y="103"/>
                </a:cubicBezTo>
                <a:cubicBezTo>
                  <a:pt x="149" y="103"/>
                  <a:pt x="150" y="103"/>
                  <a:pt x="152" y="103"/>
                </a:cubicBezTo>
                <a:cubicBezTo>
                  <a:pt x="152" y="103"/>
                  <a:pt x="152" y="103"/>
                  <a:pt x="152" y="103"/>
                </a:cubicBezTo>
                <a:cubicBezTo>
                  <a:pt x="153" y="103"/>
                  <a:pt x="152" y="103"/>
                  <a:pt x="153" y="104"/>
                </a:cubicBezTo>
                <a:cubicBezTo>
                  <a:pt x="153" y="103"/>
                  <a:pt x="154" y="103"/>
                  <a:pt x="155" y="104"/>
                </a:cubicBezTo>
                <a:cubicBezTo>
                  <a:pt x="157" y="103"/>
                  <a:pt x="159" y="105"/>
                  <a:pt x="161" y="104"/>
                </a:cubicBezTo>
                <a:cubicBezTo>
                  <a:pt x="162" y="105"/>
                  <a:pt x="163" y="104"/>
                  <a:pt x="163" y="104"/>
                </a:cubicBezTo>
                <a:cubicBezTo>
                  <a:pt x="164" y="105"/>
                  <a:pt x="164" y="104"/>
                  <a:pt x="164" y="105"/>
                </a:cubicBezTo>
                <a:cubicBezTo>
                  <a:pt x="165" y="105"/>
                  <a:pt x="166" y="105"/>
                  <a:pt x="167" y="104"/>
                </a:cubicBezTo>
                <a:cubicBezTo>
                  <a:pt x="168" y="104"/>
                  <a:pt x="169" y="105"/>
                  <a:pt x="170" y="104"/>
                </a:cubicBezTo>
                <a:cubicBezTo>
                  <a:pt x="170" y="104"/>
                  <a:pt x="170" y="104"/>
                  <a:pt x="170" y="105"/>
                </a:cubicBezTo>
                <a:cubicBezTo>
                  <a:pt x="171" y="104"/>
                  <a:pt x="172" y="105"/>
                  <a:pt x="172" y="104"/>
                </a:cubicBezTo>
                <a:cubicBezTo>
                  <a:pt x="172" y="104"/>
                  <a:pt x="173" y="104"/>
                  <a:pt x="173" y="105"/>
                </a:cubicBezTo>
                <a:cubicBezTo>
                  <a:pt x="172" y="105"/>
                  <a:pt x="171" y="105"/>
                  <a:pt x="170" y="105"/>
                </a:cubicBezTo>
                <a:cubicBezTo>
                  <a:pt x="173" y="107"/>
                  <a:pt x="177" y="105"/>
                  <a:pt x="180" y="106"/>
                </a:cubicBezTo>
                <a:cubicBezTo>
                  <a:pt x="179" y="106"/>
                  <a:pt x="177" y="106"/>
                  <a:pt x="176" y="106"/>
                </a:cubicBezTo>
                <a:cubicBezTo>
                  <a:pt x="176" y="107"/>
                  <a:pt x="175" y="107"/>
                  <a:pt x="174" y="107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69" y="107"/>
                  <a:pt x="165" y="108"/>
                  <a:pt x="162" y="107"/>
                </a:cubicBezTo>
                <a:cubicBezTo>
                  <a:pt x="162" y="107"/>
                  <a:pt x="162" y="107"/>
                  <a:pt x="161" y="107"/>
                </a:cubicBezTo>
                <a:cubicBezTo>
                  <a:pt x="161" y="107"/>
                  <a:pt x="161" y="108"/>
                  <a:pt x="160" y="108"/>
                </a:cubicBezTo>
                <a:cubicBezTo>
                  <a:pt x="160" y="109"/>
                  <a:pt x="161" y="108"/>
                  <a:pt x="161" y="108"/>
                </a:cubicBezTo>
                <a:cubicBezTo>
                  <a:pt x="161" y="109"/>
                  <a:pt x="160" y="108"/>
                  <a:pt x="160" y="109"/>
                </a:cubicBezTo>
                <a:cubicBezTo>
                  <a:pt x="160" y="109"/>
                  <a:pt x="160" y="109"/>
                  <a:pt x="160" y="110"/>
                </a:cubicBezTo>
                <a:cubicBezTo>
                  <a:pt x="169" y="109"/>
                  <a:pt x="178" y="109"/>
                  <a:pt x="187" y="108"/>
                </a:cubicBezTo>
                <a:cubicBezTo>
                  <a:pt x="187" y="108"/>
                  <a:pt x="186" y="108"/>
                  <a:pt x="187" y="108"/>
                </a:cubicBezTo>
                <a:cubicBezTo>
                  <a:pt x="188" y="108"/>
                  <a:pt x="189" y="107"/>
                  <a:pt x="189" y="107"/>
                </a:cubicBezTo>
                <a:cubicBezTo>
                  <a:pt x="189" y="108"/>
                  <a:pt x="188" y="108"/>
                  <a:pt x="188" y="108"/>
                </a:cubicBezTo>
                <a:cubicBezTo>
                  <a:pt x="188" y="109"/>
                  <a:pt x="189" y="108"/>
                  <a:pt x="190" y="108"/>
                </a:cubicBezTo>
                <a:cubicBezTo>
                  <a:pt x="191" y="108"/>
                  <a:pt x="190" y="108"/>
                  <a:pt x="191" y="107"/>
                </a:cubicBezTo>
                <a:cubicBezTo>
                  <a:pt x="191" y="108"/>
                  <a:pt x="191" y="107"/>
                  <a:pt x="191" y="107"/>
                </a:cubicBezTo>
                <a:cubicBezTo>
                  <a:pt x="192" y="107"/>
                  <a:pt x="193" y="108"/>
                  <a:pt x="194" y="108"/>
                </a:cubicBezTo>
                <a:cubicBezTo>
                  <a:pt x="194" y="109"/>
                  <a:pt x="194" y="108"/>
                  <a:pt x="195" y="108"/>
                </a:cubicBezTo>
                <a:cubicBezTo>
                  <a:pt x="195" y="108"/>
                  <a:pt x="196" y="108"/>
                  <a:pt x="197" y="108"/>
                </a:cubicBezTo>
                <a:cubicBezTo>
                  <a:pt x="197" y="108"/>
                  <a:pt x="197" y="107"/>
                  <a:pt x="197" y="107"/>
                </a:cubicBezTo>
                <a:cubicBezTo>
                  <a:pt x="198" y="107"/>
                  <a:pt x="198" y="107"/>
                  <a:pt x="198" y="107"/>
                </a:cubicBezTo>
                <a:cubicBezTo>
                  <a:pt x="198" y="107"/>
                  <a:pt x="198" y="108"/>
                  <a:pt x="198" y="108"/>
                </a:cubicBezTo>
                <a:cubicBezTo>
                  <a:pt x="199" y="108"/>
                  <a:pt x="201" y="109"/>
                  <a:pt x="202" y="108"/>
                </a:cubicBezTo>
                <a:cubicBezTo>
                  <a:pt x="202" y="109"/>
                  <a:pt x="203" y="108"/>
                  <a:pt x="204" y="108"/>
                </a:cubicBezTo>
                <a:cubicBezTo>
                  <a:pt x="204" y="108"/>
                  <a:pt x="203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4" y="106"/>
                  <a:pt x="206" y="107"/>
                  <a:pt x="206" y="108"/>
                </a:cubicBezTo>
                <a:cubicBezTo>
                  <a:pt x="205" y="107"/>
                  <a:pt x="205" y="107"/>
                  <a:pt x="204" y="108"/>
                </a:cubicBezTo>
                <a:cubicBezTo>
                  <a:pt x="205" y="108"/>
                  <a:pt x="206" y="108"/>
                  <a:pt x="207" y="108"/>
                </a:cubicBezTo>
                <a:cubicBezTo>
                  <a:pt x="207" y="108"/>
                  <a:pt x="206" y="108"/>
                  <a:pt x="206" y="107"/>
                </a:cubicBezTo>
                <a:cubicBezTo>
                  <a:pt x="208" y="107"/>
                  <a:pt x="209" y="106"/>
                  <a:pt x="211" y="107"/>
                </a:cubicBezTo>
                <a:cubicBezTo>
                  <a:pt x="210" y="107"/>
                  <a:pt x="210" y="108"/>
                  <a:pt x="210" y="108"/>
                </a:cubicBezTo>
                <a:cubicBezTo>
                  <a:pt x="210" y="108"/>
                  <a:pt x="211" y="108"/>
                  <a:pt x="211" y="108"/>
                </a:cubicBezTo>
                <a:cubicBezTo>
                  <a:pt x="209" y="110"/>
                  <a:pt x="204" y="109"/>
                  <a:pt x="203" y="112"/>
                </a:cubicBezTo>
                <a:cubicBezTo>
                  <a:pt x="203" y="112"/>
                  <a:pt x="204" y="112"/>
                  <a:pt x="205" y="112"/>
                </a:cubicBezTo>
                <a:cubicBezTo>
                  <a:pt x="205" y="113"/>
                  <a:pt x="203" y="113"/>
                  <a:pt x="203" y="113"/>
                </a:cubicBezTo>
                <a:cubicBezTo>
                  <a:pt x="202" y="113"/>
                  <a:pt x="202" y="114"/>
                  <a:pt x="202" y="114"/>
                </a:cubicBezTo>
                <a:cubicBezTo>
                  <a:pt x="204" y="114"/>
                  <a:pt x="205" y="113"/>
                  <a:pt x="206" y="113"/>
                </a:cubicBezTo>
                <a:cubicBezTo>
                  <a:pt x="207" y="113"/>
                  <a:pt x="207" y="113"/>
                  <a:pt x="208" y="113"/>
                </a:cubicBezTo>
                <a:cubicBezTo>
                  <a:pt x="209" y="113"/>
                  <a:pt x="210" y="112"/>
                  <a:pt x="212" y="112"/>
                </a:cubicBezTo>
                <a:cubicBezTo>
                  <a:pt x="214" y="112"/>
                  <a:pt x="216" y="111"/>
                  <a:pt x="218" y="111"/>
                </a:cubicBezTo>
                <a:cubicBezTo>
                  <a:pt x="215" y="113"/>
                  <a:pt x="210" y="113"/>
                  <a:pt x="208" y="115"/>
                </a:cubicBezTo>
                <a:cubicBezTo>
                  <a:pt x="207" y="115"/>
                  <a:pt x="207" y="115"/>
                  <a:pt x="206" y="116"/>
                </a:cubicBezTo>
                <a:cubicBezTo>
                  <a:pt x="206" y="116"/>
                  <a:pt x="206" y="116"/>
                  <a:pt x="206" y="115"/>
                </a:cubicBezTo>
                <a:cubicBezTo>
                  <a:pt x="203" y="118"/>
                  <a:pt x="201" y="116"/>
                  <a:pt x="199" y="119"/>
                </a:cubicBezTo>
                <a:cubicBezTo>
                  <a:pt x="199" y="118"/>
                  <a:pt x="198" y="118"/>
                  <a:pt x="198" y="118"/>
                </a:cubicBezTo>
                <a:cubicBezTo>
                  <a:pt x="196" y="119"/>
                  <a:pt x="193" y="118"/>
                  <a:pt x="191" y="118"/>
                </a:cubicBezTo>
                <a:cubicBezTo>
                  <a:pt x="191" y="118"/>
                  <a:pt x="191" y="118"/>
                  <a:pt x="191" y="119"/>
                </a:cubicBezTo>
                <a:cubicBezTo>
                  <a:pt x="190" y="118"/>
                  <a:pt x="189" y="118"/>
                  <a:pt x="188" y="118"/>
                </a:cubicBezTo>
                <a:cubicBezTo>
                  <a:pt x="188" y="118"/>
                  <a:pt x="187" y="117"/>
                  <a:pt x="186" y="117"/>
                </a:cubicBezTo>
                <a:cubicBezTo>
                  <a:pt x="187" y="118"/>
                  <a:pt x="187" y="117"/>
                  <a:pt x="187" y="118"/>
                </a:cubicBezTo>
                <a:cubicBezTo>
                  <a:pt x="186" y="119"/>
                  <a:pt x="185" y="118"/>
                  <a:pt x="184" y="117"/>
                </a:cubicBezTo>
                <a:cubicBezTo>
                  <a:pt x="182" y="117"/>
                  <a:pt x="181" y="117"/>
                  <a:pt x="179" y="117"/>
                </a:cubicBezTo>
                <a:cubicBezTo>
                  <a:pt x="179" y="118"/>
                  <a:pt x="181" y="118"/>
                  <a:pt x="181" y="118"/>
                </a:cubicBezTo>
                <a:cubicBezTo>
                  <a:pt x="181" y="119"/>
                  <a:pt x="181" y="119"/>
                  <a:pt x="180" y="120"/>
                </a:cubicBezTo>
                <a:cubicBezTo>
                  <a:pt x="179" y="119"/>
                  <a:pt x="179" y="118"/>
                  <a:pt x="178" y="117"/>
                </a:cubicBezTo>
                <a:cubicBezTo>
                  <a:pt x="177" y="118"/>
                  <a:pt x="175" y="117"/>
                  <a:pt x="175" y="118"/>
                </a:cubicBezTo>
                <a:cubicBezTo>
                  <a:pt x="176" y="118"/>
                  <a:pt x="177" y="118"/>
                  <a:pt x="177" y="118"/>
                </a:cubicBezTo>
                <a:cubicBezTo>
                  <a:pt x="177" y="119"/>
                  <a:pt x="177" y="119"/>
                  <a:pt x="177" y="119"/>
                </a:cubicBezTo>
                <a:cubicBezTo>
                  <a:pt x="176" y="119"/>
                  <a:pt x="175" y="119"/>
                  <a:pt x="174" y="118"/>
                </a:cubicBezTo>
                <a:cubicBezTo>
                  <a:pt x="174" y="118"/>
                  <a:pt x="174" y="118"/>
                  <a:pt x="173" y="118"/>
                </a:cubicBezTo>
                <a:cubicBezTo>
                  <a:pt x="173" y="118"/>
                  <a:pt x="173" y="118"/>
                  <a:pt x="172" y="118"/>
                </a:cubicBezTo>
                <a:cubicBezTo>
                  <a:pt x="170" y="118"/>
                  <a:pt x="168" y="117"/>
                  <a:pt x="167" y="118"/>
                </a:cubicBezTo>
                <a:cubicBezTo>
                  <a:pt x="167" y="119"/>
                  <a:pt x="168" y="118"/>
                  <a:pt x="168" y="119"/>
                </a:cubicBezTo>
                <a:cubicBezTo>
                  <a:pt x="163" y="121"/>
                  <a:pt x="158" y="120"/>
                  <a:pt x="154" y="121"/>
                </a:cubicBezTo>
                <a:cubicBezTo>
                  <a:pt x="153" y="120"/>
                  <a:pt x="153" y="121"/>
                  <a:pt x="153" y="120"/>
                </a:cubicBezTo>
                <a:cubicBezTo>
                  <a:pt x="150" y="121"/>
                  <a:pt x="148" y="121"/>
                  <a:pt x="146" y="122"/>
                </a:cubicBezTo>
                <a:cubicBezTo>
                  <a:pt x="145" y="122"/>
                  <a:pt x="145" y="121"/>
                  <a:pt x="145" y="121"/>
                </a:cubicBezTo>
                <a:cubicBezTo>
                  <a:pt x="144" y="121"/>
                  <a:pt x="144" y="121"/>
                  <a:pt x="144" y="122"/>
                </a:cubicBezTo>
                <a:cubicBezTo>
                  <a:pt x="141" y="121"/>
                  <a:pt x="139" y="121"/>
                  <a:pt x="136" y="122"/>
                </a:cubicBezTo>
                <a:cubicBezTo>
                  <a:pt x="136" y="122"/>
                  <a:pt x="136" y="121"/>
                  <a:pt x="136" y="121"/>
                </a:cubicBezTo>
                <a:cubicBezTo>
                  <a:pt x="132" y="122"/>
                  <a:pt x="128" y="121"/>
                  <a:pt x="124" y="123"/>
                </a:cubicBezTo>
                <a:cubicBezTo>
                  <a:pt x="123" y="122"/>
                  <a:pt x="122" y="122"/>
                  <a:pt x="120" y="123"/>
                </a:cubicBezTo>
                <a:cubicBezTo>
                  <a:pt x="119" y="122"/>
                  <a:pt x="117" y="124"/>
                  <a:pt x="115" y="123"/>
                </a:cubicBezTo>
                <a:cubicBezTo>
                  <a:pt x="115" y="123"/>
                  <a:pt x="115" y="124"/>
                  <a:pt x="114" y="124"/>
                </a:cubicBezTo>
                <a:cubicBezTo>
                  <a:pt x="114" y="123"/>
                  <a:pt x="113" y="123"/>
                  <a:pt x="113" y="123"/>
                </a:cubicBezTo>
                <a:cubicBezTo>
                  <a:pt x="113" y="123"/>
                  <a:pt x="112" y="124"/>
                  <a:pt x="112" y="123"/>
                </a:cubicBezTo>
                <a:cubicBezTo>
                  <a:pt x="110" y="124"/>
                  <a:pt x="109" y="123"/>
                  <a:pt x="108" y="123"/>
                </a:cubicBezTo>
                <a:cubicBezTo>
                  <a:pt x="107" y="123"/>
                  <a:pt x="106" y="124"/>
                  <a:pt x="105" y="123"/>
                </a:cubicBezTo>
                <a:cubicBezTo>
                  <a:pt x="102" y="124"/>
                  <a:pt x="100" y="122"/>
                  <a:pt x="98" y="124"/>
                </a:cubicBezTo>
                <a:cubicBezTo>
                  <a:pt x="97" y="123"/>
                  <a:pt x="96" y="122"/>
                  <a:pt x="95" y="122"/>
                </a:cubicBezTo>
                <a:cubicBezTo>
                  <a:pt x="94" y="123"/>
                  <a:pt x="93" y="124"/>
                  <a:pt x="92" y="124"/>
                </a:cubicBezTo>
                <a:cubicBezTo>
                  <a:pt x="91" y="124"/>
                  <a:pt x="91" y="123"/>
                  <a:pt x="90" y="123"/>
                </a:cubicBezTo>
                <a:cubicBezTo>
                  <a:pt x="85" y="125"/>
                  <a:pt x="80" y="124"/>
                  <a:pt x="76" y="127"/>
                </a:cubicBezTo>
                <a:cubicBezTo>
                  <a:pt x="75" y="127"/>
                  <a:pt x="75" y="127"/>
                  <a:pt x="75" y="127"/>
                </a:cubicBezTo>
                <a:cubicBezTo>
                  <a:pt x="73" y="127"/>
                  <a:pt x="70" y="128"/>
                  <a:pt x="68" y="129"/>
                </a:cubicBezTo>
                <a:cubicBezTo>
                  <a:pt x="65" y="129"/>
                  <a:pt x="63" y="130"/>
                  <a:pt x="60" y="130"/>
                </a:cubicBezTo>
                <a:cubicBezTo>
                  <a:pt x="58" y="130"/>
                  <a:pt x="58" y="130"/>
                  <a:pt x="56" y="131"/>
                </a:cubicBezTo>
                <a:cubicBezTo>
                  <a:pt x="55" y="131"/>
                  <a:pt x="53" y="131"/>
                  <a:pt x="52" y="131"/>
                </a:cubicBezTo>
                <a:cubicBezTo>
                  <a:pt x="51" y="132"/>
                  <a:pt x="49" y="133"/>
                  <a:pt x="49" y="135"/>
                </a:cubicBezTo>
                <a:cubicBezTo>
                  <a:pt x="50" y="135"/>
                  <a:pt x="51" y="135"/>
                  <a:pt x="51" y="135"/>
                </a:cubicBezTo>
                <a:cubicBezTo>
                  <a:pt x="49" y="136"/>
                  <a:pt x="48" y="136"/>
                  <a:pt x="46" y="137"/>
                </a:cubicBezTo>
                <a:cubicBezTo>
                  <a:pt x="46" y="137"/>
                  <a:pt x="45" y="137"/>
                  <a:pt x="45" y="136"/>
                </a:cubicBezTo>
                <a:cubicBezTo>
                  <a:pt x="44" y="137"/>
                  <a:pt x="43" y="137"/>
                  <a:pt x="42" y="137"/>
                </a:cubicBezTo>
                <a:cubicBezTo>
                  <a:pt x="42" y="138"/>
                  <a:pt x="42" y="138"/>
                  <a:pt x="42" y="138"/>
                </a:cubicBezTo>
                <a:cubicBezTo>
                  <a:pt x="41" y="138"/>
                  <a:pt x="40" y="139"/>
                  <a:pt x="39" y="139"/>
                </a:cubicBezTo>
                <a:cubicBezTo>
                  <a:pt x="39" y="140"/>
                  <a:pt x="40" y="140"/>
                  <a:pt x="40" y="140"/>
                </a:cubicBezTo>
                <a:cubicBezTo>
                  <a:pt x="40" y="140"/>
                  <a:pt x="39" y="140"/>
                  <a:pt x="40" y="141"/>
                </a:cubicBezTo>
                <a:cubicBezTo>
                  <a:pt x="41" y="142"/>
                  <a:pt x="42" y="141"/>
                  <a:pt x="43" y="142"/>
                </a:cubicBezTo>
                <a:cubicBezTo>
                  <a:pt x="43" y="142"/>
                  <a:pt x="42" y="142"/>
                  <a:pt x="42" y="142"/>
                </a:cubicBezTo>
                <a:cubicBezTo>
                  <a:pt x="42" y="143"/>
                  <a:pt x="42" y="143"/>
                  <a:pt x="42" y="144"/>
                </a:cubicBezTo>
                <a:cubicBezTo>
                  <a:pt x="43" y="144"/>
                  <a:pt x="43" y="143"/>
                  <a:pt x="43" y="143"/>
                </a:cubicBezTo>
                <a:cubicBezTo>
                  <a:pt x="42" y="145"/>
                  <a:pt x="40" y="145"/>
                  <a:pt x="38" y="145"/>
                </a:cubicBezTo>
                <a:cubicBezTo>
                  <a:pt x="38" y="147"/>
                  <a:pt x="39" y="147"/>
                  <a:pt x="40" y="147"/>
                </a:cubicBezTo>
                <a:cubicBezTo>
                  <a:pt x="39" y="148"/>
                  <a:pt x="36" y="148"/>
                  <a:pt x="35" y="150"/>
                </a:cubicBezTo>
                <a:cubicBezTo>
                  <a:pt x="36" y="151"/>
                  <a:pt x="37" y="150"/>
                  <a:pt x="37" y="151"/>
                </a:cubicBezTo>
                <a:cubicBezTo>
                  <a:pt x="36" y="152"/>
                  <a:pt x="34" y="151"/>
                  <a:pt x="33" y="151"/>
                </a:cubicBezTo>
                <a:cubicBezTo>
                  <a:pt x="32" y="151"/>
                  <a:pt x="31" y="149"/>
                  <a:pt x="32" y="149"/>
                </a:cubicBezTo>
                <a:cubicBezTo>
                  <a:pt x="31" y="149"/>
                  <a:pt x="30" y="150"/>
                  <a:pt x="29" y="150"/>
                </a:cubicBezTo>
                <a:cubicBezTo>
                  <a:pt x="28" y="151"/>
                  <a:pt x="28" y="152"/>
                  <a:pt x="27" y="153"/>
                </a:cubicBezTo>
                <a:cubicBezTo>
                  <a:pt x="28" y="153"/>
                  <a:pt x="28" y="153"/>
                  <a:pt x="28" y="153"/>
                </a:cubicBezTo>
                <a:cubicBezTo>
                  <a:pt x="28" y="154"/>
                  <a:pt x="28" y="154"/>
                  <a:pt x="27" y="154"/>
                </a:cubicBezTo>
                <a:cubicBezTo>
                  <a:pt x="28" y="156"/>
                  <a:pt x="28" y="158"/>
                  <a:pt x="30" y="158"/>
                </a:cubicBezTo>
                <a:cubicBezTo>
                  <a:pt x="30" y="158"/>
                  <a:pt x="30" y="157"/>
                  <a:pt x="30" y="156"/>
                </a:cubicBezTo>
                <a:cubicBezTo>
                  <a:pt x="32" y="157"/>
                  <a:pt x="33" y="156"/>
                  <a:pt x="33" y="155"/>
                </a:cubicBezTo>
                <a:cubicBezTo>
                  <a:pt x="33" y="155"/>
                  <a:pt x="34" y="154"/>
                  <a:pt x="35" y="155"/>
                </a:cubicBezTo>
                <a:cubicBezTo>
                  <a:pt x="34" y="156"/>
                  <a:pt x="34" y="157"/>
                  <a:pt x="33" y="157"/>
                </a:cubicBezTo>
                <a:cubicBezTo>
                  <a:pt x="33" y="157"/>
                  <a:pt x="33" y="157"/>
                  <a:pt x="33" y="157"/>
                </a:cubicBezTo>
                <a:cubicBezTo>
                  <a:pt x="33" y="158"/>
                  <a:pt x="33" y="157"/>
                  <a:pt x="34" y="158"/>
                </a:cubicBezTo>
                <a:cubicBezTo>
                  <a:pt x="34" y="158"/>
                  <a:pt x="34" y="158"/>
                  <a:pt x="34" y="158"/>
                </a:cubicBezTo>
                <a:cubicBezTo>
                  <a:pt x="37" y="159"/>
                  <a:pt x="41" y="159"/>
                  <a:pt x="44" y="160"/>
                </a:cubicBezTo>
                <a:cubicBezTo>
                  <a:pt x="40" y="162"/>
                  <a:pt x="41" y="167"/>
                  <a:pt x="45" y="168"/>
                </a:cubicBezTo>
                <a:cubicBezTo>
                  <a:pt x="45" y="169"/>
                  <a:pt x="45" y="169"/>
                  <a:pt x="45" y="169"/>
                </a:cubicBezTo>
                <a:cubicBezTo>
                  <a:pt x="47" y="171"/>
                  <a:pt x="50" y="173"/>
                  <a:pt x="52" y="173"/>
                </a:cubicBezTo>
                <a:cubicBezTo>
                  <a:pt x="53" y="174"/>
                  <a:pt x="54" y="175"/>
                  <a:pt x="56" y="175"/>
                </a:cubicBezTo>
                <a:cubicBezTo>
                  <a:pt x="55" y="175"/>
                  <a:pt x="55" y="176"/>
                  <a:pt x="55" y="176"/>
                </a:cubicBezTo>
                <a:cubicBezTo>
                  <a:pt x="56" y="176"/>
                  <a:pt x="56" y="176"/>
                  <a:pt x="56" y="177"/>
                </a:cubicBezTo>
                <a:cubicBezTo>
                  <a:pt x="56" y="177"/>
                  <a:pt x="57" y="177"/>
                  <a:pt x="58" y="177"/>
                </a:cubicBezTo>
                <a:cubicBezTo>
                  <a:pt x="57" y="177"/>
                  <a:pt x="57" y="178"/>
                  <a:pt x="57" y="178"/>
                </a:cubicBezTo>
                <a:cubicBezTo>
                  <a:pt x="58" y="178"/>
                  <a:pt x="58" y="178"/>
                  <a:pt x="59" y="178"/>
                </a:cubicBezTo>
                <a:cubicBezTo>
                  <a:pt x="59" y="178"/>
                  <a:pt x="59" y="178"/>
                  <a:pt x="59" y="179"/>
                </a:cubicBezTo>
                <a:cubicBezTo>
                  <a:pt x="60" y="179"/>
                  <a:pt x="62" y="178"/>
                  <a:pt x="62" y="179"/>
                </a:cubicBezTo>
                <a:cubicBezTo>
                  <a:pt x="59" y="180"/>
                  <a:pt x="57" y="182"/>
                  <a:pt x="54" y="183"/>
                </a:cubicBezTo>
                <a:cubicBezTo>
                  <a:pt x="54" y="184"/>
                  <a:pt x="54" y="184"/>
                  <a:pt x="54" y="185"/>
                </a:cubicBezTo>
                <a:cubicBezTo>
                  <a:pt x="55" y="185"/>
                  <a:pt x="56" y="185"/>
                  <a:pt x="57" y="185"/>
                </a:cubicBezTo>
                <a:cubicBezTo>
                  <a:pt x="57" y="185"/>
                  <a:pt x="57" y="186"/>
                  <a:pt x="57" y="186"/>
                </a:cubicBezTo>
                <a:cubicBezTo>
                  <a:pt x="58" y="186"/>
                  <a:pt x="58" y="185"/>
                  <a:pt x="59" y="186"/>
                </a:cubicBezTo>
                <a:cubicBezTo>
                  <a:pt x="58" y="187"/>
                  <a:pt x="56" y="187"/>
                  <a:pt x="55" y="187"/>
                </a:cubicBezTo>
                <a:cubicBezTo>
                  <a:pt x="56" y="189"/>
                  <a:pt x="58" y="187"/>
                  <a:pt x="59" y="188"/>
                </a:cubicBezTo>
                <a:cubicBezTo>
                  <a:pt x="60" y="188"/>
                  <a:pt x="61" y="188"/>
                  <a:pt x="62" y="188"/>
                </a:cubicBezTo>
                <a:cubicBezTo>
                  <a:pt x="63" y="188"/>
                  <a:pt x="64" y="188"/>
                  <a:pt x="65" y="188"/>
                </a:cubicBezTo>
                <a:cubicBezTo>
                  <a:pt x="65" y="188"/>
                  <a:pt x="65" y="187"/>
                  <a:pt x="66" y="187"/>
                </a:cubicBezTo>
                <a:cubicBezTo>
                  <a:pt x="68" y="188"/>
                  <a:pt x="70" y="188"/>
                  <a:pt x="72" y="187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6"/>
                  <a:pt x="72" y="186"/>
                  <a:pt x="73" y="187"/>
                </a:cubicBezTo>
                <a:cubicBezTo>
                  <a:pt x="74" y="187"/>
                  <a:pt x="74" y="187"/>
                  <a:pt x="76" y="186"/>
                </a:cubicBezTo>
                <a:cubicBezTo>
                  <a:pt x="76" y="187"/>
                  <a:pt x="77" y="187"/>
                  <a:pt x="77" y="187"/>
                </a:cubicBezTo>
                <a:cubicBezTo>
                  <a:pt x="77" y="187"/>
                  <a:pt x="78" y="187"/>
                  <a:pt x="78" y="187"/>
                </a:cubicBezTo>
                <a:cubicBezTo>
                  <a:pt x="81" y="187"/>
                  <a:pt x="85" y="186"/>
                  <a:pt x="88" y="186"/>
                </a:cubicBezTo>
                <a:cubicBezTo>
                  <a:pt x="88" y="186"/>
                  <a:pt x="90" y="186"/>
                  <a:pt x="91" y="186"/>
                </a:cubicBezTo>
                <a:cubicBezTo>
                  <a:pt x="90" y="188"/>
                  <a:pt x="88" y="187"/>
                  <a:pt x="87" y="187"/>
                </a:cubicBezTo>
                <a:cubicBezTo>
                  <a:pt x="84" y="188"/>
                  <a:pt x="80" y="187"/>
                  <a:pt x="76" y="188"/>
                </a:cubicBezTo>
                <a:cubicBezTo>
                  <a:pt x="76" y="188"/>
                  <a:pt x="75" y="188"/>
                  <a:pt x="75" y="188"/>
                </a:cubicBezTo>
                <a:cubicBezTo>
                  <a:pt x="75" y="189"/>
                  <a:pt x="75" y="188"/>
                  <a:pt x="74" y="188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73" y="189"/>
                  <a:pt x="73" y="188"/>
                  <a:pt x="73" y="188"/>
                </a:cubicBezTo>
                <a:cubicBezTo>
                  <a:pt x="72" y="189"/>
                  <a:pt x="70" y="188"/>
                  <a:pt x="70" y="189"/>
                </a:cubicBezTo>
                <a:cubicBezTo>
                  <a:pt x="69" y="189"/>
                  <a:pt x="68" y="189"/>
                  <a:pt x="67" y="190"/>
                </a:cubicBezTo>
                <a:cubicBezTo>
                  <a:pt x="66" y="189"/>
                  <a:pt x="66" y="189"/>
                  <a:pt x="65" y="189"/>
                </a:cubicBezTo>
                <a:cubicBezTo>
                  <a:pt x="65" y="189"/>
                  <a:pt x="65" y="189"/>
                  <a:pt x="65" y="189"/>
                </a:cubicBezTo>
                <a:cubicBezTo>
                  <a:pt x="64" y="189"/>
                  <a:pt x="64" y="189"/>
                  <a:pt x="63" y="189"/>
                </a:cubicBezTo>
                <a:cubicBezTo>
                  <a:pt x="61" y="190"/>
                  <a:pt x="59" y="188"/>
                  <a:pt x="57" y="189"/>
                </a:cubicBezTo>
                <a:cubicBezTo>
                  <a:pt x="57" y="189"/>
                  <a:pt x="57" y="190"/>
                  <a:pt x="57" y="190"/>
                </a:cubicBezTo>
                <a:cubicBezTo>
                  <a:pt x="58" y="190"/>
                  <a:pt x="58" y="190"/>
                  <a:pt x="59" y="190"/>
                </a:cubicBezTo>
                <a:cubicBezTo>
                  <a:pt x="59" y="191"/>
                  <a:pt x="57" y="190"/>
                  <a:pt x="56" y="191"/>
                </a:cubicBezTo>
                <a:cubicBezTo>
                  <a:pt x="56" y="191"/>
                  <a:pt x="57" y="191"/>
                  <a:pt x="57" y="191"/>
                </a:cubicBezTo>
                <a:cubicBezTo>
                  <a:pt x="56" y="192"/>
                  <a:pt x="56" y="191"/>
                  <a:pt x="56" y="192"/>
                </a:cubicBezTo>
                <a:cubicBezTo>
                  <a:pt x="57" y="192"/>
                  <a:pt x="58" y="192"/>
                  <a:pt x="58" y="193"/>
                </a:cubicBezTo>
                <a:cubicBezTo>
                  <a:pt x="60" y="192"/>
                  <a:pt x="62" y="192"/>
                  <a:pt x="63" y="192"/>
                </a:cubicBezTo>
                <a:cubicBezTo>
                  <a:pt x="64" y="192"/>
                  <a:pt x="63" y="191"/>
                  <a:pt x="64" y="191"/>
                </a:cubicBezTo>
                <a:cubicBezTo>
                  <a:pt x="64" y="192"/>
                  <a:pt x="65" y="191"/>
                  <a:pt x="65" y="191"/>
                </a:cubicBezTo>
                <a:cubicBezTo>
                  <a:pt x="65" y="192"/>
                  <a:pt x="65" y="192"/>
                  <a:pt x="64" y="192"/>
                </a:cubicBezTo>
                <a:cubicBezTo>
                  <a:pt x="63" y="192"/>
                  <a:pt x="63" y="192"/>
                  <a:pt x="62" y="193"/>
                </a:cubicBezTo>
                <a:cubicBezTo>
                  <a:pt x="62" y="193"/>
                  <a:pt x="62" y="193"/>
                  <a:pt x="62" y="194"/>
                </a:cubicBezTo>
                <a:cubicBezTo>
                  <a:pt x="62" y="194"/>
                  <a:pt x="63" y="194"/>
                  <a:pt x="63" y="194"/>
                </a:cubicBezTo>
                <a:cubicBezTo>
                  <a:pt x="63" y="194"/>
                  <a:pt x="62" y="194"/>
                  <a:pt x="61" y="195"/>
                </a:cubicBezTo>
                <a:cubicBezTo>
                  <a:pt x="61" y="195"/>
                  <a:pt x="60" y="194"/>
                  <a:pt x="60" y="195"/>
                </a:cubicBezTo>
                <a:cubicBezTo>
                  <a:pt x="60" y="195"/>
                  <a:pt x="60" y="196"/>
                  <a:pt x="60" y="197"/>
                </a:cubicBezTo>
                <a:cubicBezTo>
                  <a:pt x="62" y="197"/>
                  <a:pt x="63" y="196"/>
                  <a:pt x="65" y="196"/>
                </a:cubicBezTo>
                <a:cubicBezTo>
                  <a:pt x="65" y="197"/>
                  <a:pt x="65" y="197"/>
                  <a:pt x="65" y="197"/>
                </a:cubicBezTo>
                <a:cubicBezTo>
                  <a:pt x="64" y="197"/>
                  <a:pt x="62" y="197"/>
                  <a:pt x="61" y="198"/>
                </a:cubicBezTo>
                <a:cubicBezTo>
                  <a:pt x="63" y="198"/>
                  <a:pt x="64" y="198"/>
                  <a:pt x="65" y="197"/>
                </a:cubicBezTo>
                <a:cubicBezTo>
                  <a:pt x="65" y="197"/>
                  <a:pt x="65" y="198"/>
                  <a:pt x="65" y="198"/>
                </a:cubicBezTo>
                <a:cubicBezTo>
                  <a:pt x="64" y="199"/>
                  <a:pt x="62" y="199"/>
                  <a:pt x="61" y="200"/>
                </a:cubicBezTo>
                <a:cubicBezTo>
                  <a:pt x="61" y="201"/>
                  <a:pt x="62" y="201"/>
                  <a:pt x="63" y="201"/>
                </a:cubicBezTo>
                <a:cubicBezTo>
                  <a:pt x="62" y="203"/>
                  <a:pt x="61" y="204"/>
                  <a:pt x="61" y="205"/>
                </a:cubicBezTo>
                <a:cubicBezTo>
                  <a:pt x="62" y="206"/>
                  <a:pt x="63" y="207"/>
                  <a:pt x="64" y="207"/>
                </a:cubicBezTo>
                <a:cubicBezTo>
                  <a:pt x="65" y="207"/>
                  <a:pt x="66" y="207"/>
                  <a:pt x="67" y="207"/>
                </a:cubicBezTo>
                <a:cubicBezTo>
                  <a:pt x="67" y="207"/>
                  <a:pt x="67" y="208"/>
                  <a:pt x="67" y="208"/>
                </a:cubicBezTo>
                <a:cubicBezTo>
                  <a:pt x="70" y="207"/>
                  <a:pt x="72" y="208"/>
                  <a:pt x="74" y="208"/>
                </a:cubicBezTo>
                <a:cubicBezTo>
                  <a:pt x="74" y="209"/>
                  <a:pt x="74" y="209"/>
                  <a:pt x="73" y="209"/>
                </a:cubicBezTo>
                <a:cubicBezTo>
                  <a:pt x="74" y="210"/>
                  <a:pt x="76" y="209"/>
                  <a:pt x="77" y="209"/>
                </a:cubicBezTo>
                <a:cubicBezTo>
                  <a:pt x="76" y="211"/>
                  <a:pt x="75" y="210"/>
                  <a:pt x="74" y="211"/>
                </a:cubicBezTo>
                <a:cubicBezTo>
                  <a:pt x="75" y="213"/>
                  <a:pt x="77" y="210"/>
                  <a:pt x="78" y="212"/>
                </a:cubicBezTo>
                <a:cubicBezTo>
                  <a:pt x="78" y="212"/>
                  <a:pt x="78" y="211"/>
                  <a:pt x="79" y="211"/>
                </a:cubicBezTo>
                <a:cubicBezTo>
                  <a:pt x="78" y="212"/>
                  <a:pt x="79" y="212"/>
                  <a:pt x="79" y="213"/>
                </a:cubicBezTo>
                <a:cubicBezTo>
                  <a:pt x="82" y="213"/>
                  <a:pt x="85" y="211"/>
                  <a:pt x="87" y="212"/>
                </a:cubicBezTo>
                <a:cubicBezTo>
                  <a:pt x="86" y="213"/>
                  <a:pt x="85" y="212"/>
                  <a:pt x="84" y="213"/>
                </a:cubicBezTo>
                <a:cubicBezTo>
                  <a:pt x="84" y="214"/>
                  <a:pt x="85" y="213"/>
                  <a:pt x="85" y="213"/>
                </a:cubicBezTo>
                <a:cubicBezTo>
                  <a:pt x="85" y="214"/>
                  <a:pt x="84" y="214"/>
                  <a:pt x="84" y="214"/>
                </a:cubicBezTo>
                <a:cubicBezTo>
                  <a:pt x="83" y="214"/>
                  <a:pt x="84" y="213"/>
                  <a:pt x="83" y="213"/>
                </a:cubicBezTo>
                <a:cubicBezTo>
                  <a:pt x="83" y="213"/>
                  <a:pt x="83" y="214"/>
                  <a:pt x="83" y="214"/>
                </a:cubicBezTo>
                <a:cubicBezTo>
                  <a:pt x="82" y="215"/>
                  <a:pt x="81" y="214"/>
                  <a:pt x="80" y="214"/>
                </a:cubicBezTo>
                <a:cubicBezTo>
                  <a:pt x="80" y="215"/>
                  <a:pt x="80" y="214"/>
                  <a:pt x="81" y="215"/>
                </a:cubicBezTo>
                <a:cubicBezTo>
                  <a:pt x="79" y="216"/>
                  <a:pt x="77" y="216"/>
                  <a:pt x="76" y="216"/>
                </a:cubicBezTo>
                <a:cubicBezTo>
                  <a:pt x="76" y="217"/>
                  <a:pt x="77" y="218"/>
                  <a:pt x="78" y="219"/>
                </a:cubicBezTo>
                <a:cubicBezTo>
                  <a:pt x="80" y="218"/>
                  <a:pt x="81" y="220"/>
                  <a:pt x="83" y="219"/>
                </a:cubicBezTo>
                <a:cubicBezTo>
                  <a:pt x="84" y="220"/>
                  <a:pt x="86" y="220"/>
                  <a:pt x="88" y="219"/>
                </a:cubicBezTo>
                <a:cubicBezTo>
                  <a:pt x="88" y="220"/>
                  <a:pt x="89" y="220"/>
                  <a:pt x="90" y="220"/>
                </a:cubicBezTo>
                <a:cubicBezTo>
                  <a:pt x="90" y="220"/>
                  <a:pt x="90" y="220"/>
                  <a:pt x="90" y="220"/>
                </a:cubicBezTo>
                <a:cubicBezTo>
                  <a:pt x="94" y="220"/>
                  <a:pt x="97" y="221"/>
                  <a:pt x="101" y="220"/>
                </a:cubicBezTo>
                <a:cubicBezTo>
                  <a:pt x="101" y="220"/>
                  <a:pt x="102" y="220"/>
                  <a:pt x="103" y="220"/>
                </a:cubicBezTo>
                <a:cubicBezTo>
                  <a:pt x="102" y="221"/>
                  <a:pt x="102" y="221"/>
                  <a:pt x="102" y="221"/>
                </a:cubicBezTo>
                <a:cubicBezTo>
                  <a:pt x="102" y="221"/>
                  <a:pt x="102" y="221"/>
                  <a:pt x="102" y="222"/>
                </a:cubicBezTo>
                <a:cubicBezTo>
                  <a:pt x="102" y="222"/>
                  <a:pt x="103" y="221"/>
                  <a:pt x="103" y="222"/>
                </a:cubicBezTo>
                <a:cubicBezTo>
                  <a:pt x="103" y="222"/>
                  <a:pt x="102" y="222"/>
                  <a:pt x="102" y="223"/>
                </a:cubicBezTo>
                <a:cubicBezTo>
                  <a:pt x="104" y="222"/>
                  <a:pt x="106" y="223"/>
                  <a:pt x="108" y="222"/>
                </a:cubicBezTo>
                <a:cubicBezTo>
                  <a:pt x="111" y="223"/>
                  <a:pt x="116" y="222"/>
                  <a:pt x="119" y="223"/>
                </a:cubicBezTo>
                <a:cubicBezTo>
                  <a:pt x="123" y="222"/>
                  <a:pt x="125" y="222"/>
                  <a:pt x="128" y="222"/>
                </a:cubicBezTo>
                <a:cubicBezTo>
                  <a:pt x="128" y="221"/>
                  <a:pt x="129" y="221"/>
                  <a:pt x="129" y="222"/>
                </a:cubicBezTo>
                <a:cubicBezTo>
                  <a:pt x="130" y="221"/>
                  <a:pt x="131" y="221"/>
                  <a:pt x="132" y="222"/>
                </a:cubicBezTo>
                <a:cubicBezTo>
                  <a:pt x="128" y="223"/>
                  <a:pt x="123" y="225"/>
                  <a:pt x="120" y="227"/>
                </a:cubicBezTo>
                <a:cubicBezTo>
                  <a:pt x="119" y="227"/>
                  <a:pt x="119" y="227"/>
                  <a:pt x="118" y="228"/>
                </a:cubicBezTo>
                <a:cubicBezTo>
                  <a:pt x="118" y="228"/>
                  <a:pt x="119" y="228"/>
                  <a:pt x="118" y="228"/>
                </a:cubicBezTo>
                <a:cubicBezTo>
                  <a:pt x="117" y="229"/>
                  <a:pt x="115" y="229"/>
                  <a:pt x="114" y="230"/>
                </a:cubicBezTo>
                <a:cubicBezTo>
                  <a:pt x="113" y="230"/>
                  <a:pt x="113" y="231"/>
                  <a:pt x="112" y="231"/>
                </a:cubicBezTo>
                <a:cubicBezTo>
                  <a:pt x="112" y="231"/>
                  <a:pt x="112" y="231"/>
                  <a:pt x="112" y="231"/>
                </a:cubicBezTo>
                <a:cubicBezTo>
                  <a:pt x="111" y="231"/>
                  <a:pt x="111" y="232"/>
                  <a:pt x="111" y="232"/>
                </a:cubicBezTo>
                <a:cubicBezTo>
                  <a:pt x="111" y="232"/>
                  <a:pt x="111" y="231"/>
                  <a:pt x="110" y="232"/>
                </a:cubicBezTo>
                <a:cubicBezTo>
                  <a:pt x="110" y="232"/>
                  <a:pt x="110" y="233"/>
                  <a:pt x="109" y="232"/>
                </a:cubicBezTo>
                <a:cubicBezTo>
                  <a:pt x="110" y="233"/>
                  <a:pt x="109" y="234"/>
                  <a:pt x="110" y="234"/>
                </a:cubicBezTo>
                <a:cubicBezTo>
                  <a:pt x="110" y="235"/>
                  <a:pt x="111" y="234"/>
                  <a:pt x="112" y="235"/>
                </a:cubicBezTo>
                <a:cubicBezTo>
                  <a:pt x="112" y="236"/>
                  <a:pt x="113" y="237"/>
                  <a:pt x="114" y="237"/>
                </a:cubicBezTo>
                <a:cubicBezTo>
                  <a:pt x="117" y="238"/>
                  <a:pt x="119" y="237"/>
                  <a:pt x="122" y="237"/>
                </a:cubicBezTo>
                <a:cubicBezTo>
                  <a:pt x="123" y="237"/>
                  <a:pt x="123" y="237"/>
                  <a:pt x="124" y="237"/>
                </a:cubicBezTo>
                <a:cubicBezTo>
                  <a:pt x="125" y="238"/>
                  <a:pt x="126" y="236"/>
                  <a:pt x="127" y="237"/>
                </a:cubicBezTo>
                <a:cubicBezTo>
                  <a:pt x="125" y="239"/>
                  <a:pt x="122" y="238"/>
                  <a:pt x="120" y="239"/>
                </a:cubicBezTo>
                <a:cubicBezTo>
                  <a:pt x="120" y="239"/>
                  <a:pt x="121" y="240"/>
                  <a:pt x="122" y="239"/>
                </a:cubicBezTo>
                <a:cubicBezTo>
                  <a:pt x="122" y="240"/>
                  <a:pt x="122" y="240"/>
                  <a:pt x="123" y="240"/>
                </a:cubicBezTo>
                <a:cubicBezTo>
                  <a:pt x="128" y="239"/>
                  <a:pt x="132" y="241"/>
                  <a:pt x="138" y="240"/>
                </a:cubicBezTo>
                <a:cubicBezTo>
                  <a:pt x="138" y="240"/>
                  <a:pt x="139" y="240"/>
                  <a:pt x="139" y="240"/>
                </a:cubicBezTo>
                <a:cubicBezTo>
                  <a:pt x="140" y="240"/>
                  <a:pt x="141" y="240"/>
                  <a:pt x="142" y="240"/>
                </a:cubicBezTo>
                <a:cubicBezTo>
                  <a:pt x="144" y="240"/>
                  <a:pt x="146" y="239"/>
                  <a:pt x="148" y="241"/>
                </a:cubicBezTo>
                <a:cubicBezTo>
                  <a:pt x="150" y="240"/>
                  <a:pt x="151" y="241"/>
                  <a:pt x="153" y="240"/>
                </a:cubicBezTo>
                <a:cubicBezTo>
                  <a:pt x="153" y="241"/>
                  <a:pt x="154" y="241"/>
                  <a:pt x="154" y="241"/>
                </a:cubicBezTo>
                <a:cubicBezTo>
                  <a:pt x="155" y="240"/>
                  <a:pt x="157" y="240"/>
                  <a:pt x="158" y="240"/>
                </a:cubicBezTo>
                <a:cubicBezTo>
                  <a:pt x="158" y="241"/>
                  <a:pt x="158" y="241"/>
                  <a:pt x="158" y="241"/>
                </a:cubicBezTo>
                <a:cubicBezTo>
                  <a:pt x="158" y="242"/>
                  <a:pt x="159" y="242"/>
                  <a:pt x="159" y="241"/>
                </a:cubicBezTo>
                <a:cubicBezTo>
                  <a:pt x="159" y="241"/>
                  <a:pt x="159" y="241"/>
                  <a:pt x="159" y="240"/>
                </a:cubicBezTo>
                <a:cubicBezTo>
                  <a:pt x="159" y="240"/>
                  <a:pt x="160" y="240"/>
                  <a:pt x="160" y="240"/>
                </a:cubicBezTo>
                <a:cubicBezTo>
                  <a:pt x="160" y="241"/>
                  <a:pt x="159" y="241"/>
                  <a:pt x="159" y="241"/>
                </a:cubicBezTo>
                <a:cubicBezTo>
                  <a:pt x="160" y="242"/>
                  <a:pt x="162" y="241"/>
                  <a:pt x="163" y="241"/>
                </a:cubicBezTo>
                <a:cubicBezTo>
                  <a:pt x="162" y="241"/>
                  <a:pt x="163" y="242"/>
                  <a:pt x="162" y="243"/>
                </a:cubicBezTo>
                <a:cubicBezTo>
                  <a:pt x="162" y="243"/>
                  <a:pt x="162" y="242"/>
                  <a:pt x="162" y="242"/>
                </a:cubicBezTo>
                <a:cubicBezTo>
                  <a:pt x="161" y="242"/>
                  <a:pt x="161" y="242"/>
                  <a:pt x="161" y="242"/>
                </a:cubicBezTo>
                <a:cubicBezTo>
                  <a:pt x="161" y="243"/>
                  <a:pt x="161" y="242"/>
                  <a:pt x="162" y="243"/>
                </a:cubicBezTo>
                <a:cubicBezTo>
                  <a:pt x="160" y="243"/>
                  <a:pt x="157" y="243"/>
                  <a:pt x="155" y="244"/>
                </a:cubicBezTo>
                <a:cubicBezTo>
                  <a:pt x="156" y="244"/>
                  <a:pt x="158" y="243"/>
                  <a:pt x="159" y="244"/>
                </a:cubicBezTo>
                <a:cubicBezTo>
                  <a:pt x="159" y="245"/>
                  <a:pt x="158" y="245"/>
                  <a:pt x="158" y="246"/>
                </a:cubicBezTo>
                <a:cubicBezTo>
                  <a:pt x="159" y="245"/>
                  <a:pt x="161" y="246"/>
                  <a:pt x="162" y="246"/>
                </a:cubicBezTo>
                <a:cubicBezTo>
                  <a:pt x="163" y="246"/>
                  <a:pt x="163" y="245"/>
                  <a:pt x="164" y="245"/>
                </a:cubicBezTo>
                <a:cubicBezTo>
                  <a:pt x="164" y="245"/>
                  <a:pt x="165" y="246"/>
                  <a:pt x="165" y="246"/>
                </a:cubicBezTo>
                <a:cubicBezTo>
                  <a:pt x="164" y="247"/>
                  <a:pt x="164" y="246"/>
                  <a:pt x="163" y="246"/>
                </a:cubicBezTo>
                <a:cubicBezTo>
                  <a:pt x="163" y="246"/>
                  <a:pt x="162" y="246"/>
                  <a:pt x="161" y="246"/>
                </a:cubicBezTo>
                <a:cubicBezTo>
                  <a:pt x="161" y="247"/>
                  <a:pt x="161" y="247"/>
                  <a:pt x="160" y="248"/>
                </a:cubicBezTo>
                <a:cubicBezTo>
                  <a:pt x="162" y="249"/>
                  <a:pt x="160" y="249"/>
                  <a:pt x="159" y="249"/>
                </a:cubicBezTo>
                <a:cubicBezTo>
                  <a:pt x="159" y="250"/>
                  <a:pt x="159" y="250"/>
                  <a:pt x="159" y="250"/>
                </a:cubicBezTo>
                <a:close/>
                <a:moveTo>
                  <a:pt x="503" y="101"/>
                </a:moveTo>
                <a:cubicBezTo>
                  <a:pt x="504" y="101"/>
                  <a:pt x="503" y="101"/>
                  <a:pt x="503" y="101"/>
                </a:cubicBezTo>
                <a:close/>
                <a:moveTo>
                  <a:pt x="479" y="98"/>
                </a:moveTo>
                <a:cubicBezTo>
                  <a:pt x="478" y="99"/>
                  <a:pt x="477" y="99"/>
                  <a:pt x="477" y="98"/>
                </a:cubicBezTo>
                <a:cubicBezTo>
                  <a:pt x="477" y="98"/>
                  <a:pt x="477" y="98"/>
                  <a:pt x="477" y="97"/>
                </a:cubicBezTo>
                <a:cubicBezTo>
                  <a:pt x="478" y="98"/>
                  <a:pt x="479" y="98"/>
                  <a:pt x="479" y="98"/>
                </a:cubicBezTo>
                <a:close/>
                <a:moveTo>
                  <a:pt x="476" y="98"/>
                </a:moveTo>
                <a:cubicBezTo>
                  <a:pt x="477" y="98"/>
                  <a:pt x="476" y="98"/>
                  <a:pt x="476" y="98"/>
                </a:cubicBezTo>
                <a:close/>
                <a:moveTo>
                  <a:pt x="476" y="98"/>
                </a:moveTo>
                <a:cubicBezTo>
                  <a:pt x="476" y="98"/>
                  <a:pt x="475" y="98"/>
                  <a:pt x="475" y="98"/>
                </a:cubicBezTo>
                <a:cubicBezTo>
                  <a:pt x="476" y="98"/>
                  <a:pt x="476" y="98"/>
                  <a:pt x="476" y="98"/>
                </a:cubicBezTo>
                <a:close/>
                <a:moveTo>
                  <a:pt x="475" y="98"/>
                </a:moveTo>
                <a:cubicBezTo>
                  <a:pt x="475" y="98"/>
                  <a:pt x="475" y="98"/>
                  <a:pt x="474" y="98"/>
                </a:cubicBezTo>
                <a:cubicBezTo>
                  <a:pt x="474" y="98"/>
                  <a:pt x="474" y="98"/>
                  <a:pt x="474" y="98"/>
                </a:cubicBezTo>
                <a:cubicBezTo>
                  <a:pt x="474" y="97"/>
                  <a:pt x="475" y="98"/>
                  <a:pt x="475" y="98"/>
                </a:cubicBezTo>
                <a:close/>
                <a:moveTo>
                  <a:pt x="474" y="98"/>
                </a:moveTo>
                <a:cubicBezTo>
                  <a:pt x="473" y="98"/>
                  <a:pt x="473" y="97"/>
                  <a:pt x="472" y="98"/>
                </a:cubicBezTo>
                <a:cubicBezTo>
                  <a:pt x="472" y="97"/>
                  <a:pt x="471" y="98"/>
                  <a:pt x="471" y="97"/>
                </a:cubicBezTo>
                <a:cubicBezTo>
                  <a:pt x="471" y="97"/>
                  <a:pt x="471" y="97"/>
                  <a:pt x="471" y="97"/>
                </a:cubicBezTo>
                <a:cubicBezTo>
                  <a:pt x="472" y="97"/>
                  <a:pt x="474" y="97"/>
                  <a:pt x="474" y="98"/>
                </a:cubicBezTo>
                <a:close/>
                <a:moveTo>
                  <a:pt x="466" y="97"/>
                </a:moveTo>
                <a:cubicBezTo>
                  <a:pt x="466" y="97"/>
                  <a:pt x="466" y="97"/>
                  <a:pt x="466" y="97"/>
                </a:cubicBezTo>
                <a:close/>
                <a:moveTo>
                  <a:pt x="449" y="95"/>
                </a:moveTo>
                <a:cubicBezTo>
                  <a:pt x="449" y="95"/>
                  <a:pt x="449" y="95"/>
                  <a:pt x="449" y="95"/>
                </a:cubicBezTo>
                <a:close/>
                <a:moveTo>
                  <a:pt x="512" y="228"/>
                </a:moveTo>
                <a:cubicBezTo>
                  <a:pt x="511" y="229"/>
                  <a:pt x="511" y="228"/>
                  <a:pt x="510" y="228"/>
                </a:cubicBezTo>
                <a:cubicBezTo>
                  <a:pt x="510" y="227"/>
                  <a:pt x="511" y="228"/>
                  <a:pt x="512" y="228"/>
                </a:cubicBezTo>
                <a:close/>
                <a:moveTo>
                  <a:pt x="411" y="76"/>
                </a:moveTo>
                <a:cubicBezTo>
                  <a:pt x="412" y="77"/>
                  <a:pt x="410" y="77"/>
                  <a:pt x="411" y="77"/>
                </a:cubicBezTo>
                <a:cubicBezTo>
                  <a:pt x="410" y="77"/>
                  <a:pt x="409" y="77"/>
                  <a:pt x="408" y="77"/>
                </a:cubicBezTo>
                <a:cubicBezTo>
                  <a:pt x="407" y="77"/>
                  <a:pt x="407" y="76"/>
                  <a:pt x="406" y="77"/>
                </a:cubicBezTo>
                <a:cubicBezTo>
                  <a:pt x="406" y="77"/>
                  <a:pt x="405" y="77"/>
                  <a:pt x="405" y="76"/>
                </a:cubicBezTo>
                <a:cubicBezTo>
                  <a:pt x="405" y="76"/>
                  <a:pt x="406" y="76"/>
                  <a:pt x="405" y="76"/>
                </a:cubicBezTo>
                <a:cubicBezTo>
                  <a:pt x="406" y="77"/>
                  <a:pt x="407" y="76"/>
                  <a:pt x="408" y="77"/>
                </a:cubicBezTo>
                <a:cubicBezTo>
                  <a:pt x="409" y="76"/>
                  <a:pt x="410" y="77"/>
                  <a:pt x="411" y="76"/>
                </a:cubicBezTo>
                <a:close/>
                <a:moveTo>
                  <a:pt x="384" y="40"/>
                </a:moveTo>
                <a:cubicBezTo>
                  <a:pt x="384" y="40"/>
                  <a:pt x="384" y="41"/>
                  <a:pt x="384" y="40"/>
                </a:cubicBezTo>
                <a:close/>
                <a:moveTo>
                  <a:pt x="407" y="84"/>
                </a:moveTo>
                <a:cubicBezTo>
                  <a:pt x="407" y="84"/>
                  <a:pt x="406" y="84"/>
                  <a:pt x="406" y="84"/>
                </a:cubicBezTo>
                <a:cubicBezTo>
                  <a:pt x="406" y="84"/>
                  <a:pt x="406" y="83"/>
                  <a:pt x="406" y="84"/>
                </a:cubicBezTo>
                <a:cubicBezTo>
                  <a:pt x="406" y="84"/>
                  <a:pt x="407" y="83"/>
                  <a:pt x="407" y="84"/>
                </a:cubicBezTo>
                <a:cubicBezTo>
                  <a:pt x="407" y="84"/>
                  <a:pt x="407" y="84"/>
                  <a:pt x="407" y="84"/>
                </a:cubicBezTo>
                <a:close/>
                <a:moveTo>
                  <a:pt x="406" y="83"/>
                </a:moveTo>
                <a:cubicBezTo>
                  <a:pt x="406" y="84"/>
                  <a:pt x="404" y="84"/>
                  <a:pt x="403" y="84"/>
                </a:cubicBezTo>
                <a:cubicBezTo>
                  <a:pt x="404" y="83"/>
                  <a:pt x="405" y="83"/>
                  <a:pt x="406" y="83"/>
                </a:cubicBezTo>
                <a:close/>
                <a:moveTo>
                  <a:pt x="382" y="43"/>
                </a:moveTo>
                <a:cubicBezTo>
                  <a:pt x="382" y="43"/>
                  <a:pt x="382" y="43"/>
                  <a:pt x="382" y="43"/>
                </a:cubicBezTo>
                <a:cubicBezTo>
                  <a:pt x="382" y="43"/>
                  <a:pt x="382" y="43"/>
                  <a:pt x="382" y="42"/>
                </a:cubicBezTo>
                <a:cubicBezTo>
                  <a:pt x="382" y="42"/>
                  <a:pt x="383" y="43"/>
                  <a:pt x="382" y="43"/>
                </a:cubicBezTo>
                <a:close/>
                <a:moveTo>
                  <a:pt x="381" y="43"/>
                </a:moveTo>
                <a:cubicBezTo>
                  <a:pt x="381" y="42"/>
                  <a:pt x="381" y="43"/>
                  <a:pt x="381" y="43"/>
                </a:cubicBezTo>
                <a:close/>
                <a:moveTo>
                  <a:pt x="403" y="83"/>
                </a:moveTo>
                <a:cubicBezTo>
                  <a:pt x="403" y="84"/>
                  <a:pt x="403" y="84"/>
                  <a:pt x="403" y="84"/>
                </a:cubicBezTo>
                <a:cubicBezTo>
                  <a:pt x="402" y="85"/>
                  <a:pt x="402" y="84"/>
                  <a:pt x="401" y="84"/>
                </a:cubicBezTo>
                <a:cubicBezTo>
                  <a:pt x="401" y="83"/>
                  <a:pt x="403" y="83"/>
                  <a:pt x="403" y="83"/>
                </a:cubicBezTo>
                <a:close/>
                <a:moveTo>
                  <a:pt x="390" y="75"/>
                </a:moveTo>
                <a:cubicBezTo>
                  <a:pt x="390" y="75"/>
                  <a:pt x="390" y="76"/>
                  <a:pt x="390" y="75"/>
                </a:cubicBezTo>
                <a:close/>
                <a:moveTo>
                  <a:pt x="372" y="43"/>
                </a:moveTo>
                <a:cubicBezTo>
                  <a:pt x="372" y="42"/>
                  <a:pt x="372" y="43"/>
                  <a:pt x="372" y="43"/>
                </a:cubicBezTo>
                <a:close/>
                <a:moveTo>
                  <a:pt x="370" y="41"/>
                </a:moveTo>
                <a:cubicBezTo>
                  <a:pt x="370" y="42"/>
                  <a:pt x="370" y="42"/>
                  <a:pt x="371" y="43"/>
                </a:cubicBezTo>
                <a:cubicBezTo>
                  <a:pt x="370" y="43"/>
                  <a:pt x="369" y="42"/>
                  <a:pt x="368" y="43"/>
                </a:cubicBezTo>
                <a:cubicBezTo>
                  <a:pt x="368" y="42"/>
                  <a:pt x="367" y="41"/>
                  <a:pt x="368" y="41"/>
                </a:cubicBezTo>
                <a:cubicBezTo>
                  <a:pt x="369" y="42"/>
                  <a:pt x="370" y="42"/>
                  <a:pt x="370" y="41"/>
                </a:cubicBezTo>
                <a:close/>
                <a:moveTo>
                  <a:pt x="377" y="59"/>
                </a:moveTo>
                <a:cubicBezTo>
                  <a:pt x="377" y="59"/>
                  <a:pt x="377" y="59"/>
                  <a:pt x="377" y="59"/>
                </a:cubicBezTo>
                <a:close/>
                <a:moveTo>
                  <a:pt x="362" y="44"/>
                </a:moveTo>
                <a:cubicBezTo>
                  <a:pt x="362" y="44"/>
                  <a:pt x="362" y="44"/>
                  <a:pt x="362" y="45"/>
                </a:cubicBezTo>
                <a:cubicBezTo>
                  <a:pt x="361" y="44"/>
                  <a:pt x="361" y="43"/>
                  <a:pt x="362" y="44"/>
                </a:cubicBezTo>
                <a:close/>
                <a:moveTo>
                  <a:pt x="356" y="42"/>
                </a:moveTo>
                <a:cubicBezTo>
                  <a:pt x="356" y="42"/>
                  <a:pt x="356" y="43"/>
                  <a:pt x="356" y="43"/>
                </a:cubicBezTo>
                <a:cubicBezTo>
                  <a:pt x="356" y="43"/>
                  <a:pt x="355" y="42"/>
                  <a:pt x="356" y="42"/>
                </a:cubicBezTo>
                <a:close/>
                <a:moveTo>
                  <a:pt x="347" y="63"/>
                </a:moveTo>
                <a:cubicBezTo>
                  <a:pt x="347" y="64"/>
                  <a:pt x="346" y="63"/>
                  <a:pt x="347" y="63"/>
                </a:cubicBezTo>
                <a:close/>
                <a:moveTo>
                  <a:pt x="332" y="45"/>
                </a:moveTo>
                <a:cubicBezTo>
                  <a:pt x="332" y="45"/>
                  <a:pt x="331" y="45"/>
                  <a:pt x="331" y="45"/>
                </a:cubicBezTo>
                <a:cubicBezTo>
                  <a:pt x="331" y="45"/>
                  <a:pt x="331" y="45"/>
                  <a:pt x="332" y="45"/>
                </a:cubicBezTo>
                <a:close/>
                <a:moveTo>
                  <a:pt x="340" y="68"/>
                </a:moveTo>
                <a:cubicBezTo>
                  <a:pt x="341" y="68"/>
                  <a:pt x="341" y="68"/>
                  <a:pt x="341" y="68"/>
                </a:cubicBezTo>
                <a:cubicBezTo>
                  <a:pt x="340" y="68"/>
                  <a:pt x="339" y="69"/>
                  <a:pt x="338" y="68"/>
                </a:cubicBezTo>
                <a:cubicBezTo>
                  <a:pt x="339" y="67"/>
                  <a:pt x="340" y="68"/>
                  <a:pt x="340" y="68"/>
                </a:cubicBezTo>
                <a:close/>
                <a:moveTo>
                  <a:pt x="338" y="69"/>
                </a:moveTo>
                <a:cubicBezTo>
                  <a:pt x="339" y="69"/>
                  <a:pt x="338" y="69"/>
                  <a:pt x="337" y="69"/>
                </a:cubicBezTo>
                <a:cubicBezTo>
                  <a:pt x="338" y="69"/>
                  <a:pt x="338" y="69"/>
                  <a:pt x="338" y="69"/>
                </a:cubicBezTo>
                <a:close/>
                <a:moveTo>
                  <a:pt x="336" y="73"/>
                </a:moveTo>
                <a:cubicBezTo>
                  <a:pt x="336" y="74"/>
                  <a:pt x="335" y="74"/>
                  <a:pt x="334" y="73"/>
                </a:cubicBezTo>
                <a:cubicBezTo>
                  <a:pt x="334" y="73"/>
                  <a:pt x="335" y="73"/>
                  <a:pt x="335" y="72"/>
                </a:cubicBezTo>
                <a:cubicBezTo>
                  <a:pt x="335" y="72"/>
                  <a:pt x="336" y="72"/>
                  <a:pt x="336" y="73"/>
                </a:cubicBezTo>
                <a:close/>
                <a:moveTo>
                  <a:pt x="332" y="73"/>
                </a:moveTo>
                <a:cubicBezTo>
                  <a:pt x="332" y="73"/>
                  <a:pt x="332" y="73"/>
                  <a:pt x="332" y="73"/>
                </a:cubicBezTo>
                <a:close/>
                <a:moveTo>
                  <a:pt x="331" y="73"/>
                </a:moveTo>
                <a:cubicBezTo>
                  <a:pt x="330" y="73"/>
                  <a:pt x="328" y="74"/>
                  <a:pt x="328" y="74"/>
                </a:cubicBezTo>
                <a:cubicBezTo>
                  <a:pt x="327" y="74"/>
                  <a:pt x="328" y="74"/>
                  <a:pt x="327" y="74"/>
                </a:cubicBezTo>
                <a:cubicBezTo>
                  <a:pt x="327" y="75"/>
                  <a:pt x="327" y="74"/>
                  <a:pt x="326" y="74"/>
                </a:cubicBezTo>
                <a:cubicBezTo>
                  <a:pt x="326" y="74"/>
                  <a:pt x="325" y="74"/>
                  <a:pt x="324" y="73"/>
                </a:cubicBezTo>
                <a:cubicBezTo>
                  <a:pt x="325" y="73"/>
                  <a:pt x="326" y="73"/>
                  <a:pt x="326" y="73"/>
                </a:cubicBezTo>
                <a:cubicBezTo>
                  <a:pt x="327" y="72"/>
                  <a:pt x="328" y="74"/>
                  <a:pt x="329" y="73"/>
                </a:cubicBezTo>
                <a:cubicBezTo>
                  <a:pt x="329" y="73"/>
                  <a:pt x="330" y="73"/>
                  <a:pt x="331" y="73"/>
                </a:cubicBezTo>
                <a:close/>
                <a:moveTo>
                  <a:pt x="324" y="73"/>
                </a:moveTo>
                <a:cubicBezTo>
                  <a:pt x="324" y="74"/>
                  <a:pt x="324" y="74"/>
                  <a:pt x="324" y="74"/>
                </a:cubicBezTo>
                <a:cubicBezTo>
                  <a:pt x="323" y="75"/>
                  <a:pt x="323" y="74"/>
                  <a:pt x="322" y="75"/>
                </a:cubicBezTo>
                <a:cubicBezTo>
                  <a:pt x="321" y="74"/>
                  <a:pt x="322" y="74"/>
                  <a:pt x="322" y="74"/>
                </a:cubicBezTo>
                <a:cubicBezTo>
                  <a:pt x="320" y="74"/>
                  <a:pt x="317" y="75"/>
                  <a:pt x="315" y="75"/>
                </a:cubicBezTo>
                <a:cubicBezTo>
                  <a:pt x="315" y="74"/>
                  <a:pt x="315" y="75"/>
                  <a:pt x="315" y="74"/>
                </a:cubicBezTo>
                <a:cubicBezTo>
                  <a:pt x="315" y="73"/>
                  <a:pt x="316" y="73"/>
                  <a:pt x="317" y="74"/>
                </a:cubicBezTo>
                <a:cubicBezTo>
                  <a:pt x="318" y="73"/>
                  <a:pt x="319" y="73"/>
                  <a:pt x="319" y="72"/>
                </a:cubicBezTo>
                <a:cubicBezTo>
                  <a:pt x="320" y="73"/>
                  <a:pt x="320" y="73"/>
                  <a:pt x="321" y="73"/>
                </a:cubicBezTo>
                <a:cubicBezTo>
                  <a:pt x="321" y="73"/>
                  <a:pt x="321" y="73"/>
                  <a:pt x="322" y="73"/>
                </a:cubicBezTo>
                <a:cubicBezTo>
                  <a:pt x="323" y="73"/>
                  <a:pt x="323" y="73"/>
                  <a:pt x="324" y="73"/>
                </a:cubicBezTo>
                <a:close/>
                <a:moveTo>
                  <a:pt x="299" y="40"/>
                </a:moveTo>
                <a:cubicBezTo>
                  <a:pt x="299" y="40"/>
                  <a:pt x="299" y="40"/>
                  <a:pt x="299" y="40"/>
                </a:cubicBezTo>
                <a:close/>
                <a:moveTo>
                  <a:pt x="314" y="77"/>
                </a:moveTo>
                <a:cubicBezTo>
                  <a:pt x="313" y="78"/>
                  <a:pt x="312" y="78"/>
                  <a:pt x="311" y="78"/>
                </a:cubicBezTo>
                <a:cubicBezTo>
                  <a:pt x="311" y="77"/>
                  <a:pt x="313" y="78"/>
                  <a:pt x="314" y="77"/>
                </a:cubicBezTo>
                <a:close/>
                <a:moveTo>
                  <a:pt x="293" y="40"/>
                </a:moveTo>
                <a:cubicBezTo>
                  <a:pt x="293" y="41"/>
                  <a:pt x="293" y="41"/>
                  <a:pt x="293" y="41"/>
                </a:cubicBezTo>
                <a:cubicBezTo>
                  <a:pt x="292" y="40"/>
                  <a:pt x="293" y="40"/>
                  <a:pt x="293" y="40"/>
                </a:cubicBezTo>
                <a:close/>
                <a:moveTo>
                  <a:pt x="291" y="41"/>
                </a:moveTo>
                <a:cubicBezTo>
                  <a:pt x="291" y="41"/>
                  <a:pt x="291" y="41"/>
                  <a:pt x="291" y="41"/>
                </a:cubicBezTo>
                <a:cubicBezTo>
                  <a:pt x="291" y="41"/>
                  <a:pt x="291" y="41"/>
                  <a:pt x="291" y="41"/>
                </a:cubicBezTo>
                <a:close/>
                <a:moveTo>
                  <a:pt x="310" y="78"/>
                </a:moveTo>
                <a:cubicBezTo>
                  <a:pt x="310" y="78"/>
                  <a:pt x="310" y="78"/>
                  <a:pt x="310" y="78"/>
                </a:cubicBezTo>
                <a:cubicBezTo>
                  <a:pt x="310" y="78"/>
                  <a:pt x="310" y="78"/>
                  <a:pt x="310" y="78"/>
                </a:cubicBezTo>
                <a:close/>
                <a:moveTo>
                  <a:pt x="310" y="78"/>
                </a:moveTo>
                <a:cubicBezTo>
                  <a:pt x="310" y="78"/>
                  <a:pt x="309" y="79"/>
                  <a:pt x="308" y="79"/>
                </a:cubicBezTo>
                <a:cubicBezTo>
                  <a:pt x="308" y="78"/>
                  <a:pt x="308" y="79"/>
                  <a:pt x="307" y="78"/>
                </a:cubicBezTo>
                <a:cubicBezTo>
                  <a:pt x="307" y="79"/>
                  <a:pt x="306" y="78"/>
                  <a:pt x="306" y="78"/>
                </a:cubicBezTo>
                <a:cubicBezTo>
                  <a:pt x="305" y="78"/>
                  <a:pt x="306" y="78"/>
                  <a:pt x="305" y="78"/>
                </a:cubicBezTo>
                <a:cubicBezTo>
                  <a:pt x="306" y="77"/>
                  <a:pt x="306" y="77"/>
                  <a:pt x="306" y="77"/>
                </a:cubicBezTo>
                <a:cubicBezTo>
                  <a:pt x="307" y="78"/>
                  <a:pt x="308" y="78"/>
                  <a:pt x="310" y="78"/>
                </a:cubicBezTo>
                <a:close/>
                <a:moveTo>
                  <a:pt x="304" y="76"/>
                </a:move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lose/>
                <a:moveTo>
                  <a:pt x="303" y="76"/>
                </a:moveTo>
                <a:cubicBezTo>
                  <a:pt x="303" y="77"/>
                  <a:pt x="302" y="76"/>
                  <a:pt x="302" y="77"/>
                </a:cubicBezTo>
                <a:cubicBezTo>
                  <a:pt x="302" y="78"/>
                  <a:pt x="303" y="77"/>
                  <a:pt x="303" y="78"/>
                </a:cubicBezTo>
                <a:cubicBezTo>
                  <a:pt x="301" y="78"/>
                  <a:pt x="301" y="77"/>
                  <a:pt x="300" y="76"/>
                </a:cubicBezTo>
                <a:cubicBezTo>
                  <a:pt x="301" y="75"/>
                  <a:pt x="301" y="76"/>
                  <a:pt x="302" y="76"/>
                </a:cubicBezTo>
                <a:cubicBezTo>
                  <a:pt x="302" y="76"/>
                  <a:pt x="303" y="76"/>
                  <a:pt x="303" y="76"/>
                </a:cubicBezTo>
                <a:close/>
                <a:moveTo>
                  <a:pt x="299" y="73"/>
                </a:moveTo>
                <a:cubicBezTo>
                  <a:pt x="299" y="73"/>
                  <a:pt x="299" y="73"/>
                  <a:pt x="300" y="74"/>
                </a:cubicBezTo>
                <a:cubicBezTo>
                  <a:pt x="299" y="74"/>
                  <a:pt x="299" y="73"/>
                  <a:pt x="299" y="73"/>
                </a:cubicBezTo>
                <a:close/>
                <a:moveTo>
                  <a:pt x="283" y="42"/>
                </a:moveTo>
                <a:cubicBezTo>
                  <a:pt x="283" y="43"/>
                  <a:pt x="283" y="43"/>
                  <a:pt x="282" y="43"/>
                </a:cubicBezTo>
                <a:cubicBezTo>
                  <a:pt x="281" y="43"/>
                  <a:pt x="281" y="43"/>
                  <a:pt x="280" y="43"/>
                </a:cubicBezTo>
                <a:cubicBezTo>
                  <a:pt x="280" y="43"/>
                  <a:pt x="280" y="43"/>
                  <a:pt x="280" y="42"/>
                </a:cubicBezTo>
                <a:cubicBezTo>
                  <a:pt x="281" y="42"/>
                  <a:pt x="282" y="42"/>
                  <a:pt x="283" y="42"/>
                </a:cubicBezTo>
                <a:close/>
                <a:moveTo>
                  <a:pt x="299" y="73"/>
                </a:moveTo>
                <a:cubicBezTo>
                  <a:pt x="299" y="74"/>
                  <a:pt x="298" y="74"/>
                  <a:pt x="298" y="74"/>
                </a:cubicBezTo>
                <a:cubicBezTo>
                  <a:pt x="298" y="73"/>
                  <a:pt x="297" y="74"/>
                  <a:pt x="297" y="74"/>
                </a:cubicBezTo>
                <a:cubicBezTo>
                  <a:pt x="298" y="73"/>
                  <a:pt x="298" y="73"/>
                  <a:pt x="299" y="73"/>
                </a:cubicBezTo>
                <a:close/>
                <a:moveTo>
                  <a:pt x="301" y="78"/>
                </a:moveTo>
                <a:cubicBezTo>
                  <a:pt x="302" y="79"/>
                  <a:pt x="300" y="78"/>
                  <a:pt x="301" y="78"/>
                </a:cubicBezTo>
                <a:close/>
                <a:moveTo>
                  <a:pt x="300" y="77"/>
                </a:moveTo>
                <a:cubicBezTo>
                  <a:pt x="300" y="77"/>
                  <a:pt x="300" y="78"/>
                  <a:pt x="300" y="77"/>
                </a:cubicBezTo>
                <a:cubicBezTo>
                  <a:pt x="300" y="77"/>
                  <a:pt x="300" y="77"/>
                  <a:pt x="300" y="77"/>
                </a:cubicBezTo>
                <a:close/>
                <a:moveTo>
                  <a:pt x="300" y="78"/>
                </a:moveTo>
                <a:cubicBezTo>
                  <a:pt x="300" y="78"/>
                  <a:pt x="300" y="78"/>
                  <a:pt x="300" y="78"/>
                </a:cubicBezTo>
                <a:close/>
                <a:moveTo>
                  <a:pt x="298" y="76"/>
                </a:moveTo>
                <a:cubicBezTo>
                  <a:pt x="298" y="76"/>
                  <a:pt x="298" y="76"/>
                  <a:pt x="298" y="76"/>
                </a:cubicBezTo>
                <a:cubicBezTo>
                  <a:pt x="298" y="77"/>
                  <a:pt x="297" y="76"/>
                  <a:pt x="298" y="76"/>
                </a:cubicBezTo>
                <a:close/>
                <a:moveTo>
                  <a:pt x="250" y="79"/>
                </a:moveTo>
                <a:cubicBezTo>
                  <a:pt x="251" y="79"/>
                  <a:pt x="251" y="79"/>
                  <a:pt x="251" y="78"/>
                </a:cubicBezTo>
                <a:cubicBezTo>
                  <a:pt x="252" y="79"/>
                  <a:pt x="253" y="79"/>
                  <a:pt x="255" y="78"/>
                </a:cubicBezTo>
                <a:cubicBezTo>
                  <a:pt x="255" y="76"/>
                  <a:pt x="259" y="75"/>
                  <a:pt x="261" y="75"/>
                </a:cubicBezTo>
                <a:cubicBezTo>
                  <a:pt x="261" y="76"/>
                  <a:pt x="261" y="77"/>
                  <a:pt x="262" y="76"/>
                </a:cubicBezTo>
                <a:cubicBezTo>
                  <a:pt x="263" y="76"/>
                  <a:pt x="262" y="76"/>
                  <a:pt x="262" y="75"/>
                </a:cubicBezTo>
                <a:cubicBezTo>
                  <a:pt x="263" y="75"/>
                  <a:pt x="263" y="75"/>
                  <a:pt x="264" y="76"/>
                </a:cubicBezTo>
                <a:cubicBezTo>
                  <a:pt x="264" y="76"/>
                  <a:pt x="264" y="75"/>
                  <a:pt x="265" y="75"/>
                </a:cubicBezTo>
                <a:cubicBezTo>
                  <a:pt x="265" y="76"/>
                  <a:pt x="267" y="76"/>
                  <a:pt x="267" y="75"/>
                </a:cubicBezTo>
                <a:cubicBezTo>
                  <a:pt x="274" y="74"/>
                  <a:pt x="281" y="74"/>
                  <a:pt x="288" y="74"/>
                </a:cubicBezTo>
                <a:cubicBezTo>
                  <a:pt x="289" y="75"/>
                  <a:pt x="291" y="74"/>
                  <a:pt x="292" y="73"/>
                </a:cubicBezTo>
                <a:cubicBezTo>
                  <a:pt x="293" y="74"/>
                  <a:pt x="295" y="73"/>
                  <a:pt x="296" y="74"/>
                </a:cubicBezTo>
                <a:cubicBezTo>
                  <a:pt x="296" y="74"/>
                  <a:pt x="296" y="74"/>
                  <a:pt x="296" y="74"/>
                </a:cubicBezTo>
                <a:cubicBezTo>
                  <a:pt x="296" y="74"/>
                  <a:pt x="296" y="74"/>
                  <a:pt x="295" y="74"/>
                </a:cubicBezTo>
                <a:cubicBezTo>
                  <a:pt x="295" y="75"/>
                  <a:pt x="296" y="75"/>
                  <a:pt x="296" y="75"/>
                </a:cubicBezTo>
                <a:cubicBezTo>
                  <a:pt x="295" y="77"/>
                  <a:pt x="293" y="76"/>
                  <a:pt x="292" y="77"/>
                </a:cubicBezTo>
                <a:cubicBezTo>
                  <a:pt x="291" y="77"/>
                  <a:pt x="292" y="77"/>
                  <a:pt x="293" y="77"/>
                </a:cubicBezTo>
                <a:cubicBezTo>
                  <a:pt x="294" y="76"/>
                  <a:pt x="295" y="78"/>
                  <a:pt x="296" y="77"/>
                </a:cubicBezTo>
                <a:cubicBezTo>
                  <a:pt x="297" y="77"/>
                  <a:pt x="298" y="76"/>
                  <a:pt x="299" y="77"/>
                </a:cubicBezTo>
                <a:cubicBezTo>
                  <a:pt x="298" y="77"/>
                  <a:pt x="297" y="78"/>
                  <a:pt x="296" y="78"/>
                </a:cubicBezTo>
                <a:cubicBezTo>
                  <a:pt x="297" y="78"/>
                  <a:pt x="298" y="78"/>
                  <a:pt x="299" y="78"/>
                </a:cubicBezTo>
                <a:cubicBezTo>
                  <a:pt x="298" y="79"/>
                  <a:pt x="298" y="80"/>
                  <a:pt x="297" y="80"/>
                </a:cubicBezTo>
                <a:cubicBezTo>
                  <a:pt x="296" y="79"/>
                  <a:pt x="295" y="79"/>
                  <a:pt x="294" y="80"/>
                </a:cubicBezTo>
                <a:cubicBezTo>
                  <a:pt x="294" y="79"/>
                  <a:pt x="294" y="79"/>
                  <a:pt x="294" y="79"/>
                </a:cubicBezTo>
                <a:cubicBezTo>
                  <a:pt x="293" y="79"/>
                  <a:pt x="293" y="79"/>
                  <a:pt x="293" y="80"/>
                </a:cubicBezTo>
                <a:cubicBezTo>
                  <a:pt x="292" y="80"/>
                  <a:pt x="292" y="79"/>
                  <a:pt x="292" y="79"/>
                </a:cubicBezTo>
                <a:cubicBezTo>
                  <a:pt x="291" y="79"/>
                  <a:pt x="291" y="79"/>
                  <a:pt x="291" y="79"/>
                </a:cubicBezTo>
                <a:cubicBezTo>
                  <a:pt x="291" y="80"/>
                  <a:pt x="291" y="79"/>
                  <a:pt x="291" y="79"/>
                </a:cubicBezTo>
                <a:cubicBezTo>
                  <a:pt x="290" y="79"/>
                  <a:pt x="290" y="79"/>
                  <a:pt x="289" y="79"/>
                </a:cubicBezTo>
                <a:cubicBezTo>
                  <a:pt x="289" y="79"/>
                  <a:pt x="289" y="79"/>
                  <a:pt x="289" y="80"/>
                </a:cubicBezTo>
                <a:cubicBezTo>
                  <a:pt x="289" y="80"/>
                  <a:pt x="288" y="80"/>
                  <a:pt x="288" y="80"/>
                </a:cubicBezTo>
                <a:cubicBezTo>
                  <a:pt x="288" y="79"/>
                  <a:pt x="287" y="80"/>
                  <a:pt x="286" y="80"/>
                </a:cubicBezTo>
                <a:cubicBezTo>
                  <a:pt x="286" y="79"/>
                  <a:pt x="286" y="79"/>
                  <a:pt x="285" y="79"/>
                </a:cubicBezTo>
                <a:cubicBezTo>
                  <a:pt x="285" y="80"/>
                  <a:pt x="286" y="80"/>
                  <a:pt x="285" y="80"/>
                </a:cubicBezTo>
                <a:cubicBezTo>
                  <a:pt x="284" y="80"/>
                  <a:pt x="283" y="79"/>
                  <a:pt x="282" y="79"/>
                </a:cubicBezTo>
                <a:cubicBezTo>
                  <a:pt x="281" y="80"/>
                  <a:pt x="282" y="80"/>
                  <a:pt x="282" y="81"/>
                </a:cubicBezTo>
                <a:cubicBezTo>
                  <a:pt x="280" y="81"/>
                  <a:pt x="280" y="80"/>
                  <a:pt x="279" y="81"/>
                </a:cubicBezTo>
                <a:cubicBezTo>
                  <a:pt x="278" y="81"/>
                  <a:pt x="278" y="80"/>
                  <a:pt x="278" y="80"/>
                </a:cubicBezTo>
                <a:cubicBezTo>
                  <a:pt x="277" y="80"/>
                  <a:pt x="278" y="81"/>
                  <a:pt x="277" y="81"/>
                </a:cubicBezTo>
                <a:cubicBezTo>
                  <a:pt x="276" y="80"/>
                  <a:pt x="274" y="82"/>
                  <a:pt x="273" y="81"/>
                </a:cubicBezTo>
                <a:cubicBezTo>
                  <a:pt x="271" y="81"/>
                  <a:pt x="268" y="81"/>
                  <a:pt x="266" y="82"/>
                </a:cubicBezTo>
                <a:cubicBezTo>
                  <a:pt x="266" y="82"/>
                  <a:pt x="265" y="82"/>
                  <a:pt x="265" y="81"/>
                </a:cubicBezTo>
                <a:cubicBezTo>
                  <a:pt x="264" y="83"/>
                  <a:pt x="262" y="81"/>
                  <a:pt x="261" y="81"/>
                </a:cubicBezTo>
                <a:cubicBezTo>
                  <a:pt x="260" y="81"/>
                  <a:pt x="260" y="81"/>
                  <a:pt x="260" y="80"/>
                </a:cubicBezTo>
                <a:cubicBezTo>
                  <a:pt x="260" y="80"/>
                  <a:pt x="259" y="81"/>
                  <a:pt x="259" y="81"/>
                </a:cubicBezTo>
                <a:cubicBezTo>
                  <a:pt x="259" y="81"/>
                  <a:pt x="260" y="81"/>
                  <a:pt x="260" y="82"/>
                </a:cubicBezTo>
                <a:cubicBezTo>
                  <a:pt x="259" y="82"/>
                  <a:pt x="259" y="83"/>
                  <a:pt x="259" y="83"/>
                </a:cubicBezTo>
                <a:cubicBezTo>
                  <a:pt x="259" y="84"/>
                  <a:pt x="259" y="84"/>
                  <a:pt x="258" y="84"/>
                </a:cubicBezTo>
                <a:cubicBezTo>
                  <a:pt x="257" y="84"/>
                  <a:pt x="256" y="85"/>
                  <a:pt x="255" y="84"/>
                </a:cubicBezTo>
                <a:cubicBezTo>
                  <a:pt x="256" y="83"/>
                  <a:pt x="258" y="83"/>
                  <a:pt x="258" y="83"/>
                </a:cubicBezTo>
                <a:cubicBezTo>
                  <a:pt x="257" y="82"/>
                  <a:pt x="257" y="82"/>
                  <a:pt x="256" y="81"/>
                </a:cubicBezTo>
                <a:cubicBezTo>
                  <a:pt x="256" y="82"/>
                  <a:pt x="256" y="82"/>
                  <a:pt x="256" y="82"/>
                </a:cubicBezTo>
                <a:cubicBezTo>
                  <a:pt x="255" y="82"/>
                  <a:pt x="255" y="82"/>
                  <a:pt x="254" y="81"/>
                </a:cubicBezTo>
                <a:cubicBezTo>
                  <a:pt x="254" y="82"/>
                  <a:pt x="254" y="82"/>
                  <a:pt x="253" y="82"/>
                </a:cubicBezTo>
                <a:cubicBezTo>
                  <a:pt x="253" y="82"/>
                  <a:pt x="252" y="82"/>
                  <a:pt x="252" y="82"/>
                </a:cubicBezTo>
                <a:cubicBezTo>
                  <a:pt x="251" y="83"/>
                  <a:pt x="249" y="81"/>
                  <a:pt x="248" y="82"/>
                </a:cubicBezTo>
                <a:cubicBezTo>
                  <a:pt x="247" y="81"/>
                  <a:pt x="249" y="80"/>
                  <a:pt x="250" y="80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50" y="81"/>
                  <a:pt x="250" y="81"/>
                  <a:pt x="250" y="81"/>
                </a:cubicBezTo>
                <a:cubicBezTo>
                  <a:pt x="251" y="80"/>
                  <a:pt x="250" y="80"/>
                  <a:pt x="250" y="79"/>
                </a:cubicBezTo>
                <a:close/>
                <a:moveTo>
                  <a:pt x="299" y="78"/>
                </a:moveTo>
                <a:cubicBezTo>
                  <a:pt x="299" y="78"/>
                  <a:pt x="299" y="79"/>
                  <a:pt x="299" y="78"/>
                </a:cubicBezTo>
                <a:close/>
                <a:moveTo>
                  <a:pt x="280" y="41"/>
                </a:moveTo>
                <a:cubicBezTo>
                  <a:pt x="280" y="42"/>
                  <a:pt x="280" y="42"/>
                  <a:pt x="280" y="42"/>
                </a:cubicBezTo>
                <a:cubicBezTo>
                  <a:pt x="280" y="42"/>
                  <a:pt x="280" y="42"/>
                  <a:pt x="279" y="42"/>
                </a:cubicBezTo>
                <a:cubicBezTo>
                  <a:pt x="279" y="42"/>
                  <a:pt x="279" y="42"/>
                  <a:pt x="279" y="42"/>
                </a:cubicBezTo>
                <a:cubicBezTo>
                  <a:pt x="279" y="42"/>
                  <a:pt x="280" y="42"/>
                  <a:pt x="280" y="41"/>
                </a:cubicBezTo>
                <a:close/>
                <a:moveTo>
                  <a:pt x="288" y="61"/>
                </a:moveTo>
                <a:cubicBezTo>
                  <a:pt x="288" y="62"/>
                  <a:pt x="288" y="62"/>
                  <a:pt x="288" y="63"/>
                </a:cubicBezTo>
                <a:cubicBezTo>
                  <a:pt x="288" y="63"/>
                  <a:pt x="288" y="62"/>
                  <a:pt x="287" y="62"/>
                </a:cubicBezTo>
                <a:cubicBezTo>
                  <a:pt x="287" y="62"/>
                  <a:pt x="288" y="62"/>
                  <a:pt x="287" y="62"/>
                </a:cubicBezTo>
                <a:cubicBezTo>
                  <a:pt x="287" y="62"/>
                  <a:pt x="288" y="62"/>
                  <a:pt x="288" y="61"/>
                </a:cubicBezTo>
                <a:close/>
                <a:moveTo>
                  <a:pt x="282" y="63"/>
                </a:moveTo>
                <a:cubicBezTo>
                  <a:pt x="282" y="63"/>
                  <a:pt x="282" y="63"/>
                  <a:pt x="282" y="62"/>
                </a:cubicBezTo>
                <a:cubicBezTo>
                  <a:pt x="282" y="62"/>
                  <a:pt x="282" y="62"/>
                  <a:pt x="282" y="63"/>
                </a:cubicBezTo>
                <a:close/>
                <a:moveTo>
                  <a:pt x="299" y="102"/>
                </a:moveTo>
                <a:cubicBezTo>
                  <a:pt x="299" y="102"/>
                  <a:pt x="299" y="102"/>
                  <a:pt x="299" y="102"/>
                </a:cubicBezTo>
                <a:close/>
                <a:moveTo>
                  <a:pt x="277" y="63"/>
                </a:moveTo>
                <a:cubicBezTo>
                  <a:pt x="277" y="63"/>
                  <a:pt x="276" y="63"/>
                  <a:pt x="277" y="63"/>
                </a:cubicBezTo>
                <a:close/>
                <a:moveTo>
                  <a:pt x="283" y="80"/>
                </a:moveTo>
                <a:cubicBezTo>
                  <a:pt x="283" y="80"/>
                  <a:pt x="282" y="80"/>
                  <a:pt x="282" y="80"/>
                </a:cubicBezTo>
                <a:cubicBezTo>
                  <a:pt x="282" y="79"/>
                  <a:pt x="283" y="80"/>
                  <a:pt x="283" y="80"/>
                </a:cubicBezTo>
                <a:close/>
                <a:moveTo>
                  <a:pt x="276" y="69"/>
                </a:moveTo>
                <a:cubicBezTo>
                  <a:pt x="276" y="69"/>
                  <a:pt x="276" y="69"/>
                  <a:pt x="276" y="70"/>
                </a:cubicBezTo>
                <a:cubicBezTo>
                  <a:pt x="275" y="70"/>
                  <a:pt x="275" y="69"/>
                  <a:pt x="274" y="70"/>
                </a:cubicBezTo>
                <a:cubicBezTo>
                  <a:pt x="274" y="69"/>
                  <a:pt x="275" y="69"/>
                  <a:pt x="276" y="69"/>
                </a:cubicBezTo>
                <a:close/>
                <a:moveTo>
                  <a:pt x="273" y="70"/>
                </a:moveTo>
                <a:cubicBezTo>
                  <a:pt x="273" y="70"/>
                  <a:pt x="272" y="70"/>
                  <a:pt x="272" y="70"/>
                </a:cubicBezTo>
                <a:cubicBezTo>
                  <a:pt x="271" y="70"/>
                  <a:pt x="271" y="71"/>
                  <a:pt x="271" y="71"/>
                </a:cubicBezTo>
                <a:cubicBezTo>
                  <a:pt x="271" y="72"/>
                  <a:pt x="270" y="70"/>
                  <a:pt x="270" y="70"/>
                </a:cubicBezTo>
                <a:cubicBezTo>
                  <a:pt x="270" y="70"/>
                  <a:pt x="270" y="69"/>
                  <a:pt x="270" y="69"/>
                </a:cubicBezTo>
                <a:cubicBezTo>
                  <a:pt x="270" y="69"/>
                  <a:pt x="271" y="70"/>
                  <a:pt x="272" y="69"/>
                </a:cubicBezTo>
                <a:cubicBezTo>
                  <a:pt x="272" y="70"/>
                  <a:pt x="273" y="69"/>
                  <a:pt x="273" y="70"/>
                </a:cubicBezTo>
                <a:close/>
                <a:moveTo>
                  <a:pt x="273" y="71"/>
                </a:moveTo>
                <a:cubicBezTo>
                  <a:pt x="273" y="71"/>
                  <a:pt x="272" y="71"/>
                  <a:pt x="272" y="71"/>
                </a:cubicBezTo>
                <a:cubicBezTo>
                  <a:pt x="272" y="71"/>
                  <a:pt x="272" y="71"/>
                  <a:pt x="273" y="71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8" y="71"/>
                  <a:pt x="268" y="71"/>
                </a:cubicBezTo>
                <a:cubicBezTo>
                  <a:pt x="268" y="70"/>
                  <a:pt x="268" y="70"/>
                  <a:pt x="268" y="70"/>
                </a:cubicBezTo>
                <a:cubicBezTo>
                  <a:pt x="269" y="70"/>
                  <a:pt x="269" y="71"/>
                  <a:pt x="269" y="71"/>
                </a:cubicBezTo>
                <a:close/>
                <a:moveTo>
                  <a:pt x="268" y="71"/>
                </a:moveTo>
                <a:cubicBezTo>
                  <a:pt x="266" y="72"/>
                  <a:pt x="265" y="72"/>
                  <a:pt x="264" y="71"/>
                </a:cubicBezTo>
                <a:cubicBezTo>
                  <a:pt x="265" y="71"/>
                  <a:pt x="267" y="70"/>
                  <a:pt x="268" y="71"/>
                </a:cubicBezTo>
                <a:close/>
                <a:moveTo>
                  <a:pt x="259" y="69"/>
                </a:moveTo>
                <a:cubicBezTo>
                  <a:pt x="258" y="69"/>
                  <a:pt x="259" y="68"/>
                  <a:pt x="259" y="68"/>
                </a:cubicBezTo>
                <a:cubicBezTo>
                  <a:pt x="259" y="68"/>
                  <a:pt x="259" y="69"/>
                  <a:pt x="259" y="69"/>
                </a:cubicBezTo>
                <a:close/>
                <a:moveTo>
                  <a:pt x="262" y="75"/>
                </a:moveTo>
                <a:cubicBezTo>
                  <a:pt x="262" y="76"/>
                  <a:pt x="262" y="75"/>
                  <a:pt x="261" y="76"/>
                </a:cubicBezTo>
                <a:cubicBezTo>
                  <a:pt x="261" y="75"/>
                  <a:pt x="262" y="75"/>
                  <a:pt x="262" y="75"/>
                </a:cubicBezTo>
                <a:close/>
                <a:moveTo>
                  <a:pt x="265" y="84"/>
                </a:moveTo>
                <a:cubicBezTo>
                  <a:pt x="265" y="84"/>
                  <a:pt x="264" y="84"/>
                  <a:pt x="263" y="85"/>
                </a:cubicBezTo>
                <a:cubicBezTo>
                  <a:pt x="263" y="84"/>
                  <a:pt x="262" y="84"/>
                  <a:pt x="262" y="84"/>
                </a:cubicBezTo>
                <a:cubicBezTo>
                  <a:pt x="262" y="82"/>
                  <a:pt x="264" y="82"/>
                  <a:pt x="265" y="83"/>
                </a:cubicBezTo>
                <a:cubicBezTo>
                  <a:pt x="265" y="83"/>
                  <a:pt x="265" y="84"/>
                  <a:pt x="265" y="84"/>
                </a:cubicBezTo>
                <a:close/>
                <a:moveTo>
                  <a:pt x="241" y="67"/>
                </a:move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lose/>
                <a:moveTo>
                  <a:pt x="240" y="67"/>
                </a:move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lose/>
                <a:moveTo>
                  <a:pt x="235" y="65"/>
                </a:moveTo>
                <a:cubicBezTo>
                  <a:pt x="236" y="65"/>
                  <a:pt x="234" y="66"/>
                  <a:pt x="234" y="65"/>
                </a:cubicBezTo>
                <a:cubicBezTo>
                  <a:pt x="235" y="65"/>
                  <a:pt x="235" y="65"/>
                  <a:pt x="235" y="65"/>
                </a:cubicBezTo>
                <a:cubicBezTo>
                  <a:pt x="235" y="65"/>
                  <a:pt x="235" y="65"/>
                  <a:pt x="235" y="65"/>
                </a:cubicBezTo>
                <a:close/>
                <a:moveTo>
                  <a:pt x="232" y="65"/>
                </a:moveTo>
                <a:cubicBezTo>
                  <a:pt x="233" y="65"/>
                  <a:pt x="232" y="65"/>
                  <a:pt x="233" y="65"/>
                </a:cubicBezTo>
                <a:cubicBezTo>
                  <a:pt x="232" y="65"/>
                  <a:pt x="232" y="66"/>
                  <a:pt x="232" y="65"/>
                </a:cubicBezTo>
                <a:cubicBezTo>
                  <a:pt x="232" y="65"/>
                  <a:pt x="232" y="65"/>
                  <a:pt x="232" y="65"/>
                </a:cubicBezTo>
                <a:close/>
                <a:moveTo>
                  <a:pt x="237" y="84"/>
                </a:moveTo>
                <a:cubicBezTo>
                  <a:pt x="236" y="85"/>
                  <a:pt x="236" y="84"/>
                  <a:pt x="236" y="84"/>
                </a:cubicBezTo>
                <a:cubicBezTo>
                  <a:pt x="236" y="84"/>
                  <a:pt x="236" y="84"/>
                  <a:pt x="237" y="84"/>
                </a:cubicBezTo>
                <a:close/>
                <a:moveTo>
                  <a:pt x="222" y="65"/>
                </a:moveTo>
                <a:cubicBezTo>
                  <a:pt x="222" y="64"/>
                  <a:pt x="221" y="65"/>
                  <a:pt x="222" y="65"/>
                </a:cubicBezTo>
                <a:close/>
                <a:moveTo>
                  <a:pt x="222" y="65"/>
                </a:moveTo>
                <a:cubicBezTo>
                  <a:pt x="223" y="65"/>
                  <a:pt x="222" y="66"/>
                  <a:pt x="222" y="65"/>
                </a:cubicBezTo>
                <a:close/>
                <a:moveTo>
                  <a:pt x="218" y="66"/>
                </a:moveTo>
                <a:cubicBezTo>
                  <a:pt x="218" y="66"/>
                  <a:pt x="217" y="66"/>
                  <a:pt x="218" y="66"/>
                </a:cubicBezTo>
                <a:close/>
                <a:moveTo>
                  <a:pt x="225" y="84"/>
                </a:moveTo>
                <a:cubicBezTo>
                  <a:pt x="225" y="84"/>
                  <a:pt x="225" y="85"/>
                  <a:pt x="224" y="85"/>
                </a:cubicBezTo>
                <a:cubicBezTo>
                  <a:pt x="224" y="84"/>
                  <a:pt x="225" y="84"/>
                  <a:pt x="225" y="84"/>
                </a:cubicBezTo>
                <a:close/>
                <a:moveTo>
                  <a:pt x="216" y="85"/>
                </a:moveTo>
                <a:cubicBezTo>
                  <a:pt x="216" y="86"/>
                  <a:pt x="216" y="86"/>
                  <a:pt x="216" y="86"/>
                </a:cubicBezTo>
                <a:cubicBezTo>
                  <a:pt x="216" y="86"/>
                  <a:pt x="216" y="86"/>
                  <a:pt x="215" y="86"/>
                </a:cubicBezTo>
                <a:cubicBezTo>
                  <a:pt x="215" y="86"/>
                  <a:pt x="215" y="86"/>
                  <a:pt x="216" y="85"/>
                </a:cubicBezTo>
                <a:close/>
                <a:moveTo>
                  <a:pt x="219" y="104"/>
                </a:moveTo>
                <a:cubicBezTo>
                  <a:pt x="219" y="104"/>
                  <a:pt x="220" y="104"/>
                  <a:pt x="220" y="104"/>
                </a:cubicBezTo>
                <a:cubicBezTo>
                  <a:pt x="219" y="105"/>
                  <a:pt x="218" y="104"/>
                  <a:pt x="217" y="105"/>
                </a:cubicBezTo>
                <a:cubicBezTo>
                  <a:pt x="217" y="104"/>
                  <a:pt x="215" y="105"/>
                  <a:pt x="215" y="105"/>
                </a:cubicBezTo>
                <a:cubicBezTo>
                  <a:pt x="214" y="105"/>
                  <a:pt x="213" y="106"/>
                  <a:pt x="213" y="105"/>
                </a:cubicBezTo>
                <a:cubicBezTo>
                  <a:pt x="212" y="105"/>
                  <a:pt x="213" y="106"/>
                  <a:pt x="212" y="106"/>
                </a:cubicBezTo>
                <a:cubicBezTo>
                  <a:pt x="212" y="106"/>
                  <a:pt x="211" y="106"/>
                  <a:pt x="210" y="105"/>
                </a:cubicBezTo>
                <a:cubicBezTo>
                  <a:pt x="208" y="106"/>
                  <a:pt x="207" y="106"/>
                  <a:pt x="206" y="105"/>
                </a:cubicBezTo>
                <a:cubicBezTo>
                  <a:pt x="205" y="107"/>
                  <a:pt x="204" y="105"/>
                  <a:pt x="203" y="106"/>
                </a:cubicBezTo>
                <a:cubicBezTo>
                  <a:pt x="203" y="106"/>
                  <a:pt x="202" y="106"/>
                  <a:pt x="202" y="105"/>
                </a:cubicBezTo>
                <a:cubicBezTo>
                  <a:pt x="200" y="106"/>
                  <a:pt x="200" y="108"/>
                  <a:pt x="199" y="107"/>
                </a:cubicBezTo>
                <a:cubicBezTo>
                  <a:pt x="199" y="107"/>
                  <a:pt x="199" y="107"/>
                  <a:pt x="200" y="107"/>
                </a:cubicBezTo>
                <a:cubicBezTo>
                  <a:pt x="199" y="104"/>
                  <a:pt x="195" y="106"/>
                  <a:pt x="193" y="106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2" y="106"/>
                  <a:pt x="190" y="105"/>
                  <a:pt x="189" y="107"/>
                </a:cubicBezTo>
                <a:cubicBezTo>
                  <a:pt x="189" y="106"/>
                  <a:pt x="188" y="106"/>
                  <a:pt x="188" y="106"/>
                </a:cubicBezTo>
                <a:cubicBezTo>
                  <a:pt x="189" y="105"/>
                  <a:pt x="191" y="106"/>
                  <a:pt x="193" y="105"/>
                </a:cubicBezTo>
                <a:cubicBezTo>
                  <a:pt x="193" y="105"/>
                  <a:pt x="193" y="106"/>
                  <a:pt x="194" y="105"/>
                </a:cubicBezTo>
                <a:cubicBezTo>
                  <a:pt x="197" y="105"/>
                  <a:pt x="199" y="105"/>
                  <a:pt x="202" y="105"/>
                </a:cubicBezTo>
                <a:cubicBezTo>
                  <a:pt x="203" y="104"/>
                  <a:pt x="204" y="105"/>
                  <a:pt x="205" y="105"/>
                </a:cubicBezTo>
                <a:cubicBezTo>
                  <a:pt x="206" y="105"/>
                  <a:pt x="205" y="105"/>
                  <a:pt x="206" y="105"/>
                </a:cubicBezTo>
                <a:cubicBezTo>
                  <a:pt x="209" y="105"/>
                  <a:pt x="212" y="104"/>
                  <a:pt x="215" y="105"/>
                </a:cubicBezTo>
                <a:cubicBezTo>
                  <a:pt x="216" y="104"/>
                  <a:pt x="218" y="105"/>
                  <a:pt x="219" y="104"/>
                </a:cubicBezTo>
                <a:close/>
                <a:moveTo>
                  <a:pt x="213" y="107"/>
                </a:moveTo>
                <a:cubicBezTo>
                  <a:pt x="213" y="107"/>
                  <a:pt x="212" y="107"/>
                  <a:pt x="213" y="108"/>
                </a:cubicBezTo>
                <a:cubicBezTo>
                  <a:pt x="213" y="108"/>
                  <a:pt x="212" y="108"/>
                  <a:pt x="212" y="108"/>
                </a:cubicBezTo>
                <a:cubicBezTo>
                  <a:pt x="212" y="108"/>
                  <a:pt x="212" y="107"/>
                  <a:pt x="212" y="107"/>
                </a:cubicBezTo>
                <a:cubicBezTo>
                  <a:pt x="212" y="107"/>
                  <a:pt x="212" y="107"/>
                  <a:pt x="213" y="107"/>
                </a:cubicBezTo>
                <a:close/>
                <a:moveTo>
                  <a:pt x="201" y="86"/>
                </a:moveTo>
                <a:cubicBezTo>
                  <a:pt x="201" y="86"/>
                  <a:pt x="200" y="86"/>
                  <a:pt x="201" y="86"/>
                </a:cubicBezTo>
                <a:close/>
                <a:moveTo>
                  <a:pt x="205" y="103"/>
                </a:moveTo>
                <a:cubicBezTo>
                  <a:pt x="205" y="104"/>
                  <a:pt x="204" y="103"/>
                  <a:pt x="205" y="103"/>
                </a:cubicBezTo>
                <a:close/>
                <a:moveTo>
                  <a:pt x="205" y="106"/>
                </a:moveTo>
                <a:cubicBezTo>
                  <a:pt x="205" y="106"/>
                  <a:pt x="205" y="106"/>
                  <a:pt x="205" y="106"/>
                </a:cubicBezTo>
                <a:close/>
                <a:moveTo>
                  <a:pt x="191" y="86"/>
                </a:moveTo>
                <a:cubicBezTo>
                  <a:pt x="192" y="87"/>
                  <a:pt x="192" y="87"/>
                  <a:pt x="192" y="87"/>
                </a:cubicBezTo>
                <a:cubicBezTo>
                  <a:pt x="191" y="87"/>
                  <a:pt x="191" y="87"/>
                  <a:pt x="191" y="87"/>
                </a:cubicBezTo>
                <a:cubicBezTo>
                  <a:pt x="191" y="87"/>
                  <a:pt x="191" y="87"/>
                  <a:pt x="191" y="86"/>
                </a:cubicBezTo>
                <a:close/>
                <a:moveTo>
                  <a:pt x="200" y="103"/>
                </a:moveTo>
                <a:cubicBezTo>
                  <a:pt x="200" y="104"/>
                  <a:pt x="199" y="103"/>
                  <a:pt x="199" y="103"/>
                </a:cubicBezTo>
                <a:cubicBezTo>
                  <a:pt x="199" y="103"/>
                  <a:pt x="200" y="103"/>
                  <a:pt x="200" y="103"/>
                </a:cubicBezTo>
                <a:close/>
                <a:moveTo>
                  <a:pt x="202" y="107"/>
                </a:moveTo>
                <a:cubicBezTo>
                  <a:pt x="203" y="107"/>
                  <a:pt x="201" y="108"/>
                  <a:pt x="202" y="107"/>
                </a:cubicBezTo>
                <a:close/>
                <a:moveTo>
                  <a:pt x="198" y="103"/>
                </a:moveTo>
                <a:cubicBezTo>
                  <a:pt x="198" y="103"/>
                  <a:pt x="197" y="104"/>
                  <a:pt x="197" y="103"/>
                </a:cubicBezTo>
                <a:cubicBezTo>
                  <a:pt x="198" y="103"/>
                  <a:pt x="198" y="103"/>
                  <a:pt x="198" y="103"/>
                </a:cubicBezTo>
                <a:cubicBezTo>
                  <a:pt x="198" y="103"/>
                  <a:pt x="198" y="103"/>
                  <a:pt x="198" y="103"/>
                </a:cubicBezTo>
                <a:close/>
                <a:moveTo>
                  <a:pt x="197" y="103"/>
                </a:moveTo>
                <a:cubicBezTo>
                  <a:pt x="197" y="103"/>
                  <a:pt x="196" y="104"/>
                  <a:pt x="197" y="103"/>
                </a:cubicBezTo>
                <a:close/>
                <a:moveTo>
                  <a:pt x="196" y="103"/>
                </a:moveTo>
                <a:cubicBezTo>
                  <a:pt x="197" y="103"/>
                  <a:pt x="196" y="103"/>
                  <a:pt x="196" y="103"/>
                </a:cubicBezTo>
                <a:cubicBezTo>
                  <a:pt x="195" y="103"/>
                  <a:pt x="196" y="103"/>
                  <a:pt x="196" y="103"/>
                </a:cubicBezTo>
                <a:close/>
                <a:moveTo>
                  <a:pt x="196" y="108"/>
                </a:moveTo>
                <a:cubicBezTo>
                  <a:pt x="196" y="108"/>
                  <a:pt x="195" y="107"/>
                  <a:pt x="196" y="107"/>
                </a:cubicBezTo>
                <a:cubicBezTo>
                  <a:pt x="196" y="107"/>
                  <a:pt x="196" y="107"/>
                  <a:pt x="196" y="108"/>
                </a:cubicBezTo>
                <a:close/>
                <a:moveTo>
                  <a:pt x="184" y="88"/>
                </a:moveTo>
                <a:cubicBezTo>
                  <a:pt x="185" y="88"/>
                  <a:pt x="184" y="88"/>
                  <a:pt x="184" y="88"/>
                </a:cubicBezTo>
                <a:close/>
                <a:moveTo>
                  <a:pt x="194" y="107"/>
                </a:moveTo>
                <a:cubicBezTo>
                  <a:pt x="195" y="108"/>
                  <a:pt x="194" y="108"/>
                  <a:pt x="194" y="107"/>
                </a:cubicBezTo>
                <a:cubicBezTo>
                  <a:pt x="194" y="107"/>
                  <a:pt x="194" y="107"/>
                  <a:pt x="194" y="107"/>
                </a:cubicBezTo>
                <a:close/>
                <a:moveTo>
                  <a:pt x="181" y="87"/>
                </a:moveTo>
                <a:cubicBezTo>
                  <a:pt x="179" y="87"/>
                  <a:pt x="177" y="88"/>
                  <a:pt x="176" y="87"/>
                </a:cubicBezTo>
                <a:cubicBezTo>
                  <a:pt x="176" y="87"/>
                  <a:pt x="177" y="87"/>
                  <a:pt x="177" y="87"/>
                </a:cubicBezTo>
                <a:cubicBezTo>
                  <a:pt x="177" y="87"/>
                  <a:pt x="177" y="87"/>
                  <a:pt x="178" y="87"/>
                </a:cubicBezTo>
                <a:cubicBezTo>
                  <a:pt x="178" y="87"/>
                  <a:pt x="178" y="87"/>
                  <a:pt x="178" y="86"/>
                </a:cubicBezTo>
                <a:cubicBezTo>
                  <a:pt x="179" y="87"/>
                  <a:pt x="180" y="87"/>
                  <a:pt x="181" y="87"/>
                </a:cubicBezTo>
                <a:close/>
                <a:moveTo>
                  <a:pt x="187" y="105"/>
                </a:moveTo>
                <a:cubicBezTo>
                  <a:pt x="187" y="106"/>
                  <a:pt x="185" y="106"/>
                  <a:pt x="185" y="106"/>
                </a:cubicBezTo>
                <a:cubicBezTo>
                  <a:pt x="185" y="105"/>
                  <a:pt x="184" y="107"/>
                  <a:pt x="184" y="106"/>
                </a:cubicBezTo>
                <a:cubicBezTo>
                  <a:pt x="184" y="105"/>
                  <a:pt x="185" y="106"/>
                  <a:pt x="185" y="105"/>
                </a:cubicBezTo>
                <a:cubicBezTo>
                  <a:pt x="186" y="106"/>
                  <a:pt x="186" y="105"/>
                  <a:pt x="187" y="105"/>
                </a:cubicBezTo>
                <a:close/>
                <a:moveTo>
                  <a:pt x="183" y="106"/>
                </a:moveTo>
                <a:cubicBezTo>
                  <a:pt x="184" y="106"/>
                  <a:pt x="183" y="106"/>
                  <a:pt x="183" y="106"/>
                </a:cubicBezTo>
                <a:close/>
                <a:moveTo>
                  <a:pt x="182" y="106"/>
                </a:moveTo>
                <a:cubicBezTo>
                  <a:pt x="181" y="106"/>
                  <a:pt x="182" y="105"/>
                  <a:pt x="182" y="106"/>
                </a:cubicBezTo>
                <a:cubicBezTo>
                  <a:pt x="183" y="105"/>
                  <a:pt x="182" y="106"/>
                  <a:pt x="182" y="106"/>
                </a:cubicBezTo>
                <a:close/>
                <a:moveTo>
                  <a:pt x="180" y="104"/>
                </a:moveTo>
                <a:cubicBezTo>
                  <a:pt x="181" y="104"/>
                  <a:pt x="180" y="104"/>
                  <a:pt x="180" y="104"/>
                </a:cubicBezTo>
                <a:cubicBezTo>
                  <a:pt x="180" y="104"/>
                  <a:pt x="180" y="104"/>
                  <a:pt x="180" y="104"/>
                </a:cubicBezTo>
                <a:close/>
                <a:moveTo>
                  <a:pt x="179" y="104"/>
                </a:moveTo>
                <a:cubicBezTo>
                  <a:pt x="180" y="104"/>
                  <a:pt x="180" y="104"/>
                  <a:pt x="179" y="104"/>
                </a:cubicBezTo>
                <a:cubicBezTo>
                  <a:pt x="179" y="104"/>
                  <a:pt x="179" y="104"/>
                  <a:pt x="179" y="104"/>
                </a:cubicBezTo>
                <a:close/>
                <a:moveTo>
                  <a:pt x="179" y="104"/>
                </a:moveTo>
                <a:cubicBezTo>
                  <a:pt x="179" y="104"/>
                  <a:pt x="178" y="104"/>
                  <a:pt x="178" y="104"/>
                </a:cubicBezTo>
                <a:cubicBezTo>
                  <a:pt x="178" y="104"/>
                  <a:pt x="178" y="104"/>
                  <a:pt x="179" y="104"/>
                </a:cubicBezTo>
                <a:close/>
                <a:moveTo>
                  <a:pt x="175" y="104"/>
                </a:moveTo>
                <a:cubicBezTo>
                  <a:pt x="175" y="104"/>
                  <a:pt x="175" y="104"/>
                  <a:pt x="174" y="105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174" y="104"/>
                  <a:pt x="175" y="104"/>
                  <a:pt x="175" y="104"/>
                </a:cubicBezTo>
                <a:close/>
                <a:moveTo>
                  <a:pt x="165" y="87"/>
                </a:moveTo>
                <a:cubicBezTo>
                  <a:pt x="165" y="87"/>
                  <a:pt x="165" y="87"/>
                  <a:pt x="166" y="87"/>
                </a:cubicBezTo>
                <a:cubicBezTo>
                  <a:pt x="165" y="87"/>
                  <a:pt x="165" y="87"/>
                  <a:pt x="165" y="87"/>
                </a:cubicBezTo>
                <a:close/>
                <a:moveTo>
                  <a:pt x="168" y="93"/>
                </a:moveTo>
                <a:cubicBezTo>
                  <a:pt x="168" y="94"/>
                  <a:pt x="168" y="94"/>
                  <a:pt x="168" y="94"/>
                </a:cubicBezTo>
                <a:cubicBezTo>
                  <a:pt x="167" y="94"/>
                  <a:pt x="167" y="94"/>
                  <a:pt x="166" y="94"/>
                </a:cubicBezTo>
                <a:cubicBezTo>
                  <a:pt x="166" y="93"/>
                  <a:pt x="167" y="93"/>
                  <a:pt x="168" y="93"/>
                </a:cubicBezTo>
                <a:close/>
                <a:moveTo>
                  <a:pt x="178" y="118"/>
                </a:moveTo>
                <a:cubicBezTo>
                  <a:pt x="178" y="118"/>
                  <a:pt x="178" y="118"/>
                  <a:pt x="178" y="119"/>
                </a:cubicBezTo>
                <a:cubicBezTo>
                  <a:pt x="178" y="119"/>
                  <a:pt x="178" y="119"/>
                  <a:pt x="178" y="119"/>
                </a:cubicBezTo>
                <a:cubicBezTo>
                  <a:pt x="178" y="119"/>
                  <a:pt x="178" y="118"/>
                  <a:pt x="178" y="118"/>
                </a:cubicBezTo>
                <a:cubicBezTo>
                  <a:pt x="178" y="118"/>
                  <a:pt x="178" y="118"/>
                  <a:pt x="178" y="118"/>
                </a:cubicBezTo>
                <a:close/>
                <a:moveTo>
                  <a:pt x="157" y="89"/>
                </a:moveTo>
                <a:cubicBezTo>
                  <a:pt x="157" y="89"/>
                  <a:pt x="156" y="89"/>
                  <a:pt x="156" y="88"/>
                </a:cubicBezTo>
                <a:cubicBezTo>
                  <a:pt x="156" y="88"/>
                  <a:pt x="156" y="88"/>
                  <a:pt x="157" y="88"/>
                </a:cubicBezTo>
                <a:cubicBezTo>
                  <a:pt x="157" y="88"/>
                  <a:pt x="157" y="88"/>
                  <a:pt x="157" y="89"/>
                </a:cubicBezTo>
                <a:close/>
                <a:moveTo>
                  <a:pt x="155" y="88"/>
                </a:moveTo>
                <a:cubicBezTo>
                  <a:pt x="155" y="88"/>
                  <a:pt x="155" y="88"/>
                  <a:pt x="156" y="88"/>
                </a:cubicBezTo>
                <a:cubicBezTo>
                  <a:pt x="155" y="89"/>
                  <a:pt x="155" y="88"/>
                  <a:pt x="155" y="88"/>
                </a:cubicBezTo>
                <a:close/>
                <a:moveTo>
                  <a:pt x="155" y="103"/>
                </a:moveTo>
                <a:cubicBezTo>
                  <a:pt x="155" y="103"/>
                  <a:pt x="155" y="104"/>
                  <a:pt x="155" y="104"/>
                </a:cubicBezTo>
                <a:cubicBezTo>
                  <a:pt x="155" y="104"/>
                  <a:pt x="155" y="104"/>
                  <a:pt x="155" y="104"/>
                </a:cubicBezTo>
                <a:cubicBezTo>
                  <a:pt x="155" y="103"/>
                  <a:pt x="155" y="104"/>
                  <a:pt x="155" y="103"/>
                </a:cubicBezTo>
                <a:close/>
                <a:moveTo>
                  <a:pt x="145" y="96"/>
                </a:moveTo>
                <a:cubicBezTo>
                  <a:pt x="145" y="96"/>
                  <a:pt x="145" y="97"/>
                  <a:pt x="144" y="97"/>
                </a:cubicBezTo>
                <a:cubicBezTo>
                  <a:pt x="144" y="96"/>
                  <a:pt x="145" y="96"/>
                  <a:pt x="145" y="96"/>
                </a:cubicBezTo>
                <a:close/>
                <a:moveTo>
                  <a:pt x="166" y="241"/>
                </a:moveTo>
                <a:cubicBezTo>
                  <a:pt x="166" y="241"/>
                  <a:pt x="166" y="241"/>
                  <a:pt x="166" y="241"/>
                </a:cubicBezTo>
                <a:cubicBezTo>
                  <a:pt x="166" y="241"/>
                  <a:pt x="166" y="241"/>
                  <a:pt x="166" y="241"/>
                </a:cubicBezTo>
                <a:close/>
                <a:moveTo>
                  <a:pt x="165" y="241"/>
                </a:moveTo>
                <a:cubicBezTo>
                  <a:pt x="165" y="242"/>
                  <a:pt x="164" y="241"/>
                  <a:pt x="164" y="241"/>
                </a:cubicBezTo>
                <a:cubicBezTo>
                  <a:pt x="164" y="241"/>
                  <a:pt x="165" y="241"/>
                  <a:pt x="165" y="241"/>
                </a:cubicBezTo>
                <a:close/>
                <a:moveTo>
                  <a:pt x="160" y="244"/>
                </a:moveTo>
                <a:cubicBezTo>
                  <a:pt x="160" y="244"/>
                  <a:pt x="159" y="244"/>
                  <a:pt x="159" y="244"/>
                </a:cubicBezTo>
                <a:cubicBezTo>
                  <a:pt x="159" y="244"/>
                  <a:pt x="159" y="244"/>
                  <a:pt x="160" y="244"/>
                </a:cubicBezTo>
                <a:close/>
                <a:moveTo>
                  <a:pt x="132" y="221"/>
                </a:moveTo>
                <a:cubicBezTo>
                  <a:pt x="132" y="221"/>
                  <a:pt x="132" y="222"/>
                  <a:pt x="132" y="221"/>
                </a:cubicBezTo>
                <a:close/>
                <a:moveTo>
                  <a:pt x="95" y="186"/>
                </a:moveTo>
                <a:cubicBezTo>
                  <a:pt x="96" y="186"/>
                  <a:pt x="94" y="188"/>
                  <a:pt x="94" y="187"/>
                </a:cubicBezTo>
                <a:cubicBezTo>
                  <a:pt x="94" y="187"/>
                  <a:pt x="95" y="186"/>
                  <a:pt x="95" y="186"/>
                </a:cubicBezTo>
                <a:close/>
                <a:moveTo>
                  <a:pt x="93" y="188"/>
                </a:moveTo>
                <a:cubicBezTo>
                  <a:pt x="93" y="188"/>
                  <a:pt x="93" y="188"/>
                  <a:pt x="93" y="188"/>
                </a:cubicBezTo>
                <a:close/>
                <a:moveTo>
                  <a:pt x="91" y="186"/>
                </a:moveTo>
                <a:cubicBezTo>
                  <a:pt x="91" y="186"/>
                  <a:pt x="91" y="186"/>
                  <a:pt x="91" y="186"/>
                </a:cubicBezTo>
                <a:close/>
                <a:moveTo>
                  <a:pt x="114" y="236"/>
                </a:moveTo>
                <a:cubicBezTo>
                  <a:pt x="114" y="236"/>
                  <a:pt x="113" y="236"/>
                  <a:pt x="114" y="236"/>
                </a:cubicBezTo>
                <a:close/>
                <a:moveTo>
                  <a:pt x="94" y="213"/>
                </a:moveTo>
                <a:cubicBezTo>
                  <a:pt x="94" y="213"/>
                  <a:pt x="93" y="213"/>
                  <a:pt x="93" y="213"/>
                </a:cubicBezTo>
                <a:cubicBezTo>
                  <a:pt x="94" y="213"/>
                  <a:pt x="94" y="213"/>
                  <a:pt x="94" y="213"/>
                </a:cubicBezTo>
                <a:close/>
                <a:moveTo>
                  <a:pt x="91" y="213"/>
                </a:moveTo>
                <a:cubicBezTo>
                  <a:pt x="92" y="212"/>
                  <a:pt x="91" y="212"/>
                  <a:pt x="92" y="212"/>
                </a:cubicBezTo>
                <a:cubicBezTo>
                  <a:pt x="92" y="213"/>
                  <a:pt x="93" y="213"/>
                  <a:pt x="93" y="213"/>
                </a:cubicBezTo>
                <a:cubicBezTo>
                  <a:pt x="93" y="213"/>
                  <a:pt x="93" y="213"/>
                  <a:pt x="92" y="214"/>
                </a:cubicBezTo>
                <a:cubicBezTo>
                  <a:pt x="92" y="213"/>
                  <a:pt x="92" y="214"/>
                  <a:pt x="92" y="213"/>
                </a:cubicBezTo>
                <a:cubicBezTo>
                  <a:pt x="91" y="213"/>
                  <a:pt x="91" y="213"/>
                  <a:pt x="91" y="214"/>
                </a:cubicBezTo>
                <a:cubicBezTo>
                  <a:pt x="90" y="213"/>
                  <a:pt x="89" y="213"/>
                  <a:pt x="87" y="213"/>
                </a:cubicBezTo>
                <a:cubicBezTo>
                  <a:pt x="87" y="213"/>
                  <a:pt x="87" y="213"/>
                  <a:pt x="87" y="213"/>
                </a:cubicBezTo>
                <a:cubicBezTo>
                  <a:pt x="89" y="213"/>
                  <a:pt x="90" y="213"/>
                  <a:pt x="91" y="213"/>
                </a:cubicBezTo>
                <a:close/>
                <a:moveTo>
                  <a:pt x="78" y="209"/>
                </a:moveTo>
                <a:cubicBezTo>
                  <a:pt x="79" y="209"/>
                  <a:pt x="78" y="210"/>
                  <a:pt x="77" y="210"/>
                </a:cubicBezTo>
                <a:cubicBezTo>
                  <a:pt x="77" y="209"/>
                  <a:pt x="78" y="209"/>
                  <a:pt x="78" y="209"/>
                </a:cubicBezTo>
                <a:close/>
                <a:moveTo>
                  <a:pt x="66" y="194"/>
                </a:moveTo>
                <a:cubicBezTo>
                  <a:pt x="66" y="194"/>
                  <a:pt x="66" y="194"/>
                  <a:pt x="66" y="194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5" y="194"/>
                  <a:pt x="65" y="194"/>
                  <a:pt x="65" y="194"/>
                </a:cubicBezTo>
                <a:cubicBezTo>
                  <a:pt x="65" y="194"/>
                  <a:pt x="66" y="194"/>
                  <a:pt x="66" y="194"/>
                </a:cubicBezTo>
                <a:close/>
                <a:moveTo>
                  <a:pt x="64" y="194"/>
                </a:moveTo>
                <a:cubicBezTo>
                  <a:pt x="64" y="194"/>
                  <a:pt x="63" y="194"/>
                  <a:pt x="64" y="194"/>
                </a:cubicBezTo>
                <a:close/>
                <a:moveTo>
                  <a:pt x="59" y="186"/>
                </a:moveTo>
                <a:cubicBezTo>
                  <a:pt x="59" y="186"/>
                  <a:pt x="59" y="186"/>
                  <a:pt x="60" y="187"/>
                </a:cubicBezTo>
                <a:cubicBezTo>
                  <a:pt x="59" y="187"/>
                  <a:pt x="59" y="186"/>
                  <a:pt x="59" y="186"/>
                </a:cubicBezTo>
                <a:close/>
                <a:moveTo>
                  <a:pt x="36" y="155"/>
                </a:moveTo>
                <a:cubicBezTo>
                  <a:pt x="36" y="155"/>
                  <a:pt x="35" y="156"/>
                  <a:pt x="35" y="155"/>
                </a:cubicBezTo>
                <a:cubicBezTo>
                  <a:pt x="35" y="155"/>
                  <a:pt x="36" y="155"/>
                  <a:pt x="36" y="155"/>
                </a:cubicBezTo>
                <a:close/>
                <a:moveTo>
                  <a:pt x="557" y="110"/>
                </a:moveTo>
                <a:cubicBezTo>
                  <a:pt x="557" y="111"/>
                  <a:pt x="558" y="112"/>
                  <a:pt x="559" y="112"/>
                </a:cubicBezTo>
                <a:cubicBezTo>
                  <a:pt x="560" y="111"/>
                  <a:pt x="558" y="108"/>
                  <a:pt x="557" y="110"/>
                </a:cubicBezTo>
                <a:close/>
                <a:moveTo>
                  <a:pt x="530" y="102"/>
                </a:moveTo>
                <a:cubicBezTo>
                  <a:pt x="529" y="102"/>
                  <a:pt x="530" y="102"/>
                  <a:pt x="530" y="102"/>
                </a:cubicBezTo>
                <a:close/>
                <a:moveTo>
                  <a:pt x="528" y="102"/>
                </a:moveTo>
                <a:cubicBezTo>
                  <a:pt x="528" y="102"/>
                  <a:pt x="528" y="102"/>
                  <a:pt x="528" y="102"/>
                </a:cubicBezTo>
                <a:close/>
                <a:moveTo>
                  <a:pt x="519" y="85"/>
                </a:moveTo>
                <a:cubicBezTo>
                  <a:pt x="518" y="85"/>
                  <a:pt x="518" y="86"/>
                  <a:pt x="519" y="85"/>
                </a:cubicBezTo>
                <a:close/>
                <a:moveTo>
                  <a:pt x="512" y="86"/>
                </a:moveTo>
                <a:cubicBezTo>
                  <a:pt x="512" y="86"/>
                  <a:pt x="513" y="86"/>
                  <a:pt x="512" y="86"/>
                </a:cubicBezTo>
                <a:close/>
                <a:moveTo>
                  <a:pt x="520" y="101"/>
                </a:moveTo>
                <a:cubicBezTo>
                  <a:pt x="520" y="102"/>
                  <a:pt x="521" y="101"/>
                  <a:pt x="520" y="101"/>
                </a:cubicBezTo>
                <a:close/>
                <a:moveTo>
                  <a:pt x="511" y="86"/>
                </a:moveTo>
                <a:cubicBezTo>
                  <a:pt x="511" y="86"/>
                  <a:pt x="512" y="86"/>
                  <a:pt x="512" y="86"/>
                </a:cubicBezTo>
                <a:cubicBezTo>
                  <a:pt x="511" y="86"/>
                  <a:pt x="511" y="86"/>
                  <a:pt x="511" y="86"/>
                </a:cubicBezTo>
                <a:close/>
                <a:moveTo>
                  <a:pt x="519" y="101"/>
                </a:moveTo>
                <a:cubicBezTo>
                  <a:pt x="519" y="101"/>
                  <a:pt x="519" y="101"/>
                  <a:pt x="519" y="101"/>
                </a:cubicBezTo>
                <a:cubicBezTo>
                  <a:pt x="519" y="101"/>
                  <a:pt x="519" y="101"/>
                  <a:pt x="519" y="101"/>
                </a:cubicBezTo>
                <a:close/>
                <a:moveTo>
                  <a:pt x="509" y="86"/>
                </a:moveTo>
                <a:cubicBezTo>
                  <a:pt x="509" y="86"/>
                  <a:pt x="510" y="86"/>
                  <a:pt x="510" y="86"/>
                </a:cubicBezTo>
                <a:cubicBezTo>
                  <a:pt x="510" y="85"/>
                  <a:pt x="509" y="86"/>
                  <a:pt x="509" y="86"/>
                </a:cubicBezTo>
                <a:close/>
                <a:moveTo>
                  <a:pt x="506" y="86"/>
                </a:moveTo>
                <a:cubicBezTo>
                  <a:pt x="506" y="86"/>
                  <a:pt x="507" y="86"/>
                  <a:pt x="507" y="86"/>
                </a:cubicBezTo>
                <a:cubicBezTo>
                  <a:pt x="506" y="86"/>
                  <a:pt x="506" y="86"/>
                  <a:pt x="506" y="86"/>
                </a:cubicBezTo>
                <a:close/>
                <a:moveTo>
                  <a:pt x="504" y="83"/>
                </a:moveTo>
                <a:cubicBezTo>
                  <a:pt x="504" y="83"/>
                  <a:pt x="505" y="83"/>
                  <a:pt x="504" y="83"/>
                </a:cubicBezTo>
                <a:cubicBezTo>
                  <a:pt x="504" y="83"/>
                  <a:pt x="504" y="83"/>
                  <a:pt x="504" y="83"/>
                </a:cubicBezTo>
                <a:close/>
                <a:moveTo>
                  <a:pt x="504" y="88"/>
                </a:moveTo>
                <a:cubicBezTo>
                  <a:pt x="505" y="88"/>
                  <a:pt x="505" y="88"/>
                  <a:pt x="505" y="88"/>
                </a:cubicBezTo>
                <a:cubicBezTo>
                  <a:pt x="505" y="88"/>
                  <a:pt x="505" y="87"/>
                  <a:pt x="505" y="87"/>
                </a:cubicBezTo>
                <a:cubicBezTo>
                  <a:pt x="505" y="87"/>
                  <a:pt x="504" y="87"/>
                  <a:pt x="504" y="88"/>
                </a:cubicBezTo>
                <a:close/>
                <a:moveTo>
                  <a:pt x="507" y="99"/>
                </a:moveTo>
                <a:cubicBezTo>
                  <a:pt x="508" y="99"/>
                  <a:pt x="508" y="99"/>
                  <a:pt x="508" y="99"/>
                </a:cubicBezTo>
                <a:cubicBezTo>
                  <a:pt x="508" y="98"/>
                  <a:pt x="508" y="99"/>
                  <a:pt x="507" y="99"/>
                </a:cubicBezTo>
                <a:close/>
                <a:moveTo>
                  <a:pt x="506" y="99"/>
                </a:moveTo>
                <a:cubicBezTo>
                  <a:pt x="506" y="100"/>
                  <a:pt x="507" y="100"/>
                  <a:pt x="507" y="99"/>
                </a:cubicBezTo>
                <a:cubicBezTo>
                  <a:pt x="507" y="99"/>
                  <a:pt x="507" y="99"/>
                  <a:pt x="506" y="99"/>
                </a:cubicBezTo>
                <a:close/>
                <a:moveTo>
                  <a:pt x="499" y="86"/>
                </a:moveTo>
                <a:cubicBezTo>
                  <a:pt x="499" y="87"/>
                  <a:pt x="500" y="86"/>
                  <a:pt x="500" y="86"/>
                </a:cubicBezTo>
                <a:cubicBezTo>
                  <a:pt x="499" y="86"/>
                  <a:pt x="499" y="85"/>
                  <a:pt x="499" y="86"/>
                </a:cubicBezTo>
                <a:close/>
                <a:moveTo>
                  <a:pt x="591" y="260"/>
                </a:moveTo>
                <a:cubicBezTo>
                  <a:pt x="590" y="261"/>
                  <a:pt x="591" y="260"/>
                  <a:pt x="591" y="260"/>
                </a:cubicBezTo>
                <a:close/>
                <a:moveTo>
                  <a:pt x="495" y="83"/>
                </a:moveTo>
                <a:cubicBezTo>
                  <a:pt x="495" y="83"/>
                  <a:pt x="495" y="83"/>
                  <a:pt x="495" y="83"/>
                </a:cubicBezTo>
                <a:cubicBezTo>
                  <a:pt x="496" y="83"/>
                  <a:pt x="496" y="83"/>
                  <a:pt x="496" y="83"/>
                </a:cubicBezTo>
                <a:cubicBezTo>
                  <a:pt x="496" y="83"/>
                  <a:pt x="496" y="83"/>
                  <a:pt x="496" y="83"/>
                </a:cubicBezTo>
                <a:cubicBezTo>
                  <a:pt x="495" y="83"/>
                  <a:pt x="495" y="83"/>
                  <a:pt x="495" y="83"/>
                </a:cubicBezTo>
                <a:close/>
                <a:moveTo>
                  <a:pt x="503" y="98"/>
                </a:moveTo>
                <a:cubicBezTo>
                  <a:pt x="503" y="99"/>
                  <a:pt x="504" y="98"/>
                  <a:pt x="503" y="98"/>
                </a:cubicBezTo>
                <a:close/>
                <a:moveTo>
                  <a:pt x="503" y="98"/>
                </a:moveTo>
                <a:cubicBezTo>
                  <a:pt x="502" y="98"/>
                  <a:pt x="502" y="100"/>
                  <a:pt x="503" y="99"/>
                </a:cubicBezTo>
                <a:cubicBezTo>
                  <a:pt x="503" y="99"/>
                  <a:pt x="503" y="98"/>
                  <a:pt x="503" y="98"/>
                </a:cubicBezTo>
                <a:close/>
                <a:moveTo>
                  <a:pt x="495" y="86"/>
                </a:moveTo>
                <a:cubicBezTo>
                  <a:pt x="496" y="86"/>
                  <a:pt x="496" y="86"/>
                  <a:pt x="496" y="87"/>
                </a:cubicBezTo>
                <a:cubicBezTo>
                  <a:pt x="496" y="86"/>
                  <a:pt x="496" y="86"/>
                  <a:pt x="496" y="86"/>
                </a:cubicBezTo>
                <a:cubicBezTo>
                  <a:pt x="496" y="86"/>
                  <a:pt x="496" y="86"/>
                  <a:pt x="496" y="86"/>
                </a:cubicBezTo>
                <a:cubicBezTo>
                  <a:pt x="496" y="86"/>
                  <a:pt x="496" y="86"/>
                  <a:pt x="495" y="86"/>
                </a:cubicBezTo>
                <a:close/>
                <a:moveTo>
                  <a:pt x="502" y="99"/>
                </a:moveTo>
                <a:cubicBezTo>
                  <a:pt x="501" y="99"/>
                  <a:pt x="502" y="99"/>
                  <a:pt x="502" y="99"/>
                </a:cubicBezTo>
                <a:close/>
                <a:moveTo>
                  <a:pt x="501" y="98"/>
                </a:moveTo>
                <a:cubicBezTo>
                  <a:pt x="501" y="99"/>
                  <a:pt x="502" y="98"/>
                  <a:pt x="501" y="98"/>
                </a:cubicBezTo>
                <a:close/>
                <a:moveTo>
                  <a:pt x="494" y="86"/>
                </a:moveTo>
                <a:cubicBezTo>
                  <a:pt x="493" y="86"/>
                  <a:pt x="493" y="86"/>
                  <a:pt x="493" y="86"/>
                </a:cubicBezTo>
                <a:cubicBezTo>
                  <a:pt x="493" y="86"/>
                  <a:pt x="493" y="86"/>
                  <a:pt x="494" y="86"/>
                </a:cubicBezTo>
                <a:close/>
                <a:moveTo>
                  <a:pt x="499" y="98"/>
                </a:moveTo>
                <a:cubicBezTo>
                  <a:pt x="499" y="99"/>
                  <a:pt x="500" y="99"/>
                  <a:pt x="500" y="99"/>
                </a:cubicBezTo>
                <a:cubicBezTo>
                  <a:pt x="500" y="98"/>
                  <a:pt x="499" y="98"/>
                  <a:pt x="499" y="98"/>
                </a:cubicBezTo>
                <a:close/>
                <a:moveTo>
                  <a:pt x="489" y="82"/>
                </a:moveTo>
                <a:cubicBezTo>
                  <a:pt x="489" y="82"/>
                  <a:pt x="489" y="82"/>
                  <a:pt x="489" y="82"/>
                </a:cubicBezTo>
                <a:close/>
                <a:moveTo>
                  <a:pt x="497" y="98"/>
                </a:moveTo>
                <a:cubicBezTo>
                  <a:pt x="497" y="99"/>
                  <a:pt x="498" y="98"/>
                  <a:pt x="497" y="98"/>
                </a:cubicBezTo>
                <a:close/>
                <a:moveTo>
                  <a:pt x="497" y="98"/>
                </a:moveTo>
                <a:cubicBezTo>
                  <a:pt x="497" y="99"/>
                  <a:pt x="496" y="99"/>
                  <a:pt x="496" y="99"/>
                </a:cubicBezTo>
                <a:cubicBezTo>
                  <a:pt x="496" y="99"/>
                  <a:pt x="496" y="99"/>
                  <a:pt x="497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99"/>
                  <a:pt x="497" y="98"/>
                  <a:pt x="497" y="98"/>
                </a:cubicBezTo>
                <a:close/>
                <a:moveTo>
                  <a:pt x="496" y="98"/>
                </a:moveTo>
                <a:cubicBezTo>
                  <a:pt x="496" y="98"/>
                  <a:pt x="497" y="98"/>
                  <a:pt x="497" y="98"/>
                </a:cubicBezTo>
                <a:cubicBezTo>
                  <a:pt x="496" y="98"/>
                  <a:pt x="496" y="98"/>
                  <a:pt x="496" y="98"/>
                </a:cubicBezTo>
                <a:close/>
                <a:moveTo>
                  <a:pt x="487" y="83"/>
                </a:moveTo>
                <a:cubicBezTo>
                  <a:pt x="487" y="83"/>
                  <a:pt x="488" y="84"/>
                  <a:pt x="488" y="84"/>
                </a:cubicBezTo>
                <a:cubicBezTo>
                  <a:pt x="488" y="84"/>
                  <a:pt x="488" y="84"/>
                  <a:pt x="488" y="84"/>
                </a:cubicBezTo>
                <a:cubicBezTo>
                  <a:pt x="488" y="83"/>
                  <a:pt x="488" y="83"/>
                  <a:pt x="487" y="83"/>
                </a:cubicBezTo>
                <a:close/>
                <a:moveTo>
                  <a:pt x="490" y="90"/>
                </a:moveTo>
                <a:cubicBezTo>
                  <a:pt x="490" y="90"/>
                  <a:pt x="491" y="90"/>
                  <a:pt x="491" y="89"/>
                </a:cubicBezTo>
                <a:cubicBezTo>
                  <a:pt x="490" y="90"/>
                  <a:pt x="490" y="89"/>
                  <a:pt x="490" y="90"/>
                </a:cubicBezTo>
                <a:close/>
                <a:moveTo>
                  <a:pt x="489" y="88"/>
                </a:moveTo>
                <a:cubicBezTo>
                  <a:pt x="489" y="88"/>
                  <a:pt x="489" y="88"/>
                  <a:pt x="489" y="88"/>
                </a:cubicBezTo>
                <a:cubicBezTo>
                  <a:pt x="490" y="88"/>
                  <a:pt x="490" y="88"/>
                  <a:pt x="490" y="88"/>
                </a:cubicBezTo>
                <a:cubicBezTo>
                  <a:pt x="490" y="88"/>
                  <a:pt x="489" y="88"/>
                  <a:pt x="489" y="88"/>
                </a:cubicBezTo>
                <a:close/>
                <a:moveTo>
                  <a:pt x="495" y="99"/>
                </a:moveTo>
                <a:cubicBezTo>
                  <a:pt x="495" y="99"/>
                  <a:pt x="495" y="99"/>
                  <a:pt x="495" y="99"/>
                </a:cubicBezTo>
                <a:cubicBezTo>
                  <a:pt x="495" y="99"/>
                  <a:pt x="496" y="99"/>
                  <a:pt x="496" y="99"/>
                </a:cubicBezTo>
                <a:cubicBezTo>
                  <a:pt x="495" y="99"/>
                  <a:pt x="495" y="99"/>
                  <a:pt x="495" y="99"/>
                </a:cubicBezTo>
                <a:close/>
                <a:moveTo>
                  <a:pt x="489" y="86"/>
                </a:moveTo>
                <a:cubicBezTo>
                  <a:pt x="489" y="87"/>
                  <a:pt x="489" y="87"/>
                  <a:pt x="489" y="87"/>
                </a:cubicBezTo>
                <a:cubicBezTo>
                  <a:pt x="489" y="87"/>
                  <a:pt x="489" y="87"/>
                  <a:pt x="489" y="86"/>
                </a:cubicBezTo>
                <a:cubicBezTo>
                  <a:pt x="489" y="87"/>
                  <a:pt x="489" y="86"/>
                  <a:pt x="489" y="86"/>
                </a:cubicBezTo>
                <a:close/>
                <a:moveTo>
                  <a:pt x="488" y="86"/>
                </a:moveTo>
                <a:cubicBezTo>
                  <a:pt x="488" y="86"/>
                  <a:pt x="488" y="87"/>
                  <a:pt x="488" y="86"/>
                </a:cubicBezTo>
                <a:close/>
                <a:moveTo>
                  <a:pt x="493" y="98"/>
                </a:moveTo>
                <a:cubicBezTo>
                  <a:pt x="494" y="99"/>
                  <a:pt x="494" y="98"/>
                  <a:pt x="495" y="99"/>
                </a:cubicBezTo>
                <a:cubicBezTo>
                  <a:pt x="495" y="98"/>
                  <a:pt x="495" y="98"/>
                  <a:pt x="494" y="98"/>
                </a:cubicBezTo>
                <a:cubicBezTo>
                  <a:pt x="494" y="98"/>
                  <a:pt x="494" y="98"/>
                  <a:pt x="493" y="98"/>
                </a:cubicBezTo>
                <a:close/>
                <a:moveTo>
                  <a:pt x="442" y="0"/>
                </a:moveTo>
                <a:cubicBezTo>
                  <a:pt x="442" y="0"/>
                  <a:pt x="442" y="0"/>
                  <a:pt x="442" y="0"/>
                </a:cubicBezTo>
                <a:cubicBezTo>
                  <a:pt x="441" y="0"/>
                  <a:pt x="441" y="0"/>
                  <a:pt x="442" y="0"/>
                </a:cubicBezTo>
                <a:close/>
                <a:moveTo>
                  <a:pt x="487" y="88"/>
                </a:moveTo>
                <a:cubicBezTo>
                  <a:pt x="488" y="88"/>
                  <a:pt x="488" y="89"/>
                  <a:pt x="488" y="88"/>
                </a:cubicBezTo>
                <a:cubicBezTo>
                  <a:pt x="489" y="88"/>
                  <a:pt x="488" y="87"/>
                  <a:pt x="487" y="88"/>
                </a:cubicBezTo>
                <a:close/>
                <a:moveTo>
                  <a:pt x="487" y="90"/>
                </a:moveTo>
                <a:cubicBezTo>
                  <a:pt x="488" y="90"/>
                  <a:pt x="488" y="90"/>
                  <a:pt x="489" y="90"/>
                </a:cubicBezTo>
                <a:cubicBezTo>
                  <a:pt x="488" y="89"/>
                  <a:pt x="488" y="89"/>
                  <a:pt x="487" y="90"/>
                </a:cubicBezTo>
                <a:close/>
                <a:moveTo>
                  <a:pt x="487" y="87"/>
                </a:moveTo>
                <a:cubicBezTo>
                  <a:pt x="487" y="87"/>
                  <a:pt x="487" y="87"/>
                  <a:pt x="487" y="87"/>
                </a:cubicBezTo>
                <a:cubicBezTo>
                  <a:pt x="487" y="87"/>
                  <a:pt x="487" y="87"/>
                  <a:pt x="487" y="87"/>
                </a:cubicBezTo>
                <a:close/>
                <a:moveTo>
                  <a:pt x="493" y="99"/>
                </a:moveTo>
                <a:cubicBezTo>
                  <a:pt x="493" y="99"/>
                  <a:pt x="493" y="99"/>
                  <a:pt x="493" y="99"/>
                </a:cubicBezTo>
                <a:cubicBezTo>
                  <a:pt x="493" y="99"/>
                  <a:pt x="492" y="99"/>
                  <a:pt x="493" y="99"/>
                </a:cubicBezTo>
                <a:close/>
                <a:moveTo>
                  <a:pt x="480" y="77"/>
                </a:moveTo>
                <a:cubicBezTo>
                  <a:pt x="480" y="77"/>
                  <a:pt x="481" y="78"/>
                  <a:pt x="481" y="77"/>
                </a:cubicBezTo>
                <a:cubicBezTo>
                  <a:pt x="481" y="77"/>
                  <a:pt x="480" y="77"/>
                  <a:pt x="480" y="77"/>
                </a:cubicBezTo>
                <a:close/>
                <a:moveTo>
                  <a:pt x="490" y="93"/>
                </a:moveTo>
                <a:cubicBezTo>
                  <a:pt x="490" y="93"/>
                  <a:pt x="489" y="93"/>
                  <a:pt x="489" y="93"/>
                </a:cubicBezTo>
                <a:cubicBezTo>
                  <a:pt x="489" y="93"/>
                  <a:pt x="489" y="94"/>
                  <a:pt x="490" y="93"/>
                </a:cubicBezTo>
                <a:close/>
                <a:moveTo>
                  <a:pt x="484" y="84"/>
                </a:moveTo>
                <a:cubicBezTo>
                  <a:pt x="483" y="84"/>
                  <a:pt x="484" y="84"/>
                  <a:pt x="484" y="84"/>
                </a:cubicBezTo>
                <a:close/>
                <a:moveTo>
                  <a:pt x="485" y="88"/>
                </a:moveTo>
                <a:cubicBezTo>
                  <a:pt x="486" y="88"/>
                  <a:pt x="486" y="88"/>
                  <a:pt x="486" y="88"/>
                </a:cubicBezTo>
                <a:cubicBezTo>
                  <a:pt x="486" y="88"/>
                  <a:pt x="486" y="88"/>
                  <a:pt x="486" y="87"/>
                </a:cubicBezTo>
                <a:cubicBezTo>
                  <a:pt x="486" y="87"/>
                  <a:pt x="486" y="87"/>
                  <a:pt x="485" y="88"/>
                </a:cubicBezTo>
                <a:close/>
                <a:moveTo>
                  <a:pt x="489" y="93"/>
                </a:moveTo>
                <a:cubicBezTo>
                  <a:pt x="489" y="93"/>
                  <a:pt x="488" y="94"/>
                  <a:pt x="489" y="93"/>
                </a:cubicBezTo>
                <a:close/>
                <a:moveTo>
                  <a:pt x="491" y="98"/>
                </a:moveTo>
                <a:cubicBezTo>
                  <a:pt x="491" y="98"/>
                  <a:pt x="491" y="98"/>
                  <a:pt x="491" y="98"/>
                </a:cubicBezTo>
                <a:cubicBezTo>
                  <a:pt x="491" y="98"/>
                  <a:pt x="491" y="98"/>
                  <a:pt x="490" y="98"/>
                </a:cubicBezTo>
                <a:cubicBezTo>
                  <a:pt x="491" y="99"/>
                  <a:pt x="491" y="98"/>
                  <a:pt x="491" y="98"/>
                </a:cubicBezTo>
                <a:close/>
                <a:moveTo>
                  <a:pt x="484" y="86"/>
                </a:moveTo>
                <a:cubicBezTo>
                  <a:pt x="484" y="87"/>
                  <a:pt x="483" y="88"/>
                  <a:pt x="482" y="87"/>
                </a:cubicBezTo>
                <a:cubicBezTo>
                  <a:pt x="482" y="87"/>
                  <a:pt x="483" y="87"/>
                  <a:pt x="483" y="86"/>
                </a:cubicBezTo>
                <a:cubicBezTo>
                  <a:pt x="482" y="87"/>
                  <a:pt x="482" y="86"/>
                  <a:pt x="481" y="87"/>
                </a:cubicBezTo>
                <a:cubicBezTo>
                  <a:pt x="482" y="87"/>
                  <a:pt x="482" y="87"/>
                  <a:pt x="482" y="87"/>
                </a:cubicBezTo>
                <a:cubicBezTo>
                  <a:pt x="482" y="88"/>
                  <a:pt x="481" y="88"/>
                  <a:pt x="481" y="88"/>
                </a:cubicBezTo>
                <a:cubicBezTo>
                  <a:pt x="482" y="89"/>
                  <a:pt x="486" y="89"/>
                  <a:pt x="484" y="86"/>
                </a:cubicBezTo>
                <a:close/>
                <a:moveTo>
                  <a:pt x="484" y="90"/>
                </a:moveTo>
                <a:cubicBezTo>
                  <a:pt x="485" y="90"/>
                  <a:pt x="485" y="90"/>
                  <a:pt x="485" y="90"/>
                </a:cubicBezTo>
                <a:cubicBezTo>
                  <a:pt x="485" y="90"/>
                  <a:pt x="484" y="90"/>
                  <a:pt x="484" y="90"/>
                </a:cubicBezTo>
                <a:close/>
                <a:moveTo>
                  <a:pt x="476" y="78"/>
                </a:moveTo>
                <a:cubicBezTo>
                  <a:pt x="476" y="79"/>
                  <a:pt x="477" y="79"/>
                  <a:pt x="478" y="79"/>
                </a:cubicBezTo>
                <a:cubicBezTo>
                  <a:pt x="477" y="78"/>
                  <a:pt x="476" y="78"/>
                  <a:pt x="476" y="78"/>
                </a:cubicBezTo>
                <a:close/>
                <a:moveTo>
                  <a:pt x="487" y="98"/>
                </a:moveTo>
                <a:cubicBezTo>
                  <a:pt x="487" y="99"/>
                  <a:pt x="488" y="99"/>
                  <a:pt x="488" y="98"/>
                </a:cubicBezTo>
                <a:cubicBezTo>
                  <a:pt x="488" y="98"/>
                  <a:pt x="488" y="98"/>
                  <a:pt x="487" y="98"/>
                </a:cubicBezTo>
                <a:close/>
                <a:moveTo>
                  <a:pt x="487" y="98"/>
                </a:moveTo>
                <a:cubicBezTo>
                  <a:pt x="487" y="98"/>
                  <a:pt x="488" y="98"/>
                  <a:pt x="487" y="98"/>
                </a:cubicBezTo>
                <a:close/>
                <a:moveTo>
                  <a:pt x="482" y="90"/>
                </a:move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2" y="90"/>
                </a:cubicBezTo>
                <a:close/>
                <a:moveTo>
                  <a:pt x="480" y="87"/>
                </a:moveTo>
                <a:cubicBezTo>
                  <a:pt x="480" y="87"/>
                  <a:pt x="480" y="87"/>
                  <a:pt x="480" y="86"/>
                </a:cubicBezTo>
                <a:cubicBezTo>
                  <a:pt x="480" y="86"/>
                  <a:pt x="480" y="86"/>
                  <a:pt x="480" y="87"/>
                </a:cubicBezTo>
                <a:close/>
                <a:moveTo>
                  <a:pt x="481" y="90"/>
                </a:moveTo>
                <a:cubicBezTo>
                  <a:pt x="481" y="90"/>
                  <a:pt x="481" y="90"/>
                  <a:pt x="481" y="90"/>
                </a:cubicBezTo>
                <a:cubicBezTo>
                  <a:pt x="482" y="90"/>
                  <a:pt x="482" y="90"/>
                  <a:pt x="482" y="90"/>
                </a:cubicBezTo>
                <a:cubicBezTo>
                  <a:pt x="482" y="90"/>
                  <a:pt x="482" y="90"/>
                  <a:pt x="482" y="89"/>
                </a:cubicBezTo>
                <a:cubicBezTo>
                  <a:pt x="482" y="90"/>
                  <a:pt x="481" y="90"/>
                  <a:pt x="481" y="90"/>
                </a:cubicBezTo>
                <a:close/>
                <a:moveTo>
                  <a:pt x="462" y="53"/>
                </a:moveTo>
                <a:cubicBezTo>
                  <a:pt x="462" y="52"/>
                  <a:pt x="461" y="53"/>
                  <a:pt x="461" y="53"/>
                </a:cubicBezTo>
                <a:cubicBezTo>
                  <a:pt x="461" y="54"/>
                  <a:pt x="462" y="54"/>
                  <a:pt x="462" y="53"/>
                </a:cubicBezTo>
                <a:close/>
                <a:moveTo>
                  <a:pt x="474" y="78"/>
                </a:moveTo>
                <a:cubicBezTo>
                  <a:pt x="474" y="79"/>
                  <a:pt x="475" y="78"/>
                  <a:pt x="475" y="78"/>
                </a:cubicBezTo>
                <a:cubicBezTo>
                  <a:pt x="475" y="78"/>
                  <a:pt x="475" y="78"/>
                  <a:pt x="475" y="78"/>
                </a:cubicBezTo>
                <a:cubicBezTo>
                  <a:pt x="475" y="78"/>
                  <a:pt x="474" y="78"/>
                  <a:pt x="474" y="78"/>
                </a:cubicBezTo>
                <a:close/>
                <a:moveTo>
                  <a:pt x="479" y="87"/>
                </a:moveTo>
                <a:cubicBezTo>
                  <a:pt x="478" y="88"/>
                  <a:pt x="477" y="88"/>
                  <a:pt x="476" y="89"/>
                </a:cubicBezTo>
                <a:cubicBezTo>
                  <a:pt x="478" y="88"/>
                  <a:pt x="479" y="89"/>
                  <a:pt x="481" y="88"/>
                </a:cubicBezTo>
                <a:cubicBezTo>
                  <a:pt x="480" y="87"/>
                  <a:pt x="479" y="88"/>
                  <a:pt x="479" y="87"/>
                </a:cubicBezTo>
                <a:close/>
                <a:moveTo>
                  <a:pt x="480" y="89"/>
                </a:moveTo>
                <a:cubicBezTo>
                  <a:pt x="480" y="91"/>
                  <a:pt x="481" y="90"/>
                  <a:pt x="481" y="89"/>
                </a:cubicBezTo>
                <a:cubicBezTo>
                  <a:pt x="481" y="89"/>
                  <a:pt x="480" y="90"/>
                  <a:pt x="480" y="89"/>
                </a:cubicBezTo>
                <a:close/>
                <a:moveTo>
                  <a:pt x="476" y="82"/>
                </a:moveTo>
                <a:cubicBezTo>
                  <a:pt x="475" y="82"/>
                  <a:pt x="476" y="82"/>
                  <a:pt x="476" y="82"/>
                </a:cubicBezTo>
                <a:close/>
                <a:moveTo>
                  <a:pt x="482" y="93"/>
                </a:moveTo>
                <a:cubicBezTo>
                  <a:pt x="482" y="94"/>
                  <a:pt x="483" y="93"/>
                  <a:pt x="482" y="93"/>
                </a:cubicBezTo>
                <a:close/>
                <a:moveTo>
                  <a:pt x="460" y="53"/>
                </a:moveTo>
                <a:cubicBezTo>
                  <a:pt x="460" y="53"/>
                  <a:pt x="460" y="54"/>
                  <a:pt x="460" y="54"/>
                </a:cubicBezTo>
                <a:cubicBezTo>
                  <a:pt x="460" y="54"/>
                  <a:pt x="460" y="53"/>
                  <a:pt x="461" y="53"/>
                </a:cubicBezTo>
                <a:cubicBezTo>
                  <a:pt x="460" y="53"/>
                  <a:pt x="460" y="53"/>
                  <a:pt x="460" y="53"/>
                </a:cubicBezTo>
                <a:close/>
                <a:moveTo>
                  <a:pt x="476" y="84"/>
                </a:moveTo>
                <a:cubicBezTo>
                  <a:pt x="476" y="84"/>
                  <a:pt x="476" y="84"/>
                  <a:pt x="476" y="84"/>
                </a:cubicBezTo>
                <a:close/>
                <a:moveTo>
                  <a:pt x="473" y="78"/>
                </a:moveTo>
                <a:cubicBezTo>
                  <a:pt x="473" y="79"/>
                  <a:pt x="473" y="79"/>
                  <a:pt x="473" y="79"/>
                </a:cubicBezTo>
                <a:cubicBezTo>
                  <a:pt x="473" y="78"/>
                  <a:pt x="473" y="78"/>
                  <a:pt x="473" y="78"/>
                </a:cubicBezTo>
                <a:close/>
                <a:moveTo>
                  <a:pt x="470" y="78"/>
                </a:moveTo>
                <a:cubicBezTo>
                  <a:pt x="471" y="78"/>
                  <a:pt x="471" y="79"/>
                  <a:pt x="472" y="79"/>
                </a:cubicBezTo>
                <a:cubicBezTo>
                  <a:pt x="471" y="78"/>
                  <a:pt x="471" y="78"/>
                  <a:pt x="471" y="78"/>
                </a:cubicBezTo>
                <a:cubicBezTo>
                  <a:pt x="471" y="78"/>
                  <a:pt x="472" y="78"/>
                  <a:pt x="472" y="77"/>
                </a:cubicBezTo>
                <a:cubicBezTo>
                  <a:pt x="472" y="77"/>
                  <a:pt x="471" y="77"/>
                  <a:pt x="470" y="78"/>
                </a:cubicBezTo>
                <a:close/>
                <a:moveTo>
                  <a:pt x="458" y="54"/>
                </a:moveTo>
                <a:cubicBezTo>
                  <a:pt x="458" y="54"/>
                  <a:pt x="459" y="54"/>
                  <a:pt x="459" y="53"/>
                </a:cubicBezTo>
                <a:cubicBezTo>
                  <a:pt x="459" y="53"/>
                  <a:pt x="458" y="53"/>
                  <a:pt x="458" y="54"/>
                </a:cubicBezTo>
                <a:close/>
                <a:moveTo>
                  <a:pt x="480" y="94"/>
                </a:moveTo>
                <a:cubicBezTo>
                  <a:pt x="480" y="93"/>
                  <a:pt x="480" y="94"/>
                  <a:pt x="480" y="93"/>
                </a:cubicBezTo>
                <a:cubicBezTo>
                  <a:pt x="480" y="93"/>
                  <a:pt x="480" y="93"/>
                  <a:pt x="480" y="94"/>
                </a:cubicBezTo>
                <a:close/>
                <a:moveTo>
                  <a:pt x="472" y="79"/>
                </a:moveTo>
                <a:cubicBezTo>
                  <a:pt x="472" y="79"/>
                  <a:pt x="472" y="79"/>
                  <a:pt x="472" y="79"/>
                </a:cubicBezTo>
                <a:close/>
                <a:moveTo>
                  <a:pt x="473" y="82"/>
                </a:moveTo>
                <a:cubicBezTo>
                  <a:pt x="473" y="82"/>
                  <a:pt x="474" y="82"/>
                  <a:pt x="474" y="82"/>
                </a:cubicBezTo>
                <a:cubicBezTo>
                  <a:pt x="473" y="82"/>
                  <a:pt x="473" y="82"/>
                  <a:pt x="473" y="82"/>
                </a:cubicBezTo>
                <a:close/>
                <a:moveTo>
                  <a:pt x="474" y="84"/>
                </a:move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lose/>
                <a:moveTo>
                  <a:pt x="469" y="75"/>
                </a:moveTo>
                <a:cubicBezTo>
                  <a:pt x="469" y="75"/>
                  <a:pt x="470" y="75"/>
                  <a:pt x="469" y="75"/>
                </a:cubicBezTo>
                <a:cubicBezTo>
                  <a:pt x="469" y="75"/>
                  <a:pt x="469" y="75"/>
                  <a:pt x="469" y="75"/>
                </a:cubicBezTo>
                <a:close/>
                <a:moveTo>
                  <a:pt x="473" y="82"/>
                </a:moveTo>
                <a:cubicBezTo>
                  <a:pt x="473" y="82"/>
                  <a:pt x="473" y="82"/>
                  <a:pt x="473" y="82"/>
                </a:cubicBezTo>
                <a:close/>
                <a:moveTo>
                  <a:pt x="468" y="77"/>
                </a:moveTo>
                <a:cubicBezTo>
                  <a:pt x="469" y="78"/>
                  <a:pt x="469" y="78"/>
                  <a:pt x="470" y="77"/>
                </a:cubicBezTo>
                <a:cubicBezTo>
                  <a:pt x="470" y="77"/>
                  <a:pt x="469" y="77"/>
                  <a:pt x="468" y="77"/>
                </a:cubicBezTo>
                <a:close/>
                <a:moveTo>
                  <a:pt x="478" y="93"/>
                </a:moveTo>
                <a:cubicBezTo>
                  <a:pt x="479" y="93"/>
                  <a:pt x="478" y="94"/>
                  <a:pt x="478" y="93"/>
                </a:cubicBezTo>
                <a:close/>
                <a:moveTo>
                  <a:pt x="457" y="53"/>
                </a:moveTo>
                <a:cubicBezTo>
                  <a:pt x="456" y="52"/>
                  <a:pt x="454" y="53"/>
                  <a:pt x="453" y="53"/>
                </a:cubicBezTo>
                <a:cubicBezTo>
                  <a:pt x="452" y="53"/>
                  <a:pt x="450" y="52"/>
                  <a:pt x="450" y="54"/>
                </a:cubicBezTo>
                <a:cubicBezTo>
                  <a:pt x="452" y="54"/>
                  <a:pt x="454" y="54"/>
                  <a:pt x="457" y="54"/>
                </a:cubicBezTo>
                <a:cubicBezTo>
                  <a:pt x="457" y="53"/>
                  <a:pt x="457" y="53"/>
                  <a:pt x="457" y="53"/>
                </a:cubicBezTo>
                <a:close/>
                <a:moveTo>
                  <a:pt x="472" y="88"/>
                </a:moveTo>
                <a:cubicBezTo>
                  <a:pt x="473" y="89"/>
                  <a:pt x="474" y="89"/>
                  <a:pt x="475" y="88"/>
                </a:cubicBezTo>
                <a:cubicBezTo>
                  <a:pt x="475" y="87"/>
                  <a:pt x="473" y="88"/>
                  <a:pt x="472" y="87"/>
                </a:cubicBezTo>
                <a:cubicBezTo>
                  <a:pt x="472" y="87"/>
                  <a:pt x="472" y="88"/>
                  <a:pt x="471" y="88"/>
                </a:cubicBezTo>
                <a:cubicBezTo>
                  <a:pt x="471" y="87"/>
                  <a:pt x="469" y="88"/>
                  <a:pt x="469" y="87"/>
                </a:cubicBezTo>
                <a:cubicBezTo>
                  <a:pt x="468" y="88"/>
                  <a:pt x="468" y="88"/>
                  <a:pt x="467" y="88"/>
                </a:cubicBezTo>
                <a:cubicBezTo>
                  <a:pt x="467" y="89"/>
                  <a:pt x="468" y="89"/>
                  <a:pt x="469" y="88"/>
                </a:cubicBezTo>
                <a:cubicBezTo>
                  <a:pt x="469" y="89"/>
                  <a:pt x="470" y="88"/>
                  <a:pt x="471" y="89"/>
                </a:cubicBezTo>
                <a:cubicBezTo>
                  <a:pt x="472" y="89"/>
                  <a:pt x="471" y="88"/>
                  <a:pt x="472" y="88"/>
                </a:cubicBezTo>
                <a:close/>
                <a:moveTo>
                  <a:pt x="470" y="80"/>
                </a:moveTo>
                <a:cubicBezTo>
                  <a:pt x="470" y="81"/>
                  <a:pt x="471" y="81"/>
                  <a:pt x="471" y="81"/>
                </a:cubicBezTo>
                <a:cubicBezTo>
                  <a:pt x="471" y="80"/>
                  <a:pt x="470" y="80"/>
                  <a:pt x="470" y="80"/>
                </a:cubicBezTo>
                <a:close/>
                <a:moveTo>
                  <a:pt x="472" y="83"/>
                </a:move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2" y="83"/>
                  <a:pt x="473" y="83"/>
                </a:cubicBez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2" y="83"/>
                  <a:pt x="472" y="83"/>
                </a:cubicBezTo>
                <a:close/>
                <a:moveTo>
                  <a:pt x="466" y="75"/>
                </a:moveTo>
                <a:cubicBezTo>
                  <a:pt x="466" y="75"/>
                  <a:pt x="467" y="75"/>
                  <a:pt x="467" y="76"/>
                </a:cubicBezTo>
                <a:cubicBezTo>
                  <a:pt x="467" y="75"/>
                  <a:pt x="468" y="75"/>
                  <a:pt x="468" y="75"/>
                </a:cubicBezTo>
                <a:cubicBezTo>
                  <a:pt x="467" y="75"/>
                  <a:pt x="466" y="74"/>
                  <a:pt x="466" y="75"/>
                </a:cubicBezTo>
                <a:close/>
                <a:moveTo>
                  <a:pt x="469" y="79"/>
                </a:moveTo>
                <a:cubicBezTo>
                  <a:pt x="469" y="79"/>
                  <a:pt x="470" y="79"/>
                  <a:pt x="470" y="79"/>
                </a:cubicBezTo>
                <a:cubicBezTo>
                  <a:pt x="470" y="78"/>
                  <a:pt x="470" y="78"/>
                  <a:pt x="470" y="78"/>
                </a:cubicBezTo>
                <a:cubicBezTo>
                  <a:pt x="469" y="78"/>
                  <a:pt x="469" y="79"/>
                  <a:pt x="469" y="79"/>
                </a:cubicBezTo>
                <a:close/>
                <a:moveTo>
                  <a:pt x="475" y="90"/>
                </a:moveTo>
                <a:cubicBezTo>
                  <a:pt x="475" y="90"/>
                  <a:pt x="476" y="90"/>
                  <a:pt x="476" y="90"/>
                </a:cubicBezTo>
                <a:cubicBezTo>
                  <a:pt x="475" y="90"/>
                  <a:pt x="475" y="90"/>
                  <a:pt x="475" y="90"/>
                </a:cubicBezTo>
                <a:close/>
                <a:moveTo>
                  <a:pt x="479" y="96"/>
                </a:moveTo>
                <a:cubicBezTo>
                  <a:pt x="479" y="95"/>
                  <a:pt x="479" y="96"/>
                  <a:pt x="479" y="96"/>
                </a:cubicBezTo>
                <a:close/>
                <a:moveTo>
                  <a:pt x="471" y="83"/>
                </a:moveTo>
                <a:cubicBezTo>
                  <a:pt x="471" y="83"/>
                  <a:pt x="471" y="83"/>
                  <a:pt x="471" y="83"/>
                </a:cubicBez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1" y="83"/>
                  <a:pt x="471" y="83"/>
                </a:cubicBezTo>
                <a:close/>
                <a:moveTo>
                  <a:pt x="468" y="76"/>
                </a:moveTo>
                <a:cubicBezTo>
                  <a:pt x="467" y="76"/>
                  <a:pt x="468" y="76"/>
                  <a:pt x="468" y="76"/>
                </a:cubicBezTo>
                <a:close/>
                <a:moveTo>
                  <a:pt x="471" y="84"/>
                </a:moveTo>
                <a:cubicBezTo>
                  <a:pt x="472" y="84"/>
                  <a:pt x="472" y="84"/>
                  <a:pt x="472" y="84"/>
                </a:cubicBezTo>
                <a:cubicBezTo>
                  <a:pt x="471" y="84"/>
                  <a:pt x="471" y="84"/>
                  <a:pt x="471" y="84"/>
                </a:cubicBezTo>
                <a:close/>
                <a:moveTo>
                  <a:pt x="467" y="77"/>
                </a:moveTo>
                <a:cubicBezTo>
                  <a:pt x="467" y="77"/>
                  <a:pt x="468" y="77"/>
                  <a:pt x="468" y="77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68" y="77"/>
                  <a:pt x="468" y="77"/>
                  <a:pt x="467" y="77"/>
                </a:cubicBezTo>
                <a:close/>
                <a:moveTo>
                  <a:pt x="456" y="57"/>
                </a:moveTo>
                <a:cubicBezTo>
                  <a:pt x="456" y="57"/>
                  <a:pt x="456" y="57"/>
                  <a:pt x="456" y="56"/>
                </a:cubicBezTo>
                <a:cubicBezTo>
                  <a:pt x="456" y="56"/>
                  <a:pt x="456" y="56"/>
                  <a:pt x="456" y="57"/>
                </a:cubicBezTo>
                <a:close/>
                <a:moveTo>
                  <a:pt x="475" y="94"/>
                </a:moveTo>
                <a:cubicBezTo>
                  <a:pt x="475" y="93"/>
                  <a:pt x="475" y="94"/>
                  <a:pt x="476" y="94"/>
                </a:cubicBezTo>
                <a:cubicBezTo>
                  <a:pt x="476" y="93"/>
                  <a:pt x="475" y="93"/>
                  <a:pt x="475" y="94"/>
                </a:cubicBezTo>
                <a:close/>
                <a:moveTo>
                  <a:pt x="470" y="84"/>
                </a:moveTo>
                <a:cubicBezTo>
                  <a:pt x="470" y="84"/>
                  <a:pt x="470" y="84"/>
                  <a:pt x="470" y="85"/>
                </a:cubicBezTo>
                <a:cubicBezTo>
                  <a:pt x="470" y="85"/>
                  <a:pt x="470" y="84"/>
                  <a:pt x="470" y="84"/>
                </a:cubicBezTo>
                <a:cubicBezTo>
                  <a:pt x="470" y="84"/>
                  <a:pt x="470" y="84"/>
                  <a:pt x="470" y="84"/>
                </a:cubicBezTo>
                <a:cubicBezTo>
                  <a:pt x="470" y="84"/>
                  <a:pt x="470" y="84"/>
                  <a:pt x="470" y="84"/>
                </a:cubicBezTo>
                <a:close/>
                <a:moveTo>
                  <a:pt x="473" y="90"/>
                </a:moveTo>
                <a:cubicBezTo>
                  <a:pt x="473" y="90"/>
                  <a:pt x="473" y="90"/>
                  <a:pt x="473" y="90"/>
                </a:cubicBezTo>
                <a:close/>
                <a:moveTo>
                  <a:pt x="466" y="78"/>
                </a:moveTo>
                <a:cubicBezTo>
                  <a:pt x="466" y="78"/>
                  <a:pt x="467" y="78"/>
                  <a:pt x="467" y="78"/>
                </a:cubicBezTo>
                <a:cubicBezTo>
                  <a:pt x="466" y="78"/>
                  <a:pt x="466" y="78"/>
                  <a:pt x="466" y="78"/>
                </a:cubicBezTo>
                <a:close/>
                <a:moveTo>
                  <a:pt x="472" y="90"/>
                </a:moveTo>
                <a:cubicBezTo>
                  <a:pt x="472" y="90"/>
                  <a:pt x="473" y="90"/>
                  <a:pt x="473" y="90"/>
                </a:cubicBezTo>
                <a:cubicBezTo>
                  <a:pt x="473" y="90"/>
                  <a:pt x="472" y="90"/>
                  <a:pt x="472" y="90"/>
                </a:cubicBezTo>
                <a:close/>
                <a:moveTo>
                  <a:pt x="475" y="96"/>
                </a:moveTo>
                <a:cubicBezTo>
                  <a:pt x="475" y="96"/>
                  <a:pt x="475" y="96"/>
                  <a:pt x="476" y="96"/>
                </a:cubicBezTo>
                <a:cubicBezTo>
                  <a:pt x="476" y="95"/>
                  <a:pt x="475" y="95"/>
                  <a:pt x="475" y="96"/>
                </a:cubicBezTo>
                <a:close/>
                <a:moveTo>
                  <a:pt x="463" y="75"/>
                </a:moveTo>
                <a:cubicBezTo>
                  <a:pt x="464" y="75"/>
                  <a:pt x="464" y="75"/>
                  <a:pt x="465" y="75"/>
                </a:cubicBezTo>
                <a:cubicBezTo>
                  <a:pt x="464" y="75"/>
                  <a:pt x="463" y="74"/>
                  <a:pt x="463" y="75"/>
                </a:cubicBezTo>
                <a:close/>
                <a:moveTo>
                  <a:pt x="468" y="82"/>
                </a:moveTo>
                <a:cubicBezTo>
                  <a:pt x="468" y="82"/>
                  <a:pt x="468" y="82"/>
                  <a:pt x="468" y="82"/>
                </a:cubicBezTo>
                <a:close/>
                <a:moveTo>
                  <a:pt x="467" y="90"/>
                </a:moveTo>
                <a:cubicBezTo>
                  <a:pt x="468" y="91"/>
                  <a:pt x="470" y="90"/>
                  <a:pt x="471" y="90"/>
                </a:cubicBezTo>
                <a:cubicBezTo>
                  <a:pt x="471" y="89"/>
                  <a:pt x="471" y="89"/>
                  <a:pt x="471" y="89"/>
                </a:cubicBezTo>
                <a:cubicBezTo>
                  <a:pt x="470" y="90"/>
                  <a:pt x="468" y="90"/>
                  <a:pt x="467" y="90"/>
                </a:cubicBezTo>
                <a:close/>
                <a:moveTo>
                  <a:pt x="462" y="74"/>
                </a:moveTo>
                <a:cubicBezTo>
                  <a:pt x="462" y="74"/>
                  <a:pt x="462" y="75"/>
                  <a:pt x="462" y="75"/>
                </a:cubicBezTo>
                <a:cubicBezTo>
                  <a:pt x="462" y="75"/>
                  <a:pt x="462" y="75"/>
                  <a:pt x="462" y="75"/>
                </a:cubicBezTo>
                <a:cubicBezTo>
                  <a:pt x="462" y="75"/>
                  <a:pt x="462" y="75"/>
                  <a:pt x="462" y="75"/>
                </a:cubicBezTo>
                <a:cubicBezTo>
                  <a:pt x="462" y="75"/>
                  <a:pt x="462" y="74"/>
                  <a:pt x="462" y="74"/>
                </a:cubicBezTo>
                <a:close/>
                <a:moveTo>
                  <a:pt x="465" y="82"/>
                </a:moveTo>
                <a:cubicBezTo>
                  <a:pt x="465" y="82"/>
                  <a:pt x="466" y="82"/>
                  <a:pt x="465" y="82"/>
                </a:cubicBezTo>
                <a:close/>
                <a:moveTo>
                  <a:pt x="460" y="75"/>
                </a:moveTo>
                <a:cubicBezTo>
                  <a:pt x="460" y="75"/>
                  <a:pt x="461" y="75"/>
                  <a:pt x="461" y="75"/>
                </a:cubicBezTo>
                <a:cubicBezTo>
                  <a:pt x="461" y="75"/>
                  <a:pt x="461" y="74"/>
                  <a:pt x="460" y="75"/>
                </a:cubicBezTo>
                <a:close/>
                <a:moveTo>
                  <a:pt x="465" y="84"/>
                </a:moveTo>
                <a:cubicBezTo>
                  <a:pt x="465" y="84"/>
                  <a:pt x="466" y="84"/>
                  <a:pt x="466" y="84"/>
                </a:cubicBezTo>
                <a:cubicBezTo>
                  <a:pt x="466" y="84"/>
                  <a:pt x="466" y="84"/>
                  <a:pt x="465" y="84"/>
                </a:cubicBezTo>
                <a:close/>
                <a:moveTo>
                  <a:pt x="464" y="82"/>
                </a:moveTo>
                <a:cubicBezTo>
                  <a:pt x="464" y="82"/>
                  <a:pt x="465" y="82"/>
                  <a:pt x="465" y="82"/>
                </a:cubicBezTo>
                <a:cubicBezTo>
                  <a:pt x="464" y="82"/>
                  <a:pt x="464" y="82"/>
                  <a:pt x="464" y="82"/>
                </a:cubicBezTo>
                <a:close/>
                <a:moveTo>
                  <a:pt x="469" y="91"/>
                </a:moveTo>
                <a:cubicBezTo>
                  <a:pt x="469" y="91"/>
                  <a:pt x="470" y="91"/>
                  <a:pt x="469" y="91"/>
                </a:cubicBezTo>
                <a:close/>
                <a:moveTo>
                  <a:pt x="463" y="88"/>
                </a:moveTo>
                <a:cubicBezTo>
                  <a:pt x="462" y="87"/>
                  <a:pt x="461" y="87"/>
                  <a:pt x="460" y="87"/>
                </a:cubicBezTo>
                <a:cubicBezTo>
                  <a:pt x="460" y="87"/>
                  <a:pt x="461" y="87"/>
                  <a:pt x="461" y="87"/>
                </a:cubicBezTo>
                <a:cubicBezTo>
                  <a:pt x="461" y="88"/>
                  <a:pt x="460" y="88"/>
                  <a:pt x="461" y="88"/>
                </a:cubicBezTo>
                <a:cubicBezTo>
                  <a:pt x="462" y="89"/>
                  <a:pt x="462" y="89"/>
                  <a:pt x="464" y="88"/>
                </a:cubicBezTo>
                <a:cubicBezTo>
                  <a:pt x="464" y="89"/>
                  <a:pt x="465" y="89"/>
                  <a:pt x="465" y="89"/>
                </a:cubicBezTo>
                <a:cubicBezTo>
                  <a:pt x="466" y="88"/>
                  <a:pt x="465" y="88"/>
                  <a:pt x="466" y="88"/>
                </a:cubicBezTo>
                <a:cubicBezTo>
                  <a:pt x="466" y="88"/>
                  <a:pt x="466" y="87"/>
                  <a:pt x="466" y="87"/>
                </a:cubicBezTo>
                <a:cubicBezTo>
                  <a:pt x="465" y="88"/>
                  <a:pt x="464" y="86"/>
                  <a:pt x="463" y="88"/>
                </a:cubicBezTo>
                <a:close/>
                <a:moveTo>
                  <a:pt x="462" y="81"/>
                </a:moveTo>
                <a:cubicBezTo>
                  <a:pt x="461" y="81"/>
                  <a:pt x="463" y="80"/>
                  <a:pt x="462" y="81"/>
                </a:cubicBezTo>
                <a:close/>
                <a:moveTo>
                  <a:pt x="451" y="61"/>
                </a:moveTo>
                <a:cubicBezTo>
                  <a:pt x="450" y="61"/>
                  <a:pt x="452" y="61"/>
                  <a:pt x="451" y="61"/>
                </a:cubicBezTo>
                <a:close/>
                <a:moveTo>
                  <a:pt x="458" y="75"/>
                </a:moveTo>
                <a:cubicBezTo>
                  <a:pt x="458" y="75"/>
                  <a:pt x="458" y="75"/>
                  <a:pt x="458" y="75"/>
                </a:cubicBezTo>
                <a:cubicBezTo>
                  <a:pt x="459" y="75"/>
                  <a:pt x="459" y="75"/>
                  <a:pt x="459" y="75"/>
                </a:cubicBezTo>
                <a:cubicBezTo>
                  <a:pt x="459" y="75"/>
                  <a:pt x="459" y="75"/>
                  <a:pt x="459" y="75"/>
                </a:cubicBezTo>
                <a:cubicBezTo>
                  <a:pt x="459" y="75"/>
                  <a:pt x="458" y="75"/>
                  <a:pt x="458" y="75"/>
                </a:cubicBezTo>
                <a:close/>
                <a:moveTo>
                  <a:pt x="466" y="90"/>
                </a:moveTo>
                <a:cubicBezTo>
                  <a:pt x="466" y="90"/>
                  <a:pt x="467" y="90"/>
                  <a:pt x="466" y="90"/>
                </a:cubicBezTo>
                <a:close/>
                <a:moveTo>
                  <a:pt x="469" y="95"/>
                </a:moveTo>
                <a:cubicBezTo>
                  <a:pt x="469" y="95"/>
                  <a:pt x="469" y="95"/>
                  <a:pt x="469" y="95"/>
                </a:cubicBezTo>
                <a:cubicBezTo>
                  <a:pt x="469" y="95"/>
                  <a:pt x="469" y="95"/>
                  <a:pt x="469" y="95"/>
                </a:cubicBezTo>
                <a:close/>
                <a:moveTo>
                  <a:pt x="459" y="78"/>
                </a:moveTo>
                <a:cubicBezTo>
                  <a:pt x="459" y="79"/>
                  <a:pt x="459" y="79"/>
                  <a:pt x="460" y="79"/>
                </a:cubicBezTo>
                <a:cubicBezTo>
                  <a:pt x="460" y="79"/>
                  <a:pt x="459" y="79"/>
                  <a:pt x="459" y="78"/>
                </a:cubicBezTo>
                <a:close/>
                <a:moveTo>
                  <a:pt x="460" y="81"/>
                </a:moveTo>
                <a:cubicBezTo>
                  <a:pt x="460" y="81"/>
                  <a:pt x="460" y="81"/>
                  <a:pt x="460" y="81"/>
                </a:cubicBezTo>
                <a:close/>
                <a:moveTo>
                  <a:pt x="461" y="83"/>
                </a:moveTo>
                <a:cubicBezTo>
                  <a:pt x="461" y="83"/>
                  <a:pt x="460" y="82"/>
                  <a:pt x="460" y="83"/>
                </a:cubicBezTo>
                <a:cubicBezTo>
                  <a:pt x="460" y="83"/>
                  <a:pt x="461" y="83"/>
                  <a:pt x="461" y="83"/>
                </a:cubicBezTo>
                <a:close/>
                <a:moveTo>
                  <a:pt x="465" y="90"/>
                </a:moveTo>
                <a:cubicBezTo>
                  <a:pt x="464" y="90"/>
                  <a:pt x="465" y="90"/>
                  <a:pt x="465" y="90"/>
                </a:cubicBezTo>
                <a:close/>
                <a:moveTo>
                  <a:pt x="457" y="77"/>
                </a:moveTo>
                <a:cubicBezTo>
                  <a:pt x="458" y="77"/>
                  <a:pt x="458" y="77"/>
                  <a:pt x="458" y="78"/>
                </a:cubicBezTo>
                <a:cubicBezTo>
                  <a:pt x="458" y="77"/>
                  <a:pt x="458" y="78"/>
                  <a:pt x="458" y="77"/>
                </a:cubicBezTo>
                <a:cubicBezTo>
                  <a:pt x="458" y="77"/>
                  <a:pt x="458" y="77"/>
                  <a:pt x="458" y="77"/>
                </a:cubicBezTo>
                <a:cubicBezTo>
                  <a:pt x="458" y="77"/>
                  <a:pt x="458" y="77"/>
                  <a:pt x="457" y="77"/>
                </a:cubicBezTo>
                <a:close/>
                <a:moveTo>
                  <a:pt x="460" y="82"/>
                </a:moveTo>
                <a:cubicBezTo>
                  <a:pt x="460" y="82"/>
                  <a:pt x="461" y="82"/>
                  <a:pt x="460" y="82"/>
                </a:cubicBezTo>
                <a:cubicBezTo>
                  <a:pt x="460" y="82"/>
                  <a:pt x="460" y="82"/>
                  <a:pt x="460" y="82"/>
                </a:cubicBezTo>
                <a:close/>
                <a:moveTo>
                  <a:pt x="457" y="76"/>
                </a:moveTo>
                <a:cubicBezTo>
                  <a:pt x="457" y="77"/>
                  <a:pt x="457" y="77"/>
                  <a:pt x="457" y="77"/>
                </a:cubicBezTo>
                <a:cubicBezTo>
                  <a:pt x="457" y="77"/>
                  <a:pt x="457" y="77"/>
                  <a:pt x="457" y="77"/>
                </a:cubicBezTo>
                <a:cubicBezTo>
                  <a:pt x="457" y="77"/>
                  <a:pt x="457" y="76"/>
                  <a:pt x="457" y="76"/>
                </a:cubicBezTo>
                <a:cubicBezTo>
                  <a:pt x="457" y="76"/>
                  <a:pt x="457" y="76"/>
                  <a:pt x="457" y="76"/>
                </a:cubicBezTo>
                <a:close/>
                <a:moveTo>
                  <a:pt x="460" y="83"/>
                </a:moveTo>
                <a:cubicBezTo>
                  <a:pt x="460" y="82"/>
                  <a:pt x="459" y="83"/>
                  <a:pt x="460" y="83"/>
                </a:cubicBezTo>
                <a:close/>
                <a:moveTo>
                  <a:pt x="457" y="79"/>
                </a:moveTo>
                <a:cubicBezTo>
                  <a:pt x="457" y="79"/>
                  <a:pt x="457" y="79"/>
                  <a:pt x="458" y="79"/>
                </a:cubicBezTo>
                <a:cubicBezTo>
                  <a:pt x="458" y="79"/>
                  <a:pt x="457" y="79"/>
                  <a:pt x="457" y="79"/>
                </a:cubicBezTo>
                <a:cubicBezTo>
                  <a:pt x="457" y="79"/>
                  <a:pt x="457" y="79"/>
                  <a:pt x="457" y="79"/>
                </a:cubicBezTo>
                <a:close/>
                <a:moveTo>
                  <a:pt x="459" y="82"/>
                </a:moveTo>
                <a:cubicBezTo>
                  <a:pt x="459" y="82"/>
                  <a:pt x="460" y="82"/>
                  <a:pt x="459" y="82"/>
                </a:cubicBezTo>
                <a:cubicBezTo>
                  <a:pt x="459" y="82"/>
                  <a:pt x="459" y="82"/>
                  <a:pt x="459" y="82"/>
                </a:cubicBezTo>
                <a:close/>
                <a:moveTo>
                  <a:pt x="454" y="75"/>
                </a:moveTo>
                <a:cubicBezTo>
                  <a:pt x="454" y="75"/>
                  <a:pt x="455" y="75"/>
                  <a:pt x="455" y="75"/>
                </a:cubicBezTo>
                <a:cubicBezTo>
                  <a:pt x="455" y="75"/>
                  <a:pt x="455" y="75"/>
                  <a:pt x="455" y="75"/>
                </a:cubicBezTo>
                <a:cubicBezTo>
                  <a:pt x="455" y="75"/>
                  <a:pt x="455" y="75"/>
                  <a:pt x="455" y="75"/>
                </a:cubicBezTo>
                <a:cubicBezTo>
                  <a:pt x="455" y="75"/>
                  <a:pt x="455" y="75"/>
                  <a:pt x="454" y="75"/>
                </a:cubicBezTo>
                <a:close/>
                <a:moveTo>
                  <a:pt x="459" y="84"/>
                </a:moveTo>
                <a:cubicBezTo>
                  <a:pt x="459" y="84"/>
                  <a:pt x="460" y="84"/>
                  <a:pt x="460" y="84"/>
                </a:cubicBezTo>
                <a:cubicBezTo>
                  <a:pt x="459" y="84"/>
                  <a:pt x="459" y="84"/>
                  <a:pt x="459" y="84"/>
                </a:cubicBezTo>
                <a:close/>
                <a:moveTo>
                  <a:pt x="436" y="41"/>
                </a:moveTo>
                <a:cubicBezTo>
                  <a:pt x="436" y="41"/>
                  <a:pt x="437" y="41"/>
                  <a:pt x="436" y="41"/>
                </a:cubicBezTo>
                <a:close/>
                <a:moveTo>
                  <a:pt x="440" y="49"/>
                </a:moveTo>
                <a:cubicBezTo>
                  <a:pt x="440" y="49"/>
                  <a:pt x="440" y="49"/>
                  <a:pt x="440" y="49"/>
                </a:cubicBezTo>
                <a:close/>
                <a:moveTo>
                  <a:pt x="459" y="84"/>
                </a:moveTo>
                <a:cubicBezTo>
                  <a:pt x="459" y="84"/>
                  <a:pt x="459" y="85"/>
                  <a:pt x="459" y="84"/>
                </a:cubicBezTo>
                <a:close/>
                <a:moveTo>
                  <a:pt x="454" y="78"/>
                </a:moveTo>
                <a:cubicBezTo>
                  <a:pt x="455" y="79"/>
                  <a:pt x="453" y="78"/>
                  <a:pt x="453" y="79"/>
                </a:cubicBezTo>
                <a:cubicBezTo>
                  <a:pt x="454" y="80"/>
                  <a:pt x="455" y="79"/>
                  <a:pt x="456" y="79"/>
                </a:cubicBezTo>
                <a:cubicBezTo>
                  <a:pt x="456" y="79"/>
                  <a:pt x="456" y="79"/>
                  <a:pt x="456" y="79"/>
                </a:cubicBezTo>
                <a:cubicBezTo>
                  <a:pt x="455" y="79"/>
                  <a:pt x="455" y="78"/>
                  <a:pt x="454" y="78"/>
                </a:cubicBezTo>
                <a:close/>
                <a:moveTo>
                  <a:pt x="445" y="60"/>
                </a:moveTo>
                <a:cubicBezTo>
                  <a:pt x="446" y="61"/>
                  <a:pt x="446" y="60"/>
                  <a:pt x="445" y="60"/>
                </a:cubicBezTo>
                <a:close/>
                <a:moveTo>
                  <a:pt x="449" y="67"/>
                </a:moveTo>
                <a:cubicBezTo>
                  <a:pt x="449" y="68"/>
                  <a:pt x="449" y="68"/>
                  <a:pt x="449" y="68"/>
                </a:cubicBezTo>
                <a:cubicBezTo>
                  <a:pt x="450" y="68"/>
                  <a:pt x="450" y="68"/>
                  <a:pt x="450" y="67"/>
                </a:cubicBezTo>
                <a:cubicBezTo>
                  <a:pt x="450" y="67"/>
                  <a:pt x="449" y="67"/>
                  <a:pt x="449" y="67"/>
                </a:cubicBezTo>
                <a:close/>
                <a:moveTo>
                  <a:pt x="442" y="61"/>
                </a:moveTo>
                <a:cubicBezTo>
                  <a:pt x="443" y="61"/>
                  <a:pt x="444" y="61"/>
                  <a:pt x="445" y="61"/>
                </a:cubicBezTo>
                <a:cubicBezTo>
                  <a:pt x="445" y="61"/>
                  <a:pt x="445" y="61"/>
                  <a:pt x="445" y="60"/>
                </a:cubicBezTo>
                <a:cubicBezTo>
                  <a:pt x="444" y="60"/>
                  <a:pt x="443" y="60"/>
                  <a:pt x="442" y="61"/>
                </a:cubicBezTo>
                <a:close/>
                <a:moveTo>
                  <a:pt x="452" y="76"/>
                </a:moveTo>
                <a:cubicBezTo>
                  <a:pt x="453" y="76"/>
                  <a:pt x="453" y="77"/>
                  <a:pt x="454" y="76"/>
                </a:cubicBezTo>
                <a:cubicBezTo>
                  <a:pt x="453" y="76"/>
                  <a:pt x="453" y="76"/>
                  <a:pt x="453" y="75"/>
                </a:cubicBezTo>
                <a:cubicBezTo>
                  <a:pt x="453" y="75"/>
                  <a:pt x="452" y="74"/>
                  <a:pt x="451" y="75"/>
                </a:cubicBezTo>
                <a:cubicBezTo>
                  <a:pt x="451" y="75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lose/>
                <a:moveTo>
                  <a:pt x="438" y="49"/>
                </a:moveTo>
                <a:cubicBezTo>
                  <a:pt x="438" y="49"/>
                  <a:pt x="439" y="49"/>
                  <a:pt x="439" y="49"/>
                </a:cubicBezTo>
                <a:cubicBezTo>
                  <a:pt x="439" y="48"/>
                  <a:pt x="438" y="48"/>
                  <a:pt x="438" y="49"/>
                </a:cubicBezTo>
                <a:close/>
                <a:moveTo>
                  <a:pt x="454" y="81"/>
                </a:moveTo>
                <a:cubicBezTo>
                  <a:pt x="455" y="81"/>
                  <a:pt x="456" y="81"/>
                  <a:pt x="456" y="81"/>
                </a:cubicBezTo>
                <a:cubicBezTo>
                  <a:pt x="455" y="81"/>
                  <a:pt x="454" y="80"/>
                  <a:pt x="454" y="81"/>
                </a:cubicBezTo>
                <a:close/>
                <a:moveTo>
                  <a:pt x="439" y="51"/>
                </a:moveTo>
                <a:cubicBezTo>
                  <a:pt x="439" y="51"/>
                  <a:pt x="439" y="51"/>
                  <a:pt x="439" y="51"/>
                </a:cubicBezTo>
                <a:close/>
                <a:moveTo>
                  <a:pt x="453" y="77"/>
                </a:moveTo>
                <a:cubicBezTo>
                  <a:pt x="453" y="78"/>
                  <a:pt x="454" y="77"/>
                  <a:pt x="453" y="77"/>
                </a:cubicBezTo>
                <a:close/>
                <a:moveTo>
                  <a:pt x="450" y="72"/>
                </a:moveTo>
                <a:cubicBezTo>
                  <a:pt x="450" y="72"/>
                  <a:pt x="450" y="72"/>
                  <a:pt x="450" y="72"/>
                </a:cubicBezTo>
                <a:cubicBezTo>
                  <a:pt x="450" y="72"/>
                  <a:pt x="450" y="72"/>
                  <a:pt x="450" y="71"/>
                </a:cubicBezTo>
                <a:cubicBezTo>
                  <a:pt x="450" y="72"/>
                  <a:pt x="450" y="72"/>
                  <a:pt x="450" y="72"/>
                </a:cubicBezTo>
                <a:close/>
                <a:moveTo>
                  <a:pt x="460" y="90"/>
                </a:moveTo>
                <a:cubicBezTo>
                  <a:pt x="459" y="91"/>
                  <a:pt x="460" y="90"/>
                  <a:pt x="460" y="90"/>
                </a:cubicBezTo>
                <a:close/>
                <a:moveTo>
                  <a:pt x="457" y="88"/>
                </a:moveTo>
                <a:cubicBezTo>
                  <a:pt x="458" y="88"/>
                  <a:pt x="458" y="88"/>
                  <a:pt x="458" y="88"/>
                </a:cubicBezTo>
                <a:cubicBezTo>
                  <a:pt x="458" y="88"/>
                  <a:pt x="458" y="87"/>
                  <a:pt x="457" y="88"/>
                </a:cubicBezTo>
                <a:close/>
                <a:moveTo>
                  <a:pt x="458" y="89"/>
                </a:moveTo>
                <a:cubicBezTo>
                  <a:pt x="458" y="89"/>
                  <a:pt x="459" y="89"/>
                  <a:pt x="459" y="89"/>
                </a:cubicBezTo>
                <a:cubicBezTo>
                  <a:pt x="459" y="88"/>
                  <a:pt x="459" y="88"/>
                  <a:pt x="459" y="88"/>
                </a:cubicBezTo>
                <a:cubicBezTo>
                  <a:pt x="458" y="88"/>
                  <a:pt x="458" y="89"/>
                  <a:pt x="458" y="89"/>
                </a:cubicBezTo>
                <a:close/>
                <a:moveTo>
                  <a:pt x="442" y="57"/>
                </a:moveTo>
                <a:cubicBezTo>
                  <a:pt x="442" y="57"/>
                  <a:pt x="441" y="57"/>
                  <a:pt x="442" y="57"/>
                </a:cubicBezTo>
                <a:close/>
                <a:moveTo>
                  <a:pt x="452" y="76"/>
                </a:moveTo>
                <a:cubicBezTo>
                  <a:pt x="452" y="76"/>
                  <a:pt x="452" y="76"/>
                  <a:pt x="452" y="76"/>
                </a:cubicBezTo>
                <a:close/>
                <a:moveTo>
                  <a:pt x="461" y="95"/>
                </a:moveTo>
                <a:cubicBezTo>
                  <a:pt x="462" y="95"/>
                  <a:pt x="462" y="95"/>
                  <a:pt x="462" y="95"/>
                </a:cubicBezTo>
                <a:cubicBezTo>
                  <a:pt x="462" y="95"/>
                  <a:pt x="461" y="95"/>
                  <a:pt x="461" y="95"/>
                </a:cubicBezTo>
                <a:close/>
                <a:moveTo>
                  <a:pt x="444" y="62"/>
                </a:moveTo>
                <a:cubicBezTo>
                  <a:pt x="444" y="62"/>
                  <a:pt x="444" y="62"/>
                  <a:pt x="444" y="62"/>
                </a:cubicBezTo>
                <a:close/>
                <a:moveTo>
                  <a:pt x="450" y="75"/>
                </a:moveTo>
                <a:cubicBezTo>
                  <a:pt x="451" y="75"/>
                  <a:pt x="451" y="75"/>
                  <a:pt x="451" y="75"/>
                </a:cubicBezTo>
                <a:cubicBezTo>
                  <a:pt x="450" y="75"/>
                  <a:pt x="450" y="75"/>
                  <a:pt x="450" y="75"/>
                </a:cubicBezTo>
                <a:close/>
                <a:moveTo>
                  <a:pt x="451" y="78"/>
                </a:moveTo>
                <a:cubicBezTo>
                  <a:pt x="451" y="78"/>
                  <a:pt x="452" y="78"/>
                  <a:pt x="452" y="78"/>
                </a:cubicBezTo>
                <a:cubicBezTo>
                  <a:pt x="452" y="77"/>
                  <a:pt x="451" y="77"/>
                  <a:pt x="451" y="78"/>
                </a:cubicBezTo>
                <a:close/>
                <a:moveTo>
                  <a:pt x="452" y="79"/>
                </a:moveTo>
                <a:cubicBezTo>
                  <a:pt x="452" y="79"/>
                  <a:pt x="452" y="79"/>
                  <a:pt x="453" y="79"/>
                </a:cubicBezTo>
                <a:cubicBezTo>
                  <a:pt x="453" y="79"/>
                  <a:pt x="453" y="79"/>
                  <a:pt x="453" y="79"/>
                </a:cubicBezTo>
                <a:cubicBezTo>
                  <a:pt x="453" y="79"/>
                  <a:pt x="453" y="79"/>
                  <a:pt x="453" y="79"/>
                </a:cubicBezTo>
                <a:cubicBezTo>
                  <a:pt x="453" y="79"/>
                  <a:pt x="452" y="79"/>
                  <a:pt x="452" y="79"/>
                </a:cubicBezTo>
                <a:close/>
                <a:moveTo>
                  <a:pt x="459" y="90"/>
                </a:moveTo>
                <a:cubicBezTo>
                  <a:pt x="458" y="91"/>
                  <a:pt x="459" y="90"/>
                  <a:pt x="459" y="90"/>
                </a:cubicBezTo>
                <a:close/>
                <a:moveTo>
                  <a:pt x="456" y="87"/>
                </a:moveTo>
                <a:cubicBezTo>
                  <a:pt x="456" y="87"/>
                  <a:pt x="457" y="87"/>
                  <a:pt x="457" y="87"/>
                </a:cubicBezTo>
                <a:cubicBezTo>
                  <a:pt x="457" y="87"/>
                  <a:pt x="456" y="87"/>
                  <a:pt x="456" y="87"/>
                </a:cubicBezTo>
                <a:close/>
                <a:moveTo>
                  <a:pt x="452" y="81"/>
                </a:moveTo>
                <a:cubicBezTo>
                  <a:pt x="452" y="81"/>
                  <a:pt x="453" y="81"/>
                  <a:pt x="453" y="81"/>
                </a:cubicBezTo>
                <a:cubicBezTo>
                  <a:pt x="453" y="81"/>
                  <a:pt x="452" y="81"/>
                  <a:pt x="452" y="81"/>
                </a:cubicBezTo>
                <a:close/>
                <a:moveTo>
                  <a:pt x="452" y="78"/>
                </a:moveTo>
                <a:cubicBezTo>
                  <a:pt x="451" y="79"/>
                  <a:pt x="451" y="79"/>
                  <a:pt x="450" y="79"/>
                </a:cubicBezTo>
                <a:cubicBezTo>
                  <a:pt x="451" y="79"/>
                  <a:pt x="451" y="79"/>
                  <a:pt x="452" y="79"/>
                </a:cubicBezTo>
                <a:cubicBezTo>
                  <a:pt x="452" y="79"/>
                  <a:pt x="452" y="79"/>
                  <a:pt x="452" y="78"/>
                </a:cubicBezTo>
                <a:close/>
                <a:moveTo>
                  <a:pt x="443" y="64"/>
                </a:moveTo>
                <a:cubicBezTo>
                  <a:pt x="443" y="65"/>
                  <a:pt x="444" y="66"/>
                  <a:pt x="443" y="66"/>
                </a:cubicBezTo>
                <a:cubicBezTo>
                  <a:pt x="444" y="67"/>
                  <a:pt x="444" y="66"/>
                  <a:pt x="444" y="66"/>
                </a:cubicBezTo>
                <a:cubicBezTo>
                  <a:pt x="444" y="65"/>
                  <a:pt x="444" y="65"/>
                  <a:pt x="443" y="64"/>
                </a:cubicBezTo>
                <a:close/>
                <a:moveTo>
                  <a:pt x="449" y="75"/>
                </a:moveTo>
                <a:cubicBezTo>
                  <a:pt x="449" y="75"/>
                  <a:pt x="449" y="75"/>
                  <a:pt x="448" y="75"/>
                </a:cubicBezTo>
                <a:cubicBezTo>
                  <a:pt x="449" y="75"/>
                  <a:pt x="449" y="75"/>
                  <a:pt x="449" y="75"/>
                </a:cubicBezTo>
                <a:close/>
                <a:moveTo>
                  <a:pt x="450" y="81"/>
                </a:moveTo>
                <a:cubicBezTo>
                  <a:pt x="451" y="81"/>
                  <a:pt x="451" y="81"/>
                  <a:pt x="452" y="81"/>
                </a:cubicBezTo>
                <a:cubicBezTo>
                  <a:pt x="452" y="80"/>
                  <a:pt x="451" y="81"/>
                  <a:pt x="450" y="81"/>
                </a:cubicBezTo>
                <a:close/>
                <a:moveTo>
                  <a:pt x="434" y="49"/>
                </a:moveTo>
                <a:cubicBezTo>
                  <a:pt x="434" y="49"/>
                  <a:pt x="434" y="49"/>
                  <a:pt x="435" y="49"/>
                </a:cubicBezTo>
                <a:cubicBezTo>
                  <a:pt x="435" y="49"/>
                  <a:pt x="434" y="49"/>
                  <a:pt x="434" y="49"/>
                </a:cubicBezTo>
                <a:cubicBezTo>
                  <a:pt x="434" y="49"/>
                  <a:pt x="434" y="49"/>
                  <a:pt x="434" y="49"/>
                </a:cubicBezTo>
                <a:close/>
                <a:moveTo>
                  <a:pt x="448" y="75"/>
                </a:moveTo>
                <a:cubicBezTo>
                  <a:pt x="448" y="76"/>
                  <a:pt x="449" y="75"/>
                  <a:pt x="448" y="75"/>
                </a:cubicBezTo>
                <a:close/>
                <a:moveTo>
                  <a:pt x="455" y="88"/>
                </a:moveTo>
                <a:cubicBezTo>
                  <a:pt x="455" y="89"/>
                  <a:pt x="456" y="88"/>
                  <a:pt x="455" y="88"/>
                </a:cubicBezTo>
                <a:cubicBezTo>
                  <a:pt x="455" y="88"/>
                  <a:pt x="455" y="88"/>
                  <a:pt x="455" y="88"/>
                </a:cubicBezTo>
                <a:close/>
                <a:moveTo>
                  <a:pt x="434" y="48"/>
                </a:moveTo>
                <a:cubicBezTo>
                  <a:pt x="433" y="48"/>
                  <a:pt x="434" y="49"/>
                  <a:pt x="434" y="48"/>
                </a:cubicBezTo>
                <a:close/>
                <a:moveTo>
                  <a:pt x="454" y="87"/>
                </a:moveTo>
                <a:cubicBezTo>
                  <a:pt x="454" y="87"/>
                  <a:pt x="454" y="87"/>
                  <a:pt x="454" y="87"/>
                </a:cubicBezTo>
                <a:cubicBezTo>
                  <a:pt x="454" y="87"/>
                  <a:pt x="454" y="87"/>
                  <a:pt x="454" y="87"/>
                </a:cubicBezTo>
                <a:close/>
                <a:moveTo>
                  <a:pt x="455" y="90"/>
                </a:moveTo>
                <a:cubicBezTo>
                  <a:pt x="456" y="91"/>
                  <a:pt x="456" y="91"/>
                  <a:pt x="456" y="90"/>
                </a:cubicBezTo>
                <a:cubicBezTo>
                  <a:pt x="456" y="90"/>
                  <a:pt x="456" y="90"/>
                  <a:pt x="455" y="90"/>
                </a:cubicBezTo>
                <a:close/>
                <a:moveTo>
                  <a:pt x="446" y="75"/>
                </a:moveTo>
                <a:cubicBezTo>
                  <a:pt x="446" y="76"/>
                  <a:pt x="447" y="75"/>
                  <a:pt x="448" y="75"/>
                </a:cubicBezTo>
                <a:cubicBezTo>
                  <a:pt x="447" y="74"/>
                  <a:pt x="447" y="74"/>
                  <a:pt x="446" y="75"/>
                </a:cubicBezTo>
                <a:close/>
                <a:moveTo>
                  <a:pt x="449" y="77"/>
                </a:moveTo>
                <a:cubicBezTo>
                  <a:pt x="448" y="77"/>
                  <a:pt x="449" y="78"/>
                  <a:pt x="449" y="77"/>
                </a:cubicBezTo>
                <a:close/>
                <a:moveTo>
                  <a:pt x="449" y="79"/>
                </a:moveTo>
                <a:cubicBezTo>
                  <a:pt x="449" y="79"/>
                  <a:pt x="450" y="79"/>
                  <a:pt x="450" y="79"/>
                </a:cubicBezTo>
                <a:cubicBezTo>
                  <a:pt x="450" y="79"/>
                  <a:pt x="450" y="79"/>
                  <a:pt x="450" y="79"/>
                </a:cubicBezTo>
                <a:cubicBezTo>
                  <a:pt x="450" y="79"/>
                  <a:pt x="449" y="79"/>
                  <a:pt x="449" y="79"/>
                </a:cubicBezTo>
                <a:close/>
                <a:moveTo>
                  <a:pt x="453" y="85"/>
                </a:moveTo>
                <a:cubicBezTo>
                  <a:pt x="453" y="85"/>
                  <a:pt x="453" y="85"/>
                  <a:pt x="452" y="85"/>
                </a:cubicBezTo>
                <a:cubicBezTo>
                  <a:pt x="452" y="85"/>
                  <a:pt x="453" y="85"/>
                  <a:pt x="453" y="85"/>
                </a:cubicBezTo>
                <a:close/>
                <a:moveTo>
                  <a:pt x="447" y="76"/>
                </a:moveTo>
                <a:cubicBezTo>
                  <a:pt x="448" y="77"/>
                  <a:pt x="448" y="77"/>
                  <a:pt x="448" y="77"/>
                </a:cubicBezTo>
                <a:cubicBezTo>
                  <a:pt x="448" y="77"/>
                  <a:pt x="448" y="77"/>
                  <a:pt x="448" y="77"/>
                </a:cubicBezTo>
                <a:cubicBezTo>
                  <a:pt x="448" y="77"/>
                  <a:pt x="448" y="76"/>
                  <a:pt x="448" y="76"/>
                </a:cubicBezTo>
                <a:cubicBezTo>
                  <a:pt x="448" y="76"/>
                  <a:pt x="448" y="76"/>
                  <a:pt x="447" y="76"/>
                </a:cubicBezTo>
                <a:close/>
                <a:moveTo>
                  <a:pt x="455" y="90"/>
                </a:moveTo>
                <a:cubicBezTo>
                  <a:pt x="455" y="90"/>
                  <a:pt x="455" y="89"/>
                  <a:pt x="455" y="90"/>
                </a:cubicBezTo>
                <a:cubicBezTo>
                  <a:pt x="455" y="90"/>
                  <a:pt x="455" y="90"/>
                  <a:pt x="455" y="90"/>
                </a:cubicBezTo>
                <a:close/>
                <a:moveTo>
                  <a:pt x="439" y="61"/>
                </a:move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lose/>
                <a:moveTo>
                  <a:pt x="448" y="78"/>
                </a:moveTo>
                <a:cubicBezTo>
                  <a:pt x="448" y="78"/>
                  <a:pt x="448" y="78"/>
                  <a:pt x="448" y="78"/>
                </a:cubicBezTo>
                <a:cubicBezTo>
                  <a:pt x="448" y="78"/>
                  <a:pt x="448" y="78"/>
                  <a:pt x="448" y="78"/>
                </a:cubicBezTo>
                <a:close/>
                <a:moveTo>
                  <a:pt x="447" y="83"/>
                </a:moveTo>
                <a:cubicBezTo>
                  <a:pt x="448" y="83"/>
                  <a:pt x="449" y="82"/>
                  <a:pt x="450" y="83"/>
                </a:cubicBezTo>
                <a:cubicBezTo>
                  <a:pt x="450" y="82"/>
                  <a:pt x="450" y="82"/>
                  <a:pt x="450" y="82"/>
                </a:cubicBezTo>
                <a:cubicBezTo>
                  <a:pt x="449" y="82"/>
                  <a:pt x="448" y="82"/>
                  <a:pt x="447" y="83"/>
                </a:cubicBezTo>
                <a:close/>
                <a:moveTo>
                  <a:pt x="449" y="81"/>
                </a:moveTo>
                <a:cubicBezTo>
                  <a:pt x="449" y="81"/>
                  <a:pt x="449" y="81"/>
                  <a:pt x="450" y="81"/>
                </a:cubicBezTo>
                <a:cubicBezTo>
                  <a:pt x="450" y="81"/>
                  <a:pt x="449" y="81"/>
                  <a:pt x="449" y="81"/>
                </a:cubicBezTo>
                <a:close/>
                <a:moveTo>
                  <a:pt x="437" y="59"/>
                </a:moveTo>
                <a:cubicBezTo>
                  <a:pt x="437" y="59"/>
                  <a:pt x="437" y="59"/>
                  <a:pt x="437" y="59"/>
                </a:cubicBezTo>
                <a:cubicBezTo>
                  <a:pt x="438" y="59"/>
                  <a:pt x="438" y="59"/>
                  <a:pt x="438" y="59"/>
                </a:cubicBezTo>
                <a:cubicBezTo>
                  <a:pt x="438" y="59"/>
                  <a:pt x="438" y="59"/>
                  <a:pt x="438" y="59"/>
                </a:cubicBezTo>
                <a:cubicBezTo>
                  <a:pt x="438" y="59"/>
                  <a:pt x="437" y="59"/>
                  <a:pt x="437" y="59"/>
                </a:cubicBezTo>
                <a:close/>
                <a:moveTo>
                  <a:pt x="439" y="62"/>
                </a:moveTo>
                <a:cubicBezTo>
                  <a:pt x="439" y="62"/>
                  <a:pt x="439" y="62"/>
                  <a:pt x="439" y="62"/>
                </a:cubicBezTo>
                <a:close/>
                <a:moveTo>
                  <a:pt x="440" y="66"/>
                </a:moveTo>
                <a:cubicBezTo>
                  <a:pt x="440" y="66"/>
                  <a:pt x="441" y="66"/>
                  <a:pt x="441" y="66"/>
                </a:cubicBezTo>
                <a:cubicBezTo>
                  <a:pt x="441" y="65"/>
                  <a:pt x="440" y="66"/>
                  <a:pt x="440" y="66"/>
                </a:cubicBezTo>
                <a:close/>
                <a:moveTo>
                  <a:pt x="446" y="77"/>
                </a:moveTo>
                <a:cubicBezTo>
                  <a:pt x="446" y="77"/>
                  <a:pt x="446" y="77"/>
                  <a:pt x="447" y="77"/>
                </a:cubicBezTo>
                <a:cubicBezTo>
                  <a:pt x="447" y="76"/>
                  <a:pt x="446" y="76"/>
                  <a:pt x="446" y="77"/>
                </a:cubicBezTo>
                <a:close/>
                <a:moveTo>
                  <a:pt x="450" y="85"/>
                </a:moveTo>
                <a:cubicBezTo>
                  <a:pt x="451" y="85"/>
                  <a:pt x="451" y="84"/>
                  <a:pt x="451" y="84"/>
                </a:cubicBezTo>
                <a:cubicBezTo>
                  <a:pt x="450" y="84"/>
                  <a:pt x="450" y="84"/>
                  <a:pt x="450" y="85"/>
                </a:cubicBezTo>
                <a:close/>
                <a:moveTo>
                  <a:pt x="452" y="87"/>
                </a:moveTo>
                <a:cubicBezTo>
                  <a:pt x="452" y="88"/>
                  <a:pt x="452" y="88"/>
                  <a:pt x="452" y="89"/>
                </a:cubicBezTo>
                <a:cubicBezTo>
                  <a:pt x="453" y="89"/>
                  <a:pt x="453" y="89"/>
                  <a:pt x="453" y="89"/>
                </a:cubicBezTo>
                <a:cubicBezTo>
                  <a:pt x="453" y="88"/>
                  <a:pt x="452" y="87"/>
                  <a:pt x="452" y="87"/>
                </a:cubicBezTo>
                <a:close/>
                <a:moveTo>
                  <a:pt x="455" y="94"/>
                </a:moveTo>
                <a:cubicBezTo>
                  <a:pt x="455" y="94"/>
                  <a:pt x="456" y="94"/>
                  <a:pt x="456" y="94"/>
                </a:cubicBezTo>
                <a:cubicBezTo>
                  <a:pt x="456" y="94"/>
                  <a:pt x="456" y="94"/>
                  <a:pt x="456" y="94"/>
                </a:cubicBezTo>
                <a:cubicBezTo>
                  <a:pt x="456" y="94"/>
                  <a:pt x="455" y="94"/>
                  <a:pt x="455" y="94"/>
                </a:cubicBezTo>
                <a:close/>
                <a:moveTo>
                  <a:pt x="442" y="72"/>
                </a:moveTo>
                <a:cubicBezTo>
                  <a:pt x="443" y="72"/>
                  <a:pt x="444" y="72"/>
                  <a:pt x="444" y="72"/>
                </a:cubicBezTo>
                <a:cubicBezTo>
                  <a:pt x="443" y="72"/>
                  <a:pt x="443" y="71"/>
                  <a:pt x="442" y="72"/>
                </a:cubicBezTo>
                <a:close/>
                <a:moveTo>
                  <a:pt x="445" y="75"/>
                </a:moveTo>
                <a:cubicBezTo>
                  <a:pt x="445" y="75"/>
                  <a:pt x="446" y="75"/>
                  <a:pt x="446" y="75"/>
                </a:cubicBezTo>
                <a:cubicBezTo>
                  <a:pt x="446" y="75"/>
                  <a:pt x="445" y="75"/>
                  <a:pt x="445" y="75"/>
                </a:cubicBezTo>
                <a:close/>
                <a:moveTo>
                  <a:pt x="447" y="79"/>
                </a:moveTo>
                <a:cubicBezTo>
                  <a:pt x="447" y="79"/>
                  <a:pt x="448" y="79"/>
                  <a:pt x="448" y="79"/>
                </a:cubicBezTo>
                <a:cubicBezTo>
                  <a:pt x="448" y="79"/>
                  <a:pt x="448" y="79"/>
                  <a:pt x="448" y="79"/>
                </a:cubicBezTo>
                <a:cubicBezTo>
                  <a:pt x="448" y="79"/>
                  <a:pt x="447" y="79"/>
                  <a:pt x="447" y="79"/>
                </a:cubicBezTo>
                <a:close/>
                <a:moveTo>
                  <a:pt x="451" y="85"/>
                </a:moveTo>
                <a:cubicBezTo>
                  <a:pt x="451" y="85"/>
                  <a:pt x="451" y="85"/>
                  <a:pt x="451" y="84"/>
                </a:cubicBezTo>
                <a:cubicBezTo>
                  <a:pt x="451" y="85"/>
                  <a:pt x="451" y="85"/>
                  <a:pt x="451" y="85"/>
                </a:cubicBezTo>
                <a:close/>
                <a:moveTo>
                  <a:pt x="436" y="59"/>
                </a:moveTo>
                <a:cubicBezTo>
                  <a:pt x="437" y="59"/>
                  <a:pt x="437" y="59"/>
                  <a:pt x="437" y="59"/>
                </a:cubicBezTo>
                <a:cubicBezTo>
                  <a:pt x="437" y="59"/>
                  <a:pt x="437" y="59"/>
                  <a:pt x="437" y="59"/>
                </a:cubicBezTo>
                <a:cubicBezTo>
                  <a:pt x="437" y="59"/>
                  <a:pt x="436" y="59"/>
                  <a:pt x="436" y="59"/>
                </a:cubicBezTo>
                <a:close/>
                <a:moveTo>
                  <a:pt x="453" y="90"/>
                </a:moveTo>
                <a:cubicBezTo>
                  <a:pt x="453" y="90"/>
                  <a:pt x="453" y="90"/>
                  <a:pt x="453" y="90"/>
                </a:cubicBezTo>
                <a:close/>
                <a:moveTo>
                  <a:pt x="431" y="49"/>
                </a:moveTo>
                <a:cubicBezTo>
                  <a:pt x="431" y="49"/>
                  <a:pt x="431" y="49"/>
                  <a:pt x="431" y="49"/>
                </a:cubicBezTo>
                <a:cubicBezTo>
                  <a:pt x="431" y="49"/>
                  <a:pt x="431" y="49"/>
                  <a:pt x="431" y="48"/>
                </a:cubicBezTo>
                <a:cubicBezTo>
                  <a:pt x="431" y="48"/>
                  <a:pt x="431" y="49"/>
                  <a:pt x="431" y="49"/>
                </a:cubicBezTo>
                <a:close/>
                <a:moveTo>
                  <a:pt x="437" y="61"/>
                </a:moveTo>
                <a:cubicBezTo>
                  <a:pt x="437" y="61"/>
                  <a:pt x="438" y="62"/>
                  <a:pt x="438" y="61"/>
                </a:cubicBezTo>
                <a:cubicBezTo>
                  <a:pt x="438" y="61"/>
                  <a:pt x="438" y="61"/>
                  <a:pt x="438" y="61"/>
                </a:cubicBezTo>
                <a:cubicBezTo>
                  <a:pt x="437" y="61"/>
                  <a:pt x="437" y="61"/>
                  <a:pt x="437" y="61"/>
                </a:cubicBezTo>
                <a:close/>
                <a:moveTo>
                  <a:pt x="447" y="81"/>
                </a:moveTo>
                <a:cubicBezTo>
                  <a:pt x="447" y="81"/>
                  <a:pt x="448" y="82"/>
                  <a:pt x="448" y="81"/>
                </a:cubicBezTo>
                <a:cubicBezTo>
                  <a:pt x="448" y="81"/>
                  <a:pt x="448" y="81"/>
                  <a:pt x="447" y="81"/>
                </a:cubicBezTo>
                <a:close/>
                <a:moveTo>
                  <a:pt x="450" y="87"/>
                </a:moveTo>
                <a:cubicBezTo>
                  <a:pt x="450" y="88"/>
                  <a:pt x="451" y="88"/>
                  <a:pt x="451" y="88"/>
                </a:cubicBezTo>
                <a:cubicBezTo>
                  <a:pt x="451" y="88"/>
                  <a:pt x="452" y="88"/>
                  <a:pt x="451" y="87"/>
                </a:cubicBezTo>
                <a:cubicBezTo>
                  <a:pt x="451" y="88"/>
                  <a:pt x="450" y="87"/>
                  <a:pt x="450" y="87"/>
                </a:cubicBezTo>
                <a:close/>
                <a:moveTo>
                  <a:pt x="444" y="77"/>
                </a:moveTo>
                <a:cubicBezTo>
                  <a:pt x="444" y="77"/>
                  <a:pt x="446" y="77"/>
                  <a:pt x="445" y="77"/>
                </a:cubicBezTo>
                <a:cubicBezTo>
                  <a:pt x="445" y="77"/>
                  <a:pt x="445" y="77"/>
                  <a:pt x="444" y="77"/>
                </a:cubicBezTo>
                <a:close/>
                <a:moveTo>
                  <a:pt x="450" y="88"/>
                </a:moveTo>
                <a:cubicBezTo>
                  <a:pt x="449" y="88"/>
                  <a:pt x="448" y="87"/>
                  <a:pt x="446" y="88"/>
                </a:cubicBezTo>
                <a:cubicBezTo>
                  <a:pt x="446" y="88"/>
                  <a:pt x="447" y="88"/>
                  <a:pt x="447" y="88"/>
                </a:cubicBezTo>
                <a:cubicBezTo>
                  <a:pt x="445" y="89"/>
                  <a:pt x="443" y="88"/>
                  <a:pt x="440" y="88"/>
                </a:cubicBezTo>
                <a:cubicBezTo>
                  <a:pt x="441" y="88"/>
                  <a:pt x="440" y="88"/>
                  <a:pt x="440" y="89"/>
                </a:cubicBezTo>
                <a:cubicBezTo>
                  <a:pt x="440" y="89"/>
                  <a:pt x="441" y="89"/>
                  <a:pt x="441" y="90"/>
                </a:cubicBezTo>
                <a:cubicBezTo>
                  <a:pt x="443" y="89"/>
                  <a:pt x="444" y="90"/>
                  <a:pt x="446" y="89"/>
                </a:cubicBezTo>
                <a:cubicBezTo>
                  <a:pt x="447" y="89"/>
                  <a:pt x="448" y="90"/>
                  <a:pt x="449" y="88"/>
                </a:cubicBezTo>
                <a:cubicBezTo>
                  <a:pt x="450" y="89"/>
                  <a:pt x="451" y="89"/>
                  <a:pt x="452" y="89"/>
                </a:cubicBezTo>
                <a:cubicBezTo>
                  <a:pt x="451" y="88"/>
                  <a:pt x="451" y="89"/>
                  <a:pt x="450" y="88"/>
                </a:cubicBezTo>
                <a:close/>
                <a:moveTo>
                  <a:pt x="440" y="68"/>
                </a:moveTo>
                <a:cubicBezTo>
                  <a:pt x="440" y="68"/>
                  <a:pt x="440" y="68"/>
                  <a:pt x="440" y="68"/>
                </a:cubicBezTo>
                <a:cubicBezTo>
                  <a:pt x="440" y="67"/>
                  <a:pt x="440" y="67"/>
                  <a:pt x="440" y="68"/>
                </a:cubicBezTo>
                <a:close/>
                <a:moveTo>
                  <a:pt x="453" y="93"/>
                </a:moveTo>
                <a:cubicBezTo>
                  <a:pt x="453" y="94"/>
                  <a:pt x="452" y="93"/>
                  <a:pt x="451" y="94"/>
                </a:cubicBezTo>
                <a:cubicBezTo>
                  <a:pt x="452" y="95"/>
                  <a:pt x="453" y="94"/>
                  <a:pt x="454" y="95"/>
                </a:cubicBezTo>
                <a:cubicBezTo>
                  <a:pt x="454" y="94"/>
                  <a:pt x="454" y="93"/>
                  <a:pt x="453" y="93"/>
                </a:cubicBezTo>
                <a:close/>
                <a:moveTo>
                  <a:pt x="437" y="66"/>
                </a:moveTo>
                <a:cubicBezTo>
                  <a:pt x="437" y="66"/>
                  <a:pt x="438" y="66"/>
                  <a:pt x="438" y="65"/>
                </a:cubicBezTo>
                <a:cubicBezTo>
                  <a:pt x="438" y="65"/>
                  <a:pt x="437" y="65"/>
                  <a:pt x="437" y="66"/>
                </a:cubicBezTo>
                <a:cubicBezTo>
                  <a:pt x="437" y="66"/>
                  <a:pt x="437" y="66"/>
                  <a:pt x="437" y="66"/>
                </a:cubicBezTo>
                <a:close/>
                <a:moveTo>
                  <a:pt x="451" y="90"/>
                </a:moveTo>
                <a:cubicBezTo>
                  <a:pt x="451" y="90"/>
                  <a:pt x="451" y="90"/>
                  <a:pt x="452" y="91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1" y="90"/>
                  <a:pt x="451" y="90"/>
                  <a:pt x="451" y="90"/>
                </a:cubicBezTo>
                <a:close/>
                <a:moveTo>
                  <a:pt x="441" y="75"/>
                </a:moveTo>
                <a:cubicBezTo>
                  <a:pt x="442" y="75"/>
                  <a:pt x="441" y="75"/>
                  <a:pt x="441" y="75"/>
                </a:cubicBezTo>
                <a:cubicBezTo>
                  <a:pt x="442" y="75"/>
                  <a:pt x="443" y="76"/>
                  <a:pt x="444" y="75"/>
                </a:cubicBezTo>
                <a:cubicBezTo>
                  <a:pt x="443" y="75"/>
                  <a:pt x="442" y="75"/>
                  <a:pt x="442" y="74"/>
                </a:cubicBezTo>
                <a:cubicBezTo>
                  <a:pt x="440" y="75"/>
                  <a:pt x="439" y="74"/>
                  <a:pt x="438" y="75"/>
                </a:cubicBezTo>
                <a:cubicBezTo>
                  <a:pt x="438" y="75"/>
                  <a:pt x="439" y="75"/>
                  <a:pt x="439" y="75"/>
                </a:cubicBezTo>
                <a:cubicBezTo>
                  <a:pt x="440" y="75"/>
                  <a:pt x="441" y="75"/>
                  <a:pt x="441" y="75"/>
                </a:cubicBezTo>
                <a:close/>
                <a:moveTo>
                  <a:pt x="447" y="82"/>
                </a:moveTo>
                <a:cubicBezTo>
                  <a:pt x="446" y="82"/>
                  <a:pt x="447" y="82"/>
                  <a:pt x="447" y="82"/>
                </a:cubicBezTo>
                <a:close/>
                <a:moveTo>
                  <a:pt x="447" y="84"/>
                </a:moveTo>
                <a:cubicBezTo>
                  <a:pt x="448" y="84"/>
                  <a:pt x="448" y="85"/>
                  <a:pt x="448" y="85"/>
                </a:cubicBezTo>
                <a:cubicBezTo>
                  <a:pt x="448" y="85"/>
                  <a:pt x="448" y="84"/>
                  <a:pt x="448" y="84"/>
                </a:cubicBezTo>
                <a:cubicBezTo>
                  <a:pt x="448" y="84"/>
                  <a:pt x="447" y="84"/>
                  <a:pt x="447" y="84"/>
                </a:cubicBezTo>
                <a:close/>
                <a:moveTo>
                  <a:pt x="441" y="72"/>
                </a:move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lose/>
                <a:moveTo>
                  <a:pt x="442" y="77"/>
                </a:moveTo>
                <a:cubicBezTo>
                  <a:pt x="443" y="77"/>
                  <a:pt x="444" y="77"/>
                  <a:pt x="444" y="76"/>
                </a:cubicBezTo>
                <a:cubicBezTo>
                  <a:pt x="443" y="77"/>
                  <a:pt x="442" y="76"/>
                  <a:pt x="442" y="77"/>
                </a:cubicBezTo>
                <a:close/>
                <a:moveTo>
                  <a:pt x="448" y="87"/>
                </a:moveTo>
                <a:cubicBezTo>
                  <a:pt x="448" y="87"/>
                  <a:pt x="448" y="87"/>
                  <a:pt x="448" y="87"/>
                </a:cubicBezTo>
                <a:cubicBezTo>
                  <a:pt x="449" y="87"/>
                  <a:pt x="450" y="88"/>
                  <a:pt x="449" y="87"/>
                </a:cubicBezTo>
                <a:cubicBezTo>
                  <a:pt x="449" y="87"/>
                  <a:pt x="449" y="87"/>
                  <a:pt x="448" y="87"/>
                </a:cubicBezTo>
                <a:close/>
                <a:moveTo>
                  <a:pt x="433" y="61"/>
                </a:moveTo>
                <a:cubicBezTo>
                  <a:pt x="433" y="61"/>
                  <a:pt x="433" y="62"/>
                  <a:pt x="434" y="62"/>
                </a:cubicBezTo>
                <a:cubicBezTo>
                  <a:pt x="434" y="61"/>
                  <a:pt x="435" y="61"/>
                  <a:pt x="435" y="61"/>
                </a:cubicBezTo>
                <a:cubicBezTo>
                  <a:pt x="435" y="61"/>
                  <a:pt x="435" y="61"/>
                  <a:pt x="435" y="60"/>
                </a:cubicBezTo>
                <a:cubicBezTo>
                  <a:pt x="434" y="61"/>
                  <a:pt x="434" y="61"/>
                  <a:pt x="433" y="61"/>
                </a:cubicBezTo>
                <a:close/>
                <a:moveTo>
                  <a:pt x="450" y="90"/>
                </a:moveTo>
                <a:cubicBezTo>
                  <a:pt x="450" y="90"/>
                  <a:pt x="451" y="90"/>
                  <a:pt x="450" y="89"/>
                </a:cubicBezTo>
                <a:cubicBezTo>
                  <a:pt x="450" y="89"/>
                  <a:pt x="450" y="90"/>
                  <a:pt x="450" y="90"/>
                </a:cubicBezTo>
                <a:close/>
                <a:moveTo>
                  <a:pt x="433" y="59"/>
                </a:moveTo>
                <a:cubicBezTo>
                  <a:pt x="434" y="59"/>
                  <a:pt x="432" y="59"/>
                  <a:pt x="433" y="59"/>
                </a:cubicBezTo>
                <a:close/>
                <a:moveTo>
                  <a:pt x="438" y="68"/>
                </a:moveTo>
                <a:cubicBezTo>
                  <a:pt x="438" y="68"/>
                  <a:pt x="438" y="68"/>
                  <a:pt x="438" y="68"/>
                </a:cubicBezTo>
                <a:close/>
                <a:moveTo>
                  <a:pt x="437" y="66"/>
                </a:moveTo>
                <a:cubicBezTo>
                  <a:pt x="436" y="65"/>
                  <a:pt x="436" y="66"/>
                  <a:pt x="437" y="66"/>
                </a:cubicBezTo>
                <a:close/>
                <a:moveTo>
                  <a:pt x="431" y="57"/>
                </a:moveTo>
                <a:cubicBezTo>
                  <a:pt x="431" y="57"/>
                  <a:pt x="432" y="57"/>
                  <a:pt x="431" y="57"/>
                </a:cubicBezTo>
                <a:close/>
                <a:moveTo>
                  <a:pt x="451" y="94"/>
                </a:moveTo>
                <a:cubicBezTo>
                  <a:pt x="451" y="94"/>
                  <a:pt x="451" y="94"/>
                  <a:pt x="451" y="94"/>
                </a:cubicBezTo>
                <a:cubicBezTo>
                  <a:pt x="451" y="94"/>
                  <a:pt x="451" y="94"/>
                  <a:pt x="451" y="94"/>
                </a:cubicBezTo>
                <a:cubicBezTo>
                  <a:pt x="451" y="94"/>
                  <a:pt x="451" y="94"/>
                  <a:pt x="451" y="94"/>
                </a:cubicBezTo>
                <a:close/>
                <a:moveTo>
                  <a:pt x="438" y="72"/>
                </a:moveTo>
                <a:cubicBezTo>
                  <a:pt x="439" y="72"/>
                  <a:pt x="439" y="72"/>
                  <a:pt x="439" y="72"/>
                </a:cubicBezTo>
                <a:cubicBezTo>
                  <a:pt x="439" y="72"/>
                  <a:pt x="439" y="72"/>
                  <a:pt x="439" y="71"/>
                </a:cubicBezTo>
                <a:cubicBezTo>
                  <a:pt x="439" y="72"/>
                  <a:pt x="439" y="72"/>
                  <a:pt x="438" y="72"/>
                </a:cubicBezTo>
                <a:close/>
                <a:moveTo>
                  <a:pt x="448" y="90"/>
                </a:moveTo>
                <a:cubicBezTo>
                  <a:pt x="448" y="90"/>
                  <a:pt x="449" y="91"/>
                  <a:pt x="449" y="90"/>
                </a:cubicBezTo>
                <a:cubicBezTo>
                  <a:pt x="448" y="90"/>
                  <a:pt x="448" y="90"/>
                  <a:pt x="448" y="90"/>
                </a:cubicBezTo>
                <a:close/>
                <a:moveTo>
                  <a:pt x="441" y="77"/>
                </a:moveTo>
                <a:cubicBezTo>
                  <a:pt x="441" y="77"/>
                  <a:pt x="441" y="77"/>
                  <a:pt x="441" y="77"/>
                </a:cubicBezTo>
                <a:cubicBezTo>
                  <a:pt x="441" y="77"/>
                  <a:pt x="441" y="77"/>
                  <a:pt x="441" y="77"/>
                </a:cubicBezTo>
                <a:close/>
                <a:moveTo>
                  <a:pt x="440" y="78"/>
                </a:moveTo>
                <a:cubicBezTo>
                  <a:pt x="440" y="78"/>
                  <a:pt x="441" y="78"/>
                  <a:pt x="442" y="77"/>
                </a:cubicBezTo>
                <a:cubicBezTo>
                  <a:pt x="441" y="78"/>
                  <a:pt x="441" y="77"/>
                  <a:pt x="440" y="78"/>
                </a:cubicBezTo>
                <a:close/>
                <a:moveTo>
                  <a:pt x="431" y="59"/>
                </a:moveTo>
                <a:cubicBezTo>
                  <a:pt x="431" y="59"/>
                  <a:pt x="432" y="60"/>
                  <a:pt x="431" y="59"/>
                </a:cubicBezTo>
                <a:close/>
                <a:moveTo>
                  <a:pt x="434" y="66"/>
                </a:moveTo>
                <a:cubicBezTo>
                  <a:pt x="434" y="66"/>
                  <a:pt x="434" y="66"/>
                  <a:pt x="434" y="66"/>
                </a:cubicBezTo>
                <a:cubicBezTo>
                  <a:pt x="434" y="67"/>
                  <a:pt x="435" y="67"/>
                  <a:pt x="435" y="66"/>
                </a:cubicBezTo>
                <a:cubicBezTo>
                  <a:pt x="435" y="66"/>
                  <a:pt x="435" y="66"/>
                  <a:pt x="434" y="66"/>
                </a:cubicBezTo>
                <a:close/>
                <a:moveTo>
                  <a:pt x="433" y="64"/>
                </a:moveTo>
                <a:cubicBezTo>
                  <a:pt x="433" y="65"/>
                  <a:pt x="434" y="64"/>
                  <a:pt x="433" y="64"/>
                </a:cubicBezTo>
                <a:close/>
                <a:moveTo>
                  <a:pt x="425" y="51"/>
                </a:moveTo>
                <a:cubicBezTo>
                  <a:pt x="425" y="51"/>
                  <a:pt x="424" y="51"/>
                  <a:pt x="424" y="51"/>
                </a:cubicBezTo>
                <a:cubicBezTo>
                  <a:pt x="425" y="52"/>
                  <a:pt x="425" y="52"/>
                  <a:pt x="427" y="52"/>
                </a:cubicBezTo>
                <a:cubicBezTo>
                  <a:pt x="426" y="51"/>
                  <a:pt x="426" y="51"/>
                  <a:pt x="425" y="51"/>
                </a:cubicBezTo>
                <a:close/>
                <a:moveTo>
                  <a:pt x="431" y="62"/>
                </a:moveTo>
                <a:cubicBezTo>
                  <a:pt x="431" y="62"/>
                  <a:pt x="431" y="62"/>
                  <a:pt x="432" y="63"/>
                </a:cubicBezTo>
                <a:cubicBezTo>
                  <a:pt x="432" y="62"/>
                  <a:pt x="432" y="62"/>
                  <a:pt x="432" y="62"/>
                </a:cubicBezTo>
                <a:cubicBezTo>
                  <a:pt x="432" y="62"/>
                  <a:pt x="432" y="62"/>
                  <a:pt x="431" y="62"/>
                </a:cubicBezTo>
                <a:close/>
                <a:moveTo>
                  <a:pt x="439" y="75"/>
                </a:moveTo>
                <a:cubicBezTo>
                  <a:pt x="439" y="76"/>
                  <a:pt x="439" y="76"/>
                  <a:pt x="439" y="75"/>
                </a:cubicBezTo>
                <a:close/>
                <a:moveTo>
                  <a:pt x="431" y="61"/>
                </a:moveTo>
                <a:cubicBezTo>
                  <a:pt x="430" y="61"/>
                  <a:pt x="431" y="60"/>
                  <a:pt x="431" y="61"/>
                </a:cubicBezTo>
                <a:close/>
                <a:moveTo>
                  <a:pt x="445" y="87"/>
                </a:moveTo>
                <a:cubicBezTo>
                  <a:pt x="445" y="87"/>
                  <a:pt x="445" y="87"/>
                  <a:pt x="445" y="87"/>
                </a:cubicBezTo>
                <a:cubicBezTo>
                  <a:pt x="445" y="88"/>
                  <a:pt x="445" y="87"/>
                  <a:pt x="445" y="87"/>
                </a:cubicBezTo>
                <a:cubicBezTo>
                  <a:pt x="445" y="87"/>
                  <a:pt x="445" y="87"/>
                  <a:pt x="445" y="87"/>
                </a:cubicBezTo>
                <a:close/>
                <a:moveTo>
                  <a:pt x="448" y="93"/>
                </a:move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lose/>
                <a:moveTo>
                  <a:pt x="433" y="72"/>
                </a:moveTo>
                <a:cubicBezTo>
                  <a:pt x="434" y="72"/>
                  <a:pt x="436" y="72"/>
                  <a:pt x="437" y="72"/>
                </a:cubicBezTo>
                <a:cubicBezTo>
                  <a:pt x="436" y="71"/>
                  <a:pt x="434" y="72"/>
                  <a:pt x="433" y="72"/>
                </a:cubicBezTo>
                <a:close/>
                <a:moveTo>
                  <a:pt x="445" y="88"/>
                </a:moveTo>
                <a:cubicBezTo>
                  <a:pt x="445" y="88"/>
                  <a:pt x="445" y="88"/>
                  <a:pt x="445" y="88"/>
                </a:cubicBezTo>
                <a:close/>
                <a:moveTo>
                  <a:pt x="419" y="41"/>
                </a:moveTo>
                <a:cubicBezTo>
                  <a:pt x="419" y="41"/>
                  <a:pt x="419" y="41"/>
                  <a:pt x="419" y="42"/>
                </a:cubicBezTo>
                <a:cubicBezTo>
                  <a:pt x="419" y="42"/>
                  <a:pt x="419" y="42"/>
                  <a:pt x="420" y="42"/>
                </a:cubicBezTo>
                <a:cubicBezTo>
                  <a:pt x="420" y="41"/>
                  <a:pt x="420" y="41"/>
                  <a:pt x="419" y="41"/>
                </a:cubicBezTo>
                <a:close/>
                <a:moveTo>
                  <a:pt x="432" y="64"/>
                </a:moveTo>
                <a:cubicBezTo>
                  <a:pt x="432" y="65"/>
                  <a:pt x="433" y="64"/>
                  <a:pt x="432" y="64"/>
                </a:cubicBezTo>
                <a:close/>
                <a:moveTo>
                  <a:pt x="434" y="67"/>
                </a:moveTo>
                <a:cubicBezTo>
                  <a:pt x="433" y="68"/>
                  <a:pt x="434" y="68"/>
                  <a:pt x="434" y="67"/>
                </a:cubicBezTo>
                <a:close/>
                <a:moveTo>
                  <a:pt x="437" y="76"/>
                </a:moveTo>
                <a:cubicBezTo>
                  <a:pt x="437" y="76"/>
                  <a:pt x="438" y="75"/>
                  <a:pt x="437" y="75"/>
                </a:cubicBezTo>
                <a:cubicBezTo>
                  <a:pt x="437" y="75"/>
                  <a:pt x="437" y="75"/>
                  <a:pt x="437" y="76"/>
                </a:cubicBezTo>
                <a:close/>
                <a:moveTo>
                  <a:pt x="430" y="63"/>
                </a:moveTo>
                <a:cubicBezTo>
                  <a:pt x="430" y="63"/>
                  <a:pt x="431" y="62"/>
                  <a:pt x="431" y="62"/>
                </a:cubicBezTo>
                <a:cubicBezTo>
                  <a:pt x="430" y="62"/>
                  <a:pt x="430" y="62"/>
                  <a:pt x="430" y="63"/>
                </a:cubicBezTo>
                <a:close/>
                <a:moveTo>
                  <a:pt x="419" y="44"/>
                </a:moveTo>
                <a:cubicBezTo>
                  <a:pt x="420" y="44"/>
                  <a:pt x="421" y="44"/>
                  <a:pt x="420" y="43"/>
                </a:cubicBezTo>
                <a:cubicBezTo>
                  <a:pt x="420" y="43"/>
                  <a:pt x="420" y="44"/>
                  <a:pt x="419" y="44"/>
                </a:cubicBezTo>
                <a:close/>
                <a:moveTo>
                  <a:pt x="417" y="39"/>
                </a:moveTo>
                <a:cubicBezTo>
                  <a:pt x="417" y="39"/>
                  <a:pt x="418" y="40"/>
                  <a:pt x="418" y="39"/>
                </a:cubicBezTo>
                <a:cubicBezTo>
                  <a:pt x="418" y="39"/>
                  <a:pt x="418" y="39"/>
                  <a:pt x="418" y="39"/>
                </a:cubicBezTo>
                <a:cubicBezTo>
                  <a:pt x="418" y="39"/>
                  <a:pt x="417" y="39"/>
                  <a:pt x="417" y="39"/>
                </a:cubicBezTo>
                <a:close/>
                <a:moveTo>
                  <a:pt x="444" y="90"/>
                </a:moveTo>
                <a:cubicBezTo>
                  <a:pt x="441" y="90"/>
                  <a:pt x="438" y="90"/>
                  <a:pt x="436" y="90"/>
                </a:cubicBezTo>
                <a:cubicBezTo>
                  <a:pt x="437" y="92"/>
                  <a:pt x="438" y="91"/>
                  <a:pt x="440" y="91"/>
                </a:cubicBezTo>
                <a:cubicBezTo>
                  <a:pt x="440" y="91"/>
                  <a:pt x="440" y="91"/>
                  <a:pt x="441" y="91"/>
                </a:cubicBezTo>
                <a:cubicBezTo>
                  <a:pt x="441" y="91"/>
                  <a:pt x="441" y="91"/>
                  <a:pt x="442" y="91"/>
                </a:cubicBezTo>
                <a:cubicBezTo>
                  <a:pt x="443" y="91"/>
                  <a:pt x="444" y="91"/>
                  <a:pt x="445" y="91"/>
                </a:cubicBezTo>
                <a:cubicBezTo>
                  <a:pt x="445" y="90"/>
                  <a:pt x="445" y="90"/>
                  <a:pt x="445" y="90"/>
                </a:cubicBezTo>
                <a:cubicBezTo>
                  <a:pt x="444" y="90"/>
                  <a:pt x="444" y="90"/>
                  <a:pt x="444" y="90"/>
                </a:cubicBezTo>
                <a:close/>
                <a:moveTo>
                  <a:pt x="417" y="41"/>
                </a:moveTo>
                <a:cubicBezTo>
                  <a:pt x="417" y="41"/>
                  <a:pt x="418" y="41"/>
                  <a:pt x="418" y="41"/>
                </a:cubicBezTo>
                <a:cubicBezTo>
                  <a:pt x="418" y="41"/>
                  <a:pt x="418" y="41"/>
                  <a:pt x="418" y="40"/>
                </a:cubicBezTo>
                <a:cubicBezTo>
                  <a:pt x="417" y="40"/>
                  <a:pt x="417" y="41"/>
                  <a:pt x="417" y="41"/>
                </a:cubicBezTo>
                <a:close/>
                <a:moveTo>
                  <a:pt x="431" y="66"/>
                </a:moveTo>
                <a:cubicBezTo>
                  <a:pt x="431" y="66"/>
                  <a:pt x="432" y="66"/>
                  <a:pt x="431" y="66"/>
                </a:cubicBezTo>
                <a:close/>
                <a:moveTo>
                  <a:pt x="435" y="75"/>
                </a:moveTo>
                <a:cubicBezTo>
                  <a:pt x="436" y="75"/>
                  <a:pt x="436" y="76"/>
                  <a:pt x="436" y="75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5" y="75"/>
                  <a:pt x="435" y="75"/>
                </a:cubicBezTo>
                <a:close/>
                <a:moveTo>
                  <a:pt x="422" y="52"/>
                </a:moveTo>
                <a:cubicBezTo>
                  <a:pt x="423" y="52"/>
                  <a:pt x="423" y="52"/>
                  <a:pt x="423" y="52"/>
                </a:cubicBezTo>
                <a:cubicBezTo>
                  <a:pt x="423" y="52"/>
                  <a:pt x="423" y="51"/>
                  <a:pt x="423" y="51"/>
                </a:cubicBezTo>
                <a:cubicBezTo>
                  <a:pt x="423" y="51"/>
                  <a:pt x="422" y="51"/>
                  <a:pt x="422" y="52"/>
                </a:cubicBezTo>
                <a:close/>
                <a:moveTo>
                  <a:pt x="441" y="84"/>
                </a:moveTo>
                <a:cubicBezTo>
                  <a:pt x="440" y="85"/>
                  <a:pt x="441" y="84"/>
                  <a:pt x="441" y="84"/>
                </a:cubicBezTo>
                <a:close/>
                <a:moveTo>
                  <a:pt x="427" y="61"/>
                </a:moveTo>
                <a:cubicBezTo>
                  <a:pt x="428" y="61"/>
                  <a:pt x="428" y="61"/>
                  <a:pt x="428" y="61"/>
                </a:cubicBezTo>
                <a:cubicBezTo>
                  <a:pt x="428" y="61"/>
                  <a:pt x="427" y="61"/>
                  <a:pt x="427" y="61"/>
                </a:cubicBezTo>
                <a:close/>
                <a:moveTo>
                  <a:pt x="426" y="57"/>
                </a:moveTo>
                <a:cubicBezTo>
                  <a:pt x="425" y="57"/>
                  <a:pt x="426" y="57"/>
                  <a:pt x="426" y="57"/>
                </a:cubicBezTo>
                <a:close/>
                <a:moveTo>
                  <a:pt x="433" y="75"/>
                </a:moveTo>
                <a:cubicBezTo>
                  <a:pt x="433" y="75"/>
                  <a:pt x="434" y="75"/>
                  <a:pt x="434" y="75"/>
                </a:cubicBezTo>
                <a:cubicBezTo>
                  <a:pt x="434" y="76"/>
                  <a:pt x="433" y="76"/>
                  <a:pt x="433" y="76"/>
                </a:cubicBezTo>
                <a:cubicBezTo>
                  <a:pt x="434" y="76"/>
                  <a:pt x="434" y="76"/>
                  <a:pt x="434" y="76"/>
                </a:cubicBezTo>
                <a:cubicBezTo>
                  <a:pt x="435" y="76"/>
                  <a:pt x="435" y="75"/>
                  <a:pt x="435" y="74"/>
                </a:cubicBezTo>
                <a:cubicBezTo>
                  <a:pt x="434" y="74"/>
                  <a:pt x="434" y="75"/>
                  <a:pt x="433" y="75"/>
                </a:cubicBezTo>
                <a:close/>
                <a:moveTo>
                  <a:pt x="440" y="85"/>
                </a:moveTo>
                <a:cubicBezTo>
                  <a:pt x="440" y="85"/>
                  <a:pt x="441" y="85"/>
                  <a:pt x="440" y="85"/>
                </a:cubicBezTo>
                <a:cubicBezTo>
                  <a:pt x="440" y="85"/>
                  <a:pt x="440" y="85"/>
                  <a:pt x="440" y="85"/>
                </a:cubicBezTo>
                <a:close/>
                <a:moveTo>
                  <a:pt x="430" y="66"/>
                </a:moveTo>
                <a:cubicBezTo>
                  <a:pt x="430" y="66"/>
                  <a:pt x="430" y="66"/>
                  <a:pt x="430" y="66"/>
                </a:cubicBezTo>
                <a:close/>
                <a:moveTo>
                  <a:pt x="419" y="49"/>
                </a:moveTo>
                <a:cubicBezTo>
                  <a:pt x="419" y="49"/>
                  <a:pt x="420" y="49"/>
                  <a:pt x="420" y="48"/>
                </a:cubicBezTo>
                <a:cubicBezTo>
                  <a:pt x="419" y="48"/>
                  <a:pt x="419" y="49"/>
                  <a:pt x="419" y="49"/>
                </a:cubicBezTo>
                <a:close/>
                <a:moveTo>
                  <a:pt x="432" y="75"/>
                </a:moveTo>
                <a:cubicBezTo>
                  <a:pt x="432" y="75"/>
                  <a:pt x="433" y="75"/>
                  <a:pt x="433" y="75"/>
                </a:cubicBezTo>
                <a:cubicBezTo>
                  <a:pt x="432" y="75"/>
                  <a:pt x="432" y="75"/>
                  <a:pt x="432" y="75"/>
                </a:cubicBezTo>
                <a:close/>
                <a:moveTo>
                  <a:pt x="426" y="90"/>
                </a:moveTo>
                <a:cubicBezTo>
                  <a:pt x="426" y="91"/>
                  <a:pt x="428" y="90"/>
                  <a:pt x="430" y="91"/>
                </a:cubicBezTo>
                <a:cubicBezTo>
                  <a:pt x="431" y="90"/>
                  <a:pt x="432" y="91"/>
                  <a:pt x="434" y="90"/>
                </a:cubicBezTo>
                <a:cubicBezTo>
                  <a:pt x="434" y="91"/>
                  <a:pt x="435" y="91"/>
                  <a:pt x="435" y="91"/>
                </a:cubicBezTo>
                <a:cubicBezTo>
                  <a:pt x="435" y="91"/>
                  <a:pt x="436" y="91"/>
                  <a:pt x="436" y="90"/>
                </a:cubicBezTo>
                <a:cubicBezTo>
                  <a:pt x="435" y="90"/>
                  <a:pt x="435" y="90"/>
                  <a:pt x="435" y="90"/>
                </a:cubicBezTo>
                <a:cubicBezTo>
                  <a:pt x="434" y="90"/>
                  <a:pt x="434" y="90"/>
                  <a:pt x="434" y="90"/>
                </a:cubicBezTo>
                <a:cubicBezTo>
                  <a:pt x="435" y="90"/>
                  <a:pt x="437" y="89"/>
                  <a:pt x="438" y="89"/>
                </a:cubicBezTo>
                <a:cubicBezTo>
                  <a:pt x="439" y="89"/>
                  <a:pt x="439" y="88"/>
                  <a:pt x="440" y="88"/>
                </a:cubicBezTo>
                <a:cubicBezTo>
                  <a:pt x="439" y="87"/>
                  <a:pt x="438" y="87"/>
                  <a:pt x="437" y="88"/>
                </a:cubicBezTo>
                <a:cubicBezTo>
                  <a:pt x="435" y="87"/>
                  <a:pt x="433" y="86"/>
                  <a:pt x="432" y="88"/>
                </a:cubicBezTo>
                <a:cubicBezTo>
                  <a:pt x="431" y="87"/>
                  <a:pt x="430" y="88"/>
                  <a:pt x="430" y="87"/>
                </a:cubicBezTo>
                <a:cubicBezTo>
                  <a:pt x="428" y="88"/>
                  <a:pt x="427" y="87"/>
                  <a:pt x="425" y="88"/>
                </a:cubicBezTo>
                <a:cubicBezTo>
                  <a:pt x="425" y="88"/>
                  <a:pt x="425" y="88"/>
                  <a:pt x="425" y="89"/>
                </a:cubicBezTo>
                <a:cubicBezTo>
                  <a:pt x="424" y="89"/>
                  <a:pt x="424" y="88"/>
                  <a:pt x="424" y="88"/>
                </a:cubicBezTo>
                <a:cubicBezTo>
                  <a:pt x="424" y="88"/>
                  <a:pt x="423" y="89"/>
                  <a:pt x="423" y="88"/>
                </a:cubicBezTo>
                <a:cubicBezTo>
                  <a:pt x="423" y="88"/>
                  <a:pt x="423" y="88"/>
                  <a:pt x="424" y="88"/>
                </a:cubicBezTo>
                <a:cubicBezTo>
                  <a:pt x="423" y="87"/>
                  <a:pt x="423" y="87"/>
                  <a:pt x="422" y="87"/>
                </a:cubicBezTo>
                <a:cubicBezTo>
                  <a:pt x="422" y="88"/>
                  <a:pt x="423" y="88"/>
                  <a:pt x="422" y="88"/>
                </a:cubicBezTo>
                <a:cubicBezTo>
                  <a:pt x="423" y="88"/>
                  <a:pt x="422" y="89"/>
                  <a:pt x="423" y="89"/>
                </a:cubicBezTo>
                <a:cubicBezTo>
                  <a:pt x="425" y="90"/>
                  <a:pt x="427" y="89"/>
                  <a:pt x="429" y="90"/>
                </a:cubicBezTo>
                <a:cubicBezTo>
                  <a:pt x="431" y="89"/>
                  <a:pt x="432" y="90"/>
                  <a:pt x="433" y="90"/>
                </a:cubicBezTo>
                <a:cubicBezTo>
                  <a:pt x="432" y="91"/>
                  <a:pt x="431" y="90"/>
                  <a:pt x="429" y="90"/>
                </a:cubicBezTo>
                <a:cubicBezTo>
                  <a:pt x="428" y="90"/>
                  <a:pt x="427" y="90"/>
                  <a:pt x="426" y="90"/>
                </a:cubicBezTo>
                <a:close/>
                <a:moveTo>
                  <a:pt x="431" y="88"/>
                </a:moveTo>
                <a:cubicBezTo>
                  <a:pt x="431" y="88"/>
                  <a:pt x="430" y="88"/>
                  <a:pt x="431" y="88"/>
                </a:cubicBezTo>
                <a:close/>
                <a:moveTo>
                  <a:pt x="436" y="85"/>
                </a:moveTo>
                <a:cubicBezTo>
                  <a:pt x="437" y="85"/>
                  <a:pt x="437" y="85"/>
                  <a:pt x="437" y="85"/>
                </a:cubicBezTo>
                <a:cubicBezTo>
                  <a:pt x="437" y="85"/>
                  <a:pt x="437" y="85"/>
                  <a:pt x="436" y="85"/>
                </a:cubicBezTo>
                <a:close/>
                <a:moveTo>
                  <a:pt x="413" y="41"/>
                </a:moveTo>
                <a:cubicBezTo>
                  <a:pt x="413" y="41"/>
                  <a:pt x="413" y="42"/>
                  <a:pt x="413" y="42"/>
                </a:cubicBezTo>
                <a:cubicBezTo>
                  <a:pt x="413" y="42"/>
                  <a:pt x="414" y="41"/>
                  <a:pt x="414" y="41"/>
                </a:cubicBezTo>
                <a:cubicBezTo>
                  <a:pt x="413" y="41"/>
                  <a:pt x="413" y="41"/>
                  <a:pt x="413" y="41"/>
                </a:cubicBezTo>
                <a:close/>
                <a:moveTo>
                  <a:pt x="421" y="77"/>
                </a:moveTo>
                <a:cubicBezTo>
                  <a:pt x="422" y="77"/>
                  <a:pt x="421" y="77"/>
                  <a:pt x="422" y="76"/>
                </a:cubicBezTo>
                <a:cubicBezTo>
                  <a:pt x="422" y="76"/>
                  <a:pt x="422" y="77"/>
                  <a:pt x="423" y="76"/>
                </a:cubicBezTo>
                <a:cubicBezTo>
                  <a:pt x="424" y="75"/>
                  <a:pt x="426" y="76"/>
                  <a:pt x="428" y="76"/>
                </a:cubicBezTo>
                <a:cubicBezTo>
                  <a:pt x="429" y="77"/>
                  <a:pt x="430" y="75"/>
                  <a:pt x="432" y="76"/>
                </a:cubicBezTo>
                <a:cubicBezTo>
                  <a:pt x="431" y="75"/>
                  <a:pt x="432" y="75"/>
                  <a:pt x="431" y="75"/>
                </a:cubicBezTo>
                <a:cubicBezTo>
                  <a:pt x="430" y="75"/>
                  <a:pt x="429" y="74"/>
                  <a:pt x="427" y="75"/>
                </a:cubicBezTo>
                <a:cubicBezTo>
                  <a:pt x="426" y="74"/>
                  <a:pt x="423" y="74"/>
                  <a:pt x="421" y="76"/>
                </a:cubicBezTo>
                <a:cubicBezTo>
                  <a:pt x="421" y="74"/>
                  <a:pt x="418" y="75"/>
                  <a:pt x="417" y="75"/>
                </a:cubicBezTo>
                <a:cubicBezTo>
                  <a:pt x="417" y="75"/>
                  <a:pt x="417" y="76"/>
                  <a:pt x="417" y="76"/>
                </a:cubicBezTo>
                <a:cubicBezTo>
                  <a:pt x="417" y="76"/>
                  <a:pt x="418" y="77"/>
                  <a:pt x="419" y="76"/>
                </a:cubicBezTo>
                <a:cubicBezTo>
                  <a:pt x="420" y="76"/>
                  <a:pt x="420" y="76"/>
                  <a:pt x="421" y="76"/>
                </a:cubicBezTo>
                <a:cubicBezTo>
                  <a:pt x="421" y="77"/>
                  <a:pt x="420" y="76"/>
                  <a:pt x="421" y="77"/>
                </a:cubicBezTo>
                <a:cubicBezTo>
                  <a:pt x="421" y="77"/>
                  <a:pt x="421" y="77"/>
                  <a:pt x="421" y="77"/>
                </a:cubicBezTo>
                <a:close/>
                <a:moveTo>
                  <a:pt x="427" y="68"/>
                </a:moveTo>
                <a:cubicBezTo>
                  <a:pt x="427" y="67"/>
                  <a:pt x="427" y="68"/>
                  <a:pt x="427" y="68"/>
                </a:cubicBezTo>
                <a:close/>
                <a:moveTo>
                  <a:pt x="421" y="61"/>
                </a:moveTo>
                <a:cubicBezTo>
                  <a:pt x="422" y="61"/>
                  <a:pt x="423" y="62"/>
                  <a:pt x="423" y="62"/>
                </a:cubicBezTo>
                <a:cubicBezTo>
                  <a:pt x="423" y="61"/>
                  <a:pt x="424" y="62"/>
                  <a:pt x="424" y="61"/>
                </a:cubicBezTo>
                <a:cubicBezTo>
                  <a:pt x="424" y="61"/>
                  <a:pt x="424" y="61"/>
                  <a:pt x="423" y="61"/>
                </a:cubicBezTo>
                <a:cubicBezTo>
                  <a:pt x="423" y="61"/>
                  <a:pt x="422" y="61"/>
                  <a:pt x="421" y="61"/>
                </a:cubicBezTo>
                <a:close/>
                <a:moveTo>
                  <a:pt x="410" y="40"/>
                </a:moveTo>
                <a:cubicBezTo>
                  <a:pt x="410" y="40"/>
                  <a:pt x="410" y="40"/>
                  <a:pt x="410" y="40"/>
                </a:cubicBezTo>
                <a:cubicBezTo>
                  <a:pt x="410" y="40"/>
                  <a:pt x="411" y="40"/>
                  <a:pt x="411" y="40"/>
                </a:cubicBezTo>
                <a:cubicBezTo>
                  <a:pt x="410" y="40"/>
                  <a:pt x="410" y="40"/>
                  <a:pt x="410" y="40"/>
                </a:cubicBezTo>
                <a:close/>
                <a:moveTo>
                  <a:pt x="411" y="44"/>
                </a:moveTo>
                <a:cubicBezTo>
                  <a:pt x="412" y="44"/>
                  <a:pt x="413" y="44"/>
                  <a:pt x="412" y="44"/>
                </a:cubicBezTo>
                <a:cubicBezTo>
                  <a:pt x="412" y="44"/>
                  <a:pt x="411" y="43"/>
                  <a:pt x="411" y="44"/>
                </a:cubicBezTo>
                <a:close/>
                <a:moveTo>
                  <a:pt x="409" y="42"/>
                </a:moveTo>
                <a:cubicBezTo>
                  <a:pt x="410" y="42"/>
                  <a:pt x="410" y="41"/>
                  <a:pt x="410" y="41"/>
                </a:cubicBezTo>
                <a:cubicBezTo>
                  <a:pt x="409" y="41"/>
                  <a:pt x="409" y="40"/>
                  <a:pt x="408" y="40"/>
                </a:cubicBezTo>
                <a:cubicBezTo>
                  <a:pt x="409" y="41"/>
                  <a:pt x="409" y="41"/>
                  <a:pt x="409" y="41"/>
                </a:cubicBezTo>
                <a:cubicBezTo>
                  <a:pt x="409" y="41"/>
                  <a:pt x="409" y="42"/>
                  <a:pt x="409" y="42"/>
                </a:cubicBezTo>
                <a:cubicBezTo>
                  <a:pt x="410" y="42"/>
                  <a:pt x="410" y="42"/>
                  <a:pt x="410" y="42"/>
                </a:cubicBezTo>
                <a:cubicBezTo>
                  <a:pt x="410" y="42"/>
                  <a:pt x="410" y="42"/>
                  <a:pt x="409" y="42"/>
                </a:cubicBezTo>
                <a:close/>
                <a:moveTo>
                  <a:pt x="420" y="62"/>
                </a:moveTo>
                <a:cubicBezTo>
                  <a:pt x="420" y="61"/>
                  <a:pt x="420" y="62"/>
                  <a:pt x="421" y="61"/>
                </a:cubicBezTo>
                <a:cubicBezTo>
                  <a:pt x="420" y="61"/>
                  <a:pt x="420" y="61"/>
                  <a:pt x="420" y="61"/>
                </a:cubicBezTo>
                <a:cubicBezTo>
                  <a:pt x="420" y="61"/>
                  <a:pt x="420" y="61"/>
                  <a:pt x="420" y="62"/>
                </a:cubicBezTo>
                <a:close/>
                <a:moveTo>
                  <a:pt x="420" y="62"/>
                </a:moveTo>
                <a:cubicBezTo>
                  <a:pt x="420" y="62"/>
                  <a:pt x="420" y="63"/>
                  <a:pt x="421" y="62"/>
                </a:cubicBezTo>
                <a:cubicBezTo>
                  <a:pt x="421" y="62"/>
                  <a:pt x="421" y="61"/>
                  <a:pt x="420" y="62"/>
                </a:cubicBezTo>
                <a:close/>
                <a:moveTo>
                  <a:pt x="419" y="61"/>
                </a:moveTo>
                <a:cubicBezTo>
                  <a:pt x="419" y="61"/>
                  <a:pt x="419" y="61"/>
                  <a:pt x="419" y="61"/>
                </a:cubicBezTo>
                <a:cubicBezTo>
                  <a:pt x="420" y="61"/>
                  <a:pt x="420" y="61"/>
                  <a:pt x="420" y="61"/>
                </a:cubicBezTo>
                <a:cubicBezTo>
                  <a:pt x="420" y="61"/>
                  <a:pt x="420" y="61"/>
                  <a:pt x="420" y="60"/>
                </a:cubicBezTo>
                <a:cubicBezTo>
                  <a:pt x="419" y="61"/>
                  <a:pt x="419" y="61"/>
                  <a:pt x="419" y="61"/>
                </a:cubicBezTo>
                <a:close/>
                <a:moveTo>
                  <a:pt x="432" y="85"/>
                </a:moveTo>
                <a:cubicBezTo>
                  <a:pt x="432" y="85"/>
                  <a:pt x="433" y="85"/>
                  <a:pt x="433" y="85"/>
                </a:cubicBezTo>
                <a:cubicBezTo>
                  <a:pt x="432" y="85"/>
                  <a:pt x="432" y="85"/>
                  <a:pt x="432" y="85"/>
                </a:cubicBezTo>
                <a:cubicBezTo>
                  <a:pt x="432" y="85"/>
                  <a:pt x="432" y="85"/>
                  <a:pt x="432" y="85"/>
                </a:cubicBezTo>
                <a:close/>
                <a:moveTo>
                  <a:pt x="421" y="65"/>
                </a:moveTo>
                <a:cubicBezTo>
                  <a:pt x="421" y="65"/>
                  <a:pt x="422" y="65"/>
                  <a:pt x="421" y="65"/>
                </a:cubicBezTo>
                <a:cubicBezTo>
                  <a:pt x="421" y="65"/>
                  <a:pt x="421" y="65"/>
                  <a:pt x="421" y="65"/>
                </a:cubicBezTo>
                <a:close/>
                <a:moveTo>
                  <a:pt x="425" y="72"/>
                </a:move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lose/>
                <a:moveTo>
                  <a:pt x="419" y="61"/>
                </a:moveTo>
                <a:cubicBezTo>
                  <a:pt x="419" y="60"/>
                  <a:pt x="418" y="61"/>
                  <a:pt x="419" y="61"/>
                </a:cubicBezTo>
                <a:close/>
                <a:moveTo>
                  <a:pt x="419" y="62"/>
                </a:moveTo>
                <a:cubicBezTo>
                  <a:pt x="419" y="62"/>
                  <a:pt x="419" y="63"/>
                  <a:pt x="420" y="62"/>
                </a:cubicBezTo>
                <a:cubicBezTo>
                  <a:pt x="420" y="62"/>
                  <a:pt x="419" y="62"/>
                  <a:pt x="419" y="62"/>
                </a:cubicBezTo>
                <a:close/>
                <a:moveTo>
                  <a:pt x="422" y="68"/>
                </a:moveTo>
                <a:cubicBezTo>
                  <a:pt x="422" y="68"/>
                  <a:pt x="422" y="68"/>
                  <a:pt x="423" y="68"/>
                </a:cubicBezTo>
                <a:cubicBezTo>
                  <a:pt x="423" y="68"/>
                  <a:pt x="423" y="68"/>
                  <a:pt x="423" y="67"/>
                </a:cubicBezTo>
                <a:cubicBezTo>
                  <a:pt x="422" y="67"/>
                  <a:pt x="422" y="68"/>
                  <a:pt x="422" y="68"/>
                </a:cubicBezTo>
                <a:close/>
                <a:moveTo>
                  <a:pt x="430" y="84"/>
                </a:moveTo>
                <a:cubicBezTo>
                  <a:pt x="431" y="85"/>
                  <a:pt x="431" y="85"/>
                  <a:pt x="432" y="85"/>
                </a:cubicBezTo>
                <a:cubicBezTo>
                  <a:pt x="431" y="85"/>
                  <a:pt x="431" y="84"/>
                  <a:pt x="430" y="84"/>
                </a:cubicBezTo>
                <a:close/>
                <a:moveTo>
                  <a:pt x="409" y="43"/>
                </a:moveTo>
                <a:cubicBezTo>
                  <a:pt x="408" y="43"/>
                  <a:pt x="408" y="43"/>
                  <a:pt x="408" y="44"/>
                </a:cubicBezTo>
                <a:cubicBezTo>
                  <a:pt x="408" y="43"/>
                  <a:pt x="409" y="43"/>
                  <a:pt x="409" y="43"/>
                </a:cubicBezTo>
                <a:cubicBezTo>
                  <a:pt x="409" y="43"/>
                  <a:pt x="409" y="43"/>
                  <a:pt x="409" y="43"/>
                </a:cubicBezTo>
                <a:close/>
                <a:moveTo>
                  <a:pt x="416" y="57"/>
                </a:moveTo>
                <a:cubicBezTo>
                  <a:pt x="416" y="57"/>
                  <a:pt x="417" y="57"/>
                  <a:pt x="416" y="57"/>
                </a:cubicBezTo>
                <a:close/>
                <a:moveTo>
                  <a:pt x="421" y="66"/>
                </a:moveTo>
                <a:cubicBezTo>
                  <a:pt x="420" y="66"/>
                  <a:pt x="421" y="67"/>
                  <a:pt x="421" y="66"/>
                </a:cubicBezTo>
                <a:close/>
                <a:moveTo>
                  <a:pt x="416" y="60"/>
                </a:moveTo>
                <a:cubicBezTo>
                  <a:pt x="417" y="59"/>
                  <a:pt x="417" y="60"/>
                  <a:pt x="417" y="59"/>
                </a:cubicBezTo>
                <a:cubicBezTo>
                  <a:pt x="417" y="59"/>
                  <a:pt x="416" y="59"/>
                  <a:pt x="416" y="60"/>
                </a:cubicBezTo>
                <a:close/>
                <a:moveTo>
                  <a:pt x="415" y="61"/>
                </a:moveTo>
                <a:cubicBezTo>
                  <a:pt x="415" y="61"/>
                  <a:pt x="416" y="61"/>
                  <a:pt x="416" y="61"/>
                </a:cubicBezTo>
                <a:cubicBezTo>
                  <a:pt x="416" y="60"/>
                  <a:pt x="417" y="61"/>
                  <a:pt x="417" y="61"/>
                </a:cubicBezTo>
                <a:cubicBezTo>
                  <a:pt x="417" y="60"/>
                  <a:pt x="416" y="60"/>
                  <a:pt x="415" y="61"/>
                </a:cubicBezTo>
                <a:close/>
                <a:moveTo>
                  <a:pt x="420" y="68"/>
                </a:moveTo>
                <a:cubicBezTo>
                  <a:pt x="421" y="68"/>
                  <a:pt x="421" y="67"/>
                  <a:pt x="420" y="68"/>
                </a:cubicBezTo>
                <a:close/>
                <a:moveTo>
                  <a:pt x="424" y="77"/>
                </a:moveTo>
                <a:cubicBezTo>
                  <a:pt x="425" y="77"/>
                  <a:pt x="425" y="77"/>
                  <a:pt x="426" y="77"/>
                </a:cubicBezTo>
                <a:cubicBezTo>
                  <a:pt x="426" y="77"/>
                  <a:pt x="426" y="77"/>
                  <a:pt x="426" y="76"/>
                </a:cubicBezTo>
                <a:cubicBezTo>
                  <a:pt x="425" y="76"/>
                  <a:pt x="424" y="76"/>
                  <a:pt x="424" y="77"/>
                </a:cubicBezTo>
                <a:close/>
                <a:moveTo>
                  <a:pt x="419" y="66"/>
                </a:moveTo>
                <a:cubicBezTo>
                  <a:pt x="419" y="66"/>
                  <a:pt x="419" y="66"/>
                  <a:pt x="420" y="66"/>
                </a:cubicBezTo>
                <a:cubicBezTo>
                  <a:pt x="420" y="66"/>
                  <a:pt x="419" y="66"/>
                  <a:pt x="419" y="66"/>
                </a:cubicBezTo>
                <a:close/>
                <a:moveTo>
                  <a:pt x="414" y="57"/>
                </a:moveTo>
                <a:cubicBezTo>
                  <a:pt x="414" y="57"/>
                  <a:pt x="414" y="57"/>
                  <a:pt x="415" y="57"/>
                </a:cubicBezTo>
                <a:cubicBezTo>
                  <a:pt x="415" y="57"/>
                  <a:pt x="415" y="57"/>
                  <a:pt x="415" y="56"/>
                </a:cubicBezTo>
                <a:cubicBezTo>
                  <a:pt x="414" y="57"/>
                  <a:pt x="414" y="57"/>
                  <a:pt x="414" y="57"/>
                </a:cubicBezTo>
                <a:close/>
                <a:moveTo>
                  <a:pt x="414" y="59"/>
                </a:moveTo>
                <a:cubicBezTo>
                  <a:pt x="414" y="60"/>
                  <a:pt x="416" y="60"/>
                  <a:pt x="416" y="59"/>
                </a:cubicBezTo>
                <a:cubicBezTo>
                  <a:pt x="415" y="59"/>
                  <a:pt x="415" y="59"/>
                  <a:pt x="414" y="59"/>
                </a:cubicBezTo>
                <a:close/>
                <a:moveTo>
                  <a:pt x="421" y="72"/>
                </a:moveTo>
                <a:cubicBezTo>
                  <a:pt x="422" y="72"/>
                  <a:pt x="422" y="72"/>
                  <a:pt x="422" y="72"/>
                </a:cubicBezTo>
                <a:cubicBezTo>
                  <a:pt x="422" y="71"/>
                  <a:pt x="421" y="71"/>
                  <a:pt x="421" y="72"/>
                </a:cubicBezTo>
                <a:close/>
                <a:moveTo>
                  <a:pt x="404" y="39"/>
                </a:moveTo>
                <a:cubicBezTo>
                  <a:pt x="404" y="40"/>
                  <a:pt x="405" y="40"/>
                  <a:pt x="405" y="39"/>
                </a:cubicBezTo>
                <a:cubicBezTo>
                  <a:pt x="405" y="39"/>
                  <a:pt x="404" y="39"/>
                  <a:pt x="404" y="39"/>
                </a:cubicBezTo>
                <a:close/>
                <a:moveTo>
                  <a:pt x="415" y="62"/>
                </a:moveTo>
                <a:cubicBezTo>
                  <a:pt x="415" y="63"/>
                  <a:pt x="417" y="62"/>
                  <a:pt x="417" y="62"/>
                </a:cubicBezTo>
                <a:cubicBezTo>
                  <a:pt x="416" y="62"/>
                  <a:pt x="415" y="61"/>
                  <a:pt x="415" y="62"/>
                </a:cubicBezTo>
                <a:close/>
                <a:moveTo>
                  <a:pt x="419" y="68"/>
                </a:moveTo>
                <a:cubicBezTo>
                  <a:pt x="419" y="68"/>
                  <a:pt x="420" y="68"/>
                  <a:pt x="420" y="67"/>
                </a:cubicBezTo>
                <a:cubicBezTo>
                  <a:pt x="420" y="67"/>
                  <a:pt x="419" y="67"/>
                  <a:pt x="419" y="68"/>
                </a:cubicBezTo>
                <a:close/>
                <a:moveTo>
                  <a:pt x="409" y="48"/>
                </a:moveTo>
                <a:cubicBezTo>
                  <a:pt x="409" y="49"/>
                  <a:pt x="410" y="48"/>
                  <a:pt x="409" y="48"/>
                </a:cubicBezTo>
                <a:close/>
                <a:moveTo>
                  <a:pt x="413" y="57"/>
                </a:moveTo>
                <a:cubicBezTo>
                  <a:pt x="413" y="57"/>
                  <a:pt x="413" y="57"/>
                  <a:pt x="413" y="58"/>
                </a:cubicBezTo>
                <a:cubicBezTo>
                  <a:pt x="413" y="58"/>
                  <a:pt x="413" y="58"/>
                  <a:pt x="414" y="57"/>
                </a:cubicBezTo>
                <a:cubicBezTo>
                  <a:pt x="414" y="57"/>
                  <a:pt x="413" y="57"/>
                  <a:pt x="413" y="57"/>
                </a:cubicBezTo>
                <a:close/>
                <a:moveTo>
                  <a:pt x="405" y="43"/>
                </a:moveTo>
                <a:cubicBezTo>
                  <a:pt x="405" y="44"/>
                  <a:pt x="406" y="43"/>
                  <a:pt x="406" y="43"/>
                </a:cubicBezTo>
                <a:cubicBezTo>
                  <a:pt x="406" y="43"/>
                  <a:pt x="405" y="43"/>
                  <a:pt x="405" y="43"/>
                </a:cubicBezTo>
                <a:close/>
                <a:moveTo>
                  <a:pt x="505" y="229"/>
                </a:moveTo>
                <a:cubicBezTo>
                  <a:pt x="505" y="229"/>
                  <a:pt x="505" y="229"/>
                  <a:pt x="505" y="229"/>
                </a:cubicBezTo>
                <a:cubicBezTo>
                  <a:pt x="505" y="229"/>
                  <a:pt x="506" y="229"/>
                  <a:pt x="505" y="229"/>
                </a:cubicBezTo>
                <a:cubicBezTo>
                  <a:pt x="505" y="229"/>
                  <a:pt x="505" y="228"/>
                  <a:pt x="505" y="229"/>
                </a:cubicBezTo>
                <a:close/>
                <a:moveTo>
                  <a:pt x="396" y="42"/>
                </a:moveTo>
                <a:cubicBezTo>
                  <a:pt x="396" y="43"/>
                  <a:pt x="396" y="43"/>
                  <a:pt x="396" y="43"/>
                </a:cubicBezTo>
                <a:cubicBezTo>
                  <a:pt x="397" y="44"/>
                  <a:pt x="398" y="44"/>
                  <a:pt x="398" y="43"/>
                </a:cubicBezTo>
                <a:cubicBezTo>
                  <a:pt x="399" y="44"/>
                  <a:pt x="401" y="44"/>
                  <a:pt x="402" y="44"/>
                </a:cubicBezTo>
                <a:cubicBezTo>
                  <a:pt x="402" y="44"/>
                  <a:pt x="402" y="44"/>
                  <a:pt x="402" y="44"/>
                </a:cubicBezTo>
                <a:cubicBezTo>
                  <a:pt x="403" y="44"/>
                  <a:pt x="403" y="44"/>
                  <a:pt x="404" y="44"/>
                </a:cubicBezTo>
                <a:cubicBezTo>
                  <a:pt x="403" y="44"/>
                  <a:pt x="404" y="43"/>
                  <a:pt x="403" y="43"/>
                </a:cubicBezTo>
                <a:cubicBezTo>
                  <a:pt x="402" y="44"/>
                  <a:pt x="402" y="42"/>
                  <a:pt x="401" y="42"/>
                </a:cubicBezTo>
                <a:cubicBezTo>
                  <a:pt x="401" y="42"/>
                  <a:pt x="401" y="43"/>
                  <a:pt x="401" y="43"/>
                </a:cubicBezTo>
                <a:cubicBezTo>
                  <a:pt x="400" y="41"/>
                  <a:pt x="397" y="44"/>
                  <a:pt x="397" y="42"/>
                </a:cubicBezTo>
                <a:cubicBezTo>
                  <a:pt x="398" y="42"/>
                  <a:pt x="398" y="41"/>
                  <a:pt x="398" y="41"/>
                </a:cubicBezTo>
                <a:cubicBezTo>
                  <a:pt x="399" y="42"/>
                  <a:pt x="400" y="41"/>
                  <a:pt x="401" y="42"/>
                </a:cubicBezTo>
                <a:cubicBezTo>
                  <a:pt x="402" y="41"/>
                  <a:pt x="402" y="42"/>
                  <a:pt x="403" y="42"/>
                </a:cubicBezTo>
                <a:cubicBezTo>
                  <a:pt x="403" y="41"/>
                  <a:pt x="403" y="40"/>
                  <a:pt x="404" y="40"/>
                </a:cubicBezTo>
                <a:cubicBezTo>
                  <a:pt x="404" y="40"/>
                  <a:pt x="403" y="40"/>
                  <a:pt x="403" y="39"/>
                </a:cubicBezTo>
                <a:cubicBezTo>
                  <a:pt x="403" y="40"/>
                  <a:pt x="403" y="40"/>
                  <a:pt x="402" y="40"/>
                </a:cubicBezTo>
                <a:cubicBezTo>
                  <a:pt x="401" y="40"/>
                  <a:pt x="399" y="38"/>
                  <a:pt x="398" y="40"/>
                </a:cubicBezTo>
                <a:cubicBezTo>
                  <a:pt x="397" y="39"/>
                  <a:pt x="397" y="39"/>
                  <a:pt x="396" y="39"/>
                </a:cubicBezTo>
                <a:cubicBezTo>
                  <a:pt x="395" y="39"/>
                  <a:pt x="396" y="40"/>
                  <a:pt x="395" y="40"/>
                </a:cubicBezTo>
                <a:cubicBezTo>
                  <a:pt x="394" y="40"/>
                  <a:pt x="395" y="40"/>
                  <a:pt x="395" y="39"/>
                </a:cubicBezTo>
                <a:cubicBezTo>
                  <a:pt x="394" y="39"/>
                  <a:pt x="394" y="40"/>
                  <a:pt x="394" y="40"/>
                </a:cubicBezTo>
                <a:cubicBezTo>
                  <a:pt x="394" y="40"/>
                  <a:pt x="395" y="40"/>
                  <a:pt x="395" y="41"/>
                </a:cubicBezTo>
                <a:cubicBezTo>
                  <a:pt x="394" y="41"/>
                  <a:pt x="394" y="41"/>
                  <a:pt x="393" y="41"/>
                </a:cubicBezTo>
                <a:cubicBezTo>
                  <a:pt x="393" y="42"/>
                  <a:pt x="394" y="42"/>
                  <a:pt x="394" y="42"/>
                </a:cubicBezTo>
                <a:cubicBezTo>
                  <a:pt x="394" y="42"/>
                  <a:pt x="393" y="42"/>
                  <a:pt x="392" y="43"/>
                </a:cubicBezTo>
                <a:cubicBezTo>
                  <a:pt x="393" y="42"/>
                  <a:pt x="395" y="43"/>
                  <a:pt x="396" y="42"/>
                </a:cubicBezTo>
                <a:close/>
                <a:moveTo>
                  <a:pt x="399" y="40"/>
                </a:moveTo>
                <a:cubicBezTo>
                  <a:pt x="399" y="41"/>
                  <a:pt x="399" y="41"/>
                  <a:pt x="399" y="41"/>
                </a:cubicBezTo>
                <a:cubicBezTo>
                  <a:pt x="399" y="41"/>
                  <a:pt x="399" y="41"/>
                  <a:pt x="399" y="41"/>
                </a:cubicBezTo>
                <a:cubicBezTo>
                  <a:pt x="399" y="41"/>
                  <a:pt x="399" y="41"/>
                  <a:pt x="399" y="40"/>
                </a:cubicBezTo>
                <a:close/>
                <a:moveTo>
                  <a:pt x="396" y="41"/>
                </a:moveTo>
                <a:cubicBezTo>
                  <a:pt x="396" y="41"/>
                  <a:pt x="396" y="41"/>
                  <a:pt x="396" y="41"/>
                </a:cubicBezTo>
                <a:cubicBezTo>
                  <a:pt x="396" y="41"/>
                  <a:pt x="396" y="41"/>
                  <a:pt x="396" y="41"/>
                </a:cubicBezTo>
                <a:close/>
                <a:moveTo>
                  <a:pt x="396" y="42"/>
                </a:moveTo>
                <a:cubicBezTo>
                  <a:pt x="396" y="42"/>
                  <a:pt x="396" y="42"/>
                  <a:pt x="396" y="42"/>
                </a:cubicBezTo>
                <a:close/>
                <a:moveTo>
                  <a:pt x="415" y="61"/>
                </a:moveTo>
                <a:cubicBezTo>
                  <a:pt x="415" y="61"/>
                  <a:pt x="415" y="61"/>
                  <a:pt x="415" y="62"/>
                </a:cubicBezTo>
                <a:cubicBezTo>
                  <a:pt x="415" y="61"/>
                  <a:pt x="415" y="61"/>
                  <a:pt x="415" y="61"/>
                </a:cubicBezTo>
                <a:cubicBezTo>
                  <a:pt x="415" y="61"/>
                  <a:pt x="415" y="61"/>
                  <a:pt x="415" y="61"/>
                </a:cubicBezTo>
                <a:close/>
                <a:moveTo>
                  <a:pt x="419" y="72"/>
                </a:moveTo>
                <a:cubicBezTo>
                  <a:pt x="419" y="72"/>
                  <a:pt x="421" y="72"/>
                  <a:pt x="421" y="72"/>
                </a:cubicBezTo>
                <a:cubicBezTo>
                  <a:pt x="420" y="72"/>
                  <a:pt x="420" y="71"/>
                  <a:pt x="419" y="72"/>
                </a:cubicBezTo>
                <a:close/>
                <a:moveTo>
                  <a:pt x="506" y="233"/>
                </a:moveTo>
                <a:cubicBezTo>
                  <a:pt x="506" y="233"/>
                  <a:pt x="506" y="233"/>
                  <a:pt x="507" y="233"/>
                </a:cubicBezTo>
                <a:cubicBezTo>
                  <a:pt x="507" y="233"/>
                  <a:pt x="507" y="232"/>
                  <a:pt x="507" y="232"/>
                </a:cubicBezTo>
                <a:cubicBezTo>
                  <a:pt x="506" y="232"/>
                  <a:pt x="506" y="232"/>
                  <a:pt x="506" y="233"/>
                </a:cubicBezTo>
                <a:close/>
                <a:moveTo>
                  <a:pt x="404" y="42"/>
                </a:moveTo>
                <a:cubicBezTo>
                  <a:pt x="404" y="42"/>
                  <a:pt x="404" y="43"/>
                  <a:pt x="405" y="43"/>
                </a:cubicBezTo>
                <a:cubicBezTo>
                  <a:pt x="405" y="43"/>
                  <a:pt x="405" y="43"/>
                  <a:pt x="405" y="42"/>
                </a:cubicBezTo>
                <a:cubicBezTo>
                  <a:pt x="405" y="42"/>
                  <a:pt x="405" y="42"/>
                  <a:pt x="405" y="42"/>
                </a:cubicBezTo>
                <a:cubicBezTo>
                  <a:pt x="405" y="42"/>
                  <a:pt x="404" y="42"/>
                  <a:pt x="404" y="42"/>
                </a:cubicBezTo>
                <a:close/>
                <a:moveTo>
                  <a:pt x="423" y="77"/>
                </a:moveTo>
                <a:cubicBezTo>
                  <a:pt x="423" y="77"/>
                  <a:pt x="423" y="78"/>
                  <a:pt x="424" y="77"/>
                </a:cubicBezTo>
                <a:cubicBezTo>
                  <a:pt x="423" y="77"/>
                  <a:pt x="423" y="77"/>
                  <a:pt x="423" y="77"/>
                </a:cubicBezTo>
                <a:cubicBezTo>
                  <a:pt x="423" y="77"/>
                  <a:pt x="423" y="77"/>
                  <a:pt x="423" y="77"/>
                </a:cubicBezTo>
                <a:close/>
                <a:moveTo>
                  <a:pt x="412" y="57"/>
                </a:moveTo>
                <a:cubicBezTo>
                  <a:pt x="412" y="57"/>
                  <a:pt x="412" y="57"/>
                  <a:pt x="412" y="57"/>
                </a:cubicBezTo>
                <a:cubicBezTo>
                  <a:pt x="412" y="57"/>
                  <a:pt x="412" y="57"/>
                  <a:pt x="412" y="57"/>
                </a:cubicBezTo>
                <a:close/>
                <a:moveTo>
                  <a:pt x="412" y="61"/>
                </a:moveTo>
                <a:cubicBezTo>
                  <a:pt x="413" y="61"/>
                  <a:pt x="414" y="61"/>
                  <a:pt x="414" y="60"/>
                </a:cubicBezTo>
                <a:cubicBezTo>
                  <a:pt x="413" y="61"/>
                  <a:pt x="413" y="60"/>
                  <a:pt x="412" y="61"/>
                </a:cubicBezTo>
                <a:close/>
                <a:moveTo>
                  <a:pt x="412" y="59"/>
                </a:moveTo>
                <a:cubicBezTo>
                  <a:pt x="412" y="59"/>
                  <a:pt x="412" y="59"/>
                  <a:pt x="413" y="60"/>
                </a:cubicBezTo>
                <a:cubicBezTo>
                  <a:pt x="413" y="59"/>
                  <a:pt x="413" y="59"/>
                  <a:pt x="413" y="59"/>
                </a:cubicBezTo>
                <a:cubicBezTo>
                  <a:pt x="413" y="59"/>
                  <a:pt x="412" y="59"/>
                  <a:pt x="412" y="59"/>
                </a:cubicBezTo>
                <a:close/>
                <a:moveTo>
                  <a:pt x="416" y="66"/>
                </a:moveTo>
                <a:cubicBezTo>
                  <a:pt x="415" y="66"/>
                  <a:pt x="414" y="65"/>
                  <a:pt x="413" y="66"/>
                </a:cubicBezTo>
                <a:cubicBezTo>
                  <a:pt x="414" y="66"/>
                  <a:pt x="416" y="66"/>
                  <a:pt x="416" y="66"/>
                </a:cubicBezTo>
                <a:close/>
                <a:moveTo>
                  <a:pt x="426" y="85"/>
                </a:moveTo>
                <a:cubicBezTo>
                  <a:pt x="426" y="85"/>
                  <a:pt x="427" y="85"/>
                  <a:pt x="427" y="85"/>
                </a:cubicBezTo>
                <a:cubicBezTo>
                  <a:pt x="426" y="85"/>
                  <a:pt x="426" y="85"/>
                  <a:pt x="426" y="85"/>
                </a:cubicBezTo>
                <a:close/>
                <a:moveTo>
                  <a:pt x="415" y="64"/>
                </a:moveTo>
                <a:cubicBezTo>
                  <a:pt x="414" y="63"/>
                  <a:pt x="414" y="65"/>
                  <a:pt x="415" y="64"/>
                </a:cubicBezTo>
                <a:close/>
                <a:moveTo>
                  <a:pt x="413" y="62"/>
                </a:moveTo>
                <a:cubicBezTo>
                  <a:pt x="413" y="62"/>
                  <a:pt x="413" y="62"/>
                  <a:pt x="414" y="63"/>
                </a:cubicBezTo>
                <a:cubicBezTo>
                  <a:pt x="414" y="63"/>
                  <a:pt x="414" y="63"/>
                  <a:pt x="414" y="62"/>
                </a:cubicBezTo>
                <a:cubicBezTo>
                  <a:pt x="414" y="62"/>
                  <a:pt x="414" y="62"/>
                  <a:pt x="413" y="62"/>
                </a:cubicBezTo>
                <a:close/>
                <a:moveTo>
                  <a:pt x="413" y="64"/>
                </a:moveTo>
                <a:cubicBezTo>
                  <a:pt x="413" y="64"/>
                  <a:pt x="414" y="64"/>
                  <a:pt x="414" y="64"/>
                </a:cubicBezTo>
                <a:cubicBezTo>
                  <a:pt x="414" y="64"/>
                  <a:pt x="412" y="64"/>
                  <a:pt x="413" y="64"/>
                </a:cubicBezTo>
                <a:close/>
                <a:moveTo>
                  <a:pt x="410" y="58"/>
                </a:moveTo>
                <a:cubicBezTo>
                  <a:pt x="411" y="59"/>
                  <a:pt x="411" y="58"/>
                  <a:pt x="411" y="58"/>
                </a:cubicBezTo>
                <a:cubicBezTo>
                  <a:pt x="411" y="58"/>
                  <a:pt x="411" y="58"/>
                  <a:pt x="410" y="58"/>
                </a:cubicBezTo>
                <a:close/>
                <a:moveTo>
                  <a:pt x="411" y="59"/>
                </a:move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lose/>
                <a:moveTo>
                  <a:pt x="425" y="85"/>
                </a:moveTo>
                <a:cubicBezTo>
                  <a:pt x="425" y="85"/>
                  <a:pt x="425" y="85"/>
                  <a:pt x="425" y="85"/>
                </a:cubicBezTo>
                <a:cubicBezTo>
                  <a:pt x="425" y="86"/>
                  <a:pt x="425" y="85"/>
                  <a:pt x="425" y="85"/>
                </a:cubicBezTo>
                <a:cubicBezTo>
                  <a:pt x="425" y="85"/>
                  <a:pt x="425" y="85"/>
                  <a:pt x="425" y="85"/>
                </a:cubicBezTo>
                <a:close/>
                <a:moveTo>
                  <a:pt x="409" y="56"/>
                </a:moveTo>
                <a:cubicBezTo>
                  <a:pt x="409" y="56"/>
                  <a:pt x="409" y="56"/>
                  <a:pt x="409" y="56"/>
                </a:cubicBezTo>
                <a:close/>
                <a:moveTo>
                  <a:pt x="409" y="57"/>
                </a:move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09" y="57"/>
                </a:cubicBezTo>
                <a:close/>
                <a:moveTo>
                  <a:pt x="420" y="77"/>
                </a:moveTo>
                <a:cubicBezTo>
                  <a:pt x="421" y="77"/>
                  <a:pt x="421" y="77"/>
                  <a:pt x="421" y="77"/>
                </a:cubicBezTo>
                <a:cubicBezTo>
                  <a:pt x="420" y="77"/>
                  <a:pt x="420" y="77"/>
                  <a:pt x="420" y="77"/>
                </a:cubicBezTo>
                <a:close/>
                <a:moveTo>
                  <a:pt x="424" y="84"/>
                </a:moveTo>
                <a:cubicBezTo>
                  <a:pt x="424" y="84"/>
                  <a:pt x="424" y="84"/>
                  <a:pt x="424" y="84"/>
                </a:cubicBezTo>
                <a:cubicBezTo>
                  <a:pt x="424" y="84"/>
                  <a:pt x="424" y="84"/>
                  <a:pt x="424" y="84"/>
                </a:cubicBezTo>
                <a:close/>
                <a:moveTo>
                  <a:pt x="415" y="72"/>
                </a:moveTo>
                <a:cubicBezTo>
                  <a:pt x="416" y="72"/>
                  <a:pt x="417" y="72"/>
                  <a:pt x="418" y="72"/>
                </a:cubicBezTo>
                <a:cubicBezTo>
                  <a:pt x="417" y="72"/>
                  <a:pt x="417" y="72"/>
                  <a:pt x="417" y="71"/>
                </a:cubicBezTo>
                <a:cubicBezTo>
                  <a:pt x="416" y="72"/>
                  <a:pt x="416" y="71"/>
                  <a:pt x="415" y="72"/>
                </a:cubicBezTo>
                <a:close/>
                <a:moveTo>
                  <a:pt x="411" y="61"/>
                </a:moveTo>
                <a:cubicBezTo>
                  <a:pt x="412" y="62"/>
                  <a:pt x="411" y="61"/>
                  <a:pt x="411" y="62"/>
                </a:cubicBezTo>
                <a:cubicBezTo>
                  <a:pt x="411" y="62"/>
                  <a:pt x="412" y="62"/>
                  <a:pt x="412" y="62"/>
                </a:cubicBezTo>
                <a:cubicBezTo>
                  <a:pt x="412" y="62"/>
                  <a:pt x="412" y="61"/>
                  <a:pt x="411" y="61"/>
                </a:cubicBezTo>
                <a:close/>
                <a:moveTo>
                  <a:pt x="397" y="37"/>
                </a:moveTo>
                <a:cubicBezTo>
                  <a:pt x="398" y="37"/>
                  <a:pt x="398" y="38"/>
                  <a:pt x="398" y="38"/>
                </a:cubicBezTo>
                <a:cubicBezTo>
                  <a:pt x="398" y="37"/>
                  <a:pt x="399" y="37"/>
                  <a:pt x="398" y="37"/>
                </a:cubicBezTo>
                <a:cubicBezTo>
                  <a:pt x="398" y="37"/>
                  <a:pt x="397" y="37"/>
                  <a:pt x="397" y="37"/>
                </a:cubicBezTo>
                <a:close/>
                <a:moveTo>
                  <a:pt x="403" y="49"/>
                </a:moveTo>
                <a:cubicBezTo>
                  <a:pt x="403" y="49"/>
                  <a:pt x="404" y="49"/>
                  <a:pt x="404" y="48"/>
                </a:cubicBezTo>
                <a:cubicBezTo>
                  <a:pt x="404" y="48"/>
                  <a:pt x="403" y="49"/>
                  <a:pt x="403" y="49"/>
                </a:cubicBezTo>
                <a:close/>
                <a:moveTo>
                  <a:pt x="409" y="59"/>
                </a:moveTo>
                <a:cubicBezTo>
                  <a:pt x="409" y="60"/>
                  <a:pt x="409" y="60"/>
                  <a:pt x="410" y="59"/>
                </a:cubicBezTo>
                <a:cubicBezTo>
                  <a:pt x="410" y="59"/>
                  <a:pt x="410" y="59"/>
                  <a:pt x="410" y="59"/>
                </a:cubicBezTo>
                <a:cubicBezTo>
                  <a:pt x="409" y="59"/>
                  <a:pt x="409" y="59"/>
                  <a:pt x="409" y="59"/>
                </a:cubicBezTo>
                <a:close/>
                <a:moveTo>
                  <a:pt x="408" y="57"/>
                </a:moveTo>
                <a:cubicBezTo>
                  <a:pt x="408" y="57"/>
                  <a:pt x="408" y="57"/>
                  <a:pt x="408" y="57"/>
                </a:cubicBezTo>
                <a:cubicBezTo>
                  <a:pt x="408" y="57"/>
                  <a:pt x="408" y="57"/>
                  <a:pt x="408" y="57"/>
                </a:cubicBezTo>
                <a:cubicBezTo>
                  <a:pt x="408" y="57"/>
                  <a:pt x="408" y="57"/>
                  <a:pt x="408" y="57"/>
                </a:cubicBezTo>
                <a:close/>
                <a:moveTo>
                  <a:pt x="410" y="64"/>
                </a:moveTo>
                <a:cubicBezTo>
                  <a:pt x="410" y="65"/>
                  <a:pt x="412" y="64"/>
                  <a:pt x="412" y="64"/>
                </a:cubicBezTo>
                <a:cubicBezTo>
                  <a:pt x="411" y="64"/>
                  <a:pt x="411" y="64"/>
                  <a:pt x="410" y="64"/>
                </a:cubicBezTo>
                <a:close/>
                <a:moveTo>
                  <a:pt x="407" y="59"/>
                </a:moveTo>
                <a:cubicBezTo>
                  <a:pt x="408" y="58"/>
                  <a:pt x="408" y="58"/>
                  <a:pt x="408" y="58"/>
                </a:cubicBezTo>
                <a:cubicBezTo>
                  <a:pt x="408" y="58"/>
                  <a:pt x="407" y="58"/>
                  <a:pt x="407" y="59"/>
                </a:cubicBezTo>
                <a:close/>
                <a:moveTo>
                  <a:pt x="412" y="66"/>
                </a:moveTo>
                <a:cubicBezTo>
                  <a:pt x="412" y="66"/>
                  <a:pt x="413" y="66"/>
                  <a:pt x="413" y="66"/>
                </a:cubicBezTo>
                <a:cubicBezTo>
                  <a:pt x="413" y="66"/>
                  <a:pt x="412" y="66"/>
                  <a:pt x="412" y="66"/>
                </a:cubicBezTo>
                <a:close/>
                <a:moveTo>
                  <a:pt x="425" y="90"/>
                </a:moveTo>
                <a:cubicBezTo>
                  <a:pt x="425" y="90"/>
                  <a:pt x="425" y="90"/>
                  <a:pt x="425" y="90"/>
                </a:cubicBezTo>
                <a:cubicBezTo>
                  <a:pt x="425" y="90"/>
                  <a:pt x="425" y="90"/>
                  <a:pt x="425" y="90"/>
                </a:cubicBezTo>
                <a:close/>
                <a:moveTo>
                  <a:pt x="426" y="92"/>
                </a:moveTo>
                <a:cubicBezTo>
                  <a:pt x="426" y="92"/>
                  <a:pt x="426" y="92"/>
                  <a:pt x="426" y="92"/>
                </a:cubicBezTo>
                <a:cubicBezTo>
                  <a:pt x="426" y="92"/>
                  <a:pt x="427" y="92"/>
                  <a:pt x="426" y="91"/>
                </a:cubicBezTo>
                <a:cubicBezTo>
                  <a:pt x="426" y="92"/>
                  <a:pt x="426" y="92"/>
                  <a:pt x="426" y="92"/>
                </a:cubicBezTo>
                <a:close/>
                <a:moveTo>
                  <a:pt x="502" y="237"/>
                </a:moveTo>
                <a:cubicBezTo>
                  <a:pt x="502" y="237"/>
                  <a:pt x="503" y="239"/>
                  <a:pt x="504" y="238"/>
                </a:cubicBezTo>
                <a:cubicBezTo>
                  <a:pt x="504" y="238"/>
                  <a:pt x="503" y="238"/>
                  <a:pt x="504" y="237"/>
                </a:cubicBezTo>
                <a:cubicBezTo>
                  <a:pt x="504" y="236"/>
                  <a:pt x="503" y="236"/>
                  <a:pt x="502" y="237"/>
                </a:cubicBezTo>
                <a:close/>
                <a:moveTo>
                  <a:pt x="396" y="38"/>
                </a:moveTo>
                <a:cubicBezTo>
                  <a:pt x="397" y="37"/>
                  <a:pt x="397" y="37"/>
                  <a:pt x="397" y="37"/>
                </a:cubicBezTo>
                <a:cubicBezTo>
                  <a:pt x="397" y="37"/>
                  <a:pt x="396" y="38"/>
                  <a:pt x="396" y="38"/>
                </a:cubicBezTo>
                <a:close/>
                <a:moveTo>
                  <a:pt x="412" y="66"/>
                </a:moveTo>
                <a:cubicBezTo>
                  <a:pt x="412" y="65"/>
                  <a:pt x="412" y="66"/>
                  <a:pt x="412" y="66"/>
                </a:cubicBezTo>
                <a:close/>
                <a:moveTo>
                  <a:pt x="409" y="61"/>
                </a:moveTo>
                <a:cubicBezTo>
                  <a:pt x="409" y="61"/>
                  <a:pt x="410" y="61"/>
                  <a:pt x="409" y="61"/>
                </a:cubicBezTo>
                <a:close/>
                <a:moveTo>
                  <a:pt x="402" y="47"/>
                </a:moveTo>
                <a:cubicBezTo>
                  <a:pt x="402" y="47"/>
                  <a:pt x="402" y="47"/>
                  <a:pt x="402" y="47"/>
                </a:cubicBezTo>
                <a:close/>
                <a:moveTo>
                  <a:pt x="411" y="66"/>
                </a:moveTo>
                <a:cubicBezTo>
                  <a:pt x="411" y="66"/>
                  <a:pt x="412" y="66"/>
                  <a:pt x="412" y="66"/>
                </a:cubicBezTo>
                <a:cubicBezTo>
                  <a:pt x="411" y="66"/>
                  <a:pt x="410" y="65"/>
                  <a:pt x="411" y="66"/>
                </a:cubicBezTo>
                <a:close/>
                <a:moveTo>
                  <a:pt x="404" y="61"/>
                </a:moveTo>
                <a:cubicBezTo>
                  <a:pt x="406" y="62"/>
                  <a:pt x="407" y="62"/>
                  <a:pt x="409" y="61"/>
                </a:cubicBezTo>
                <a:cubicBezTo>
                  <a:pt x="409" y="61"/>
                  <a:pt x="409" y="61"/>
                  <a:pt x="409" y="60"/>
                </a:cubicBezTo>
                <a:cubicBezTo>
                  <a:pt x="407" y="61"/>
                  <a:pt x="406" y="60"/>
                  <a:pt x="404" y="61"/>
                </a:cubicBezTo>
                <a:close/>
                <a:moveTo>
                  <a:pt x="424" y="90"/>
                </a:moveTo>
                <a:cubicBezTo>
                  <a:pt x="424" y="90"/>
                  <a:pt x="425" y="90"/>
                  <a:pt x="424" y="90"/>
                </a:cubicBezTo>
                <a:cubicBezTo>
                  <a:pt x="424" y="90"/>
                  <a:pt x="424" y="90"/>
                  <a:pt x="424" y="90"/>
                </a:cubicBezTo>
                <a:close/>
                <a:moveTo>
                  <a:pt x="402" y="49"/>
                </a:moveTo>
                <a:cubicBezTo>
                  <a:pt x="402" y="49"/>
                  <a:pt x="402" y="49"/>
                  <a:pt x="402" y="49"/>
                </a:cubicBezTo>
                <a:close/>
                <a:moveTo>
                  <a:pt x="408" y="60"/>
                </a:moveTo>
                <a:cubicBezTo>
                  <a:pt x="408" y="60"/>
                  <a:pt x="408" y="60"/>
                  <a:pt x="408" y="60"/>
                </a:cubicBezTo>
                <a:close/>
                <a:moveTo>
                  <a:pt x="411" y="68"/>
                </a:moveTo>
                <a:cubicBezTo>
                  <a:pt x="411" y="68"/>
                  <a:pt x="411" y="68"/>
                  <a:pt x="412" y="68"/>
                </a:cubicBezTo>
                <a:cubicBezTo>
                  <a:pt x="412" y="68"/>
                  <a:pt x="412" y="68"/>
                  <a:pt x="412" y="68"/>
                </a:cubicBezTo>
                <a:cubicBezTo>
                  <a:pt x="412" y="68"/>
                  <a:pt x="412" y="67"/>
                  <a:pt x="412" y="67"/>
                </a:cubicBezTo>
                <a:cubicBezTo>
                  <a:pt x="412" y="67"/>
                  <a:pt x="412" y="67"/>
                  <a:pt x="411" y="68"/>
                </a:cubicBezTo>
                <a:close/>
                <a:moveTo>
                  <a:pt x="396" y="37"/>
                </a:moveTo>
                <a:cubicBezTo>
                  <a:pt x="395" y="37"/>
                  <a:pt x="396" y="38"/>
                  <a:pt x="396" y="37"/>
                </a:cubicBezTo>
                <a:close/>
                <a:moveTo>
                  <a:pt x="402" y="49"/>
                </a:moveTo>
                <a:cubicBezTo>
                  <a:pt x="401" y="50"/>
                  <a:pt x="403" y="49"/>
                  <a:pt x="402" y="49"/>
                </a:cubicBezTo>
                <a:close/>
                <a:moveTo>
                  <a:pt x="406" y="57"/>
                </a:moveTo>
                <a:cubicBezTo>
                  <a:pt x="406" y="57"/>
                  <a:pt x="406" y="57"/>
                  <a:pt x="406" y="57"/>
                </a:cubicBezTo>
                <a:cubicBezTo>
                  <a:pt x="406" y="57"/>
                  <a:pt x="406" y="57"/>
                  <a:pt x="406" y="57"/>
                </a:cubicBezTo>
                <a:close/>
                <a:moveTo>
                  <a:pt x="405" y="59"/>
                </a:moveTo>
                <a:cubicBezTo>
                  <a:pt x="405" y="59"/>
                  <a:pt x="406" y="59"/>
                  <a:pt x="406" y="6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6" y="59"/>
                  <a:pt x="406" y="58"/>
                  <a:pt x="405" y="59"/>
                </a:cubicBezTo>
                <a:close/>
                <a:moveTo>
                  <a:pt x="415" y="75"/>
                </a:moveTo>
                <a:cubicBezTo>
                  <a:pt x="415" y="75"/>
                  <a:pt x="415" y="75"/>
                  <a:pt x="415" y="75"/>
                </a:cubicBezTo>
                <a:cubicBezTo>
                  <a:pt x="416" y="75"/>
                  <a:pt x="416" y="75"/>
                  <a:pt x="416" y="75"/>
                </a:cubicBezTo>
                <a:cubicBezTo>
                  <a:pt x="416" y="75"/>
                  <a:pt x="416" y="75"/>
                  <a:pt x="416" y="75"/>
                </a:cubicBezTo>
                <a:cubicBezTo>
                  <a:pt x="415" y="75"/>
                  <a:pt x="415" y="75"/>
                  <a:pt x="415" y="75"/>
                </a:cubicBezTo>
                <a:close/>
                <a:moveTo>
                  <a:pt x="420" y="85"/>
                </a:moveTo>
                <a:cubicBezTo>
                  <a:pt x="421" y="85"/>
                  <a:pt x="421" y="85"/>
                  <a:pt x="421" y="85"/>
                </a:cubicBezTo>
                <a:cubicBezTo>
                  <a:pt x="421" y="85"/>
                  <a:pt x="421" y="85"/>
                  <a:pt x="420" y="85"/>
                </a:cubicBezTo>
                <a:cubicBezTo>
                  <a:pt x="420" y="85"/>
                  <a:pt x="420" y="85"/>
                  <a:pt x="420" y="85"/>
                </a:cubicBezTo>
                <a:close/>
                <a:moveTo>
                  <a:pt x="424" y="92"/>
                </a:moveTo>
                <a:cubicBezTo>
                  <a:pt x="424" y="92"/>
                  <a:pt x="425" y="91"/>
                  <a:pt x="424" y="92"/>
                </a:cubicBezTo>
                <a:close/>
                <a:moveTo>
                  <a:pt x="409" y="64"/>
                </a:moveTo>
                <a:cubicBezTo>
                  <a:pt x="410" y="64"/>
                  <a:pt x="409" y="64"/>
                  <a:pt x="409" y="64"/>
                </a:cubicBezTo>
                <a:cubicBezTo>
                  <a:pt x="408" y="64"/>
                  <a:pt x="409" y="64"/>
                  <a:pt x="409" y="64"/>
                </a:cubicBezTo>
                <a:close/>
                <a:moveTo>
                  <a:pt x="422" y="88"/>
                </a:moveTo>
                <a:cubicBezTo>
                  <a:pt x="422" y="88"/>
                  <a:pt x="422" y="88"/>
                  <a:pt x="422" y="88"/>
                </a:cubicBezTo>
                <a:cubicBezTo>
                  <a:pt x="422" y="88"/>
                  <a:pt x="422" y="88"/>
                  <a:pt x="422" y="88"/>
                </a:cubicBezTo>
                <a:cubicBezTo>
                  <a:pt x="422" y="88"/>
                  <a:pt x="422" y="88"/>
                  <a:pt x="422" y="88"/>
                </a:cubicBezTo>
                <a:close/>
                <a:moveTo>
                  <a:pt x="408" y="65"/>
                </a:moveTo>
                <a:cubicBezTo>
                  <a:pt x="408" y="66"/>
                  <a:pt x="407" y="65"/>
                  <a:pt x="407" y="66"/>
                </a:cubicBezTo>
                <a:cubicBezTo>
                  <a:pt x="408" y="66"/>
                  <a:pt x="410" y="67"/>
                  <a:pt x="410" y="66"/>
                </a:cubicBezTo>
                <a:cubicBezTo>
                  <a:pt x="409" y="66"/>
                  <a:pt x="409" y="65"/>
                  <a:pt x="408" y="65"/>
                </a:cubicBezTo>
                <a:close/>
                <a:moveTo>
                  <a:pt x="420" y="85"/>
                </a:moveTo>
                <a:cubicBezTo>
                  <a:pt x="420" y="85"/>
                  <a:pt x="420" y="85"/>
                  <a:pt x="420" y="85"/>
                </a:cubicBezTo>
                <a:close/>
                <a:moveTo>
                  <a:pt x="404" y="57"/>
                </a:moveTo>
                <a:cubicBezTo>
                  <a:pt x="404" y="57"/>
                  <a:pt x="405" y="57"/>
                  <a:pt x="405" y="57"/>
                </a:cubicBezTo>
                <a:cubicBezTo>
                  <a:pt x="405" y="57"/>
                  <a:pt x="405" y="57"/>
                  <a:pt x="405" y="57"/>
                </a:cubicBezTo>
                <a:cubicBezTo>
                  <a:pt x="405" y="57"/>
                  <a:pt x="405" y="57"/>
                  <a:pt x="405" y="57"/>
                </a:cubicBezTo>
                <a:cubicBezTo>
                  <a:pt x="405" y="57"/>
                  <a:pt x="405" y="57"/>
                  <a:pt x="404" y="57"/>
                </a:cubicBezTo>
                <a:close/>
                <a:moveTo>
                  <a:pt x="405" y="62"/>
                </a:moveTo>
                <a:cubicBezTo>
                  <a:pt x="406" y="63"/>
                  <a:pt x="407" y="62"/>
                  <a:pt x="408" y="63"/>
                </a:cubicBezTo>
                <a:cubicBezTo>
                  <a:pt x="407" y="62"/>
                  <a:pt x="406" y="62"/>
                  <a:pt x="405" y="62"/>
                </a:cubicBezTo>
                <a:close/>
                <a:moveTo>
                  <a:pt x="420" y="87"/>
                </a:moveTo>
                <a:cubicBezTo>
                  <a:pt x="420" y="87"/>
                  <a:pt x="420" y="87"/>
                  <a:pt x="420" y="88"/>
                </a:cubicBezTo>
                <a:cubicBezTo>
                  <a:pt x="421" y="88"/>
                  <a:pt x="421" y="87"/>
                  <a:pt x="421" y="87"/>
                </a:cubicBezTo>
                <a:cubicBezTo>
                  <a:pt x="421" y="87"/>
                  <a:pt x="421" y="87"/>
                  <a:pt x="421" y="87"/>
                </a:cubicBezTo>
                <a:cubicBezTo>
                  <a:pt x="420" y="87"/>
                  <a:pt x="420" y="87"/>
                  <a:pt x="420" y="87"/>
                </a:cubicBezTo>
                <a:close/>
                <a:moveTo>
                  <a:pt x="405" y="64"/>
                </a:moveTo>
                <a:cubicBezTo>
                  <a:pt x="406" y="65"/>
                  <a:pt x="408" y="64"/>
                  <a:pt x="407" y="65"/>
                </a:cubicBezTo>
                <a:cubicBezTo>
                  <a:pt x="408" y="65"/>
                  <a:pt x="408" y="64"/>
                  <a:pt x="408" y="64"/>
                </a:cubicBezTo>
                <a:cubicBezTo>
                  <a:pt x="407" y="64"/>
                  <a:pt x="406" y="63"/>
                  <a:pt x="405" y="64"/>
                </a:cubicBezTo>
                <a:close/>
                <a:moveTo>
                  <a:pt x="413" y="74"/>
                </a:moveTo>
                <a:cubicBezTo>
                  <a:pt x="413" y="74"/>
                  <a:pt x="413" y="74"/>
                  <a:pt x="413" y="74"/>
                </a:cubicBezTo>
                <a:cubicBezTo>
                  <a:pt x="413" y="74"/>
                  <a:pt x="413" y="74"/>
                  <a:pt x="413" y="74"/>
                </a:cubicBezTo>
                <a:cubicBezTo>
                  <a:pt x="413" y="74"/>
                  <a:pt x="413" y="74"/>
                  <a:pt x="413" y="74"/>
                </a:cubicBezTo>
                <a:close/>
                <a:moveTo>
                  <a:pt x="407" y="67"/>
                </a:moveTo>
                <a:cubicBezTo>
                  <a:pt x="407" y="68"/>
                  <a:pt x="407" y="68"/>
                  <a:pt x="407" y="68"/>
                </a:cubicBezTo>
                <a:cubicBezTo>
                  <a:pt x="408" y="68"/>
                  <a:pt x="409" y="68"/>
                  <a:pt x="409" y="67"/>
                </a:cubicBezTo>
                <a:cubicBezTo>
                  <a:pt x="408" y="68"/>
                  <a:pt x="408" y="67"/>
                  <a:pt x="407" y="67"/>
                </a:cubicBezTo>
                <a:close/>
                <a:moveTo>
                  <a:pt x="403" y="60"/>
                </a:moveTo>
                <a:cubicBezTo>
                  <a:pt x="403" y="60"/>
                  <a:pt x="404" y="59"/>
                  <a:pt x="404" y="59"/>
                </a:cubicBezTo>
                <a:cubicBezTo>
                  <a:pt x="403" y="59"/>
                  <a:pt x="403" y="59"/>
                  <a:pt x="403" y="60"/>
                </a:cubicBezTo>
                <a:close/>
                <a:moveTo>
                  <a:pt x="398" y="49"/>
                </a:moveTo>
                <a:cubicBezTo>
                  <a:pt x="398" y="49"/>
                  <a:pt x="398" y="49"/>
                  <a:pt x="398" y="49"/>
                </a:cubicBezTo>
                <a:close/>
                <a:moveTo>
                  <a:pt x="405" y="62"/>
                </a:moveTo>
                <a:cubicBezTo>
                  <a:pt x="404" y="63"/>
                  <a:pt x="404" y="62"/>
                  <a:pt x="403" y="63"/>
                </a:cubicBezTo>
                <a:cubicBezTo>
                  <a:pt x="404" y="63"/>
                  <a:pt x="404" y="62"/>
                  <a:pt x="405" y="63"/>
                </a:cubicBezTo>
                <a:cubicBezTo>
                  <a:pt x="405" y="63"/>
                  <a:pt x="405" y="63"/>
                  <a:pt x="405" y="63"/>
                </a:cubicBezTo>
                <a:cubicBezTo>
                  <a:pt x="405" y="62"/>
                  <a:pt x="405" y="62"/>
                  <a:pt x="405" y="62"/>
                </a:cubicBezTo>
                <a:close/>
                <a:moveTo>
                  <a:pt x="406" y="65"/>
                </a:moveTo>
                <a:cubicBezTo>
                  <a:pt x="405" y="65"/>
                  <a:pt x="405" y="66"/>
                  <a:pt x="404" y="66"/>
                </a:cubicBezTo>
                <a:cubicBezTo>
                  <a:pt x="405" y="66"/>
                  <a:pt x="406" y="67"/>
                  <a:pt x="407" y="66"/>
                </a:cubicBezTo>
                <a:cubicBezTo>
                  <a:pt x="407" y="66"/>
                  <a:pt x="406" y="66"/>
                  <a:pt x="406" y="65"/>
                </a:cubicBezTo>
                <a:close/>
                <a:moveTo>
                  <a:pt x="410" y="72"/>
                </a:moveTo>
                <a:cubicBezTo>
                  <a:pt x="410" y="72"/>
                  <a:pt x="410" y="72"/>
                  <a:pt x="410" y="72"/>
                </a:cubicBezTo>
                <a:cubicBezTo>
                  <a:pt x="410" y="72"/>
                  <a:pt x="410" y="72"/>
                  <a:pt x="410" y="72"/>
                </a:cubicBezTo>
                <a:cubicBezTo>
                  <a:pt x="410" y="72"/>
                  <a:pt x="410" y="72"/>
                  <a:pt x="410" y="72"/>
                </a:cubicBezTo>
                <a:close/>
                <a:moveTo>
                  <a:pt x="391" y="37"/>
                </a:moveTo>
                <a:cubicBezTo>
                  <a:pt x="391" y="38"/>
                  <a:pt x="391" y="38"/>
                  <a:pt x="392" y="38"/>
                </a:cubicBezTo>
                <a:cubicBezTo>
                  <a:pt x="392" y="37"/>
                  <a:pt x="392" y="37"/>
                  <a:pt x="392" y="37"/>
                </a:cubicBezTo>
                <a:cubicBezTo>
                  <a:pt x="391" y="37"/>
                  <a:pt x="391" y="37"/>
                  <a:pt x="391" y="37"/>
                </a:cubicBezTo>
                <a:close/>
                <a:moveTo>
                  <a:pt x="401" y="57"/>
                </a:moveTo>
                <a:cubicBezTo>
                  <a:pt x="401" y="57"/>
                  <a:pt x="401" y="57"/>
                  <a:pt x="402" y="57"/>
                </a:cubicBezTo>
                <a:cubicBezTo>
                  <a:pt x="402" y="57"/>
                  <a:pt x="402" y="57"/>
                  <a:pt x="402" y="56"/>
                </a:cubicBezTo>
                <a:cubicBezTo>
                  <a:pt x="401" y="57"/>
                  <a:pt x="401" y="56"/>
                  <a:pt x="401" y="57"/>
                </a:cubicBezTo>
                <a:close/>
                <a:moveTo>
                  <a:pt x="402" y="58"/>
                </a:moveTo>
                <a:cubicBezTo>
                  <a:pt x="402" y="59"/>
                  <a:pt x="402" y="59"/>
                  <a:pt x="403" y="59"/>
                </a:cubicBezTo>
                <a:cubicBezTo>
                  <a:pt x="404" y="59"/>
                  <a:pt x="402" y="58"/>
                  <a:pt x="402" y="58"/>
                </a:cubicBezTo>
                <a:close/>
                <a:moveTo>
                  <a:pt x="403" y="61"/>
                </a:moveTo>
                <a:cubicBezTo>
                  <a:pt x="403" y="61"/>
                  <a:pt x="403" y="62"/>
                  <a:pt x="404" y="62"/>
                </a:cubicBezTo>
                <a:cubicBezTo>
                  <a:pt x="404" y="61"/>
                  <a:pt x="404" y="61"/>
                  <a:pt x="403" y="61"/>
                </a:cubicBezTo>
                <a:close/>
                <a:moveTo>
                  <a:pt x="392" y="42"/>
                </a:moveTo>
                <a:cubicBezTo>
                  <a:pt x="392" y="42"/>
                  <a:pt x="392" y="42"/>
                  <a:pt x="393" y="41"/>
                </a:cubicBezTo>
                <a:cubicBezTo>
                  <a:pt x="392" y="41"/>
                  <a:pt x="391" y="41"/>
                  <a:pt x="391" y="41"/>
                </a:cubicBezTo>
                <a:cubicBezTo>
                  <a:pt x="391" y="40"/>
                  <a:pt x="390" y="40"/>
                  <a:pt x="390" y="39"/>
                </a:cubicBezTo>
                <a:cubicBezTo>
                  <a:pt x="389" y="40"/>
                  <a:pt x="391" y="41"/>
                  <a:pt x="390" y="41"/>
                </a:cubicBezTo>
                <a:cubicBezTo>
                  <a:pt x="390" y="41"/>
                  <a:pt x="389" y="41"/>
                  <a:pt x="389" y="41"/>
                </a:cubicBezTo>
                <a:cubicBezTo>
                  <a:pt x="389" y="40"/>
                  <a:pt x="389" y="40"/>
                  <a:pt x="389" y="40"/>
                </a:cubicBezTo>
                <a:cubicBezTo>
                  <a:pt x="388" y="40"/>
                  <a:pt x="387" y="40"/>
                  <a:pt x="387" y="41"/>
                </a:cubicBezTo>
                <a:cubicBezTo>
                  <a:pt x="388" y="41"/>
                  <a:pt x="387" y="42"/>
                  <a:pt x="387" y="42"/>
                </a:cubicBezTo>
                <a:cubicBezTo>
                  <a:pt x="388" y="43"/>
                  <a:pt x="389" y="43"/>
                  <a:pt x="389" y="43"/>
                </a:cubicBezTo>
                <a:cubicBezTo>
                  <a:pt x="389" y="43"/>
                  <a:pt x="389" y="43"/>
                  <a:pt x="389" y="44"/>
                </a:cubicBezTo>
                <a:cubicBezTo>
                  <a:pt x="390" y="44"/>
                  <a:pt x="391" y="44"/>
                  <a:pt x="392" y="44"/>
                </a:cubicBezTo>
                <a:cubicBezTo>
                  <a:pt x="392" y="44"/>
                  <a:pt x="392" y="43"/>
                  <a:pt x="392" y="43"/>
                </a:cubicBezTo>
                <a:cubicBezTo>
                  <a:pt x="392" y="42"/>
                  <a:pt x="392" y="42"/>
                  <a:pt x="392" y="42"/>
                </a:cubicBezTo>
                <a:close/>
                <a:moveTo>
                  <a:pt x="390" y="41"/>
                </a:moveTo>
                <a:cubicBezTo>
                  <a:pt x="390" y="42"/>
                  <a:pt x="390" y="42"/>
                  <a:pt x="391" y="43"/>
                </a:cubicBezTo>
                <a:cubicBezTo>
                  <a:pt x="391" y="43"/>
                  <a:pt x="391" y="43"/>
                  <a:pt x="390" y="43"/>
                </a:cubicBezTo>
                <a:cubicBezTo>
                  <a:pt x="390" y="43"/>
                  <a:pt x="390" y="42"/>
                  <a:pt x="390" y="42"/>
                </a:cubicBezTo>
                <a:cubicBezTo>
                  <a:pt x="390" y="42"/>
                  <a:pt x="390" y="42"/>
                  <a:pt x="390" y="41"/>
                </a:cubicBezTo>
                <a:close/>
                <a:moveTo>
                  <a:pt x="416" y="85"/>
                </a:moveTo>
                <a:cubicBezTo>
                  <a:pt x="416" y="85"/>
                  <a:pt x="416" y="84"/>
                  <a:pt x="415" y="85"/>
                </a:cubicBezTo>
                <a:cubicBezTo>
                  <a:pt x="416" y="85"/>
                  <a:pt x="416" y="85"/>
                  <a:pt x="416" y="85"/>
                </a:cubicBezTo>
                <a:close/>
                <a:moveTo>
                  <a:pt x="401" y="61"/>
                </a:moveTo>
                <a:cubicBezTo>
                  <a:pt x="402" y="61"/>
                  <a:pt x="403" y="61"/>
                  <a:pt x="403" y="61"/>
                </a:cubicBezTo>
                <a:cubicBezTo>
                  <a:pt x="402" y="61"/>
                  <a:pt x="401" y="60"/>
                  <a:pt x="401" y="61"/>
                </a:cubicBezTo>
                <a:close/>
                <a:moveTo>
                  <a:pt x="401" y="59"/>
                </a:moveTo>
                <a:cubicBezTo>
                  <a:pt x="401" y="59"/>
                  <a:pt x="401" y="59"/>
                  <a:pt x="401" y="60"/>
                </a:cubicBezTo>
                <a:cubicBezTo>
                  <a:pt x="402" y="60"/>
                  <a:pt x="402" y="59"/>
                  <a:pt x="401" y="59"/>
                </a:cubicBezTo>
                <a:close/>
                <a:moveTo>
                  <a:pt x="408" y="72"/>
                </a:moveTo>
                <a:cubicBezTo>
                  <a:pt x="408" y="72"/>
                  <a:pt x="408" y="72"/>
                  <a:pt x="408" y="72"/>
                </a:cubicBezTo>
                <a:cubicBezTo>
                  <a:pt x="408" y="72"/>
                  <a:pt x="408" y="72"/>
                  <a:pt x="408" y="72"/>
                </a:cubicBezTo>
                <a:close/>
                <a:moveTo>
                  <a:pt x="402" y="62"/>
                </a:moveTo>
                <a:cubicBezTo>
                  <a:pt x="403" y="63"/>
                  <a:pt x="403" y="63"/>
                  <a:pt x="403" y="63"/>
                </a:cubicBezTo>
                <a:cubicBezTo>
                  <a:pt x="403" y="62"/>
                  <a:pt x="403" y="62"/>
                  <a:pt x="402" y="62"/>
                </a:cubicBezTo>
                <a:close/>
                <a:moveTo>
                  <a:pt x="406" y="72"/>
                </a:moveTo>
                <a:cubicBezTo>
                  <a:pt x="406" y="73"/>
                  <a:pt x="407" y="72"/>
                  <a:pt x="408" y="72"/>
                </a:cubicBezTo>
                <a:cubicBezTo>
                  <a:pt x="407" y="71"/>
                  <a:pt x="407" y="71"/>
                  <a:pt x="406" y="72"/>
                </a:cubicBezTo>
                <a:close/>
                <a:moveTo>
                  <a:pt x="415" y="85"/>
                </a:moveTo>
                <a:cubicBezTo>
                  <a:pt x="414" y="85"/>
                  <a:pt x="415" y="85"/>
                  <a:pt x="415" y="85"/>
                </a:cubicBezTo>
                <a:close/>
                <a:moveTo>
                  <a:pt x="403" y="68"/>
                </a:moveTo>
                <a:cubicBezTo>
                  <a:pt x="403" y="68"/>
                  <a:pt x="405" y="68"/>
                  <a:pt x="405" y="68"/>
                </a:cubicBezTo>
                <a:cubicBezTo>
                  <a:pt x="404" y="68"/>
                  <a:pt x="404" y="67"/>
                  <a:pt x="403" y="68"/>
                </a:cubicBezTo>
                <a:close/>
                <a:moveTo>
                  <a:pt x="388" y="37"/>
                </a:moveTo>
                <a:cubicBezTo>
                  <a:pt x="388" y="37"/>
                  <a:pt x="387" y="38"/>
                  <a:pt x="388" y="38"/>
                </a:cubicBezTo>
                <a:cubicBezTo>
                  <a:pt x="388" y="38"/>
                  <a:pt x="388" y="38"/>
                  <a:pt x="388" y="38"/>
                </a:cubicBezTo>
                <a:cubicBezTo>
                  <a:pt x="389" y="38"/>
                  <a:pt x="389" y="38"/>
                  <a:pt x="389" y="37"/>
                </a:cubicBezTo>
                <a:cubicBezTo>
                  <a:pt x="388" y="37"/>
                  <a:pt x="388" y="37"/>
                  <a:pt x="388" y="37"/>
                </a:cubicBezTo>
                <a:close/>
                <a:moveTo>
                  <a:pt x="403" y="66"/>
                </a:move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3" y="66"/>
                  <a:pt x="403" y="66"/>
                </a:cubicBezTo>
                <a:close/>
                <a:moveTo>
                  <a:pt x="394" y="49"/>
                </a:moveTo>
                <a:cubicBezTo>
                  <a:pt x="394" y="49"/>
                  <a:pt x="395" y="49"/>
                  <a:pt x="394" y="48"/>
                </a:cubicBezTo>
                <a:cubicBezTo>
                  <a:pt x="394" y="49"/>
                  <a:pt x="394" y="49"/>
                  <a:pt x="394" y="49"/>
                </a:cubicBezTo>
                <a:close/>
                <a:moveTo>
                  <a:pt x="400" y="59"/>
                </a:moveTo>
                <a:cubicBezTo>
                  <a:pt x="400" y="60"/>
                  <a:pt x="400" y="59"/>
                  <a:pt x="400" y="59"/>
                </a:cubicBezTo>
                <a:cubicBezTo>
                  <a:pt x="400" y="59"/>
                  <a:pt x="400" y="59"/>
                  <a:pt x="400" y="59"/>
                </a:cubicBezTo>
                <a:cubicBezTo>
                  <a:pt x="400" y="59"/>
                  <a:pt x="400" y="59"/>
                  <a:pt x="400" y="59"/>
                </a:cubicBezTo>
                <a:close/>
                <a:moveTo>
                  <a:pt x="400" y="61"/>
                </a:moveTo>
                <a:cubicBezTo>
                  <a:pt x="400" y="62"/>
                  <a:pt x="400" y="62"/>
                  <a:pt x="401" y="61"/>
                </a:cubicBezTo>
                <a:cubicBezTo>
                  <a:pt x="401" y="61"/>
                  <a:pt x="401" y="61"/>
                  <a:pt x="401" y="61"/>
                </a:cubicBezTo>
                <a:cubicBezTo>
                  <a:pt x="400" y="61"/>
                  <a:pt x="400" y="61"/>
                  <a:pt x="400" y="61"/>
                </a:cubicBezTo>
                <a:close/>
                <a:moveTo>
                  <a:pt x="403" y="65"/>
                </a:moveTo>
                <a:cubicBezTo>
                  <a:pt x="403" y="65"/>
                  <a:pt x="403" y="66"/>
                  <a:pt x="403" y="65"/>
                </a:cubicBezTo>
                <a:close/>
                <a:moveTo>
                  <a:pt x="399" y="58"/>
                </a:moveTo>
                <a:cubicBezTo>
                  <a:pt x="398" y="58"/>
                  <a:pt x="398" y="59"/>
                  <a:pt x="398" y="59"/>
                </a:cubicBezTo>
                <a:cubicBezTo>
                  <a:pt x="397" y="59"/>
                  <a:pt x="396" y="59"/>
                  <a:pt x="395" y="59"/>
                </a:cubicBezTo>
                <a:cubicBezTo>
                  <a:pt x="397" y="60"/>
                  <a:pt x="398" y="59"/>
                  <a:pt x="399" y="60"/>
                </a:cubicBezTo>
                <a:cubicBezTo>
                  <a:pt x="399" y="59"/>
                  <a:pt x="399" y="59"/>
                  <a:pt x="399" y="58"/>
                </a:cubicBezTo>
                <a:close/>
                <a:moveTo>
                  <a:pt x="401" y="62"/>
                </a:moveTo>
                <a:cubicBezTo>
                  <a:pt x="401" y="62"/>
                  <a:pt x="401" y="62"/>
                  <a:pt x="401" y="63"/>
                </a:cubicBezTo>
                <a:cubicBezTo>
                  <a:pt x="401" y="62"/>
                  <a:pt x="401" y="62"/>
                  <a:pt x="401" y="62"/>
                </a:cubicBezTo>
                <a:cubicBezTo>
                  <a:pt x="401" y="62"/>
                  <a:pt x="401" y="62"/>
                  <a:pt x="401" y="62"/>
                </a:cubicBezTo>
                <a:cubicBezTo>
                  <a:pt x="401" y="62"/>
                  <a:pt x="401" y="62"/>
                  <a:pt x="401" y="62"/>
                </a:cubicBezTo>
                <a:close/>
                <a:moveTo>
                  <a:pt x="399" y="61"/>
                </a:moveTo>
                <a:cubicBezTo>
                  <a:pt x="399" y="61"/>
                  <a:pt x="399" y="61"/>
                  <a:pt x="399" y="61"/>
                </a:cubicBezTo>
                <a:close/>
                <a:moveTo>
                  <a:pt x="402" y="66"/>
                </a:moveTo>
                <a:cubicBezTo>
                  <a:pt x="402" y="66"/>
                  <a:pt x="402" y="66"/>
                  <a:pt x="402" y="66"/>
                </a:cubicBezTo>
                <a:cubicBezTo>
                  <a:pt x="401" y="66"/>
                  <a:pt x="403" y="66"/>
                  <a:pt x="402" y="66"/>
                </a:cubicBezTo>
                <a:close/>
                <a:moveTo>
                  <a:pt x="402" y="68"/>
                </a:moveTo>
                <a:cubicBezTo>
                  <a:pt x="402" y="68"/>
                  <a:pt x="403" y="68"/>
                  <a:pt x="402" y="68"/>
                </a:cubicBezTo>
                <a:close/>
                <a:moveTo>
                  <a:pt x="386" y="37"/>
                </a:moveTo>
                <a:cubicBezTo>
                  <a:pt x="386" y="38"/>
                  <a:pt x="387" y="37"/>
                  <a:pt x="386" y="37"/>
                </a:cubicBezTo>
                <a:close/>
                <a:moveTo>
                  <a:pt x="396" y="57"/>
                </a:moveTo>
                <a:cubicBezTo>
                  <a:pt x="396" y="57"/>
                  <a:pt x="396" y="57"/>
                  <a:pt x="397" y="57"/>
                </a:cubicBezTo>
                <a:cubicBezTo>
                  <a:pt x="397" y="57"/>
                  <a:pt x="396" y="57"/>
                  <a:pt x="396" y="57"/>
                </a:cubicBezTo>
                <a:close/>
                <a:moveTo>
                  <a:pt x="390" y="62"/>
                </a:moveTo>
                <a:cubicBezTo>
                  <a:pt x="390" y="63"/>
                  <a:pt x="389" y="62"/>
                  <a:pt x="389" y="63"/>
                </a:cubicBezTo>
                <a:cubicBezTo>
                  <a:pt x="391" y="63"/>
                  <a:pt x="391" y="63"/>
                  <a:pt x="393" y="63"/>
                </a:cubicBezTo>
                <a:cubicBezTo>
                  <a:pt x="393" y="62"/>
                  <a:pt x="392" y="62"/>
                  <a:pt x="392" y="62"/>
                </a:cubicBezTo>
                <a:cubicBezTo>
                  <a:pt x="393" y="61"/>
                  <a:pt x="394" y="62"/>
                  <a:pt x="394" y="62"/>
                </a:cubicBezTo>
                <a:cubicBezTo>
                  <a:pt x="395" y="60"/>
                  <a:pt x="397" y="62"/>
                  <a:pt x="399" y="61"/>
                </a:cubicBezTo>
                <a:cubicBezTo>
                  <a:pt x="398" y="60"/>
                  <a:pt x="398" y="60"/>
                  <a:pt x="397" y="60"/>
                </a:cubicBezTo>
                <a:cubicBezTo>
                  <a:pt x="397" y="61"/>
                  <a:pt x="395" y="60"/>
                  <a:pt x="394" y="61"/>
                </a:cubicBezTo>
                <a:cubicBezTo>
                  <a:pt x="394" y="61"/>
                  <a:pt x="393" y="61"/>
                  <a:pt x="393" y="60"/>
                </a:cubicBezTo>
                <a:cubicBezTo>
                  <a:pt x="392" y="62"/>
                  <a:pt x="390" y="61"/>
                  <a:pt x="389" y="61"/>
                </a:cubicBezTo>
                <a:cubicBezTo>
                  <a:pt x="389" y="62"/>
                  <a:pt x="390" y="62"/>
                  <a:pt x="390" y="62"/>
                </a:cubicBezTo>
                <a:close/>
                <a:moveTo>
                  <a:pt x="386" y="39"/>
                </a:moveTo>
                <a:cubicBezTo>
                  <a:pt x="386" y="39"/>
                  <a:pt x="387" y="40"/>
                  <a:pt x="387" y="39"/>
                </a:cubicBezTo>
                <a:cubicBezTo>
                  <a:pt x="387" y="39"/>
                  <a:pt x="386" y="39"/>
                  <a:pt x="386" y="39"/>
                </a:cubicBezTo>
                <a:close/>
                <a:moveTo>
                  <a:pt x="403" y="72"/>
                </a:moveTo>
                <a:cubicBezTo>
                  <a:pt x="403" y="72"/>
                  <a:pt x="403" y="72"/>
                  <a:pt x="403" y="72"/>
                </a:cubicBezTo>
                <a:cubicBezTo>
                  <a:pt x="404" y="72"/>
                  <a:pt x="404" y="72"/>
                  <a:pt x="404" y="72"/>
                </a:cubicBezTo>
                <a:cubicBezTo>
                  <a:pt x="404" y="72"/>
                  <a:pt x="404" y="72"/>
                  <a:pt x="404" y="72"/>
                </a:cubicBezTo>
                <a:cubicBezTo>
                  <a:pt x="404" y="72"/>
                  <a:pt x="403" y="71"/>
                  <a:pt x="403" y="72"/>
                </a:cubicBezTo>
                <a:close/>
                <a:moveTo>
                  <a:pt x="382" y="37"/>
                </a:moveTo>
                <a:cubicBezTo>
                  <a:pt x="382" y="37"/>
                  <a:pt x="381" y="37"/>
                  <a:pt x="381" y="38"/>
                </a:cubicBezTo>
                <a:cubicBezTo>
                  <a:pt x="380" y="37"/>
                  <a:pt x="379" y="36"/>
                  <a:pt x="378" y="37"/>
                </a:cubicBezTo>
                <a:cubicBezTo>
                  <a:pt x="378" y="39"/>
                  <a:pt x="382" y="39"/>
                  <a:pt x="383" y="38"/>
                </a:cubicBezTo>
                <a:cubicBezTo>
                  <a:pt x="384" y="38"/>
                  <a:pt x="384" y="38"/>
                  <a:pt x="385" y="38"/>
                </a:cubicBezTo>
                <a:cubicBezTo>
                  <a:pt x="385" y="38"/>
                  <a:pt x="385" y="38"/>
                  <a:pt x="385" y="37"/>
                </a:cubicBezTo>
                <a:cubicBezTo>
                  <a:pt x="384" y="38"/>
                  <a:pt x="383" y="37"/>
                  <a:pt x="382" y="37"/>
                </a:cubicBezTo>
                <a:close/>
                <a:moveTo>
                  <a:pt x="388" y="44"/>
                </a:moveTo>
                <a:cubicBezTo>
                  <a:pt x="388" y="44"/>
                  <a:pt x="388" y="44"/>
                  <a:pt x="388" y="45"/>
                </a:cubicBezTo>
                <a:cubicBezTo>
                  <a:pt x="388" y="44"/>
                  <a:pt x="389" y="44"/>
                  <a:pt x="389" y="44"/>
                </a:cubicBezTo>
                <a:cubicBezTo>
                  <a:pt x="389" y="44"/>
                  <a:pt x="388" y="44"/>
                  <a:pt x="388" y="44"/>
                </a:cubicBezTo>
                <a:close/>
                <a:moveTo>
                  <a:pt x="391" y="49"/>
                </a:moveTo>
                <a:cubicBezTo>
                  <a:pt x="391" y="49"/>
                  <a:pt x="391" y="49"/>
                  <a:pt x="391" y="49"/>
                </a:cubicBezTo>
                <a:close/>
                <a:moveTo>
                  <a:pt x="399" y="65"/>
                </a:moveTo>
                <a:cubicBezTo>
                  <a:pt x="400" y="65"/>
                  <a:pt x="400" y="64"/>
                  <a:pt x="399" y="64"/>
                </a:cubicBezTo>
                <a:cubicBezTo>
                  <a:pt x="399" y="64"/>
                  <a:pt x="399" y="64"/>
                  <a:pt x="399" y="65"/>
                </a:cubicBezTo>
                <a:close/>
                <a:moveTo>
                  <a:pt x="395" y="57"/>
                </a:moveTo>
                <a:cubicBezTo>
                  <a:pt x="395" y="58"/>
                  <a:pt x="395" y="58"/>
                  <a:pt x="396" y="57"/>
                </a:cubicBezTo>
                <a:cubicBezTo>
                  <a:pt x="395" y="57"/>
                  <a:pt x="395" y="57"/>
                  <a:pt x="395" y="57"/>
                </a:cubicBezTo>
                <a:close/>
                <a:moveTo>
                  <a:pt x="396" y="62"/>
                </a:moveTo>
                <a:cubicBezTo>
                  <a:pt x="396" y="63"/>
                  <a:pt x="398" y="63"/>
                  <a:pt x="398" y="63"/>
                </a:cubicBezTo>
                <a:cubicBezTo>
                  <a:pt x="398" y="62"/>
                  <a:pt x="397" y="62"/>
                  <a:pt x="396" y="62"/>
                </a:cubicBezTo>
                <a:close/>
                <a:moveTo>
                  <a:pt x="400" y="68"/>
                </a:moveTo>
                <a:cubicBezTo>
                  <a:pt x="400" y="68"/>
                  <a:pt x="401" y="68"/>
                  <a:pt x="401" y="67"/>
                </a:cubicBezTo>
                <a:cubicBezTo>
                  <a:pt x="401" y="68"/>
                  <a:pt x="400" y="67"/>
                  <a:pt x="400" y="68"/>
                </a:cubicBezTo>
                <a:close/>
                <a:moveTo>
                  <a:pt x="390" y="50"/>
                </a:moveTo>
                <a:cubicBezTo>
                  <a:pt x="391" y="49"/>
                  <a:pt x="391" y="50"/>
                  <a:pt x="391" y="49"/>
                </a:cubicBezTo>
                <a:cubicBezTo>
                  <a:pt x="391" y="49"/>
                  <a:pt x="390" y="49"/>
                  <a:pt x="390" y="50"/>
                </a:cubicBezTo>
                <a:close/>
                <a:moveTo>
                  <a:pt x="389" y="49"/>
                </a:moveTo>
                <a:cubicBezTo>
                  <a:pt x="389" y="49"/>
                  <a:pt x="390" y="49"/>
                  <a:pt x="390" y="49"/>
                </a:cubicBezTo>
                <a:cubicBezTo>
                  <a:pt x="390" y="49"/>
                  <a:pt x="390" y="49"/>
                  <a:pt x="390" y="49"/>
                </a:cubicBezTo>
                <a:cubicBezTo>
                  <a:pt x="390" y="48"/>
                  <a:pt x="390" y="48"/>
                  <a:pt x="389" y="49"/>
                </a:cubicBezTo>
                <a:close/>
                <a:moveTo>
                  <a:pt x="402" y="72"/>
                </a:moveTo>
                <a:cubicBezTo>
                  <a:pt x="402" y="72"/>
                  <a:pt x="402" y="72"/>
                  <a:pt x="403" y="72"/>
                </a:cubicBezTo>
                <a:cubicBezTo>
                  <a:pt x="403" y="72"/>
                  <a:pt x="402" y="72"/>
                  <a:pt x="402" y="72"/>
                </a:cubicBezTo>
                <a:close/>
                <a:moveTo>
                  <a:pt x="386" y="44"/>
                </a:moveTo>
                <a:cubicBezTo>
                  <a:pt x="386" y="44"/>
                  <a:pt x="388" y="44"/>
                  <a:pt x="387" y="44"/>
                </a:cubicBezTo>
                <a:cubicBezTo>
                  <a:pt x="387" y="44"/>
                  <a:pt x="386" y="43"/>
                  <a:pt x="386" y="44"/>
                </a:cubicBezTo>
                <a:close/>
                <a:moveTo>
                  <a:pt x="398" y="66"/>
                </a:moveTo>
                <a:cubicBezTo>
                  <a:pt x="398" y="66"/>
                  <a:pt x="399" y="66"/>
                  <a:pt x="399" y="66"/>
                </a:cubicBezTo>
                <a:cubicBezTo>
                  <a:pt x="399" y="66"/>
                  <a:pt x="397" y="65"/>
                  <a:pt x="398" y="66"/>
                </a:cubicBezTo>
                <a:close/>
                <a:moveTo>
                  <a:pt x="388" y="49"/>
                </a:moveTo>
                <a:cubicBezTo>
                  <a:pt x="388" y="49"/>
                  <a:pt x="388" y="49"/>
                  <a:pt x="388" y="49"/>
                </a:cubicBezTo>
                <a:close/>
                <a:moveTo>
                  <a:pt x="393" y="59"/>
                </a:moveTo>
                <a:cubicBezTo>
                  <a:pt x="393" y="59"/>
                  <a:pt x="393" y="59"/>
                  <a:pt x="393" y="59"/>
                </a:cubicBezTo>
                <a:cubicBezTo>
                  <a:pt x="393" y="59"/>
                  <a:pt x="393" y="59"/>
                  <a:pt x="393" y="59"/>
                </a:cubicBezTo>
                <a:close/>
                <a:moveTo>
                  <a:pt x="396" y="66"/>
                </a:moveTo>
                <a:cubicBezTo>
                  <a:pt x="396" y="67"/>
                  <a:pt x="397" y="66"/>
                  <a:pt x="397" y="66"/>
                </a:cubicBezTo>
                <a:cubicBezTo>
                  <a:pt x="397" y="66"/>
                  <a:pt x="396" y="66"/>
                  <a:pt x="396" y="66"/>
                </a:cubicBezTo>
                <a:close/>
                <a:moveTo>
                  <a:pt x="397" y="67"/>
                </a:moveTo>
                <a:cubicBezTo>
                  <a:pt x="397" y="68"/>
                  <a:pt x="397" y="68"/>
                  <a:pt x="398" y="68"/>
                </a:cubicBezTo>
                <a:cubicBezTo>
                  <a:pt x="398" y="67"/>
                  <a:pt x="397" y="68"/>
                  <a:pt x="397" y="67"/>
                </a:cubicBezTo>
                <a:close/>
                <a:moveTo>
                  <a:pt x="383" y="43"/>
                </a:moveTo>
                <a:cubicBezTo>
                  <a:pt x="384" y="43"/>
                  <a:pt x="384" y="43"/>
                  <a:pt x="384" y="43"/>
                </a:cubicBezTo>
                <a:cubicBezTo>
                  <a:pt x="384" y="43"/>
                  <a:pt x="384" y="42"/>
                  <a:pt x="384" y="42"/>
                </a:cubicBezTo>
                <a:cubicBezTo>
                  <a:pt x="384" y="42"/>
                  <a:pt x="383" y="43"/>
                  <a:pt x="383" y="43"/>
                </a:cubicBezTo>
                <a:close/>
                <a:moveTo>
                  <a:pt x="398" y="72"/>
                </a:moveTo>
                <a:cubicBezTo>
                  <a:pt x="399" y="72"/>
                  <a:pt x="398" y="72"/>
                  <a:pt x="398" y="73"/>
                </a:cubicBezTo>
                <a:cubicBezTo>
                  <a:pt x="399" y="73"/>
                  <a:pt x="399" y="72"/>
                  <a:pt x="400" y="72"/>
                </a:cubicBezTo>
                <a:cubicBezTo>
                  <a:pt x="399" y="71"/>
                  <a:pt x="399" y="71"/>
                  <a:pt x="398" y="72"/>
                </a:cubicBezTo>
                <a:close/>
                <a:moveTo>
                  <a:pt x="380" y="36"/>
                </a:moveTo>
                <a:cubicBezTo>
                  <a:pt x="380" y="36"/>
                  <a:pt x="380" y="36"/>
                  <a:pt x="380" y="36"/>
                </a:cubicBezTo>
                <a:cubicBezTo>
                  <a:pt x="380" y="36"/>
                  <a:pt x="380" y="36"/>
                  <a:pt x="380" y="36"/>
                </a:cubicBezTo>
                <a:cubicBezTo>
                  <a:pt x="380" y="36"/>
                  <a:pt x="380" y="36"/>
                  <a:pt x="380" y="36"/>
                </a:cubicBezTo>
                <a:close/>
                <a:moveTo>
                  <a:pt x="395" y="63"/>
                </a:moveTo>
                <a:cubicBezTo>
                  <a:pt x="395" y="63"/>
                  <a:pt x="395" y="62"/>
                  <a:pt x="395" y="63"/>
                </a:cubicBezTo>
                <a:cubicBezTo>
                  <a:pt x="395" y="63"/>
                  <a:pt x="395" y="63"/>
                  <a:pt x="395" y="63"/>
                </a:cubicBezTo>
                <a:close/>
                <a:moveTo>
                  <a:pt x="392" y="59"/>
                </a:moveTo>
                <a:cubicBezTo>
                  <a:pt x="392" y="59"/>
                  <a:pt x="392" y="59"/>
                  <a:pt x="392" y="59"/>
                </a:cubicBezTo>
                <a:close/>
                <a:moveTo>
                  <a:pt x="380" y="36"/>
                </a:moveTo>
                <a:cubicBezTo>
                  <a:pt x="379" y="36"/>
                  <a:pt x="379" y="36"/>
                  <a:pt x="379" y="36"/>
                </a:cubicBezTo>
                <a:cubicBezTo>
                  <a:pt x="379" y="36"/>
                  <a:pt x="379" y="36"/>
                  <a:pt x="380" y="36"/>
                </a:cubicBezTo>
                <a:close/>
                <a:moveTo>
                  <a:pt x="392" y="59"/>
                </a:moveTo>
                <a:cubicBezTo>
                  <a:pt x="392" y="59"/>
                  <a:pt x="392" y="60"/>
                  <a:pt x="392" y="59"/>
                </a:cubicBezTo>
                <a:close/>
                <a:moveTo>
                  <a:pt x="386" y="49"/>
                </a:moveTo>
                <a:cubicBezTo>
                  <a:pt x="386" y="49"/>
                  <a:pt x="386" y="49"/>
                  <a:pt x="386" y="49"/>
                </a:cubicBezTo>
                <a:cubicBezTo>
                  <a:pt x="386" y="49"/>
                  <a:pt x="386" y="49"/>
                  <a:pt x="386" y="49"/>
                </a:cubicBezTo>
                <a:cubicBezTo>
                  <a:pt x="386" y="49"/>
                  <a:pt x="386" y="49"/>
                  <a:pt x="386" y="49"/>
                </a:cubicBezTo>
                <a:close/>
                <a:moveTo>
                  <a:pt x="393" y="64"/>
                </a:moveTo>
                <a:cubicBezTo>
                  <a:pt x="393" y="64"/>
                  <a:pt x="394" y="64"/>
                  <a:pt x="394" y="64"/>
                </a:cubicBezTo>
                <a:cubicBezTo>
                  <a:pt x="394" y="64"/>
                  <a:pt x="394" y="64"/>
                  <a:pt x="394" y="64"/>
                </a:cubicBezTo>
                <a:cubicBezTo>
                  <a:pt x="393" y="64"/>
                  <a:pt x="393" y="64"/>
                  <a:pt x="393" y="64"/>
                </a:cubicBezTo>
                <a:close/>
                <a:moveTo>
                  <a:pt x="394" y="66"/>
                </a:moveTo>
                <a:cubicBezTo>
                  <a:pt x="394" y="66"/>
                  <a:pt x="395" y="66"/>
                  <a:pt x="395" y="66"/>
                </a:cubicBezTo>
                <a:cubicBezTo>
                  <a:pt x="395" y="66"/>
                  <a:pt x="394" y="66"/>
                  <a:pt x="394" y="66"/>
                </a:cubicBezTo>
                <a:close/>
                <a:moveTo>
                  <a:pt x="395" y="68"/>
                </a:moveTo>
                <a:cubicBezTo>
                  <a:pt x="395" y="68"/>
                  <a:pt x="395" y="68"/>
                  <a:pt x="395" y="68"/>
                </a:cubicBezTo>
                <a:cubicBezTo>
                  <a:pt x="395" y="68"/>
                  <a:pt x="396" y="68"/>
                  <a:pt x="395" y="68"/>
                </a:cubicBezTo>
                <a:cubicBezTo>
                  <a:pt x="395" y="68"/>
                  <a:pt x="395" y="68"/>
                  <a:pt x="395" y="68"/>
                </a:cubicBezTo>
                <a:close/>
                <a:moveTo>
                  <a:pt x="397" y="72"/>
                </a:moveTo>
                <a:cubicBezTo>
                  <a:pt x="397" y="72"/>
                  <a:pt x="397" y="72"/>
                  <a:pt x="397" y="72"/>
                </a:cubicBezTo>
                <a:cubicBezTo>
                  <a:pt x="398" y="72"/>
                  <a:pt x="398" y="72"/>
                  <a:pt x="398" y="72"/>
                </a:cubicBezTo>
                <a:cubicBezTo>
                  <a:pt x="398" y="72"/>
                  <a:pt x="398" y="72"/>
                  <a:pt x="398" y="72"/>
                </a:cubicBezTo>
                <a:cubicBezTo>
                  <a:pt x="398" y="72"/>
                  <a:pt x="397" y="72"/>
                  <a:pt x="397" y="72"/>
                </a:cubicBezTo>
                <a:close/>
                <a:moveTo>
                  <a:pt x="384" y="49"/>
                </a:moveTo>
                <a:cubicBezTo>
                  <a:pt x="385" y="49"/>
                  <a:pt x="385" y="50"/>
                  <a:pt x="386" y="49"/>
                </a:cubicBezTo>
                <a:cubicBezTo>
                  <a:pt x="385" y="49"/>
                  <a:pt x="385" y="49"/>
                  <a:pt x="384" y="49"/>
                </a:cubicBezTo>
                <a:close/>
                <a:moveTo>
                  <a:pt x="394" y="66"/>
                </a:moveTo>
                <a:cubicBezTo>
                  <a:pt x="393" y="67"/>
                  <a:pt x="394" y="66"/>
                  <a:pt x="394" y="66"/>
                </a:cubicBezTo>
                <a:close/>
                <a:moveTo>
                  <a:pt x="392" y="64"/>
                </a:moveTo>
                <a:cubicBezTo>
                  <a:pt x="392" y="64"/>
                  <a:pt x="392" y="65"/>
                  <a:pt x="392" y="64"/>
                </a:cubicBezTo>
                <a:cubicBezTo>
                  <a:pt x="392" y="64"/>
                  <a:pt x="392" y="64"/>
                  <a:pt x="392" y="64"/>
                </a:cubicBezTo>
                <a:cubicBezTo>
                  <a:pt x="392" y="64"/>
                  <a:pt x="392" y="64"/>
                  <a:pt x="392" y="64"/>
                </a:cubicBezTo>
                <a:close/>
                <a:moveTo>
                  <a:pt x="392" y="65"/>
                </a:moveTo>
                <a:cubicBezTo>
                  <a:pt x="393" y="65"/>
                  <a:pt x="392" y="65"/>
                  <a:pt x="392" y="65"/>
                </a:cubicBezTo>
                <a:close/>
                <a:moveTo>
                  <a:pt x="391" y="66"/>
                </a:moveTo>
                <a:cubicBezTo>
                  <a:pt x="392" y="66"/>
                  <a:pt x="392" y="67"/>
                  <a:pt x="393" y="66"/>
                </a:cubicBezTo>
                <a:cubicBezTo>
                  <a:pt x="392" y="65"/>
                  <a:pt x="391" y="66"/>
                  <a:pt x="391" y="66"/>
                </a:cubicBezTo>
                <a:close/>
                <a:moveTo>
                  <a:pt x="378" y="38"/>
                </a:moveTo>
                <a:cubicBezTo>
                  <a:pt x="377" y="38"/>
                  <a:pt x="378" y="38"/>
                  <a:pt x="377" y="38"/>
                </a:cubicBezTo>
                <a:cubicBezTo>
                  <a:pt x="376" y="37"/>
                  <a:pt x="377" y="38"/>
                  <a:pt x="378" y="38"/>
                </a:cubicBezTo>
                <a:close/>
                <a:moveTo>
                  <a:pt x="388" y="58"/>
                </a:moveTo>
                <a:cubicBezTo>
                  <a:pt x="388" y="58"/>
                  <a:pt x="388" y="57"/>
                  <a:pt x="388" y="57"/>
                </a:cubicBezTo>
                <a:cubicBezTo>
                  <a:pt x="387" y="57"/>
                  <a:pt x="388" y="58"/>
                  <a:pt x="388" y="58"/>
                </a:cubicBezTo>
                <a:close/>
                <a:moveTo>
                  <a:pt x="375" y="36"/>
                </a:moveTo>
                <a:cubicBezTo>
                  <a:pt x="375" y="37"/>
                  <a:pt x="376" y="36"/>
                  <a:pt x="376" y="36"/>
                </a:cubicBezTo>
                <a:cubicBezTo>
                  <a:pt x="375" y="36"/>
                  <a:pt x="375" y="36"/>
                  <a:pt x="375" y="36"/>
                </a:cubicBezTo>
                <a:close/>
                <a:moveTo>
                  <a:pt x="389" y="64"/>
                </a:moveTo>
                <a:cubicBezTo>
                  <a:pt x="389" y="65"/>
                  <a:pt x="389" y="65"/>
                  <a:pt x="389" y="65"/>
                </a:cubicBezTo>
                <a:cubicBezTo>
                  <a:pt x="389" y="64"/>
                  <a:pt x="391" y="65"/>
                  <a:pt x="391" y="64"/>
                </a:cubicBezTo>
                <a:cubicBezTo>
                  <a:pt x="390" y="65"/>
                  <a:pt x="389" y="64"/>
                  <a:pt x="389" y="64"/>
                </a:cubicBezTo>
                <a:close/>
                <a:moveTo>
                  <a:pt x="383" y="49"/>
                </a:moveTo>
                <a:cubicBezTo>
                  <a:pt x="382" y="50"/>
                  <a:pt x="383" y="49"/>
                  <a:pt x="383" y="49"/>
                </a:cubicBezTo>
                <a:close/>
                <a:moveTo>
                  <a:pt x="386" y="57"/>
                </a:moveTo>
                <a:cubicBezTo>
                  <a:pt x="386" y="57"/>
                  <a:pt x="386" y="57"/>
                  <a:pt x="386" y="57"/>
                </a:cubicBezTo>
                <a:cubicBezTo>
                  <a:pt x="386" y="57"/>
                  <a:pt x="387" y="57"/>
                  <a:pt x="386" y="57"/>
                </a:cubicBezTo>
                <a:cubicBezTo>
                  <a:pt x="386" y="57"/>
                  <a:pt x="386" y="57"/>
                  <a:pt x="386" y="57"/>
                </a:cubicBezTo>
                <a:close/>
                <a:moveTo>
                  <a:pt x="377" y="42"/>
                </a:moveTo>
                <a:cubicBezTo>
                  <a:pt x="378" y="43"/>
                  <a:pt x="379" y="43"/>
                  <a:pt x="378" y="42"/>
                </a:cubicBezTo>
                <a:cubicBezTo>
                  <a:pt x="378" y="42"/>
                  <a:pt x="377" y="42"/>
                  <a:pt x="377" y="42"/>
                </a:cubicBezTo>
                <a:close/>
                <a:moveTo>
                  <a:pt x="389" y="61"/>
                </a:moveTo>
                <a:cubicBezTo>
                  <a:pt x="388" y="61"/>
                  <a:pt x="388" y="61"/>
                  <a:pt x="388" y="61"/>
                </a:cubicBezTo>
                <a:cubicBezTo>
                  <a:pt x="388" y="61"/>
                  <a:pt x="388" y="61"/>
                  <a:pt x="388" y="61"/>
                </a:cubicBezTo>
                <a:cubicBezTo>
                  <a:pt x="388" y="61"/>
                  <a:pt x="388" y="61"/>
                  <a:pt x="389" y="61"/>
                </a:cubicBezTo>
                <a:cubicBezTo>
                  <a:pt x="389" y="61"/>
                  <a:pt x="389" y="61"/>
                  <a:pt x="389" y="61"/>
                </a:cubicBezTo>
                <a:close/>
                <a:moveTo>
                  <a:pt x="396" y="75"/>
                </a:moveTo>
                <a:cubicBezTo>
                  <a:pt x="395" y="75"/>
                  <a:pt x="396" y="75"/>
                  <a:pt x="396" y="75"/>
                </a:cubicBezTo>
                <a:close/>
                <a:moveTo>
                  <a:pt x="391" y="69"/>
                </a:moveTo>
                <a:cubicBezTo>
                  <a:pt x="391" y="69"/>
                  <a:pt x="391" y="68"/>
                  <a:pt x="392" y="67"/>
                </a:cubicBezTo>
                <a:cubicBezTo>
                  <a:pt x="391" y="68"/>
                  <a:pt x="390" y="68"/>
                  <a:pt x="391" y="69"/>
                </a:cubicBezTo>
                <a:close/>
                <a:moveTo>
                  <a:pt x="374" y="38"/>
                </a:moveTo>
                <a:cubicBezTo>
                  <a:pt x="374" y="38"/>
                  <a:pt x="375" y="38"/>
                  <a:pt x="376" y="38"/>
                </a:cubicBezTo>
                <a:cubicBezTo>
                  <a:pt x="376" y="38"/>
                  <a:pt x="375" y="38"/>
                  <a:pt x="375" y="38"/>
                </a:cubicBezTo>
                <a:cubicBezTo>
                  <a:pt x="375" y="38"/>
                  <a:pt x="374" y="37"/>
                  <a:pt x="374" y="38"/>
                </a:cubicBezTo>
                <a:close/>
                <a:moveTo>
                  <a:pt x="382" y="50"/>
                </a:moveTo>
                <a:cubicBezTo>
                  <a:pt x="382" y="50"/>
                  <a:pt x="382" y="50"/>
                  <a:pt x="381" y="50"/>
                </a:cubicBezTo>
                <a:cubicBezTo>
                  <a:pt x="381" y="50"/>
                  <a:pt x="382" y="50"/>
                  <a:pt x="382" y="50"/>
                </a:cubicBezTo>
                <a:cubicBezTo>
                  <a:pt x="382" y="50"/>
                  <a:pt x="382" y="50"/>
                  <a:pt x="382" y="50"/>
                </a:cubicBezTo>
                <a:close/>
                <a:moveTo>
                  <a:pt x="385" y="61"/>
                </a:moveTo>
                <a:cubicBezTo>
                  <a:pt x="385" y="62"/>
                  <a:pt x="386" y="62"/>
                  <a:pt x="386" y="63"/>
                </a:cubicBezTo>
                <a:cubicBezTo>
                  <a:pt x="386" y="63"/>
                  <a:pt x="386" y="63"/>
                  <a:pt x="387" y="63"/>
                </a:cubicBezTo>
                <a:cubicBezTo>
                  <a:pt x="386" y="62"/>
                  <a:pt x="386" y="62"/>
                  <a:pt x="386" y="62"/>
                </a:cubicBezTo>
                <a:cubicBezTo>
                  <a:pt x="387" y="62"/>
                  <a:pt x="387" y="62"/>
                  <a:pt x="388" y="62"/>
                </a:cubicBezTo>
                <a:cubicBezTo>
                  <a:pt x="387" y="61"/>
                  <a:pt x="387" y="61"/>
                  <a:pt x="388" y="61"/>
                </a:cubicBezTo>
                <a:cubicBezTo>
                  <a:pt x="387" y="61"/>
                  <a:pt x="386" y="61"/>
                  <a:pt x="385" y="61"/>
                </a:cubicBezTo>
                <a:close/>
                <a:moveTo>
                  <a:pt x="389" y="66"/>
                </a:moveTo>
                <a:cubicBezTo>
                  <a:pt x="390" y="66"/>
                  <a:pt x="390" y="67"/>
                  <a:pt x="390" y="66"/>
                </a:cubicBezTo>
                <a:cubicBezTo>
                  <a:pt x="390" y="66"/>
                  <a:pt x="389" y="66"/>
                  <a:pt x="389" y="66"/>
                </a:cubicBezTo>
                <a:close/>
                <a:moveTo>
                  <a:pt x="392" y="72"/>
                </a:moveTo>
                <a:cubicBezTo>
                  <a:pt x="392" y="72"/>
                  <a:pt x="393" y="72"/>
                  <a:pt x="393" y="72"/>
                </a:cubicBezTo>
                <a:cubicBezTo>
                  <a:pt x="393" y="72"/>
                  <a:pt x="392" y="72"/>
                  <a:pt x="392" y="72"/>
                </a:cubicBezTo>
                <a:close/>
                <a:moveTo>
                  <a:pt x="381" y="50"/>
                </a:moveTo>
                <a:cubicBezTo>
                  <a:pt x="381" y="50"/>
                  <a:pt x="381" y="50"/>
                  <a:pt x="381" y="50"/>
                </a:cubicBezTo>
                <a:cubicBezTo>
                  <a:pt x="381" y="50"/>
                  <a:pt x="381" y="50"/>
                  <a:pt x="381" y="50"/>
                </a:cubicBezTo>
                <a:close/>
                <a:moveTo>
                  <a:pt x="387" y="63"/>
                </a:moveTo>
                <a:cubicBezTo>
                  <a:pt x="387" y="63"/>
                  <a:pt x="388" y="63"/>
                  <a:pt x="388" y="63"/>
                </a:cubicBezTo>
                <a:cubicBezTo>
                  <a:pt x="388" y="63"/>
                  <a:pt x="388" y="63"/>
                  <a:pt x="388" y="63"/>
                </a:cubicBezTo>
                <a:cubicBezTo>
                  <a:pt x="388" y="63"/>
                  <a:pt x="387" y="63"/>
                  <a:pt x="387" y="63"/>
                </a:cubicBezTo>
                <a:close/>
                <a:moveTo>
                  <a:pt x="376" y="44"/>
                </a:moveTo>
                <a:cubicBezTo>
                  <a:pt x="376" y="44"/>
                  <a:pt x="377" y="44"/>
                  <a:pt x="377" y="44"/>
                </a:cubicBezTo>
                <a:cubicBezTo>
                  <a:pt x="377" y="44"/>
                  <a:pt x="377" y="44"/>
                  <a:pt x="376" y="44"/>
                </a:cubicBezTo>
                <a:close/>
                <a:moveTo>
                  <a:pt x="386" y="61"/>
                </a:moveTo>
                <a:cubicBezTo>
                  <a:pt x="386" y="61"/>
                  <a:pt x="386" y="61"/>
                  <a:pt x="386" y="61"/>
                </a:cubicBezTo>
                <a:cubicBezTo>
                  <a:pt x="386" y="61"/>
                  <a:pt x="386" y="61"/>
                  <a:pt x="385" y="61"/>
                </a:cubicBezTo>
                <a:cubicBezTo>
                  <a:pt x="386" y="61"/>
                  <a:pt x="386" y="61"/>
                  <a:pt x="386" y="61"/>
                </a:cubicBezTo>
                <a:close/>
                <a:moveTo>
                  <a:pt x="371" y="35"/>
                </a:moveTo>
                <a:cubicBezTo>
                  <a:pt x="370" y="36"/>
                  <a:pt x="372" y="36"/>
                  <a:pt x="372" y="36"/>
                </a:cubicBezTo>
                <a:cubicBezTo>
                  <a:pt x="372" y="36"/>
                  <a:pt x="372" y="36"/>
                  <a:pt x="372" y="35"/>
                </a:cubicBezTo>
                <a:cubicBezTo>
                  <a:pt x="372" y="36"/>
                  <a:pt x="371" y="36"/>
                  <a:pt x="371" y="35"/>
                </a:cubicBezTo>
                <a:close/>
                <a:moveTo>
                  <a:pt x="371" y="37"/>
                </a:moveTo>
                <a:cubicBezTo>
                  <a:pt x="372" y="38"/>
                  <a:pt x="372" y="38"/>
                  <a:pt x="373" y="39"/>
                </a:cubicBezTo>
                <a:cubicBezTo>
                  <a:pt x="373" y="39"/>
                  <a:pt x="374" y="39"/>
                  <a:pt x="374" y="39"/>
                </a:cubicBezTo>
                <a:cubicBezTo>
                  <a:pt x="373" y="38"/>
                  <a:pt x="373" y="36"/>
                  <a:pt x="371" y="37"/>
                </a:cubicBezTo>
                <a:close/>
                <a:moveTo>
                  <a:pt x="384" y="60"/>
                </a:moveTo>
                <a:cubicBezTo>
                  <a:pt x="384" y="60"/>
                  <a:pt x="385" y="60"/>
                  <a:pt x="385" y="60"/>
                </a:cubicBezTo>
                <a:cubicBezTo>
                  <a:pt x="385" y="59"/>
                  <a:pt x="385" y="60"/>
                  <a:pt x="384" y="59"/>
                </a:cubicBezTo>
                <a:cubicBezTo>
                  <a:pt x="384" y="59"/>
                  <a:pt x="384" y="59"/>
                  <a:pt x="383" y="59"/>
                </a:cubicBezTo>
                <a:cubicBezTo>
                  <a:pt x="383" y="60"/>
                  <a:pt x="384" y="60"/>
                  <a:pt x="384" y="60"/>
                </a:cubicBezTo>
                <a:cubicBezTo>
                  <a:pt x="383" y="61"/>
                  <a:pt x="383" y="61"/>
                  <a:pt x="382" y="61"/>
                </a:cubicBezTo>
                <a:cubicBezTo>
                  <a:pt x="383" y="61"/>
                  <a:pt x="383" y="61"/>
                  <a:pt x="384" y="62"/>
                </a:cubicBezTo>
                <a:cubicBezTo>
                  <a:pt x="383" y="62"/>
                  <a:pt x="383" y="62"/>
                  <a:pt x="383" y="62"/>
                </a:cubicBezTo>
                <a:cubicBezTo>
                  <a:pt x="383" y="62"/>
                  <a:pt x="383" y="62"/>
                  <a:pt x="382" y="62"/>
                </a:cubicBezTo>
                <a:cubicBezTo>
                  <a:pt x="382" y="62"/>
                  <a:pt x="382" y="61"/>
                  <a:pt x="382" y="61"/>
                </a:cubicBezTo>
                <a:cubicBezTo>
                  <a:pt x="382" y="61"/>
                  <a:pt x="381" y="61"/>
                  <a:pt x="381" y="61"/>
                </a:cubicBezTo>
                <a:cubicBezTo>
                  <a:pt x="381" y="62"/>
                  <a:pt x="383" y="62"/>
                  <a:pt x="382" y="63"/>
                </a:cubicBezTo>
                <a:cubicBezTo>
                  <a:pt x="383" y="63"/>
                  <a:pt x="384" y="63"/>
                  <a:pt x="384" y="62"/>
                </a:cubicBezTo>
                <a:cubicBezTo>
                  <a:pt x="385" y="62"/>
                  <a:pt x="384" y="61"/>
                  <a:pt x="384" y="61"/>
                </a:cubicBezTo>
                <a:cubicBezTo>
                  <a:pt x="385" y="61"/>
                  <a:pt x="385" y="61"/>
                  <a:pt x="385" y="61"/>
                </a:cubicBezTo>
                <a:cubicBezTo>
                  <a:pt x="385" y="60"/>
                  <a:pt x="384" y="61"/>
                  <a:pt x="384" y="60"/>
                </a:cubicBezTo>
                <a:close/>
                <a:moveTo>
                  <a:pt x="388" y="66"/>
                </a:moveTo>
                <a:cubicBezTo>
                  <a:pt x="388" y="66"/>
                  <a:pt x="389" y="67"/>
                  <a:pt x="389" y="66"/>
                </a:cubicBezTo>
                <a:cubicBezTo>
                  <a:pt x="388" y="66"/>
                  <a:pt x="388" y="66"/>
                  <a:pt x="388" y="66"/>
                </a:cubicBezTo>
                <a:close/>
                <a:moveTo>
                  <a:pt x="393" y="75"/>
                </a:moveTo>
                <a:cubicBezTo>
                  <a:pt x="393" y="75"/>
                  <a:pt x="393" y="75"/>
                  <a:pt x="393" y="76"/>
                </a:cubicBezTo>
                <a:cubicBezTo>
                  <a:pt x="393" y="76"/>
                  <a:pt x="393" y="75"/>
                  <a:pt x="393" y="75"/>
                </a:cubicBezTo>
                <a:close/>
                <a:moveTo>
                  <a:pt x="389" y="68"/>
                </a:moveTo>
                <a:cubicBezTo>
                  <a:pt x="388" y="68"/>
                  <a:pt x="388" y="68"/>
                  <a:pt x="388" y="68"/>
                </a:cubicBezTo>
                <a:cubicBezTo>
                  <a:pt x="388" y="68"/>
                  <a:pt x="389" y="68"/>
                  <a:pt x="389" y="68"/>
                </a:cubicBezTo>
                <a:cubicBezTo>
                  <a:pt x="389" y="68"/>
                  <a:pt x="389" y="68"/>
                  <a:pt x="389" y="68"/>
                </a:cubicBezTo>
                <a:close/>
                <a:moveTo>
                  <a:pt x="392" y="75"/>
                </a:moveTo>
                <a:cubicBezTo>
                  <a:pt x="391" y="75"/>
                  <a:pt x="392" y="75"/>
                  <a:pt x="392" y="75"/>
                </a:cubicBezTo>
                <a:cubicBezTo>
                  <a:pt x="392" y="75"/>
                  <a:pt x="392" y="75"/>
                  <a:pt x="392" y="75"/>
                </a:cubicBezTo>
                <a:close/>
                <a:moveTo>
                  <a:pt x="375" y="45"/>
                </a:moveTo>
                <a:cubicBezTo>
                  <a:pt x="375" y="45"/>
                  <a:pt x="376" y="45"/>
                  <a:pt x="375" y="44"/>
                </a:cubicBezTo>
                <a:cubicBezTo>
                  <a:pt x="375" y="44"/>
                  <a:pt x="375" y="44"/>
                  <a:pt x="375" y="45"/>
                </a:cubicBezTo>
                <a:close/>
                <a:moveTo>
                  <a:pt x="378" y="49"/>
                </a:moveTo>
                <a:cubicBezTo>
                  <a:pt x="378" y="49"/>
                  <a:pt x="378" y="49"/>
                  <a:pt x="378" y="49"/>
                </a:cubicBezTo>
                <a:close/>
                <a:moveTo>
                  <a:pt x="370" y="38"/>
                </a:moveTo>
                <a:cubicBezTo>
                  <a:pt x="370" y="38"/>
                  <a:pt x="370" y="38"/>
                  <a:pt x="370" y="39"/>
                </a:cubicBezTo>
                <a:cubicBezTo>
                  <a:pt x="371" y="38"/>
                  <a:pt x="371" y="38"/>
                  <a:pt x="372" y="38"/>
                </a:cubicBezTo>
                <a:cubicBezTo>
                  <a:pt x="371" y="38"/>
                  <a:pt x="371" y="38"/>
                  <a:pt x="370" y="38"/>
                </a:cubicBezTo>
                <a:close/>
                <a:moveTo>
                  <a:pt x="374" y="44"/>
                </a:moveTo>
                <a:cubicBezTo>
                  <a:pt x="374" y="44"/>
                  <a:pt x="375" y="44"/>
                  <a:pt x="374" y="44"/>
                </a:cubicBezTo>
                <a:cubicBezTo>
                  <a:pt x="374" y="44"/>
                  <a:pt x="374" y="44"/>
                  <a:pt x="374" y="44"/>
                </a:cubicBezTo>
                <a:close/>
                <a:moveTo>
                  <a:pt x="382" y="59"/>
                </a:moveTo>
                <a:cubicBezTo>
                  <a:pt x="382" y="60"/>
                  <a:pt x="383" y="60"/>
                  <a:pt x="382" y="60"/>
                </a:cubicBezTo>
                <a:cubicBezTo>
                  <a:pt x="383" y="60"/>
                  <a:pt x="382" y="59"/>
                  <a:pt x="383" y="59"/>
                </a:cubicBezTo>
                <a:cubicBezTo>
                  <a:pt x="382" y="59"/>
                  <a:pt x="382" y="59"/>
                  <a:pt x="382" y="59"/>
                </a:cubicBezTo>
                <a:close/>
                <a:moveTo>
                  <a:pt x="386" y="66"/>
                </a:moveTo>
                <a:cubicBezTo>
                  <a:pt x="386" y="66"/>
                  <a:pt x="386" y="66"/>
                  <a:pt x="386" y="66"/>
                </a:cubicBezTo>
                <a:cubicBezTo>
                  <a:pt x="386" y="66"/>
                  <a:pt x="386" y="66"/>
                  <a:pt x="386" y="66"/>
                </a:cubicBezTo>
                <a:cubicBezTo>
                  <a:pt x="386" y="66"/>
                  <a:pt x="386" y="66"/>
                  <a:pt x="386" y="66"/>
                </a:cubicBezTo>
                <a:close/>
                <a:moveTo>
                  <a:pt x="369" y="36"/>
                </a:moveTo>
                <a:cubicBezTo>
                  <a:pt x="369" y="36"/>
                  <a:pt x="369" y="36"/>
                  <a:pt x="369" y="36"/>
                </a:cubicBezTo>
                <a:cubicBezTo>
                  <a:pt x="370" y="36"/>
                  <a:pt x="370" y="36"/>
                  <a:pt x="370" y="36"/>
                </a:cubicBezTo>
                <a:cubicBezTo>
                  <a:pt x="370" y="36"/>
                  <a:pt x="370" y="36"/>
                  <a:pt x="369" y="36"/>
                </a:cubicBezTo>
                <a:close/>
                <a:moveTo>
                  <a:pt x="376" y="49"/>
                </a:moveTo>
                <a:cubicBezTo>
                  <a:pt x="377" y="49"/>
                  <a:pt x="377" y="49"/>
                  <a:pt x="377" y="49"/>
                </a:cubicBezTo>
                <a:cubicBezTo>
                  <a:pt x="377" y="49"/>
                  <a:pt x="376" y="49"/>
                  <a:pt x="376" y="49"/>
                </a:cubicBezTo>
                <a:close/>
                <a:moveTo>
                  <a:pt x="387" y="69"/>
                </a:moveTo>
                <a:cubicBezTo>
                  <a:pt x="387" y="68"/>
                  <a:pt x="387" y="68"/>
                  <a:pt x="387" y="67"/>
                </a:cubicBezTo>
                <a:cubicBezTo>
                  <a:pt x="386" y="68"/>
                  <a:pt x="386" y="68"/>
                  <a:pt x="387" y="69"/>
                </a:cubicBezTo>
                <a:close/>
                <a:moveTo>
                  <a:pt x="388" y="72"/>
                </a:moveTo>
                <a:cubicBezTo>
                  <a:pt x="389" y="72"/>
                  <a:pt x="389" y="72"/>
                  <a:pt x="389" y="72"/>
                </a:cubicBezTo>
                <a:cubicBezTo>
                  <a:pt x="389" y="72"/>
                  <a:pt x="389" y="72"/>
                  <a:pt x="389" y="72"/>
                </a:cubicBezTo>
                <a:cubicBezTo>
                  <a:pt x="389" y="72"/>
                  <a:pt x="389" y="72"/>
                  <a:pt x="388" y="72"/>
                </a:cubicBezTo>
                <a:close/>
                <a:moveTo>
                  <a:pt x="382" y="58"/>
                </a:moveTo>
                <a:cubicBezTo>
                  <a:pt x="381" y="58"/>
                  <a:pt x="381" y="58"/>
                  <a:pt x="381" y="58"/>
                </a:cubicBezTo>
                <a:cubicBezTo>
                  <a:pt x="381" y="58"/>
                  <a:pt x="381" y="58"/>
                  <a:pt x="382" y="58"/>
                </a:cubicBezTo>
                <a:close/>
                <a:moveTo>
                  <a:pt x="383" y="66"/>
                </a:moveTo>
                <a:cubicBezTo>
                  <a:pt x="383" y="67"/>
                  <a:pt x="385" y="66"/>
                  <a:pt x="386" y="66"/>
                </a:cubicBezTo>
                <a:cubicBezTo>
                  <a:pt x="385" y="66"/>
                  <a:pt x="383" y="66"/>
                  <a:pt x="383" y="66"/>
                </a:cubicBezTo>
                <a:close/>
                <a:moveTo>
                  <a:pt x="383" y="65"/>
                </a:moveTo>
                <a:cubicBezTo>
                  <a:pt x="383" y="65"/>
                  <a:pt x="383" y="65"/>
                  <a:pt x="383" y="65"/>
                </a:cubicBezTo>
                <a:cubicBezTo>
                  <a:pt x="384" y="64"/>
                  <a:pt x="384" y="65"/>
                  <a:pt x="385" y="64"/>
                </a:cubicBezTo>
                <a:cubicBezTo>
                  <a:pt x="384" y="64"/>
                  <a:pt x="383" y="64"/>
                  <a:pt x="383" y="65"/>
                </a:cubicBezTo>
                <a:close/>
                <a:moveTo>
                  <a:pt x="384" y="65"/>
                </a:moveTo>
                <a:cubicBezTo>
                  <a:pt x="384" y="65"/>
                  <a:pt x="385" y="65"/>
                  <a:pt x="385" y="65"/>
                </a:cubicBezTo>
                <a:cubicBezTo>
                  <a:pt x="385" y="65"/>
                  <a:pt x="384" y="65"/>
                  <a:pt x="384" y="65"/>
                </a:cubicBezTo>
                <a:close/>
                <a:moveTo>
                  <a:pt x="386" y="68"/>
                </a:moveTo>
                <a:cubicBezTo>
                  <a:pt x="386" y="68"/>
                  <a:pt x="386" y="68"/>
                  <a:pt x="386" y="68"/>
                </a:cubicBezTo>
                <a:close/>
                <a:moveTo>
                  <a:pt x="369" y="36"/>
                </a:moveTo>
                <a:cubicBezTo>
                  <a:pt x="368" y="36"/>
                  <a:pt x="368" y="36"/>
                  <a:pt x="368" y="35"/>
                </a:cubicBezTo>
                <a:cubicBezTo>
                  <a:pt x="368" y="36"/>
                  <a:pt x="368" y="36"/>
                  <a:pt x="369" y="36"/>
                </a:cubicBezTo>
                <a:close/>
                <a:moveTo>
                  <a:pt x="385" y="69"/>
                </a:moveTo>
                <a:cubicBezTo>
                  <a:pt x="385" y="69"/>
                  <a:pt x="385" y="69"/>
                  <a:pt x="385" y="69"/>
                </a:cubicBezTo>
                <a:cubicBezTo>
                  <a:pt x="385" y="69"/>
                  <a:pt x="385" y="69"/>
                  <a:pt x="385" y="69"/>
                </a:cubicBezTo>
                <a:cubicBezTo>
                  <a:pt x="385" y="69"/>
                  <a:pt x="385" y="68"/>
                  <a:pt x="385" y="68"/>
                </a:cubicBezTo>
                <a:cubicBezTo>
                  <a:pt x="385" y="68"/>
                  <a:pt x="385" y="68"/>
                  <a:pt x="385" y="69"/>
                </a:cubicBezTo>
                <a:close/>
                <a:moveTo>
                  <a:pt x="382" y="63"/>
                </a:moveTo>
                <a:cubicBezTo>
                  <a:pt x="382" y="63"/>
                  <a:pt x="381" y="62"/>
                  <a:pt x="381" y="62"/>
                </a:cubicBezTo>
                <a:cubicBezTo>
                  <a:pt x="381" y="63"/>
                  <a:pt x="382" y="63"/>
                  <a:pt x="382" y="63"/>
                </a:cubicBezTo>
                <a:cubicBezTo>
                  <a:pt x="382" y="63"/>
                  <a:pt x="382" y="63"/>
                  <a:pt x="382" y="63"/>
                </a:cubicBezTo>
                <a:close/>
                <a:moveTo>
                  <a:pt x="384" y="68"/>
                </a:moveTo>
                <a:cubicBezTo>
                  <a:pt x="384" y="68"/>
                  <a:pt x="385" y="68"/>
                  <a:pt x="385" y="68"/>
                </a:cubicBezTo>
                <a:cubicBezTo>
                  <a:pt x="385" y="68"/>
                  <a:pt x="384" y="68"/>
                  <a:pt x="384" y="68"/>
                </a:cubicBezTo>
                <a:close/>
                <a:moveTo>
                  <a:pt x="369" y="38"/>
                </a:moveTo>
                <a:cubicBezTo>
                  <a:pt x="369" y="38"/>
                  <a:pt x="369" y="38"/>
                  <a:pt x="369" y="38"/>
                </a:cubicBezTo>
                <a:close/>
                <a:moveTo>
                  <a:pt x="375" y="49"/>
                </a:moveTo>
                <a:cubicBezTo>
                  <a:pt x="374" y="49"/>
                  <a:pt x="375" y="49"/>
                  <a:pt x="375" y="49"/>
                </a:cubicBezTo>
                <a:close/>
                <a:moveTo>
                  <a:pt x="382" y="65"/>
                </a:moveTo>
                <a:cubicBezTo>
                  <a:pt x="382" y="65"/>
                  <a:pt x="383" y="65"/>
                  <a:pt x="383" y="64"/>
                </a:cubicBezTo>
                <a:cubicBezTo>
                  <a:pt x="383" y="64"/>
                  <a:pt x="383" y="64"/>
                  <a:pt x="382" y="64"/>
                </a:cubicBezTo>
                <a:cubicBezTo>
                  <a:pt x="382" y="64"/>
                  <a:pt x="382" y="64"/>
                  <a:pt x="382" y="65"/>
                </a:cubicBezTo>
                <a:close/>
                <a:moveTo>
                  <a:pt x="385" y="70"/>
                </a:moveTo>
                <a:cubicBezTo>
                  <a:pt x="385" y="70"/>
                  <a:pt x="385" y="70"/>
                  <a:pt x="385" y="70"/>
                </a:cubicBezTo>
                <a:cubicBezTo>
                  <a:pt x="385" y="70"/>
                  <a:pt x="386" y="70"/>
                  <a:pt x="386" y="70"/>
                </a:cubicBezTo>
                <a:cubicBezTo>
                  <a:pt x="386" y="70"/>
                  <a:pt x="386" y="70"/>
                  <a:pt x="386" y="70"/>
                </a:cubicBezTo>
                <a:cubicBezTo>
                  <a:pt x="385" y="70"/>
                  <a:pt x="385" y="70"/>
                  <a:pt x="385" y="70"/>
                </a:cubicBezTo>
                <a:close/>
                <a:moveTo>
                  <a:pt x="366" y="36"/>
                </a:moveTo>
                <a:cubicBezTo>
                  <a:pt x="366" y="36"/>
                  <a:pt x="367" y="36"/>
                  <a:pt x="367" y="36"/>
                </a:cubicBezTo>
                <a:cubicBezTo>
                  <a:pt x="367" y="36"/>
                  <a:pt x="366" y="36"/>
                  <a:pt x="366" y="36"/>
                </a:cubicBezTo>
                <a:close/>
                <a:moveTo>
                  <a:pt x="382" y="67"/>
                </a:moveTo>
                <a:cubicBezTo>
                  <a:pt x="382" y="68"/>
                  <a:pt x="382" y="68"/>
                  <a:pt x="382" y="68"/>
                </a:cubicBezTo>
                <a:cubicBezTo>
                  <a:pt x="383" y="68"/>
                  <a:pt x="383" y="68"/>
                  <a:pt x="383" y="68"/>
                </a:cubicBezTo>
                <a:cubicBezTo>
                  <a:pt x="383" y="67"/>
                  <a:pt x="383" y="67"/>
                  <a:pt x="382" y="67"/>
                </a:cubicBezTo>
                <a:close/>
                <a:moveTo>
                  <a:pt x="373" y="49"/>
                </a:moveTo>
                <a:cubicBezTo>
                  <a:pt x="373" y="49"/>
                  <a:pt x="373" y="49"/>
                  <a:pt x="373" y="49"/>
                </a:cubicBezTo>
                <a:close/>
                <a:moveTo>
                  <a:pt x="379" y="62"/>
                </a:moveTo>
                <a:cubicBezTo>
                  <a:pt x="380" y="62"/>
                  <a:pt x="380" y="63"/>
                  <a:pt x="379" y="63"/>
                </a:cubicBezTo>
                <a:cubicBezTo>
                  <a:pt x="379" y="63"/>
                  <a:pt x="380" y="63"/>
                  <a:pt x="380" y="63"/>
                </a:cubicBezTo>
                <a:cubicBezTo>
                  <a:pt x="380" y="62"/>
                  <a:pt x="380" y="62"/>
                  <a:pt x="379" y="62"/>
                </a:cubicBezTo>
                <a:close/>
                <a:moveTo>
                  <a:pt x="368" y="40"/>
                </a:moveTo>
                <a:cubicBezTo>
                  <a:pt x="367" y="40"/>
                  <a:pt x="368" y="40"/>
                  <a:pt x="368" y="40"/>
                </a:cubicBezTo>
                <a:close/>
                <a:moveTo>
                  <a:pt x="371" y="47"/>
                </a:moveTo>
                <a:cubicBezTo>
                  <a:pt x="371" y="47"/>
                  <a:pt x="372" y="47"/>
                  <a:pt x="371" y="47"/>
                </a:cubicBezTo>
                <a:close/>
                <a:moveTo>
                  <a:pt x="366" y="38"/>
                </a:moveTo>
                <a:cubicBezTo>
                  <a:pt x="366" y="39"/>
                  <a:pt x="366" y="39"/>
                  <a:pt x="367" y="38"/>
                </a:cubicBezTo>
                <a:cubicBezTo>
                  <a:pt x="367" y="38"/>
                  <a:pt x="367" y="38"/>
                  <a:pt x="367" y="38"/>
                </a:cubicBezTo>
                <a:cubicBezTo>
                  <a:pt x="366" y="38"/>
                  <a:pt x="366" y="38"/>
                  <a:pt x="366" y="38"/>
                </a:cubicBezTo>
                <a:close/>
                <a:moveTo>
                  <a:pt x="364" y="36"/>
                </a:moveTo>
                <a:cubicBezTo>
                  <a:pt x="364" y="37"/>
                  <a:pt x="365" y="36"/>
                  <a:pt x="366" y="36"/>
                </a:cubicBezTo>
                <a:cubicBezTo>
                  <a:pt x="365" y="36"/>
                  <a:pt x="364" y="36"/>
                  <a:pt x="364" y="36"/>
                </a:cubicBezTo>
                <a:close/>
                <a:moveTo>
                  <a:pt x="376" y="62"/>
                </a:moveTo>
                <a:cubicBezTo>
                  <a:pt x="376" y="62"/>
                  <a:pt x="374" y="61"/>
                  <a:pt x="374" y="61"/>
                </a:cubicBezTo>
                <a:cubicBezTo>
                  <a:pt x="374" y="62"/>
                  <a:pt x="375" y="62"/>
                  <a:pt x="375" y="63"/>
                </a:cubicBezTo>
                <a:cubicBezTo>
                  <a:pt x="374" y="63"/>
                  <a:pt x="374" y="63"/>
                  <a:pt x="373" y="63"/>
                </a:cubicBezTo>
                <a:cubicBezTo>
                  <a:pt x="374" y="64"/>
                  <a:pt x="376" y="62"/>
                  <a:pt x="377" y="62"/>
                </a:cubicBezTo>
                <a:cubicBezTo>
                  <a:pt x="377" y="63"/>
                  <a:pt x="377" y="63"/>
                  <a:pt x="377" y="63"/>
                </a:cubicBezTo>
                <a:cubicBezTo>
                  <a:pt x="378" y="62"/>
                  <a:pt x="378" y="61"/>
                  <a:pt x="378" y="60"/>
                </a:cubicBezTo>
                <a:cubicBezTo>
                  <a:pt x="378" y="61"/>
                  <a:pt x="377" y="61"/>
                  <a:pt x="376" y="62"/>
                </a:cubicBezTo>
                <a:close/>
                <a:moveTo>
                  <a:pt x="381" y="66"/>
                </a:moveTo>
                <a:cubicBezTo>
                  <a:pt x="381" y="66"/>
                  <a:pt x="382" y="66"/>
                  <a:pt x="381" y="66"/>
                </a:cubicBezTo>
                <a:cubicBezTo>
                  <a:pt x="381" y="66"/>
                  <a:pt x="381" y="66"/>
                  <a:pt x="381" y="66"/>
                </a:cubicBezTo>
                <a:close/>
                <a:moveTo>
                  <a:pt x="363" y="39"/>
                </a:moveTo>
                <a:cubicBezTo>
                  <a:pt x="364" y="38"/>
                  <a:pt x="364" y="39"/>
                  <a:pt x="365" y="39"/>
                </a:cubicBezTo>
                <a:cubicBezTo>
                  <a:pt x="365" y="39"/>
                  <a:pt x="365" y="38"/>
                  <a:pt x="365" y="38"/>
                </a:cubicBezTo>
                <a:cubicBezTo>
                  <a:pt x="365" y="38"/>
                  <a:pt x="365" y="38"/>
                  <a:pt x="365" y="37"/>
                </a:cubicBezTo>
                <a:cubicBezTo>
                  <a:pt x="364" y="38"/>
                  <a:pt x="363" y="38"/>
                  <a:pt x="363" y="39"/>
                </a:cubicBezTo>
                <a:close/>
                <a:moveTo>
                  <a:pt x="382" y="72"/>
                </a:moveTo>
                <a:cubicBezTo>
                  <a:pt x="382" y="72"/>
                  <a:pt x="382" y="72"/>
                  <a:pt x="382" y="72"/>
                </a:cubicBezTo>
                <a:cubicBezTo>
                  <a:pt x="383" y="72"/>
                  <a:pt x="383" y="72"/>
                  <a:pt x="383" y="72"/>
                </a:cubicBezTo>
                <a:cubicBezTo>
                  <a:pt x="383" y="72"/>
                  <a:pt x="382" y="72"/>
                  <a:pt x="382" y="72"/>
                </a:cubicBezTo>
                <a:close/>
                <a:moveTo>
                  <a:pt x="363" y="36"/>
                </a:moveTo>
                <a:cubicBezTo>
                  <a:pt x="363" y="36"/>
                  <a:pt x="364" y="36"/>
                  <a:pt x="363" y="36"/>
                </a:cubicBezTo>
                <a:close/>
                <a:moveTo>
                  <a:pt x="379" y="68"/>
                </a:moveTo>
                <a:cubicBezTo>
                  <a:pt x="379" y="68"/>
                  <a:pt x="380" y="69"/>
                  <a:pt x="380" y="68"/>
                </a:cubicBezTo>
                <a:cubicBezTo>
                  <a:pt x="380" y="68"/>
                  <a:pt x="379" y="68"/>
                  <a:pt x="379" y="68"/>
                </a:cubicBezTo>
                <a:close/>
                <a:moveTo>
                  <a:pt x="378" y="66"/>
                </a:moveTo>
                <a:cubicBezTo>
                  <a:pt x="378" y="65"/>
                  <a:pt x="377" y="65"/>
                  <a:pt x="376" y="65"/>
                </a:cubicBezTo>
                <a:cubicBezTo>
                  <a:pt x="376" y="64"/>
                  <a:pt x="374" y="63"/>
                  <a:pt x="374" y="65"/>
                </a:cubicBezTo>
                <a:cubicBezTo>
                  <a:pt x="375" y="65"/>
                  <a:pt x="376" y="65"/>
                  <a:pt x="376" y="65"/>
                </a:cubicBezTo>
                <a:cubicBezTo>
                  <a:pt x="375" y="66"/>
                  <a:pt x="374" y="66"/>
                  <a:pt x="374" y="67"/>
                </a:cubicBezTo>
                <a:cubicBezTo>
                  <a:pt x="375" y="68"/>
                  <a:pt x="373" y="67"/>
                  <a:pt x="373" y="68"/>
                </a:cubicBezTo>
                <a:cubicBezTo>
                  <a:pt x="374" y="68"/>
                  <a:pt x="374" y="68"/>
                  <a:pt x="375" y="68"/>
                </a:cubicBezTo>
                <a:cubicBezTo>
                  <a:pt x="375" y="67"/>
                  <a:pt x="375" y="66"/>
                  <a:pt x="376" y="66"/>
                </a:cubicBezTo>
                <a:cubicBezTo>
                  <a:pt x="377" y="66"/>
                  <a:pt x="378" y="67"/>
                  <a:pt x="379" y="66"/>
                </a:cubicBezTo>
                <a:cubicBezTo>
                  <a:pt x="378" y="66"/>
                  <a:pt x="378" y="66"/>
                  <a:pt x="378" y="66"/>
                </a:cubicBezTo>
                <a:close/>
                <a:moveTo>
                  <a:pt x="370" y="50"/>
                </a:moveTo>
                <a:cubicBezTo>
                  <a:pt x="370" y="50"/>
                  <a:pt x="370" y="50"/>
                  <a:pt x="370" y="50"/>
                </a:cubicBezTo>
                <a:cubicBezTo>
                  <a:pt x="369" y="50"/>
                  <a:pt x="370" y="51"/>
                  <a:pt x="370" y="50"/>
                </a:cubicBezTo>
                <a:close/>
                <a:moveTo>
                  <a:pt x="361" y="37"/>
                </a:moveTo>
                <a:cubicBezTo>
                  <a:pt x="362" y="37"/>
                  <a:pt x="362" y="37"/>
                  <a:pt x="362" y="36"/>
                </a:cubicBezTo>
                <a:cubicBezTo>
                  <a:pt x="362" y="36"/>
                  <a:pt x="361" y="36"/>
                  <a:pt x="361" y="37"/>
                </a:cubicBezTo>
                <a:close/>
                <a:moveTo>
                  <a:pt x="369" y="50"/>
                </a:moveTo>
                <a:cubicBezTo>
                  <a:pt x="369" y="49"/>
                  <a:pt x="369" y="50"/>
                  <a:pt x="369" y="50"/>
                </a:cubicBezTo>
                <a:close/>
                <a:moveTo>
                  <a:pt x="378" y="67"/>
                </a:moveTo>
                <a:cubicBezTo>
                  <a:pt x="378" y="67"/>
                  <a:pt x="379" y="67"/>
                  <a:pt x="378" y="67"/>
                </a:cubicBezTo>
                <a:close/>
                <a:moveTo>
                  <a:pt x="360" y="36"/>
                </a:moveTo>
                <a:cubicBezTo>
                  <a:pt x="361" y="36"/>
                  <a:pt x="361" y="36"/>
                  <a:pt x="361" y="36"/>
                </a:cubicBezTo>
                <a:cubicBezTo>
                  <a:pt x="361" y="36"/>
                  <a:pt x="361" y="36"/>
                  <a:pt x="361" y="35"/>
                </a:cubicBezTo>
                <a:cubicBezTo>
                  <a:pt x="361" y="35"/>
                  <a:pt x="360" y="35"/>
                  <a:pt x="360" y="36"/>
                </a:cubicBezTo>
                <a:close/>
                <a:moveTo>
                  <a:pt x="367" y="49"/>
                </a:moveTo>
                <a:cubicBezTo>
                  <a:pt x="368" y="49"/>
                  <a:pt x="368" y="49"/>
                  <a:pt x="368" y="49"/>
                </a:cubicBezTo>
                <a:cubicBezTo>
                  <a:pt x="368" y="49"/>
                  <a:pt x="367" y="49"/>
                  <a:pt x="367" y="49"/>
                </a:cubicBezTo>
                <a:close/>
                <a:moveTo>
                  <a:pt x="362" y="38"/>
                </a:moveTo>
                <a:cubicBezTo>
                  <a:pt x="362" y="38"/>
                  <a:pt x="362" y="38"/>
                  <a:pt x="362" y="38"/>
                </a:cubicBezTo>
                <a:cubicBezTo>
                  <a:pt x="362" y="39"/>
                  <a:pt x="362" y="38"/>
                  <a:pt x="362" y="38"/>
                </a:cubicBezTo>
                <a:cubicBezTo>
                  <a:pt x="362" y="38"/>
                  <a:pt x="362" y="38"/>
                  <a:pt x="362" y="38"/>
                </a:cubicBezTo>
                <a:close/>
                <a:moveTo>
                  <a:pt x="362" y="39"/>
                </a:moveTo>
                <a:cubicBezTo>
                  <a:pt x="362" y="39"/>
                  <a:pt x="363" y="39"/>
                  <a:pt x="362" y="39"/>
                </a:cubicBezTo>
                <a:close/>
                <a:moveTo>
                  <a:pt x="367" y="48"/>
                </a:moveTo>
                <a:cubicBezTo>
                  <a:pt x="367" y="48"/>
                  <a:pt x="368" y="48"/>
                  <a:pt x="367" y="48"/>
                </a:cubicBezTo>
                <a:close/>
                <a:moveTo>
                  <a:pt x="379" y="72"/>
                </a:moveTo>
                <a:cubicBezTo>
                  <a:pt x="378" y="72"/>
                  <a:pt x="378" y="72"/>
                  <a:pt x="378" y="72"/>
                </a:cubicBezTo>
                <a:cubicBezTo>
                  <a:pt x="378" y="73"/>
                  <a:pt x="380" y="73"/>
                  <a:pt x="380" y="72"/>
                </a:cubicBezTo>
                <a:cubicBezTo>
                  <a:pt x="380" y="72"/>
                  <a:pt x="379" y="72"/>
                  <a:pt x="379" y="72"/>
                </a:cubicBezTo>
                <a:close/>
                <a:moveTo>
                  <a:pt x="378" y="68"/>
                </a:moveTo>
                <a:cubicBezTo>
                  <a:pt x="378" y="68"/>
                  <a:pt x="378" y="68"/>
                  <a:pt x="378" y="69"/>
                </a:cubicBezTo>
                <a:cubicBezTo>
                  <a:pt x="378" y="68"/>
                  <a:pt x="378" y="68"/>
                  <a:pt x="378" y="68"/>
                </a:cubicBezTo>
                <a:cubicBezTo>
                  <a:pt x="378" y="68"/>
                  <a:pt x="377" y="68"/>
                  <a:pt x="378" y="68"/>
                </a:cubicBezTo>
                <a:close/>
                <a:moveTo>
                  <a:pt x="375" y="68"/>
                </a:moveTo>
                <a:cubicBezTo>
                  <a:pt x="376" y="68"/>
                  <a:pt x="376" y="68"/>
                  <a:pt x="377" y="68"/>
                </a:cubicBezTo>
                <a:cubicBezTo>
                  <a:pt x="377" y="69"/>
                  <a:pt x="376" y="69"/>
                  <a:pt x="376" y="69"/>
                </a:cubicBezTo>
                <a:cubicBezTo>
                  <a:pt x="378" y="68"/>
                  <a:pt x="376" y="67"/>
                  <a:pt x="375" y="68"/>
                </a:cubicBezTo>
                <a:close/>
                <a:moveTo>
                  <a:pt x="357" y="36"/>
                </a:moveTo>
                <a:cubicBezTo>
                  <a:pt x="357" y="36"/>
                  <a:pt x="357" y="36"/>
                  <a:pt x="357" y="37"/>
                </a:cubicBezTo>
                <a:cubicBezTo>
                  <a:pt x="358" y="37"/>
                  <a:pt x="359" y="37"/>
                  <a:pt x="359" y="36"/>
                </a:cubicBezTo>
                <a:cubicBezTo>
                  <a:pt x="359" y="36"/>
                  <a:pt x="359" y="36"/>
                  <a:pt x="359" y="36"/>
                </a:cubicBezTo>
                <a:cubicBezTo>
                  <a:pt x="358" y="36"/>
                  <a:pt x="358" y="36"/>
                  <a:pt x="357" y="36"/>
                </a:cubicBezTo>
                <a:close/>
                <a:moveTo>
                  <a:pt x="371" y="58"/>
                </a:moveTo>
                <a:cubicBezTo>
                  <a:pt x="371" y="58"/>
                  <a:pt x="371" y="58"/>
                  <a:pt x="371" y="58"/>
                </a:cubicBezTo>
                <a:cubicBezTo>
                  <a:pt x="371" y="58"/>
                  <a:pt x="371" y="58"/>
                  <a:pt x="371" y="58"/>
                </a:cubicBezTo>
                <a:close/>
                <a:moveTo>
                  <a:pt x="360" y="38"/>
                </a:moveTo>
                <a:cubicBezTo>
                  <a:pt x="360" y="38"/>
                  <a:pt x="360" y="38"/>
                  <a:pt x="360" y="39"/>
                </a:cubicBezTo>
                <a:cubicBezTo>
                  <a:pt x="360" y="38"/>
                  <a:pt x="360" y="38"/>
                  <a:pt x="360" y="38"/>
                </a:cubicBezTo>
                <a:cubicBezTo>
                  <a:pt x="360" y="38"/>
                  <a:pt x="360" y="38"/>
                  <a:pt x="360" y="38"/>
                </a:cubicBezTo>
                <a:cubicBezTo>
                  <a:pt x="360" y="38"/>
                  <a:pt x="360" y="38"/>
                  <a:pt x="360" y="38"/>
                </a:cubicBezTo>
                <a:close/>
                <a:moveTo>
                  <a:pt x="361" y="49"/>
                </a:moveTo>
                <a:cubicBezTo>
                  <a:pt x="361" y="50"/>
                  <a:pt x="361" y="50"/>
                  <a:pt x="361" y="50"/>
                </a:cubicBezTo>
                <a:cubicBezTo>
                  <a:pt x="362" y="50"/>
                  <a:pt x="362" y="51"/>
                  <a:pt x="363" y="51"/>
                </a:cubicBezTo>
                <a:cubicBezTo>
                  <a:pt x="364" y="50"/>
                  <a:pt x="365" y="50"/>
                  <a:pt x="365" y="50"/>
                </a:cubicBezTo>
                <a:cubicBezTo>
                  <a:pt x="366" y="50"/>
                  <a:pt x="366" y="50"/>
                  <a:pt x="367" y="50"/>
                </a:cubicBezTo>
                <a:cubicBezTo>
                  <a:pt x="366" y="47"/>
                  <a:pt x="363" y="50"/>
                  <a:pt x="361" y="49"/>
                </a:cubicBezTo>
                <a:close/>
                <a:moveTo>
                  <a:pt x="372" y="61"/>
                </a:moveTo>
                <a:cubicBezTo>
                  <a:pt x="372" y="62"/>
                  <a:pt x="372" y="62"/>
                  <a:pt x="372" y="62"/>
                </a:cubicBezTo>
                <a:cubicBezTo>
                  <a:pt x="373" y="62"/>
                  <a:pt x="372" y="61"/>
                  <a:pt x="372" y="61"/>
                </a:cubicBezTo>
                <a:close/>
                <a:moveTo>
                  <a:pt x="359" y="38"/>
                </a:moveTo>
                <a:cubicBezTo>
                  <a:pt x="359" y="39"/>
                  <a:pt x="359" y="39"/>
                  <a:pt x="360" y="39"/>
                </a:cubicBezTo>
                <a:cubicBezTo>
                  <a:pt x="360" y="38"/>
                  <a:pt x="360" y="38"/>
                  <a:pt x="359" y="38"/>
                </a:cubicBezTo>
                <a:cubicBezTo>
                  <a:pt x="359" y="38"/>
                  <a:pt x="359" y="38"/>
                  <a:pt x="359" y="38"/>
                </a:cubicBezTo>
                <a:close/>
                <a:moveTo>
                  <a:pt x="369" y="64"/>
                </a:moveTo>
                <a:cubicBezTo>
                  <a:pt x="370" y="66"/>
                  <a:pt x="372" y="64"/>
                  <a:pt x="373" y="65"/>
                </a:cubicBezTo>
                <a:cubicBezTo>
                  <a:pt x="373" y="65"/>
                  <a:pt x="373" y="65"/>
                  <a:pt x="373" y="64"/>
                </a:cubicBezTo>
                <a:cubicBezTo>
                  <a:pt x="372" y="65"/>
                  <a:pt x="371" y="64"/>
                  <a:pt x="369" y="64"/>
                </a:cubicBezTo>
                <a:close/>
                <a:moveTo>
                  <a:pt x="358" y="38"/>
                </a:moveTo>
                <a:cubicBezTo>
                  <a:pt x="358" y="38"/>
                  <a:pt x="358" y="39"/>
                  <a:pt x="358" y="38"/>
                </a:cubicBezTo>
                <a:close/>
                <a:moveTo>
                  <a:pt x="376" y="72"/>
                </a:moveTo>
                <a:cubicBezTo>
                  <a:pt x="376" y="73"/>
                  <a:pt x="377" y="72"/>
                  <a:pt x="376" y="72"/>
                </a:cubicBezTo>
                <a:cubicBezTo>
                  <a:pt x="376" y="72"/>
                  <a:pt x="376" y="72"/>
                  <a:pt x="376" y="72"/>
                </a:cubicBezTo>
                <a:close/>
                <a:moveTo>
                  <a:pt x="373" y="66"/>
                </a:moveTo>
                <a:cubicBezTo>
                  <a:pt x="373" y="66"/>
                  <a:pt x="373" y="66"/>
                  <a:pt x="373" y="66"/>
                </a:cubicBezTo>
                <a:close/>
                <a:moveTo>
                  <a:pt x="373" y="66"/>
                </a:moveTo>
                <a:cubicBezTo>
                  <a:pt x="373" y="67"/>
                  <a:pt x="374" y="66"/>
                  <a:pt x="373" y="66"/>
                </a:cubicBezTo>
                <a:close/>
                <a:moveTo>
                  <a:pt x="359" y="40"/>
                </a:moveTo>
                <a:cubicBezTo>
                  <a:pt x="358" y="41"/>
                  <a:pt x="359" y="40"/>
                  <a:pt x="359" y="40"/>
                </a:cubicBezTo>
                <a:close/>
                <a:moveTo>
                  <a:pt x="377" y="74"/>
                </a:moveTo>
                <a:cubicBezTo>
                  <a:pt x="376" y="74"/>
                  <a:pt x="377" y="75"/>
                  <a:pt x="377" y="74"/>
                </a:cubicBezTo>
                <a:close/>
                <a:moveTo>
                  <a:pt x="355" y="38"/>
                </a:moveTo>
                <a:cubicBezTo>
                  <a:pt x="355" y="39"/>
                  <a:pt x="358" y="40"/>
                  <a:pt x="358" y="39"/>
                </a:cubicBezTo>
                <a:cubicBezTo>
                  <a:pt x="357" y="38"/>
                  <a:pt x="356" y="38"/>
                  <a:pt x="355" y="38"/>
                </a:cubicBezTo>
                <a:close/>
                <a:moveTo>
                  <a:pt x="374" y="72"/>
                </a:moveTo>
                <a:cubicBezTo>
                  <a:pt x="374" y="73"/>
                  <a:pt x="376" y="73"/>
                  <a:pt x="376" y="72"/>
                </a:cubicBezTo>
                <a:cubicBezTo>
                  <a:pt x="375" y="72"/>
                  <a:pt x="375" y="72"/>
                  <a:pt x="374" y="72"/>
                </a:cubicBezTo>
                <a:close/>
                <a:moveTo>
                  <a:pt x="355" y="36"/>
                </a:moveTo>
                <a:cubicBezTo>
                  <a:pt x="354" y="37"/>
                  <a:pt x="354" y="36"/>
                  <a:pt x="353" y="36"/>
                </a:cubicBezTo>
                <a:cubicBezTo>
                  <a:pt x="353" y="36"/>
                  <a:pt x="353" y="37"/>
                  <a:pt x="353" y="37"/>
                </a:cubicBezTo>
                <a:cubicBezTo>
                  <a:pt x="354" y="37"/>
                  <a:pt x="355" y="37"/>
                  <a:pt x="356" y="37"/>
                </a:cubicBezTo>
                <a:cubicBezTo>
                  <a:pt x="356" y="37"/>
                  <a:pt x="356" y="37"/>
                  <a:pt x="356" y="36"/>
                </a:cubicBezTo>
                <a:cubicBezTo>
                  <a:pt x="356" y="36"/>
                  <a:pt x="355" y="37"/>
                  <a:pt x="355" y="36"/>
                </a:cubicBezTo>
                <a:close/>
                <a:moveTo>
                  <a:pt x="372" y="66"/>
                </a:moveTo>
                <a:cubicBezTo>
                  <a:pt x="371" y="67"/>
                  <a:pt x="372" y="66"/>
                  <a:pt x="372" y="66"/>
                </a:cubicBezTo>
                <a:close/>
                <a:moveTo>
                  <a:pt x="372" y="68"/>
                </a:moveTo>
                <a:cubicBezTo>
                  <a:pt x="372" y="68"/>
                  <a:pt x="372" y="68"/>
                  <a:pt x="372" y="68"/>
                </a:cubicBezTo>
                <a:cubicBezTo>
                  <a:pt x="373" y="68"/>
                  <a:pt x="373" y="68"/>
                  <a:pt x="373" y="68"/>
                </a:cubicBezTo>
                <a:cubicBezTo>
                  <a:pt x="373" y="68"/>
                  <a:pt x="373" y="68"/>
                  <a:pt x="373" y="68"/>
                </a:cubicBezTo>
                <a:cubicBezTo>
                  <a:pt x="373" y="68"/>
                  <a:pt x="372" y="68"/>
                  <a:pt x="372" y="68"/>
                </a:cubicBezTo>
                <a:close/>
                <a:moveTo>
                  <a:pt x="370" y="68"/>
                </a:moveTo>
                <a:cubicBezTo>
                  <a:pt x="371" y="69"/>
                  <a:pt x="371" y="68"/>
                  <a:pt x="372" y="68"/>
                </a:cubicBezTo>
                <a:cubicBezTo>
                  <a:pt x="371" y="68"/>
                  <a:pt x="371" y="68"/>
                  <a:pt x="370" y="68"/>
                </a:cubicBezTo>
                <a:close/>
                <a:moveTo>
                  <a:pt x="371" y="72"/>
                </a:moveTo>
                <a:cubicBezTo>
                  <a:pt x="372" y="72"/>
                  <a:pt x="373" y="73"/>
                  <a:pt x="374" y="73"/>
                </a:cubicBezTo>
                <a:cubicBezTo>
                  <a:pt x="374" y="72"/>
                  <a:pt x="372" y="72"/>
                  <a:pt x="371" y="72"/>
                </a:cubicBezTo>
                <a:close/>
                <a:moveTo>
                  <a:pt x="372" y="69"/>
                </a:moveTo>
                <a:cubicBezTo>
                  <a:pt x="371" y="69"/>
                  <a:pt x="372" y="69"/>
                  <a:pt x="372" y="69"/>
                </a:cubicBezTo>
                <a:close/>
                <a:moveTo>
                  <a:pt x="369" y="66"/>
                </a:moveTo>
                <a:cubicBezTo>
                  <a:pt x="369" y="66"/>
                  <a:pt x="369" y="67"/>
                  <a:pt x="369" y="67"/>
                </a:cubicBezTo>
                <a:cubicBezTo>
                  <a:pt x="370" y="67"/>
                  <a:pt x="370" y="67"/>
                  <a:pt x="370" y="66"/>
                </a:cubicBezTo>
                <a:cubicBezTo>
                  <a:pt x="370" y="66"/>
                  <a:pt x="370" y="66"/>
                  <a:pt x="369" y="66"/>
                </a:cubicBezTo>
                <a:close/>
                <a:moveTo>
                  <a:pt x="365" y="63"/>
                </a:moveTo>
                <a:cubicBezTo>
                  <a:pt x="366" y="63"/>
                  <a:pt x="368" y="64"/>
                  <a:pt x="368" y="63"/>
                </a:cubicBezTo>
                <a:cubicBezTo>
                  <a:pt x="367" y="63"/>
                  <a:pt x="366" y="62"/>
                  <a:pt x="365" y="63"/>
                </a:cubicBezTo>
                <a:close/>
                <a:moveTo>
                  <a:pt x="359" y="50"/>
                </a:moveTo>
                <a:cubicBezTo>
                  <a:pt x="360" y="51"/>
                  <a:pt x="361" y="51"/>
                  <a:pt x="361" y="50"/>
                </a:cubicBezTo>
                <a:cubicBezTo>
                  <a:pt x="360" y="50"/>
                  <a:pt x="360" y="50"/>
                  <a:pt x="359" y="50"/>
                </a:cubicBezTo>
                <a:close/>
                <a:moveTo>
                  <a:pt x="351" y="38"/>
                </a:moveTo>
                <a:cubicBezTo>
                  <a:pt x="351" y="38"/>
                  <a:pt x="351" y="38"/>
                  <a:pt x="351" y="38"/>
                </a:cubicBezTo>
                <a:cubicBezTo>
                  <a:pt x="351" y="38"/>
                  <a:pt x="350" y="38"/>
                  <a:pt x="350" y="39"/>
                </a:cubicBezTo>
                <a:cubicBezTo>
                  <a:pt x="349" y="38"/>
                  <a:pt x="349" y="39"/>
                  <a:pt x="348" y="39"/>
                </a:cubicBezTo>
                <a:cubicBezTo>
                  <a:pt x="348" y="38"/>
                  <a:pt x="348" y="38"/>
                  <a:pt x="348" y="38"/>
                </a:cubicBezTo>
                <a:cubicBezTo>
                  <a:pt x="348" y="38"/>
                  <a:pt x="347" y="38"/>
                  <a:pt x="347" y="39"/>
                </a:cubicBezTo>
                <a:cubicBezTo>
                  <a:pt x="349" y="40"/>
                  <a:pt x="351" y="40"/>
                  <a:pt x="353" y="39"/>
                </a:cubicBezTo>
                <a:cubicBezTo>
                  <a:pt x="352" y="40"/>
                  <a:pt x="354" y="40"/>
                  <a:pt x="355" y="39"/>
                </a:cubicBezTo>
                <a:cubicBezTo>
                  <a:pt x="354" y="39"/>
                  <a:pt x="354" y="38"/>
                  <a:pt x="354" y="38"/>
                </a:cubicBezTo>
                <a:cubicBezTo>
                  <a:pt x="353" y="38"/>
                  <a:pt x="352" y="38"/>
                  <a:pt x="351" y="38"/>
                </a:cubicBezTo>
                <a:close/>
                <a:moveTo>
                  <a:pt x="356" y="44"/>
                </a:moveTo>
                <a:cubicBezTo>
                  <a:pt x="357" y="45"/>
                  <a:pt x="357" y="45"/>
                  <a:pt x="357" y="45"/>
                </a:cubicBezTo>
                <a:cubicBezTo>
                  <a:pt x="357" y="44"/>
                  <a:pt x="357" y="44"/>
                  <a:pt x="357" y="44"/>
                </a:cubicBezTo>
                <a:cubicBezTo>
                  <a:pt x="357" y="44"/>
                  <a:pt x="357" y="44"/>
                  <a:pt x="356" y="44"/>
                </a:cubicBezTo>
                <a:close/>
                <a:moveTo>
                  <a:pt x="360" y="49"/>
                </a:moveTo>
                <a:cubicBezTo>
                  <a:pt x="360" y="50"/>
                  <a:pt x="360" y="50"/>
                  <a:pt x="360" y="50"/>
                </a:cubicBezTo>
                <a:cubicBezTo>
                  <a:pt x="360" y="50"/>
                  <a:pt x="360" y="50"/>
                  <a:pt x="360" y="50"/>
                </a:cubicBezTo>
                <a:cubicBezTo>
                  <a:pt x="360" y="50"/>
                  <a:pt x="360" y="49"/>
                  <a:pt x="360" y="49"/>
                </a:cubicBezTo>
                <a:cubicBezTo>
                  <a:pt x="360" y="49"/>
                  <a:pt x="360" y="49"/>
                  <a:pt x="360" y="49"/>
                </a:cubicBezTo>
                <a:close/>
                <a:moveTo>
                  <a:pt x="368" y="64"/>
                </a:moveTo>
                <a:cubicBezTo>
                  <a:pt x="367" y="64"/>
                  <a:pt x="369" y="65"/>
                  <a:pt x="368" y="64"/>
                </a:cubicBezTo>
                <a:close/>
                <a:moveTo>
                  <a:pt x="368" y="68"/>
                </a:moveTo>
                <a:cubicBezTo>
                  <a:pt x="368" y="69"/>
                  <a:pt x="369" y="69"/>
                  <a:pt x="369" y="68"/>
                </a:cubicBezTo>
                <a:cubicBezTo>
                  <a:pt x="369" y="68"/>
                  <a:pt x="368" y="68"/>
                  <a:pt x="368" y="68"/>
                </a:cubicBezTo>
                <a:close/>
                <a:moveTo>
                  <a:pt x="372" y="76"/>
                </a:moveTo>
                <a:cubicBezTo>
                  <a:pt x="373" y="76"/>
                  <a:pt x="372" y="76"/>
                  <a:pt x="373" y="76"/>
                </a:cubicBezTo>
                <a:cubicBezTo>
                  <a:pt x="373" y="75"/>
                  <a:pt x="373" y="75"/>
                  <a:pt x="373" y="75"/>
                </a:cubicBezTo>
                <a:cubicBezTo>
                  <a:pt x="372" y="75"/>
                  <a:pt x="372" y="76"/>
                  <a:pt x="372" y="76"/>
                </a:cubicBezTo>
                <a:close/>
                <a:moveTo>
                  <a:pt x="352" y="37"/>
                </a:moveTo>
                <a:cubicBezTo>
                  <a:pt x="352" y="36"/>
                  <a:pt x="351" y="37"/>
                  <a:pt x="351" y="37"/>
                </a:cubicBezTo>
                <a:cubicBezTo>
                  <a:pt x="351" y="37"/>
                  <a:pt x="352" y="37"/>
                  <a:pt x="352" y="37"/>
                </a:cubicBezTo>
                <a:close/>
                <a:moveTo>
                  <a:pt x="356" y="45"/>
                </a:moveTo>
                <a:cubicBezTo>
                  <a:pt x="356" y="44"/>
                  <a:pt x="355" y="44"/>
                  <a:pt x="356" y="45"/>
                </a:cubicBezTo>
                <a:close/>
                <a:moveTo>
                  <a:pt x="359" y="50"/>
                </a:moveTo>
                <a:cubicBezTo>
                  <a:pt x="359" y="50"/>
                  <a:pt x="358" y="49"/>
                  <a:pt x="358" y="49"/>
                </a:cubicBezTo>
                <a:cubicBezTo>
                  <a:pt x="358" y="49"/>
                  <a:pt x="359" y="50"/>
                  <a:pt x="359" y="50"/>
                </a:cubicBezTo>
                <a:close/>
                <a:moveTo>
                  <a:pt x="368" y="67"/>
                </a:moveTo>
                <a:cubicBezTo>
                  <a:pt x="368" y="67"/>
                  <a:pt x="368" y="67"/>
                  <a:pt x="368" y="67"/>
                </a:cubicBezTo>
                <a:cubicBezTo>
                  <a:pt x="367" y="67"/>
                  <a:pt x="368" y="67"/>
                  <a:pt x="368" y="67"/>
                </a:cubicBezTo>
                <a:close/>
                <a:moveTo>
                  <a:pt x="367" y="66"/>
                </a:moveTo>
                <a:cubicBezTo>
                  <a:pt x="367" y="66"/>
                  <a:pt x="367" y="67"/>
                  <a:pt x="367" y="67"/>
                </a:cubicBezTo>
                <a:cubicBezTo>
                  <a:pt x="367" y="67"/>
                  <a:pt x="367" y="67"/>
                  <a:pt x="367" y="66"/>
                </a:cubicBezTo>
                <a:cubicBezTo>
                  <a:pt x="367" y="66"/>
                  <a:pt x="367" y="66"/>
                  <a:pt x="367" y="66"/>
                </a:cubicBezTo>
                <a:close/>
                <a:moveTo>
                  <a:pt x="370" y="72"/>
                </a:moveTo>
                <a:cubicBezTo>
                  <a:pt x="370" y="72"/>
                  <a:pt x="370" y="72"/>
                  <a:pt x="370" y="73"/>
                </a:cubicBezTo>
                <a:cubicBezTo>
                  <a:pt x="370" y="72"/>
                  <a:pt x="370" y="72"/>
                  <a:pt x="370" y="72"/>
                </a:cubicBezTo>
                <a:cubicBezTo>
                  <a:pt x="370" y="72"/>
                  <a:pt x="370" y="72"/>
                  <a:pt x="370" y="72"/>
                </a:cubicBezTo>
                <a:close/>
                <a:moveTo>
                  <a:pt x="363" y="63"/>
                </a:moveTo>
                <a:cubicBezTo>
                  <a:pt x="364" y="63"/>
                  <a:pt x="364" y="63"/>
                  <a:pt x="364" y="63"/>
                </a:cubicBezTo>
                <a:cubicBezTo>
                  <a:pt x="364" y="63"/>
                  <a:pt x="365" y="63"/>
                  <a:pt x="365" y="63"/>
                </a:cubicBezTo>
                <a:cubicBezTo>
                  <a:pt x="364" y="63"/>
                  <a:pt x="364" y="62"/>
                  <a:pt x="363" y="63"/>
                </a:cubicBezTo>
                <a:close/>
                <a:moveTo>
                  <a:pt x="350" y="36"/>
                </a:moveTo>
                <a:cubicBezTo>
                  <a:pt x="349" y="36"/>
                  <a:pt x="349" y="36"/>
                  <a:pt x="349" y="36"/>
                </a:cubicBezTo>
                <a:cubicBezTo>
                  <a:pt x="349" y="37"/>
                  <a:pt x="350" y="37"/>
                  <a:pt x="351" y="37"/>
                </a:cubicBezTo>
                <a:cubicBezTo>
                  <a:pt x="350" y="36"/>
                  <a:pt x="350" y="37"/>
                  <a:pt x="350" y="36"/>
                </a:cubicBezTo>
                <a:close/>
                <a:moveTo>
                  <a:pt x="366" y="66"/>
                </a:moveTo>
                <a:cubicBezTo>
                  <a:pt x="365" y="66"/>
                  <a:pt x="366" y="66"/>
                  <a:pt x="366" y="66"/>
                </a:cubicBezTo>
                <a:close/>
                <a:moveTo>
                  <a:pt x="367" y="68"/>
                </a:moveTo>
                <a:cubicBezTo>
                  <a:pt x="367" y="69"/>
                  <a:pt x="368" y="68"/>
                  <a:pt x="367" y="68"/>
                </a:cubicBezTo>
                <a:cubicBezTo>
                  <a:pt x="367" y="68"/>
                  <a:pt x="366" y="68"/>
                  <a:pt x="367" y="68"/>
                </a:cubicBezTo>
                <a:close/>
                <a:moveTo>
                  <a:pt x="357" y="51"/>
                </a:moveTo>
                <a:cubicBezTo>
                  <a:pt x="357" y="51"/>
                  <a:pt x="358" y="51"/>
                  <a:pt x="357" y="50"/>
                </a:cubicBezTo>
                <a:cubicBezTo>
                  <a:pt x="357" y="50"/>
                  <a:pt x="357" y="50"/>
                  <a:pt x="357" y="51"/>
                </a:cubicBezTo>
                <a:close/>
                <a:moveTo>
                  <a:pt x="366" y="72"/>
                </a:moveTo>
                <a:cubicBezTo>
                  <a:pt x="365" y="72"/>
                  <a:pt x="364" y="72"/>
                  <a:pt x="363" y="72"/>
                </a:cubicBezTo>
                <a:cubicBezTo>
                  <a:pt x="362" y="71"/>
                  <a:pt x="361" y="72"/>
                  <a:pt x="361" y="73"/>
                </a:cubicBezTo>
                <a:cubicBezTo>
                  <a:pt x="362" y="73"/>
                  <a:pt x="364" y="72"/>
                  <a:pt x="364" y="73"/>
                </a:cubicBezTo>
                <a:cubicBezTo>
                  <a:pt x="366" y="72"/>
                  <a:pt x="366" y="72"/>
                  <a:pt x="367" y="73"/>
                </a:cubicBezTo>
                <a:cubicBezTo>
                  <a:pt x="367" y="72"/>
                  <a:pt x="368" y="73"/>
                  <a:pt x="368" y="72"/>
                </a:cubicBezTo>
                <a:cubicBezTo>
                  <a:pt x="367" y="72"/>
                  <a:pt x="366" y="72"/>
                  <a:pt x="366" y="72"/>
                </a:cubicBezTo>
                <a:close/>
                <a:moveTo>
                  <a:pt x="352" y="45"/>
                </a:moveTo>
                <a:cubicBezTo>
                  <a:pt x="352" y="45"/>
                  <a:pt x="354" y="45"/>
                  <a:pt x="353" y="45"/>
                </a:cubicBezTo>
                <a:cubicBezTo>
                  <a:pt x="353" y="45"/>
                  <a:pt x="353" y="44"/>
                  <a:pt x="352" y="45"/>
                </a:cubicBezTo>
                <a:close/>
                <a:moveTo>
                  <a:pt x="366" y="69"/>
                </a:moveTo>
                <a:cubicBezTo>
                  <a:pt x="366" y="69"/>
                  <a:pt x="366" y="69"/>
                  <a:pt x="366" y="69"/>
                </a:cubicBezTo>
                <a:cubicBezTo>
                  <a:pt x="366" y="69"/>
                  <a:pt x="366" y="69"/>
                  <a:pt x="366" y="69"/>
                </a:cubicBezTo>
                <a:close/>
                <a:moveTo>
                  <a:pt x="365" y="68"/>
                </a:moveTo>
                <a:cubicBezTo>
                  <a:pt x="366" y="68"/>
                  <a:pt x="366" y="69"/>
                  <a:pt x="366" y="69"/>
                </a:cubicBezTo>
                <a:cubicBezTo>
                  <a:pt x="366" y="69"/>
                  <a:pt x="366" y="68"/>
                  <a:pt x="366" y="68"/>
                </a:cubicBezTo>
                <a:cubicBezTo>
                  <a:pt x="366" y="68"/>
                  <a:pt x="366" y="68"/>
                  <a:pt x="365" y="68"/>
                </a:cubicBezTo>
                <a:close/>
                <a:moveTo>
                  <a:pt x="355" y="50"/>
                </a:moveTo>
                <a:cubicBezTo>
                  <a:pt x="354" y="50"/>
                  <a:pt x="353" y="50"/>
                  <a:pt x="353" y="51"/>
                </a:cubicBezTo>
                <a:cubicBezTo>
                  <a:pt x="353" y="51"/>
                  <a:pt x="354" y="51"/>
                  <a:pt x="354" y="51"/>
                </a:cubicBezTo>
                <a:cubicBezTo>
                  <a:pt x="355" y="51"/>
                  <a:pt x="355" y="51"/>
                  <a:pt x="356" y="51"/>
                </a:cubicBezTo>
                <a:cubicBezTo>
                  <a:pt x="356" y="50"/>
                  <a:pt x="356" y="50"/>
                  <a:pt x="356" y="50"/>
                </a:cubicBezTo>
                <a:cubicBezTo>
                  <a:pt x="355" y="50"/>
                  <a:pt x="355" y="50"/>
                  <a:pt x="355" y="50"/>
                </a:cubicBezTo>
                <a:close/>
                <a:moveTo>
                  <a:pt x="347" y="37"/>
                </a:moveTo>
                <a:cubicBezTo>
                  <a:pt x="348" y="37"/>
                  <a:pt x="348" y="37"/>
                  <a:pt x="348" y="37"/>
                </a:cubicBezTo>
                <a:cubicBezTo>
                  <a:pt x="348" y="37"/>
                  <a:pt x="348" y="37"/>
                  <a:pt x="348" y="36"/>
                </a:cubicBezTo>
                <a:cubicBezTo>
                  <a:pt x="348" y="37"/>
                  <a:pt x="348" y="37"/>
                  <a:pt x="347" y="37"/>
                </a:cubicBezTo>
                <a:close/>
                <a:moveTo>
                  <a:pt x="361" y="62"/>
                </a:moveTo>
                <a:cubicBezTo>
                  <a:pt x="361" y="62"/>
                  <a:pt x="361" y="62"/>
                  <a:pt x="361" y="62"/>
                </a:cubicBezTo>
                <a:cubicBezTo>
                  <a:pt x="361" y="62"/>
                  <a:pt x="361" y="62"/>
                  <a:pt x="361" y="62"/>
                </a:cubicBezTo>
                <a:close/>
                <a:moveTo>
                  <a:pt x="369" y="76"/>
                </a:moveTo>
                <a:cubicBezTo>
                  <a:pt x="369" y="76"/>
                  <a:pt x="369" y="76"/>
                  <a:pt x="369" y="76"/>
                </a:cubicBezTo>
                <a:close/>
                <a:moveTo>
                  <a:pt x="362" y="63"/>
                </a:moveTo>
                <a:cubicBezTo>
                  <a:pt x="362" y="63"/>
                  <a:pt x="362" y="63"/>
                  <a:pt x="361" y="63"/>
                </a:cubicBezTo>
                <a:cubicBezTo>
                  <a:pt x="362" y="63"/>
                  <a:pt x="361" y="63"/>
                  <a:pt x="362" y="63"/>
                </a:cubicBezTo>
                <a:close/>
                <a:moveTo>
                  <a:pt x="364" y="68"/>
                </a:moveTo>
                <a:cubicBezTo>
                  <a:pt x="364" y="69"/>
                  <a:pt x="364" y="69"/>
                  <a:pt x="365" y="69"/>
                </a:cubicBezTo>
                <a:cubicBezTo>
                  <a:pt x="364" y="68"/>
                  <a:pt x="364" y="68"/>
                  <a:pt x="364" y="68"/>
                </a:cubicBezTo>
                <a:cubicBezTo>
                  <a:pt x="364" y="68"/>
                  <a:pt x="364" y="68"/>
                  <a:pt x="364" y="68"/>
                </a:cubicBezTo>
                <a:close/>
                <a:moveTo>
                  <a:pt x="362" y="66"/>
                </a:moveTo>
                <a:cubicBezTo>
                  <a:pt x="362" y="67"/>
                  <a:pt x="363" y="67"/>
                  <a:pt x="363" y="67"/>
                </a:cubicBezTo>
                <a:cubicBezTo>
                  <a:pt x="363" y="66"/>
                  <a:pt x="363" y="66"/>
                  <a:pt x="362" y="66"/>
                </a:cubicBezTo>
                <a:close/>
                <a:moveTo>
                  <a:pt x="346" y="36"/>
                </a:moveTo>
                <a:cubicBezTo>
                  <a:pt x="346" y="36"/>
                  <a:pt x="346" y="36"/>
                  <a:pt x="346" y="37"/>
                </a:cubicBezTo>
                <a:cubicBezTo>
                  <a:pt x="346" y="36"/>
                  <a:pt x="347" y="36"/>
                  <a:pt x="347" y="36"/>
                </a:cubicBezTo>
                <a:cubicBezTo>
                  <a:pt x="347" y="36"/>
                  <a:pt x="347" y="36"/>
                  <a:pt x="346" y="36"/>
                </a:cubicBezTo>
                <a:cubicBezTo>
                  <a:pt x="346" y="36"/>
                  <a:pt x="346" y="36"/>
                  <a:pt x="346" y="36"/>
                </a:cubicBezTo>
                <a:close/>
                <a:moveTo>
                  <a:pt x="364" y="70"/>
                </a:moveTo>
                <a:cubicBezTo>
                  <a:pt x="364" y="70"/>
                  <a:pt x="365" y="70"/>
                  <a:pt x="364" y="70"/>
                </a:cubicBezTo>
                <a:close/>
                <a:moveTo>
                  <a:pt x="364" y="70"/>
                </a:moveTo>
                <a:cubicBezTo>
                  <a:pt x="364" y="70"/>
                  <a:pt x="364" y="70"/>
                  <a:pt x="364" y="71"/>
                </a:cubicBezTo>
                <a:cubicBezTo>
                  <a:pt x="364" y="71"/>
                  <a:pt x="364" y="71"/>
                  <a:pt x="364" y="70"/>
                </a:cubicBezTo>
                <a:cubicBezTo>
                  <a:pt x="364" y="70"/>
                  <a:pt x="364" y="70"/>
                  <a:pt x="364" y="70"/>
                </a:cubicBezTo>
                <a:cubicBezTo>
                  <a:pt x="364" y="70"/>
                  <a:pt x="364" y="70"/>
                  <a:pt x="364" y="70"/>
                </a:cubicBezTo>
                <a:close/>
                <a:moveTo>
                  <a:pt x="344" y="37"/>
                </a:moveTo>
                <a:cubicBezTo>
                  <a:pt x="344" y="37"/>
                  <a:pt x="346" y="38"/>
                  <a:pt x="346" y="37"/>
                </a:cubicBezTo>
                <a:cubicBezTo>
                  <a:pt x="345" y="37"/>
                  <a:pt x="345" y="36"/>
                  <a:pt x="344" y="37"/>
                </a:cubicBezTo>
                <a:close/>
                <a:moveTo>
                  <a:pt x="352" y="50"/>
                </a:moveTo>
                <a:cubicBezTo>
                  <a:pt x="352" y="51"/>
                  <a:pt x="353" y="51"/>
                  <a:pt x="352" y="50"/>
                </a:cubicBezTo>
                <a:cubicBezTo>
                  <a:pt x="352" y="50"/>
                  <a:pt x="352" y="50"/>
                  <a:pt x="352" y="50"/>
                </a:cubicBezTo>
                <a:close/>
                <a:moveTo>
                  <a:pt x="359" y="63"/>
                </a:moveTo>
                <a:cubicBezTo>
                  <a:pt x="359" y="63"/>
                  <a:pt x="359" y="63"/>
                  <a:pt x="359" y="63"/>
                </a:cubicBezTo>
                <a:cubicBezTo>
                  <a:pt x="358" y="63"/>
                  <a:pt x="359" y="64"/>
                  <a:pt x="359" y="63"/>
                </a:cubicBezTo>
                <a:close/>
                <a:moveTo>
                  <a:pt x="365" y="75"/>
                </a:moveTo>
                <a:cubicBezTo>
                  <a:pt x="365" y="75"/>
                  <a:pt x="365" y="74"/>
                  <a:pt x="365" y="74"/>
                </a:cubicBezTo>
                <a:cubicBezTo>
                  <a:pt x="365" y="75"/>
                  <a:pt x="365" y="75"/>
                  <a:pt x="365" y="75"/>
                </a:cubicBezTo>
                <a:close/>
                <a:moveTo>
                  <a:pt x="359" y="69"/>
                </a:moveTo>
                <a:cubicBezTo>
                  <a:pt x="359" y="69"/>
                  <a:pt x="359" y="69"/>
                  <a:pt x="359" y="69"/>
                </a:cubicBezTo>
                <a:cubicBezTo>
                  <a:pt x="359" y="70"/>
                  <a:pt x="359" y="70"/>
                  <a:pt x="359" y="70"/>
                </a:cubicBezTo>
                <a:cubicBezTo>
                  <a:pt x="360" y="69"/>
                  <a:pt x="360" y="69"/>
                  <a:pt x="361" y="69"/>
                </a:cubicBezTo>
                <a:cubicBezTo>
                  <a:pt x="361" y="69"/>
                  <a:pt x="361" y="68"/>
                  <a:pt x="361" y="68"/>
                </a:cubicBezTo>
                <a:cubicBezTo>
                  <a:pt x="360" y="68"/>
                  <a:pt x="360" y="68"/>
                  <a:pt x="359" y="69"/>
                </a:cubicBezTo>
                <a:close/>
                <a:moveTo>
                  <a:pt x="360" y="67"/>
                </a:moveTo>
                <a:cubicBezTo>
                  <a:pt x="360" y="67"/>
                  <a:pt x="361" y="67"/>
                  <a:pt x="360" y="67"/>
                </a:cubicBezTo>
                <a:close/>
                <a:moveTo>
                  <a:pt x="350" y="49"/>
                </a:moveTo>
                <a:cubicBezTo>
                  <a:pt x="350" y="49"/>
                  <a:pt x="351" y="48"/>
                  <a:pt x="350" y="49"/>
                </a:cubicBezTo>
                <a:close/>
                <a:moveTo>
                  <a:pt x="341" y="37"/>
                </a:moveTo>
                <a:cubicBezTo>
                  <a:pt x="341" y="38"/>
                  <a:pt x="342" y="37"/>
                  <a:pt x="343" y="38"/>
                </a:cubicBezTo>
                <a:cubicBezTo>
                  <a:pt x="343" y="37"/>
                  <a:pt x="343" y="37"/>
                  <a:pt x="344" y="37"/>
                </a:cubicBezTo>
                <a:cubicBezTo>
                  <a:pt x="344" y="37"/>
                  <a:pt x="344" y="37"/>
                  <a:pt x="343" y="36"/>
                </a:cubicBezTo>
                <a:cubicBezTo>
                  <a:pt x="343" y="37"/>
                  <a:pt x="341" y="36"/>
                  <a:pt x="341" y="37"/>
                </a:cubicBezTo>
                <a:close/>
                <a:moveTo>
                  <a:pt x="364" y="76"/>
                </a:moveTo>
                <a:cubicBezTo>
                  <a:pt x="364" y="75"/>
                  <a:pt x="364" y="75"/>
                  <a:pt x="364" y="76"/>
                </a:cubicBezTo>
                <a:close/>
                <a:moveTo>
                  <a:pt x="343" y="38"/>
                </a:moveTo>
                <a:cubicBezTo>
                  <a:pt x="343" y="38"/>
                  <a:pt x="343" y="38"/>
                  <a:pt x="343" y="39"/>
                </a:cubicBezTo>
                <a:cubicBezTo>
                  <a:pt x="344" y="38"/>
                  <a:pt x="343" y="39"/>
                  <a:pt x="344" y="40"/>
                </a:cubicBezTo>
                <a:cubicBezTo>
                  <a:pt x="344" y="40"/>
                  <a:pt x="344" y="40"/>
                  <a:pt x="344" y="40"/>
                </a:cubicBezTo>
                <a:cubicBezTo>
                  <a:pt x="344" y="39"/>
                  <a:pt x="345" y="39"/>
                  <a:pt x="345" y="39"/>
                </a:cubicBezTo>
                <a:cubicBezTo>
                  <a:pt x="344" y="39"/>
                  <a:pt x="344" y="38"/>
                  <a:pt x="343" y="38"/>
                </a:cubicBezTo>
                <a:close/>
                <a:moveTo>
                  <a:pt x="359" y="67"/>
                </a:moveTo>
                <a:cubicBezTo>
                  <a:pt x="359" y="67"/>
                  <a:pt x="360" y="67"/>
                  <a:pt x="359" y="66"/>
                </a:cubicBezTo>
                <a:cubicBezTo>
                  <a:pt x="359" y="66"/>
                  <a:pt x="358" y="67"/>
                  <a:pt x="359" y="67"/>
                </a:cubicBezTo>
                <a:close/>
                <a:moveTo>
                  <a:pt x="350" y="51"/>
                </a:moveTo>
                <a:cubicBezTo>
                  <a:pt x="350" y="51"/>
                  <a:pt x="350" y="50"/>
                  <a:pt x="350" y="50"/>
                </a:cubicBezTo>
                <a:cubicBezTo>
                  <a:pt x="350" y="50"/>
                  <a:pt x="349" y="50"/>
                  <a:pt x="350" y="51"/>
                </a:cubicBezTo>
                <a:close/>
                <a:moveTo>
                  <a:pt x="362" y="75"/>
                </a:moveTo>
                <a:cubicBezTo>
                  <a:pt x="362" y="75"/>
                  <a:pt x="363" y="75"/>
                  <a:pt x="363" y="75"/>
                </a:cubicBezTo>
                <a:cubicBezTo>
                  <a:pt x="363" y="75"/>
                  <a:pt x="362" y="75"/>
                  <a:pt x="362" y="75"/>
                </a:cubicBezTo>
                <a:close/>
                <a:moveTo>
                  <a:pt x="356" y="65"/>
                </a:moveTo>
                <a:cubicBezTo>
                  <a:pt x="357" y="65"/>
                  <a:pt x="357" y="65"/>
                  <a:pt x="357" y="65"/>
                </a:cubicBezTo>
                <a:cubicBezTo>
                  <a:pt x="357" y="65"/>
                  <a:pt x="356" y="65"/>
                  <a:pt x="356" y="65"/>
                </a:cubicBezTo>
                <a:close/>
                <a:moveTo>
                  <a:pt x="342" y="39"/>
                </a:moveTo>
                <a:cubicBezTo>
                  <a:pt x="342" y="39"/>
                  <a:pt x="342" y="39"/>
                  <a:pt x="342" y="39"/>
                </a:cubicBezTo>
                <a:close/>
                <a:moveTo>
                  <a:pt x="356" y="65"/>
                </a:moveTo>
                <a:cubicBezTo>
                  <a:pt x="355" y="65"/>
                  <a:pt x="354" y="65"/>
                  <a:pt x="354" y="65"/>
                </a:cubicBezTo>
                <a:cubicBezTo>
                  <a:pt x="354" y="65"/>
                  <a:pt x="356" y="65"/>
                  <a:pt x="356" y="65"/>
                </a:cubicBezTo>
                <a:close/>
                <a:moveTo>
                  <a:pt x="357" y="67"/>
                </a:moveTo>
                <a:cubicBezTo>
                  <a:pt x="357" y="67"/>
                  <a:pt x="358" y="67"/>
                  <a:pt x="357" y="67"/>
                </a:cubicBezTo>
                <a:cubicBezTo>
                  <a:pt x="357" y="67"/>
                  <a:pt x="357" y="67"/>
                  <a:pt x="357" y="67"/>
                </a:cubicBezTo>
                <a:close/>
                <a:moveTo>
                  <a:pt x="345" y="45"/>
                </a:moveTo>
                <a:cubicBezTo>
                  <a:pt x="345" y="46"/>
                  <a:pt x="346" y="45"/>
                  <a:pt x="345" y="45"/>
                </a:cubicBezTo>
                <a:close/>
                <a:moveTo>
                  <a:pt x="340" y="39"/>
                </a:moveTo>
                <a:cubicBezTo>
                  <a:pt x="340" y="40"/>
                  <a:pt x="342" y="41"/>
                  <a:pt x="342" y="39"/>
                </a:cubicBezTo>
                <a:cubicBezTo>
                  <a:pt x="341" y="40"/>
                  <a:pt x="340" y="38"/>
                  <a:pt x="340" y="39"/>
                </a:cubicBezTo>
                <a:close/>
                <a:moveTo>
                  <a:pt x="351" y="67"/>
                </a:moveTo>
                <a:cubicBezTo>
                  <a:pt x="351" y="67"/>
                  <a:pt x="351" y="66"/>
                  <a:pt x="350" y="67"/>
                </a:cubicBezTo>
                <a:cubicBezTo>
                  <a:pt x="350" y="67"/>
                  <a:pt x="350" y="67"/>
                  <a:pt x="350" y="68"/>
                </a:cubicBezTo>
                <a:cubicBezTo>
                  <a:pt x="351" y="67"/>
                  <a:pt x="352" y="67"/>
                  <a:pt x="352" y="68"/>
                </a:cubicBezTo>
                <a:cubicBezTo>
                  <a:pt x="353" y="67"/>
                  <a:pt x="355" y="68"/>
                  <a:pt x="356" y="67"/>
                </a:cubicBezTo>
                <a:cubicBezTo>
                  <a:pt x="355" y="67"/>
                  <a:pt x="353" y="66"/>
                  <a:pt x="351" y="67"/>
                </a:cubicBezTo>
                <a:close/>
                <a:moveTo>
                  <a:pt x="347" y="50"/>
                </a:moveTo>
                <a:cubicBezTo>
                  <a:pt x="347" y="50"/>
                  <a:pt x="347" y="51"/>
                  <a:pt x="347" y="50"/>
                </a:cubicBezTo>
                <a:cubicBezTo>
                  <a:pt x="347" y="50"/>
                  <a:pt x="347" y="50"/>
                  <a:pt x="347" y="50"/>
                </a:cubicBezTo>
                <a:cubicBezTo>
                  <a:pt x="347" y="50"/>
                  <a:pt x="346" y="50"/>
                  <a:pt x="347" y="50"/>
                </a:cubicBezTo>
                <a:close/>
                <a:moveTo>
                  <a:pt x="359" y="73"/>
                </a:moveTo>
                <a:cubicBezTo>
                  <a:pt x="359" y="73"/>
                  <a:pt x="360" y="73"/>
                  <a:pt x="359" y="73"/>
                </a:cubicBezTo>
                <a:close/>
                <a:moveTo>
                  <a:pt x="344" y="44"/>
                </a:moveTo>
                <a:cubicBezTo>
                  <a:pt x="343" y="45"/>
                  <a:pt x="345" y="44"/>
                  <a:pt x="344" y="44"/>
                </a:cubicBezTo>
                <a:close/>
                <a:moveTo>
                  <a:pt x="358" y="71"/>
                </a:moveTo>
                <a:cubicBezTo>
                  <a:pt x="358" y="71"/>
                  <a:pt x="358" y="71"/>
                  <a:pt x="358" y="71"/>
                </a:cubicBezTo>
                <a:cubicBezTo>
                  <a:pt x="358" y="71"/>
                  <a:pt x="358" y="71"/>
                  <a:pt x="358" y="71"/>
                </a:cubicBezTo>
                <a:cubicBezTo>
                  <a:pt x="358" y="71"/>
                  <a:pt x="358" y="71"/>
                  <a:pt x="358" y="70"/>
                </a:cubicBezTo>
                <a:cubicBezTo>
                  <a:pt x="358" y="70"/>
                  <a:pt x="358" y="71"/>
                  <a:pt x="358" y="71"/>
                </a:cubicBezTo>
                <a:close/>
                <a:moveTo>
                  <a:pt x="337" y="37"/>
                </a:moveTo>
                <a:cubicBezTo>
                  <a:pt x="338" y="38"/>
                  <a:pt x="339" y="38"/>
                  <a:pt x="340" y="37"/>
                </a:cubicBezTo>
                <a:cubicBezTo>
                  <a:pt x="339" y="37"/>
                  <a:pt x="338" y="37"/>
                  <a:pt x="337" y="37"/>
                </a:cubicBezTo>
                <a:close/>
                <a:moveTo>
                  <a:pt x="353" y="64"/>
                </a:moveTo>
                <a:cubicBezTo>
                  <a:pt x="353" y="65"/>
                  <a:pt x="354" y="64"/>
                  <a:pt x="354" y="63"/>
                </a:cubicBezTo>
                <a:cubicBezTo>
                  <a:pt x="354" y="64"/>
                  <a:pt x="353" y="63"/>
                  <a:pt x="353" y="64"/>
                </a:cubicBezTo>
                <a:close/>
                <a:moveTo>
                  <a:pt x="356" y="73"/>
                </a:moveTo>
                <a:cubicBezTo>
                  <a:pt x="358" y="73"/>
                  <a:pt x="357" y="72"/>
                  <a:pt x="358" y="72"/>
                </a:cubicBezTo>
                <a:cubicBezTo>
                  <a:pt x="358" y="72"/>
                  <a:pt x="358" y="72"/>
                  <a:pt x="358" y="72"/>
                </a:cubicBezTo>
                <a:cubicBezTo>
                  <a:pt x="357" y="72"/>
                  <a:pt x="357" y="73"/>
                  <a:pt x="356" y="73"/>
                </a:cubicBezTo>
                <a:close/>
                <a:moveTo>
                  <a:pt x="342" y="45"/>
                </a:moveTo>
                <a:cubicBezTo>
                  <a:pt x="342" y="45"/>
                  <a:pt x="343" y="45"/>
                  <a:pt x="343" y="45"/>
                </a:cubicBezTo>
                <a:cubicBezTo>
                  <a:pt x="343" y="45"/>
                  <a:pt x="342" y="45"/>
                  <a:pt x="342" y="45"/>
                </a:cubicBezTo>
                <a:close/>
                <a:moveTo>
                  <a:pt x="353" y="64"/>
                </a:move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lose/>
                <a:moveTo>
                  <a:pt x="354" y="65"/>
                </a:moveTo>
                <a:cubicBezTo>
                  <a:pt x="353" y="65"/>
                  <a:pt x="353" y="65"/>
                  <a:pt x="353" y="65"/>
                </a:cubicBezTo>
                <a:cubicBezTo>
                  <a:pt x="354" y="65"/>
                  <a:pt x="353" y="65"/>
                  <a:pt x="354" y="65"/>
                </a:cubicBezTo>
                <a:cubicBezTo>
                  <a:pt x="354" y="65"/>
                  <a:pt x="354" y="65"/>
                  <a:pt x="354" y="65"/>
                </a:cubicBezTo>
                <a:close/>
                <a:moveTo>
                  <a:pt x="342" y="44"/>
                </a:moveTo>
                <a:cubicBezTo>
                  <a:pt x="341" y="44"/>
                  <a:pt x="341" y="44"/>
                  <a:pt x="341" y="44"/>
                </a:cubicBezTo>
                <a:cubicBezTo>
                  <a:pt x="341" y="45"/>
                  <a:pt x="341" y="46"/>
                  <a:pt x="342" y="45"/>
                </a:cubicBezTo>
                <a:cubicBezTo>
                  <a:pt x="341" y="45"/>
                  <a:pt x="342" y="45"/>
                  <a:pt x="342" y="44"/>
                </a:cubicBezTo>
                <a:cubicBezTo>
                  <a:pt x="342" y="44"/>
                  <a:pt x="342" y="44"/>
                  <a:pt x="342" y="44"/>
                </a:cubicBezTo>
                <a:close/>
                <a:moveTo>
                  <a:pt x="356" y="71"/>
                </a:moveTo>
                <a:cubicBezTo>
                  <a:pt x="355" y="72"/>
                  <a:pt x="354" y="72"/>
                  <a:pt x="353" y="72"/>
                </a:cubicBezTo>
                <a:cubicBezTo>
                  <a:pt x="354" y="73"/>
                  <a:pt x="355" y="73"/>
                  <a:pt x="356" y="73"/>
                </a:cubicBezTo>
                <a:cubicBezTo>
                  <a:pt x="356" y="72"/>
                  <a:pt x="356" y="72"/>
                  <a:pt x="357" y="72"/>
                </a:cubicBezTo>
                <a:cubicBezTo>
                  <a:pt x="356" y="72"/>
                  <a:pt x="356" y="71"/>
                  <a:pt x="356" y="71"/>
                </a:cubicBezTo>
                <a:close/>
                <a:moveTo>
                  <a:pt x="351" y="63"/>
                </a:moveTo>
                <a:cubicBezTo>
                  <a:pt x="351" y="63"/>
                  <a:pt x="352" y="63"/>
                  <a:pt x="351" y="63"/>
                </a:cubicBezTo>
                <a:close/>
                <a:moveTo>
                  <a:pt x="351" y="65"/>
                </a:moveTo>
                <a:cubicBezTo>
                  <a:pt x="351" y="66"/>
                  <a:pt x="352" y="65"/>
                  <a:pt x="351" y="65"/>
                </a:cubicBezTo>
                <a:close/>
                <a:moveTo>
                  <a:pt x="356" y="73"/>
                </a:moveTo>
                <a:cubicBezTo>
                  <a:pt x="356" y="73"/>
                  <a:pt x="356" y="73"/>
                  <a:pt x="356" y="73"/>
                </a:cubicBezTo>
                <a:close/>
                <a:moveTo>
                  <a:pt x="343" y="51"/>
                </a:moveTo>
                <a:cubicBezTo>
                  <a:pt x="343" y="51"/>
                  <a:pt x="344" y="51"/>
                  <a:pt x="344" y="51"/>
                </a:cubicBezTo>
                <a:cubicBezTo>
                  <a:pt x="344" y="51"/>
                  <a:pt x="344" y="51"/>
                  <a:pt x="344" y="51"/>
                </a:cubicBezTo>
                <a:cubicBezTo>
                  <a:pt x="344" y="51"/>
                  <a:pt x="343" y="51"/>
                  <a:pt x="343" y="51"/>
                </a:cubicBezTo>
                <a:close/>
                <a:moveTo>
                  <a:pt x="332" y="37"/>
                </a:moveTo>
                <a:cubicBezTo>
                  <a:pt x="331" y="37"/>
                  <a:pt x="330" y="37"/>
                  <a:pt x="329" y="38"/>
                </a:cubicBezTo>
                <a:cubicBezTo>
                  <a:pt x="329" y="37"/>
                  <a:pt x="330" y="37"/>
                  <a:pt x="329" y="37"/>
                </a:cubicBezTo>
                <a:cubicBezTo>
                  <a:pt x="328" y="37"/>
                  <a:pt x="327" y="37"/>
                  <a:pt x="325" y="37"/>
                </a:cubicBezTo>
                <a:cubicBezTo>
                  <a:pt x="326" y="38"/>
                  <a:pt x="324" y="38"/>
                  <a:pt x="325" y="39"/>
                </a:cubicBezTo>
                <a:cubicBezTo>
                  <a:pt x="328" y="38"/>
                  <a:pt x="332" y="38"/>
                  <a:pt x="336" y="38"/>
                </a:cubicBezTo>
                <a:cubicBezTo>
                  <a:pt x="336" y="36"/>
                  <a:pt x="333" y="39"/>
                  <a:pt x="332" y="37"/>
                </a:cubicBezTo>
                <a:close/>
                <a:moveTo>
                  <a:pt x="349" y="65"/>
                </a:moveTo>
                <a:cubicBezTo>
                  <a:pt x="350" y="65"/>
                  <a:pt x="350" y="66"/>
                  <a:pt x="350" y="65"/>
                </a:cubicBezTo>
                <a:cubicBezTo>
                  <a:pt x="350" y="65"/>
                  <a:pt x="349" y="65"/>
                  <a:pt x="349" y="65"/>
                </a:cubicBezTo>
                <a:close/>
                <a:moveTo>
                  <a:pt x="341" y="51"/>
                </a:moveTo>
                <a:cubicBezTo>
                  <a:pt x="341" y="50"/>
                  <a:pt x="342" y="51"/>
                  <a:pt x="342" y="50"/>
                </a:cubicBezTo>
                <a:cubicBezTo>
                  <a:pt x="342" y="50"/>
                  <a:pt x="341" y="50"/>
                  <a:pt x="341" y="51"/>
                </a:cubicBezTo>
                <a:close/>
                <a:moveTo>
                  <a:pt x="335" y="39"/>
                </a:moveTo>
                <a:cubicBezTo>
                  <a:pt x="335" y="39"/>
                  <a:pt x="335" y="39"/>
                  <a:pt x="335" y="39"/>
                </a:cubicBezTo>
                <a:close/>
                <a:moveTo>
                  <a:pt x="335" y="40"/>
                </a:moveTo>
                <a:cubicBezTo>
                  <a:pt x="335" y="40"/>
                  <a:pt x="336" y="40"/>
                  <a:pt x="336" y="41"/>
                </a:cubicBezTo>
                <a:cubicBezTo>
                  <a:pt x="336" y="40"/>
                  <a:pt x="336" y="41"/>
                  <a:pt x="336" y="40"/>
                </a:cubicBezTo>
                <a:cubicBezTo>
                  <a:pt x="336" y="40"/>
                  <a:pt x="336" y="40"/>
                  <a:pt x="336" y="40"/>
                </a:cubicBezTo>
                <a:cubicBezTo>
                  <a:pt x="336" y="40"/>
                  <a:pt x="336" y="40"/>
                  <a:pt x="335" y="40"/>
                </a:cubicBezTo>
                <a:close/>
                <a:moveTo>
                  <a:pt x="335" y="39"/>
                </a:moveTo>
                <a:cubicBezTo>
                  <a:pt x="335" y="39"/>
                  <a:pt x="335" y="39"/>
                  <a:pt x="335" y="39"/>
                </a:cubicBezTo>
                <a:close/>
                <a:moveTo>
                  <a:pt x="332" y="39"/>
                </a:moveTo>
                <a:cubicBezTo>
                  <a:pt x="331" y="41"/>
                  <a:pt x="328" y="38"/>
                  <a:pt x="327" y="40"/>
                </a:cubicBezTo>
                <a:cubicBezTo>
                  <a:pt x="328" y="41"/>
                  <a:pt x="329" y="41"/>
                  <a:pt x="329" y="41"/>
                </a:cubicBezTo>
                <a:cubicBezTo>
                  <a:pt x="332" y="40"/>
                  <a:pt x="333" y="42"/>
                  <a:pt x="335" y="40"/>
                </a:cubicBezTo>
                <a:cubicBezTo>
                  <a:pt x="335" y="39"/>
                  <a:pt x="333" y="40"/>
                  <a:pt x="332" y="39"/>
                </a:cubicBezTo>
                <a:close/>
                <a:moveTo>
                  <a:pt x="349" y="67"/>
                </a:moveTo>
                <a:cubicBezTo>
                  <a:pt x="349" y="67"/>
                  <a:pt x="350" y="67"/>
                  <a:pt x="350" y="67"/>
                </a:cubicBezTo>
                <a:cubicBezTo>
                  <a:pt x="349" y="67"/>
                  <a:pt x="349" y="67"/>
                  <a:pt x="349" y="67"/>
                </a:cubicBezTo>
                <a:close/>
                <a:moveTo>
                  <a:pt x="353" y="74"/>
                </a:moveTo>
                <a:cubicBezTo>
                  <a:pt x="352" y="74"/>
                  <a:pt x="354" y="74"/>
                  <a:pt x="353" y="74"/>
                </a:cubicBezTo>
                <a:close/>
                <a:moveTo>
                  <a:pt x="347" y="65"/>
                </a:moveTo>
                <a:cubicBezTo>
                  <a:pt x="348" y="66"/>
                  <a:pt x="348" y="66"/>
                  <a:pt x="348" y="65"/>
                </a:cubicBezTo>
                <a:cubicBezTo>
                  <a:pt x="348" y="65"/>
                  <a:pt x="348" y="65"/>
                  <a:pt x="348" y="65"/>
                </a:cubicBezTo>
                <a:cubicBezTo>
                  <a:pt x="348" y="65"/>
                  <a:pt x="348" y="65"/>
                  <a:pt x="347" y="65"/>
                </a:cubicBezTo>
                <a:close/>
                <a:moveTo>
                  <a:pt x="351" y="74"/>
                </a:moveTo>
                <a:cubicBezTo>
                  <a:pt x="351" y="74"/>
                  <a:pt x="352" y="74"/>
                  <a:pt x="353" y="74"/>
                </a:cubicBezTo>
                <a:cubicBezTo>
                  <a:pt x="352" y="74"/>
                  <a:pt x="352" y="74"/>
                  <a:pt x="351" y="74"/>
                </a:cubicBezTo>
                <a:close/>
                <a:moveTo>
                  <a:pt x="351" y="73"/>
                </a:moveTo>
                <a:cubicBezTo>
                  <a:pt x="351" y="73"/>
                  <a:pt x="351" y="73"/>
                  <a:pt x="352" y="73"/>
                </a:cubicBezTo>
                <a:cubicBezTo>
                  <a:pt x="352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lose/>
                <a:moveTo>
                  <a:pt x="346" y="66"/>
                </a:moveTo>
                <a:cubicBezTo>
                  <a:pt x="346" y="66"/>
                  <a:pt x="347" y="66"/>
                  <a:pt x="347" y="65"/>
                </a:cubicBezTo>
                <a:cubicBezTo>
                  <a:pt x="347" y="65"/>
                  <a:pt x="346" y="65"/>
                  <a:pt x="346" y="66"/>
                </a:cubicBezTo>
                <a:close/>
                <a:moveTo>
                  <a:pt x="340" y="53"/>
                </a:moveTo>
                <a:cubicBezTo>
                  <a:pt x="340" y="53"/>
                  <a:pt x="340" y="53"/>
                  <a:pt x="340" y="53"/>
                </a:cubicBezTo>
                <a:close/>
                <a:moveTo>
                  <a:pt x="331" y="35"/>
                </a:moveTo>
                <a:cubicBezTo>
                  <a:pt x="331" y="35"/>
                  <a:pt x="330" y="35"/>
                  <a:pt x="331" y="35"/>
                </a:cubicBezTo>
                <a:close/>
                <a:moveTo>
                  <a:pt x="352" y="75"/>
                </a:moveTo>
                <a:cubicBezTo>
                  <a:pt x="352" y="76"/>
                  <a:pt x="352" y="75"/>
                  <a:pt x="352" y="75"/>
                </a:cubicBezTo>
                <a:close/>
                <a:moveTo>
                  <a:pt x="330" y="35"/>
                </a:moveTo>
                <a:cubicBezTo>
                  <a:pt x="330" y="36"/>
                  <a:pt x="331" y="35"/>
                  <a:pt x="330" y="35"/>
                </a:cubicBezTo>
                <a:close/>
                <a:moveTo>
                  <a:pt x="348" y="74"/>
                </a:moveTo>
                <a:cubicBezTo>
                  <a:pt x="349" y="75"/>
                  <a:pt x="350" y="74"/>
                  <a:pt x="351" y="74"/>
                </a:cubicBezTo>
                <a:cubicBezTo>
                  <a:pt x="351" y="74"/>
                  <a:pt x="351" y="74"/>
                  <a:pt x="351" y="74"/>
                </a:cubicBezTo>
                <a:cubicBezTo>
                  <a:pt x="350" y="74"/>
                  <a:pt x="349" y="74"/>
                  <a:pt x="348" y="74"/>
                </a:cubicBezTo>
                <a:close/>
                <a:moveTo>
                  <a:pt x="337" y="53"/>
                </a:moveTo>
                <a:cubicBezTo>
                  <a:pt x="338" y="53"/>
                  <a:pt x="338" y="53"/>
                  <a:pt x="339" y="53"/>
                </a:cubicBezTo>
                <a:cubicBezTo>
                  <a:pt x="339" y="52"/>
                  <a:pt x="338" y="52"/>
                  <a:pt x="337" y="53"/>
                </a:cubicBezTo>
                <a:close/>
                <a:moveTo>
                  <a:pt x="337" y="50"/>
                </a:moveTo>
                <a:cubicBezTo>
                  <a:pt x="337" y="50"/>
                  <a:pt x="337" y="50"/>
                  <a:pt x="337" y="50"/>
                </a:cubicBezTo>
                <a:close/>
                <a:moveTo>
                  <a:pt x="344" y="65"/>
                </a:moveTo>
                <a:cubicBezTo>
                  <a:pt x="344" y="66"/>
                  <a:pt x="346" y="66"/>
                  <a:pt x="346" y="65"/>
                </a:cubicBezTo>
                <a:cubicBezTo>
                  <a:pt x="345" y="66"/>
                  <a:pt x="345" y="65"/>
                  <a:pt x="344" y="65"/>
                </a:cubicBezTo>
                <a:close/>
                <a:moveTo>
                  <a:pt x="350" y="75"/>
                </a:moveTo>
                <a:cubicBezTo>
                  <a:pt x="350" y="75"/>
                  <a:pt x="350" y="75"/>
                  <a:pt x="350" y="75"/>
                </a:cubicBezTo>
                <a:cubicBezTo>
                  <a:pt x="350" y="75"/>
                  <a:pt x="350" y="75"/>
                  <a:pt x="350" y="75"/>
                </a:cubicBezTo>
                <a:close/>
                <a:moveTo>
                  <a:pt x="328" y="35"/>
                </a:moveTo>
                <a:cubicBezTo>
                  <a:pt x="328" y="36"/>
                  <a:pt x="329" y="35"/>
                  <a:pt x="328" y="35"/>
                </a:cubicBezTo>
                <a:close/>
                <a:moveTo>
                  <a:pt x="343" y="66"/>
                </a:moveTo>
                <a:cubicBezTo>
                  <a:pt x="343" y="67"/>
                  <a:pt x="344" y="66"/>
                  <a:pt x="343" y="66"/>
                </a:cubicBezTo>
                <a:close/>
                <a:moveTo>
                  <a:pt x="333" y="51"/>
                </a:moveTo>
                <a:cubicBezTo>
                  <a:pt x="333" y="51"/>
                  <a:pt x="334" y="51"/>
                  <a:pt x="334" y="50"/>
                </a:cubicBezTo>
                <a:cubicBezTo>
                  <a:pt x="333" y="50"/>
                  <a:pt x="333" y="50"/>
                  <a:pt x="333" y="51"/>
                </a:cubicBezTo>
                <a:close/>
                <a:moveTo>
                  <a:pt x="345" y="72"/>
                </a:moveTo>
                <a:cubicBezTo>
                  <a:pt x="345" y="72"/>
                  <a:pt x="345" y="72"/>
                  <a:pt x="345" y="72"/>
                </a:cubicBezTo>
                <a:cubicBezTo>
                  <a:pt x="345" y="73"/>
                  <a:pt x="346" y="73"/>
                  <a:pt x="346" y="72"/>
                </a:cubicBezTo>
                <a:cubicBezTo>
                  <a:pt x="345" y="72"/>
                  <a:pt x="345" y="72"/>
                  <a:pt x="345" y="72"/>
                </a:cubicBezTo>
                <a:close/>
                <a:moveTo>
                  <a:pt x="344" y="72"/>
                </a:moveTo>
                <a:cubicBezTo>
                  <a:pt x="345" y="72"/>
                  <a:pt x="345" y="72"/>
                  <a:pt x="344" y="72"/>
                </a:cubicBezTo>
                <a:close/>
                <a:moveTo>
                  <a:pt x="326" y="40"/>
                </a:moveTo>
                <a:cubicBezTo>
                  <a:pt x="326" y="41"/>
                  <a:pt x="327" y="41"/>
                  <a:pt x="326" y="40"/>
                </a:cubicBezTo>
                <a:cubicBezTo>
                  <a:pt x="326" y="40"/>
                  <a:pt x="326" y="40"/>
                  <a:pt x="326" y="40"/>
                </a:cubicBezTo>
                <a:close/>
                <a:moveTo>
                  <a:pt x="323" y="38"/>
                </a:moveTo>
                <a:cubicBezTo>
                  <a:pt x="323" y="38"/>
                  <a:pt x="323" y="38"/>
                  <a:pt x="323" y="38"/>
                </a:cubicBezTo>
                <a:cubicBezTo>
                  <a:pt x="322" y="38"/>
                  <a:pt x="321" y="38"/>
                  <a:pt x="320" y="37"/>
                </a:cubicBezTo>
                <a:cubicBezTo>
                  <a:pt x="319" y="38"/>
                  <a:pt x="318" y="38"/>
                  <a:pt x="317" y="39"/>
                </a:cubicBezTo>
                <a:cubicBezTo>
                  <a:pt x="319" y="40"/>
                  <a:pt x="322" y="39"/>
                  <a:pt x="324" y="39"/>
                </a:cubicBezTo>
                <a:cubicBezTo>
                  <a:pt x="324" y="38"/>
                  <a:pt x="324" y="38"/>
                  <a:pt x="324" y="38"/>
                </a:cubicBezTo>
                <a:cubicBezTo>
                  <a:pt x="324" y="38"/>
                  <a:pt x="323" y="38"/>
                  <a:pt x="323" y="38"/>
                </a:cubicBezTo>
                <a:close/>
                <a:moveTo>
                  <a:pt x="328" y="51"/>
                </a:moveTo>
                <a:cubicBezTo>
                  <a:pt x="328" y="51"/>
                  <a:pt x="328" y="51"/>
                  <a:pt x="328" y="51"/>
                </a:cubicBezTo>
                <a:cubicBezTo>
                  <a:pt x="329" y="52"/>
                  <a:pt x="330" y="51"/>
                  <a:pt x="331" y="51"/>
                </a:cubicBezTo>
                <a:cubicBezTo>
                  <a:pt x="330" y="50"/>
                  <a:pt x="329" y="51"/>
                  <a:pt x="328" y="51"/>
                </a:cubicBezTo>
                <a:close/>
                <a:moveTo>
                  <a:pt x="324" y="40"/>
                </a:moveTo>
                <a:cubicBezTo>
                  <a:pt x="323" y="40"/>
                  <a:pt x="322" y="41"/>
                  <a:pt x="321" y="39"/>
                </a:cubicBezTo>
                <a:cubicBezTo>
                  <a:pt x="320" y="40"/>
                  <a:pt x="320" y="39"/>
                  <a:pt x="319" y="40"/>
                </a:cubicBezTo>
                <a:cubicBezTo>
                  <a:pt x="319" y="40"/>
                  <a:pt x="318" y="41"/>
                  <a:pt x="319" y="42"/>
                </a:cubicBezTo>
                <a:cubicBezTo>
                  <a:pt x="320" y="41"/>
                  <a:pt x="320" y="41"/>
                  <a:pt x="320" y="41"/>
                </a:cubicBezTo>
                <a:cubicBezTo>
                  <a:pt x="321" y="41"/>
                  <a:pt x="321" y="42"/>
                  <a:pt x="322" y="41"/>
                </a:cubicBezTo>
                <a:cubicBezTo>
                  <a:pt x="322" y="41"/>
                  <a:pt x="322" y="41"/>
                  <a:pt x="323" y="41"/>
                </a:cubicBezTo>
                <a:cubicBezTo>
                  <a:pt x="323" y="41"/>
                  <a:pt x="324" y="41"/>
                  <a:pt x="324" y="41"/>
                </a:cubicBezTo>
                <a:cubicBezTo>
                  <a:pt x="325" y="41"/>
                  <a:pt x="324" y="41"/>
                  <a:pt x="324" y="40"/>
                </a:cubicBezTo>
                <a:close/>
                <a:moveTo>
                  <a:pt x="445" y="269"/>
                </a:moveTo>
                <a:cubicBezTo>
                  <a:pt x="445" y="269"/>
                  <a:pt x="445" y="269"/>
                  <a:pt x="445" y="270"/>
                </a:cubicBezTo>
                <a:cubicBezTo>
                  <a:pt x="446" y="269"/>
                  <a:pt x="446" y="269"/>
                  <a:pt x="446" y="269"/>
                </a:cubicBezTo>
                <a:cubicBezTo>
                  <a:pt x="446" y="268"/>
                  <a:pt x="445" y="268"/>
                  <a:pt x="445" y="269"/>
                </a:cubicBezTo>
                <a:close/>
                <a:moveTo>
                  <a:pt x="327" y="49"/>
                </a:moveTo>
                <a:cubicBezTo>
                  <a:pt x="328" y="49"/>
                  <a:pt x="328" y="50"/>
                  <a:pt x="328" y="49"/>
                </a:cubicBezTo>
                <a:cubicBezTo>
                  <a:pt x="328" y="49"/>
                  <a:pt x="328" y="49"/>
                  <a:pt x="328" y="49"/>
                </a:cubicBezTo>
                <a:cubicBezTo>
                  <a:pt x="328" y="49"/>
                  <a:pt x="327" y="48"/>
                  <a:pt x="327" y="49"/>
                </a:cubicBezTo>
                <a:close/>
                <a:moveTo>
                  <a:pt x="334" y="66"/>
                </a:moveTo>
                <a:cubicBezTo>
                  <a:pt x="335" y="66"/>
                  <a:pt x="335" y="66"/>
                  <a:pt x="336" y="66"/>
                </a:cubicBezTo>
                <a:cubicBezTo>
                  <a:pt x="336" y="66"/>
                  <a:pt x="334" y="65"/>
                  <a:pt x="334" y="66"/>
                </a:cubicBezTo>
                <a:close/>
                <a:moveTo>
                  <a:pt x="326" y="50"/>
                </a:moveTo>
                <a:cubicBezTo>
                  <a:pt x="326" y="51"/>
                  <a:pt x="327" y="50"/>
                  <a:pt x="326" y="50"/>
                </a:cubicBezTo>
                <a:close/>
                <a:moveTo>
                  <a:pt x="326" y="51"/>
                </a:moveTo>
                <a:cubicBezTo>
                  <a:pt x="326" y="52"/>
                  <a:pt x="326" y="52"/>
                  <a:pt x="327" y="51"/>
                </a:cubicBezTo>
                <a:cubicBezTo>
                  <a:pt x="326" y="51"/>
                  <a:pt x="326" y="51"/>
                  <a:pt x="326" y="51"/>
                </a:cubicBezTo>
                <a:cubicBezTo>
                  <a:pt x="326" y="51"/>
                  <a:pt x="326" y="51"/>
                  <a:pt x="326" y="51"/>
                </a:cubicBezTo>
                <a:close/>
                <a:moveTo>
                  <a:pt x="334" y="66"/>
                </a:moveTo>
                <a:cubicBezTo>
                  <a:pt x="334" y="66"/>
                  <a:pt x="334" y="66"/>
                  <a:pt x="334" y="66"/>
                </a:cubicBezTo>
                <a:close/>
                <a:moveTo>
                  <a:pt x="333" y="67"/>
                </a:moveTo>
                <a:cubicBezTo>
                  <a:pt x="333" y="67"/>
                  <a:pt x="334" y="67"/>
                  <a:pt x="334" y="67"/>
                </a:cubicBezTo>
                <a:cubicBezTo>
                  <a:pt x="334" y="67"/>
                  <a:pt x="334" y="67"/>
                  <a:pt x="334" y="67"/>
                </a:cubicBezTo>
                <a:cubicBezTo>
                  <a:pt x="333" y="67"/>
                  <a:pt x="333" y="66"/>
                  <a:pt x="333" y="67"/>
                </a:cubicBezTo>
                <a:close/>
                <a:moveTo>
                  <a:pt x="326" y="53"/>
                </a:moveTo>
                <a:cubicBezTo>
                  <a:pt x="326" y="53"/>
                  <a:pt x="327" y="53"/>
                  <a:pt x="327" y="53"/>
                </a:cubicBezTo>
                <a:cubicBezTo>
                  <a:pt x="326" y="53"/>
                  <a:pt x="326" y="53"/>
                  <a:pt x="326" y="53"/>
                </a:cubicBezTo>
                <a:close/>
                <a:moveTo>
                  <a:pt x="333" y="66"/>
                </a:moveTo>
                <a:cubicBezTo>
                  <a:pt x="333" y="67"/>
                  <a:pt x="334" y="66"/>
                  <a:pt x="333" y="66"/>
                </a:cubicBezTo>
                <a:close/>
                <a:moveTo>
                  <a:pt x="331" y="66"/>
                </a:moveTo>
                <a:cubicBezTo>
                  <a:pt x="331" y="66"/>
                  <a:pt x="331" y="67"/>
                  <a:pt x="331" y="66"/>
                </a:cubicBezTo>
                <a:cubicBezTo>
                  <a:pt x="331" y="66"/>
                  <a:pt x="331" y="66"/>
                  <a:pt x="331" y="66"/>
                </a:cubicBezTo>
                <a:close/>
                <a:moveTo>
                  <a:pt x="323" y="51"/>
                </a:moveTo>
                <a:cubicBezTo>
                  <a:pt x="321" y="51"/>
                  <a:pt x="319" y="53"/>
                  <a:pt x="317" y="52"/>
                </a:cubicBezTo>
                <a:cubicBezTo>
                  <a:pt x="317" y="52"/>
                  <a:pt x="316" y="52"/>
                  <a:pt x="316" y="52"/>
                </a:cubicBezTo>
                <a:cubicBezTo>
                  <a:pt x="316" y="53"/>
                  <a:pt x="317" y="53"/>
                  <a:pt x="318" y="53"/>
                </a:cubicBezTo>
                <a:cubicBezTo>
                  <a:pt x="319" y="53"/>
                  <a:pt x="320" y="53"/>
                  <a:pt x="321" y="53"/>
                </a:cubicBezTo>
                <a:cubicBezTo>
                  <a:pt x="322" y="52"/>
                  <a:pt x="323" y="53"/>
                  <a:pt x="323" y="52"/>
                </a:cubicBezTo>
                <a:cubicBezTo>
                  <a:pt x="323" y="52"/>
                  <a:pt x="323" y="51"/>
                  <a:pt x="323" y="51"/>
                </a:cubicBezTo>
                <a:close/>
                <a:moveTo>
                  <a:pt x="321" y="50"/>
                </a:moveTo>
                <a:cubicBezTo>
                  <a:pt x="321" y="50"/>
                  <a:pt x="322" y="50"/>
                  <a:pt x="322" y="50"/>
                </a:cubicBezTo>
                <a:cubicBezTo>
                  <a:pt x="322" y="49"/>
                  <a:pt x="321" y="49"/>
                  <a:pt x="321" y="50"/>
                </a:cubicBezTo>
                <a:close/>
                <a:moveTo>
                  <a:pt x="315" y="39"/>
                </a:moveTo>
                <a:cubicBezTo>
                  <a:pt x="315" y="40"/>
                  <a:pt x="316" y="40"/>
                  <a:pt x="316" y="39"/>
                </a:cubicBezTo>
                <a:cubicBezTo>
                  <a:pt x="316" y="39"/>
                  <a:pt x="315" y="38"/>
                  <a:pt x="315" y="39"/>
                </a:cubicBezTo>
                <a:close/>
                <a:moveTo>
                  <a:pt x="323" y="53"/>
                </a:moveTo>
                <a:cubicBezTo>
                  <a:pt x="323" y="54"/>
                  <a:pt x="324" y="54"/>
                  <a:pt x="324" y="54"/>
                </a:cubicBezTo>
                <a:cubicBezTo>
                  <a:pt x="324" y="53"/>
                  <a:pt x="323" y="53"/>
                  <a:pt x="323" y="53"/>
                </a:cubicBezTo>
                <a:close/>
                <a:moveTo>
                  <a:pt x="328" y="67"/>
                </a:moveTo>
                <a:cubicBezTo>
                  <a:pt x="329" y="67"/>
                  <a:pt x="329" y="67"/>
                  <a:pt x="330" y="66"/>
                </a:cubicBezTo>
                <a:cubicBezTo>
                  <a:pt x="330" y="66"/>
                  <a:pt x="330" y="66"/>
                  <a:pt x="330" y="66"/>
                </a:cubicBezTo>
                <a:cubicBezTo>
                  <a:pt x="329" y="66"/>
                  <a:pt x="329" y="66"/>
                  <a:pt x="328" y="67"/>
                </a:cubicBezTo>
                <a:close/>
                <a:moveTo>
                  <a:pt x="318" y="50"/>
                </a:moveTo>
                <a:cubicBezTo>
                  <a:pt x="319" y="49"/>
                  <a:pt x="319" y="50"/>
                  <a:pt x="320" y="50"/>
                </a:cubicBezTo>
                <a:cubicBezTo>
                  <a:pt x="320" y="50"/>
                  <a:pt x="320" y="49"/>
                  <a:pt x="320" y="49"/>
                </a:cubicBezTo>
                <a:cubicBezTo>
                  <a:pt x="319" y="49"/>
                  <a:pt x="318" y="49"/>
                  <a:pt x="318" y="50"/>
                </a:cubicBezTo>
                <a:close/>
                <a:moveTo>
                  <a:pt x="319" y="54"/>
                </a:moveTo>
                <a:cubicBezTo>
                  <a:pt x="320" y="54"/>
                  <a:pt x="321" y="55"/>
                  <a:pt x="322" y="54"/>
                </a:cubicBezTo>
                <a:cubicBezTo>
                  <a:pt x="321" y="54"/>
                  <a:pt x="320" y="53"/>
                  <a:pt x="319" y="54"/>
                </a:cubicBezTo>
                <a:close/>
                <a:moveTo>
                  <a:pt x="317" y="50"/>
                </a:moveTo>
                <a:cubicBezTo>
                  <a:pt x="317" y="50"/>
                  <a:pt x="318" y="50"/>
                  <a:pt x="317" y="49"/>
                </a:cubicBezTo>
                <a:cubicBezTo>
                  <a:pt x="317" y="49"/>
                  <a:pt x="317" y="50"/>
                  <a:pt x="317" y="50"/>
                </a:cubicBezTo>
                <a:close/>
                <a:moveTo>
                  <a:pt x="326" y="67"/>
                </a:moveTo>
                <a:cubicBezTo>
                  <a:pt x="326" y="66"/>
                  <a:pt x="325" y="66"/>
                  <a:pt x="324" y="67"/>
                </a:cubicBezTo>
                <a:cubicBezTo>
                  <a:pt x="324" y="67"/>
                  <a:pt x="325" y="67"/>
                  <a:pt x="325" y="67"/>
                </a:cubicBezTo>
                <a:cubicBezTo>
                  <a:pt x="325" y="67"/>
                  <a:pt x="325" y="67"/>
                  <a:pt x="326" y="67"/>
                </a:cubicBezTo>
                <a:close/>
                <a:moveTo>
                  <a:pt x="312" y="50"/>
                </a:moveTo>
                <a:cubicBezTo>
                  <a:pt x="313" y="50"/>
                  <a:pt x="315" y="51"/>
                  <a:pt x="316" y="49"/>
                </a:cubicBezTo>
                <a:cubicBezTo>
                  <a:pt x="315" y="49"/>
                  <a:pt x="314" y="50"/>
                  <a:pt x="312" y="50"/>
                </a:cubicBezTo>
                <a:close/>
                <a:moveTo>
                  <a:pt x="324" y="68"/>
                </a:moveTo>
                <a:cubicBezTo>
                  <a:pt x="325" y="68"/>
                  <a:pt x="325" y="68"/>
                  <a:pt x="325" y="67"/>
                </a:cubicBezTo>
                <a:cubicBezTo>
                  <a:pt x="324" y="67"/>
                  <a:pt x="324" y="68"/>
                  <a:pt x="324" y="68"/>
                </a:cubicBezTo>
                <a:close/>
                <a:moveTo>
                  <a:pt x="313" y="52"/>
                </a:moveTo>
                <a:cubicBezTo>
                  <a:pt x="314" y="53"/>
                  <a:pt x="315" y="53"/>
                  <a:pt x="316" y="52"/>
                </a:cubicBezTo>
                <a:cubicBezTo>
                  <a:pt x="315" y="52"/>
                  <a:pt x="314" y="52"/>
                  <a:pt x="313" y="52"/>
                </a:cubicBezTo>
                <a:close/>
                <a:moveTo>
                  <a:pt x="316" y="54"/>
                </a:moveTo>
                <a:cubicBezTo>
                  <a:pt x="316" y="54"/>
                  <a:pt x="316" y="54"/>
                  <a:pt x="315" y="54"/>
                </a:cubicBezTo>
                <a:cubicBezTo>
                  <a:pt x="316" y="54"/>
                  <a:pt x="315" y="54"/>
                  <a:pt x="316" y="54"/>
                </a:cubicBezTo>
                <a:close/>
                <a:moveTo>
                  <a:pt x="314" y="54"/>
                </a:moveTo>
                <a:cubicBezTo>
                  <a:pt x="314" y="55"/>
                  <a:pt x="315" y="55"/>
                  <a:pt x="315" y="54"/>
                </a:cubicBezTo>
                <a:cubicBezTo>
                  <a:pt x="314" y="54"/>
                  <a:pt x="314" y="54"/>
                  <a:pt x="314" y="54"/>
                </a:cubicBezTo>
                <a:close/>
                <a:moveTo>
                  <a:pt x="321" y="67"/>
                </a:moveTo>
                <a:cubicBezTo>
                  <a:pt x="321" y="67"/>
                  <a:pt x="321" y="67"/>
                  <a:pt x="321" y="67"/>
                </a:cubicBezTo>
                <a:close/>
                <a:moveTo>
                  <a:pt x="310" y="50"/>
                </a:moveTo>
                <a:cubicBezTo>
                  <a:pt x="310" y="51"/>
                  <a:pt x="311" y="50"/>
                  <a:pt x="311" y="50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1" y="50"/>
                  <a:pt x="311" y="50"/>
                  <a:pt x="310" y="50"/>
                </a:cubicBezTo>
                <a:close/>
                <a:moveTo>
                  <a:pt x="312" y="52"/>
                </a:moveTo>
                <a:cubicBezTo>
                  <a:pt x="312" y="52"/>
                  <a:pt x="312" y="52"/>
                  <a:pt x="312" y="52"/>
                </a:cubicBezTo>
                <a:close/>
                <a:moveTo>
                  <a:pt x="312" y="52"/>
                </a:moveTo>
                <a:cubicBezTo>
                  <a:pt x="312" y="52"/>
                  <a:pt x="311" y="53"/>
                  <a:pt x="312" y="52"/>
                </a:cubicBezTo>
                <a:close/>
                <a:moveTo>
                  <a:pt x="320" y="68"/>
                </a:moveTo>
                <a:cubicBezTo>
                  <a:pt x="320" y="68"/>
                  <a:pt x="320" y="68"/>
                  <a:pt x="320" y="68"/>
                </a:cubicBezTo>
                <a:cubicBezTo>
                  <a:pt x="320" y="68"/>
                  <a:pt x="321" y="68"/>
                  <a:pt x="320" y="67"/>
                </a:cubicBezTo>
                <a:cubicBezTo>
                  <a:pt x="320" y="68"/>
                  <a:pt x="320" y="68"/>
                  <a:pt x="320" y="68"/>
                </a:cubicBezTo>
                <a:close/>
                <a:moveTo>
                  <a:pt x="318" y="67"/>
                </a:moveTo>
                <a:cubicBezTo>
                  <a:pt x="319" y="68"/>
                  <a:pt x="318" y="68"/>
                  <a:pt x="319" y="68"/>
                </a:cubicBezTo>
                <a:cubicBezTo>
                  <a:pt x="319" y="68"/>
                  <a:pt x="320" y="68"/>
                  <a:pt x="319" y="67"/>
                </a:cubicBezTo>
                <a:cubicBezTo>
                  <a:pt x="319" y="67"/>
                  <a:pt x="319" y="67"/>
                  <a:pt x="318" y="67"/>
                </a:cubicBezTo>
                <a:close/>
                <a:moveTo>
                  <a:pt x="310" y="50"/>
                </a:moveTo>
                <a:cubicBezTo>
                  <a:pt x="310" y="51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lose/>
                <a:moveTo>
                  <a:pt x="310" y="52"/>
                </a:moveTo>
                <a:cubicBezTo>
                  <a:pt x="310" y="53"/>
                  <a:pt x="310" y="53"/>
                  <a:pt x="310" y="53"/>
                </a:cubicBezTo>
                <a:cubicBezTo>
                  <a:pt x="310" y="52"/>
                  <a:pt x="310" y="52"/>
                  <a:pt x="310" y="52"/>
                </a:cubicBezTo>
                <a:close/>
                <a:moveTo>
                  <a:pt x="308" y="50"/>
                </a:moveTo>
                <a:cubicBezTo>
                  <a:pt x="308" y="51"/>
                  <a:pt x="309" y="51"/>
                  <a:pt x="309" y="50"/>
                </a:cubicBezTo>
                <a:cubicBezTo>
                  <a:pt x="308" y="50"/>
                  <a:pt x="308" y="50"/>
                  <a:pt x="308" y="50"/>
                </a:cubicBezTo>
                <a:close/>
                <a:moveTo>
                  <a:pt x="299" y="38"/>
                </a:moveTo>
                <a:cubicBezTo>
                  <a:pt x="300" y="38"/>
                  <a:pt x="300" y="38"/>
                  <a:pt x="300" y="39"/>
                </a:cubicBezTo>
                <a:cubicBezTo>
                  <a:pt x="301" y="38"/>
                  <a:pt x="301" y="38"/>
                  <a:pt x="301" y="38"/>
                </a:cubicBezTo>
                <a:cubicBezTo>
                  <a:pt x="301" y="37"/>
                  <a:pt x="299" y="37"/>
                  <a:pt x="299" y="38"/>
                </a:cubicBezTo>
                <a:close/>
                <a:moveTo>
                  <a:pt x="305" y="51"/>
                </a:moveTo>
                <a:cubicBezTo>
                  <a:pt x="306" y="51"/>
                  <a:pt x="306" y="51"/>
                  <a:pt x="307" y="50"/>
                </a:cubicBezTo>
                <a:cubicBezTo>
                  <a:pt x="307" y="50"/>
                  <a:pt x="307" y="50"/>
                  <a:pt x="307" y="50"/>
                </a:cubicBezTo>
                <a:cubicBezTo>
                  <a:pt x="306" y="50"/>
                  <a:pt x="305" y="50"/>
                  <a:pt x="305" y="51"/>
                </a:cubicBezTo>
                <a:close/>
                <a:moveTo>
                  <a:pt x="307" y="53"/>
                </a:moveTo>
                <a:cubicBezTo>
                  <a:pt x="307" y="53"/>
                  <a:pt x="308" y="53"/>
                  <a:pt x="308" y="54"/>
                </a:cubicBezTo>
                <a:cubicBezTo>
                  <a:pt x="308" y="53"/>
                  <a:pt x="308" y="53"/>
                  <a:pt x="308" y="53"/>
                </a:cubicBezTo>
                <a:cubicBezTo>
                  <a:pt x="308" y="53"/>
                  <a:pt x="308" y="53"/>
                  <a:pt x="307" y="53"/>
                </a:cubicBezTo>
                <a:close/>
                <a:moveTo>
                  <a:pt x="306" y="53"/>
                </a:moveTo>
                <a:cubicBezTo>
                  <a:pt x="306" y="53"/>
                  <a:pt x="306" y="53"/>
                  <a:pt x="306" y="54"/>
                </a:cubicBezTo>
                <a:cubicBezTo>
                  <a:pt x="307" y="53"/>
                  <a:pt x="307" y="54"/>
                  <a:pt x="307" y="53"/>
                </a:cubicBezTo>
                <a:cubicBezTo>
                  <a:pt x="307" y="53"/>
                  <a:pt x="307" y="53"/>
                  <a:pt x="306" y="53"/>
                </a:cubicBezTo>
                <a:close/>
                <a:moveTo>
                  <a:pt x="313" y="68"/>
                </a:moveTo>
                <a:cubicBezTo>
                  <a:pt x="314" y="69"/>
                  <a:pt x="314" y="69"/>
                  <a:pt x="314" y="69"/>
                </a:cubicBezTo>
                <a:cubicBezTo>
                  <a:pt x="314" y="68"/>
                  <a:pt x="314" y="68"/>
                  <a:pt x="314" y="68"/>
                </a:cubicBezTo>
                <a:cubicBezTo>
                  <a:pt x="314" y="68"/>
                  <a:pt x="314" y="68"/>
                  <a:pt x="313" y="68"/>
                </a:cubicBezTo>
                <a:close/>
                <a:moveTo>
                  <a:pt x="302" y="51"/>
                </a:moveTo>
                <a:cubicBezTo>
                  <a:pt x="302" y="51"/>
                  <a:pt x="304" y="51"/>
                  <a:pt x="304" y="50"/>
                </a:cubicBezTo>
                <a:cubicBezTo>
                  <a:pt x="303" y="50"/>
                  <a:pt x="302" y="50"/>
                  <a:pt x="302" y="51"/>
                </a:cubicBezTo>
                <a:close/>
                <a:moveTo>
                  <a:pt x="305" y="53"/>
                </a:moveTo>
                <a:cubicBezTo>
                  <a:pt x="305" y="53"/>
                  <a:pt x="306" y="53"/>
                  <a:pt x="305" y="53"/>
                </a:cubicBezTo>
                <a:close/>
                <a:moveTo>
                  <a:pt x="303" y="53"/>
                </a:moveTo>
                <a:cubicBezTo>
                  <a:pt x="303" y="53"/>
                  <a:pt x="304" y="53"/>
                  <a:pt x="304" y="53"/>
                </a:cubicBezTo>
                <a:cubicBezTo>
                  <a:pt x="304" y="53"/>
                  <a:pt x="303" y="52"/>
                  <a:pt x="303" y="53"/>
                </a:cubicBezTo>
                <a:close/>
                <a:moveTo>
                  <a:pt x="304" y="53"/>
                </a:moveTo>
                <a:cubicBezTo>
                  <a:pt x="304" y="54"/>
                  <a:pt x="305" y="54"/>
                  <a:pt x="304" y="53"/>
                </a:cubicBezTo>
                <a:close/>
                <a:moveTo>
                  <a:pt x="300" y="56"/>
                </a:moveTo>
                <a:cubicBezTo>
                  <a:pt x="301" y="55"/>
                  <a:pt x="302" y="56"/>
                  <a:pt x="302" y="55"/>
                </a:cubicBezTo>
                <a:cubicBezTo>
                  <a:pt x="301" y="55"/>
                  <a:pt x="300" y="54"/>
                  <a:pt x="300" y="56"/>
                </a:cubicBezTo>
                <a:close/>
                <a:moveTo>
                  <a:pt x="293" y="39"/>
                </a:moveTo>
                <a:cubicBezTo>
                  <a:pt x="293" y="38"/>
                  <a:pt x="293" y="38"/>
                  <a:pt x="293" y="38"/>
                </a:cubicBezTo>
                <a:cubicBezTo>
                  <a:pt x="293" y="38"/>
                  <a:pt x="293" y="39"/>
                  <a:pt x="293" y="39"/>
                </a:cubicBezTo>
                <a:close/>
                <a:moveTo>
                  <a:pt x="300" y="54"/>
                </a:moveTo>
                <a:cubicBezTo>
                  <a:pt x="300" y="54"/>
                  <a:pt x="300" y="53"/>
                  <a:pt x="299" y="53"/>
                </a:cubicBezTo>
                <a:cubicBezTo>
                  <a:pt x="300" y="54"/>
                  <a:pt x="300" y="54"/>
                  <a:pt x="300" y="54"/>
                </a:cubicBezTo>
                <a:close/>
                <a:moveTo>
                  <a:pt x="299" y="53"/>
                </a:moveTo>
                <a:cubicBezTo>
                  <a:pt x="299" y="53"/>
                  <a:pt x="299" y="54"/>
                  <a:pt x="299" y="53"/>
                </a:cubicBezTo>
                <a:close/>
                <a:moveTo>
                  <a:pt x="290" y="38"/>
                </a:moveTo>
                <a:cubicBezTo>
                  <a:pt x="290" y="39"/>
                  <a:pt x="290" y="39"/>
                  <a:pt x="290" y="39"/>
                </a:cubicBezTo>
                <a:cubicBezTo>
                  <a:pt x="290" y="39"/>
                  <a:pt x="291" y="39"/>
                  <a:pt x="291" y="39"/>
                </a:cubicBezTo>
                <a:cubicBezTo>
                  <a:pt x="291" y="39"/>
                  <a:pt x="291" y="38"/>
                  <a:pt x="291" y="38"/>
                </a:cubicBezTo>
                <a:cubicBezTo>
                  <a:pt x="290" y="38"/>
                  <a:pt x="290" y="38"/>
                  <a:pt x="290" y="38"/>
                </a:cubicBezTo>
                <a:close/>
                <a:moveTo>
                  <a:pt x="295" y="51"/>
                </a:moveTo>
                <a:cubicBezTo>
                  <a:pt x="295" y="51"/>
                  <a:pt x="296" y="51"/>
                  <a:pt x="296" y="51"/>
                </a:cubicBezTo>
                <a:cubicBezTo>
                  <a:pt x="295" y="51"/>
                  <a:pt x="295" y="51"/>
                  <a:pt x="295" y="51"/>
                </a:cubicBezTo>
                <a:close/>
                <a:moveTo>
                  <a:pt x="295" y="51"/>
                </a:moveTo>
                <a:cubicBezTo>
                  <a:pt x="294" y="51"/>
                  <a:pt x="293" y="51"/>
                  <a:pt x="293" y="51"/>
                </a:cubicBezTo>
                <a:cubicBezTo>
                  <a:pt x="294" y="51"/>
                  <a:pt x="294" y="52"/>
                  <a:pt x="295" y="51"/>
                </a:cubicBezTo>
                <a:close/>
                <a:moveTo>
                  <a:pt x="294" y="53"/>
                </a:moveTo>
                <a:cubicBezTo>
                  <a:pt x="292" y="53"/>
                  <a:pt x="289" y="54"/>
                  <a:pt x="287" y="53"/>
                </a:cubicBezTo>
                <a:cubicBezTo>
                  <a:pt x="287" y="53"/>
                  <a:pt x="287" y="54"/>
                  <a:pt x="287" y="54"/>
                </a:cubicBezTo>
                <a:cubicBezTo>
                  <a:pt x="285" y="53"/>
                  <a:pt x="283" y="54"/>
                  <a:pt x="281" y="53"/>
                </a:cubicBezTo>
                <a:cubicBezTo>
                  <a:pt x="281" y="53"/>
                  <a:pt x="281" y="53"/>
                  <a:pt x="280" y="54"/>
                </a:cubicBezTo>
                <a:cubicBezTo>
                  <a:pt x="281" y="54"/>
                  <a:pt x="281" y="54"/>
                  <a:pt x="280" y="55"/>
                </a:cubicBezTo>
                <a:cubicBezTo>
                  <a:pt x="281" y="54"/>
                  <a:pt x="282" y="54"/>
                  <a:pt x="283" y="54"/>
                </a:cubicBezTo>
                <a:cubicBezTo>
                  <a:pt x="283" y="55"/>
                  <a:pt x="283" y="55"/>
                  <a:pt x="283" y="55"/>
                </a:cubicBezTo>
                <a:cubicBezTo>
                  <a:pt x="284" y="55"/>
                  <a:pt x="284" y="55"/>
                  <a:pt x="285" y="55"/>
                </a:cubicBezTo>
                <a:cubicBezTo>
                  <a:pt x="285" y="54"/>
                  <a:pt x="285" y="54"/>
                  <a:pt x="286" y="54"/>
                </a:cubicBezTo>
                <a:cubicBezTo>
                  <a:pt x="286" y="54"/>
                  <a:pt x="286" y="55"/>
                  <a:pt x="286" y="55"/>
                </a:cubicBezTo>
                <a:cubicBezTo>
                  <a:pt x="288" y="54"/>
                  <a:pt x="290" y="55"/>
                  <a:pt x="293" y="54"/>
                </a:cubicBezTo>
                <a:cubicBezTo>
                  <a:pt x="293" y="54"/>
                  <a:pt x="293" y="54"/>
                  <a:pt x="294" y="55"/>
                </a:cubicBezTo>
                <a:cubicBezTo>
                  <a:pt x="295" y="54"/>
                  <a:pt x="295" y="55"/>
                  <a:pt x="296" y="54"/>
                </a:cubicBezTo>
                <a:cubicBezTo>
                  <a:pt x="296" y="54"/>
                  <a:pt x="296" y="54"/>
                  <a:pt x="296" y="54"/>
                </a:cubicBezTo>
                <a:cubicBezTo>
                  <a:pt x="295" y="53"/>
                  <a:pt x="294" y="54"/>
                  <a:pt x="294" y="53"/>
                </a:cubicBezTo>
                <a:close/>
                <a:moveTo>
                  <a:pt x="284" y="54"/>
                </a:moveTo>
                <a:cubicBezTo>
                  <a:pt x="284" y="54"/>
                  <a:pt x="284" y="54"/>
                  <a:pt x="284" y="54"/>
                </a:cubicBezTo>
                <a:close/>
                <a:moveTo>
                  <a:pt x="284" y="54"/>
                </a:moveTo>
                <a:cubicBezTo>
                  <a:pt x="284" y="54"/>
                  <a:pt x="284" y="54"/>
                  <a:pt x="284" y="54"/>
                </a:cubicBezTo>
                <a:cubicBezTo>
                  <a:pt x="284" y="54"/>
                  <a:pt x="284" y="54"/>
                  <a:pt x="284" y="54"/>
                </a:cubicBezTo>
                <a:close/>
                <a:moveTo>
                  <a:pt x="295" y="53"/>
                </a:moveTo>
                <a:cubicBezTo>
                  <a:pt x="295" y="53"/>
                  <a:pt x="295" y="53"/>
                  <a:pt x="295" y="53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5" y="53"/>
                  <a:pt x="295" y="53"/>
                  <a:pt x="295" y="53"/>
                </a:cubicBezTo>
                <a:close/>
                <a:moveTo>
                  <a:pt x="295" y="55"/>
                </a:moveTo>
                <a:cubicBezTo>
                  <a:pt x="295" y="56"/>
                  <a:pt x="296" y="55"/>
                  <a:pt x="295" y="55"/>
                </a:cubicBezTo>
                <a:close/>
                <a:moveTo>
                  <a:pt x="292" y="52"/>
                </a:moveTo>
                <a:cubicBezTo>
                  <a:pt x="292" y="51"/>
                  <a:pt x="293" y="52"/>
                  <a:pt x="293" y="51"/>
                </a:cubicBezTo>
                <a:cubicBezTo>
                  <a:pt x="293" y="51"/>
                  <a:pt x="292" y="51"/>
                  <a:pt x="292" y="52"/>
                </a:cubicBezTo>
                <a:close/>
                <a:moveTo>
                  <a:pt x="283" y="39"/>
                </a:moveTo>
                <a:cubicBezTo>
                  <a:pt x="284" y="40"/>
                  <a:pt x="284" y="40"/>
                  <a:pt x="285" y="39"/>
                </a:cubicBezTo>
                <a:cubicBezTo>
                  <a:pt x="285" y="39"/>
                  <a:pt x="285" y="39"/>
                  <a:pt x="285" y="39"/>
                </a:cubicBezTo>
                <a:cubicBezTo>
                  <a:pt x="284" y="39"/>
                  <a:pt x="284" y="39"/>
                  <a:pt x="283" y="39"/>
                </a:cubicBezTo>
                <a:close/>
                <a:moveTo>
                  <a:pt x="291" y="56"/>
                </a:moveTo>
                <a:cubicBezTo>
                  <a:pt x="291" y="57"/>
                  <a:pt x="292" y="56"/>
                  <a:pt x="292" y="57"/>
                </a:cubicBezTo>
                <a:cubicBezTo>
                  <a:pt x="293" y="56"/>
                  <a:pt x="293" y="56"/>
                  <a:pt x="293" y="56"/>
                </a:cubicBezTo>
                <a:cubicBezTo>
                  <a:pt x="293" y="56"/>
                  <a:pt x="293" y="56"/>
                  <a:pt x="293" y="55"/>
                </a:cubicBezTo>
                <a:cubicBezTo>
                  <a:pt x="292" y="55"/>
                  <a:pt x="292" y="56"/>
                  <a:pt x="291" y="56"/>
                </a:cubicBezTo>
                <a:close/>
                <a:moveTo>
                  <a:pt x="288" y="52"/>
                </a:moveTo>
                <a:cubicBezTo>
                  <a:pt x="288" y="52"/>
                  <a:pt x="289" y="52"/>
                  <a:pt x="289" y="51"/>
                </a:cubicBezTo>
                <a:cubicBezTo>
                  <a:pt x="288" y="51"/>
                  <a:pt x="288" y="52"/>
                  <a:pt x="288" y="52"/>
                </a:cubicBezTo>
                <a:close/>
                <a:moveTo>
                  <a:pt x="281" y="40"/>
                </a:moveTo>
                <a:cubicBezTo>
                  <a:pt x="280" y="40"/>
                  <a:pt x="281" y="39"/>
                  <a:pt x="281" y="40"/>
                </a:cubicBezTo>
                <a:close/>
                <a:moveTo>
                  <a:pt x="289" y="56"/>
                </a:moveTo>
                <a:cubicBezTo>
                  <a:pt x="289" y="56"/>
                  <a:pt x="289" y="57"/>
                  <a:pt x="289" y="57"/>
                </a:cubicBezTo>
                <a:cubicBezTo>
                  <a:pt x="289" y="57"/>
                  <a:pt x="289" y="57"/>
                  <a:pt x="290" y="56"/>
                </a:cubicBezTo>
                <a:cubicBezTo>
                  <a:pt x="289" y="56"/>
                  <a:pt x="289" y="56"/>
                  <a:pt x="289" y="56"/>
                </a:cubicBezTo>
                <a:cubicBezTo>
                  <a:pt x="289" y="56"/>
                  <a:pt x="289" y="56"/>
                  <a:pt x="289" y="56"/>
                </a:cubicBezTo>
                <a:close/>
                <a:moveTo>
                  <a:pt x="285" y="52"/>
                </a:moveTo>
                <a:cubicBezTo>
                  <a:pt x="285" y="52"/>
                  <a:pt x="285" y="52"/>
                  <a:pt x="285" y="52"/>
                </a:cubicBezTo>
                <a:close/>
                <a:moveTo>
                  <a:pt x="286" y="56"/>
                </a:moveTo>
                <a:cubicBezTo>
                  <a:pt x="286" y="57"/>
                  <a:pt x="287" y="57"/>
                  <a:pt x="287" y="56"/>
                </a:cubicBezTo>
                <a:cubicBezTo>
                  <a:pt x="287" y="56"/>
                  <a:pt x="286" y="56"/>
                  <a:pt x="286" y="56"/>
                </a:cubicBezTo>
                <a:close/>
                <a:moveTo>
                  <a:pt x="276" y="40"/>
                </a:moveTo>
                <a:cubicBezTo>
                  <a:pt x="276" y="40"/>
                  <a:pt x="277" y="41"/>
                  <a:pt x="277" y="40"/>
                </a:cubicBezTo>
                <a:cubicBezTo>
                  <a:pt x="277" y="40"/>
                  <a:pt x="276" y="40"/>
                  <a:pt x="276" y="40"/>
                </a:cubicBezTo>
                <a:close/>
                <a:moveTo>
                  <a:pt x="275" y="40"/>
                </a:moveTo>
                <a:cubicBezTo>
                  <a:pt x="274" y="40"/>
                  <a:pt x="274" y="40"/>
                  <a:pt x="273" y="40"/>
                </a:cubicBezTo>
                <a:cubicBezTo>
                  <a:pt x="274" y="41"/>
                  <a:pt x="275" y="41"/>
                  <a:pt x="275" y="40"/>
                </a:cubicBezTo>
                <a:close/>
                <a:moveTo>
                  <a:pt x="279" y="59"/>
                </a:moveTo>
                <a:cubicBezTo>
                  <a:pt x="279" y="59"/>
                  <a:pt x="279" y="60"/>
                  <a:pt x="279" y="60"/>
                </a:cubicBezTo>
                <a:cubicBezTo>
                  <a:pt x="280" y="60"/>
                  <a:pt x="281" y="60"/>
                  <a:pt x="282" y="60"/>
                </a:cubicBezTo>
                <a:cubicBezTo>
                  <a:pt x="282" y="60"/>
                  <a:pt x="282" y="60"/>
                  <a:pt x="283" y="60"/>
                </a:cubicBezTo>
                <a:cubicBezTo>
                  <a:pt x="283" y="60"/>
                  <a:pt x="282" y="60"/>
                  <a:pt x="283" y="59"/>
                </a:cubicBezTo>
                <a:cubicBezTo>
                  <a:pt x="283" y="59"/>
                  <a:pt x="283" y="60"/>
                  <a:pt x="283" y="60"/>
                </a:cubicBezTo>
                <a:cubicBezTo>
                  <a:pt x="284" y="60"/>
                  <a:pt x="284" y="61"/>
                  <a:pt x="285" y="60"/>
                </a:cubicBezTo>
                <a:cubicBezTo>
                  <a:pt x="283" y="58"/>
                  <a:pt x="280" y="59"/>
                  <a:pt x="279" y="59"/>
                </a:cubicBezTo>
                <a:close/>
                <a:moveTo>
                  <a:pt x="280" y="59"/>
                </a:moveTo>
                <a:cubicBezTo>
                  <a:pt x="281" y="59"/>
                  <a:pt x="281" y="59"/>
                  <a:pt x="281" y="59"/>
                </a:cubicBezTo>
                <a:cubicBezTo>
                  <a:pt x="280" y="60"/>
                  <a:pt x="280" y="60"/>
                  <a:pt x="280" y="59"/>
                </a:cubicBezTo>
                <a:cubicBezTo>
                  <a:pt x="280" y="59"/>
                  <a:pt x="280" y="59"/>
                  <a:pt x="280" y="59"/>
                </a:cubicBezTo>
                <a:close/>
                <a:moveTo>
                  <a:pt x="273" y="40"/>
                </a:moveTo>
                <a:cubicBezTo>
                  <a:pt x="273" y="40"/>
                  <a:pt x="273" y="41"/>
                  <a:pt x="273" y="40"/>
                </a:cubicBezTo>
                <a:close/>
                <a:moveTo>
                  <a:pt x="282" y="57"/>
                </a:moveTo>
                <a:cubicBezTo>
                  <a:pt x="282" y="57"/>
                  <a:pt x="282" y="58"/>
                  <a:pt x="282" y="57"/>
                </a:cubicBezTo>
                <a:cubicBezTo>
                  <a:pt x="282" y="57"/>
                  <a:pt x="282" y="57"/>
                  <a:pt x="282" y="57"/>
                </a:cubicBezTo>
                <a:cubicBezTo>
                  <a:pt x="282" y="57"/>
                  <a:pt x="282" y="57"/>
                  <a:pt x="282" y="57"/>
                </a:cubicBezTo>
                <a:close/>
                <a:moveTo>
                  <a:pt x="284" y="61"/>
                </a:moveTo>
                <a:cubicBezTo>
                  <a:pt x="284" y="62"/>
                  <a:pt x="285" y="61"/>
                  <a:pt x="284" y="61"/>
                </a:cubicBezTo>
                <a:close/>
                <a:moveTo>
                  <a:pt x="279" y="55"/>
                </a:moveTo>
                <a:cubicBezTo>
                  <a:pt x="279" y="55"/>
                  <a:pt x="280" y="54"/>
                  <a:pt x="279" y="54"/>
                </a:cubicBezTo>
                <a:cubicBezTo>
                  <a:pt x="279" y="54"/>
                  <a:pt x="278" y="55"/>
                  <a:pt x="279" y="55"/>
                </a:cubicBezTo>
                <a:close/>
                <a:moveTo>
                  <a:pt x="289" y="77"/>
                </a:moveTo>
                <a:cubicBezTo>
                  <a:pt x="290" y="78"/>
                  <a:pt x="290" y="78"/>
                  <a:pt x="291" y="78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91" y="77"/>
                  <a:pt x="290" y="76"/>
                  <a:pt x="289" y="77"/>
                </a:cubicBezTo>
                <a:close/>
                <a:moveTo>
                  <a:pt x="278" y="52"/>
                </a:moveTo>
                <a:cubicBezTo>
                  <a:pt x="278" y="53"/>
                  <a:pt x="278" y="52"/>
                  <a:pt x="278" y="52"/>
                </a:cubicBezTo>
                <a:close/>
                <a:moveTo>
                  <a:pt x="277" y="58"/>
                </a:moveTo>
                <a:cubicBezTo>
                  <a:pt x="277" y="59"/>
                  <a:pt x="278" y="58"/>
                  <a:pt x="279" y="58"/>
                </a:cubicBezTo>
                <a:cubicBezTo>
                  <a:pt x="279" y="57"/>
                  <a:pt x="278" y="57"/>
                  <a:pt x="277" y="58"/>
                </a:cubicBezTo>
                <a:close/>
                <a:moveTo>
                  <a:pt x="269" y="41"/>
                </a:moveTo>
                <a:cubicBezTo>
                  <a:pt x="269" y="41"/>
                  <a:pt x="269" y="41"/>
                  <a:pt x="269" y="41"/>
                </a:cubicBezTo>
                <a:cubicBezTo>
                  <a:pt x="268" y="41"/>
                  <a:pt x="267" y="41"/>
                  <a:pt x="266" y="41"/>
                </a:cubicBezTo>
                <a:cubicBezTo>
                  <a:pt x="266" y="42"/>
                  <a:pt x="267" y="41"/>
                  <a:pt x="268" y="42"/>
                </a:cubicBezTo>
                <a:cubicBezTo>
                  <a:pt x="269" y="41"/>
                  <a:pt x="269" y="41"/>
                  <a:pt x="269" y="41"/>
                </a:cubicBezTo>
                <a:close/>
                <a:moveTo>
                  <a:pt x="276" y="55"/>
                </a:moveTo>
                <a:cubicBezTo>
                  <a:pt x="276" y="56"/>
                  <a:pt x="277" y="56"/>
                  <a:pt x="277" y="55"/>
                </a:cubicBezTo>
                <a:cubicBezTo>
                  <a:pt x="277" y="55"/>
                  <a:pt x="277" y="55"/>
                  <a:pt x="276" y="55"/>
                </a:cubicBezTo>
                <a:close/>
                <a:moveTo>
                  <a:pt x="282" y="77"/>
                </a:moveTo>
                <a:cubicBezTo>
                  <a:pt x="281" y="78"/>
                  <a:pt x="279" y="77"/>
                  <a:pt x="280" y="79"/>
                </a:cubicBezTo>
                <a:cubicBezTo>
                  <a:pt x="283" y="78"/>
                  <a:pt x="286" y="79"/>
                  <a:pt x="289" y="77"/>
                </a:cubicBezTo>
                <a:cubicBezTo>
                  <a:pt x="287" y="75"/>
                  <a:pt x="284" y="79"/>
                  <a:pt x="282" y="77"/>
                </a:cubicBezTo>
                <a:close/>
                <a:moveTo>
                  <a:pt x="277" y="60"/>
                </a:moveTo>
                <a:cubicBezTo>
                  <a:pt x="276" y="60"/>
                  <a:pt x="276" y="59"/>
                  <a:pt x="275" y="60"/>
                </a:cubicBezTo>
                <a:cubicBezTo>
                  <a:pt x="276" y="61"/>
                  <a:pt x="277" y="61"/>
                  <a:pt x="278" y="60"/>
                </a:cubicBezTo>
                <a:cubicBezTo>
                  <a:pt x="278" y="60"/>
                  <a:pt x="278" y="60"/>
                  <a:pt x="278" y="59"/>
                </a:cubicBezTo>
                <a:cubicBezTo>
                  <a:pt x="278" y="59"/>
                  <a:pt x="278" y="60"/>
                  <a:pt x="277" y="60"/>
                </a:cubicBezTo>
                <a:close/>
                <a:moveTo>
                  <a:pt x="270" y="55"/>
                </a:moveTo>
                <a:cubicBezTo>
                  <a:pt x="270" y="55"/>
                  <a:pt x="269" y="54"/>
                  <a:pt x="268" y="55"/>
                </a:cubicBezTo>
                <a:cubicBezTo>
                  <a:pt x="268" y="55"/>
                  <a:pt x="267" y="55"/>
                  <a:pt x="267" y="55"/>
                </a:cubicBezTo>
                <a:cubicBezTo>
                  <a:pt x="267" y="57"/>
                  <a:pt x="269" y="55"/>
                  <a:pt x="270" y="56"/>
                </a:cubicBezTo>
                <a:cubicBezTo>
                  <a:pt x="270" y="56"/>
                  <a:pt x="270" y="56"/>
                  <a:pt x="270" y="57"/>
                </a:cubicBezTo>
                <a:cubicBezTo>
                  <a:pt x="271" y="56"/>
                  <a:pt x="272" y="56"/>
                  <a:pt x="273" y="55"/>
                </a:cubicBezTo>
                <a:cubicBezTo>
                  <a:pt x="272" y="54"/>
                  <a:pt x="271" y="55"/>
                  <a:pt x="270" y="55"/>
                </a:cubicBezTo>
                <a:close/>
                <a:moveTo>
                  <a:pt x="272" y="57"/>
                </a:moveTo>
                <a:cubicBezTo>
                  <a:pt x="272" y="58"/>
                  <a:pt x="272" y="58"/>
                  <a:pt x="272" y="58"/>
                </a:cubicBezTo>
                <a:cubicBezTo>
                  <a:pt x="272" y="58"/>
                  <a:pt x="272" y="58"/>
                  <a:pt x="273" y="59"/>
                </a:cubicBezTo>
                <a:cubicBezTo>
                  <a:pt x="273" y="58"/>
                  <a:pt x="274" y="58"/>
                  <a:pt x="275" y="58"/>
                </a:cubicBezTo>
                <a:cubicBezTo>
                  <a:pt x="274" y="58"/>
                  <a:pt x="274" y="58"/>
                  <a:pt x="274" y="57"/>
                </a:cubicBezTo>
                <a:cubicBezTo>
                  <a:pt x="274" y="57"/>
                  <a:pt x="273" y="58"/>
                  <a:pt x="272" y="57"/>
                </a:cubicBezTo>
                <a:close/>
                <a:moveTo>
                  <a:pt x="271" y="54"/>
                </a:moveTo>
                <a:cubicBezTo>
                  <a:pt x="271" y="54"/>
                  <a:pt x="272" y="54"/>
                  <a:pt x="272" y="53"/>
                </a:cubicBezTo>
                <a:cubicBezTo>
                  <a:pt x="271" y="53"/>
                  <a:pt x="271" y="53"/>
                  <a:pt x="271" y="54"/>
                </a:cubicBezTo>
                <a:close/>
                <a:moveTo>
                  <a:pt x="273" y="56"/>
                </a:moveTo>
                <a:cubicBezTo>
                  <a:pt x="272" y="56"/>
                  <a:pt x="273" y="56"/>
                  <a:pt x="273" y="56"/>
                </a:cubicBezTo>
                <a:close/>
                <a:moveTo>
                  <a:pt x="267" y="54"/>
                </a:moveTo>
                <a:cubicBezTo>
                  <a:pt x="267" y="54"/>
                  <a:pt x="268" y="54"/>
                  <a:pt x="268" y="54"/>
                </a:cubicBezTo>
                <a:cubicBezTo>
                  <a:pt x="268" y="54"/>
                  <a:pt x="267" y="54"/>
                  <a:pt x="267" y="54"/>
                </a:cubicBezTo>
                <a:close/>
                <a:moveTo>
                  <a:pt x="269" y="56"/>
                </a:moveTo>
                <a:cubicBezTo>
                  <a:pt x="269" y="56"/>
                  <a:pt x="269" y="56"/>
                  <a:pt x="269" y="56"/>
                </a:cubicBezTo>
                <a:close/>
                <a:moveTo>
                  <a:pt x="269" y="57"/>
                </a:moveTo>
                <a:cubicBezTo>
                  <a:pt x="269" y="57"/>
                  <a:pt x="270" y="57"/>
                  <a:pt x="269" y="57"/>
                </a:cubicBezTo>
                <a:close/>
                <a:moveTo>
                  <a:pt x="278" y="78"/>
                </a:moveTo>
                <a:cubicBezTo>
                  <a:pt x="278" y="78"/>
                  <a:pt x="278" y="78"/>
                  <a:pt x="277" y="79"/>
                </a:cubicBezTo>
                <a:cubicBezTo>
                  <a:pt x="276" y="77"/>
                  <a:pt x="274" y="78"/>
                  <a:pt x="272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71" y="78"/>
                  <a:pt x="271" y="79"/>
                  <a:pt x="271" y="79"/>
                </a:cubicBezTo>
                <a:cubicBezTo>
                  <a:pt x="271" y="79"/>
                  <a:pt x="270" y="79"/>
                  <a:pt x="270" y="79"/>
                </a:cubicBezTo>
                <a:cubicBezTo>
                  <a:pt x="268" y="79"/>
                  <a:pt x="266" y="79"/>
                  <a:pt x="264" y="79"/>
                </a:cubicBezTo>
                <a:cubicBezTo>
                  <a:pt x="263" y="80"/>
                  <a:pt x="262" y="79"/>
                  <a:pt x="261" y="80"/>
                </a:cubicBezTo>
                <a:cubicBezTo>
                  <a:pt x="262" y="81"/>
                  <a:pt x="262" y="81"/>
                  <a:pt x="262" y="81"/>
                </a:cubicBezTo>
                <a:cubicBezTo>
                  <a:pt x="263" y="81"/>
                  <a:pt x="263" y="81"/>
                  <a:pt x="264" y="80"/>
                </a:cubicBezTo>
                <a:cubicBezTo>
                  <a:pt x="265" y="81"/>
                  <a:pt x="268" y="81"/>
                  <a:pt x="270" y="80"/>
                </a:cubicBezTo>
                <a:cubicBezTo>
                  <a:pt x="271" y="81"/>
                  <a:pt x="272" y="80"/>
                  <a:pt x="273" y="80"/>
                </a:cubicBezTo>
                <a:cubicBezTo>
                  <a:pt x="273" y="80"/>
                  <a:pt x="273" y="80"/>
                  <a:pt x="274" y="80"/>
                </a:cubicBezTo>
                <a:cubicBezTo>
                  <a:pt x="274" y="80"/>
                  <a:pt x="274" y="80"/>
                  <a:pt x="275" y="80"/>
                </a:cubicBezTo>
                <a:cubicBezTo>
                  <a:pt x="276" y="80"/>
                  <a:pt x="275" y="79"/>
                  <a:pt x="276" y="79"/>
                </a:cubicBezTo>
                <a:cubicBezTo>
                  <a:pt x="276" y="80"/>
                  <a:pt x="276" y="80"/>
                  <a:pt x="277" y="80"/>
                </a:cubicBezTo>
                <a:cubicBezTo>
                  <a:pt x="278" y="79"/>
                  <a:pt x="278" y="80"/>
                  <a:pt x="280" y="79"/>
                </a:cubicBezTo>
                <a:cubicBezTo>
                  <a:pt x="279" y="78"/>
                  <a:pt x="279" y="77"/>
                  <a:pt x="278" y="78"/>
                </a:cubicBezTo>
                <a:close/>
                <a:moveTo>
                  <a:pt x="266" y="59"/>
                </a:moveTo>
                <a:cubicBezTo>
                  <a:pt x="267" y="59"/>
                  <a:pt x="268" y="60"/>
                  <a:pt x="268" y="59"/>
                </a:cubicBezTo>
                <a:cubicBezTo>
                  <a:pt x="267" y="59"/>
                  <a:pt x="267" y="58"/>
                  <a:pt x="266" y="59"/>
                </a:cubicBezTo>
                <a:close/>
                <a:moveTo>
                  <a:pt x="261" y="56"/>
                </a:moveTo>
                <a:cubicBezTo>
                  <a:pt x="262" y="57"/>
                  <a:pt x="263" y="58"/>
                  <a:pt x="264" y="58"/>
                </a:cubicBezTo>
                <a:cubicBezTo>
                  <a:pt x="264" y="58"/>
                  <a:pt x="264" y="57"/>
                  <a:pt x="264" y="57"/>
                </a:cubicBezTo>
                <a:cubicBezTo>
                  <a:pt x="265" y="57"/>
                  <a:pt x="265" y="56"/>
                  <a:pt x="266" y="56"/>
                </a:cubicBezTo>
                <a:cubicBezTo>
                  <a:pt x="266" y="57"/>
                  <a:pt x="265" y="57"/>
                  <a:pt x="265" y="57"/>
                </a:cubicBezTo>
                <a:cubicBezTo>
                  <a:pt x="266" y="57"/>
                  <a:pt x="266" y="58"/>
                  <a:pt x="266" y="57"/>
                </a:cubicBezTo>
                <a:cubicBezTo>
                  <a:pt x="267" y="57"/>
                  <a:pt x="266" y="56"/>
                  <a:pt x="266" y="56"/>
                </a:cubicBezTo>
                <a:cubicBezTo>
                  <a:pt x="264" y="56"/>
                  <a:pt x="263" y="56"/>
                  <a:pt x="261" y="56"/>
                </a:cubicBezTo>
                <a:close/>
                <a:moveTo>
                  <a:pt x="267" y="61"/>
                </a:moveTo>
                <a:cubicBezTo>
                  <a:pt x="267" y="61"/>
                  <a:pt x="268" y="61"/>
                  <a:pt x="268" y="61"/>
                </a:cubicBezTo>
                <a:cubicBezTo>
                  <a:pt x="268" y="61"/>
                  <a:pt x="267" y="61"/>
                  <a:pt x="267" y="61"/>
                </a:cubicBezTo>
                <a:close/>
                <a:moveTo>
                  <a:pt x="258" y="44"/>
                </a:moveTo>
                <a:cubicBezTo>
                  <a:pt x="257" y="44"/>
                  <a:pt x="259" y="44"/>
                  <a:pt x="258" y="44"/>
                </a:cubicBezTo>
                <a:close/>
                <a:moveTo>
                  <a:pt x="257" y="44"/>
                </a:moveTo>
                <a:cubicBezTo>
                  <a:pt x="257" y="44"/>
                  <a:pt x="258" y="44"/>
                  <a:pt x="257" y="44"/>
                </a:cubicBezTo>
                <a:close/>
                <a:moveTo>
                  <a:pt x="256" y="56"/>
                </a:moveTo>
                <a:cubicBezTo>
                  <a:pt x="256" y="55"/>
                  <a:pt x="257" y="56"/>
                  <a:pt x="257" y="55"/>
                </a:cubicBezTo>
                <a:cubicBezTo>
                  <a:pt x="257" y="55"/>
                  <a:pt x="256" y="55"/>
                  <a:pt x="256" y="56"/>
                </a:cubicBezTo>
                <a:close/>
                <a:moveTo>
                  <a:pt x="258" y="82"/>
                </a:moveTo>
                <a:cubicBezTo>
                  <a:pt x="258" y="82"/>
                  <a:pt x="258" y="82"/>
                  <a:pt x="258" y="81"/>
                </a:cubicBezTo>
                <a:cubicBezTo>
                  <a:pt x="258" y="81"/>
                  <a:pt x="257" y="82"/>
                  <a:pt x="258" y="82"/>
                </a:cubicBezTo>
                <a:close/>
                <a:moveTo>
                  <a:pt x="250" y="80"/>
                </a:moveTo>
                <a:cubicBezTo>
                  <a:pt x="249" y="80"/>
                  <a:pt x="249" y="81"/>
                  <a:pt x="250" y="80"/>
                </a:cubicBezTo>
                <a:cubicBezTo>
                  <a:pt x="250" y="80"/>
                  <a:pt x="250" y="80"/>
                  <a:pt x="250" y="80"/>
                </a:cubicBezTo>
                <a:close/>
                <a:moveTo>
                  <a:pt x="250" y="81"/>
                </a:moveTo>
                <a:cubicBezTo>
                  <a:pt x="250" y="81"/>
                  <a:pt x="250" y="81"/>
                  <a:pt x="250" y="81"/>
                </a:cubicBezTo>
                <a:cubicBezTo>
                  <a:pt x="249" y="81"/>
                  <a:pt x="249" y="81"/>
                  <a:pt x="250" y="81"/>
                </a:cubicBezTo>
                <a:close/>
                <a:moveTo>
                  <a:pt x="238" y="66"/>
                </a:moveTo>
                <a:cubicBezTo>
                  <a:pt x="238" y="66"/>
                  <a:pt x="238" y="66"/>
                  <a:pt x="238" y="66"/>
                </a:cubicBezTo>
                <a:cubicBezTo>
                  <a:pt x="238" y="66"/>
                  <a:pt x="239" y="66"/>
                  <a:pt x="238" y="66"/>
                </a:cubicBezTo>
                <a:cubicBezTo>
                  <a:pt x="238" y="66"/>
                  <a:pt x="238" y="66"/>
                  <a:pt x="238" y="66"/>
                </a:cubicBezTo>
                <a:close/>
                <a:moveTo>
                  <a:pt x="237" y="66"/>
                </a:moveTo>
                <a:cubicBezTo>
                  <a:pt x="237" y="67"/>
                  <a:pt x="237" y="67"/>
                  <a:pt x="237" y="67"/>
                </a:cubicBezTo>
                <a:cubicBezTo>
                  <a:pt x="237" y="67"/>
                  <a:pt x="238" y="67"/>
                  <a:pt x="238" y="66"/>
                </a:cubicBezTo>
                <a:cubicBezTo>
                  <a:pt x="237" y="66"/>
                  <a:pt x="237" y="66"/>
                  <a:pt x="237" y="66"/>
                </a:cubicBezTo>
                <a:close/>
                <a:moveTo>
                  <a:pt x="237" y="66"/>
                </a:moveTo>
                <a:cubicBezTo>
                  <a:pt x="237" y="66"/>
                  <a:pt x="237" y="66"/>
                  <a:pt x="237" y="66"/>
                </a:cubicBezTo>
                <a:close/>
                <a:moveTo>
                  <a:pt x="216" y="28"/>
                </a:moveTo>
                <a:cubicBezTo>
                  <a:pt x="216" y="28"/>
                  <a:pt x="216" y="28"/>
                  <a:pt x="216" y="28"/>
                </a:cubicBezTo>
                <a:cubicBezTo>
                  <a:pt x="216" y="28"/>
                  <a:pt x="217" y="28"/>
                  <a:pt x="217" y="28"/>
                </a:cubicBezTo>
                <a:cubicBezTo>
                  <a:pt x="217" y="28"/>
                  <a:pt x="217" y="28"/>
                  <a:pt x="217" y="28"/>
                </a:cubicBezTo>
                <a:cubicBezTo>
                  <a:pt x="216" y="28"/>
                  <a:pt x="216" y="27"/>
                  <a:pt x="216" y="28"/>
                </a:cubicBezTo>
                <a:close/>
                <a:moveTo>
                  <a:pt x="238" y="67"/>
                </a:moveTo>
                <a:cubicBezTo>
                  <a:pt x="237" y="67"/>
                  <a:pt x="238" y="67"/>
                  <a:pt x="238" y="67"/>
                </a:cubicBezTo>
                <a:close/>
                <a:moveTo>
                  <a:pt x="230" y="84"/>
                </a:moveTo>
                <a:cubicBezTo>
                  <a:pt x="229" y="84"/>
                  <a:pt x="230" y="84"/>
                  <a:pt x="230" y="84"/>
                </a:cubicBezTo>
                <a:close/>
                <a:moveTo>
                  <a:pt x="229" y="85"/>
                </a:moveTo>
                <a:cubicBezTo>
                  <a:pt x="229" y="84"/>
                  <a:pt x="229" y="84"/>
                  <a:pt x="229" y="84"/>
                </a:cubicBezTo>
                <a:cubicBezTo>
                  <a:pt x="228" y="83"/>
                  <a:pt x="227" y="85"/>
                  <a:pt x="229" y="85"/>
                </a:cubicBezTo>
                <a:close/>
                <a:moveTo>
                  <a:pt x="219" y="68"/>
                </a:moveTo>
                <a:cubicBezTo>
                  <a:pt x="219" y="68"/>
                  <a:pt x="220" y="68"/>
                  <a:pt x="220" y="68"/>
                </a:cubicBezTo>
                <a:cubicBezTo>
                  <a:pt x="220" y="68"/>
                  <a:pt x="220" y="68"/>
                  <a:pt x="220" y="68"/>
                </a:cubicBezTo>
                <a:cubicBezTo>
                  <a:pt x="219" y="68"/>
                  <a:pt x="219" y="68"/>
                  <a:pt x="219" y="68"/>
                </a:cubicBezTo>
                <a:close/>
                <a:moveTo>
                  <a:pt x="220" y="86"/>
                </a:moveTo>
                <a:cubicBezTo>
                  <a:pt x="220" y="86"/>
                  <a:pt x="220" y="86"/>
                  <a:pt x="220" y="86"/>
                </a:cubicBezTo>
                <a:close/>
                <a:moveTo>
                  <a:pt x="219" y="84"/>
                </a:moveTo>
                <a:cubicBezTo>
                  <a:pt x="218" y="84"/>
                  <a:pt x="219" y="83"/>
                  <a:pt x="219" y="84"/>
                </a:cubicBezTo>
                <a:close/>
                <a:moveTo>
                  <a:pt x="208" y="68"/>
                </a:moveTo>
                <a:cubicBezTo>
                  <a:pt x="209" y="69"/>
                  <a:pt x="210" y="69"/>
                  <a:pt x="210" y="68"/>
                </a:cubicBezTo>
                <a:cubicBezTo>
                  <a:pt x="209" y="69"/>
                  <a:pt x="209" y="68"/>
                  <a:pt x="208" y="68"/>
                </a:cubicBezTo>
                <a:close/>
                <a:moveTo>
                  <a:pt x="208" y="69"/>
                </a:moveTo>
                <a:cubicBezTo>
                  <a:pt x="208" y="68"/>
                  <a:pt x="208" y="69"/>
                  <a:pt x="208" y="69"/>
                </a:cubicBezTo>
                <a:close/>
                <a:moveTo>
                  <a:pt x="204" y="65"/>
                </a:moveTo>
                <a:cubicBezTo>
                  <a:pt x="204" y="66"/>
                  <a:pt x="203" y="65"/>
                  <a:pt x="203" y="66"/>
                </a:cubicBezTo>
                <a:cubicBezTo>
                  <a:pt x="203" y="65"/>
                  <a:pt x="204" y="66"/>
                  <a:pt x="203" y="66"/>
                </a:cubicBezTo>
                <a:cubicBezTo>
                  <a:pt x="203" y="66"/>
                  <a:pt x="202" y="66"/>
                  <a:pt x="202" y="66"/>
                </a:cubicBezTo>
                <a:cubicBezTo>
                  <a:pt x="202" y="66"/>
                  <a:pt x="202" y="66"/>
                  <a:pt x="202" y="66"/>
                </a:cubicBezTo>
                <a:cubicBezTo>
                  <a:pt x="202" y="65"/>
                  <a:pt x="201" y="65"/>
                  <a:pt x="201" y="66"/>
                </a:cubicBezTo>
                <a:cubicBezTo>
                  <a:pt x="201" y="65"/>
                  <a:pt x="202" y="66"/>
                  <a:pt x="201" y="66"/>
                </a:cubicBezTo>
                <a:cubicBezTo>
                  <a:pt x="201" y="67"/>
                  <a:pt x="200" y="66"/>
                  <a:pt x="200" y="66"/>
                </a:cubicBezTo>
                <a:cubicBezTo>
                  <a:pt x="199" y="66"/>
                  <a:pt x="199" y="67"/>
                  <a:pt x="199" y="67"/>
                </a:cubicBezTo>
                <a:cubicBezTo>
                  <a:pt x="198" y="66"/>
                  <a:pt x="198" y="66"/>
                  <a:pt x="197" y="66"/>
                </a:cubicBezTo>
                <a:cubicBezTo>
                  <a:pt x="197" y="66"/>
                  <a:pt x="195" y="65"/>
                  <a:pt x="195" y="66"/>
                </a:cubicBezTo>
                <a:cubicBezTo>
                  <a:pt x="194" y="65"/>
                  <a:pt x="193" y="66"/>
                  <a:pt x="192" y="66"/>
                </a:cubicBezTo>
                <a:cubicBezTo>
                  <a:pt x="192" y="66"/>
                  <a:pt x="193" y="66"/>
                  <a:pt x="193" y="66"/>
                </a:cubicBezTo>
                <a:cubicBezTo>
                  <a:pt x="193" y="67"/>
                  <a:pt x="193" y="67"/>
                  <a:pt x="193" y="67"/>
                </a:cubicBezTo>
                <a:cubicBezTo>
                  <a:pt x="193" y="68"/>
                  <a:pt x="193" y="68"/>
                  <a:pt x="194" y="68"/>
                </a:cubicBezTo>
                <a:cubicBezTo>
                  <a:pt x="194" y="68"/>
                  <a:pt x="194" y="67"/>
                  <a:pt x="194" y="67"/>
                </a:cubicBezTo>
                <a:cubicBezTo>
                  <a:pt x="195" y="67"/>
                  <a:pt x="196" y="67"/>
                  <a:pt x="196" y="68"/>
                </a:cubicBezTo>
                <a:cubicBezTo>
                  <a:pt x="197" y="66"/>
                  <a:pt x="198" y="69"/>
                  <a:pt x="200" y="68"/>
                </a:cubicBezTo>
                <a:cubicBezTo>
                  <a:pt x="199" y="68"/>
                  <a:pt x="199" y="67"/>
                  <a:pt x="200" y="67"/>
                </a:cubicBezTo>
                <a:cubicBezTo>
                  <a:pt x="200" y="67"/>
                  <a:pt x="201" y="67"/>
                  <a:pt x="201" y="68"/>
                </a:cubicBezTo>
                <a:cubicBezTo>
                  <a:pt x="202" y="67"/>
                  <a:pt x="205" y="67"/>
                  <a:pt x="204" y="65"/>
                </a:cubicBezTo>
                <a:cubicBezTo>
                  <a:pt x="204" y="65"/>
                  <a:pt x="205" y="66"/>
                  <a:pt x="205" y="66"/>
                </a:cubicBezTo>
                <a:cubicBezTo>
                  <a:pt x="205" y="65"/>
                  <a:pt x="205" y="66"/>
                  <a:pt x="204" y="65"/>
                </a:cubicBezTo>
                <a:close/>
                <a:moveTo>
                  <a:pt x="195" y="67"/>
                </a:moveTo>
                <a:cubicBezTo>
                  <a:pt x="195" y="67"/>
                  <a:pt x="194" y="67"/>
                  <a:pt x="194" y="67"/>
                </a:cubicBezTo>
                <a:cubicBezTo>
                  <a:pt x="194" y="67"/>
                  <a:pt x="194" y="67"/>
                  <a:pt x="194" y="66"/>
                </a:cubicBezTo>
                <a:cubicBezTo>
                  <a:pt x="194" y="66"/>
                  <a:pt x="195" y="66"/>
                  <a:pt x="195" y="67"/>
                </a:cubicBezTo>
                <a:close/>
                <a:moveTo>
                  <a:pt x="205" y="69"/>
                </a:moveTo>
                <a:cubicBezTo>
                  <a:pt x="205" y="69"/>
                  <a:pt x="206" y="69"/>
                  <a:pt x="206" y="68"/>
                </a:cubicBezTo>
                <a:cubicBezTo>
                  <a:pt x="206" y="68"/>
                  <a:pt x="205" y="69"/>
                  <a:pt x="205" y="69"/>
                </a:cubicBezTo>
                <a:close/>
                <a:moveTo>
                  <a:pt x="203" y="69"/>
                </a:moveTo>
                <a:cubicBezTo>
                  <a:pt x="203" y="69"/>
                  <a:pt x="204" y="69"/>
                  <a:pt x="204" y="69"/>
                </a:cubicBezTo>
                <a:cubicBezTo>
                  <a:pt x="204" y="69"/>
                  <a:pt x="203" y="68"/>
                  <a:pt x="203" y="69"/>
                </a:cubicBezTo>
                <a:close/>
                <a:moveTo>
                  <a:pt x="200" y="65"/>
                </a:moveTo>
                <a:cubicBezTo>
                  <a:pt x="200" y="65"/>
                  <a:pt x="200" y="65"/>
                  <a:pt x="200" y="65"/>
                </a:cubicBezTo>
                <a:close/>
                <a:moveTo>
                  <a:pt x="200" y="68"/>
                </a:moveTo>
                <a:cubicBezTo>
                  <a:pt x="200" y="68"/>
                  <a:pt x="200" y="68"/>
                  <a:pt x="200" y="68"/>
                </a:cubicBezTo>
                <a:close/>
                <a:moveTo>
                  <a:pt x="199" y="66"/>
                </a:moveTo>
                <a:cubicBezTo>
                  <a:pt x="199" y="66"/>
                  <a:pt x="199" y="66"/>
                  <a:pt x="199" y="66"/>
                </a:cubicBezTo>
                <a:close/>
                <a:moveTo>
                  <a:pt x="198" y="66"/>
                </a:moveTo>
                <a:cubicBezTo>
                  <a:pt x="198" y="66"/>
                  <a:pt x="198" y="65"/>
                  <a:pt x="197" y="65"/>
                </a:cubicBezTo>
                <a:cubicBezTo>
                  <a:pt x="197" y="65"/>
                  <a:pt x="197" y="66"/>
                  <a:pt x="198" y="66"/>
                </a:cubicBezTo>
                <a:close/>
                <a:moveTo>
                  <a:pt x="206" y="84"/>
                </a:moveTo>
                <a:cubicBezTo>
                  <a:pt x="207" y="84"/>
                  <a:pt x="205" y="84"/>
                  <a:pt x="206" y="84"/>
                </a:cubicBezTo>
                <a:close/>
                <a:moveTo>
                  <a:pt x="191" y="66"/>
                </a:moveTo>
                <a:cubicBezTo>
                  <a:pt x="190" y="66"/>
                  <a:pt x="189" y="67"/>
                  <a:pt x="188" y="66"/>
                </a:cubicBezTo>
                <a:cubicBezTo>
                  <a:pt x="188" y="66"/>
                  <a:pt x="188" y="66"/>
                  <a:pt x="187" y="66"/>
                </a:cubicBezTo>
                <a:cubicBezTo>
                  <a:pt x="188" y="67"/>
                  <a:pt x="189" y="66"/>
                  <a:pt x="189" y="67"/>
                </a:cubicBezTo>
                <a:cubicBezTo>
                  <a:pt x="190" y="67"/>
                  <a:pt x="189" y="67"/>
                  <a:pt x="190" y="68"/>
                </a:cubicBezTo>
                <a:cubicBezTo>
                  <a:pt x="191" y="68"/>
                  <a:pt x="191" y="68"/>
                  <a:pt x="192" y="68"/>
                </a:cubicBezTo>
                <a:cubicBezTo>
                  <a:pt x="192" y="67"/>
                  <a:pt x="192" y="67"/>
                  <a:pt x="191" y="66"/>
                </a:cubicBezTo>
                <a:close/>
                <a:moveTo>
                  <a:pt x="201" y="84"/>
                </a:moveTo>
                <a:cubicBezTo>
                  <a:pt x="201" y="85"/>
                  <a:pt x="201" y="84"/>
                  <a:pt x="201" y="84"/>
                </a:cubicBezTo>
                <a:close/>
                <a:moveTo>
                  <a:pt x="196" y="77"/>
                </a:moveTo>
                <a:cubicBezTo>
                  <a:pt x="197" y="76"/>
                  <a:pt x="196" y="76"/>
                  <a:pt x="196" y="76"/>
                </a:cubicBezTo>
                <a:cubicBezTo>
                  <a:pt x="195" y="76"/>
                  <a:pt x="196" y="77"/>
                  <a:pt x="196" y="77"/>
                </a:cubicBezTo>
                <a:cubicBezTo>
                  <a:pt x="196" y="77"/>
                  <a:pt x="196" y="77"/>
                  <a:pt x="196" y="77"/>
                </a:cubicBezTo>
                <a:close/>
                <a:moveTo>
                  <a:pt x="192" y="78"/>
                </a:moveTo>
                <a:cubicBezTo>
                  <a:pt x="193" y="78"/>
                  <a:pt x="195" y="77"/>
                  <a:pt x="196" y="78"/>
                </a:cubicBezTo>
                <a:cubicBezTo>
                  <a:pt x="196" y="78"/>
                  <a:pt x="197" y="78"/>
                  <a:pt x="197" y="77"/>
                </a:cubicBezTo>
                <a:cubicBezTo>
                  <a:pt x="197" y="78"/>
                  <a:pt x="196" y="77"/>
                  <a:pt x="196" y="77"/>
                </a:cubicBezTo>
                <a:cubicBezTo>
                  <a:pt x="195" y="78"/>
                  <a:pt x="193" y="77"/>
                  <a:pt x="192" y="78"/>
                </a:cubicBezTo>
                <a:close/>
                <a:moveTo>
                  <a:pt x="194" y="76"/>
                </a:moveTo>
                <a:cubicBezTo>
                  <a:pt x="194" y="77"/>
                  <a:pt x="195" y="77"/>
                  <a:pt x="195" y="77"/>
                </a:cubicBezTo>
                <a:cubicBezTo>
                  <a:pt x="195" y="76"/>
                  <a:pt x="195" y="76"/>
                  <a:pt x="194" y="76"/>
                </a:cubicBezTo>
                <a:close/>
                <a:moveTo>
                  <a:pt x="186" y="67"/>
                </a:moveTo>
                <a:cubicBezTo>
                  <a:pt x="186" y="69"/>
                  <a:pt x="188" y="67"/>
                  <a:pt x="188" y="68"/>
                </a:cubicBezTo>
                <a:cubicBezTo>
                  <a:pt x="188" y="68"/>
                  <a:pt x="189" y="68"/>
                  <a:pt x="189" y="68"/>
                </a:cubicBezTo>
                <a:cubicBezTo>
                  <a:pt x="188" y="67"/>
                  <a:pt x="187" y="67"/>
                  <a:pt x="186" y="67"/>
                </a:cubicBezTo>
                <a:close/>
                <a:moveTo>
                  <a:pt x="192" y="76"/>
                </a:moveTo>
                <a:cubicBezTo>
                  <a:pt x="191" y="77"/>
                  <a:pt x="190" y="76"/>
                  <a:pt x="189" y="77"/>
                </a:cubicBezTo>
                <a:cubicBezTo>
                  <a:pt x="188" y="76"/>
                  <a:pt x="187" y="76"/>
                  <a:pt x="186" y="76"/>
                </a:cubicBezTo>
                <a:cubicBezTo>
                  <a:pt x="185" y="76"/>
                  <a:pt x="184" y="76"/>
                  <a:pt x="183" y="76"/>
                </a:cubicBezTo>
                <a:cubicBezTo>
                  <a:pt x="184" y="78"/>
                  <a:pt x="188" y="77"/>
                  <a:pt x="191" y="77"/>
                </a:cubicBezTo>
                <a:cubicBezTo>
                  <a:pt x="191" y="77"/>
                  <a:pt x="192" y="77"/>
                  <a:pt x="192" y="77"/>
                </a:cubicBezTo>
                <a:cubicBezTo>
                  <a:pt x="193" y="77"/>
                  <a:pt x="192" y="76"/>
                  <a:pt x="192" y="76"/>
                </a:cubicBezTo>
                <a:close/>
                <a:moveTo>
                  <a:pt x="209" y="108"/>
                </a:moveTo>
                <a:cubicBezTo>
                  <a:pt x="208" y="108"/>
                  <a:pt x="209" y="108"/>
                  <a:pt x="209" y="108"/>
                </a:cubicBezTo>
                <a:close/>
                <a:moveTo>
                  <a:pt x="186" y="66"/>
                </a:moveTo>
                <a:cubicBezTo>
                  <a:pt x="186" y="67"/>
                  <a:pt x="187" y="66"/>
                  <a:pt x="186" y="66"/>
                </a:cubicBezTo>
                <a:cubicBezTo>
                  <a:pt x="186" y="66"/>
                  <a:pt x="186" y="66"/>
                  <a:pt x="186" y="66"/>
                </a:cubicBezTo>
                <a:close/>
                <a:moveTo>
                  <a:pt x="187" y="69"/>
                </a:moveTo>
                <a:cubicBezTo>
                  <a:pt x="187" y="68"/>
                  <a:pt x="187" y="68"/>
                  <a:pt x="187" y="68"/>
                </a:cubicBezTo>
                <a:cubicBezTo>
                  <a:pt x="187" y="68"/>
                  <a:pt x="187" y="69"/>
                  <a:pt x="187" y="69"/>
                </a:cubicBezTo>
                <a:close/>
                <a:moveTo>
                  <a:pt x="186" y="78"/>
                </a:moveTo>
                <a:cubicBezTo>
                  <a:pt x="185" y="79"/>
                  <a:pt x="182" y="77"/>
                  <a:pt x="180" y="79"/>
                </a:cubicBezTo>
                <a:cubicBezTo>
                  <a:pt x="181" y="79"/>
                  <a:pt x="182" y="79"/>
                  <a:pt x="183" y="79"/>
                </a:cubicBezTo>
                <a:cubicBezTo>
                  <a:pt x="186" y="79"/>
                  <a:pt x="189" y="79"/>
                  <a:pt x="192" y="79"/>
                </a:cubicBezTo>
                <a:cubicBezTo>
                  <a:pt x="192" y="79"/>
                  <a:pt x="192" y="79"/>
                  <a:pt x="192" y="78"/>
                </a:cubicBezTo>
                <a:cubicBezTo>
                  <a:pt x="190" y="78"/>
                  <a:pt x="188" y="79"/>
                  <a:pt x="186" y="78"/>
                </a:cubicBezTo>
                <a:close/>
                <a:moveTo>
                  <a:pt x="184" y="67"/>
                </a:moveTo>
                <a:cubicBezTo>
                  <a:pt x="183" y="67"/>
                  <a:pt x="184" y="68"/>
                  <a:pt x="184" y="68"/>
                </a:cubicBezTo>
                <a:cubicBezTo>
                  <a:pt x="183" y="66"/>
                  <a:pt x="182" y="67"/>
                  <a:pt x="181" y="67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83" y="68"/>
                  <a:pt x="184" y="69"/>
                  <a:pt x="186" y="68"/>
                </a:cubicBezTo>
                <a:cubicBezTo>
                  <a:pt x="185" y="67"/>
                  <a:pt x="185" y="67"/>
                  <a:pt x="184" y="67"/>
                </a:cubicBezTo>
                <a:close/>
                <a:moveTo>
                  <a:pt x="195" y="85"/>
                </a:moveTo>
                <a:cubicBezTo>
                  <a:pt x="194" y="85"/>
                  <a:pt x="195" y="85"/>
                  <a:pt x="195" y="85"/>
                </a:cubicBezTo>
                <a:close/>
                <a:moveTo>
                  <a:pt x="194" y="85"/>
                </a:moveTo>
                <a:cubicBezTo>
                  <a:pt x="193" y="85"/>
                  <a:pt x="193" y="85"/>
                  <a:pt x="193" y="85"/>
                </a:cubicBezTo>
                <a:cubicBezTo>
                  <a:pt x="193" y="85"/>
                  <a:pt x="193" y="85"/>
                  <a:pt x="194" y="85"/>
                </a:cubicBezTo>
                <a:close/>
                <a:moveTo>
                  <a:pt x="203" y="110"/>
                </a:moveTo>
                <a:cubicBezTo>
                  <a:pt x="203" y="111"/>
                  <a:pt x="205" y="110"/>
                  <a:pt x="204" y="110"/>
                </a:cubicBezTo>
                <a:cubicBezTo>
                  <a:pt x="204" y="110"/>
                  <a:pt x="203" y="110"/>
                  <a:pt x="203" y="110"/>
                </a:cubicBezTo>
                <a:close/>
                <a:moveTo>
                  <a:pt x="170" y="68"/>
                </a:moveTo>
                <a:cubicBezTo>
                  <a:pt x="170" y="69"/>
                  <a:pt x="171" y="68"/>
                  <a:pt x="172" y="68"/>
                </a:cubicBezTo>
                <a:cubicBezTo>
                  <a:pt x="175" y="69"/>
                  <a:pt x="178" y="69"/>
                  <a:pt x="181" y="68"/>
                </a:cubicBezTo>
                <a:cubicBezTo>
                  <a:pt x="180" y="68"/>
                  <a:pt x="181" y="68"/>
                  <a:pt x="181" y="67"/>
                </a:cubicBezTo>
                <a:cubicBezTo>
                  <a:pt x="177" y="68"/>
                  <a:pt x="174" y="67"/>
                  <a:pt x="170" y="68"/>
                </a:cubicBezTo>
                <a:close/>
                <a:moveTo>
                  <a:pt x="199" y="110"/>
                </a:moveTo>
                <a:cubicBezTo>
                  <a:pt x="200" y="110"/>
                  <a:pt x="200" y="111"/>
                  <a:pt x="201" y="110"/>
                </a:cubicBezTo>
                <a:cubicBezTo>
                  <a:pt x="201" y="110"/>
                  <a:pt x="201" y="110"/>
                  <a:pt x="201" y="109"/>
                </a:cubicBezTo>
                <a:cubicBezTo>
                  <a:pt x="200" y="110"/>
                  <a:pt x="199" y="110"/>
                  <a:pt x="199" y="110"/>
                </a:cubicBezTo>
                <a:close/>
                <a:moveTo>
                  <a:pt x="179" y="76"/>
                </a:moveTo>
                <a:cubicBezTo>
                  <a:pt x="179" y="77"/>
                  <a:pt x="179" y="77"/>
                  <a:pt x="180" y="77"/>
                </a:cubicBezTo>
                <a:cubicBezTo>
                  <a:pt x="180" y="77"/>
                  <a:pt x="182" y="77"/>
                  <a:pt x="183" y="77"/>
                </a:cubicBezTo>
                <a:cubicBezTo>
                  <a:pt x="181" y="77"/>
                  <a:pt x="180" y="77"/>
                  <a:pt x="179" y="76"/>
                </a:cubicBezTo>
                <a:close/>
                <a:moveTo>
                  <a:pt x="197" y="110"/>
                </a:moveTo>
                <a:cubicBezTo>
                  <a:pt x="197" y="111"/>
                  <a:pt x="199" y="111"/>
                  <a:pt x="198" y="110"/>
                </a:cubicBezTo>
                <a:cubicBezTo>
                  <a:pt x="198" y="110"/>
                  <a:pt x="198" y="110"/>
                  <a:pt x="197" y="110"/>
                </a:cubicBezTo>
                <a:close/>
                <a:moveTo>
                  <a:pt x="198" y="111"/>
                </a:moveTo>
                <a:cubicBezTo>
                  <a:pt x="198" y="112"/>
                  <a:pt x="199" y="111"/>
                  <a:pt x="198" y="111"/>
                </a:cubicBezTo>
                <a:close/>
                <a:moveTo>
                  <a:pt x="185" y="87"/>
                </a:moveTo>
                <a:cubicBezTo>
                  <a:pt x="185" y="88"/>
                  <a:pt x="185" y="88"/>
                  <a:pt x="185" y="88"/>
                </a:cubicBezTo>
                <a:cubicBezTo>
                  <a:pt x="185" y="87"/>
                  <a:pt x="185" y="87"/>
                  <a:pt x="185" y="87"/>
                </a:cubicBezTo>
                <a:close/>
                <a:moveTo>
                  <a:pt x="197" y="110"/>
                </a:moveTo>
                <a:cubicBezTo>
                  <a:pt x="197" y="109"/>
                  <a:pt x="195" y="110"/>
                  <a:pt x="197" y="110"/>
                </a:cubicBezTo>
                <a:close/>
                <a:moveTo>
                  <a:pt x="176" y="78"/>
                </a:moveTo>
                <a:cubicBezTo>
                  <a:pt x="176" y="78"/>
                  <a:pt x="175" y="78"/>
                  <a:pt x="175" y="78"/>
                </a:cubicBezTo>
                <a:cubicBezTo>
                  <a:pt x="175" y="78"/>
                  <a:pt x="175" y="78"/>
                  <a:pt x="175" y="78"/>
                </a:cubicBezTo>
                <a:cubicBezTo>
                  <a:pt x="174" y="79"/>
                  <a:pt x="172" y="77"/>
                  <a:pt x="171" y="78"/>
                </a:cubicBezTo>
                <a:cubicBezTo>
                  <a:pt x="172" y="78"/>
                  <a:pt x="172" y="78"/>
                  <a:pt x="172" y="78"/>
                </a:cubicBezTo>
                <a:cubicBezTo>
                  <a:pt x="171" y="78"/>
                  <a:pt x="171" y="78"/>
                  <a:pt x="170" y="78"/>
                </a:cubicBezTo>
                <a:cubicBezTo>
                  <a:pt x="169" y="76"/>
                  <a:pt x="166" y="78"/>
                  <a:pt x="165" y="77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8"/>
                  <a:pt x="163" y="78"/>
                  <a:pt x="163" y="78"/>
                </a:cubicBezTo>
                <a:cubicBezTo>
                  <a:pt x="162" y="78"/>
                  <a:pt x="162" y="78"/>
                  <a:pt x="162" y="78"/>
                </a:cubicBezTo>
                <a:cubicBezTo>
                  <a:pt x="161" y="78"/>
                  <a:pt x="160" y="79"/>
                  <a:pt x="160" y="79"/>
                </a:cubicBezTo>
                <a:cubicBezTo>
                  <a:pt x="159" y="79"/>
                  <a:pt x="159" y="79"/>
                  <a:pt x="158" y="78"/>
                </a:cubicBezTo>
                <a:cubicBezTo>
                  <a:pt x="158" y="79"/>
                  <a:pt x="157" y="78"/>
                  <a:pt x="157" y="79"/>
                </a:cubicBezTo>
                <a:cubicBezTo>
                  <a:pt x="157" y="79"/>
                  <a:pt x="158" y="80"/>
                  <a:pt x="157" y="80"/>
                </a:cubicBezTo>
                <a:cubicBezTo>
                  <a:pt x="156" y="80"/>
                  <a:pt x="156" y="79"/>
                  <a:pt x="155" y="79"/>
                </a:cubicBezTo>
                <a:cubicBezTo>
                  <a:pt x="153" y="79"/>
                  <a:pt x="153" y="80"/>
                  <a:pt x="154" y="81"/>
                </a:cubicBezTo>
                <a:cubicBezTo>
                  <a:pt x="155" y="81"/>
                  <a:pt x="156" y="81"/>
                  <a:pt x="158" y="81"/>
                </a:cubicBezTo>
                <a:cubicBezTo>
                  <a:pt x="158" y="81"/>
                  <a:pt x="158" y="80"/>
                  <a:pt x="158" y="80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59" y="80"/>
                  <a:pt x="159" y="81"/>
                  <a:pt x="159" y="81"/>
                </a:cubicBezTo>
                <a:cubicBezTo>
                  <a:pt x="160" y="81"/>
                  <a:pt x="160" y="81"/>
                  <a:pt x="161" y="81"/>
                </a:cubicBezTo>
                <a:cubicBezTo>
                  <a:pt x="163" y="80"/>
                  <a:pt x="165" y="81"/>
                  <a:pt x="167" y="80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9" y="80"/>
                  <a:pt x="169" y="80"/>
                  <a:pt x="170" y="79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71" y="80"/>
                  <a:pt x="173" y="80"/>
                  <a:pt x="174" y="80"/>
                </a:cubicBezTo>
                <a:cubicBezTo>
                  <a:pt x="174" y="80"/>
                  <a:pt x="174" y="80"/>
                  <a:pt x="175" y="79"/>
                </a:cubicBezTo>
                <a:cubicBezTo>
                  <a:pt x="176" y="81"/>
                  <a:pt x="179" y="80"/>
                  <a:pt x="180" y="79"/>
                </a:cubicBezTo>
                <a:cubicBezTo>
                  <a:pt x="180" y="77"/>
                  <a:pt x="178" y="79"/>
                  <a:pt x="178" y="78"/>
                </a:cubicBezTo>
                <a:cubicBezTo>
                  <a:pt x="178" y="78"/>
                  <a:pt x="178" y="78"/>
                  <a:pt x="179" y="78"/>
                </a:cubicBezTo>
                <a:cubicBezTo>
                  <a:pt x="178" y="76"/>
                  <a:pt x="177" y="76"/>
                  <a:pt x="176" y="77"/>
                </a:cubicBezTo>
                <a:cubicBezTo>
                  <a:pt x="176" y="77"/>
                  <a:pt x="176" y="78"/>
                  <a:pt x="176" y="78"/>
                </a:cubicBezTo>
                <a:close/>
                <a:moveTo>
                  <a:pt x="165" y="78"/>
                </a:moveTo>
                <a:cubicBezTo>
                  <a:pt x="166" y="78"/>
                  <a:pt x="164" y="79"/>
                  <a:pt x="165" y="78"/>
                </a:cubicBezTo>
                <a:close/>
                <a:moveTo>
                  <a:pt x="163" y="79"/>
                </a:move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lose/>
                <a:moveTo>
                  <a:pt x="161" y="79"/>
                </a:moveTo>
                <a:cubicBezTo>
                  <a:pt x="162" y="79"/>
                  <a:pt x="161" y="79"/>
                  <a:pt x="161" y="79"/>
                </a:cubicBezTo>
                <a:close/>
                <a:moveTo>
                  <a:pt x="196" y="112"/>
                </a:moveTo>
                <a:cubicBezTo>
                  <a:pt x="196" y="112"/>
                  <a:pt x="197" y="112"/>
                  <a:pt x="197" y="112"/>
                </a:cubicBezTo>
                <a:cubicBezTo>
                  <a:pt x="197" y="112"/>
                  <a:pt x="197" y="112"/>
                  <a:pt x="197" y="111"/>
                </a:cubicBezTo>
                <a:cubicBezTo>
                  <a:pt x="197" y="112"/>
                  <a:pt x="197" y="112"/>
                  <a:pt x="196" y="112"/>
                </a:cubicBezTo>
                <a:close/>
                <a:moveTo>
                  <a:pt x="195" y="111"/>
                </a:moveTo>
                <a:cubicBezTo>
                  <a:pt x="195" y="110"/>
                  <a:pt x="195" y="110"/>
                  <a:pt x="195" y="110"/>
                </a:cubicBezTo>
                <a:cubicBezTo>
                  <a:pt x="195" y="110"/>
                  <a:pt x="195" y="110"/>
                  <a:pt x="195" y="111"/>
                </a:cubicBezTo>
                <a:close/>
                <a:moveTo>
                  <a:pt x="196" y="116"/>
                </a:moveTo>
                <a:cubicBezTo>
                  <a:pt x="196" y="116"/>
                  <a:pt x="196" y="116"/>
                  <a:pt x="197" y="116"/>
                </a:cubicBezTo>
                <a:cubicBezTo>
                  <a:pt x="197" y="116"/>
                  <a:pt x="196" y="115"/>
                  <a:pt x="196" y="116"/>
                </a:cubicBezTo>
                <a:close/>
                <a:moveTo>
                  <a:pt x="175" y="77"/>
                </a:moveTo>
                <a:cubicBezTo>
                  <a:pt x="175" y="77"/>
                  <a:pt x="175" y="77"/>
                  <a:pt x="176" y="77"/>
                </a:cubicBezTo>
                <a:cubicBezTo>
                  <a:pt x="175" y="77"/>
                  <a:pt x="175" y="77"/>
                  <a:pt x="175" y="77"/>
                </a:cubicBezTo>
                <a:close/>
                <a:moveTo>
                  <a:pt x="191" y="108"/>
                </a:moveTo>
                <a:cubicBezTo>
                  <a:pt x="191" y="108"/>
                  <a:pt x="191" y="108"/>
                  <a:pt x="191" y="108"/>
                </a:cubicBezTo>
                <a:cubicBezTo>
                  <a:pt x="191" y="108"/>
                  <a:pt x="192" y="109"/>
                  <a:pt x="192" y="108"/>
                </a:cubicBezTo>
                <a:cubicBezTo>
                  <a:pt x="192" y="108"/>
                  <a:pt x="192" y="108"/>
                  <a:pt x="191" y="107"/>
                </a:cubicBezTo>
                <a:cubicBezTo>
                  <a:pt x="191" y="107"/>
                  <a:pt x="191" y="108"/>
                  <a:pt x="191" y="108"/>
                </a:cubicBezTo>
                <a:close/>
                <a:moveTo>
                  <a:pt x="192" y="110"/>
                </a:moveTo>
                <a:cubicBezTo>
                  <a:pt x="193" y="111"/>
                  <a:pt x="193" y="111"/>
                  <a:pt x="193" y="111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3" y="110"/>
                  <a:pt x="193" y="110"/>
                  <a:pt x="192" y="110"/>
                </a:cubicBezTo>
                <a:close/>
                <a:moveTo>
                  <a:pt x="196" y="117"/>
                </a:moveTo>
                <a:cubicBezTo>
                  <a:pt x="196" y="117"/>
                  <a:pt x="197" y="117"/>
                  <a:pt x="197" y="117"/>
                </a:cubicBezTo>
                <a:cubicBezTo>
                  <a:pt x="196" y="117"/>
                  <a:pt x="196" y="117"/>
                  <a:pt x="196" y="117"/>
                </a:cubicBezTo>
                <a:close/>
                <a:moveTo>
                  <a:pt x="175" y="77"/>
                </a:moveTo>
                <a:cubicBezTo>
                  <a:pt x="175" y="76"/>
                  <a:pt x="175" y="77"/>
                  <a:pt x="175" y="77"/>
                </a:cubicBezTo>
                <a:close/>
                <a:moveTo>
                  <a:pt x="193" y="112"/>
                </a:moveTo>
                <a:cubicBezTo>
                  <a:pt x="193" y="112"/>
                  <a:pt x="193" y="112"/>
                  <a:pt x="194" y="112"/>
                </a:cubicBezTo>
                <a:cubicBezTo>
                  <a:pt x="194" y="112"/>
                  <a:pt x="193" y="112"/>
                  <a:pt x="193" y="112"/>
                </a:cubicBezTo>
                <a:close/>
                <a:moveTo>
                  <a:pt x="168" y="69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8" y="68"/>
                  <a:pt x="168" y="69"/>
                </a:cubicBezTo>
                <a:close/>
                <a:moveTo>
                  <a:pt x="191" y="110"/>
                </a:moveTo>
                <a:cubicBezTo>
                  <a:pt x="191" y="111"/>
                  <a:pt x="191" y="111"/>
                  <a:pt x="192" y="111"/>
                </a:cubicBezTo>
                <a:cubicBezTo>
                  <a:pt x="192" y="110"/>
                  <a:pt x="192" y="110"/>
                  <a:pt x="192" y="110"/>
                </a:cubicBezTo>
                <a:cubicBezTo>
                  <a:pt x="191" y="110"/>
                  <a:pt x="191" y="110"/>
                  <a:pt x="191" y="110"/>
                </a:cubicBezTo>
                <a:close/>
                <a:moveTo>
                  <a:pt x="192" y="116"/>
                </a:moveTo>
                <a:cubicBezTo>
                  <a:pt x="192" y="116"/>
                  <a:pt x="194" y="117"/>
                  <a:pt x="194" y="116"/>
                </a:cubicBezTo>
                <a:cubicBezTo>
                  <a:pt x="193" y="116"/>
                  <a:pt x="192" y="115"/>
                  <a:pt x="192" y="116"/>
                </a:cubicBezTo>
                <a:close/>
                <a:moveTo>
                  <a:pt x="190" y="112"/>
                </a:moveTo>
                <a:cubicBezTo>
                  <a:pt x="190" y="112"/>
                  <a:pt x="191" y="112"/>
                  <a:pt x="191" y="111"/>
                </a:cubicBezTo>
                <a:cubicBezTo>
                  <a:pt x="190" y="111"/>
                  <a:pt x="190" y="111"/>
                  <a:pt x="190" y="112"/>
                </a:cubicBezTo>
                <a:close/>
                <a:moveTo>
                  <a:pt x="192" y="117"/>
                </a:moveTo>
                <a:cubicBezTo>
                  <a:pt x="192" y="117"/>
                  <a:pt x="193" y="118"/>
                  <a:pt x="194" y="117"/>
                </a:cubicBezTo>
                <a:cubicBezTo>
                  <a:pt x="193" y="117"/>
                  <a:pt x="192" y="116"/>
                  <a:pt x="192" y="117"/>
                </a:cubicBezTo>
                <a:close/>
                <a:moveTo>
                  <a:pt x="189" y="110"/>
                </a:moveTo>
                <a:cubicBezTo>
                  <a:pt x="189" y="110"/>
                  <a:pt x="189" y="110"/>
                  <a:pt x="189" y="110"/>
                </a:cubicBezTo>
                <a:cubicBezTo>
                  <a:pt x="189" y="110"/>
                  <a:pt x="189" y="111"/>
                  <a:pt x="190" y="111"/>
                </a:cubicBezTo>
                <a:cubicBezTo>
                  <a:pt x="190" y="110"/>
                  <a:pt x="189" y="110"/>
                  <a:pt x="189" y="110"/>
                </a:cubicBezTo>
                <a:close/>
                <a:moveTo>
                  <a:pt x="189" y="116"/>
                </a:moveTo>
                <a:cubicBezTo>
                  <a:pt x="190" y="116"/>
                  <a:pt x="191" y="117"/>
                  <a:pt x="192" y="116"/>
                </a:cubicBezTo>
                <a:cubicBezTo>
                  <a:pt x="191" y="116"/>
                  <a:pt x="190" y="116"/>
                  <a:pt x="189" y="116"/>
                </a:cubicBezTo>
                <a:close/>
                <a:moveTo>
                  <a:pt x="175" y="85"/>
                </a:moveTo>
                <a:cubicBezTo>
                  <a:pt x="174" y="85"/>
                  <a:pt x="176" y="86"/>
                  <a:pt x="175" y="85"/>
                </a:cubicBezTo>
                <a:close/>
                <a:moveTo>
                  <a:pt x="188" y="110"/>
                </a:moveTo>
                <a:cubicBezTo>
                  <a:pt x="188" y="110"/>
                  <a:pt x="187" y="110"/>
                  <a:pt x="186" y="110"/>
                </a:cubicBezTo>
                <a:cubicBezTo>
                  <a:pt x="184" y="110"/>
                  <a:pt x="182" y="110"/>
                  <a:pt x="180" y="111"/>
                </a:cubicBezTo>
                <a:cubicBezTo>
                  <a:pt x="179" y="110"/>
                  <a:pt x="177" y="110"/>
                  <a:pt x="175" y="111"/>
                </a:cubicBezTo>
                <a:cubicBezTo>
                  <a:pt x="175" y="110"/>
                  <a:pt x="175" y="111"/>
                  <a:pt x="175" y="110"/>
                </a:cubicBezTo>
                <a:cubicBezTo>
                  <a:pt x="172" y="111"/>
                  <a:pt x="169" y="110"/>
                  <a:pt x="166" y="111"/>
                </a:cubicBezTo>
                <a:cubicBezTo>
                  <a:pt x="169" y="112"/>
                  <a:pt x="173" y="111"/>
                  <a:pt x="175" y="112"/>
                </a:cubicBezTo>
                <a:cubicBezTo>
                  <a:pt x="172" y="112"/>
                  <a:pt x="168" y="111"/>
                  <a:pt x="164" y="113"/>
                </a:cubicBezTo>
                <a:cubicBezTo>
                  <a:pt x="167" y="113"/>
                  <a:pt x="169" y="113"/>
                  <a:pt x="172" y="112"/>
                </a:cubicBezTo>
                <a:cubicBezTo>
                  <a:pt x="177" y="113"/>
                  <a:pt x="183" y="112"/>
                  <a:pt x="189" y="112"/>
                </a:cubicBezTo>
                <a:cubicBezTo>
                  <a:pt x="187" y="111"/>
                  <a:pt x="186" y="111"/>
                  <a:pt x="184" y="112"/>
                </a:cubicBezTo>
                <a:cubicBezTo>
                  <a:pt x="181" y="111"/>
                  <a:pt x="179" y="112"/>
                  <a:pt x="176" y="111"/>
                </a:cubicBezTo>
                <a:cubicBezTo>
                  <a:pt x="180" y="111"/>
                  <a:pt x="184" y="111"/>
                  <a:pt x="188" y="111"/>
                </a:cubicBezTo>
                <a:cubicBezTo>
                  <a:pt x="188" y="111"/>
                  <a:pt x="188" y="110"/>
                  <a:pt x="188" y="110"/>
                </a:cubicBezTo>
                <a:close/>
                <a:moveTo>
                  <a:pt x="176" y="112"/>
                </a:moveTo>
                <a:cubicBezTo>
                  <a:pt x="176" y="111"/>
                  <a:pt x="175" y="112"/>
                  <a:pt x="176" y="112"/>
                </a:cubicBezTo>
                <a:close/>
                <a:moveTo>
                  <a:pt x="191" y="117"/>
                </a:moveTo>
                <a:cubicBezTo>
                  <a:pt x="191" y="117"/>
                  <a:pt x="191" y="118"/>
                  <a:pt x="191" y="117"/>
                </a:cubicBezTo>
                <a:cubicBezTo>
                  <a:pt x="191" y="117"/>
                  <a:pt x="191" y="117"/>
                  <a:pt x="191" y="117"/>
                </a:cubicBezTo>
                <a:close/>
                <a:moveTo>
                  <a:pt x="172" y="86"/>
                </a:moveTo>
                <a:cubicBezTo>
                  <a:pt x="172" y="87"/>
                  <a:pt x="172" y="87"/>
                  <a:pt x="172" y="87"/>
                </a:cubicBezTo>
                <a:cubicBezTo>
                  <a:pt x="173" y="87"/>
                  <a:pt x="173" y="87"/>
                  <a:pt x="174" y="87"/>
                </a:cubicBezTo>
                <a:cubicBezTo>
                  <a:pt x="173" y="86"/>
                  <a:pt x="173" y="86"/>
                  <a:pt x="172" y="86"/>
                </a:cubicBezTo>
                <a:close/>
                <a:moveTo>
                  <a:pt x="189" y="117"/>
                </a:moveTo>
                <a:cubicBezTo>
                  <a:pt x="189" y="118"/>
                  <a:pt x="190" y="117"/>
                  <a:pt x="189" y="117"/>
                </a:cubicBezTo>
                <a:close/>
                <a:moveTo>
                  <a:pt x="188" y="116"/>
                </a:moveTo>
                <a:cubicBezTo>
                  <a:pt x="188" y="116"/>
                  <a:pt x="188" y="116"/>
                  <a:pt x="188" y="116"/>
                </a:cubicBezTo>
                <a:cubicBezTo>
                  <a:pt x="188" y="116"/>
                  <a:pt x="188" y="117"/>
                  <a:pt x="189" y="116"/>
                </a:cubicBezTo>
                <a:cubicBezTo>
                  <a:pt x="189" y="116"/>
                  <a:pt x="188" y="116"/>
                  <a:pt x="188" y="116"/>
                </a:cubicBezTo>
                <a:close/>
                <a:moveTo>
                  <a:pt x="169" y="85"/>
                </a:moveTo>
                <a:cubicBezTo>
                  <a:pt x="169" y="85"/>
                  <a:pt x="170" y="85"/>
                  <a:pt x="171" y="85"/>
                </a:cubicBezTo>
                <a:cubicBezTo>
                  <a:pt x="171" y="85"/>
                  <a:pt x="171" y="85"/>
                  <a:pt x="171" y="85"/>
                </a:cubicBezTo>
                <a:cubicBezTo>
                  <a:pt x="170" y="85"/>
                  <a:pt x="169" y="84"/>
                  <a:pt x="169" y="85"/>
                </a:cubicBezTo>
                <a:close/>
                <a:moveTo>
                  <a:pt x="186" y="116"/>
                </a:moveTo>
                <a:cubicBezTo>
                  <a:pt x="186" y="117"/>
                  <a:pt x="187" y="116"/>
                  <a:pt x="187" y="116"/>
                </a:cubicBezTo>
                <a:cubicBezTo>
                  <a:pt x="187" y="116"/>
                  <a:pt x="187" y="116"/>
                  <a:pt x="186" y="116"/>
                </a:cubicBezTo>
                <a:close/>
                <a:moveTo>
                  <a:pt x="168" y="81"/>
                </a:moveTo>
                <a:cubicBezTo>
                  <a:pt x="167" y="82"/>
                  <a:pt x="167" y="82"/>
                  <a:pt x="168" y="82"/>
                </a:cubicBezTo>
                <a:cubicBezTo>
                  <a:pt x="168" y="82"/>
                  <a:pt x="168" y="82"/>
                  <a:pt x="168" y="81"/>
                </a:cubicBezTo>
                <a:close/>
                <a:moveTo>
                  <a:pt x="184" y="116"/>
                </a:moveTo>
                <a:cubicBezTo>
                  <a:pt x="184" y="117"/>
                  <a:pt x="185" y="116"/>
                  <a:pt x="185" y="116"/>
                </a:cubicBezTo>
                <a:cubicBezTo>
                  <a:pt x="184" y="116"/>
                  <a:pt x="184" y="116"/>
                  <a:pt x="184" y="116"/>
                </a:cubicBezTo>
                <a:close/>
                <a:moveTo>
                  <a:pt x="182" y="116"/>
                </a:moveTo>
                <a:cubicBezTo>
                  <a:pt x="180" y="116"/>
                  <a:pt x="178" y="116"/>
                  <a:pt x="175" y="116"/>
                </a:cubicBezTo>
                <a:cubicBezTo>
                  <a:pt x="176" y="117"/>
                  <a:pt x="177" y="116"/>
                  <a:pt x="177" y="117"/>
                </a:cubicBezTo>
                <a:cubicBezTo>
                  <a:pt x="179" y="116"/>
                  <a:pt x="181" y="117"/>
                  <a:pt x="183" y="117"/>
                </a:cubicBezTo>
                <a:cubicBezTo>
                  <a:pt x="183" y="116"/>
                  <a:pt x="183" y="116"/>
                  <a:pt x="182" y="116"/>
                </a:cubicBezTo>
                <a:close/>
                <a:moveTo>
                  <a:pt x="166" y="86"/>
                </a:moveTo>
                <a:cubicBezTo>
                  <a:pt x="166" y="86"/>
                  <a:pt x="166" y="86"/>
                  <a:pt x="165" y="86"/>
                </a:cubicBezTo>
                <a:cubicBezTo>
                  <a:pt x="166" y="86"/>
                  <a:pt x="166" y="86"/>
                  <a:pt x="166" y="86"/>
                </a:cubicBezTo>
                <a:close/>
                <a:moveTo>
                  <a:pt x="160" y="78"/>
                </a:moveTo>
                <a:cubicBezTo>
                  <a:pt x="160" y="78"/>
                  <a:pt x="160" y="78"/>
                  <a:pt x="160" y="78"/>
                </a:cubicBezTo>
                <a:cubicBezTo>
                  <a:pt x="159" y="78"/>
                  <a:pt x="160" y="79"/>
                  <a:pt x="160" y="78"/>
                </a:cubicBezTo>
                <a:close/>
                <a:moveTo>
                  <a:pt x="163" y="85"/>
                </a:moveTo>
                <a:cubicBezTo>
                  <a:pt x="163" y="85"/>
                  <a:pt x="163" y="86"/>
                  <a:pt x="163" y="86"/>
                </a:cubicBezTo>
                <a:cubicBezTo>
                  <a:pt x="163" y="85"/>
                  <a:pt x="164" y="85"/>
                  <a:pt x="163" y="85"/>
                </a:cubicBezTo>
                <a:cubicBezTo>
                  <a:pt x="163" y="85"/>
                  <a:pt x="163" y="85"/>
                  <a:pt x="163" y="85"/>
                </a:cubicBezTo>
                <a:close/>
                <a:moveTo>
                  <a:pt x="160" y="82"/>
                </a:moveTo>
                <a:cubicBezTo>
                  <a:pt x="160" y="82"/>
                  <a:pt x="161" y="83"/>
                  <a:pt x="162" y="82"/>
                </a:cubicBezTo>
                <a:cubicBezTo>
                  <a:pt x="161" y="82"/>
                  <a:pt x="161" y="82"/>
                  <a:pt x="160" y="82"/>
                </a:cubicBezTo>
                <a:close/>
                <a:moveTo>
                  <a:pt x="158" y="82"/>
                </a:moveTo>
                <a:cubicBezTo>
                  <a:pt x="158" y="83"/>
                  <a:pt x="157" y="82"/>
                  <a:pt x="157" y="83"/>
                </a:cubicBezTo>
                <a:cubicBezTo>
                  <a:pt x="157" y="83"/>
                  <a:pt x="158" y="83"/>
                  <a:pt x="158" y="84"/>
                </a:cubicBezTo>
                <a:cubicBezTo>
                  <a:pt x="159" y="83"/>
                  <a:pt x="158" y="82"/>
                  <a:pt x="158" y="82"/>
                </a:cubicBezTo>
                <a:close/>
                <a:moveTo>
                  <a:pt x="169" y="105"/>
                </a:moveTo>
                <a:cubicBezTo>
                  <a:pt x="170" y="106"/>
                  <a:pt x="170" y="105"/>
                  <a:pt x="170" y="105"/>
                </a:cubicBezTo>
                <a:cubicBezTo>
                  <a:pt x="170" y="105"/>
                  <a:pt x="170" y="105"/>
                  <a:pt x="169" y="105"/>
                </a:cubicBezTo>
                <a:close/>
                <a:moveTo>
                  <a:pt x="159" y="85"/>
                </a:moveTo>
                <a:cubicBezTo>
                  <a:pt x="159" y="85"/>
                  <a:pt x="159" y="86"/>
                  <a:pt x="159" y="86"/>
                </a:cubicBezTo>
                <a:cubicBezTo>
                  <a:pt x="159" y="86"/>
                  <a:pt x="159" y="86"/>
                  <a:pt x="160" y="86"/>
                </a:cubicBezTo>
                <a:cubicBezTo>
                  <a:pt x="159" y="85"/>
                  <a:pt x="159" y="85"/>
                  <a:pt x="159" y="85"/>
                </a:cubicBezTo>
                <a:cubicBezTo>
                  <a:pt x="159" y="85"/>
                  <a:pt x="159" y="85"/>
                  <a:pt x="159" y="85"/>
                </a:cubicBezTo>
                <a:close/>
                <a:moveTo>
                  <a:pt x="174" y="117"/>
                </a:moveTo>
                <a:cubicBezTo>
                  <a:pt x="174" y="117"/>
                  <a:pt x="174" y="116"/>
                  <a:pt x="174" y="117"/>
                </a:cubicBezTo>
                <a:close/>
                <a:moveTo>
                  <a:pt x="155" y="82"/>
                </a:moveTo>
                <a:cubicBezTo>
                  <a:pt x="155" y="83"/>
                  <a:pt x="156" y="82"/>
                  <a:pt x="155" y="82"/>
                </a:cubicBezTo>
                <a:close/>
                <a:moveTo>
                  <a:pt x="173" y="117"/>
                </a:moveTo>
                <a:cubicBezTo>
                  <a:pt x="173" y="117"/>
                  <a:pt x="173" y="117"/>
                  <a:pt x="174" y="117"/>
                </a:cubicBezTo>
                <a:cubicBezTo>
                  <a:pt x="173" y="117"/>
                  <a:pt x="174" y="116"/>
                  <a:pt x="173" y="116"/>
                </a:cubicBezTo>
                <a:cubicBezTo>
                  <a:pt x="173" y="116"/>
                  <a:pt x="173" y="116"/>
                  <a:pt x="173" y="117"/>
                </a:cubicBezTo>
                <a:close/>
                <a:moveTo>
                  <a:pt x="167" y="105"/>
                </a:moveTo>
                <a:cubicBezTo>
                  <a:pt x="167" y="105"/>
                  <a:pt x="168" y="106"/>
                  <a:pt x="167" y="105"/>
                </a:cubicBezTo>
                <a:cubicBezTo>
                  <a:pt x="167" y="105"/>
                  <a:pt x="167" y="105"/>
                  <a:pt x="167" y="105"/>
                </a:cubicBezTo>
                <a:close/>
                <a:moveTo>
                  <a:pt x="152" y="80"/>
                </a:moveTo>
                <a:cubicBezTo>
                  <a:pt x="152" y="80"/>
                  <a:pt x="151" y="80"/>
                  <a:pt x="151" y="81"/>
                </a:cubicBezTo>
                <a:cubicBezTo>
                  <a:pt x="152" y="81"/>
                  <a:pt x="152" y="80"/>
                  <a:pt x="152" y="81"/>
                </a:cubicBezTo>
                <a:cubicBezTo>
                  <a:pt x="152" y="81"/>
                  <a:pt x="151" y="81"/>
                  <a:pt x="150" y="81"/>
                </a:cubicBezTo>
                <a:cubicBezTo>
                  <a:pt x="151" y="82"/>
                  <a:pt x="153" y="82"/>
                  <a:pt x="154" y="81"/>
                </a:cubicBezTo>
                <a:cubicBezTo>
                  <a:pt x="153" y="81"/>
                  <a:pt x="153" y="81"/>
                  <a:pt x="152" y="80"/>
                </a:cubicBezTo>
                <a:close/>
                <a:moveTo>
                  <a:pt x="153" y="83"/>
                </a:moveTo>
                <a:cubicBezTo>
                  <a:pt x="152" y="83"/>
                  <a:pt x="152" y="82"/>
                  <a:pt x="151" y="83"/>
                </a:cubicBezTo>
                <a:cubicBezTo>
                  <a:pt x="152" y="83"/>
                  <a:pt x="152" y="83"/>
                  <a:pt x="152" y="84"/>
                </a:cubicBezTo>
                <a:cubicBezTo>
                  <a:pt x="153" y="84"/>
                  <a:pt x="153" y="83"/>
                  <a:pt x="154" y="84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4"/>
                  <a:pt x="155" y="84"/>
                  <a:pt x="155" y="84"/>
                </a:cubicBezTo>
                <a:cubicBezTo>
                  <a:pt x="155" y="83"/>
                  <a:pt x="154" y="83"/>
                  <a:pt x="153" y="83"/>
                </a:cubicBezTo>
                <a:close/>
                <a:moveTo>
                  <a:pt x="165" y="105"/>
                </a:moveTo>
                <a:cubicBezTo>
                  <a:pt x="165" y="106"/>
                  <a:pt x="166" y="106"/>
                  <a:pt x="166" y="105"/>
                </a:cubicBezTo>
                <a:cubicBezTo>
                  <a:pt x="166" y="105"/>
                  <a:pt x="165" y="105"/>
                  <a:pt x="165" y="105"/>
                </a:cubicBezTo>
                <a:close/>
                <a:moveTo>
                  <a:pt x="170" y="117"/>
                </a:moveTo>
                <a:cubicBezTo>
                  <a:pt x="171" y="117"/>
                  <a:pt x="171" y="117"/>
                  <a:pt x="172" y="117"/>
                </a:cubicBezTo>
                <a:cubicBezTo>
                  <a:pt x="172" y="116"/>
                  <a:pt x="172" y="116"/>
                  <a:pt x="172" y="116"/>
                </a:cubicBezTo>
                <a:cubicBezTo>
                  <a:pt x="171" y="116"/>
                  <a:pt x="170" y="116"/>
                  <a:pt x="170" y="117"/>
                </a:cubicBezTo>
                <a:close/>
                <a:moveTo>
                  <a:pt x="156" y="86"/>
                </a:moveTo>
                <a:cubicBezTo>
                  <a:pt x="155" y="86"/>
                  <a:pt x="156" y="87"/>
                  <a:pt x="156" y="86"/>
                </a:cubicBezTo>
                <a:close/>
                <a:moveTo>
                  <a:pt x="154" y="86"/>
                </a:moveTo>
                <a:cubicBezTo>
                  <a:pt x="154" y="86"/>
                  <a:pt x="154" y="86"/>
                  <a:pt x="154" y="87"/>
                </a:cubicBezTo>
                <a:cubicBezTo>
                  <a:pt x="155" y="87"/>
                  <a:pt x="154" y="86"/>
                  <a:pt x="154" y="86"/>
                </a:cubicBezTo>
                <a:close/>
                <a:moveTo>
                  <a:pt x="150" y="81"/>
                </a:moveTo>
                <a:cubicBezTo>
                  <a:pt x="150" y="81"/>
                  <a:pt x="151" y="81"/>
                  <a:pt x="151" y="80"/>
                </a:cubicBezTo>
                <a:cubicBezTo>
                  <a:pt x="150" y="80"/>
                  <a:pt x="150" y="80"/>
                  <a:pt x="150" y="81"/>
                </a:cubicBezTo>
                <a:close/>
                <a:moveTo>
                  <a:pt x="163" y="106"/>
                </a:moveTo>
                <a:cubicBezTo>
                  <a:pt x="163" y="106"/>
                  <a:pt x="163" y="106"/>
                  <a:pt x="164" y="106"/>
                </a:cubicBezTo>
                <a:cubicBezTo>
                  <a:pt x="164" y="105"/>
                  <a:pt x="163" y="105"/>
                  <a:pt x="163" y="106"/>
                </a:cubicBezTo>
                <a:close/>
                <a:moveTo>
                  <a:pt x="169" y="117"/>
                </a:moveTo>
                <a:cubicBezTo>
                  <a:pt x="169" y="117"/>
                  <a:pt x="170" y="117"/>
                  <a:pt x="169" y="117"/>
                </a:cubicBezTo>
                <a:close/>
                <a:moveTo>
                  <a:pt x="153" y="86"/>
                </a:moveTo>
                <a:cubicBezTo>
                  <a:pt x="153" y="86"/>
                  <a:pt x="153" y="86"/>
                  <a:pt x="153" y="86"/>
                </a:cubicBezTo>
                <a:close/>
                <a:moveTo>
                  <a:pt x="151" y="84"/>
                </a:moveTo>
                <a:cubicBezTo>
                  <a:pt x="151" y="84"/>
                  <a:pt x="151" y="84"/>
                  <a:pt x="151" y="83"/>
                </a:cubicBezTo>
                <a:cubicBezTo>
                  <a:pt x="151" y="83"/>
                  <a:pt x="151" y="83"/>
                  <a:pt x="151" y="83"/>
                </a:cubicBezTo>
                <a:cubicBezTo>
                  <a:pt x="151" y="83"/>
                  <a:pt x="150" y="83"/>
                  <a:pt x="151" y="84"/>
                </a:cubicBezTo>
                <a:close/>
                <a:moveTo>
                  <a:pt x="153" y="86"/>
                </a:moveTo>
                <a:cubicBezTo>
                  <a:pt x="152" y="86"/>
                  <a:pt x="153" y="86"/>
                  <a:pt x="153" y="86"/>
                </a:cubicBezTo>
                <a:close/>
                <a:moveTo>
                  <a:pt x="165" y="111"/>
                </a:moveTo>
                <a:cubicBezTo>
                  <a:pt x="165" y="111"/>
                  <a:pt x="165" y="112"/>
                  <a:pt x="166" y="112"/>
                </a:cubicBezTo>
                <a:cubicBezTo>
                  <a:pt x="165" y="111"/>
                  <a:pt x="165" y="111"/>
                  <a:pt x="165" y="111"/>
                </a:cubicBezTo>
                <a:close/>
                <a:moveTo>
                  <a:pt x="162" y="105"/>
                </a:moveTo>
                <a:cubicBezTo>
                  <a:pt x="161" y="106"/>
                  <a:pt x="162" y="106"/>
                  <a:pt x="162" y="105"/>
                </a:cubicBezTo>
                <a:close/>
                <a:moveTo>
                  <a:pt x="149" y="82"/>
                </a:moveTo>
                <a:cubicBezTo>
                  <a:pt x="149" y="82"/>
                  <a:pt x="149" y="82"/>
                  <a:pt x="148" y="82"/>
                </a:cubicBezTo>
                <a:cubicBezTo>
                  <a:pt x="148" y="82"/>
                  <a:pt x="148" y="82"/>
                  <a:pt x="149" y="82"/>
                </a:cubicBezTo>
                <a:close/>
                <a:moveTo>
                  <a:pt x="161" y="106"/>
                </a:moveTo>
                <a:cubicBezTo>
                  <a:pt x="161" y="106"/>
                  <a:pt x="161" y="105"/>
                  <a:pt x="161" y="106"/>
                </a:cubicBezTo>
                <a:close/>
                <a:moveTo>
                  <a:pt x="148" y="82"/>
                </a:moveTo>
                <a:cubicBezTo>
                  <a:pt x="148" y="81"/>
                  <a:pt x="148" y="82"/>
                  <a:pt x="148" y="82"/>
                </a:cubicBezTo>
                <a:close/>
                <a:moveTo>
                  <a:pt x="161" y="105"/>
                </a:moveTo>
                <a:cubicBezTo>
                  <a:pt x="160" y="105"/>
                  <a:pt x="161" y="106"/>
                  <a:pt x="161" y="105"/>
                </a:cubicBezTo>
                <a:close/>
                <a:moveTo>
                  <a:pt x="149" y="83"/>
                </a:moveTo>
                <a:cubicBezTo>
                  <a:pt x="148" y="83"/>
                  <a:pt x="149" y="84"/>
                  <a:pt x="149" y="84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9" y="83"/>
                  <a:pt x="149" y="84"/>
                  <a:pt x="149" y="83"/>
                </a:cubicBezTo>
                <a:close/>
                <a:moveTo>
                  <a:pt x="149" y="85"/>
                </a:moveTo>
                <a:cubicBezTo>
                  <a:pt x="149" y="85"/>
                  <a:pt x="149" y="85"/>
                  <a:pt x="149" y="85"/>
                </a:cubicBezTo>
                <a:cubicBezTo>
                  <a:pt x="150" y="85"/>
                  <a:pt x="150" y="85"/>
                  <a:pt x="150" y="84"/>
                </a:cubicBezTo>
                <a:cubicBezTo>
                  <a:pt x="149" y="85"/>
                  <a:pt x="149" y="84"/>
                  <a:pt x="149" y="85"/>
                </a:cubicBezTo>
                <a:close/>
                <a:moveTo>
                  <a:pt x="166" y="117"/>
                </a:moveTo>
                <a:cubicBezTo>
                  <a:pt x="166" y="117"/>
                  <a:pt x="166" y="117"/>
                  <a:pt x="167" y="117"/>
                </a:cubicBezTo>
                <a:cubicBezTo>
                  <a:pt x="167" y="117"/>
                  <a:pt x="166" y="117"/>
                  <a:pt x="166" y="117"/>
                </a:cubicBezTo>
                <a:close/>
                <a:moveTo>
                  <a:pt x="163" y="111"/>
                </a:moveTo>
                <a:cubicBezTo>
                  <a:pt x="163" y="112"/>
                  <a:pt x="164" y="112"/>
                  <a:pt x="164" y="112"/>
                </a:cubicBezTo>
                <a:cubicBezTo>
                  <a:pt x="163" y="112"/>
                  <a:pt x="163" y="111"/>
                  <a:pt x="163" y="111"/>
                </a:cubicBezTo>
                <a:close/>
                <a:moveTo>
                  <a:pt x="146" y="82"/>
                </a:moveTo>
                <a:cubicBezTo>
                  <a:pt x="147" y="82"/>
                  <a:pt x="147" y="82"/>
                  <a:pt x="148" y="82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7" y="82"/>
                  <a:pt x="146" y="82"/>
                  <a:pt x="146" y="82"/>
                </a:cubicBezTo>
                <a:close/>
                <a:moveTo>
                  <a:pt x="164" y="113"/>
                </a:moveTo>
                <a:cubicBezTo>
                  <a:pt x="164" y="112"/>
                  <a:pt x="164" y="113"/>
                  <a:pt x="164" y="113"/>
                </a:cubicBezTo>
                <a:close/>
                <a:moveTo>
                  <a:pt x="148" y="83"/>
                </a:moveTo>
                <a:cubicBezTo>
                  <a:pt x="147" y="84"/>
                  <a:pt x="147" y="83"/>
                  <a:pt x="147" y="83"/>
                </a:cubicBezTo>
                <a:cubicBezTo>
                  <a:pt x="147" y="84"/>
                  <a:pt x="147" y="84"/>
                  <a:pt x="148" y="85"/>
                </a:cubicBezTo>
                <a:cubicBezTo>
                  <a:pt x="148" y="84"/>
                  <a:pt x="148" y="84"/>
                  <a:pt x="148" y="83"/>
                </a:cubicBezTo>
                <a:close/>
                <a:moveTo>
                  <a:pt x="159" y="105"/>
                </a:moveTo>
                <a:cubicBezTo>
                  <a:pt x="159" y="105"/>
                  <a:pt x="159" y="105"/>
                  <a:pt x="159" y="105"/>
                </a:cubicBezTo>
                <a:close/>
                <a:moveTo>
                  <a:pt x="160" y="111"/>
                </a:moveTo>
                <a:cubicBezTo>
                  <a:pt x="161" y="112"/>
                  <a:pt x="162" y="112"/>
                  <a:pt x="162" y="112"/>
                </a:cubicBezTo>
                <a:cubicBezTo>
                  <a:pt x="162" y="111"/>
                  <a:pt x="162" y="111"/>
                  <a:pt x="162" y="111"/>
                </a:cubicBezTo>
                <a:cubicBezTo>
                  <a:pt x="162" y="111"/>
                  <a:pt x="161" y="111"/>
                  <a:pt x="160" y="111"/>
                </a:cubicBezTo>
                <a:close/>
                <a:moveTo>
                  <a:pt x="163" y="113"/>
                </a:moveTo>
                <a:cubicBezTo>
                  <a:pt x="163" y="113"/>
                  <a:pt x="163" y="113"/>
                  <a:pt x="163" y="113"/>
                </a:cubicBezTo>
                <a:cubicBezTo>
                  <a:pt x="163" y="113"/>
                  <a:pt x="163" y="113"/>
                  <a:pt x="163" y="113"/>
                </a:cubicBezTo>
                <a:cubicBezTo>
                  <a:pt x="163" y="113"/>
                  <a:pt x="163" y="112"/>
                  <a:pt x="163" y="112"/>
                </a:cubicBezTo>
                <a:cubicBezTo>
                  <a:pt x="163" y="112"/>
                  <a:pt x="163" y="112"/>
                  <a:pt x="163" y="113"/>
                </a:cubicBezTo>
                <a:close/>
                <a:moveTo>
                  <a:pt x="165" y="117"/>
                </a:moveTo>
                <a:cubicBezTo>
                  <a:pt x="165" y="117"/>
                  <a:pt x="166" y="117"/>
                  <a:pt x="165" y="117"/>
                </a:cubicBezTo>
                <a:cubicBezTo>
                  <a:pt x="165" y="117"/>
                  <a:pt x="165" y="117"/>
                  <a:pt x="165" y="117"/>
                </a:cubicBezTo>
                <a:cubicBezTo>
                  <a:pt x="165" y="117"/>
                  <a:pt x="165" y="117"/>
                  <a:pt x="165" y="117"/>
                </a:cubicBezTo>
                <a:close/>
                <a:moveTo>
                  <a:pt x="159" y="106"/>
                </a:moveTo>
                <a:cubicBezTo>
                  <a:pt x="159" y="106"/>
                  <a:pt x="159" y="105"/>
                  <a:pt x="159" y="106"/>
                </a:cubicBezTo>
                <a:close/>
                <a:moveTo>
                  <a:pt x="165" y="118"/>
                </a:moveTo>
                <a:cubicBezTo>
                  <a:pt x="165" y="119"/>
                  <a:pt x="166" y="119"/>
                  <a:pt x="166" y="118"/>
                </a:cubicBezTo>
                <a:cubicBezTo>
                  <a:pt x="166" y="118"/>
                  <a:pt x="165" y="118"/>
                  <a:pt x="165" y="118"/>
                </a:cubicBezTo>
                <a:close/>
                <a:moveTo>
                  <a:pt x="165" y="117"/>
                </a:moveTo>
                <a:cubicBezTo>
                  <a:pt x="165" y="117"/>
                  <a:pt x="165" y="117"/>
                  <a:pt x="165" y="117"/>
                </a:cubicBezTo>
                <a:close/>
                <a:moveTo>
                  <a:pt x="157" y="105"/>
                </a:moveTo>
                <a:cubicBezTo>
                  <a:pt x="157" y="105"/>
                  <a:pt x="157" y="105"/>
                  <a:pt x="157" y="105"/>
                </a:cubicBezTo>
                <a:cubicBezTo>
                  <a:pt x="157" y="105"/>
                  <a:pt x="158" y="105"/>
                  <a:pt x="158" y="105"/>
                </a:cubicBezTo>
                <a:cubicBezTo>
                  <a:pt x="158" y="105"/>
                  <a:pt x="158" y="105"/>
                  <a:pt x="157" y="105"/>
                </a:cubicBezTo>
                <a:close/>
                <a:moveTo>
                  <a:pt x="146" y="84"/>
                </a:moveTo>
                <a:cubicBezTo>
                  <a:pt x="146" y="85"/>
                  <a:pt x="147" y="84"/>
                  <a:pt x="146" y="84"/>
                </a:cubicBezTo>
                <a:close/>
                <a:moveTo>
                  <a:pt x="147" y="85"/>
                </a:moveTo>
                <a:cubicBezTo>
                  <a:pt x="146" y="85"/>
                  <a:pt x="146" y="85"/>
                  <a:pt x="146" y="85"/>
                </a:cubicBezTo>
                <a:cubicBezTo>
                  <a:pt x="146" y="85"/>
                  <a:pt x="146" y="85"/>
                  <a:pt x="147" y="85"/>
                </a:cubicBezTo>
                <a:close/>
                <a:moveTo>
                  <a:pt x="163" y="118"/>
                </a:moveTo>
                <a:cubicBezTo>
                  <a:pt x="164" y="119"/>
                  <a:pt x="164" y="118"/>
                  <a:pt x="164" y="118"/>
                </a:cubicBezTo>
                <a:cubicBezTo>
                  <a:pt x="164" y="118"/>
                  <a:pt x="164" y="118"/>
                  <a:pt x="163" y="118"/>
                </a:cubicBezTo>
                <a:close/>
                <a:moveTo>
                  <a:pt x="159" y="109"/>
                </a:moveTo>
                <a:cubicBezTo>
                  <a:pt x="158" y="109"/>
                  <a:pt x="159" y="110"/>
                  <a:pt x="159" y="109"/>
                </a:cubicBezTo>
                <a:cubicBezTo>
                  <a:pt x="159" y="109"/>
                  <a:pt x="159" y="109"/>
                  <a:pt x="159" y="109"/>
                </a:cubicBezTo>
                <a:close/>
                <a:moveTo>
                  <a:pt x="142" y="83"/>
                </a:moveTo>
                <a:cubicBezTo>
                  <a:pt x="143" y="83"/>
                  <a:pt x="144" y="83"/>
                  <a:pt x="145" y="83"/>
                </a:cubicBezTo>
                <a:cubicBezTo>
                  <a:pt x="145" y="82"/>
                  <a:pt x="143" y="82"/>
                  <a:pt x="142" y="83"/>
                </a:cubicBezTo>
                <a:close/>
                <a:moveTo>
                  <a:pt x="145" y="85"/>
                </a:moveTo>
                <a:cubicBezTo>
                  <a:pt x="145" y="85"/>
                  <a:pt x="145" y="85"/>
                  <a:pt x="145" y="85"/>
                </a:cubicBezTo>
                <a:cubicBezTo>
                  <a:pt x="145" y="85"/>
                  <a:pt x="146" y="85"/>
                  <a:pt x="146" y="85"/>
                </a:cubicBezTo>
                <a:cubicBezTo>
                  <a:pt x="146" y="85"/>
                  <a:pt x="146" y="85"/>
                  <a:pt x="145" y="85"/>
                </a:cubicBezTo>
                <a:cubicBezTo>
                  <a:pt x="145" y="85"/>
                  <a:pt x="145" y="85"/>
                  <a:pt x="145" y="85"/>
                </a:cubicBezTo>
                <a:close/>
                <a:moveTo>
                  <a:pt x="157" y="108"/>
                </a:moveTo>
                <a:cubicBezTo>
                  <a:pt x="156" y="108"/>
                  <a:pt x="155" y="107"/>
                  <a:pt x="154" y="108"/>
                </a:cubicBezTo>
                <a:cubicBezTo>
                  <a:pt x="154" y="109"/>
                  <a:pt x="155" y="108"/>
                  <a:pt x="155" y="109"/>
                </a:cubicBezTo>
                <a:cubicBezTo>
                  <a:pt x="154" y="109"/>
                  <a:pt x="154" y="109"/>
                  <a:pt x="154" y="110"/>
                </a:cubicBezTo>
                <a:cubicBezTo>
                  <a:pt x="154" y="109"/>
                  <a:pt x="155" y="110"/>
                  <a:pt x="156" y="110"/>
                </a:cubicBezTo>
                <a:cubicBezTo>
                  <a:pt x="155" y="109"/>
                  <a:pt x="156" y="108"/>
                  <a:pt x="157" y="109"/>
                </a:cubicBezTo>
                <a:cubicBezTo>
                  <a:pt x="157" y="109"/>
                  <a:pt x="156" y="109"/>
                  <a:pt x="156" y="109"/>
                </a:cubicBezTo>
                <a:cubicBezTo>
                  <a:pt x="157" y="109"/>
                  <a:pt x="157" y="110"/>
                  <a:pt x="158" y="110"/>
                </a:cubicBezTo>
                <a:cubicBezTo>
                  <a:pt x="158" y="109"/>
                  <a:pt x="158" y="108"/>
                  <a:pt x="157" y="108"/>
                </a:cubicBezTo>
                <a:close/>
                <a:moveTo>
                  <a:pt x="159" y="112"/>
                </a:moveTo>
                <a:cubicBezTo>
                  <a:pt x="159" y="112"/>
                  <a:pt x="160" y="112"/>
                  <a:pt x="160" y="111"/>
                </a:cubicBezTo>
                <a:cubicBezTo>
                  <a:pt x="159" y="111"/>
                  <a:pt x="159" y="111"/>
                  <a:pt x="159" y="112"/>
                </a:cubicBezTo>
                <a:close/>
                <a:moveTo>
                  <a:pt x="162" y="119"/>
                </a:moveTo>
                <a:cubicBezTo>
                  <a:pt x="162" y="119"/>
                  <a:pt x="163" y="119"/>
                  <a:pt x="163" y="118"/>
                </a:cubicBezTo>
                <a:cubicBezTo>
                  <a:pt x="163" y="118"/>
                  <a:pt x="162" y="118"/>
                  <a:pt x="162" y="119"/>
                </a:cubicBezTo>
                <a:close/>
                <a:moveTo>
                  <a:pt x="158" y="113"/>
                </a:moveTo>
                <a:cubicBezTo>
                  <a:pt x="158" y="113"/>
                  <a:pt x="159" y="113"/>
                  <a:pt x="159" y="113"/>
                </a:cubicBezTo>
                <a:cubicBezTo>
                  <a:pt x="159" y="113"/>
                  <a:pt x="159" y="113"/>
                  <a:pt x="158" y="113"/>
                </a:cubicBezTo>
                <a:close/>
                <a:moveTo>
                  <a:pt x="143" y="84"/>
                </a:moveTo>
                <a:cubicBezTo>
                  <a:pt x="143" y="84"/>
                  <a:pt x="142" y="84"/>
                  <a:pt x="142" y="84"/>
                </a:cubicBezTo>
                <a:cubicBezTo>
                  <a:pt x="142" y="85"/>
                  <a:pt x="143" y="85"/>
                  <a:pt x="143" y="86"/>
                </a:cubicBezTo>
                <a:cubicBezTo>
                  <a:pt x="144" y="86"/>
                  <a:pt x="144" y="86"/>
                  <a:pt x="144" y="85"/>
                </a:cubicBezTo>
                <a:cubicBezTo>
                  <a:pt x="144" y="85"/>
                  <a:pt x="143" y="85"/>
                  <a:pt x="143" y="84"/>
                </a:cubicBezTo>
                <a:close/>
                <a:moveTo>
                  <a:pt x="158" y="112"/>
                </a:moveTo>
                <a:cubicBezTo>
                  <a:pt x="158" y="112"/>
                  <a:pt x="158" y="112"/>
                  <a:pt x="158" y="112"/>
                </a:cubicBezTo>
                <a:cubicBezTo>
                  <a:pt x="158" y="111"/>
                  <a:pt x="158" y="111"/>
                  <a:pt x="158" y="112"/>
                </a:cubicBezTo>
                <a:close/>
                <a:moveTo>
                  <a:pt x="161" y="118"/>
                </a:moveTo>
                <a:cubicBezTo>
                  <a:pt x="161" y="119"/>
                  <a:pt x="162" y="118"/>
                  <a:pt x="162" y="118"/>
                </a:cubicBezTo>
                <a:cubicBezTo>
                  <a:pt x="161" y="118"/>
                  <a:pt x="161" y="118"/>
                  <a:pt x="161" y="118"/>
                </a:cubicBezTo>
                <a:close/>
                <a:moveTo>
                  <a:pt x="141" y="84"/>
                </a:moveTo>
                <a:cubicBezTo>
                  <a:pt x="140" y="84"/>
                  <a:pt x="141" y="84"/>
                  <a:pt x="140" y="85"/>
                </a:cubicBezTo>
                <a:cubicBezTo>
                  <a:pt x="140" y="85"/>
                  <a:pt x="140" y="84"/>
                  <a:pt x="140" y="84"/>
                </a:cubicBezTo>
                <a:cubicBezTo>
                  <a:pt x="139" y="85"/>
                  <a:pt x="140" y="85"/>
                  <a:pt x="140" y="85"/>
                </a:cubicBezTo>
                <a:cubicBezTo>
                  <a:pt x="141" y="86"/>
                  <a:pt x="139" y="86"/>
                  <a:pt x="140" y="86"/>
                </a:cubicBezTo>
                <a:cubicBezTo>
                  <a:pt x="141" y="86"/>
                  <a:pt x="142" y="87"/>
                  <a:pt x="142" y="86"/>
                </a:cubicBezTo>
                <a:cubicBezTo>
                  <a:pt x="142" y="86"/>
                  <a:pt x="141" y="86"/>
                  <a:pt x="141" y="85"/>
                </a:cubicBezTo>
                <a:cubicBezTo>
                  <a:pt x="141" y="85"/>
                  <a:pt x="141" y="85"/>
                  <a:pt x="142" y="85"/>
                </a:cubicBezTo>
                <a:cubicBezTo>
                  <a:pt x="142" y="84"/>
                  <a:pt x="141" y="84"/>
                  <a:pt x="141" y="84"/>
                </a:cubicBezTo>
                <a:close/>
                <a:moveTo>
                  <a:pt x="155" y="111"/>
                </a:moveTo>
                <a:cubicBezTo>
                  <a:pt x="155" y="112"/>
                  <a:pt x="155" y="112"/>
                  <a:pt x="156" y="112"/>
                </a:cubicBezTo>
                <a:cubicBezTo>
                  <a:pt x="156" y="112"/>
                  <a:pt x="155" y="111"/>
                  <a:pt x="155" y="111"/>
                </a:cubicBezTo>
                <a:close/>
                <a:moveTo>
                  <a:pt x="153" y="108"/>
                </a:moveTo>
                <a:cubicBezTo>
                  <a:pt x="152" y="108"/>
                  <a:pt x="150" y="108"/>
                  <a:pt x="148" y="109"/>
                </a:cubicBezTo>
                <a:cubicBezTo>
                  <a:pt x="149" y="109"/>
                  <a:pt x="148" y="109"/>
                  <a:pt x="148" y="110"/>
                </a:cubicBezTo>
                <a:cubicBezTo>
                  <a:pt x="149" y="110"/>
                  <a:pt x="151" y="110"/>
                  <a:pt x="153" y="110"/>
                </a:cubicBezTo>
                <a:cubicBezTo>
                  <a:pt x="153" y="109"/>
                  <a:pt x="154" y="109"/>
                  <a:pt x="153" y="108"/>
                </a:cubicBezTo>
                <a:close/>
                <a:moveTo>
                  <a:pt x="153" y="110"/>
                </a:moveTo>
                <a:cubicBezTo>
                  <a:pt x="153" y="109"/>
                  <a:pt x="153" y="110"/>
                  <a:pt x="153" y="110"/>
                </a:cubicBezTo>
                <a:close/>
                <a:moveTo>
                  <a:pt x="153" y="111"/>
                </a:moveTo>
                <a:cubicBezTo>
                  <a:pt x="153" y="111"/>
                  <a:pt x="153" y="111"/>
                  <a:pt x="153" y="112"/>
                </a:cubicBezTo>
                <a:cubicBezTo>
                  <a:pt x="153" y="112"/>
                  <a:pt x="153" y="112"/>
                  <a:pt x="154" y="112"/>
                </a:cubicBezTo>
                <a:cubicBezTo>
                  <a:pt x="154" y="112"/>
                  <a:pt x="154" y="111"/>
                  <a:pt x="153" y="111"/>
                </a:cubicBezTo>
                <a:close/>
                <a:moveTo>
                  <a:pt x="138" y="85"/>
                </a:moveTo>
                <a:cubicBezTo>
                  <a:pt x="138" y="85"/>
                  <a:pt x="138" y="85"/>
                  <a:pt x="138" y="85"/>
                </a:cubicBezTo>
                <a:cubicBezTo>
                  <a:pt x="139" y="85"/>
                  <a:pt x="139" y="86"/>
                  <a:pt x="140" y="85"/>
                </a:cubicBezTo>
                <a:cubicBezTo>
                  <a:pt x="139" y="85"/>
                  <a:pt x="138" y="85"/>
                  <a:pt x="138" y="85"/>
                </a:cubicBezTo>
                <a:close/>
                <a:moveTo>
                  <a:pt x="139" y="86"/>
                </a:moveTo>
                <a:cubicBezTo>
                  <a:pt x="139" y="87"/>
                  <a:pt x="139" y="87"/>
                  <a:pt x="139" y="87"/>
                </a:cubicBezTo>
                <a:cubicBezTo>
                  <a:pt x="139" y="87"/>
                  <a:pt x="139" y="87"/>
                  <a:pt x="139" y="87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6"/>
                  <a:pt x="139" y="86"/>
                  <a:pt x="139" y="86"/>
                </a:cubicBezTo>
                <a:close/>
                <a:moveTo>
                  <a:pt x="148" y="106"/>
                </a:moveTo>
                <a:cubicBezTo>
                  <a:pt x="149" y="106"/>
                  <a:pt x="149" y="106"/>
                  <a:pt x="149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9" y="106"/>
                  <a:pt x="148" y="106"/>
                  <a:pt x="148" y="106"/>
                </a:cubicBezTo>
                <a:close/>
                <a:moveTo>
                  <a:pt x="151" y="112"/>
                </a:moveTo>
                <a:cubicBezTo>
                  <a:pt x="151" y="112"/>
                  <a:pt x="152" y="112"/>
                  <a:pt x="152" y="112"/>
                </a:cubicBezTo>
                <a:cubicBezTo>
                  <a:pt x="152" y="112"/>
                  <a:pt x="152" y="112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lose/>
                <a:moveTo>
                  <a:pt x="138" y="86"/>
                </a:moveTo>
                <a:cubicBezTo>
                  <a:pt x="138" y="87"/>
                  <a:pt x="138" y="87"/>
                  <a:pt x="138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86"/>
                  <a:pt x="138" y="86"/>
                  <a:pt x="138" y="86"/>
                </a:cubicBezTo>
                <a:cubicBezTo>
                  <a:pt x="138" y="86"/>
                  <a:pt x="138" y="86"/>
                  <a:pt x="138" y="86"/>
                </a:cubicBezTo>
                <a:close/>
                <a:moveTo>
                  <a:pt x="150" y="113"/>
                </a:moveTo>
                <a:cubicBezTo>
                  <a:pt x="150" y="114"/>
                  <a:pt x="152" y="113"/>
                  <a:pt x="152" y="113"/>
                </a:cubicBezTo>
                <a:cubicBezTo>
                  <a:pt x="152" y="113"/>
                  <a:pt x="151" y="113"/>
                  <a:pt x="150" y="113"/>
                </a:cubicBezTo>
                <a:close/>
                <a:moveTo>
                  <a:pt x="137" y="85"/>
                </a:moveTo>
                <a:cubicBezTo>
                  <a:pt x="137" y="85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close/>
                <a:moveTo>
                  <a:pt x="147" y="105"/>
                </a:moveTo>
                <a:cubicBezTo>
                  <a:pt x="147" y="106"/>
                  <a:pt x="147" y="105"/>
                  <a:pt x="147" y="105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0" y="112"/>
                </a:cubicBezTo>
                <a:cubicBezTo>
                  <a:pt x="150" y="112"/>
                  <a:pt x="149" y="112"/>
                  <a:pt x="150" y="112"/>
                </a:cubicBezTo>
                <a:close/>
                <a:moveTo>
                  <a:pt x="135" y="86"/>
                </a:moveTo>
                <a:cubicBezTo>
                  <a:pt x="136" y="86"/>
                  <a:pt x="136" y="87"/>
                  <a:pt x="136" y="86"/>
                </a:cubicBezTo>
                <a:cubicBezTo>
                  <a:pt x="136" y="86"/>
                  <a:pt x="135" y="86"/>
                  <a:pt x="135" y="86"/>
                </a:cubicBezTo>
                <a:close/>
                <a:moveTo>
                  <a:pt x="141" y="96"/>
                </a:moveTo>
                <a:cubicBezTo>
                  <a:pt x="140" y="96"/>
                  <a:pt x="142" y="95"/>
                  <a:pt x="141" y="96"/>
                </a:cubicBezTo>
                <a:close/>
                <a:moveTo>
                  <a:pt x="148" y="112"/>
                </a:moveTo>
                <a:cubicBezTo>
                  <a:pt x="148" y="112"/>
                  <a:pt x="148" y="112"/>
                  <a:pt x="149" y="112"/>
                </a:cubicBezTo>
                <a:cubicBezTo>
                  <a:pt x="149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2"/>
                </a:cubicBezTo>
                <a:close/>
                <a:moveTo>
                  <a:pt x="134" y="86"/>
                </a:moveTo>
                <a:cubicBezTo>
                  <a:pt x="134" y="87"/>
                  <a:pt x="135" y="86"/>
                  <a:pt x="134" y="86"/>
                </a:cubicBezTo>
                <a:close/>
                <a:moveTo>
                  <a:pt x="142" y="109"/>
                </a:moveTo>
                <a:cubicBezTo>
                  <a:pt x="142" y="109"/>
                  <a:pt x="141" y="109"/>
                  <a:pt x="141" y="109"/>
                </a:cubicBezTo>
                <a:cubicBezTo>
                  <a:pt x="139" y="110"/>
                  <a:pt x="137" y="108"/>
                  <a:pt x="135" y="110"/>
                </a:cubicBezTo>
                <a:cubicBezTo>
                  <a:pt x="134" y="110"/>
                  <a:pt x="132" y="109"/>
                  <a:pt x="133" y="111"/>
                </a:cubicBezTo>
                <a:cubicBezTo>
                  <a:pt x="137" y="110"/>
                  <a:pt x="141" y="111"/>
                  <a:pt x="145" y="110"/>
                </a:cubicBezTo>
                <a:cubicBezTo>
                  <a:pt x="145" y="109"/>
                  <a:pt x="146" y="109"/>
                  <a:pt x="146" y="109"/>
                </a:cubicBezTo>
                <a:cubicBezTo>
                  <a:pt x="146" y="109"/>
                  <a:pt x="147" y="109"/>
                  <a:pt x="146" y="108"/>
                </a:cubicBezTo>
                <a:cubicBezTo>
                  <a:pt x="145" y="109"/>
                  <a:pt x="144" y="108"/>
                  <a:pt x="142" y="109"/>
                </a:cubicBezTo>
                <a:close/>
                <a:moveTo>
                  <a:pt x="146" y="110"/>
                </a:moveTo>
                <a:cubicBezTo>
                  <a:pt x="146" y="110"/>
                  <a:pt x="147" y="110"/>
                  <a:pt x="147" y="110"/>
                </a:cubicBezTo>
                <a:cubicBezTo>
                  <a:pt x="147" y="110"/>
                  <a:pt x="146" y="109"/>
                  <a:pt x="146" y="110"/>
                </a:cubicBezTo>
                <a:close/>
                <a:moveTo>
                  <a:pt x="145" y="112"/>
                </a:moveTo>
                <a:cubicBezTo>
                  <a:pt x="144" y="112"/>
                  <a:pt x="144" y="112"/>
                  <a:pt x="143" y="112"/>
                </a:cubicBezTo>
                <a:cubicBezTo>
                  <a:pt x="144" y="113"/>
                  <a:pt x="146" y="113"/>
                  <a:pt x="146" y="112"/>
                </a:cubicBezTo>
                <a:cubicBezTo>
                  <a:pt x="146" y="112"/>
                  <a:pt x="146" y="112"/>
                  <a:pt x="145" y="112"/>
                </a:cubicBezTo>
                <a:close/>
                <a:moveTo>
                  <a:pt x="136" y="96"/>
                </a:moveTo>
                <a:cubicBezTo>
                  <a:pt x="136" y="96"/>
                  <a:pt x="136" y="96"/>
                  <a:pt x="136" y="96"/>
                </a:cubicBezTo>
                <a:cubicBezTo>
                  <a:pt x="137" y="96"/>
                  <a:pt x="136" y="96"/>
                  <a:pt x="136" y="96"/>
                </a:cubicBezTo>
                <a:close/>
                <a:moveTo>
                  <a:pt x="142" y="107"/>
                </a:moveTo>
                <a:cubicBezTo>
                  <a:pt x="142" y="107"/>
                  <a:pt x="142" y="107"/>
                  <a:pt x="142" y="107"/>
                </a:cubicBezTo>
                <a:cubicBezTo>
                  <a:pt x="142" y="107"/>
                  <a:pt x="142" y="107"/>
                  <a:pt x="142" y="106"/>
                </a:cubicBezTo>
                <a:cubicBezTo>
                  <a:pt x="142" y="106"/>
                  <a:pt x="142" y="107"/>
                  <a:pt x="142" y="107"/>
                </a:cubicBezTo>
                <a:close/>
                <a:moveTo>
                  <a:pt x="141" y="107"/>
                </a:moveTo>
                <a:cubicBezTo>
                  <a:pt x="141" y="107"/>
                  <a:pt x="141" y="107"/>
                  <a:pt x="141" y="107"/>
                </a:cubicBezTo>
                <a:cubicBezTo>
                  <a:pt x="141" y="107"/>
                  <a:pt x="141" y="106"/>
                  <a:pt x="141" y="107"/>
                </a:cubicBezTo>
                <a:close/>
                <a:moveTo>
                  <a:pt x="131" y="97"/>
                </a:moveTo>
                <a:cubicBezTo>
                  <a:pt x="132" y="96"/>
                  <a:pt x="133" y="97"/>
                  <a:pt x="135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34" y="96"/>
                  <a:pt x="132" y="95"/>
                  <a:pt x="131" y="97"/>
                </a:cubicBezTo>
                <a:close/>
                <a:moveTo>
                  <a:pt x="139" y="107"/>
                </a:moveTo>
                <a:cubicBezTo>
                  <a:pt x="139" y="107"/>
                  <a:pt x="139" y="107"/>
                  <a:pt x="139" y="107"/>
                </a:cubicBezTo>
                <a:close/>
                <a:moveTo>
                  <a:pt x="140" y="113"/>
                </a:moveTo>
                <a:cubicBezTo>
                  <a:pt x="140" y="113"/>
                  <a:pt x="142" y="113"/>
                  <a:pt x="141" y="112"/>
                </a:cubicBezTo>
                <a:cubicBezTo>
                  <a:pt x="141" y="112"/>
                  <a:pt x="140" y="112"/>
                  <a:pt x="140" y="113"/>
                </a:cubicBezTo>
                <a:close/>
                <a:moveTo>
                  <a:pt x="138" y="114"/>
                </a:moveTo>
                <a:cubicBezTo>
                  <a:pt x="138" y="115"/>
                  <a:pt x="140" y="114"/>
                  <a:pt x="140" y="114"/>
                </a:cubicBezTo>
                <a:cubicBezTo>
                  <a:pt x="140" y="114"/>
                  <a:pt x="139" y="114"/>
                  <a:pt x="138" y="114"/>
                </a:cubicBezTo>
                <a:close/>
                <a:moveTo>
                  <a:pt x="141" y="120"/>
                </a:moveTo>
                <a:cubicBezTo>
                  <a:pt x="142" y="120"/>
                  <a:pt x="143" y="119"/>
                  <a:pt x="143" y="120"/>
                </a:cubicBezTo>
                <a:cubicBezTo>
                  <a:pt x="143" y="119"/>
                  <a:pt x="143" y="119"/>
                  <a:pt x="143" y="119"/>
                </a:cubicBezTo>
                <a:cubicBezTo>
                  <a:pt x="143" y="119"/>
                  <a:pt x="142" y="119"/>
                  <a:pt x="141" y="120"/>
                </a:cubicBezTo>
                <a:close/>
                <a:moveTo>
                  <a:pt x="139" y="112"/>
                </a:moveTo>
                <a:cubicBezTo>
                  <a:pt x="139" y="112"/>
                  <a:pt x="139" y="113"/>
                  <a:pt x="139" y="113"/>
                </a:cubicBezTo>
                <a:cubicBezTo>
                  <a:pt x="140" y="113"/>
                  <a:pt x="139" y="112"/>
                  <a:pt x="139" y="112"/>
                </a:cubicBezTo>
                <a:close/>
                <a:moveTo>
                  <a:pt x="137" y="113"/>
                </a:moveTo>
                <a:cubicBezTo>
                  <a:pt x="138" y="113"/>
                  <a:pt x="139" y="113"/>
                  <a:pt x="139" y="112"/>
                </a:cubicBezTo>
                <a:cubicBezTo>
                  <a:pt x="138" y="112"/>
                  <a:pt x="137" y="112"/>
                  <a:pt x="137" y="113"/>
                </a:cubicBezTo>
                <a:close/>
                <a:moveTo>
                  <a:pt x="128" y="96"/>
                </a:moveTo>
                <a:cubicBezTo>
                  <a:pt x="128" y="97"/>
                  <a:pt x="129" y="97"/>
                  <a:pt x="130" y="97"/>
                </a:cubicBezTo>
                <a:cubicBezTo>
                  <a:pt x="130" y="96"/>
                  <a:pt x="130" y="96"/>
                  <a:pt x="130" y="96"/>
                </a:cubicBezTo>
                <a:cubicBezTo>
                  <a:pt x="129" y="96"/>
                  <a:pt x="129" y="96"/>
                  <a:pt x="128" y="96"/>
                </a:cubicBezTo>
                <a:close/>
                <a:moveTo>
                  <a:pt x="125" y="90"/>
                </a:moveTo>
                <a:cubicBezTo>
                  <a:pt x="125" y="91"/>
                  <a:pt x="126" y="90"/>
                  <a:pt x="125" y="90"/>
                </a:cubicBezTo>
                <a:close/>
                <a:moveTo>
                  <a:pt x="136" y="114"/>
                </a:moveTo>
                <a:cubicBezTo>
                  <a:pt x="136" y="115"/>
                  <a:pt x="137" y="114"/>
                  <a:pt x="137" y="114"/>
                </a:cubicBezTo>
                <a:cubicBezTo>
                  <a:pt x="137" y="114"/>
                  <a:pt x="136" y="114"/>
                  <a:pt x="136" y="114"/>
                </a:cubicBezTo>
                <a:close/>
                <a:moveTo>
                  <a:pt x="140" y="119"/>
                </a:moveTo>
                <a:cubicBezTo>
                  <a:pt x="139" y="119"/>
                  <a:pt x="140" y="120"/>
                  <a:pt x="140" y="119"/>
                </a:cubicBezTo>
                <a:close/>
                <a:moveTo>
                  <a:pt x="125" y="96"/>
                </a:moveTo>
                <a:cubicBezTo>
                  <a:pt x="126" y="97"/>
                  <a:pt x="127" y="97"/>
                  <a:pt x="127" y="96"/>
                </a:cubicBezTo>
                <a:cubicBezTo>
                  <a:pt x="127" y="96"/>
                  <a:pt x="126" y="96"/>
                  <a:pt x="125" y="96"/>
                </a:cubicBezTo>
                <a:close/>
                <a:moveTo>
                  <a:pt x="123" y="91"/>
                </a:moveTo>
                <a:cubicBezTo>
                  <a:pt x="123" y="90"/>
                  <a:pt x="123" y="91"/>
                  <a:pt x="123" y="91"/>
                </a:cubicBezTo>
                <a:close/>
                <a:moveTo>
                  <a:pt x="123" y="97"/>
                </a:moveTo>
                <a:cubicBezTo>
                  <a:pt x="124" y="97"/>
                  <a:pt x="125" y="97"/>
                  <a:pt x="125" y="97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124" y="96"/>
                  <a:pt x="124" y="96"/>
                  <a:pt x="123" y="97"/>
                </a:cubicBezTo>
                <a:close/>
                <a:moveTo>
                  <a:pt x="134" y="114"/>
                </a:moveTo>
                <a:cubicBezTo>
                  <a:pt x="134" y="113"/>
                  <a:pt x="134" y="113"/>
                  <a:pt x="134" y="113"/>
                </a:cubicBezTo>
                <a:cubicBezTo>
                  <a:pt x="134" y="113"/>
                  <a:pt x="134" y="113"/>
                  <a:pt x="134" y="113"/>
                </a:cubicBezTo>
                <a:cubicBezTo>
                  <a:pt x="133" y="113"/>
                  <a:pt x="133" y="113"/>
                  <a:pt x="134" y="114"/>
                </a:cubicBezTo>
                <a:close/>
                <a:moveTo>
                  <a:pt x="130" y="110"/>
                </a:moveTo>
                <a:cubicBezTo>
                  <a:pt x="130" y="110"/>
                  <a:pt x="131" y="110"/>
                  <a:pt x="131" y="109"/>
                </a:cubicBezTo>
                <a:cubicBezTo>
                  <a:pt x="130" y="109"/>
                  <a:pt x="129" y="110"/>
                  <a:pt x="127" y="110"/>
                </a:cubicBezTo>
                <a:cubicBezTo>
                  <a:pt x="127" y="111"/>
                  <a:pt x="127" y="111"/>
                  <a:pt x="127" y="111"/>
                </a:cubicBezTo>
                <a:cubicBezTo>
                  <a:pt x="128" y="111"/>
                  <a:pt x="128" y="111"/>
                  <a:pt x="129" y="111"/>
                </a:cubicBezTo>
                <a:cubicBezTo>
                  <a:pt x="129" y="111"/>
                  <a:pt x="128" y="111"/>
                  <a:pt x="128" y="110"/>
                </a:cubicBezTo>
                <a:cubicBezTo>
                  <a:pt x="129" y="110"/>
                  <a:pt x="130" y="110"/>
                  <a:pt x="130" y="110"/>
                </a:cubicBezTo>
                <a:cubicBezTo>
                  <a:pt x="130" y="111"/>
                  <a:pt x="129" y="110"/>
                  <a:pt x="129" y="111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31" y="111"/>
                  <a:pt x="132" y="111"/>
                  <a:pt x="132" y="110"/>
                </a:cubicBezTo>
                <a:cubicBezTo>
                  <a:pt x="131" y="110"/>
                  <a:pt x="131" y="110"/>
                  <a:pt x="130" y="110"/>
                </a:cubicBezTo>
                <a:close/>
                <a:moveTo>
                  <a:pt x="131" y="113"/>
                </a:moveTo>
                <a:cubicBezTo>
                  <a:pt x="131" y="113"/>
                  <a:pt x="131" y="113"/>
                  <a:pt x="131" y="114"/>
                </a:cubicBezTo>
                <a:cubicBezTo>
                  <a:pt x="132" y="113"/>
                  <a:pt x="133" y="113"/>
                  <a:pt x="133" y="113"/>
                </a:cubicBezTo>
                <a:cubicBezTo>
                  <a:pt x="132" y="113"/>
                  <a:pt x="131" y="112"/>
                  <a:pt x="131" y="113"/>
                </a:cubicBezTo>
                <a:close/>
                <a:moveTo>
                  <a:pt x="132" y="114"/>
                </a:moveTo>
                <a:cubicBezTo>
                  <a:pt x="132" y="114"/>
                  <a:pt x="132" y="115"/>
                  <a:pt x="132" y="115"/>
                </a:cubicBezTo>
                <a:cubicBezTo>
                  <a:pt x="132" y="115"/>
                  <a:pt x="132" y="115"/>
                  <a:pt x="133" y="115"/>
                </a:cubicBezTo>
                <a:cubicBezTo>
                  <a:pt x="133" y="114"/>
                  <a:pt x="133" y="114"/>
                  <a:pt x="132" y="114"/>
                </a:cubicBezTo>
                <a:cubicBezTo>
                  <a:pt x="132" y="114"/>
                  <a:pt x="132" y="114"/>
                  <a:pt x="132" y="114"/>
                </a:cubicBezTo>
                <a:close/>
                <a:moveTo>
                  <a:pt x="122" y="97"/>
                </a:moveTo>
                <a:cubicBezTo>
                  <a:pt x="122" y="97"/>
                  <a:pt x="123" y="97"/>
                  <a:pt x="122" y="97"/>
                </a:cubicBezTo>
                <a:close/>
                <a:moveTo>
                  <a:pt x="122" y="99"/>
                </a:moveTo>
                <a:cubicBezTo>
                  <a:pt x="121" y="99"/>
                  <a:pt x="121" y="98"/>
                  <a:pt x="121" y="98"/>
                </a:cubicBezTo>
                <a:cubicBezTo>
                  <a:pt x="121" y="98"/>
                  <a:pt x="121" y="99"/>
                  <a:pt x="122" y="99"/>
                </a:cubicBezTo>
                <a:close/>
                <a:moveTo>
                  <a:pt x="128" y="114"/>
                </a:moveTo>
                <a:cubicBezTo>
                  <a:pt x="129" y="114"/>
                  <a:pt x="129" y="114"/>
                  <a:pt x="129" y="114"/>
                </a:cubicBezTo>
                <a:cubicBezTo>
                  <a:pt x="129" y="114"/>
                  <a:pt x="129" y="113"/>
                  <a:pt x="128" y="114"/>
                </a:cubicBezTo>
                <a:close/>
                <a:moveTo>
                  <a:pt x="126" y="112"/>
                </a:moveTo>
                <a:cubicBezTo>
                  <a:pt x="128" y="111"/>
                  <a:pt x="126" y="109"/>
                  <a:pt x="124" y="111"/>
                </a:cubicBezTo>
                <a:cubicBezTo>
                  <a:pt x="124" y="110"/>
                  <a:pt x="124" y="110"/>
                  <a:pt x="123" y="110"/>
                </a:cubicBezTo>
                <a:cubicBezTo>
                  <a:pt x="123" y="110"/>
                  <a:pt x="123" y="110"/>
                  <a:pt x="122" y="110"/>
                </a:cubicBezTo>
                <a:cubicBezTo>
                  <a:pt x="122" y="111"/>
                  <a:pt x="121" y="111"/>
                  <a:pt x="121" y="112"/>
                </a:cubicBezTo>
                <a:cubicBezTo>
                  <a:pt x="122" y="111"/>
                  <a:pt x="124" y="112"/>
                  <a:pt x="126" y="112"/>
                </a:cubicBezTo>
                <a:close/>
                <a:moveTo>
                  <a:pt x="124" y="114"/>
                </a:moveTo>
                <a:cubicBezTo>
                  <a:pt x="125" y="114"/>
                  <a:pt x="125" y="114"/>
                  <a:pt x="125" y="115"/>
                </a:cubicBezTo>
                <a:cubicBezTo>
                  <a:pt x="125" y="114"/>
                  <a:pt x="126" y="114"/>
                  <a:pt x="126" y="114"/>
                </a:cubicBezTo>
                <a:cubicBezTo>
                  <a:pt x="125" y="113"/>
                  <a:pt x="127" y="113"/>
                  <a:pt x="127" y="112"/>
                </a:cubicBezTo>
                <a:cubicBezTo>
                  <a:pt x="126" y="113"/>
                  <a:pt x="125" y="113"/>
                  <a:pt x="124" y="114"/>
                </a:cubicBezTo>
                <a:close/>
                <a:moveTo>
                  <a:pt x="129" y="120"/>
                </a:moveTo>
                <a:cubicBezTo>
                  <a:pt x="129" y="121"/>
                  <a:pt x="130" y="120"/>
                  <a:pt x="130" y="120"/>
                </a:cubicBezTo>
                <a:cubicBezTo>
                  <a:pt x="130" y="120"/>
                  <a:pt x="130" y="120"/>
                  <a:pt x="129" y="120"/>
                </a:cubicBezTo>
                <a:close/>
                <a:moveTo>
                  <a:pt x="126" y="115"/>
                </a:moveTo>
                <a:cubicBezTo>
                  <a:pt x="126" y="115"/>
                  <a:pt x="127" y="115"/>
                  <a:pt x="126" y="115"/>
                </a:cubicBezTo>
                <a:close/>
                <a:moveTo>
                  <a:pt x="68" y="7"/>
                </a:moveTo>
                <a:cubicBezTo>
                  <a:pt x="69" y="7"/>
                  <a:pt x="68" y="7"/>
                  <a:pt x="68" y="7"/>
                </a:cubicBezTo>
                <a:close/>
                <a:moveTo>
                  <a:pt x="68" y="7"/>
                </a:moveTo>
                <a:cubicBezTo>
                  <a:pt x="68" y="7"/>
                  <a:pt x="68" y="7"/>
                  <a:pt x="68" y="7"/>
                </a:cubicBezTo>
                <a:close/>
                <a:moveTo>
                  <a:pt x="128" y="120"/>
                </a:moveTo>
                <a:cubicBezTo>
                  <a:pt x="128" y="121"/>
                  <a:pt x="129" y="120"/>
                  <a:pt x="128" y="120"/>
                </a:cubicBezTo>
                <a:close/>
                <a:moveTo>
                  <a:pt x="123" y="115"/>
                </a:moveTo>
                <a:cubicBezTo>
                  <a:pt x="123" y="114"/>
                  <a:pt x="123" y="114"/>
                  <a:pt x="123" y="113"/>
                </a:cubicBezTo>
                <a:cubicBezTo>
                  <a:pt x="123" y="114"/>
                  <a:pt x="122" y="114"/>
                  <a:pt x="122" y="114"/>
                </a:cubicBezTo>
                <a:cubicBezTo>
                  <a:pt x="123" y="115"/>
                  <a:pt x="121" y="115"/>
                  <a:pt x="122" y="115"/>
                </a:cubicBezTo>
                <a:cubicBezTo>
                  <a:pt x="122" y="115"/>
                  <a:pt x="124" y="116"/>
                  <a:pt x="124" y="115"/>
                </a:cubicBezTo>
                <a:cubicBezTo>
                  <a:pt x="123" y="115"/>
                  <a:pt x="123" y="115"/>
                  <a:pt x="123" y="115"/>
                </a:cubicBezTo>
                <a:close/>
                <a:moveTo>
                  <a:pt x="120" y="114"/>
                </a:moveTo>
                <a:cubicBezTo>
                  <a:pt x="121" y="114"/>
                  <a:pt x="122" y="115"/>
                  <a:pt x="122" y="114"/>
                </a:cubicBezTo>
                <a:cubicBezTo>
                  <a:pt x="121" y="114"/>
                  <a:pt x="121" y="114"/>
                  <a:pt x="120" y="114"/>
                </a:cubicBezTo>
                <a:close/>
                <a:moveTo>
                  <a:pt x="117" y="111"/>
                </a:moveTo>
                <a:cubicBezTo>
                  <a:pt x="117" y="111"/>
                  <a:pt x="116" y="111"/>
                  <a:pt x="115" y="112"/>
                </a:cubicBezTo>
                <a:cubicBezTo>
                  <a:pt x="116" y="113"/>
                  <a:pt x="117" y="112"/>
                  <a:pt x="117" y="112"/>
                </a:cubicBezTo>
                <a:cubicBezTo>
                  <a:pt x="118" y="112"/>
                  <a:pt x="118" y="112"/>
                  <a:pt x="119" y="112"/>
                </a:cubicBezTo>
                <a:cubicBezTo>
                  <a:pt x="119" y="111"/>
                  <a:pt x="119" y="111"/>
                  <a:pt x="119" y="110"/>
                </a:cubicBezTo>
                <a:cubicBezTo>
                  <a:pt x="118" y="111"/>
                  <a:pt x="118" y="111"/>
                  <a:pt x="117" y="111"/>
                </a:cubicBezTo>
                <a:close/>
                <a:moveTo>
                  <a:pt x="120" y="113"/>
                </a:moveTo>
                <a:cubicBezTo>
                  <a:pt x="120" y="113"/>
                  <a:pt x="120" y="114"/>
                  <a:pt x="120" y="114"/>
                </a:cubicBezTo>
                <a:cubicBezTo>
                  <a:pt x="120" y="114"/>
                  <a:pt x="120" y="113"/>
                  <a:pt x="120" y="113"/>
                </a:cubicBezTo>
                <a:cubicBezTo>
                  <a:pt x="120" y="113"/>
                  <a:pt x="120" y="113"/>
                  <a:pt x="120" y="113"/>
                </a:cubicBezTo>
                <a:cubicBezTo>
                  <a:pt x="120" y="113"/>
                  <a:pt x="120" y="113"/>
                  <a:pt x="120" y="113"/>
                </a:cubicBezTo>
                <a:close/>
                <a:moveTo>
                  <a:pt x="118" y="115"/>
                </a:moveTo>
                <a:cubicBezTo>
                  <a:pt x="118" y="116"/>
                  <a:pt x="119" y="116"/>
                  <a:pt x="119" y="116"/>
                </a:cubicBezTo>
                <a:cubicBezTo>
                  <a:pt x="119" y="115"/>
                  <a:pt x="118" y="115"/>
                  <a:pt x="118" y="115"/>
                </a:cubicBezTo>
                <a:close/>
                <a:moveTo>
                  <a:pt x="117" y="114"/>
                </a:moveTo>
                <a:cubicBezTo>
                  <a:pt x="117" y="114"/>
                  <a:pt x="117" y="114"/>
                  <a:pt x="117" y="114"/>
                </a:cubicBezTo>
                <a:cubicBezTo>
                  <a:pt x="117" y="114"/>
                  <a:pt x="117" y="114"/>
                  <a:pt x="117" y="113"/>
                </a:cubicBezTo>
                <a:cubicBezTo>
                  <a:pt x="117" y="114"/>
                  <a:pt x="117" y="114"/>
                  <a:pt x="117" y="114"/>
                </a:cubicBezTo>
                <a:close/>
                <a:moveTo>
                  <a:pt x="114" y="113"/>
                </a:moveTo>
                <a:cubicBezTo>
                  <a:pt x="114" y="114"/>
                  <a:pt x="114" y="114"/>
                  <a:pt x="114" y="115"/>
                </a:cubicBezTo>
                <a:cubicBezTo>
                  <a:pt x="115" y="114"/>
                  <a:pt x="115" y="115"/>
                  <a:pt x="115" y="114"/>
                </a:cubicBezTo>
                <a:cubicBezTo>
                  <a:pt x="115" y="114"/>
                  <a:pt x="115" y="113"/>
                  <a:pt x="114" y="113"/>
                </a:cubicBezTo>
                <a:close/>
                <a:moveTo>
                  <a:pt x="113" y="112"/>
                </a:moveTo>
                <a:cubicBezTo>
                  <a:pt x="113" y="112"/>
                  <a:pt x="114" y="112"/>
                  <a:pt x="114" y="112"/>
                </a:cubicBezTo>
                <a:cubicBezTo>
                  <a:pt x="114" y="112"/>
                  <a:pt x="114" y="112"/>
                  <a:pt x="113" y="111"/>
                </a:cubicBezTo>
                <a:cubicBezTo>
                  <a:pt x="113" y="111"/>
                  <a:pt x="113" y="112"/>
                  <a:pt x="113" y="112"/>
                </a:cubicBezTo>
                <a:close/>
                <a:moveTo>
                  <a:pt x="106" y="100"/>
                </a:moveTo>
                <a:cubicBezTo>
                  <a:pt x="106" y="100"/>
                  <a:pt x="107" y="100"/>
                  <a:pt x="106" y="100"/>
                </a:cubicBezTo>
                <a:close/>
                <a:moveTo>
                  <a:pt x="111" y="114"/>
                </a:moveTo>
                <a:cubicBezTo>
                  <a:pt x="112" y="114"/>
                  <a:pt x="112" y="115"/>
                  <a:pt x="113" y="115"/>
                </a:cubicBezTo>
                <a:cubicBezTo>
                  <a:pt x="113" y="114"/>
                  <a:pt x="113" y="114"/>
                  <a:pt x="113" y="113"/>
                </a:cubicBezTo>
                <a:cubicBezTo>
                  <a:pt x="113" y="113"/>
                  <a:pt x="112" y="113"/>
                  <a:pt x="111" y="114"/>
                </a:cubicBezTo>
                <a:close/>
                <a:moveTo>
                  <a:pt x="112" y="112"/>
                </a:moveTo>
                <a:cubicBezTo>
                  <a:pt x="112" y="112"/>
                  <a:pt x="111" y="112"/>
                  <a:pt x="111" y="112"/>
                </a:cubicBezTo>
                <a:cubicBezTo>
                  <a:pt x="112" y="113"/>
                  <a:pt x="112" y="113"/>
                  <a:pt x="113" y="113"/>
                </a:cubicBezTo>
                <a:cubicBezTo>
                  <a:pt x="113" y="112"/>
                  <a:pt x="112" y="112"/>
                  <a:pt x="112" y="112"/>
                </a:cubicBezTo>
                <a:close/>
                <a:moveTo>
                  <a:pt x="109" y="115"/>
                </a:moveTo>
                <a:cubicBezTo>
                  <a:pt x="109" y="115"/>
                  <a:pt x="110" y="115"/>
                  <a:pt x="110" y="115"/>
                </a:cubicBezTo>
                <a:cubicBezTo>
                  <a:pt x="110" y="115"/>
                  <a:pt x="110" y="115"/>
                  <a:pt x="110" y="114"/>
                </a:cubicBezTo>
                <a:cubicBezTo>
                  <a:pt x="110" y="115"/>
                  <a:pt x="110" y="114"/>
                  <a:pt x="109" y="115"/>
                </a:cubicBezTo>
                <a:close/>
                <a:moveTo>
                  <a:pt x="109" y="115"/>
                </a:moveTo>
                <a:cubicBezTo>
                  <a:pt x="109" y="115"/>
                  <a:pt x="109" y="115"/>
                  <a:pt x="109" y="115"/>
                </a:cubicBezTo>
                <a:close/>
                <a:moveTo>
                  <a:pt x="106" y="115"/>
                </a:moveTo>
                <a:cubicBezTo>
                  <a:pt x="106" y="115"/>
                  <a:pt x="106" y="115"/>
                  <a:pt x="107" y="115"/>
                </a:cubicBezTo>
                <a:cubicBezTo>
                  <a:pt x="107" y="115"/>
                  <a:pt x="107" y="114"/>
                  <a:pt x="107" y="114"/>
                </a:cubicBezTo>
                <a:cubicBezTo>
                  <a:pt x="106" y="114"/>
                  <a:pt x="106" y="114"/>
                  <a:pt x="106" y="115"/>
                </a:cubicBezTo>
                <a:close/>
                <a:moveTo>
                  <a:pt x="106" y="116"/>
                </a:moveTo>
                <a:cubicBezTo>
                  <a:pt x="107" y="116"/>
                  <a:pt x="108" y="117"/>
                  <a:pt x="108" y="116"/>
                </a:cubicBezTo>
                <a:cubicBezTo>
                  <a:pt x="107" y="116"/>
                  <a:pt x="106" y="116"/>
                  <a:pt x="106" y="116"/>
                </a:cubicBezTo>
                <a:close/>
                <a:moveTo>
                  <a:pt x="106" y="115"/>
                </a:moveTo>
                <a:cubicBezTo>
                  <a:pt x="105" y="114"/>
                  <a:pt x="105" y="115"/>
                  <a:pt x="104" y="115"/>
                </a:cubicBezTo>
                <a:cubicBezTo>
                  <a:pt x="104" y="115"/>
                  <a:pt x="105" y="115"/>
                  <a:pt x="105" y="116"/>
                </a:cubicBezTo>
                <a:cubicBezTo>
                  <a:pt x="105" y="116"/>
                  <a:pt x="104" y="116"/>
                  <a:pt x="104" y="116"/>
                </a:cubicBezTo>
                <a:cubicBezTo>
                  <a:pt x="105" y="117"/>
                  <a:pt x="105" y="116"/>
                  <a:pt x="105" y="116"/>
                </a:cubicBezTo>
                <a:cubicBezTo>
                  <a:pt x="105" y="116"/>
                  <a:pt x="105" y="115"/>
                  <a:pt x="106" y="115"/>
                </a:cubicBezTo>
                <a:close/>
                <a:moveTo>
                  <a:pt x="106" y="116"/>
                </a:move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5" y="116"/>
                  <a:pt x="105" y="116"/>
                </a:cubicBezTo>
                <a:cubicBezTo>
                  <a:pt x="105" y="116"/>
                  <a:pt x="106" y="116"/>
                  <a:pt x="106" y="116"/>
                </a:cubicBezTo>
                <a:close/>
                <a:moveTo>
                  <a:pt x="104" y="115"/>
                </a:move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lose/>
                <a:moveTo>
                  <a:pt x="98" y="115"/>
                </a:moveTo>
                <a:cubicBezTo>
                  <a:pt x="99" y="115"/>
                  <a:pt x="99" y="114"/>
                  <a:pt x="99" y="114"/>
                </a:cubicBezTo>
                <a:cubicBezTo>
                  <a:pt x="98" y="114"/>
                  <a:pt x="97" y="114"/>
                  <a:pt x="97" y="115"/>
                </a:cubicBezTo>
                <a:cubicBezTo>
                  <a:pt x="98" y="115"/>
                  <a:pt x="98" y="115"/>
                  <a:pt x="98" y="116"/>
                </a:cubicBezTo>
                <a:cubicBezTo>
                  <a:pt x="100" y="115"/>
                  <a:pt x="101" y="116"/>
                  <a:pt x="102" y="115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01" y="115"/>
                  <a:pt x="99" y="116"/>
                  <a:pt x="98" y="115"/>
                </a:cubicBezTo>
                <a:close/>
                <a:moveTo>
                  <a:pt x="103" y="116"/>
                </a:moveTo>
                <a:cubicBezTo>
                  <a:pt x="103" y="116"/>
                  <a:pt x="102" y="116"/>
                  <a:pt x="102" y="116"/>
                </a:cubicBezTo>
                <a:cubicBezTo>
                  <a:pt x="102" y="117"/>
                  <a:pt x="103" y="117"/>
                  <a:pt x="103" y="116"/>
                </a:cubicBezTo>
                <a:close/>
                <a:moveTo>
                  <a:pt x="101" y="117"/>
                </a:moveTo>
                <a:cubicBezTo>
                  <a:pt x="101" y="117"/>
                  <a:pt x="102" y="117"/>
                  <a:pt x="102" y="116"/>
                </a:cubicBezTo>
                <a:cubicBezTo>
                  <a:pt x="102" y="116"/>
                  <a:pt x="101" y="116"/>
                  <a:pt x="101" y="117"/>
                </a:cubicBezTo>
                <a:close/>
                <a:moveTo>
                  <a:pt x="98" y="117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7"/>
                  <a:pt x="98" y="116"/>
                  <a:pt x="98" y="117"/>
                </a:cubicBezTo>
                <a:close/>
                <a:moveTo>
                  <a:pt x="92" y="116"/>
                </a:moveTo>
                <a:cubicBezTo>
                  <a:pt x="92" y="115"/>
                  <a:pt x="92" y="115"/>
                  <a:pt x="91" y="115"/>
                </a:cubicBezTo>
                <a:cubicBezTo>
                  <a:pt x="91" y="115"/>
                  <a:pt x="90" y="115"/>
                  <a:pt x="90" y="116"/>
                </a:cubicBezTo>
                <a:cubicBezTo>
                  <a:pt x="90" y="116"/>
                  <a:pt x="90" y="117"/>
                  <a:pt x="90" y="117"/>
                </a:cubicBezTo>
                <a:cubicBezTo>
                  <a:pt x="92" y="118"/>
                  <a:pt x="94" y="116"/>
                  <a:pt x="95" y="115"/>
                </a:cubicBezTo>
                <a:cubicBezTo>
                  <a:pt x="96" y="116"/>
                  <a:pt x="96" y="116"/>
                  <a:pt x="97" y="116"/>
                </a:cubicBezTo>
                <a:cubicBezTo>
                  <a:pt x="97" y="114"/>
                  <a:pt x="94" y="115"/>
                  <a:pt x="92" y="116"/>
                </a:cubicBezTo>
                <a:close/>
                <a:moveTo>
                  <a:pt x="92" y="117"/>
                </a:move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1" y="116"/>
                </a:cubicBezTo>
                <a:cubicBezTo>
                  <a:pt x="91" y="116"/>
                  <a:pt x="91" y="116"/>
                  <a:pt x="92" y="117"/>
                </a:cubicBezTo>
                <a:close/>
                <a:moveTo>
                  <a:pt x="159" y="242"/>
                </a:moveTo>
                <a:cubicBezTo>
                  <a:pt x="159" y="243"/>
                  <a:pt x="159" y="243"/>
                  <a:pt x="160" y="242"/>
                </a:cubicBezTo>
                <a:cubicBezTo>
                  <a:pt x="159" y="242"/>
                  <a:pt x="159" y="242"/>
                  <a:pt x="159" y="242"/>
                </a:cubicBezTo>
                <a:close/>
                <a:moveTo>
                  <a:pt x="94" y="121"/>
                </a:moveTo>
                <a:cubicBezTo>
                  <a:pt x="93" y="121"/>
                  <a:pt x="94" y="122"/>
                  <a:pt x="94" y="121"/>
                </a:cubicBezTo>
                <a:close/>
                <a:moveTo>
                  <a:pt x="157" y="241"/>
                </a:moveTo>
                <a:cubicBezTo>
                  <a:pt x="157" y="242"/>
                  <a:pt x="157" y="242"/>
                  <a:pt x="158" y="241"/>
                </a:cubicBezTo>
                <a:cubicBezTo>
                  <a:pt x="158" y="241"/>
                  <a:pt x="157" y="241"/>
                  <a:pt x="157" y="241"/>
                </a:cubicBezTo>
                <a:close/>
                <a:moveTo>
                  <a:pt x="89" y="115"/>
                </a:moveTo>
                <a:cubicBezTo>
                  <a:pt x="89" y="115"/>
                  <a:pt x="89" y="115"/>
                  <a:pt x="89" y="115"/>
                </a:cubicBezTo>
                <a:cubicBezTo>
                  <a:pt x="89" y="115"/>
                  <a:pt x="88" y="115"/>
                  <a:pt x="89" y="115"/>
                </a:cubicBezTo>
                <a:close/>
                <a:moveTo>
                  <a:pt x="88" y="116"/>
                </a:moveTo>
                <a:cubicBezTo>
                  <a:pt x="88" y="116"/>
                  <a:pt x="88" y="116"/>
                  <a:pt x="88" y="116"/>
                </a:cubicBezTo>
                <a:cubicBezTo>
                  <a:pt x="88" y="116"/>
                  <a:pt x="87" y="116"/>
                  <a:pt x="88" y="116"/>
                </a:cubicBezTo>
                <a:close/>
                <a:moveTo>
                  <a:pt x="92" y="123"/>
                </a:moveTo>
                <a:cubicBezTo>
                  <a:pt x="92" y="123"/>
                  <a:pt x="92" y="123"/>
                  <a:pt x="92" y="123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92" y="123"/>
                  <a:pt x="92" y="123"/>
                  <a:pt x="92" y="123"/>
                </a:cubicBezTo>
                <a:close/>
                <a:moveTo>
                  <a:pt x="91" y="121"/>
                </a:moveTo>
                <a:cubicBezTo>
                  <a:pt x="90" y="121"/>
                  <a:pt x="90" y="121"/>
                  <a:pt x="89" y="121"/>
                </a:cubicBezTo>
                <a:cubicBezTo>
                  <a:pt x="90" y="122"/>
                  <a:pt x="90" y="122"/>
                  <a:pt x="91" y="122"/>
                </a:cubicBezTo>
                <a:cubicBezTo>
                  <a:pt x="91" y="121"/>
                  <a:pt x="91" y="121"/>
                  <a:pt x="91" y="121"/>
                </a:cubicBezTo>
                <a:close/>
                <a:moveTo>
                  <a:pt x="154" y="242"/>
                </a:moveTo>
                <a:cubicBezTo>
                  <a:pt x="154" y="242"/>
                  <a:pt x="155" y="242"/>
                  <a:pt x="155" y="242"/>
                </a:cubicBezTo>
                <a:cubicBezTo>
                  <a:pt x="155" y="242"/>
                  <a:pt x="154" y="242"/>
                  <a:pt x="154" y="242"/>
                </a:cubicBezTo>
                <a:close/>
                <a:moveTo>
                  <a:pt x="157" y="250"/>
                </a:moveTo>
                <a:cubicBezTo>
                  <a:pt x="158" y="250"/>
                  <a:pt x="158" y="250"/>
                  <a:pt x="159" y="249"/>
                </a:cubicBezTo>
                <a:cubicBezTo>
                  <a:pt x="158" y="249"/>
                  <a:pt x="157" y="249"/>
                  <a:pt x="157" y="250"/>
                </a:cubicBezTo>
                <a:close/>
                <a:moveTo>
                  <a:pt x="86" y="116"/>
                </a:moveTo>
                <a:cubicBezTo>
                  <a:pt x="85" y="116"/>
                  <a:pt x="85" y="116"/>
                  <a:pt x="85" y="116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6" y="116"/>
                  <a:pt x="86" y="116"/>
                  <a:pt x="86" y="116"/>
                </a:cubicBezTo>
                <a:close/>
                <a:moveTo>
                  <a:pt x="88" y="122"/>
                </a:moveTo>
                <a:cubicBezTo>
                  <a:pt x="89" y="122"/>
                  <a:pt x="89" y="122"/>
                  <a:pt x="89" y="121"/>
                </a:cubicBezTo>
                <a:cubicBezTo>
                  <a:pt x="89" y="121"/>
                  <a:pt x="88" y="121"/>
                  <a:pt x="88" y="122"/>
                </a:cubicBezTo>
                <a:close/>
                <a:moveTo>
                  <a:pt x="153" y="244"/>
                </a:moveTo>
                <a:cubicBezTo>
                  <a:pt x="153" y="245"/>
                  <a:pt x="155" y="244"/>
                  <a:pt x="154" y="244"/>
                </a:cubicBezTo>
                <a:cubicBezTo>
                  <a:pt x="154" y="244"/>
                  <a:pt x="153" y="244"/>
                  <a:pt x="153" y="244"/>
                </a:cubicBezTo>
                <a:close/>
                <a:moveTo>
                  <a:pt x="157" y="251"/>
                </a:move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7" y="251"/>
                </a:cubicBezTo>
                <a:close/>
                <a:moveTo>
                  <a:pt x="152" y="244"/>
                </a:moveTo>
                <a:cubicBezTo>
                  <a:pt x="152" y="244"/>
                  <a:pt x="152" y="244"/>
                  <a:pt x="152" y="244"/>
                </a:cubicBezTo>
                <a:cubicBezTo>
                  <a:pt x="153" y="244"/>
                  <a:pt x="152" y="244"/>
                  <a:pt x="152" y="244"/>
                </a:cubicBezTo>
                <a:close/>
                <a:moveTo>
                  <a:pt x="87" y="123"/>
                </a:moveTo>
                <a:cubicBezTo>
                  <a:pt x="87" y="123"/>
                  <a:pt x="88" y="123"/>
                  <a:pt x="87" y="123"/>
                </a:cubicBezTo>
                <a:close/>
                <a:moveTo>
                  <a:pt x="83" y="122"/>
                </a:moveTo>
                <a:cubicBezTo>
                  <a:pt x="83" y="122"/>
                  <a:pt x="83" y="122"/>
                  <a:pt x="83" y="122"/>
                </a:cubicBezTo>
                <a:cubicBezTo>
                  <a:pt x="82" y="120"/>
                  <a:pt x="80" y="122"/>
                  <a:pt x="78" y="121"/>
                </a:cubicBezTo>
                <a:cubicBezTo>
                  <a:pt x="77" y="121"/>
                  <a:pt x="77" y="121"/>
                  <a:pt x="77" y="122"/>
                </a:cubicBezTo>
                <a:cubicBezTo>
                  <a:pt x="75" y="122"/>
                  <a:pt x="74" y="121"/>
                  <a:pt x="73" y="122"/>
                </a:cubicBezTo>
                <a:cubicBezTo>
                  <a:pt x="72" y="121"/>
                  <a:pt x="72" y="121"/>
                  <a:pt x="71" y="121"/>
                </a:cubicBezTo>
                <a:cubicBezTo>
                  <a:pt x="69" y="122"/>
                  <a:pt x="67" y="123"/>
                  <a:pt x="65" y="123"/>
                </a:cubicBezTo>
                <a:cubicBezTo>
                  <a:pt x="66" y="124"/>
                  <a:pt x="66" y="123"/>
                  <a:pt x="67" y="123"/>
                </a:cubicBezTo>
                <a:cubicBezTo>
                  <a:pt x="65" y="124"/>
                  <a:pt x="62" y="124"/>
                  <a:pt x="61" y="125"/>
                </a:cubicBezTo>
                <a:cubicBezTo>
                  <a:pt x="64" y="125"/>
                  <a:pt x="68" y="125"/>
                  <a:pt x="71" y="124"/>
                </a:cubicBezTo>
                <a:cubicBezTo>
                  <a:pt x="72" y="124"/>
                  <a:pt x="71" y="123"/>
                  <a:pt x="71" y="123"/>
                </a:cubicBezTo>
                <a:cubicBezTo>
                  <a:pt x="72" y="123"/>
                  <a:pt x="72" y="124"/>
                  <a:pt x="73" y="124"/>
                </a:cubicBezTo>
                <a:cubicBezTo>
                  <a:pt x="74" y="124"/>
                  <a:pt x="73" y="123"/>
                  <a:pt x="74" y="123"/>
                </a:cubicBezTo>
                <a:cubicBezTo>
                  <a:pt x="75" y="123"/>
                  <a:pt x="75" y="124"/>
                  <a:pt x="75" y="124"/>
                </a:cubicBezTo>
                <a:cubicBezTo>
                  <a:pt x="78" y="124"/>
                  <a:pt x="80" y="122"/>
                  <a:pt x="83" y="122"/>
                </a:cubicBezTo>
                <a:close/>
                <a:moveTo>
                  <a:pt x="65" y="95"/>
                </a:moveTo>
                <a:cubicBezTo>
                  <a:pt x="65" y="95"/>
                  <a:pt x="65" y="95"/>
                  <a:pt x="66" y="95"/>
                </a:cubicBezTo>
                <a:cubicBezTo>
                  <a:pt x="66" y="95"/>
                  <a:pt x="65" y="95"/>
                  <a:pt x="65" y="95"/>
                </a:cubicBezTo>
                <a:close/>
                <a:moveTo>
                  <a:pt x="66" y="121"/>
                </a:moveTo>
                <a:cubicBezTo>
                  <a:pt x="67" y="121"/>
                  <a:pt x="69" y="122"/>
                  <a:pt x="70" y="121"/>
                </a:cubicBezTo>
                <a:cubicBezTo>
                  <a:pt x="69" y="121"/>
                  <a:pt x="67" y="120"/>
                  <a:pt x="66" y="121"/>
                </a:cubicBezTo>
                <a:close/>
                <a:moveTo>
                  <a:pt x="62" y="122"/>
                </a:moveTo>
                <a:cubicBezTo>
                  <a:pt x="63" y="122"/>
                  <a:pt x="64" y="122"/>
                  <a:pt x="65" y="121"/>
                </a:cubicBezTo>
                <a:cubicBezTo>
                  <a:pt x="64" y="121"/>
                  <a:pt x="63" y="121"/>
                  <a:pt x="62" y="122"/>
                </a:cubicBezTo>
                <a:close/>
                <a:moveTo>
                  <a:pt x="60" y="125"/>
                </a:moveTo>
                <a:cubicBezTo>
                  <a:pt x="60" y="125"/>
                  <a:pt x="60" y="126"/>
                  <a:pt x="60" y="126"/>
                </a:cubicBezTo>
                <a:cubicBezTo>
                  <a:pt x="60" y="126"/>
                  <a:pt x="60" y="125"/>
                  <a:pt x="61" y="125"/>
                </a:cubicBezTo>
                <a:cubicBezTo>
                  <a:pt x="61" y="125"/>
                  <a:pt x="60" y="125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lose/>
                <a:moveTo>
                  <a:pt x="112" y="230"/>
                </a:moveTo>
                <a:cubicBezTo>
                  <a:pt x="113" y="230"/>
                  <a:pt x="114" y="230"/>
                  <a:pt x="113" y="230"/>
                </a:cubicBezTo>
                <a:cubicBezTo>
                  <a:pt x="113" y="230"/>
                  <a:pt x="113" y="229"/>
                  <a:pt x="112" y="230"/>
                </a:cubicBezTo>
                <a:close/>
                <a:moveTo>
                  <a:pt x="48" y="111"/>
                </a:moveTo>
                <a:cubicBezTo>
                  <a:pt x="48" y="111"/>
                  <a:pt x="48" y="111"/>
                  <a:pt x="49" y="111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9" y="111"/>
                  <a:pt x="49" y="111"/>
                  <a:pt x="48" y="111"/>
                </a:cubicBezTo>
                <a:close/>
                <a:moveTo>
                  <a:pt x="109" y="234"/>
                </a:moveTo>
                <a:cubicBezTo>
                  <a:pt x="109" y="234"/>
                  <a:pt x="109" y="234"/>
                  <a:pt x="109" y="234"/>
                </a:cubicBezTo>
                <a:cubicBezTo>
                  <a:pt x="109" y="234"/>
                  <a:pt x="109" y="234"/>
                  <a:pt x="109" y="234"/>
                </a:cubicBezTo>
                <a:cubicBezTo>
                  <a:pt x="109" y="234"/>
                  <a:pt x="109" y="234"/>
                  <a:pt x="109" y="234"/>
                </a:cubicBezTo>
                <a:close/>
                <a:moveTo>
                  <a:pt x="48" y="134"/>
                </a:moveTo>
                <a:cubicBezTo>
                  <a:pt x="47" y="134"/>
                  <a:pt x="46" y="135"/>
                  <a:pt x="46" y="135"/>
                </a:cubicBezTo>
                <a:cubicBezTo>
                  <a:pt x="46" y="135"/>
                  <a:pt x="46" y="134"/>
                  <a:pt x="45" y="134"/>
                </a:cubicBezTo>
                <a:cubicBezTo>
                  <a:pt x="44" y="135"/>
                  <a:pt x="42" y="134"/>
                  <a:pt x="41" y="136"/>
                </a:cubicBezTo>
                <a:cubicBezTo>
                  <a:pt x="42" y="137"/>
                  <a:pt x="44" y="136"/>
                  <a:pt x="45" y="136"/>
                </a:cubicBezTo>
                <a:cubicBezTo>
                  <a:pt x="46" y="136"/>
                  <a:pt x="47" y="135"/>
                  <a:pt x="48" y="135"/>
                </a:cubicBezTo>
                <a:cubicBezTo>
                  <a:pt x="48" y="135"/>
                  <a:pt x="48" y="135"/>
                  <a:pt x="49" y="135"/>
                </a:cubicBezTo>
                <a:cubicBezTo>
                  <a:pt x="49" y="134"/>
                  <a:pt x="48" y="134"/>
                  <a:pt x="48" y="134"/>
                </a:cubicBezTo>
                <a:close/>
                <a:moveTo>
                  <a:pt x="42" y="132"/>
                </a:moveTo>
                <a:cubicBezTo>
                  <a:pt x="42" y="133"/>
                  <a:pt x="42" y="133"/>
                  <a:pt x="42" y="133"/>
                </a:cubicBezTo>
                <a:cubicBezTo>
                  <a:pt x="44" y="132"/>
                  <a:pt x="45" y="133"/>
                  <a:pt x="46" y="132"/>
                </a:cubicBezTo>
                <a:cubicBezTo>
                  <a:pt x="45" y="131"/>
                  <a:pt x="43" y="132"/>
                  <a:pt x="42" y="132"/>
                </a:cubicBezTo>
                <a:close/>
                <a:moveTo>
                  <a:pt x="68" y="188"/>
                </a:moveTo>
                <a:cubicBezTo>
                  <a:pt x="68" y="189"/>
                  <a:pt x="68" y="189"/>
                  <a:pt x="68" y="188"/>
                </a:cubicBezTo>
                <a:cubicBezTo>
                  <a:pt x="68" y="188"/>
                  <a:pt x="68" y="188"/>
                  <a:pt x="68" y="188"/>
                </a:cubicBezTo>
                <a:close/>
                <a:moveTo>
                  <a:pt x="82" y="220"/>
                </a:moveTo>
                <a:cubicBezTo>
                  <a:pt x="82" y="220"/>
                  <a:pt x="83" y="220"/>
                  <a:pt x="82" y="219"/>
                </a:cubicBezTo>
                <a:cubicBezTo>
                  <a:pt x="82" y="219"/>
                  <a:pt x="82" y="219"/>
                  <a:pt x="82" y="220"/>
                </a:cubicBezTo>
                <a:close/>
                <a:moveTo>
                  <a:pt x="53" y="175"/>
                </a:moveTo>
                <a:cubicBezTo>
                  <a:pt x="53" y="175"/>
                  <a:pt x="53" y="175"/>
                  <a:pt x="53" y="175"/>
                </a:cubicBezTo>
                <a:cubicBezTo>
                  <a:pt x="53" y="175"/>
                  <a:pt x="54" y="175"/>
                  <a:pt x="54" y="175"/>
                </a:cubicBezTo>
                <a:cubicBezTo>
                  <a:pt x="54" y="175"/>
                  <a:pt x="54" y="175"/>
                  <a:pt x="53" y="175"/>
                </a:cubicBezTo>
                <a:cubicBezTo>
                  <a:pt x="53" y="175"/>
                  <a:pt x="53" y="175"/>
                  <a:pt x="53" y="175"/>
                </a:cubicBezTo>
                <a:close/>
                <a:moveTo>
                  <a:pt x="60" y="194"/>
                </a:moveTo>
                <a:cubicBezTo>
                  <a:pt x="59" y="194"/>
                  <a:pt x="60" y="194"/>
                  <a:pt x="60" y="194"/>
                </a:cubicBezTo>
                <a:close/>
                <a:moveTo>
                  <a:pt x="54" y="185"/>
                </a:moveTo>
                <a:cubicBezTo>
                  <a:pt x="53" y="185"/>
                  <a:pt x="54" y="186"/>
                  <a:pt x="54" y="185"/>
                </a:cubicBezTo>
                <a:close/>
                <a:moveTo>
                  <a:pt x="58" y="195"/>
                </a:moveTo>
                <a:cubicBezTo>
                  <a:pt x="58" y="195"/>
                  <a:pt x="59" y="196"/>
                  <a:pt x="58" y="196"/>
                </a:cubicBezTo>
                <a:cubicBezTo>
                  <a:pt x="58" y="196"/>
                  <a:pt x="57" y="195"/>
                  <a:pt x="57" y="196"/>
                </a:cubicBezTo>
                <a:cubicBezTo>
                  <a:pt x="57" y="197"/>
                  <a:pt x="58" y="196"/>
                  <a:pt x="58" y="197"/>
                </a:cubicBezTo>
                <a:cubicBezTo>
                  <a:pt x="59" y="196"/>
                  <a:pt x="60" y="196"/>
                  <a:pt x="60" y="196"/>
                </a:cubicBezTo>
                <a:cubicBezTo>
                  <a:pt x="60" y="195"/>
                  <a:pt x="59" y="195"/>
                  <a:pt x="58" y="195"/>
                </a:cubicBezTo>
                <a:close/>
                <a:moveTo>
                  <a:pt x="34" y="150"/>
                </a:moveTo>
                <a:cubicBezTo>
                  <a:pt x="35" y="150"/>
                  <a:pt x="35" y="149"/>
                  <a:pt x="35" y="149"/>
                </a:cubicBezTo>
                <a:cubicBezTo>
                  <a:pt x="34" y="149"/>
                  <a:pt x="34" y="149"/>
                  <a:pt x="34" y="150"/>
                </a:cubicBezTo>
                <a:close/>
                <a:moveTo>
                  <a:pt x="55" y="188"/>
                </a:moveTo>
                <a:cubicBezTo>
                  <a:pt x="55" y="188"/>
                  <a:pt x="55" y="187"/>
                  <a:pt x="54" y="187"/>
                </a:cubicBezTo>
                <a:cubicBezTo>
                  <a:pt x="54" y="188"/>
                  <a:pt x="55" y="188"/>
                  <a:pt x="55" y="188"/>
                </a:cubicBezTo>
                <a:close/>
                <a:moveTo>
                  <a:pt x="56" y="195"/>
                </a:moveTo>
                <a:cubicBezTo>
                  <a:pt x="57" y="194"/>
                  <a:pt x="57" y="194"/>
                  <a:pt x="58" y="194"/>
                </a:cubicBezTo>
                <a:cubicBezTo>
                  <a:pt x="57" y="193"/>
                  <a:pt x="56" y="194"/>
                  <a:pt x="56" y="195"/>
                </a:cubicBezTo>
                <a:close/>
                <a:moveTo>
                  <a:pt x="54" y="191"/>
                </a:moveTo>
                <a:cubicBezTo>
                  <a:pt x="54" y="191"/>
                  <a:pt x="54" y="191"/>
                  <a:pt x="54" y="191"/>
                </a:cubicBezTo>
                <a:close/>
                <a:moveTo>
                  <a:pt x="31" y="160"/>
                </a:moveTo>
                <a:cubicBezTo>
                  <a:pt x="30" y="160"/>
                  <a:pt x="30" y="162"/>
                  <a:pt x="31" y="162"/>
                </a:cubicBezTo>
                <a:cubicBezTo>
                  <a:pt x="32" y="162"/>
                  <a:pt x="32" y="162"/>
                  <a:pt x="32" y="162"/>
                </a:cubicBezTo>
                <a:cubicBezTo>
                  <a:pt x="32" y="161"/>
                  <a:pt x="32" y="160"/>
                  <a:pt x="31" y="160"/>
                </a:cubicBezTo>
                <a:close/>
                <a:moveTo>
                  <a:pt x="0" y="182"/>
                </a:moveTo>
                <a:cubicBezTo>
                  <a:pt x="0" y="182"/>
                  <a:pt x="0" y="182"/>
                  <a:pt x="0" y="182"/>
                </a:cubicBezTo>
                <a:cubicBezTo>
                  <a:pt x="0" y="182"/>
                  <a:pt x="0" y="182"/>
                  <a:pt x="0" y="182"/>
                </a:cubicBezTo>
                <a:close/>
              </a:path>
            </a:pathLst>
          </a:custGeom>
          <a:solidFill>
            <a:srgbClr val="E3E0D1">
              <a:alpha val="86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145540" y="4493547"/>
            <a:ext cx="8453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①携带大量佛经回到长安，此后主持译经工作，为中国佛教的发展作出重大贡献。同时他也将中国的书籍译成梵文，推动了中印两国文化交流。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686435" y="535616"/>
            <a:ext cx="465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玄奘西行的影响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0560" y="1348105"/>
            <a:ext cx="8581390" cy="3081655"/>
          </a:xfrm>
          <a:prstGeom prst="rect">
            <a:avLst/>
          </a:prstGeom>
          <a:ln w="41275" cmpd="thickThin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大唐西域记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记述了玄奘西行亲身经历的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110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个以及传闻听说的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28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个城邦、国家、地区的历史地理，其中对地理位置、山川地形、城镇都邑、道路关隘的记载，成为后世学者研究中西交通路线时比定地名的指针。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大慈恩寺三藏法师传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则按玄奘经行的路线记述，更清楚地反映了唐代中外陆路交通路线的脉络。”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介永强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佛教与中古中外交通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835660" y="389202"/>
            <a:ext cx="780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玄奘的天竺之行还有什么贡献呢？</a:t>
            </a:r>
          </a:p>
        </p:txBody>
      </p:sp>
      <p:pic>
        <p:nvPicPr>
          <p:cNvPr id="83" name="Picture 2" descr="http://d.hiphotos.baidu.com/baike/w%3D268%3Bg%3D0/sign=dd0912b2ad773912c4268267c022e125/cf1b9d16fdfaaf51d8d4d5b0885494eef01f7a8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9445" y="1348105"/>
            <a:ext cx="2338705" cy="3081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4" name="Freeform 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>
            <a:spLocks noEditPoints="1"/>
          </p:cNvSpPr>
          <p:nvPr/>
        </p:nvSpPr>
        <p:spPr bwMode="auto">
          <a:xfrm rot="10800000">
            <a:off x="-974416" y="4250874"/>
            <a:ext cx="14302122" cy="4555114"/>
          </a:xfrm>
          <a:custGeom>
            <a:avLst/>
            <a:gdLst>
              <a:gd name="T0" fmla="*/ 498 w 627"/>
              <a:gd name="T1" fmla="*/ 235 h 270"/>
              <a:gd name="T2" fmla="*/ 559 w 627"/>
              <a:gd name="T3" fmla="*/ 108 h 270"/>
              <a:gd name="T4" fmla="*/ 413 w 627"/>
              <a:gd name="T5" fmla="*/ 87 h 270"/>
              <a:gd name="T6" fmla="*/ 368 w 627"/>
              <a:gd name="T7" fmla="*/ 77 h 270"/>
              <a:gd name="T8" fmla="*/ 350 w 627"/>
              <a:gd name="T9" fmla="*/ 63 h 270"/>
              <a:gd name="T10" fmla="*/ 418 w 627"/>
              <a:gd name="T11" fmla="*/ 52 h 270"/>
              <a:gd name="T12" fmla="*/ 283 w 627"/>
              <a:gd name="T13" fmla="*/ 51 h 270"/>
              <a:gd name="T14" fmla="*/ 377 w 627"/>
              <a:gd name="T15" fmla="*/ 40 h 270"/>
              <a:gd name="T16" fmla="*/ 266 w 627"/>
              <a:gd name="T17" fmla="*/ 42 h 270"/>
              <a:gd name="T18" fmla="*/ 211 w 627"/>
              <a:gd name="T19" fmla="*/ 75 h 270"/>
              <a:gd name="T20" fmla="*/ 169 w 627"/>
              <a:gd name="T21" fmla="*/ 88 h 270"/>
              <a:gd name="T22" fmla="*/ 116 w 627"/>
              <a:gd name="T23" fmla="*/ 99 h 270"/>
              <a:gd name="T24" fmla="*/ 170 w 627"/>
              <a:gd name="T25" fmla="*/ 105 h 270"/>
              <a:gd name="T26" fmla="*/ 112 w 627"/>
              <a:gd name="T27" fmla="*/ 123 h 270"/>
              <a:gd name="T28" fmla="*/ 65 w 627"/>
              <a:gd name="T29" fmla="*/ 189 h 270"/>
              <a:gd name="T30" fmla="*/ 139 w 627"/>
              <a:gd name="T31" fmla="*/ 240 h 270"/>
              <a:gd name="T32" fmla="*/ 390 w 627"/>
              <a:gd name="T33" fmla="*/ 75 h 270"/>
              <a:gd name="T34" fmla="*/ 303 w 627"/>
              <a:gd name="T35" fmla="*/ 78 h 270"/>
              <a:gd name="T36" fmla="*/ 250 w 627"/>
              <a:gd name="T37" fmla="*/ 80 h 270"/>
              <a:gd name="T38" fmla="*/ 218 w 627"/>
              <a:gd name="T39" fmla="*/ 66 h 270"/>
              <a:gd name="T40" fmla="*/ 182 w 627"/>
              <a:gd name="T41" fmla="*/ 106 h 270"/>
              <a:gd name="T42" fmla="*/ 64 w 627"/>
              <a:gd name="T43" fmla="*/ 194 h 270"/>
              <a:gd name="T44" fmla="*/ 497 w 627"/>
              <a:gd name="T45" fmla="*/ 99 h 270"/>
              <a:gd name="T46" fmla="*/ 482 w 627"/>
              <a:gd name="T47" fmla="*/ 90 h 270"/>
              <a:gd name="T48" fmla="*/ 469 w 627"/>
              <a:gd name="T49" fmla="*/ 88 h 270"/>
              <a:gd name="T50" fmla="*/ 464 w 627"/>
              <a:gd name="T51" fmla="*/ 82 h 270"/>
              <a:gd name="T52" fmla="*/ 449 w 627"/>
              <a:gd name="T53" fmla="*/ 68 h 270"/>
              <a:gd name="T54" fmla="*/ 435 w 627"/>
              <a:gd name="T55" fmla="*/ 49 h 270"/>
              <a:gd name="T56" fmla="*/ 448 w 627"/>
              <a:gd name="T57" fmla="*/ 79 h 270"/>
              <a:gd name="T58" fmla="*/ 435 w 627"/>
              <a:gd name="T59" fmla="*/ 61 h 270"/>
              <a:gd name="T60" fmla="*/ 417 w 627"/>
              <a:gd name="T61" fmla="*/ 39 h 270"/>
              <a:gd name="T62" fmla="*/ 413 w 627"/>
              <a:gd name="T63" fmla="*/ 41 h 270"/>
              <a:gd name="T64" fmla="*/ 416 w 627"/>
              <a:gd name="T65" fmla="*/ 60 h 270"/>
              <a:gd name="T66" fmla="*/ 415 w 627"/>
              <a:gd name="T67" fmla="*/ 62 h 270"/>
              <a:gd name="T68" fmla="*/ 404 w 627"/>
              <a:gd name="T69" fmla="*/ 48 h 270"/>
              <a:gd name="T70" fmla="*/ 409 w 627"/>
              <a:gd name="T71" fmla="*/ 64 h 270"/>
              <a:gd name="T72" fmla="*/ 392 w 627"/>
              <a:gd name="T73" fmla="*/ 42 h 270"/>
              <a:gd name="T74" fmla="*/ 390 w 627"/>
              <a:gd name="T75" fmla="*/ 62 h 270"/>
              <a:gd name="T76" fmla="*/ 392 w 627"/>
              <a:gd name="T77" fmla="*/ 59 h 270"/>
              <a:gd name="T78" fmla="*/ 389 w 627"/>
              <a:gd name="T79" fmla="*/ 66 h 270"/>
              <a:gd name="T80" fmla="*/ 377 w 627"/>
              <a:gd name="T81" fmla="*/ 49 h 270"/>
              <a:gd name="T82" fmla="*/ 378 w 627"/>
              <a:gd name="T83" fmla="*/ 60 h 270"/>
              <a:gd name="T84" fmla="*/ 365 w 627"/>
              <a:gd name="T85" fmla="*/ 50 h 270"/>
              <a:gd name="T86" fmla="*/ 360 w 627"/>
              <a:gd name="T87" fmla="*/ 49 h 270"/>
              <a:gd name="T88" fmla="*/ 364 w 627"/>
              <a:gd name="T89" fmla="*/ 68 h 270"/>
              <a:gd name="T90" fmla="*/ 351 w 627"/>
              <a:gd name="T91" fmla="*/ 67 h 270"/>
              <a:gd name="T92" fmla="*/ 332 w 627"/>
              <a:gd name="T93" fmla="*/ 39 h 270"/>
              <a:gd name="T94" fmla="*/ 445 w 627"/>
              <a:gd name="T95" fmla="*/ 269 h 270"/>
              <a:gd name="T96" fmla="*/ 310 w 627"/>
              <a:gd name="T97" fmla="*/ 50 h 270"/>
              <a:gd name="T98" fmla="*/ 285 w 627"/>
              <a:gd name="T99" fmla="*/ 55 h 270"/>
              <a:gd name="T100" fmla="*/ 279 w 627"/>
              <a:gd name="T101" fmla="*/ 58 h 270"/>
              <a:gd name="T102" fmla="*/ 256 w 627"/>
              <a:gd name="T103" fmla="*/ 56 h 270"/>
              <a:gd name="T104" fmla="*/ 199 w 627"/>
              <a:gd name="T105" fmla="*/ 66 h 270"/>
              <a:gd name="T106" fmla="*/ 197 w 627"/>
              <a:gd name="T107" fmla="*/ 110 h 270"/>
              <a:gd name="T108" fmla="*/ 192 w 627"/>
              <a:gd name="T109" fmla="*/ 111 h 270"/>
              <a:gd name="T110" fmla="*/ 157 w 627"/>
              <a:gd name="T111" fmla="*/ 83 h 270"/>
              <a:gd name="T112" fmla="*/ 149 w 627"/>
              <a:gd name="T113" fmla="*/ 85 h 270"/>
              <a:gd name="T114" fmla="*/ 143 w 627"/>
              <a:gd name="T115" fmla="*/ 84 h 270"/>
              <a:gd name="T116" fmla="*/ 145 w 627"/>
              <a:gd name="T117" fmla="*/ 110 h 270"/>
              <a:gd name="T118" fmla="*/ 132 w 627"/>
              <a:gd name="T119" fmla="*/ 114 h 270"/>
              <a:gd name="T120" fmla="*/ 110 w 627"/>
              <a:gd name="T121" fmla="*/ 114 h 270"/>
              <a:gd name="T122" fmla="*/ 86 w 627"/>
              <a:gd name="T123" fmla="*/ 117 h 270"/>
              <a:gd name="T124" fmla="*/ 60 w 627"/>
              <a:gd name="T125" fmla="*/ 194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7" h="270">
                <a:moveTo>
                  <a:pt x="627" y="13"/>
                </a:moveTo>
                <a:cubicBezTo>
                  <a:pt x="627" y="13"/>
                  <a:pt x="627" y="14"/>
                  <a:pt x="627" y="13"/>
                </a:cubicBezTo>
                <a:cubicBezTo>
                  <a:pt x="627" y="13"/>
                  <a:pt x="627" y="13"/>
                  <a:pt x="627" y="13"/>
                </a:cubicBezTo>
                <a:close/>
                <a:moveTo>
                  <a:pt x="159" y="250"/>
                </a:moveTo>
                <a:cubicBezTo>
                  <a:pt x="160" y="250"/>
                  <a:pt x="161" y="250"/>
                  <a:pt x="162" y="250"/>
                </a:cubicBezTo>
                <a:cubicBezTo>
                  <a:pt x="161" y="251"/>
                  <a:pt x="161" y="250"/>
                  <a:pt x="160" y="251"/>
                </a:cubicBezTo>
                <a:cubicBezTo>
                  <a:pt x="162" y="251"/>
                  <a:pt x="164" y="251"/>
                  <a:pt x="166" y="251"/>
                </a:cubicBezTo>
                <a:cubicBezTo>
                  <a:pt x="165" y="252"/>
                  <a:pt x="164" y="252"/>
                  <a:pt x="163" y="253"/>
                </a:cubicBezTo>
                <a:cubicBezTo>
                  <a:pt x="163" y="253"/>
                  <a:pt x="164" y="252"/>
                  <a:pt x="164" y="253"/>
                </a:cubicBezTo>
                <a:cubicBezTo>
                  <a:pt x="164" y="253"/>
                  <a:pt x="164" y="253"/>
                  <a:pt x="164" y="253"/>
                </a:cubicBezTo>
                <a:cubicBezTo>
                  <a:pt x="165" y="253"/>
                  <a:pt x="166" y="254"/>
                  <a:pt x="166" y="254"/>
                </a:cubicBezTo>
                <a:cubicBezTo>
                  <a:pt x="169" y="253"/>
                  <a:pt x="172" y="253"/>
                  <a:pt x="174" y="253"/>
                </a:cubicBezTo>
                <a:cubicBezTo>
                  <a:pt x="174" y="254"/>
                  <a:pt x="175" y="254"/>
                  <a:pt x="175" y="255"/>
                </a:cubicBezTo>
                <a:cubicBezTo>
                  <a:pt x="176" y="254"/>
                  <a:pt x="176" y="254"/>
                  <a:pt x="177" y="254"/>
                </a:cubicBezTo>
                <a:cubicBezTo>
                  <a:pt x="176" y="255"/>
                  <a:pt x="174" y="255"/>
                  <a:pt x="173" y="256"/>
                </a:cubicBezTo>
                <a:cubicBezTo>
                  <a:pt x="174" y="256"/>
                  <a:pt x="175" y="256"/>
                  <a:pt x="176" y="257"/>
                </a:cubicBezTo>
                <a:cubicBezTo>
                  <a:pt x="176" y="257"/>
                  <a:pt x="176" y="256"/>
                  <a:pt x="177" y="256"/>
                </a:cubicBezTo>
                <a:cubicBezTo>
                  <a:pt x="179" y="257"/>
                  <a:pt x="181" y="257"/>
                  <a:pt x="183" y="256"/>
                </a:cubicBezTo>
                <a:cubicBezTo>
                  <a:pt x="184" y="257"/>
                  <a:pt x="184" y="256"/>
                  <a:pt x="185" y="257"/>
                </a:cubicBezTo>
                <a:cubicBezTo>
                  <a:pt x="188" y="256"/>
                  <a:pt x="190" y="257"/>
                  <a:pt x="194" y="256"/>
                </a:cubicBezTo>
                <a:cubicBezTo>
                  <a:pt x="194" y="258"/>
                  <a:pt x="195" y="257"/>
                  <a:pt x="196" y="257"/>
                </a:cubicBezTo>
                <a:cubicBezTo>
                  <a:pt x="196" y="257"/>
                  <a:pt x="195" y="256"/>
                  <a:pt x="196" y="256"/>
                </a:cubicBezTo>
                <a:cubicBezTo>
                  <a:pt x="196" y="257"/>
                  <a:pt x="198" y="257"/>
                  <a:pt x="199" y="256"/>
                </a:cubicBezTo>
                <a:cubicBezTo>
                  <a:pt x="199" y="257"/>
                  <a:pt x="199" y="257"/>
                  <a:pt x="199" y="257"/>
                </a:cubicBezTo>
                <a:cubicBezTo>
                  <a:pt x="202" y="256"/>
                  <a:pt x="205" y="257"/>
                  <a:pt x="208" y="256"/>
                </a:cubicBezTo>
                <a:cubicBezTo>
                  <a:pt x="208" y="256"/>
                  <a:pt x="209" y="256"/>
                  <a:pt x="209" y="256"/>
                </a:cubicBezTo>
                <a:cubicBezTo>
                  <a:pt x="210" y="256"/>
                  <a:pt x="211" y="257"/>
                  <a:pt x="212" y="256"/>
                </a:cubicBezTo>
                <a:cubicBezTo>
                  <a:pt x="213" y="256"/>
                  <a:pt x="214" y="256"/>
                  <a:pt x="216" y="256"/>
                </a:cubicBezTo>
                <a:cubicBezTo>
                  <a:pt x="216" y="256"/>
                  <a:pt x="217" y="256"/>
                  <a:pt x="217" y="257"/>
                </a:cubicBezTo>
                <a:cubicBezTo>
                  <a:pt x="218" y="257"/>
                  <a:pt x="218" y="256"/>
                  <a:pt x="218" y="256"/>
                </a:cubicBezTo>
                <a:cubicBezTo>
                  <a:pt x="219" y="256"/>
                  <a:pt x="220" y="257"/>
                  <a:pt x="222" y="256"/>
                </a:cubicBezTo>
                <a:cubicBezTo>
                  <a:pt x="224" y="256"/>
                  <a:pt x="226" y="256"/>
                  <a:pt x="228" y="256"/>
                </a:cubicBezTo>
                <a:cubicBezTo>
                  <a:pt x="231" y="256"/>
                  <a:pt x="234" y="256"/>
                  <a:pt x="237" y="255"/>
                </a:cubicBezTo>
                <a:cubicBezTo>
                  <a:pt x="242" y="256"/>
                  <a:pt x="247" y="255"/>
                  <a:pt x="252" y="255"/>
                </a:cubicBezTo>
                <a:cubicBezTo>
                  <a:pt x="254" y="254"/>
                  <a:pt x="256" y="255"/>
                  <a:pt x="258" y="254"/>
                </a:cubicBezTo>
                <a:cubicBezTo>
                  <a:pt x="260" y="254"/>
                  <a:pt x="262" y="254"/>
                  <a:pt x="264" y="254"/>
                </a:cubicBezTo>
                <a:cubicBezTo>
                  <a:pt x="264" y="253"/>
                  <a:pt x="264" y="253"/>
                  <a:pt x="264" y="253"/>
                </a:cubicBezTo>
                <a:cubicBezTo>
                  <a:pt x="267" y="254"/>
                  <a:pt x="271" y="253"/>
                  <a:pt x="274" y="253"/>
                </a:cubicBezTo>
                <a:cubicBezTo>
                  <a:pt x="275" y="253"/>
                  <a:pt x="275" y="253"/>
                  <a:pt x="275" y="253"/>
                </a:cubicBezTo>
                <a:cubicBezTo>
                  <a:pt x="278" y="254"/>
                  <a:pt x="281" y="253"/>
                  <a:pt x="284" y="253"/>
                </a:cubicBezTo>
                <a:cubicBezTo>
                  <a:pt x="284" y="253"/>
                  <a:pt x="284" y="253"/>
                  <a:pt x="285" y="253"/>
                </a:cubicBezTo>
                <a:cubicBezTo>
                  <a:pt x="285" y="253"/>
                  <a:pt x="285" y="253"/>
                  <a:pt x="286" y="253"/>
                </a:cubicBezTo>
                <a:cubicBezTo>
                  <a:pt x="294" y="252"/>
                  <a:pt x="301" y="252"/>
                  <a:pt x="310" y="252"/>
                </a:cubicBezTo>
                <a:cubicBezTo>
                  <a:pt x="311" y="252"/>
                  <a:pt x="313" y="251"/>
                  <a:pt x="314" y="252"/>
                </a:cubicBezTo>
                <a:cubicBezTo>
                  <a:pt x="318" y="251"/>
                  <a:pt x="324" y="251"/>
                  <a:pt x="328" y="251"/>
                </a:cubicBezTo>
                <a:cubicBezTo>
                  <a:pt x="329" y="251"/>
                  <a:pt x="329" y="251"/>
                  <a:pt x="330" y="251"/>
                </a:cubicBezTo>
                <a:cubicBezTo>
                  <a:pt x="330" y="251"/>
                  <a:pt x="330" y="251"/>
                  <a:pt x="331" y="251"/>
                </a:cubicBezTo>
                <a:cubicBezTo>
                  <a:pt x="336" y="251"/>
                  <a:pt x="343" y="251"/>
                  <a:pt x="349" y="250"/>
                </a:cubicBezTo>
                <a:cubicBezTo>
                  <a:pt x="357" y="251"/>
                  <a:pt x="365" y="250"/>
                  <a:pt x="373" y="250"/>
                </a:cubicBezTo>
                <a:cubicBezTo>
                  <a:pt x="376" y="250"/>
                  <a:pt x="378" y="251"/>
                  <a:pt x="381" y="250"/>
                </a:cubicBezTo>
                <a:cubicBezTo>
                  <a:pt x="382" y="250"/>
                  <a:pt x="383" y="250"/>
                  <a:pt x="384" y="250"/>
                </a:cubicBezTo>
                <a:cubicBezTo>
                  <a:pt x="384" y="250"/>
                  <a:pt x="384" y="250"/>
                  <a:pt x="384" y="250"/>
                </a:cubicBezTo>
                <a:cubicBezTo>
                  <a:pt x="387" y="251"/>
                  <a:pt x="391" y="249"/>
                  <a:pt x="394" y="250"/>
                </a:cubicBezTo>
                <a:cubicBezTo>
                  <a:pt x="396" y="249"/>
                  <a:pt x="398" y="251"/>
                  <a:pt x="400" y="249"/>
                </a:cubicBezTo>
                <a:cubicBezTo>
                  <a:pt x="401" y="250"/>
                  <a:pt x="404" y="250"/>
                  <a:pt x="406" y="250"/>
                </a:cubicBezTo>
                <a:cubicBezTo>
                  <a:pt x="408" y="250"/>
                  <a:pt x="409" y="250"/>
                  <a:pt x="410" y="249"/>
                </a:cubicBezTo>
                <a:cubicBezTo>
                  <a:pt x="413" y="251"/>
                  <a:pt x="416" y="249"/>
                  <a:pt x="418" y="250"/>
                </a:cubicBezTo>
                <a:cubicBezTo>
                  <a:pt x="419" y="249"/>
                  <a:pt x="420" y="250"/>
                  <a:pt x="421" y="249"/>
                </a:cubicBezTo>
                <a:cubicBezTo>
                  <a:pt x="421" y="250"/>
                  <a:pt x="422" y="249"/>
                  <a:pt x="422" y="250"/>
                </a:cubicBezTo>
                <a:cubicBezTo>
                  <a:pt x="424" y="249"/>
                  <a:pt x="426" y="250"/>
                  <a:pt x="429" y="250"/>
                </a:cubicBezTo>
                <a:cubicBezTo>
                  <a:pt x="429" y="249"/>
                  <a:pt x="428" y="249"/>
                  <a:pt x="429" y="248"/>
                </a:cubicBezTo>
                <a:cubicBezTo>
                  <a:pt x="430" y="249"/>
                  <a:pt x="429" y="249"/>
                  <a:pt x="430" y="250"/>
                </a:cubicBezTo>
                <a:cubicBezTo>
                  <a:pt x="432" y="249"/>
                  <a:pt x="435" y="250"/>
                  <a:pt x="438" y="250"/>
                </a:cubicBezTo>
                <a:cubicBezTo>
                  <a:pt x="438" y="249"/>
                  <a:pt x="437" y="249"/>
                  <a:pt x="437" y="249"/>
                </a:cubicBezTo>
                <a:cubicBezTo>
                  <a:pt x="438" y="249"/>
                  <a:pt x="438" y="249"/>
                  <a:pt x="438" y="248"/>
                </a:cubicBezTo>
                <a:cubicBezTo>
                  <a:pt x="439" y="249"/>
                  <a:pt x="438" y="249"/>
                  <a:pt x="439" y="250"/>
                </a:cubicBezTo>
                <a:cubicBezTo>
                  <a:pt x="440" y="249"/>
                  <a:pt x="441" y="250"/>
                  <a:pt x="443" y="249"/>
                </a:cubicBezTo>
                <a:cubicBezTo>
                  <a:pt x="443" y="249"/>
                  <a:pt x="444" y="249"/>
                  <a:pt x="444" y="249"/>
                </a:cubicBezTo>
                <a:cubicBezTo>
                  <a:pt x="447" y="249"/>
                  <a:pt x="450" y="248"/>
                  <a:pt x="453" y="249"/>
                </a:cubicBezTo>
                <a:cubicBezTo>
                  <a:pt x="457" y="248"/>
                  <a:pt x="461" y="249"/>
                  <a:pt x="466" y="248"/>
                </a:cubicBezTo>
                <a:cubicBezTo>
                  <a:pt x="467" y="249"/>
                  <a:pt x="469" y="249"/>
                  <a:pt x="470" y="248"/>
                </a:cubicBezTo>
                <a:cubicBezTo>
                  <a:pt x="472" y="249"/>
                  <a:pt x="475" y="248"/>
                  <a:pt x="477" y="249"/>
                </a:cubicBezTo>
                <a:cubicBezTo>
                  <a:pt x="479" y="247"/>
                  <a:pt x="481" y="248"/>
                  <a:pt x="484" y="247"/>
                </a:cubicBezTo>
                <a:cubicBezTo>
                  <a:pt x="484" y="248"/>
                  <a:pt x="484" y="248"/>
                  <a:pt x="485" y="248"/>
                </a:cubicBezTo>
                <a:cubicBezTo>
                  <a:pt x="485" y="248"/>
                  <a:pt x="485" y="247"/>
                  <a:pt x="485" y="247"/>
                </a:cubicBezTo>
                <a:cubicBezTo>
                  <a:pt x="487" y="248"/>
                  <a:pt x="489" y="247"/>
                  <a:pt x="491" y="247"/>
                </a:cubicBezTo>
                <a:cubicBezTo>
                  <a:pt x="494" y="246"/>
                  <a:pt x="497" y="247"/>
                  <a:pt x="500" y="247"/>
                </a:cubicBezTo>
                <a:cubicBezTo>
                  <a:pt x="501" y="248"/>
                  <a:pt x="504" y="247"/>
                  <a:pt x="505" y="246"/>
                </a:cubicBezTo>
                <a:cubicBezTo>
                  <a:pt x="504" y="243"/>
                  <a:pt x="502" y="245"/>
                  <a:pt x="501" y="242"/>
                </a:cubicBezTo>
                <a:cubicBezTo>
                  <a:pt x="501" y="241"/>
                  <a:pt x="502" y="240"/>
                  <a:pt x="502" y="239"/>
                </a:cubicBezTo>
                <a:cubicBezTo>
                  <a:pt x="501" y="238"/>
                  <a:pt x="499" y="237"/>
                  <a:pt x="499" y="236"/>
                </a:cubicBezTo>
                <a:cubicBezTo>
                  <a:pt x="498" y="236"/>
                  <a:pt x="499" y="235"/>
                  <a:pt x="498" y="235"/>
                </a:cubicBezTo>
                <a:cubicBezTo>
                  <a:pt x="499" y="235"/>
                  <a:pt x="499" y="235"/>
                  <a:pt x="500" y="235"/>
                </a:cubicBezTo>
                <a:cubicBezTo>
                  <a:pt x="499" y="234"/>
                  <a:pt x="497" y="235"/>
                  <a:pt x="496" y="234"/>
                </a:cubicBezTo>
                <a:cubicBezTo>
                  <a:pt x="496" y="235"/>
                  <a:pt x="497" y="235"/>
                  <a:pt x="496" y="235"/>
                </a:cubicBezTo>
                <a:cubicBezTo>
                  <a:pt x="496" y="235"/>
                  <a:pt x="496" y="235"/>
                  <a:pt x="496" y="235"/>
                </a:cubicBezTo>
                <a:cubicBezTo>
                  <a:pt x="496" y="234"/>
                  <a:pt x="495" y="234"/>
                  <a:pt x="495" y="233"/>
                </a:cubicBezTo>
                <a:cubicBezTo>
                  <a:pt x="494" y="233"/>
                  <a:pt x="494" y="234"/>
                  <a:pt x="493" y="234"/>
                </a:cubicBezTo>
                <a:cubicBezTo>
                  <a:pt x="493" y="233"/>
                  <a:pt x="490" y="235"/>
                  <a:pt x="490" y="232"/>
                </a:cubicBezTo>
                <a:cubicBezTo>
                  <a:pt x="490" y="232"/>
                  <a:pt x="490" y="232"/>
                  <a:pt x="491" y="232"/>
                </a:cubicBezTo>
                <a:cubicBezTo>
                  <a:pt x="492" y="233"/>
                  <a:pt x="494" y="233"/>
                  <a:pt x="497" y="232"/>
                </a:cubicBezTo>
                <a:cubicBezTo>
                  <a:pt x="497" y="233"/>
                  <a:pt x="498" y="232"/>
                  <a:pt x="498" y="232"/>
                </a:cubicBezTo>
                <a:cubicBezTo>
                  <a:pt x="498" y="232"/>
                  <a:pt x="498" y="230"/>
                  <a:pt x="499" y="231"/>
                </a:cubicBezTo>
                <a:cubicBezTo>
                  <a:pt x="499" y="231"/>
                  <a:pt x="499" y="232"/>
                  <a:pt x="499" y="232"/>
                </a:cubicBezTo>
                <a:cubicBezTo>
                  <a:pt x="500" y="233"/>
                  <a:pt x="502" y="233"/>
                  <a:pt x="504" y="232"/>
                </a:cubicBezTo>
                <a:cubicBezTo>
                  <a:pt x="504" y="231"/>
                  <a:pt x="503" y="232"/>
                  <a:pt x="502" y="231"/>
                </a:cubicBezTo>
                <a:cubicBezTo>
                  <a:pt x="502" y="231"/>
                  <a:pt x="502" y="230"/>
                  <a:pt x="502" y="229"/>
                </a:cubicBezTo>
                <a:cubicBezTo>
                  <a:pt x="503" y="229"/>
                  <a:pt x="504" y="229"/>
                  <a:pt x="505" y="228"/>
                </a:cubicBezTo>
                <a:cubicBezTo>
                  <a:pt x="507" y="228"/>
                  <a:pt x="509" y="228"/>
                  <a:pt x="511" y="229"/>
                </a:cubicBezTo>
                <a:cubicBezTo>
                  <a:pt x="511" y="229"/>
                  <a:pt x="512" y="229"/>
                  <a:pt x="512" y="229"/>
                </a:cubicBezTo>
                <a:cubicBezTo>
                  <a:pt x="512" y="229"/>
                  <a:pt x="513" y="229"/>
                  <a:pt x="513" y="228"/>
                </a:cubicBezTo>
                <a:cubicBezTo>
                  <a:pt x="513" y="228"/>
                  <a:pt x="512" y="229"/>
                  <a:pt x="512" y="228"/>
                </a:cubicBezTo>
                <a:cubicBezTo>
                  <a:pt x="513" y="228"/>
                  <a:pt x="513" y="228"/>
                  <a:pt x="513" y="228"/>
                </a:cubicBezTo>
                <a:cubicBezTo>
                  <a:pt x="513" y="227"/>
                  <a:pt x="513" y="227"/>
                  <a:pt x="513" y="227"/>
                </a:cubicBezTo>
                <a:cubicBezTo>
                  <a:pt x="514" y="226"/>
                  <a:pt x="515" y="227"/>
                  <a:pt x="516" y="227"/>
                </a:cubicBezTo>
                <a:cubicBezTo>
                  <a:pt x="517" y="227"/>
                  <a:pt x="518" y="227"/>
                  <a:pt x="520" y="227"/>
                </a:cubicBezTo>
                <a:cubicBezTo>
                  <a:pt x="521" y="227"/>
                  <a:pt x="522" y="227"/>
                  <a:pt x="523" y="227"/>
                </a:cubicBezTo>
                <a:cubicBezTo>
                  <a:pt x="524" y="227"/>
                  <a:pt x="525" y="228"/>
                  <a:pt x="526" y="228"/>
                </a:cubicBezTo>
                <a:cubicBezTo>
                  <a:pt x="527" y="227"/>
                  <a:pt x="528" y="226"/>
                  <a:pt x="530" y="226"/>
                </a:cubicBezTo>
                <a:cubicBezTo>
                  <a:pt x="529" y="225"/>
                  <a:pt x="528" y="222"/>
                  <a:pt x="529" y="220"/>
                </a:cubicBezTo>
                <a:cubicBezTo>
                  <a:pt x="532" y="219"/>
                  <a:pt x="535" y="218"/>
                  <a:pt x="538" y="218"/>
                </a:cubicBezTo>
                <a:cubicBezTo>
                  <a:pt x="538" y="218"/>
                  <a:pt x="538" y="218"/>
                  <a:pt x="538" y="218"/>
                </a:cubicBezTo>
                <a:cubicBezTo>
                  <a:pt x="539" y="218"/>
                  <a:pt x="540" y="219"/>
                  <a:pt x="542" y="218"/>
                </a:cubicBezTo>
                <a:cubicBezTo>
                  <a:pt x="544" y="218"/>
                  <a:pt x="546" y="218"/>
                  <a:pt x="548" y="217"/>
                </a:cubicBezTo>
                <a:cubicBezTo>
                  <a:pt x="548" y="215"/>
                  <a:pt x="544" y="213"/>
                  <a:pt x="548" y="211"/>
                </a:cubicBezTo>
                <a:cubicBezTo>
                  <a:pt x="551" y="211"/>
                  <a:pt x="555" y="213"/>
                  <a:pt x="559" y="211"/>
                </a:cubicBezTo>
                <a:cubicBezTo>
                  <a:pt x="559" y="210"/>
                  <a:pt x="557" y="209"/>
                  <a:pt x="557" y="209"/>
                </a:cubicBezTo>
                <a:cubicBezTo>
                  <a:pt x="555" y="210"/>
                  <a:pt x="554" y="209"/>
                  <a:pt x="553" y="209"/>
                </a:cubicBezTo>
                <a:cubicBezTo>
                  <a:pt x="551" y="209"/>
                  <a:pt x="548" y="209"/>
                  <a:pt x="545" y="208"/>
                </a:cubicBezTo>
                <a:cubicBezTo>
                  <a:pt x="545" y="208"/>
                  <a:pt x="545" y="208"/>
                  <a:pt x="544" y="208"/>
                </a:cubicBezTo>
                <a:cubicBezTo>
                  <a:pt x="543" y="207"/>
                  <a:pt x="542" y="207"/>
                  <a:pt x="542" y="206"/>
                </a:cubicBezTo>
                <a:cubicBezTo>
                  <a:pt x="542" y="206"/>
                  <a:pt x="542" y="205"/>
                  <a:pt x="542" y="205"/>
                </a:cubicBezTo>
                <a:cubicBezTo>
                  <a:pt x="541" y="205"/>
                  <a:pt x="540" y="203"/>
                  <a:pt x="539" y="202"/>
                </a:cubicBezTo>
                <a:cubicBezTo>
                  <a:pt x="539" y="201"/>
                  <a:pt x="540" y="200"/>
                  <a:pt x="541" y="200"/>
                </a:cubicBezTo>
                <a:cubicBezTo>
                  <a:pt x="541" y="198"/>
                  <a:pt x="544" y="198"/>
                  <a:pt x="545" y="198"/>
                </a:cubicBezTo>
                <a:cubicBezTo>
                  <a:pt x="546" y="198"/>
                  <a:pt x="546" y="198"/>
                  <a:pt x="547" y="198"/>
                </a:cubicBezTo>
                <a:cubicBezTo>
                  <a:pt x="549" y="197"/>
                  <a:pt x="551" y="197"/>
                  <a:pt x="553" y="196"/>
                </a:cubicBezTo>
                <a:cubicBezTo>
                  <a:pt x="555" y="197"/>
                  <a:pt x="557" y="194"/>
                  <a:pt x="557" y="193"/>
                </a:cubicBezTo>
                <a:cubicBezTo>
                  <a:pt x="557" y="192"/>
                  <a:pt x="556" y="190"/>
                  <a:pt x="556" y="189"/>
                </a:cubicBezTo>
                <a:cubicBezTo>
                  <a:pt x="556" y="187"/>
                  <a:pt x="558" y="187"/>
                  <a:pt x="560" y="186"/>
                </a:cubicBezTo>
                <a:cubicBezTo>
                  <a:pt x="560" y="185"/>
                  <a:pt x="560" y="184"/>
                  <a:pt x="560" y="183"/>
                </a:cubicBezTo>
                <a:cubicBezTo>
                  <a:pt x="561" y="181"/>
                  <a:pt x="563" y="182"/>
                  <a:pt x="565" y="181"/>
                </a:cubicBezTo>
                <a:cubicBezTo>
                  <a:pt x="566" y="180"/>
                  <a:pt x="567" y="181"/>
                  <a:pt x="569" y="180"/>
                </a:cubicBezTo>
                <a:cubicBezTo>
                  <a:pt x="571" y="180"/>
                  <a:pt x="570" y="178"/>
                  <a:pt x="572" y="177"/>
                </a:cubicBezTo>
                <a:cubicBezTo>
                  <a:pt x="573" y="174"/>
                  <a:pt x="577" y="173"/>
                  <a:pt x="579" y="172"/>
                </a:cubicBezTo>
                <a:cubicBezTo>
                  <a:pt x="578" y="171"/>
                  <a:pt x="580" y="171"/>
                  <a:pt x="579" y="170"/>
                </a:cubicBezTo>
                <a:cubicBezTo>
                  <a:pt x="582" y="170"/>
                  <a:pt x="583" y="167"/>
                  <a:pt x="585" y="165"/>
                </a:cubicBezTo>
                <a:cubicBezTo>
                  <a:pt x="586" y="165"/>
                  <a:pt x="588" y="165"/>
                  <a:pt x="589" y="165"/>
                </a:cubicBezTo>
                <a:cubicBezTo>
                  <a:pt x="589" y="165"/>
                  <a:pt x="589" y="164"/>
                  <a:pt x="590" y="164"/>
                </a:cubicBezTo>
                <a:cubicBezTo>
                  <a:pt x="594" y="164"/>
                  <a:pt x="595" y="161"/>
                  <a:pt x="592" y="158"/>
                </a:cubicBezTo>
                <a:cubicBezTo>
                  <a:pt x="593" y="157"/>
                  <a:pt x="592" y="157"/>
                  <a:pt x="593" y="156"/>
                </a:cubicBezTo>
                <a:cubicBezTo>
                  <a:pt x="595" y="155"/>
                  <a:pt x="596" y="152"/>
                  <a:pt x="599" y="151"/>
                </a:cubicBezTo>
                <a:cubicBezTo>
                  <a:pt x="601" y="152"/>
                  <a:pt x="606" y="151"/>
                  <a:pt x="607" y="148"/>
                </a:cubicBezTo>
                <a:cubicBezTo>
                  <a:pt x="607" y="147"/>
                  <a:pt x="606" y="146"/>
                  <a:pt x="606" y="145"/>
                </a:cubicBezTo>
                <a:cubicBezTo>
                  <a:pt x="606" y="144"/>
                  <a:pt x="608" y="145"/>
                  <a:pt x="608" y="144"/>
                </a:cubicBezTo>
                <a:cubicBezTo>
                  <a:pt x="608" y="143"/>
                  <a:pt x="607" y="143"/>
                  <a:pt x="607" y="142"/>
                </a:cubicBezTo>
                <a:cubicBezTo>
                  <a:pt x="606" y="142"/>
                  <a:pt x="605" y="142"/>
                  <a:pt x="604" y="143"/>
                </a:cubicBezTo>
                <a:cubicBezTo>
                  <a:pt x="604" y="143"/>
                  <a:pt x="604" y="143"/>
                  <a:pt x="604" y="143"/>
                </a:cubicBezTo>
                <a:cubicBezTo>
                  <a:pt x="602" y="139"/>
                  <a:pt x="599" y="138"/>
                  <a:pt x="597" y="135"/>
                </a:cubicBezTo>
                <a:cubicBezTo>
                  <a:pt x="594" y="133"/>
                  <a:pt x="590" y="133"/>
                  <a:pt x="587" y="132"/>
                </a:cubicBezTo>
                <a:cubicBezTo>
                  <a:pt x="587" y="131"/>
                  <a:pt x="587" y="131"/>
                  <a:pt x="587" y="131"/>
                </a:cubicBezTo>
                <a:cubicBezTo>
                  <a:pt x="583" y="130"/>
                  <a:pt x="578" y="129"/>
                  <a:pt x="575" y="126"/>
                </a:cubicBezTo>
                <a:cubicBezTo>
                  <a:pt x="575" y="127"/>
                  <a:pt x="575" y="127"/>
                  <a:pt x="574" y="127"/>
                </a:cubicBezTo>
                <a:cubicBezTo>
                  <a:pt x="574" y="126"/>
                  <a:pt x="572" y="126"/>
                  <a:pt x="571" y="126"/>
                </a:cubicBezTo>
                <a:cubicBezTo>
                  <a:pt x="570" y="125"/>
                  <a:pt x="568" y="126"/>
                  <a:pt x="567" y="126"/>
                </a:cubicBezTo>
                <a:cubicBezTo>
                  <a:pt x="567" y="126"/>
                  <a:pt x="567" y="126"/>
                  <a:pt x="566" y="126"/>
                </a:cubicBezTo>
                <a:cubicBezTo>
                  <a:pt x="566" y="125"/>
                  <a:pt x="566" y="126"/>
                  <a:pt x="565" y="126"/>
                </a:cubicBezTo>
                <a:cubicBezTo>
                  <a:pt x="565" y="125"/>
                  <a:pt x="565" y="125"/>
                  <a:pt x="565" y="125"/>
                </a:cubicBezTo>
                <a:cubicBezTo>
                  <a:pt x="562" y="125"/>
                  <a:pt x="560" y="123"/>
                  <a:pt x="558" y="124"/>
                </a:cubicBezTo>
                <a:cubicBezTo>
                  <a:pt x="555" y="122"/>
                  <a:pt x="551" y="122"/>
                  <a:pt x="548" y="119"/>
                </a:cubicBezTo>
                <a:cubicBezTo>
                  <a:pt x="548" y="119"/>
                  <a:pt x="547" y="119"/>
                  <a:pt x="547" y="119"/>
                </a:cubicBezTo>
                <a:cubicBezTo>
                  <a:pt x="547" y="119"/>
                  <a:pt x="547" y="118"/>
                  <a:pt x="547" y="117"/>
                </a:cubicBezTo>
                <a:cubicBezTo>
                  <a:pt x="547" y="117"/>
                  <a:pt x="546" y="117"/>
                  <a:pt x="546" y="117"/>
                </a:cubicBezTo>
                <a:cubicBezTo>
                  <a:pt x="546" y="111"/>
                  <a:pt x="554" y="109"/>
                  <a:pt x="559" y="108"/>
                </a:cubicBezTo>
                <a:cubicBezTo>
                  <a:pt x="558" y="107"/>
                  <a:pt x="558" y="107"/>
                  <a:pt x="557" y="106"/>
                </a:cubicBezTo>
                <a:cubicBezTo>
                  <a:pt x="555" y="106"/>
                  <a:pt x="553" y="106"/>
                  <a:pt x="551" y="106"/>
                </a:cubicBezTo>
                <a:cubicBezTo>
                  <a:pt x="549" y="105"/>
                  <a:pt x="547" y="106"/>
                  <a:pt x="546" y="105"/>
                </a:cubicBezTo>
                <a:cubicBezTo>
                  <a:pt x="545" y="104"/>
                  <a:pt x="546" y="104"/>
                  <a:pt x="545" y="104"/>
                </a:cubicBezTo>
                <a:cubicBezTo>
                  <a:pt x="545" y="104"/>
                  <a:pt x="545" y="104"/>
                  <a:pt x="545" y="105"/>
                </a:cubicBezTo>
                <a:cubicBezTo>
                  <a:pt x="545" y="104"/>
                  <a:pt x="545" y="104"/>
                  <a:pt x="545" y="103"/>
                </a:cubicBezTo>
                <a:cubicBezTo>
                  <a:pt x="544" y="104"/>
                  <a:pt x="544" y="104"/>
                  <a:pt x="544" y="105"/>
                </a:cubicBezTo>
                <a:cubicBezTo>
                  <a:pt x="543" y="105"/>
                  <a:pt x="542" y="103"/>
                  <a:pt x="541" y="103"/>
                </a:cubicBezTo>
                <a:cubicBezTo>
                  <a:pt x="539" y="104"/>
                  <a:pt x="538" y="103"/>
                  <a:pt x="537" y="103"/>
                </a:cubicBezTo>
                <a:cubicBezTo>
                  <a:pt x="537" y="103"/>
                  <a:pt x="537" y="104"/>
                  <a:pt x="536" y="103"/>
                </a:cubicBezTo>
                <a:cubicBezTo>
                  <a:pt x="536" y="103"/>
                  <a:pt x="537" y="103"/>
                  <a:pt x="537" y="102"/>
                </a:cubicBezTo>
                <a:cubicBezTo>
                  <a:pt x="535" y="103"/>
                  <a:pt x="533" y="105"/>
                  <a:pt x="531" y="103"/>
                </a:cubicBezTo>
                <a:cubicBezTo>
                  <a:pt x="530" y="103"/>
                  <a:pt x="530" y="103"/>
                  <a:pt x="529" y="102"/>
                </a:cubicBezTo>
                <a:cubicBezTo>
                  <a:pt x="529" y="103"/>
                  <a:pt x="529" y="103"/>
                  <a:pt x="529" y="103"/>
                </a:cubicBezTo>
                <a:cubicBezTo>
                  <a:pt x="528" y="103"/>
                  <a:pt x="528" y="103"/>
                  <a:pt x="528" y="102"/>
                </a:cubicBezTo>
                <a:cubicBezTo>
                  <a:pt x="527" y="102"/>
                  <a:pt x="528" y="103"/>
                  <a:pt x="527" y="103"/>
                </a:cubicBezTo>
                <a:cubicBezTo>
                  <a:pt x="526" y="102"/>
                  <a:pt x="525" y="103"/>
                  <a:pt x="524" y="102"/>
                </a:cubicBezTo>
                <a:cubicBezTo>
                  <a:pt x="523" y="102"/>
                  <a:pt x="524" y="102"/>
                  <a:pt x="523" y="101"/>
                </a:cubicBezTo>
                <a:cubicBezTo>
                  <a:pt x="522" y="101"/>
                  <a:pt x="519" y="103"/>
                  <a:pt x="518" y="101"/>
                </a:cubicBezTo>
                <a:cubicBezTo>
                  <a:pt x="516" y="103"/>
                  <a:pt x="515" y="101"/>
                  <a:pt x="513" y="100"/>
                </a:cubicBezTo>
                <a:cubicBezTo>
                  <a:pt x="512" y="101"/>
                  <a:pt x="512" y="102"/>
                  <a:pt x="512" y="102"/>
                </a:cubicBezTo>
                <a:cubicBezTo>
                  <a:pt x="511" y="102"/>
                  <a:pt x="511" y="101"/>
                  <a:pt x="509" y="102"/>
                </a:cubicBezTo>
                <a:cubicBezTo>
                  <a:pt x="510" y="101"/>
                  <a:pt x="509" y="100"/>
                  <a:pt x="508" y="101"/>
                </a:cubicBezTo>
                <a:cubicBezTo>
                  <a:pt x="508" y="101"/>
                  <a:pt x="508" y="101"/>
                  <a:pt x="508" y="102"/>
                </a:cubicBezTo>
                <a:cubicBezTo>
                  <a:pt x="507" y="101"/>
                  <a:pt x="507" y="101"/>
                  <a:pt x="506" y="101"/>
                </a:cubicBezTo>
                <a:cubicBezTo>
                  <a:pt x="505" y="100"/>
                  <a:pt x="506" y="100"/>
                  <a:pt x="506" y="100"/>
                </a:cubicBezTo>
                <a:cubicBezTo>
                  <a:pt x="504" y="100"/>
                  <a:pt x="503" y="100"/>
                  <a:pt x="502" y="100"/>
                </a:cubicBezTo>
                <a:cubicBezTo>
                  <a:pt x="501" y="100"/>
                  <a:pt x="502" y="101"/>
                  <a:pt x="502" y="101"/>
                </a:cubicBezTo>
                <a:cubicBezTo>
                  <a:pt x="501" y="99"/>
                  <a:pt x="499" y="100"/>
                  <a:pt x="498" y="100"/>
                </a:cubicBezTo>
                <a:cubicBezTo>
                  <a:pt x="498" y="100"/>
                  <a:pt x="498" y="100"/>
                  <a:pt x="497" y="99"/>
                </a:cubicBezTo>
                <a:cubicBezTo>
                  <a:pt x="496" y="100"/>
                  <a:pt x="494" y="99"/>
                  <a:pt x="493" y="100"/>
                </a:cubicBezTo>
                <a:cubicBezTo>
                  <a:pt x="492" y="99"/>
                  <a:pt x="491" y="99"/>
                  <a:pt x="490" y="99"/>
                </a:cubicBezTo>
                <a:cubicBezTo>
                  <a:pt x="490" y="99"/>
                  <a:pt x="490" y="98"/>
                  <a:pt x="490" y="98"/>
                </a:cubicBezTo>
                <a:cubicBezTo>
                  <a:pt x="490" y="98"/>
                  <a:pt x="490" y="98"/>
                  <a:pt x="490" y="98"/>
                </a:cubicBezTo>
                <a:cubicBezTo>
                  <a:pt x="490" y="98"/>
                  <a:pt x="489" y="97"/>
                  <a:pt x="488" y="98"/>
                </a:cubicBezTo>
                <a:cubicBezTo>
                  <a:pt x="489" y="98"/>
                  <a:pt x="489" y="99"/>
                  <a:pt x="489" y="99"/>
                </a:cubicBezTo>
                <a:cubicBezTo>
                  <a:pt x="488" y="99"/>
                  <a:pt x="487" y="99"/>
                  <a:pt x="485" y="99"/>
                </a:cubicBezTo>
                <a:cubicBezTo>
                  <a:pt x="486" y="99"/>
                  <a:pt x="485" y="98"/>
                  <a:pt x="485" y="98"/>
                </a:cubicBezTo>
                <a:cubicBezTo>
                  <a:pt x="486" y="98"/>
                  <a:pt x="486" y="98"/>
                  <a:pt x="487" y="98"/>
                </a:cubicBezTo>
                <a:cubicBezTo>
                  <a:pt x="485" y="97"/>
                  <a:pt x="483" y="97"/>
                  <a:pt x="481" y="97"/>
                </a:cubicBezTo>
                <a:cubicBezTo>
                  <a:pt x="481" y="98"/>
                  <a:pt x="482" y="98"/>
                  <a:pt x="481" y="99"/>
                </a:cubicBezTo>
                <a:cubicBezTo>
                  <a:pt x="481" y="99"/>
                  <a:pt x="480" y="98"/>
                  <a:pt x="480" y="98"/>
                </a:cubicBezTo>
                <a:cubicBezTo>
                  <a:pt x="480" y="98"/>
                  <a:pt x="480" y="98"/>
                  <a:pt x="480" y="97"/>
                </a:cubicBezTo>
                <a:cubicBezTo>
                  <a:pt x="479" y="97"/>
                  <a:pt x="477" y="97"/>
                  <a:pt x="476" y="96"/>
                </a:cubicBezTo>
                <a:cubicBezTo>
                  <a:pt x="476" y="96"/>
                  <a:pt x="475" y="96"/>
                  <a:pt x="475" y="97"/>
                </a:cubicBezTo>
                <a:cubicBezTo>
                  <a:pt x="474" y="96"/>
                  <a:pt x="473" y="95"/>
                  <a:pt x="471" y="95"/>
                </a:cubicBezTo>
                <a:cubicBezTo>
                  <a:pt x="471" y="95"/>
                  <a:pt x="471" y="96"/>
                  <a:pt x="470" y="96"/>
                </a:cubicBezTo>
                <a:cubicBezTo>
                  <a:pt x="470" y="96"/>
                  <a:pt x="470" y="97"/>
                  <a:pt x="470" y="98"/>
                </a:cubicBezTo>
                <a:cubicBezTo>
                  <a:pt x="470" y="98"/>
                  <a:pt x="469" y="97"/>
                  <a:pt x="469" y="97"/>
                </a:cubicBezTo>
                <a:cubicBezTo>
                  <a:pt x="468" y="96"/>
                  <a:pt x="466" y="97"/>
                  <a:pt x="465" y="96"/>
                </a:cubicBezTo>
                <a:cubicBezTo>
                  <a:pt x="464" y="97"/>
                  <a:pt x="463" y="95"/>
                  <a:pt x="462" y="96"/>
                </a:cubicBezTo>
                <a:cubicBezTo>
                  <a:pt x="461" y="96"/>
                  <a:pt x="461" y="96"/>
                  <a:pt x="461" y="96"/>
                </a:cubicBezTo>
                <a:cubicBezTo>
                  <a:pt x="461" y="97"/>
                  <a:pt x="462" y="97"/>
                  <a:pt x="462" y="97"/>
                </a:cubicBezTo>
                <a:cubicBezTo>
                  <a:pt x="462" y="97"/>
                  <a:pt x="461" y="97"/>
                  <a:pt x="461" y="97"/>
                </a:cubicBezTo>
                <a:cubicBezTo>
                  <a:pt x="459" y="94"/>
                  <a:pt x="455" y="97"/>
                  <a:pt x="452" y="95"/>
                </a:cubicBezTo>
                <a:cubicBezTo>
                  <a:pt x="451" y="95"/>
                  <a:pt x="450" y="95"/>
                  <a:pt x="449" y="94"/>
                </a:cubicBezTo>
                <a:cubicBezTo>
                  <a:pt x="448" y="94"/>
                  <a:pt x="448" y="93"/>
                  <a:pt x="446" y="94"/>
                </a:cubicBezTo>
                <a:cubicBezTo>
                  <a:pt x="447" y="94"/>
                  <a:pt x="448" y="94"/>
                  <a:pt x="448" y="95"/>
                </a:cubicBezTo>
                <a:cubicBezTo>
                  <a:pt x="448" y="95"/>
                  <a:pt x="449" y="95"/>
                  <a:pt x="449" y="95"/>
                </a:cubicBezTo>
                <a:cubicBezTo>
                  <a:pt x="448" y="95"/>
                  <a:pt x="448" y="95"/>
                  <a:pt x="448" y="95"/>
                </a:cubicBezTo>
                <a:cubicBezTo>
                  <a:pt x="447" y="95"/>
                  <a:pt x="447" y="94"/>
                  <a:pt x="446" y="95"/>
                </a:cubicBezTo>
                <a:cubicBezTo>
                  <a:pt x="446" y="94"/>
                  <a:pt x="445" y="93"/>
                  <a:pt x="444" y="94"/>
                </a:cubicBezTo>
                <a:cubicBezTo>
                  <a:pt x="444" y="94"/>
                  <a:pt x="445" y="94"/>
                  <a:pt x="445" y="95"/>
                </a:cubicBezTo>
                <a:cubicBezTo>
                  <a:pt x="444" y="95"/>
                  <a:pt x="444" y="94"/>
                  <a:pt x="444" y="94"/>
                </a:cubicBezTo>
                <a:cubicBezTo>
                  <a:pt x="444" y="94"/>
                  <a:pt x="444" y="94"/>
                  <a:pt x="444" y="93"/>
                </a:cubicBezTo>
                <a:cubicBezTo>
                  <a:pt x="443" y="93"/>
                  <a:pt x="442" y="91"/>
                  <a:pt x="440" y="92"/>
                </a:cubicBezTo>
                <a:cubicBezTo>
                  <a:pt x="439" y="92"/>
                  <a:pt x="438" y="92"/>
                  <a:pt x="438" y="91"/>
                </a:cubicBezTo>
                <a:cubicBezTo>
                  <a:pt x="435" y="92"/>
                  <a:pt x="432" y="91"/>
                  <a:pt x="429" y="92"/>
                </a:cubicBezTo>
                <a:cubicBezTo>
                  <a:pt x="429" y="91"/>
                  <a:pt x="428" y="91"/>
                  <a:pt x="428" y="91"/>
                </a:cubicBezTo>
                <a:cubicBezTo>
                  <a:pt x="428" y="91"/>
                  <a:pt x="427" y="92"/>
                  <a:pt x="427" y="92"/>
                </a:cubicBezTo>
                <a:cubicBezTo>
                  <a:pt x="428" y="92"/>
                  <a:pt x="429" y="93"/>
                  <a:pt x="430" y="94"/>
                </a:cubicBezTo>
                <a:cubicBezTo>
                  <a:pt x="429" y="94"/>
                  <a:pt x="428" y="93"/>
                  <a:pt x="428" y="92"/>
                </a:cubicBezTo>
                <a:cubicBezTo>
                  <a:pt x="427" y="93"/>
                  <a:pt x="427" y="93"/>
                  <a:pt x="427" y="94"/>
                </a:cubicBezTo>
                <a:cubicBezTo>
                  <a:pt x="426" y="94"/>
                  <a:pt x="425" y="93"/>
                  <a:pt x="425" y="92"/>
                </a:cubicBezTo>
                <a:cubicBezTo>
                  <a:pt x="424" y="92"/>
                  <a:pt x="424" y="93"/>
                  <a:pt x="424" y="93"/>
                </a:cubicBezTo>
                <a:cubicBezTo>
                  <a:pt x="424" y="92"/>
                  <a:pt x="422" y="91"/>
                  <a:pt x="422" y="90"/>
                </a:cubicBezTo>
                <a:cubicBezTo>
                  <a:pt x="422" y="89"/>
                  <a:pt x="422" y="89"/>
                  <a:pt x="422" y="89"/>
                </a:cubicBezTo>
                <a:cubicBezTo>
                  <a:pt x="422" y="89"/>
                  <a:pt x="422" y="88"/>
                  <a:pt x="422" y="88"/>
                </a:cubicBezTo>
                <a:cubicBezTo>
                  <a:pt x="420" y="88"/>
                  <a:pt x="418" y="88"/>
                  <a:pt x="417" y="87"/>
                </a:cubicBezTo>
                <a:cubicBezTo>
                  <a:pt x="417" y="87"/>
                  <a:pt x="416" y="88"/>
                  <a:pt x="416" y="88"/>
                </a:cubicBezTo>
                <a:cubicBezTo>
                  <a:pt x="415" y="87"/>
                  <a:pt x="414" y="87"/>
                  <a:pt x="414" y="88"/>
                </a:cubicBezTo>
                <a:cubicBezTo>
                  <a:pt x="413" y="88"/>
                  <a:pt x="413" y="87"/>
                  <a:pt x="413" y="87"/>
                </a:cubicBezTo>
                <a:cubicBezTo>
                  <a:pt x="412" y="88"/>
                  <a:pt x="410" y="87"/>
                  <a:pt x="409" y="86"/>
                </a:cubicBezTo>
                <a:cubicBezTo>
                  <a:pt x="410" y="86"/>
                  <a:pt x="409" y="85"/>
                  <a:pt x="410" y="85"/>
                </a:cubicBezTo>
                <a:cubicBezTo>
                  <a:pt x="410" y="86"/>
                  <a:pt x="411" y="85"/>
                  <a:pt x="411" y="85"/>
                </a:cubicBezTo>
                <a:cubicBezTo>
                  <a:pt x="411" y="84"/>
                  <a:pt x="412" y="84"/>
                  <a:pt x="412" y="83"/>
                </a:cubicBezTo>
                <a:cubicBezTo>
                  <a:pt x="412" y="84"/>
                  <a:pt x="412" y="85"/>
                  <a:pt x="412" y="85"/>
                </a:cubicBezTo>
                <a:cubicBezTo>
                  <a:pt x="413" y="85"/>
                  <a:pt x="413" y="84"/>
                  <a:pt x="414" y="83"/>
                </a:cubicBezTo>
                <a:cubicBezTo>
                  <a:pt x="415" y="83"/>
                  <a:pt x="415" y="84"/>
                  <a:pt x="416" y="84"/>
                </a:cubicBezTo>
                <a:cubicBezTo>
                  <a:pt x="418" y="82"/>
                  <a:pt x="420" y="85"/>
                  <a:pt x="421" y="83"/>
                </a:cubicBezTo>
                <a:cubicBezTo>
                  <a:pt x="423" y="83"/>
                  <a:pt x="425" y="84"/>
                  <a:pt x="426" y="83"/>
                </a:cubicBezTo>
                <a:cubicBezTo>
                  <a:pt x="427" y="84"/>
                  <a:pt x="429" y="83"/>
                  <a:pt x="430" y="84"/>
                </a:cubicBezTo>
                <a:cubicBezTo>
                  <a:pt x="433" y="83"/>
                  <a:pt x="435" y="84"/>
                  <a:pt x="438" y="83"/>
                </a:cubicBezTo>
                <a:cubicBezTo>
                  <a:pt x="439" y="83"/>
                  <a:pt x="440" y="84"/>
                  <a:pt x="441" y="83"/>
                </a:cubicBezTo>
                <a:cubicBezTo>
                  <a:pt x="442" y="84"/>
                  <a:pt x="441" y="85"/>
                  <a:pt x="442" y="85"/>
                </a:cubicBezTo>
                <a:cubicBezTo>
                  <a:pt x="443" y="85"/>
                  <a:pt x="441" y="84"/>
                  <a:pt x="442" y="83"/>
                </a:cubicBezTo>
                <a:cubicBezTo>
                  <a:pt x="443" y="83"/>
                  <a:pt x="445" y="83"/>
                  <a:pt x="446" y="83"/>
                </a:cubicBezTo>
                <a:cubicBezTo>
                  <a:pt x="446" y="82"/>
                  <a:pt x="445" y="82"/>
                  <a:pt x="445" y="82"/>
                </a:cubicBezTo>
                <a:cubicBezTo>
                  <a:pt x="443" y="83"/>
                  <a:pt x="442" y="83"/>
                  <a:pt x="441" y="82"/>
                </a:cubicBezTo>
                <a:cubicBezTo>
                  <a:pt x="442" y="82"/>
                  <a:pt x="442" y="81"/>
                  <a:pt x="443" y="80"/>
                </a:cubicBezTo>
                <a:cubicBezTo>
                  <a:pt x="444" y="81"/>
                  <a:pt x="443" y="81"/>
                  <a:pt x="444" y="81"/>
                </a:cubicBezTo>
                <a:cubicBezTo>
                  <a:pt x="444" y="81"/>
                  <a:pt x="445" y="81"/>
                  <a:pt x="445" y="80"/>
                </a:cubicBezTo>
                <a:cubicBezTo>
                  <a:pt x="445" y="80"/>
                  <a:pt x="444" y="80"/>
                  <a:pt x="444" y="80"/>
                </a:cubicBezTo>
                <a:cubicBezTo>
                  <a:pt x="444" y="79"/>
                  <a:pt x="446" y="80"/>
                  <a:pt x="446" y="79"/>
                </a:cubicBezTo>
                <a:cubicBezTo>
                  <a:pt x="444" y="79"/>
                  <a:pt x="442" y="79"/>
                  <a:pt x="440" y="79"/>
                </a:cubicBezTo>
                <a:cubicBezTo>
                  <a:pt x="439" y="79"/>
                  <a:pt x="439" y="80"/>
                  <a:pt x="438" y="79"/>
                </a:cubicBezTo>
                <a:cubicBezTo>
                  <a:pt x="439" y="80"/>
                  <a:pt x="438" y="78"/>
                  <a:pt x="438" y="78"/>
                </a:cubicBezTo>
                <a:cubicBezTo>
                  <a:pt x="438" y="77"/>
                  <a:pt x="438" y="77"/>
                  <a:pt x="438" y="77"/>
                </a:cubicBezTo>
                <a:cubicBezTo>
                  <a:pt x="438" y="77"/>
                  <a:pt x="437" y="77"/>
                  <a:pt x="437" y="76"/>
                </a:cubicBezTo>
                <a:cubicBezTo>
                  <a:pt x="436" y="77"/>
                  <a:pt x="436" y="77"/>
                  <a:pt x="434" y="78"/>
                </a:cubicBezTo>
                <a:cubicBezTo>
                  <a:pt x="435" y="78"/>
                  <a:pt x="435" y="78"/>
                  <a:pt x="435" y="78"/>
                </a:cubicBezTo>
                <a:cubicBezTo>
                  <a:pt x="435" y="79"/>
                  <a:pt x="435" y="79"/>
                  <a:pt x="435" y="79"/>
                </a:cubicBezTo>
                <a:cubicBezTo>
                  <a:pt x="435" y="79"/>
                  <a:pt x="436" y="79"/>
                  <a:pt x="436" y="80"/>
                </a:cubicBezTo>
                <a:cubicBezTo>
                  <a:pt x="435" y="79"/>
                  <a:pt x="434" y="79"/>
                  <a:pt x="433" y="80"/>
                </a:cubicBezTo>
                <a:cubicBezTo>
                  <a:pt x="433" y="79"/>
                  <a:pt x="433" y="79"/>
                  <a:pt x="433" y="79"/>
                </a:cubicBezTo>
                <a:cubicBezTo>
                  <a:pt x="432" y="79"/>
                  <a:pt x="431" y="80"/>
                  <a:pt x="431" y="79"/>
                </a:cubicBezTo>
                <a:cubicBezTo>
                  <a:pt x="432" y="79"/>
                  <a:pt x="433" y="79"/>
                  <a:pt x="434" y="78"/>
                </a:cubicBezTo>
                <a:cubicBezTo>
                  <a:pt x="433" y="78"/>
                  <a:pt x="433" y="78"/>
                  <a:pt x="432" y="78"/>
                </a:cubicBezTo>
                <a:cubicBezTo>
                  <a:pt x="432" y="77"/>
                  <a:pt x="432" y="78"/>
                  <a:pt x="431" y="77"/>
                </a:cubicBezTo>
                <a:cubicBezTo>
                  <a:pt x="432" y="77"/>
                  <a:pt x="432" y="77"/>
                  <a:pt x="432" y="77"/>
                </a:cubicBezTo>
                <a:cubicBezTo>
                  <a:pt x="432" y="76"/>
                  <a:pt x="431" y="77"/>
                  <a:pt x="430" y="77"/>
                </a:cubicBezTo>
                <a:cubicBezTo>
                  <a:pt x="430" y="78"/>
                  <a:pt x="431" y="78"/>
                  <a:pt x="431" y="78"/>
                </a:cubicBezTo>
                <a:cubicBezTo>
                  <a:pt x="429" y="78"/>
                  <a:pt x="428" y="77"/>
                  <a:pt x="427" y="77"/>
                </a:cubicBezTo>
                <a:cubicBezTo>
                  <a:pt x="427" y="77"/>
                  <a:pt x="427" y="77"/>
                  <a:pt x="427" y="78"/>
                </a:cubicBezTo>
                <a:cubicBezTo>
                  <a:pt x="426" y="77"/>
                  <a:pt x="424" y="78"/>
                  <a:pt x="423" y="78"/>
                </a:cubicBezTo>
                <a:cubicBezTo>
                  <a:pt x="423" y="78"/>
                  <a:pt x="421" y="78"/>
                  <a:pt x="420" y="77"/>
                </a:cubicBezTo>
                <a:cubicBezTo>
                  <a:pt x="419" y="76"/>
                  <a:pt x="417" y="77"/>
                  <a:pt x="416" y="77"/>
                </a:cubicBezTo>
                <a:cubicBezTo>
                  <a:pt x="416" y="77"/>
                  <a:pt x="416" y="77"/>
                  <a:pt x="416" y="78"/>
                </a:cubicBezTo>
                <a:cubicBezTo>
                  <a:pt x="416" y="77"/>
                  <a:pt x="415" y="77"/>
                  <a:pt x="415" y="77"/>
                </a:cubicBezTo>
                <a:cubicBezTo>
                  <a:pt x="415" y="77"/>
                  <a:pt x="415" y="76"/>
                  <a:pt x="415" y="76"/>
                </a:cubicBezTo>
                <a:cubicBezTo>
                  <a:pt x="415" y="76"/>
                  <a:pt x="415" y="76"/>
                  <a:pt x="415" y="75"/>
                </a:cubicBezTo>
                <a:cubicBezTo>
                  <a:pt x="413" y="75"/>
                  <a:pt x="411" y="74"/>
                  <a:pt x="408" y="75"/>
                </a:cubicBezTo>
                <a:cubicBezTo>
                  <a:pt x="407" y="74"/>
                  <a:pt x="406" y="75"/>
                  <a:pt x="404" y="75"/>
                </a:cubicBezTo>
                <a:cubicBezTo>
                  <a:pt x="404" y="75"/>
                  <a:pt x="405" y="75"/>
                  <a:pt x="405" y="76"/>
                </a:cubicBezTo>
                <a:cubicBezTo>
                  <a:pt x="404" y="76"/>
                  <a:pt x="404" y="75"/>
                  <a:pt x="403" y="76"/>
                </a:cubicBezTo>
                <a:cubicBezTo>
                  <a:pt x="402" y="74"/>
                  <a:pt x="400" y="74"/>
                  <a:pt x="398" y="75"/>
                </a:cubicBezTo>
                <a:cubicBezTo>
                  <a:pt x="399" y="75"/>
                  <a:pt x="399" y="76"/>
                  <a:pt x="399" y="76"/>
                </a:cubicBezTo>
                <a:cubicBezTo>
                  <a:pt x="398" y="76"/>
                  <a:pt x="397" y="75"/>
                  <a:pt x="396" y="76"/>
                </a:cubicBezTo>
                <a:cubicBezTo>
                  <a:pt x="397" y="77"/>
                  <a:pt x="397" y="76"/>
                  <a:pt x="398" y="77"/>
                </a:cubicBezTo>
                <a:cubicBezTo>
                  <a:pt x="396" y="77"/>
                  <a:pt x="395" y="75"/>
                  <a:pt x="393" y="76"/>
                </a:cubicBezTo>
                <a:cubicBezTo>
                  <a:pt x="393" y="76"/>
                  <a:pt x="393" y="76"/>
                  <a:pt x="393" y="76"/>
                </a:cubicBezTo>
                <a:cubicBezTo>
                  <a:pt x="393" y="76"/>
                  <a:pt x="393" y="77"/>
                  <a:pt x="393" y="77"/>
                </a:cubicBezTo>
                <a:cubicBezTo>
                  <a:pt x="392" y="77"/>
                  <a:pt x="392" y="77"/>
                  <a:pt x="391" y="77"/>
                </a:cubicBezTo>
                <a:cubicBezTo>
                  <a:pt x="391" y="77"/>
                  <a:pt x="390" y="77"/>
                  <a:pt x="390" y="77"/>
                </a:cubicBezTo>
                <a:cubicBezTo>
                  <a:pt x="390" y="77"/>
                  <a:pt x="390" y="77"/>
                  <a:pt x="390" y="77"/>
                </a:cubicBezTo>
                <a:cubicBezTo>
                  <a:pt x="391" y="76"/>
                  <a:pt x="391" y="77"/>
                  <a:pt x="391" y="77"/>
                </a:cubicBezTo>
                <a:cubicBezTo>
                  <a:pt x="392" y="75"/>
                  <a:pt x="389" y="75"/>
                  <a:pt x="389" y="75"/>
                </a:cubicBezTo>
                <a:cubicBezTo>
                  <a:pt x="389" y="76"/>
                  <a:pt x="389" y="76"/>
                  <a:pt x="389" y="76"/>
                </a:cubicBezTo>
                <a:cubicBezTo>
                  <a:pt x="387" y="76"/>
                  <a:pt x="386" y="77"/>
                  <a:pt x="385" y="75"/>
                </a:cubicBezTo>
                <a:cubicBezTo>
                  <a:pt x="383" y="75"/>
                  <a:pt x="382" y="75"/>
                  <a:pt x="381" y="75"/>
                </a:cubicBezTo>
                <a:cubicBezTo>
                  <a:pt x="380" y="75"/>
                  <a:pt x="379" y="75"/>
                  <a:pt x="378" y="75"/>
                </a:cubicBezTo>
                <a:cubicBezTo>
                  <a:pt x="378" y="76"/>
                  <a:pt x="378" y="76"/>
                  <a:pt x="378" y="76"/>
                </a:cubicBezTo>
                <a:cubicBezTo>
                  <a:pt x="378" y="75"/>
                  <a:pt x="376" y="75"/>
                  <a:pt x="376" y="76"/>
                </a:cubicBezTo>
                <a:cubicBezTo>
                  <a:pt x="375" y="76"/>
                  <a:pt x="375" y="76"/>
                  <a:pt x="375" y="76"/>
                </a:cubicBezTo>
                <a:cubicBezTo>
                  <a:pt x="375" y="76"/>
                  <a:pt x="375" y="76"/>
                  <a:pt x="376" y="76"/>
                </a:cubicBezTo>
                <a:cubicBezTo>
                  <a:pt x="376" y="75"/>
                  <a:pt x="375" y="75"/>
                  <a:pt x="375" y="75"/>
                </a:cubicBezTo>
                <a:cubicBezTo>
                  <a:pt x="375" y="75"/>
                  <a:pt x="375" y="75"/>
                  <a:pt x="374" y="76"/>
                </a:cubicBezTo>
                <a:cubicBezTo>
                  <a:pt x="374" y="75"/>
                  <a:pt x="373" y="75"/>
                  <a:pt x="373" y="75"/>
                </a:cubicBezTo>
                <a:cubicBezTo>
                  <a:pt x="373" y="76"/>
                  <a:pt x="375" y="77"/>
                  <a:pt x="374" y="77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3" y="76"/>
                  <a:pt x="373" y="76"/>
                  <a:pt x="373" y="76"/>
                </a:cubicBezTo>
                <a:cubicBezTo>
                  <a:pt x="372" y="76"/>
                  <a:pt x="372" y="76"/>
                  <a:pt x="372" y="76"/>
                </a:cubicBezTo>
                <a:cubicBezTo>
                  <a:pt x="371" y="76"/>
                  <a:pt x="370" y="76"/>
                  <a:pt x="370" y="75"/>
                </a:cubicBezTo>
                <a:cubicBezTo>
                  <a:pt x="369" y="75"/>
                  <a:pt x="369" y="77"/>
                  <a:pt x="368" y="77"/>
                </a:cubicBezTo>
                <a:cubicBezTo>
                  <a:pt x="368" y="76"/>
                  <a:pt x="368" y="76"/>
                  <a:pt x="369" y="76"/>
                </a:cubicBezTo>
                <a:cubicBezTo>
                  <a:pt x="368" y="76"/>
                  <a:pt x="368" y="75"/>
                  <a:pt x="368" y="75"/>
                </a:cubicBezTo>
                <a:cubicBezTo>
                  <a:pt x="367" y="76"/>
                  <a:pt x="368" y="76"/>
                  <a:pt x="367" y="77"/>
                </a:cubicBezTo>
                <a:cubicBezTo>
                  <a:pt x="367" y="76"/>
                  <a:pt x="366" y="75"/>
                  <a:pt x="365" y="75"/>
                </a:cubicBezTo>
                <a:cubicBezTo>
                  <a:pt x="365" y="76"/>
                  <a:pt x="365" y="76"/>
                  <a:pt x="365" y="76"/>
                </a:cubicBezTo>
                <a:cubicBezTo>
                  <a:pt x="365" y="77"/>
                  <a:pt x="364" y="76"/>
                  <a:pt x="364" y="76"/>
                </a:cubicBezTo>
                <a:cubicBezTo>
                  <a:pt x="364" y="75"/>
                  <a:pt x="364" y="76"/>
                  <a:pt x="363" y="76"/>
                </a:cubicBezTo>
                <a:cubicBezTo>
                  <a:pt x="363" y="76"/>
                  <a:pt x="363" y="76"/>
                  <a:pt x="363" y="75"/>
                </a:cubicBezTo>
                <a:cubicBezTo>
                  <a:pt x="362" y="76"/>
                  <a:pt x="361" y="76"/>
                  <a:pt x="360" y="77"/>
                </a:cubicBezTo>
                <a:cubicBezTo>
                  <a:pt x="360" y="76"/>
                  <a:pt x="359" y="76"/>
                  <a:pt x="358" y="76"/>
                </a:cubicBezTo>
                <a:cubicBezTo>
                  <a:pt x="357" y="76"/>
                  <a:pt x="356" y="76"/>
                  <a:pt x="355" y="77"/>
                </a:cubicBezTo>
                <a:cubicBezTo>
                  <a:pt x="355" y="76"/>
                  <a:pt x="354" y="77"/>
                  <a:pt x="354" y="76"/>
                </a:cubicBezTo>
                <a:cubicBezTo>
                  <a:pt x="353" y="76"/>
                  <a:pt x="353" y="77"/>
                  <a:pt x="352" y="77"/>
                </a:cubicBezTo>
                <a:cubicBezTo>
                  <a:pt x="351" y="76"/>
                  <a:pt x="349" y="76"/>
                  <a:pt x="348" y="77"/>
                </a:cubicBezTo>
                <a:cubicBezTo>
                  <a:pt x="348" y="76"/>
                  <a:pt x="348" y="76"/>
                  <a:pt x="348" y="76"/>
                </a:cubicBezTo>
                <a:cubicBezTo>
                  <a:pt x="347" y="76"/>
                  <a:pt x="346" y="76"/>
                  <a:pt x="345" y="77"/>
                </a:cubicBezTo>
                <a:cubicBezTo>
                  <a:pt x="345" y="76"/>
                  <a:pt x="344" y="75"/>
                  <a:pt x="343" y="75"/>
                </a:cubicBezTo>
                <a:cubicBezTo>
                  <a:pt x="343" y="76"/>
                  <a:pt x="344" y="76"/>
                  <a:pt x="344" y="77"/>
                </a:cubicBezTo>
                <a:cubicBezTo>
                  <a:pt x="343" y="76"/>
                  <a:pt x="342" y="76"/>
                  <a:pt x="342" y="76"/>
                </a:cubicBezTo>
                <a:cubicBezTo>
                  <a:pt x="341" y="75"/>
                  <a:pt x="343" y="75"/>
                  <a:pt x="342" y="74"/>
                </a:cubicBezTo>
                <a:cubicBezTo>
                  <a:pt x="342" y="73"/>
                  <a:pt x="341" y="74"/>
                  <a:pt x="341" y="73"/>
                </a:cubicBezTo>
                <a:cubicBezTo>
                  <a:pt x="341" y="73"/>
                  <a:pt x="341" y="72"/>
                  <a:pt x="342" y="72"/>
                </a:cubicBezTo>
                <a:cubicBezTo>
                  <a:pt x="342" y="73"/>
                  <a:pt x="342" y="73"/>
                  <a:pt x="342" y="74"/>
                </a:cubicBezTo>
                <a:cubicBezTo>
                  <a:pt x="343" y="74"/>
                  <a:pt x="343" y="73"/>
                  <a:pt x="343" y="73"/>
                </a:cubicBezTo>
                <a:cubicBezTo>
                  <a:pt x="344" y="74"/>
                  <a:pt x="343" y="74"/>
                  <a:pt x="343" y="74"/>
                </a:cubicBezTo>
                <a:cubicBezTo>
                  <a:pt x="344" y="74"/>
                  <a:pt x="345" y="74"/>
                  <a:pt x="346" y="74"/>
                </a:cubicBezTo>
                <a:cubicBezTo>
                  <a:pt x="346" y="73"/>
                  <a:pt x="345" y="73"/>
                  <a:pt x="344" y="73"/>
                </a:cubicBezTo>
                <a:cubicBezTo>
                  <a:pt x="344" y="72"/>
                  <a:pt x="344" y="72"/>
                  <a:pt x="344" y="72"/>
                </a:cubicBezTo>
                <a:cubicBezTo>
                  <a:pt x="344" y="72"/>
                  <a:pt x="346" y="71"/>
                  <a:pt x="346" y="72"/>
                </a:cubicBezTo>
                <a:cubicBezTo>
                  <a:pt x="346" y="72"/>
                  <a:pt x="345" y="72"/>
                  <a:pt x="346" y="73"/>
                </a:cubicBezTo>
                <a:cubicBezTo>
                  <a:pt x="347" y="72"/>
                  <a:pt x="347" y="72"/>
                  <a:pt x="347" y="71"/>
                </a:cubicBezTo>
                <a:cubicBezTo>
                  <a:pt x="348" y="71"/>
                  <a:pt x="349" y="71"/>
                  <a:pt x="350" y="71"/>
                </a:cubicBezTo>
                <a:cubicBezTo>
                  <a:pt x="351" y="71"/>
                  <a:pt x="352" y="70"/>
                  <a:pt x="353" y="70"/>
                </a:cubicBezTo>
                <a:cubicBezTo>
                  <a:pt x="354" y="71"/>
                  <a:pt x="355" y="71"/>
                  <a:pt x="356" y="71"/>
                </a:cubicBezTo>
                <a:cubicBezTo>
                  <a:pt x="357" y="70"/>
                  <a:pt x="357" y="70"/>
                  <a:pt x="358" y="69"/>
                </a:cubicBezTo>
                <a:cubicBezTo>
                  <a:pt x="357" y="69"/>
                  <a:pt x="358" y="69"/>
                  <a:pt x="358" y="68"/>
                </a:cubicBezTo>
                <a:cubicBezTo>
                  <a:pt x="357" y="68"/>
                  <a:pt x="357" y="69"/>
                  <a:pt x="356" y="69"/>
                </a:cubicBezTo>
                <a:cubicBezTo>
                  <a:pt x="355" y="67"/>
                  <a:pt x="354" y="68"/>
                  <a:pt x="353" y="69"/>
                </a:cubicBezTo>
                <a:cubicBezTo>
                  <a:pt x="352" y="69"/>
                  <a:pt x="351" y="68"/>
                  <a:pt x="350" y="69"/>
                </a:cubicBezTo>
                <a:cubicBezTo>
                  <a:pt x="349" y="68"/>
                  <a:pt x="347" y="69"/>
                  <a:pt x="346" y="68"/>
                </a:cubicBezTo>
                <a:cubicBezTo>
                  <a:pt x="345" y="69"/>
                  <a:pt x="344" y="69"/>
                  <a:pt x="342" y="69"/>
                </a:cubicBezTo>
                <a:cubicBezTo>
                  <a:pt x="342" y="70"/>
                  <a:pt x="341" y="69"/>
                  <a:pt x="340" y="69"/>
                </a:cubicBezTo>
                <a:cubicBezTo>
                  <a:pt x="340" y="68"/>
                  <a:pt x="341" y="68"/>
                  <a:pt x="342" y="68"/>
                </a:cubicBezTo>
                <a:cubicBezTo>
                  <a:pt x="344" y="68"/>
                  <a:pt x="347" y="68"/>
                  <a:pt x="349" y="67"/>
                </a:cubicBezTo>
                <a:cubicBezTo>
                  <a:pt x="348" y="67"/>
                  <a:pt x="347" y="67"/>
                  <a:pt x="346" y="66"/>
                </a:cubicBezTo>
                <a:cubicBezTo>
                  <a:pt x="346" y="67"/>
                  <a:pt x="345" y="67"/>
                  <a:pt x="345" y="67"/>
                </a:cubicBezTo>
                <a:cubicBezTo>
                  <a:pt x="343" y="67"/>
                  <a:pt x="342" y="67"/>
                  <a:pt x="340" y="68"/>
                </a:cubicBezTo>
                <a:cubicBezTo>
                  <a:pt x="339" y="67"/>
                  <a:pt x="338" y="67"/>
                  <a:pt x="338" y="66"/>
                </a:cubicBezTo>
                <a:cubicBezTo>
                  <a:pt x="340" y="66"/>
                  <a:pt x="341" y="66"/>
                  <a:pt x="343" y="66"/>
                </a:cubicBezTo>
                <a:cubicBezTo>
                  <a:pt x="343" y="66"/>
                  <a:pt x="343" y="65"/>
                  <a:pt x="343" y="65"/>
                </a:cubicBezTo>
                <a:cubicBezTo>
                  <a:pt x="341" y="66"/>
                  <a:pt x="340" y="65"/>
                  <a:pt x="339" y="66"/>
                </a:cubicBezTo>
                <a:cubicBezTo>
                  <a:pt x="338" y="65"/>
                  <a:pt x="337" y="65"/>
                  <a:pt x="336" y="66"/>
                </a:cubicBezTo>
                <a:cubicBezTo>
                  <a:pt x="336" y="66"/>
                  <a:pt x="337" y="66"/>
                  <a:pt x="337" y="66"/>
                </a:cubicBezTo>
                <a:cubicBezTo>
                  <a:pt x="337" y="67"/>
                  <a:pt x="337" y="67"/>
                  <a:pt x="337" y="67"/>
                </a:cubicBezTo>
                <a:cubicBezTo>
                  <a:pt x="336" y="67"/>
                  <a:pt x="336" y="67"/>
                  <a:pt x="336" y="67"/>
                </a:cubicBezTo>
                <a:cubicBezTo>
                  <a:pt x="333" y="68"/>
                  <a:pt x="330" y="68"/>
                  <a:pt x="327" y="68"/>
                </a:cubicBezTo>
                <a:cubicBezTo>
                  <a:pt x="326" y="68"/>
                  <a:pt x="326" y="68"/>
                  <a:pt x="326" y="67"/>
                </a:cubicBezTo>
                <a:cubicBezTo>
                  <a:pt x="325" y="69"/>
                  <a:pt x="323" y="67"/>
                  <a:pt x="323" y="69"/>
                </a:cubicBezTo>
                <a:cubicBezTo>
                  <a:pt x="324" y="69"/>
                  <a:pt x="324" y="69"/>
                  <a:pt x="325" y="69"/>
                </a:cubicBezTo>
                <a:cubicBezTo>
                  <a:pt x="324" y="70"/>
                  <a:pt x="323" y="70"/>
                  <a:pt x="322" y="69"/>
                </a:cubicBezTo>
                <a:cubicBezTo>
                  <a:pt x="322" y="69"/>
                  <a:pt x="322" y="69"/>
                  <a:pt x="322" y="69"/>
                </a:cubicBezTo>
                <a:cubicBezTo>
                  <a:pt x="322" y="68"/>
                  <a:pt x="322" y="68"/>
                  <a:pt x="321" y="69"/>
                </a:cubicBezTo>
                <a:cubicBezTo>
                  <a:pt x="321" y="69"/>
                  <a:pt x="322" y="69"/>
                  <a:pt x="322" y="70"/>
                </a:cubicBezTo>
                <a:cubicBezTo>
                  <a:pt x="321" y="70"/>
                  <a:pt x="320" y="69"/>
                  <a:pt x="319" y="69"/>
                </a:cubicBezTo>
                <a:cubicBezTo>
                  <a:pt x="319" y="70"/>
                  <a:pt x="318" y="69"/>
                  <a:pt x="318" y="70"/>
                </a:cubicBezTo>
                <a:cubicBezTo>
                  <a:pt x="317" y="69"/>
                  <a:pt x="318" y="69"/>
                  <a:pt x="318" y="69"/>
                </a:cubicBezTo>
                <a:cubicBezTo>
                  <a:pt x="317" y="69"/>
                  <a:pt x="317" y="69"/>
                  <a:pt x="316" y="70"/>
                </a:cubicBezTo>
                <a:cubicBezTo>
                  <a:pt x="315" y="69"/>
                  <a:pt x="314" y="69"/>
                  <a:pt x="313" y="70"/>
                </a:cubicBezTo>
                <a:cubicBezTo>
                  <a:pt x="313" y="69"/>
                  <a:pt x="312" y="69"/>
                  <a:pt x="312" y="68"/>
                </a:cubicBezTo>
                <a:cubicBezTo>
                  <a:pt x="313" y="67"/>
                  <a:pt x="315" y="68"/>
                  <a:pt x="317" y="66"/>
                </a:cubicBezTo>
                <a:cubicBezTo>
                  <a:pt x="318" y="67"/>
                  <a:pt x="320" y="66"/>
                  <a:pt x="321" y="66"/>
                </a:cubicBezTo>
                <a:cubicBezTo>
                  <a:pt x="321" y="66"/>
                  <a:pt x="322" y="65"/>
                  <a:pt x="322" y="65"/>
                </a:cubicBezTo>
                <a:cubicBezTo>
                  <a:pt x="325" y="67"/>
                  <a:pt x="328" y="65"/>
                  <a:pt x="331" y="65"/>
                </a:cubicBezTo>
                <a:cubicBezTo>
                  <a:pt x="331" y="65"/>
                  <a:pt x="331" y="65"/>
                  <a:pt x="332" y="65"/>
                </a:cubicBezTo>
                <a:cubicBezTo>
                  <a:pt x="332" y="66"/>
                  <a:pt x="333" y="65"/>
                  <a:pt x="334" y="65"/>
                </a:cubicBezTo>
                <a:cubicBezTo>
                  <a:pt x="334" y="65"/>
                  <a:pt x="334" y="65"/>
                  <a:pt x="334" y="65"/>
                </a:cubicBezTo>
                <a:cubicBezTo>
                  <a:pt x="336" y="65"/>
                  <a:pt x="338" y="66"/>
                  <a:pt x="339" y="64"/>
                </a:cubicBezTo>
                <a:cubicBezTo>
                  <a:pt x="340" y="65"/>
                  <a:pt x="342" y="65"/>
                  <a:pt x="342" y="64"/>
                </a:cubicBezTo>
                <a:cubicBezTo>
                  <a:pt x="343" y="64"/>
                  <a:pt x="344" y="65"/>
                  <a:pt x="345" y="64"/>
                </a:cubicBezTo>
                <a:cubicBezTo>
                  <a:pt x="346" y="64"/>
                  <a:pt x="347" y="65"/>
                  <a:pt x="349" y="64"/>
                </a:cubicBezTo>
                <a:cubicBezTo>
                  <a:pt x="349" y="63"/>
                  <a:pt x="348" y="64"/>
                  <a:pt x="348" y="63"/>
                </a:cubicBezTo>
                <a:cubicBezTo>
                  <a:pt x="349" y="63"/>
                  <a:pt x="350" y="63"/>
                  <a:pt x="350" y="63"/>
                </a:cubicBezTo>
                <a:cubicBezTo>
                  <a:pt x="351" y="63"/>
                  <a:pt x="354" y="62"/>
                  <a:pt x="354" y="63"/>
                </a:cubicBezTo>
                <a:cubicBezTo>
                  <a:pt x="355" y="63"/>
                  <a:pt x="355" y="62"/>
                  <a:pt x="356" y="62"/>
                </a:cubicBezTo>
                <a:cubicBezTo>
                  <a:pt x="356" y="62"/>
                  <a:pt x="356" y="63"/>
                  <a:pt x="356" y="63"/>
                </a:cubicBezTo>
                <a:cubicBezTo>
                  <a:pt x="355" y="63"/>
                  <a:pt x="355" y="63"/>
                  <a:pt x="354" y="63"/>
                </a:cubicBezTo>
                <a:cubicBezTo>
                  <a:pt x="355" y="64"/>
                  <a:pt x="356" y="64"/>
                  <a:pt x="356" y="63"/>
                </a:cubicBezTo>
                <a:cubicBezTo>
                  <a:pt x="356" y="63"/>
                  <a:pt x="356" y="63"/>
                  <a:pt x="356" y="63"/>
                </a:cubicBezTo>
                <a:cubicBezTo>
                  <a:pt x="357" y="61"/>
                  <a:pt x="358" y="62"/>
                  <a:pt x="359" y="61"/>
                </a:cubicBezTo>
                <a:cubicBezTo>
                  <a:pt x="359" y="62"/>
                  <a:pt x="359" y="62"/>
                  <a:pt x="359" y="62"/>
                </a:cubicBezTo>
                <a:cubicBezTo>
                  <a:pt x="360" y="61"/>
                  <a:pt x="361" y="60"/>
                  <a:pt x="362" y="61"/>
                </a:cubicBezTo>
                <a:cubicBezTo>
                  <a:pt x="362" y="61"/>
                  <a:pt x="362" y="62"/>
                  <a:pt x="362" y="62"/>
                </a:cubicBezTo>
                <a:cubicBezTo>
                  <a:pt x="363" y="61"/>
                  <a:pt x="363" y="61"/>
                  <a:pt x="364" y="60"/>
                </a:cubicBezTo>
                <a:cubicBezTo>
                  <a:pt x="365" y="61"/>
                  <a:pt x="367" y="60"/>
                  <a:pt x="368" y="61"/>
                </a:cubicBezTo>
                <a:cubicBezTo>
                  <a:pt x="369" y="61"/>
                  <a:pt x="369" y="60"/>
                  <a:pt x="370" y="61"/>
                </a:cubicBezTo>
                <a:cubicBezTo>
                  <a:pt x="369" y="62"/>
                  <a:pt x="367" y="61"/>
                  <a:pt x="366" y="61"/>
                </a:cubicBezTo>
                <a:cubicBezTo>
                  <a:pt x="366" y="62"/>
                  <a:pt x="367" y="62"/>
                  <a:pt x="368" y="62"/>
                </a:cubicBezTo>
                <a:cubicBezTo>
                  <a:pt x="369" y="63"/>
                  <a:pt x="370" y="64"/>
                  <a:pt x="371" y="63"/>
                </a:cubicBezTo>
                <a:cubicBezTo>
                  <a:pt x="371" y="62"/>
                  <a:pt x="370" y="63"/>
                  <a:pt x="370" y="63"/>
                </a:cubicBezTo>
                <a:cubicBezTo>
                  <a:pt x="370" y="63"/>
                  <a:pt x="369" y="62"/>
                  <a:pt x="369" y="62"/>
                </a:cubicBezTo>
                <a:cubicBezTo>
                  <a:pt x="370" y="62"/>
                  <a:pt x="371" y="62"/>
                  <a:pt x="371" y="62"/>
                </a:cubicBezTo>
                <a:cubicBezTo>
                  <a:pt x="371" y="61"/>
                  <a:pt x="370" y="61"/>
                  <a:pt x="371" y="61"/>
                </a:cubicBezTo>
                <a:cubicBezTo>
                  <a:pt x="371" y="60"/>
                  <a:pt x="372" y="61"/>
                  <a:pt x="372" y="61"/>
                </a:cubicBezTo>
                <a:cubicBezTo>
                  <a:pt x="373" y="60"/>
                  <a:pt x="373" y="60"/>
                  <a:pt x="373" y="60"/>
                </a:cubicBezTo>
                <a:cubicBezTo>
                  <a:pt x="375" y="60"/>
                  <a:pt x="377" y="59"/>
                  <a:pt x="379" y="60"/>
                </a:cubicBezTo>
                <a:cubicBezTo>
                  <a:pt x="378" y="60"/>
                  <a:pt x="379" y="60"/>
                  <a:pt x="379" y="60"/>
                </a:cubicBezTo>
                <a:cubicBezTo>
                  <a:pt x="380" y="60"/>
                  <a:pt x="381" y="61"/>
                  <a:pt x="382" y="60"/>
                </a:cubicBezTo>
                <a:cubicBezTo>
                  <a:pt x="381" y="59"/>
                  <a:pt x="379" y="60"/>
                  <a:pt x="379" y="59"/>
                </a:cubicBezTo>
                <a:cubicBezTo>
                  <a:pt x="378" y="59"/>
                  <a:pt x="377" y="58"/>
                  <a:pt x="376" y="59"/>
                </a:cubicBezTo>
                <a:cubicBezTo>
                  <a:pt x="376" y="59"/>
                  <a:pt x="376" y="59"/>
                  <a:pt x="375" y="59"/>
                </a:cubicBezTo>
                <a:cubicBezTo>
                  <a:pt x="375" y="59"/>
                  <a:pt x="375" y="59"/>
                  <a:pt x="375" y="60"/>
                </a:cubicBezTo>
                <a:cubicBezTo>
                  <a:pt x="374" y="59"/>
                  <a:pt x="373" y="60"/>
                  <a:pt x="372" y="59"/>
                </a:cubicBezTo>
                <a:cubicBezTo>
                  <a:pt x="371" y="60"/>
                  <a:pt x="370" y="60"/>
                  <a:pt x="370" y="59"/>
                </a:cubicBezTo>
                <a:cubicBezTo>
                  <a:pt x="369" y="60"/>
                  <a:pt x="368" y="60"/>
                  <a:pt x="367" y="58"/>
                </a:cubicBezTo>
                <a:cubicBezTo>
                  <a:pt x="366" y="60"/>
                  <a:pt x="365" y="59"/>
                  <a:pt x="364" y="59"/>
                </a:cubicBezTo>
                <a:cubicBezTo>
                  <a:pt x="364" y="59"/>
                  <a:pt x="363" y="59"/>
                  <a:pt x="363" y="59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2" y="59"/>
                  <a:pt x="362" y="59"/>
                  <a:pt x="362" y="58"/>
                </a:cubicBezTo>
                <a:cubicBezTo>
                  <a:pt x="362" y="58"/>
                  <a:pt x="363" y="58"/>
                  <a:pt x="364" y="58"/>
                </a:cubicBezTo>
                <a:cubicBezTo>
                  <a:pt x="365" y="58"/>
                  <a:pt x="364" y="58"/>
                  <a:pt x="365" y="58"/>
                </a:cubicBezTo>
                <a:cubicBezTo>
                  <a:pt x="365" y="58"/>
                  <a:pt x="366" y="58"/>
                  <a:pt x="366" y="58"/>
                </a:cubicBezTo>
                <a:cubicBezTo>
                  <a:pt x="367" y="58"/>
                  <a:pt x="367" y="58"/>
                  <a:pt x="368" y="58"/>
                </a:cubicBezTo>
                <a:cubicBezTo>
                  <a:pt x="369" y="57"/>
                  <a:pt x="370" y="56"/>
                  <a:pt x="372" y="57"/>
                </a:cubicBezTo>
                <a:cubicBezTo>
                  <a:pt x="372" y="57"/>
                  <a:pt x="371" y="57"/>
                  <a:pt x="371" y="58"/>
                </a:cubicBezTo>
                <a:cubicBezTo>
                  <a:pt x="373" y="58"/>
                  <a:pt x="375" y="59"/>
                  <a:pt x="378" y="58"/>
                </a:cubicBezTo>
                <a:cubicBezTo>
                  <a:pt x="378" y="57"/>
                  <a:pt x="377" y="57"/>
                  <a:pt x="377" y="57"/>
                </a:cubicBezTo>
                <a:cubicBezTo>
                  <a:pt x="377" y="55"/>
                  <a:pt x="380" y="55"/>
                  <a:pt x="382" y="56"/>
                </a:cubicBezTo>
                <a:cubicBezTo>
                  <a:pt x="381" y="56"/>
                  <a:pt x="381" y="57"/>
                  <a:pt x="381" y="57"/>
                </a:cubicBezTo>
                <a:cubicBezTo>
                  <a:pt x="383" y="56"/>
                  <a:pt x="384" y="58"/>
                  <a:pt x="386" y="58"/>
                </a:cubicBezTo>
                <a:cubicBezTo>
                  <a:pt x="386" y="58"/>
                  <a:pt x="384" y="58"/>
                  <a:pt x="384" y="57"/>
                </a:cubicBezTo>
                <a:cubicBezTo>
                  <a:pt x="386" y="55"/>
                  <a:pt x="387" y="57"/>
                  <a:pt x="388" y="56"/>
                </a:cubicBezTo>
                <a:cubicBezTo>
                  <a:pt x="388" y="57"/>
                  <a:pt x="389" y="57"/>
                  <a:pt x="389" y="57"/>
                </a:cubicBezTo>
                <a:cubicBezTo>
                  <a:pt x="389" y="58"/>
                  <a:pt x="390" y="58"/>
                  <a:pt x="390" y="58"/>
                </a:cubicBezTo>
                <a:cubicBezTo>
                  <a:pt x="390" y="59"/>
                  <a:pt x="389" y="59"/>
                  <a:pt x="388" y="59"/>
                </a:cubicBezTo>
                <a:cubicBezTo>
                  <a:pt x="388" y="59"/>
                  <a:pt x="388" y="60"/>
                  <a:pt x="389" y="60"/>
                </a:cubicBezTo>
                <a:cubicBezTo>
                  <a:pt x="389" y="59"/>
                  <a:pt x="390" y="60"/>
                  <a:pt x="391" y="59"/>
                </a:cubicBezTo>
                <a:cubicBezTo>
                  <a:pt x="390" y="59"/>
                  <a:pt x="390" y="58"/>
                  <a:pt x="391" y="58"/>
                </a:cubicBezTo>
                <a:cubicBezTo>
                  <a:pt x="392" y="57"/>
                  <a:pt x="392" y="58"/>
                  <a:pt x="393" y="58"/>
                </a:cubicBezTo>
                <a:cubicBezTo>
                  <a:pt x="392" y="55"/>
                  <a:pt x="396" y="57"/>
                  <a:pt x="396" y="55"/>
                </a:cubicBezTo>
                <a:cubicBezTo>
                  <a:pt x="397" y="55"/>
                  <a:pt x="397" y="55"/>
                  <a:pt x="398" y="55"/>
                </a:cubicBezTo>
                <a:cubicBezTo>
                  <a:pt x="398" y="55"/>
                  <a:pt x="398" y="55"/>
                  <a:pt x="399" y="55"/>
                </a:cubicBezTo>
                <a:cubicBezTo>
                  <a:pt x="401" y="55"/>
                  <a:pt x="403" y="54"/>
                  <a:pt x="404" y="55"/>
                </a:cubicBezTo>
                <a:cubicBezTo>
                  <a:pt x="405" y="54"/>
                  <a:pt x="406" y="55"/>
                  <a:pt x="407" y="54"/>
                </a:cubicBezTo>
                <a:cubicBezTo>
                  <a:pt x="408" y="55"/>
                  <a:pt x="408" y="55"/>
                  <a:pt x="409" y="55"/>
                </a:cubicBezTo>
                <a:cubicBezTo>
                  <a:pt x="410" y="55"/>
                  <a:pt x="412" y="54"/>
                  <a:pt x="413" y="55"/>
                </a:cubicBezTo>
                <a:cubicBezTo>
                  <a:pt x="414" y="55"/>
                  <a:pt x="415" y="55"/>
                  <a:pt x="416" y="55"/>
                </a:cubicBezTo>
                <a:cubicBezTo>
                  <a:pt x="416" y="55"/>
                  <a:pt x="416" y="55"/>
                  <a:pt x="416" y="55"/>
                </a:cubicBezTo>
                <a:cubicBezTo>
                  <a:pt x="417" y="55"/>
                  <a:pt x="417" y="55"/>
                  <a:pt x="417" y="55"/>
                </a:cubicBezTo>
                <a:cubicBezTo>
                  <a:pt x="419" y="55"/>
                  <a:pt x="420" y="55"/>
                  <a:pt x="422" y="54"/>
                </a:cubicBezTo>
                <a:cubicBezTo>
                  <a:pt x="424" y="55"/>
                  <a:pt x="426" y="54"/>
                  <a:pt x="428" y="55"/>
                </a:cubicBezTo>
                <a:cubicBezTo>
                  <a:pt x="429" y="55"/>
                  <a:pt x="428" y="54"/>
                  <a:pt x="429" y="54"/>
                </a:cubicBezTo>
                <a:cubicBezTo>
                  <a:pt x="432" y="55"/>
                  <a:pt x="434" y="53"/>
                  <a:pt x="437" y="55"/>
                </a:cubicBezTo>
                <a:cubicBezTo>
                  <a:pt x="439" y="53"/>
                  <a:pt x="442" y="56"/>
                  <a:pt x="444" y="54"/>
                </a:cubicBezTo>
                <a:cubicBezTo>
                  <a:pt x="445" y="54"/>
                  <a:pt x="447" y="54"/>
                  <a:pt x="449" y="54"/>
                </a:cubicBezTo>
                <a:cubicBezTo>
                  <a:pt x="448" y="53"/>
                  <a:pt x="448" y="53"/>
                  <a:pt x="447" y="53"/>
                </a:cubicBezTo>
                <a:cubicBezTo>
                  <a:pt x="445" y="54"/>
                  <a:pt x="444" y="52"/>
                  <a:pt x="442" y="53"/>
                </a:cubicBezTo>
                <a:cubicBezTo>
                  <a:pt x="441" y="53"/>
                  <a:pt x="441" y="52"/>
                  <a:pt x="441" y="52"/>
                </a:cubicBezTo>
                <a:cubicBezTo>
                  <a:pt x="440" y="53"/>
                  <a:pt x="439" y="52"/>
                  <a:pt x="438" y="53"/>
                </a:cubicBezTo>
                <a:cubicBezTo>
                  <a:pt x="436" y="51"/>
                  <a:pt x="432" y="54"/>
                  <a:pt x="430" y="52"/>
                </a:cubicBezTo>
                <a:cubicBezTo>
                  <a:pt x="429" y="53"/>
                  <a:pt x="428" y="52"/>
                  <a:pt x="428" y="53"/>
                </a:cubicBezTo>
                <a:cubicBezTo>
                  <a:pt x="426" y="52"/>
                  <a:pt x="424" y="52"/>
                  <a:pt x="423" y="53"/>
                </a:cubicBezTo>
                <a:cubicBezTo>
                  <a:pt x="422" y="52"/>
                  <a:pt x="421" y="52"/>
                  <a:pt x="420" y="53"/>
                </a:cubicBezTo>
                <a:cubicBezTo>
                  <a:pt x="420" y="52"/>
                  <a:pt x="419" y="53"/>
                  <a:pt x="419" y="53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5" y="52"/>
                  <a:pt x="411" y="52"/>
                  <a:pt x="408" y="51"/>
                </a:cubicBezTo>
                <a:cubicBezTo>
                  <a:pt x="406" y="52"/>
                  <a:pt x="404" y="52"/>
                  <a:pt x="403" y="51"/>
                </a:cubicBezTo>
                <a:cubicBezTo>
                  <a:pt x="402" y="51"/>
                  <a:pt x="403" y="51"/>
                  <a:pt x="402" y="52"/>
                </a:cubicBezTo>
                <a:cubicBezTo>
                  <a:pt x="401" y="52"/>
                  <a:pt x="400" y="50"/>
                  <a:pt x="398" y="51"/>
                </a:cubicBezTo>
                <a:cubicBezTo>
                  <a:pt x="397" y="50"/>
                  <a:pt x="395" y="51"/>
                  <a:pt x="394" y="52"/>
                </a:cubicBezTo>
                <a:cubicBezTo>
                  <a:pt x="393" y="51"/>
                  <a:pt x="392" y="51"/>
                  <a:pt x="392" y="51"/>
                </a:cubicBezTo>
                <a:cubicBezTo>
                  <a:pt x="392" y="51"/>
                  <a:pt x="391" y="51"/>
                  <a:pt x="391" y="52"/>
                </a:cubicBezTo>
                <a:cubicBezTo>
                  <a:pt x="389" y="51"/>
                  <a:pt x="387" y="51"/>
                  <a:pt x="385" y="51"/>
                </a:cubicBezTo>
                <a:cubicBezTo>
                  <a:pt x="384" y="51"/>
                  <a:pt x="383" y="51"/>
                  <a:pt x="382" y="51"/>
                </a:cubicBezTo>
                <a:cubicBezTo>
                  <a:pt x="382" y="51"/>
                  <a:pt x="382" y="51"/>
                  <a:pt x="382" y="52"/>
                </a:cubicBezTo>
                <a:cubicBezTo>
                  <a:pt x="382" y="52"/>
                  <a:pt x="381" y="51"/>
                  <a:pt x="381" y="51"/>
                </a:cubicBezTo>
                <a:cubicBezTo>
                  <a:pt x="379" y="52"/>
                  <a:pt x="377" y="50"/>
                  <a:pt x="374" y="52"/>
                </a:cubicBezTo>
                <a:cubicBezTo>
                  <a:pt x="373" y="51"/>
                  <a:pt x="371" y="52"/>
                  <a:pt x="370" y="51"/>
                </a:cubicBezTo>
                <a:cubicBezTo>
                  <a:pt x="369" y="51"/>
                  <a:pt x="369" y="51"/>
                  <a:pt x="368" y="52"/>
                </a:cubicBezTo>
                <a:cubicBezTo>
                  <a:pt x="367" y="51"/>
                  <a:pt x="366" y="51"/>
                  <a:pt x="365" y="52"/>
                </a:cubicBezTo>
                <a:cubicBezTo>
                  <a:pt x="365" y="51"/>
                  <a:pt x="364" y="51"/>
                  <a:pt x="364" y="51"/>
                </a:cubicBezTo>
                <a:cubicBezTo>
                  <a:pt x="359" y="52"/>
                  <a:pt x="355" y="51"/>
                  <a:pt x="350" y="52"/>
                </a:cubicBezTo>
                <a:cubicBezTo>
                  <a:pt x="349" y="52"/>
                  <a:pt x="349" y="52"/>
                  <a:pt x="348" y="52"/>
                </a:cubicBezTo>
                <a:cubicBezTo>
                  <a:pt x="345" y="53"/>
                  <a:pt x="342" y="52"/>
                  <a:pt x="339" y="54"/>
                </a:cubicBezTo>
                <a:cubicBezTo>
                  <a:pt x="338" y="54"/>
                  <a:pt x="337" y="54"/>
                  <a:pt x="336" y="55"/>
                </a:cubicBezTo>
                <a:cubicBezTo>
                  <a:pt x="336" y="54"/>
                  <a:pt x="336" y="54"/>
                  <a:pt x="336" y="54"/>
                </a:cubicBezTo>
                <a:cubicBezTo>
                  <a:pt x="334" y="54"/>
                  <a:pt x="332" y="55"/>
                  <a:pt x="330" y="55"/>
                </a:cubicBezTo>
                <a:cubicBezTo>
                  <a:pt x="329" y="55"/>
                  <a:pt x="329" y="55"/>
                  <a:pt x="328" y="55"/>
                </a:cubicBezTo>
                <a:cubicBezTo>
                  <a:pt x="327" y="55"/>
                  <a:pt x="325" y="55"/>
                  <a:pt x="324" y="56"/>
                </a:cubicBezTo>
                <a:cubicBezTo>
                  <a:pt x="323" y="56"/>
                  <a:pt x="322" y="56"/>
                  <a:pt x="321" y="56"/>
                </a:cubicBezTo>
                <a:cubicBezTo>
                  <a:pt x="318" y="56"/>
                  <a:pt x="313" y="57"/>
                  <a:pt x="310" y="57"/>
                </a:cubicBezTo>
                <a:cubicBezTo>
                  <a:pt x="309" y="57"/>
                  <a:pt x="310" y="58"/>
                  <a:pt x="309" y="58"/>
                </a:cubicBezTo>
                <a:cubicBezTo>
                  <a:pt x="309" y="57"/>
                  <a:pt x="308" y="57"/>
                  <a:pt x="307" y="58"/>
                </a:cubicBezTo>
                <a:cubicBezTo>
                  <a:pt x="306" y="57"/>
                  <a:pt x="304" y="58"/>
                  <a:pt x="302" y="58"/>
                </a:cubicBezTo>
                <a:cubicBezTo>
                  <a:pt x="302" y="58"/>
                  <a:pt x="302" y="58"/>
                  <a:pt x="302" y="58"/>
                </a:cubicBezTo>
                <a:cubicBezTo>
                  <a:pt x="301" y="58"/>
                  <a:pt x="301" y="57"/>
                  <a:pt x="301" y="58"/>
                </a:cubicBezTo>
                <a:cubicBezTo>
                  <a:pt x="301" y="58"/>
                  <a:pt x="300" y="58"/>
                  <a:pt x="301" y="58"/>
                </a:cubicBezTo>
                <a:cubicBezTo>
                  <a:pt x="300" y="58"/>
                  <a:pt x="300" y="58"/>
                  <a:pt x="299" y="57"/>
                </a:cubicBezTo>
                <a:cubicBezTo>
                  <a:pt x="295" y="58"/>
                  <a:pt x="291" y="58"/>
                  <a:pt x="288" y="58"/>
                </a:cubicBezTo>
                <a:cubicBezTo>
                  <a:pt x="287" y="57"/>
                  <a:pt x="286" y="57"/>
                  <a:pt x="285" y="58"/>
                </a:cubicBezTo>
                <a:cubicBezTo>
                  <a:pt x="286" y="59"/>
                  <a:pt x="285" y="59"/>
                  <a:pt x="285" y="60"/>
                </a:cubicBezTo>
                <a:cubicBezTo>
                  <a:pt x="286" y="60"/>
                  <a:pt x="287" y="60"/>
                  <a:pt x="287" y="61"/>
                </a:cubicBezTo>
                <a:cubicBezTo>
                  <a:pt x="287" y="61"/>
                  <a:pt x="286" y="61"/>
                  <a:pt x="286" y="62"/>
                </a:cubicBezTo>
                <a:cubicBezTo>
                  <a:pt x="286" y="62"/>
                  <a:pt x="287" y="62"/>
                  <a:pt x="287" y="62"/>
                </a:cubicBezTo>
                <a:cubicBezTo>
                  <a:pt x="287" y="63"/>
                  <a:pt x="287" y="63"/>
                  <a:pt x="287" y="64"/>
                </a:cubicBezTo>
                <a:cubicBezTo>
                  <a:pt x="287" y="64"/>
                  <a:pt x="286" y="64"/>
                  <a:pt x="286" y="63"/>
                </a:cubicBezTo>
                <a:cubicBezTo>
                  <a:pt x="286" y="63"/>
                  <a:pt x="286" y="62"/>
                  <a:pt x="285" y="62"/>
                </a:cubicBezTo>
                <a:cubicBezTo>
                  <a:pt x="285" y="62"/>
                  <a:pt x="286" y="61"/>
                  <a:pt x="285" y="61"/>
                </a:cubicBezTo>
                <a:cubicBezTo>
                  <a:pt x="284" y="62"/>
                  <a:pt x="285" y="62"/>
                  <a:pt x="284" y="63"/>
                </a:cubicBezTo>
                <a:cubicBezTo>
                  <a:pt x="284" y="63"/>
                  <a:pt x="283" y="63"/>
                  <a:pt x="283" y="63"/>
                </a:cubicBezTo>
                <a:cubicBezTo>
                  <a:pt x="283" y="62"/>
                  <a:pt x="282" y="61"/>
                  <a:pt x="281" y="62"/>
                </a:cubicBezTo>
                <a:cubicBezTo>
                  <a:pt x="281" y="62"/>
                  <a:pt x="282" y="62"/>
                  <a:pt x="281" y="62"/>
                </a:cubicBezTo>
                <a:cubicBezTo>
                  <a:pt x="281" y="63"/>
                  <a:pt x="279" y="63"/>
                  <a:pt x="279" y="62"/>
                </a:cubicBezTo>
                <a:cubicBezTo>
                  <a:pt x="278" y="62"/>
                  <a:pt x="278" y="62"/>
                  <a:pt x="277" y="62"/>
                </a:cubicBezTo>
                <a:cubicBezTo>
                  <a:pt x="277" y="62"/>
                  <a:pt x="277" y="62"/>
                  <a:pt x="276" y="62"/>
                </a:cubicBezTo>
                <a:cubicBezTo>
                  <a:pt x="276" y="62"/>
                  <a:pt x="276" y="62"/>
                  <a:pt x="276" y="62"/>
                </a:cubicBezTo>
                <a:cubicBezTo>
                  <a:pt x="273" y="62"/>
                  <a:pt x="270" y="62"/>
                  <a:pt x="268" y="62"/>
                </a:cubicBezTo>
                <a:cubicBezTo>
                  <a:pt x="267" y="62"/>
                  <a:pt x="268" y="63"/>
                  <a:pt x="267" y="63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4" y="62"/>
                  <a:pt x="262" y="63"/>
                  <a:pt x="260" y="61"/>
                </a:cubicBezTo>
                <a:cubicBezTo>
                  <a:pt x="259" y="59"/>
                  <a:pt x="257" y="60"/>
                  <a:pt x="256" y="59"/>
                </a:cubicBezTo>
                <a:cubicBezTo>
                  <a:pt x="256" y="59"/>
                  <a:pt x="257" y="59"/>
                  <a:pt x="256" y="58"/>
                </a:cubicBezTo>
                <a:cubicBezTo>
                  <a:pt x="256" y="59"/>
                  <a:pt x="256" y="58"/>
                  <a:pt x="255" y="5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5" y="59"/>
                  <a:pt x="255" y="59"/>
                  <a:pt x="255" y="58"/>
                </a:cubicBezTo>
                <a:cubicBezTo>
                  <a:pt x="253" y="57"/>
                  <a:pt x="250" y="57"/>
                  <a:pt x="247" y="59"/>
                </a:cubicBezTo>
                <a:cubicBezTo>
                  <a:pt x="247" y="59"/>
                  <a:pt x="246" y="59"/>
                  <a:pt x="246" y="58"/>
                </a:cubicBezTo>
                <a:cubicBezTo>
                  <a:pt x="246" y="58"/>
                  <a:pt x="247" y="58"/>
                  <a:pt x="246" y="58"/>
                </a:cubicBezTo>
                <a:cubicBezTo>
                  <a:pt x="246" y="58"/>
                  <a:pt x="245" y="58"/>
                  <a:pt x="245" y="58"/>
                </a:cubicBezTo>
                <a:cubicBezTo>
                  <a:pt x="246" y="57"/>
                  <a:pt x="248" y="56"/>
                  <a:pt x="249" y="57"/>
                </a:cubicBezTo>
                <a:cubicBezTo>
                  <a:pt x="248" y="57"/>
                  <a:pt x="248" y="57"/>
                  <a:pt x="247" y="57"/>
                </a:cubicBezTo>
                <a:cubicBezTo>
                  <a:pt x="247" y="58"/>
                  <a:pt x="248" y="58"/>
                  <a:pt x="248" y="57"/>
                </a:cubicBezTo>
                <a:cubicBezTo>
                  <a:pt x="249" y="57"/>
                  <a:pt x="251" y="57"/>
                  <a:pt x="252" y="57"/>
                </a:cubicBezTo>
                <a:cubicBezTo>
                  <a:pt x="253" y="55"/>
                  <a:pt x="255" y="54"/>
                  <a:pt x="257" y="54"/>
                </a:cubicBezTo>
                <a:cubicBezTo>
                  <a:pt x="257" y="53"/>
                  <a:pt x="257" y="52"/>
                  <a:pt x="258" y="52"/>
                </a:cubicBezTo>
                <a:cubicBezTo>
                  <a:pt x="258" y="52"/>
                  <a:pt x="258" y="53"/>
                  <a:pt x="258" y="54"/>
                </a:cubicBezTo>
                <a:cubicBezTo>
                  <a:pt x="258" y="54"/>
                  <a:pt x="258" y="54"/>
                  <a:pt x="257" y="54"/>
                </a:cubicBezTo>
                <a:cubicBezTo>
                  <a:pt x="257" y="55"/>
                  <a:pt x="258" y="55"/>
                  <a:pt x="258" y="55"/>
                </a:cubicBezTo>
                <a:cubicBezTo>
                  <a:pt x="259" y="54"/>
                  <a:pt x="260" y="56"/>
                  <a:pt x="261" y="55"/>
                </a:cubicBezTo>
                <a:cubicBezTo>
                  <a:pt x="262" y="55"/>
                  <a:pt x="262" y="55"/>
                  <a:pt x="262" y="54"/>
                </a:cubicBezTo>
                <a:cubicBezTo>
                  <a:pt x="263" y="54"/>
                  <a:pt x="264" y="54"/>
                  <a:pt x="264" y="54"/>
                </a:cubicBezTo>
                <a:cubicBezTo>
                  <a:pt x="265" y="53"/>
                  <a:pt x="265" y="54"/>
                  <a:pt x="266" y="54"/>
                </a:cubicBezTo>
                <a:cubicBezTo>
                  <a:pt x="266" y="53"/>
                  <a:pt x="267" y="53"/>
                  <a:pt x="268" y="52"/>
                </a:cubicBezTo>
                <a:cubicBezTo>
                  <a:pt x="270" y="54"/>
                  <a:pt x="273" y="52"/>
                  <a:pt x="276" y="52"/>
                </a:cubicBezTo>
                <a:cubicBezTo>
                  <a:pt x="276" y="52"/>
                  <a:pt x="275" y="51"/>
                  <a:pt x="276" y="51"/>
                </a:cubicBezTo>
                <a:cubicBezTo>
                  <a:pt x="276" y="51"/>
                  <a:pt x="277" y="52"/>
                  <a:pt x="278" y="51"/>
                </a:cubicBezTo>
                <a:cubicBezTo>
                  <a:pt x="279" y="52"/>
                  <a:pt x="282" y="51"/>
                  <a:pt x="283" y="51"/>
                </a:cubicBezTo>
                <a:cubicBezTo>
                  <a:pt x="285" y="52"/>
                  <a:pt x="287" y="50"/>
                  <a:pt x="289" y="50"/>
                </a:cubicBezTo>
                <a:cubicBezTo>
                  <a:pt x="289" y="50"/>
                  <a:pt x="289" y="50"/>
                  <a:pt x="289" y="50"/>
                </a:cubicBezTo>
                <a:cubicBezTo>
                  <a:pt x="292" y="50"/>
                  <a:pt x="294" y="51"/>
                  <a:pt x="296" y="49"/>
                </a:cubicBezTo>
                <a:cubicBezTo>
                  <a:pt x="297" y="50"/>
                  <a:pt x="298" y="49"/>
                  <a:pt x="299" y="49"/>
                </a:cubicBezTo>
                <a:cubicBezTo>
                  <a:pt x="299" y="49"/>
                  <a:pt x="299" y="49"/>
                  <a:pt x="299" y="49"/>
                </a:cubicBezTo>
                <a:cubicBezTo>
                  <a:pt x="302" y="49"/>
                  <a:pt x="306" y="50"/>
                  <a:pt x="309" y="48"/>
                </a:cubicBezTo>
                <a:cubicBezTo>
                  <a:pt x="310" y="49"/>
                  <a:pt x="311" y="48"/>
                  <a:pt x="312" y="48"/>
                </a:cubicBezTo>
                <a:cubicBezTo>
                  <a:pt x="313" y="48"/>
                  <a:pt x="312" y="47"/>
                  <a:pt x="313" y="47"/>
                </a:cubicBezTo>
                <a:cubicBezTo>
                  <a:pt x="313" y="48"/>
                  <a:pt x="313" y="48"/>
                  <a:pt x="313" y="48"/>
                </a:cubicBezTo>
                <a:cubicBezTo>
                  <a:pt x="314" y="47"/>
                  <a:pt x="315" y="48"/>
                  <a:pt x="316" y="47"/>
                </a:cubicBezTo>
                <a:cubicBezTo>
                  <a:pt x="316" y="48"/>
                  <a:pt x="316" y="48"/>
                  <a:pt x="317" y="48"/>
                </a:cubicBezTo>
                <a:cubicBezTo>
                  <a:pt x="320" y="47"/>
                  <a:pt x="324" y="47"/>
                  <a:pt x="327" y="47"/>
                </a:cubicBezTo>
                <a:cubicBezTo>
                  <a:pt x="328" y="46"/>
                  <a:pt x="327" y="46"/>
                  <a:pt x="328" y="45"/>
                </a:cubicBezTo>
                <a:cubicBezTo>
                  <a:pt x="328" y="46"/>
                  <a:pt x="328" y="46"/>
                  <a:pt x="329" y="47"/>
                </a:cubicBezTo>
                <a:cubicBezTo>
                  <a:pt x="329" y="46"/>
                  <a:pt x="329" y="47"/>
                  <a:pt x="330" y="47"/>
                </a:cubicBezTo>
                <a:cubicBezTo>
                  <a:pt x="329" y="46"/>
                  <a:pt x="328" y="46"/>
                  <a:pt x="329" y="45"/>
                </a:cubicBezTo>
                <a:cubicBezTo>
                  <a:pt x="330" y="45"/>
                  <a:pt x="331" y="45"/>
                  <a:pt x="331" y="44"/>
                </a:cubicBezTo>
                <a:cubicBezTo>
                  <a:pt x="331" y="44"/>
                  <a:pt x="331" y="45"/>
                  <a:pt x="331" y="45"/>
                </a:cubicBezTo>
                <a:cubicBezTo>
                  <a:pt x="331" y="45"/>
                  <a:pt x="330" y="45"/>
                  <a:pt x="330" y="45"/>
                </a:cubicBezTo>
                <a:cubicBezTo>
                  <a:pt x="331" y="46"/>
                  <a:pt x="331" y="46"/>
                  <a:pt x="331" y="46"/>
                </a:cubicBezTo>
                <a:cubicBezTo>
                  <a:pt x="333" y="46"/>
                  <a:pt x="334" y="47"/>
                  <a:pt x="336" y="46"/>
                </a:cubicBezTo>
                <a:cubicBezTo>
                  <a:pt x="335" y="44"/>
                  <a:pt x="334" y="46"/>
                  <a:pt x="333" y="46"/>
                </a:cubicBezTo>
                <a:cubicBezTo>
                  <a:pt x="333" y="45"/>
                  <a:pt x="332" y="45"/>
                  <a:pt x="333" y="45"/>
                </a:cubicBezTo>
                <a:cubicBezTo>
                  <a:pt x="334" y="44"/>
                  <a:pt x="335" y="45"/>
                  <a:pt x="335" y="45"/>
                </a:cubicBezTo>
                <a:cubicBezTo>
                  <a:pt x="337" y="45"/>
                  <a:pt x="338" y="44"/>
                  <a:pt x="340" y="45"/>
                </a:cubicBezTo>
                <a:cubicBezTo>
                  <a:pt x="339" y="44"/>
                  <a:pt x="339" y="45"/>
                  <a:pt x="339" y="44"/>
                </a:cubicBezTo>
                <a:cubicBezTo>
                  <a:pt x="340" y="44"/>
                  <a:pt x="340" y="43"/>
                  <a:pt x="341" y="44"/>
                </a:cubicBezTo>
                <a:cubicBezTo>
                  <a:pt x="341" y="43"/>
                  <a:pt x="341" y="43"/>
                  <a:pt x="341" y="43"/>
                </a:cubicBezTo>
                <a:cubicBezTo>
                  <a:pt x="342" y="43"/>
                  <a:pt x="343" y="44"/>
                  <a:pt x="344" y="44"/>
                </a:cubicBezTo>
                <a:cubicBezTo>
                  <a:pt x="344" y="44"/>
                  <a:pt x="343" y="43"/>
                  <a:pt x="344" y="42"/>
                </a:cubicBezTo>
                <a:cubicBezTo>
                  <a:pt x="344" y="43"/>
                  <a:pt x="345" y="42"/>
                  <a:pt x="345" y="42"/>
                </a:cubicBezTo>
                <a:cubicBezTo>
                  <a:pt x="345" y="43"/>
                  <a:pt x="346" y="43"/>
                  <a:pt x="346" y="44"/>
                </a:cubicBezTo>
                <a:cubicBezTo>
                  <a:pt x="347" y="43"/>
                  <a:pt x="346" y="43"/>
                  <a:pt x="346" y="43"/>
                </a:cubicBezTo>
                <a:cubicBezTo>
                  <a:pt x="346" y="42"/>
                  <a:pt x="347" y="43"/>
                  <a:pt x="347" y="43"/>
                </a:cubicBezTo>
                <a:cubicBezTo>
                  <a:pt x="347" y="43"/>
                  <a:pt x="347" y="44"/>
                  <a:pt x="346" y="44"/>
                </a:cubicBezTo>
                <a:cubicBezTo>
                  <a:pt x="347" y="44"/>
                  <a:pt x="347" y="44"/>
                  <a:pt x="347" y="45"/>
                </a:cubicBezTo>
                <a:cubicBezTo>
                  <a:pt x="346" y="45"/>
                  <a:pt x="346" y="44"/>
                  <a:pt x="346" y="45"/>
                </a:cubicBezTo>
                <a:cubicBezTo>
                  <a:pt x="346" y="46"/>
                  <a:pt x="348" y="45"/>
                  <a:pt x="349" y="45"/>
                </a:cubicBezTo>
                <a:cubicBezTo>
                  <a:pt x="349" y="44"/>
                  <a:pt x="351" y="44"/>
                  <a:pt x="351" y="44"/>
                </a:cubicBezTo>
                <a:cubicBezTo>
                  <a:pt x="352" y="43"/>
                  <a:pt x="351" y="42"/>
                  <a:pt x="351" y="42"/>
                </a:cubicBezTo>
                <a:cubicBezTo>
                  <a:pt x="351" y="42"/>
                  <a:pt x="351" y="42"/>
                  <a:pt x="352" y="42"/>
                </a:cubicBezTo>
                <a:cubicBezTo>
                  <a:pt x="352" y="42"/>
                  <a:pt x="352" y="41"/>
                  <a:pt x="352" y="42"/>
                </a:cubicBezTo>
                <a:cubicBezTo>
                  <a:pt x="352" y="42"/>
                  <a:pt x="352" y="43"/>
                  <a:pt x="352" y="44"/>
                </a:cubicBezTo>
                <a:cubicBezTo>
                  <a:pt x="354" y="43"/>
                  <a:pt x="355" y="44"/>
                  <a:pt x="356" y="43"/>
                </a:cubicBezTo>
                <a:cubicBezTo>
                  <a:pt x="357" y="43"/>
                  <a:pt x="357" y="44"/>
                  <a:pt x="358" y="44"/>
                </a:cubicBezTo>
                <a:cubicBezTo>
                  <a:pt x="358" y="43"/>
                  <a:pt x="357" y="43"/>
                  <a:pt x="356" y="43"/>
                </a:cubicBezTo>
                <a:cubicBezTo>
                  <a:pt x="357" y="43"/>
                  <a:pt x="357" y="43"/>
                  <a:pt x="358" y="42"/>
                </a:cubicBezTo>
                <a:cubicBezTo>
                  <a:pt x="358" y="42"/>
                  <a:pt x="359" y="43"/>
                  <a:pt x="359" y="44"/>
                </a:cubicBezTo>
                <a:cubicBezTo>
                  <a:pt x="360" y="43"/>
                  <a:pt x="361" y="44"/>
                  <a:pt x="360" y="45"/>
                </a:cubicBezTo>
                <a:cubicBezTo>
                  <a:pt x="361" y="45"/>
                  <a:pt x="363" y="45"/>
                  <a:pt x="364" y="45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65" y="44"/>
                  <a:pt x="366" y="43"/>
                  <a:pt x="366" y="44"/>
                </a:cubicBezTo>
                <a:cubicBezTo>
                  <a:pt x="366" y="44"/>
                  <a:pt x="366" y="44"/>
                  <a:pt x="366" y="44"/>
                </a:cubicBezTo>
                <a:cubicBezTo>
                  <a:pt x="367" y="44"/>
                  <a:pt x="366" y="43"/>
                  <a:pt x="367" y="43"/>
                </a:cubicBezTo>
                <a:cubicBezTo>
                  <a:pt x="369" y="42"/>
                  <a:pt x="370" y="46"/>
                  <a:pt x="372" y="44"/>
                </a:cubicBezTo>
                <a:cubicBezTo>
                  <a:pt x="372" y="44"/>
                  <a:pt x="371" y="43"/>
                  <a:pt x="372" y="43"/>
                </a:cubicBezTo>
                <a:cubicBezTo>
                  <a:pt x="372" y="43"/>
                  <a:pt x="373" y="43"/>
                  <a:pt x="373" y="43"/>
                </a:cubicBezTo>
                <a:cubicBezTo>
                  <a:pt x="373" y="42"/>
                  <a:pt x="372" y="41"/>
                  <a:pt x="374" y="41"/>
                </a:cubicBezTo>
                <a:cubicBezTo>
                  <a:pt x="374" y="42"/>
                  <a:pt x="374" y="42"/>
                  <a:pt x="374" y="43"/>
                </a:cubicBezTo>
                <a:cubicBezTo>
                  <a:pt x="375" y="43"/>
                  <a:pt x="375" y="42"/>
                  <a:pt x="375" y="42"/>
                </a:cubicBezTo>
                <a:cubicBezTo>
                  <a:pt x="375" y="42"/>
                  <a:pt x="375" y="41"/>
                  <a:pt x="375" y="41"/>
                </a:cubicBezTo>
                <a:cubicBezTo>
                  <a:pt x="376" y="41"/>
                  <a:pt x="377" y="41"/>
                  <a:pt x="378" y="41"/>
                </a:cubicBezTo>
                <a:cubicBezTo>
                  <a:pt x="379" y="42"/>
                  <a:pt x="379" y="43"/>
                  <a:pt x="380" y="43"/>
                </a:cubicBezTo>
                <a:cubicBezTo>
                  <a:pt x="379" y="44"/>
                  <a:pt x="379" y="44"/>
                  <a:pt x="379" y="44"/>
                </a:cubicBezTo>
                <a:cubicBezTo>
                  <a:pt x="380" y="44"/>
                  <a:pt x="381" y="45"/>
                  <a:pt x="382" y="44"/>
                </a:cubicBezTo>
                <a:cubicBezTo>
                  <a:pt x="383" y="45"/>
                  <a:pt x="383" y="44"/>
                  <a:pt x="384" y="44"/>
                </a:cubicBezTo>
                <a:cubicBezTo>
                  <a:pt x="384" y="44"/>
                  <a:pt x="384" y="44"/>
                  <a:pt x="384" y="44"/>
                </a:cubicBezTo>
                <a:cubicBezTo>
                  <a:pt x="384" y="43"/>
                  <a:pt x="383" y="43"/>
                  <a:pt x="383" y="43"/>
                </a:cubicBezTo>
                <a:cubicBezTo>
                  <a:pt x="383" y="43"/>
                  <a:pt x="383" y="42"/>
                  <a:pt x="383" y="42"/>
                </a:cubicBezTo>
                <a:cubicBezTo>
                  <a:pt x="384" y="42"/>
                  <a:pt x="384" y="41"/>
                  <a:pt x="385" y="41"/>
                </a:cubicBezTo>
                <a:cubicBezTo>
                  <a:pt x="385" y="42"/>
                  <a:pt x="385" y="43"/>
                  <a:pt x="386" y="43"/>
                </a:cubicBezTo>
                <a:cubicBezTo>
                  <a:pt x="386" y="42"/>
                  <a:pt x="386" y="42"/>
                  <a:pt x="386" y="42"/>
                </a:cubicBezTo>
                <a:cubicBezTo>
                  <a:pt x="386" y="41"/>
                  <a:pt x="386" y="41"/>
                  <a:pt x="387" y="40"/>
                </a:cubicBezTo>
                <a:cubicBezTo>
                  <a:pt x="386" y="40"/>
                  <a:pt x="385" y="39"/>
                  <a:pt x="385" y="40"/>
                </a:cubicBezTo>
                <a:cubicBezTo>
                  <a:pt x="385" y="39"/>
                  <a:pt x="385" y="40"/>
                  <a:pt x="385" y="40"/>
                </a:cubicBezTo>
                <a:cubicBezTo>
                  <a:pt x="385" y="40"/>
                  <a:pt x="384" y="40"/>
                  <a:pt x="383" y="39"/>
                </a:cubicBezTo>
                <a:cubicBezTo>
                  <a:pt x="383" y="40"/>
                  <a:pt x="383" y="40"/>
                  <a:pt x="382" y="40"/>
                </a:cubicBezTo>
                <a:cubicBezTo>
                  <a:pt x="383" y="40"/>
                  <a:pt x="383" y="40"/>
                  <a:pt x="383" y="41"/>
                </a:cubicBezTo>
                <a:cubicBezTo>
                  <a:pt x="383" y="41"/>
                  <a:pt x="382" y="41"/>
                  <a:pt x="382" y="41"/>
                </a:cubicBezTo>
                <a:cubicBezTo>
                  <a:pt x="382" y="41"/>
                  <a:pt x="381" y="40"/>
                  <a:pt x="381" y="40"/>
                </a:cubicBezTo>
                <a:cubicBezTo>
                  <a:pt x="380" y="40"/>
                  <a:pt x="380" y="40"/>
                  <a:pt x="380" y="39"/>
                </a:cubicBezTo>
                <a:cubicBezTo>
                  <a:pt x="379" y="39"/>
                  <a:pt x="378" y="39"/>
                  <a:pt x="377" y="40"/>
                </a:cubicBezTo>
                <a:cubicBezTo>
                  <a:pt x="377" y="40"/>
                  <a:pt x="377" y="40"/>
                  <a:pt x="377" y="40"/>
                </a:cubicBezTo>
                <a:cubicBezTo>
                  <a:pt x="376" y="40"/>
                  <a:pt x="376" y="41"/>
                  <a:pt x="375" y="41"/>
                </a:cubicBezTo>
                <a:cubicBezTo>
                  <a:pt x="375" y="40"/>
                  <a:pt x="374" y="39"/>
                  <a:pt x="373" y="40"/>
                </a:cubicBezTo>
                <a:cubicBezTo>
                  <a:pt x="373" y="40"/>
                  <a:pt x="373" y="40"/>
                  <a:pt x="373" y="40"/>
                </a:cubicBezTo>
                <a:cubicBezTo>
                  <a:pt x="374" y="40"/>
                  <a:pt x="374" y="41"/>
                  <a:pt x="373" y="40"/>
                </a:cubicBezTo>
                <a:cubicBezTo>
                  <a:pt x="373" y="41"/>
                  <a:pt x="372" y="41"/>
                  <a:pt x="372" y="39"/>
                </a:cubicBezTo>
                <a:cubicBezTo>
                  <a:pt x="370" y="40"/>
                  <a:pt x="370" y="41"/>
                  <a:pt x="369" y="41"/>
                </a:cubicBezTo>
                <a:cubicBezTo>
                  <a:pt x="369" y="40"/>
                  <a:pt x="369" y="40"/>
                  <a:pt x="368" y="40"/>
                </a:cubicBezTo>
                <a:cubicBezTo>
                  <a:pt x="367" y="41"/>
                  <a:pt x="366" y="40"/>
                  <a:pt x="365" y="40"/>
                </a:cubicBezTo>
                <a:cubicBezTo>
                  <a:pt x="364" y="40"/>
                  <a:pt x="364" y="41"/>
                  <a:pt x="363" y="41"/>
                </a:cubicBezTo>
                <a:cubicBezTo>
                  <a:pt x="363" y="40"/>
                  <a:pt x="363" y="40"/>
                  <a:pt x="363" y="40"/>
                </a:cubicBezTo>
                <a:cubicBezTo>
                  <a:pt x="362" y="40"/>
                  <a:pt x="363" y="41"/>
                  <a:pt x="362" y="41"/>
                </a:cubicBezTo>
                <a:cubicBezTo>
                  <a:pt x="361" y="41"/>
                  <a:pt x="361" y="41"/>
                  <a:pt x="360" y="40"/>
                </a:cubicBezTo>
                <a:cubicBezTo>
                  <a:pt x="359" y="41"/>
                  <a:pt x="358" y="41"/>
                  <a:pt x="356" y="41"/>
                </a:cubicBezTo>
                <a:cubicBezTo>
                  <a:pt x="356" y="41"/>
                  <a:pt x="356" y="40"/>
                  <a:pt x="355" y="40"/>
                </a:cubicBezTo>
                <a:cubicBezTo>
                  <a:pt x="355" y="41"/>
                  <a:pt x="356" y="41"/>
                  <a:pt x="355" y="42"/>
                </a:cubicBezTo>
                <a:cubicBezTo>
                  <a:pt x="354" y="42"/>
                  <a:pt x="354" y="41"/>
                  <a:pt x="354" y="41"/>
                </a:cubicBezTo>
                <a:cubicBezTo>
                  <a:pt x="353" y="41"/>
                  <a:pt x="352" y="41"/>
                  <a:pt x="352" y="41"/>
                </a:cubicBezTo>
                <a:cubicBezTo>
                  <a:pt x="352" y="41"/>
                  <a:pt x="352" y="40"/>
                  <a:pt x="351" y="40"/>
                </a:cubicBezTo>
                <a:cubicBezTo>
                  <a:pt x="351" y="40"/>
                  <a:pt x="351" y="41"/>
                  <a:pt x="350" y="41"/>
                </a:cubicBezTo>
                <a:cubicBezTo>
                  <a:pt x="350" y="41"/>
                  <a:pt x="349" y="41"/>
                  <a:pt x="349" y="41"/>
                </a:cubicBezTo>
                <a:cubicBezTo>
                  <a:pt x="348" y="41"/>
                  <a:pt x="348" y="41"/>
                  <a:pt x="348" y="41"/>
                </a:cubicBezTo>
                <a:cubicBezTo>
                  <a:pt x="346" y="40"/>
                  <a:pt x="345" y="41"/>
                  <a:pt x="343" y="42"/>
                </a:cubicBezTo>
                <a:cubicBezTo>
                  <a:pt x="343" y="42"/>
                  <a:pt x="343" y="41"/>
                  <a:pt x="343" y="41"/>
                </a:cubicBezTo>
                <a:cubicBezTo>
                  <a:pt x="341" y="41"/>
                  <a:pt x="341" y="41"/>
                  <a:pt x="340" y="42"/>
                </a:cubicBezTo>
                <a:cubicBezTo>
                  <a:pt x="340" y="41"/>
                  <a:pt x="339" y="41"/>
                  <a:pt x="338" y="41"/>
                </a:cubicBezTo>
                <a:cubicBezTo>
                  <a:pt x="338" y="41"/>
                  <a:pt x="338" y="41"/>
                  <a:pt x="338" y="42"/>
                </a:cubicBezTo>
                <a:cubicBezTo>
                  <a:pt x="337" y="42"/>
                  <a:pt x="337" y="42"/>
                  <a:pt x="337" y="41"/>
                </a:cubicBezTo>
                <a:cubicBezTo>
                  <a:pt x="337" y="41"/>
                  <a:pt x="336" y="42"/>
                  <a:pt x="336" y="42"/>
                </a:cubicBezTo>
                <a:cubicBezTo>
                  <a:pt x="333" y="41"/>
                  <a:pt x="329" y="42"/>
                  <a:pt x="326" y="42"/>
                </a:cubicBezTo>
                <a:cubicBezTo>
                  <a:pt x="326" y="42"/>
                  <a:pt x="326" y="42"/>
                  <a:pt x="325" y="42"/>
                </a:cubicBezTo>
                <a:cubicBezTo>
                  <a:pt x="325" y="42"/>
                  <a:pt x="325" y="42"/>
                  <a:pt x="324" y="42"/>
                </a:cubicBezTo>
                <a:cubicBezTo>
                  <a:pt x="322" y="43"/>
                  <a:pt x="319" y="42"/>
                  <a:pt x="316" y="43"/>
                </a:cubicBezTo>
                <a:cubicBezTo>
                  <a:pt x="316" y="43"/>
                  <a:pt x="316" y="43"/>
                  <a:pt x="316" y="43"/>
                </a:cubicBezTo>
                <a:cubicBezTo>
                  <a:pt x="316" y="43"/>
                  <a:pt x="315" y="43"/>
                  <a:pt x="315" y="43"/>
                </a:cubicBezTo>
                <a:cubicBezTo>
                  <a:pt x="315" y="43"/>
                  <a:pt x="316" y="44"/>
                  <a:pt x="316" y="44"/>
                </a:cubicBezTo>
                <a:cubicBezTo>
                  <a:pt x="316" y="45"/>
                  <a:pt x="315" y="43"/>
                  <a:pt x="315" y="43"/>
                </a:cubicBezTo>
                <a:cubicBezTo>
                  <a:pt x="315" y="43"/>
                  <a:pt x="315" y="43"/>
                  <a:pt x="315" y="43"/>
                </a:cubicBezTo>
                <a:cubicBezTo>
                  <a:pt x="315" y="43"/>
                  <a:pt x="314" y="43"/>
                  <a:pt x="314" y="43"/>
                </a:cubicBezTo>
                <a:cubicBezTo>
                  <a:pt x="314" y="42"/>
                  <a:pt x="314" y="42"/>
                  <a:pt x="314" y="42"/>
                </a:cubicBezTo>
                <a:cubicBezTo>
                  <a:pt x="314" y="42"/>
                  <a:pt x="314" y="42"/>
                  <a:pt x="313" y="41"/>
                </a:cubicBezTo>
                <a:cubicBezTo>
                  <a:pt x="311" y="41"/>
                  <a:pt x="309" y="41"/>
                  <a:pt x="307" y="41"/>
                </a:cubicBezTo>
                <a:cubicBezTo>
                  <a:pt x="307" y="42"/>
                  <a:pt x="306" y="40"/>
                  <a:pt x="306" y="41"/>
                </a:cubicBezTo>
                <a:cubicBezTo>
                  <a:pt x="306" y="41"/>
                  <a:pt x="306" y="41"/>
                  <a:pt x="306" y="41"/>
                </a:cubicBezTo>
                <a:cubicBezTo>
                  <a:pt x="306" y="41"/>
                  <a:pt x="306" y="41"/>
                  <a:pt x="305" y="42"/>
                </a:cubicBezTo>
                <a:cubicBezTo>
                  <a:pt x="305" y="42"/>
                  <a:pt x="305" y="41"/>
                  <a:pt x="305" y="41"/>
                </a:cubicBezTo>
                <a:cubicBezTo>
                  <a:pt x="305" y="41"/>
                  <a:pt x="305" y="41"/>
                  <a:pt x="305" y="41"/>
                </a:cubicBezTo>
                <a:cubicBezTo>
                  <a:pt x="308" y="40"/>
                  <a:pt x="311" y="40"/>
                  <a:pt x="314" y="40"/>
                </a:cubicBezTo>
                <a:cubicBezTo>
                  <a:pt x="314" y="38"/>
                  <a:pt x="312" y="39"/>
                  <a:pt x="311" y="39"/>
                </a:cubicBezTo>
                <a:cubicBezTo>
                  <a:pt x="311" y="39"/>
                  <a:pt x="311" y="39"/>
                  <a:pt x="311" y="39"/>
                </a:cubicBezTo>
                <a:cubicBezTo>
                  <a:pt x="310" y="39"/>
                  <a:pt x="310" y="39"/>
                  <a:pt x="309" y="38"/>
                </a:cubicBezTo>
                <a:cubicBezTo>
                  <a:pt x="308" y="39"/>
                  <a:pt x="307" y="39"/>
                  <a:pt x="307" y="38"/>
                </a:cubicBezTo>
                <a:cubicBezTo>
                  <a:pt x="305" y="39"/>
                  <a:pt x="304" y="40"/>
                  <a:pt x="303" y="38"/>
                </a:cubicBezTo>
                <a:cubicBezTo>
                  <a:pt x="303" y="38"/>
                  <a:pt x="302" y="39"/>
                  <a:pt x="302" y="39"/>
                </a:cubicBezTo>
                <a:cubicBezTo>
                  <a:pt x="301" y="39"/>
                  <a:pt x="301" y="38"/>
                  <a:pt x="301" y="39"/>
                </a:cubicBezTo>
                <a:cubicBezTo>
                  <a:pt x="300" y="40"/>
                  <a:pt x="299" y="39"/>
                  <a:pt x="299" y="40"/>
                </a:cubicBezTo>
                <a:cubicBezTo>
                  <a:pt x="299" y="40"/>
                  <a:pt x="300" y="40"/>
                  <a:pt x="300" y="41"/>
                </a:cubicBezTo>
                <a:cubicBezTo>
                  <a:pt x="300" y="41"/>
                  <a:pt x="300" y="40"/>
                  <a:pt x="301" y="40"/>
                </a:cubicBezTo>
                <a:cubicBezTo>
                  <a:pt x="302" y="41"/>
                  <a:pt x="303" y="40"/>
                  <a:pt x="305" y="41"/>
                </a:cubicBezTo>
                <a:cubicBezTo>
                  <a:pt x="303" y="41"/>
                  <a:pt x="302" y="41"/>
                  <a:pt x="301" y="42"/>
                </a:cubicBezTo>
                <a:cubicBezTo>
                  <a:pt x="300" y="42"/>
                  <a:pt x="300" y="42"/>
                  <a:pt x="300" y="42"/>
                </a:cubicBezTo>
                <a:cubicBezTo>
                  <a:pt x="298" y="42"/>
                  <a:pt x="297" y="42"/>
                  <a:pt x="296" y="42"/>
                </a:cubicBezTo>
                <a:cubicBezTo>
                  <a:pt x="296" y="42"/>
                  <a:pt x="296" y="41"/>
                  <a:pt x="296" y="41"/>
                </a:cubicBezTo>
                <a:cubicBezTo>
                  <a:pt x="296" y="41"/>
                  <a:pt x="296" y="41"/>
                  <a:pt x="296" y="41"/>
                </a:cubicBezTo>
                <a:cubicBezTo>
                  <a:pt x="297" y="41"/>
                  <a:pt x="298" y="41"/>
                  <a:pt x="299" y="40"/>
                </a:cubicBezTo>
                <a:cubicBezTo>
                  <a:pt x="298" y="39"/>
                  <a:pt x="296" y="39"/>
                  <a:pt x="295" y="38"/>
                </a:cubicBezTo>
                <a:cubicBezTo>
                  <a:pt x="296" y="39"/>
                  <a:pt x="295" y="39"/>
                  <a:pt x="295" y="40"/>
                </a:cubicBezTo>
                <a:cubicBezTo>
                  <a:pt x="296" y="40"/>
                  <a:pt x="296" y="40"/>
                  <a:pt x="296" y="40"/>
                </a:cubicBezTo>
                <a:cubicBezTo>
                  <a:pt x="295" y="41"/>
                  <a:pt x="294" y="40"/>
                  <a:pt x="293" y="39"/>
                </a:cubicBezTo>
                <a:cubicBezTo>
                  <a:pt x="292" y="40"/>
                  <a:pt x="292" y="38"/>
                  <a:pt x="291" y="39"/>
                </a:cubicBezTo>
                <a:cubicBezTo>
                  <a:pt x="291" y="39"/>
                  <a:pt x="291" y="40"/>
                  <a:pt x="291" y="40"/>
                </a:cubicBezTo>
                <a:cubicBezTo>
                  <a:pt x="289" y="41"/>
                  <a:pt x="288" y="39"/>
                  <a:pt x="287" y="39"/>
                </a:cubicBezTo>
                <a:cubicBezTo>
                  <a:pt x="286" y="39"/>
                  <a:pt x="287" y="39"/>
                  <a:pt x="287" y="40"/>
                </a:cubicBezTo>
                <a:cubicBezTo>
                  <a:pt x="285" y="41"/>
                  <a:pt x="284" y="39"/>
                  <a:pt x="283" y="41"/>
                </a:cubicBezTo>
                <a:cubicBezTo>
                  <a:pt x="283" y="40"/>
                  <a:pt x="282" y="40"/>
                  <a:pt x="282" y="40"/>
                </a:cubicBezTo>
                <a:cubicBezTo>
                  <a:pt x="281" y="41"/>
                  <a:pt x="279" y="40"/>
                  <a:pt x="277" y="40"/>
                </a:cubicBezTo>
                <a:cubicBezTo>
                  <a:pt x="278" y="41"/>
                  <a:pt x="277" y="41"/>
                  <a:pt x="277" y="41"/>
                </a:cubicBezTo>
                <a:cubicBezTo>
                  <a:pt x="278" y="42"/>
                  <a:pt x="278" y="41"/>
                  <a:pt x="279" y="42"/>
                </a:cubicBezTo>
                <a:cubicBezTo>
                  <a:pt x="278" y="42"/>
                  <a:pt x="278" y="42"/>
                  <a:pt x="278" y="42"/>
                </a:cubicBezTo>
                <a:cubicBezTo>
                  <a:pt x="278" y="42"/>
                  <a:pt x="277" y="42"/>
                  <a:pt x="277" y="41"/>
                </a:cubicBezTo>
                <a:cubicBezTo>
                  <a:pt x="274" y="41"/>
                  <a:pt x="271" y="42"/>
                  <a:pt x="268" y="42"/>
                </a:cubicBezTo>
                <a:cubicBezTo>
                  <a:pt x="268" y="42"/>
                  <a:pt x="267" y="42"/>
                  <a:pt x="266" y="42"/>
                </a:cubicBezTo>
                <a:cubicBezTo>
                  <a:pt x="265" y="43"/>
                  <a:pt x="265" y="43"/>
                  <a:pt x="264" y="43"/>
                </a:cubicBezTo>
                <a:cubicBezTo>
                  <a:pt x="264" y="43"/>
                  <a:pt x="264" y="43"/>
                  <a:pt x="263" y="43"/>
                </a:cubicBezTo>
                <a:cubicBezTo>
                  <a:pt x="263" y="43"/>
                  <a:pt x="263" y="44"/>
                  <a:pt x="263" y="44"/>
                </a:cubicBezTo>
                <a:cubicBezTo>
                  <a:pt x="262" y="44"/>
                  <a:pt x="262" y="43"/>
                  <a:pt x="261" y="43"/>
                </a:cubicBezTo>
                <a:cubicBezTo>
                  <a:pt x="261" y="44"/>
                  <a:pt x="260" y="43"/>
                  <a:pt x="259" y="44"/>
                </a:cubicBezTo>
                <a:cubicBezTo>
                  <a:pt x="259" y="44"/>
                  <a:pt x="260" y="44"/>
                  <a:pt x="260" y="44"/>
                </a:cubicBezTo>
                <a:cubicBezTo>
                  <a:pt x="259" y="45"/>
                  <a:pt x="258" y="45"/>
                  <a:pt x="257" y="45"/>
                </a:cubicBezTo>
                <a:cubicBezTo>
                  <a:pt x="257" y="45"/>
                  <a:pt x="257" y="44"/>
                  <a:pt x="257" y="44"/>
                </a:cubicBezTo>
                <a:cubicBezTo>
                  <a:pt x="256" y="44"/>
                  <a:pt x="256" y="44"/>
                  <a:pt x="255" y="45"/>
                </a:cubicBezTo>
                <a:cubicBezTo>
                  <a:pt x="255" y="45"/>
                  <a:pt x="256" y="44"/>
                  <a:pt x="256" y="45"/>
                </a:cubicBezTo>
                <a:cubicBezTo>
                  <a:pt x="255" y="45"/>
                  <a:pt x="253" y="45"/>
                  <a:pt x="252" y="47"/>
                </a:cubicBezTo>
                <a:cubicBezTo>
                  <a:pt x="251" y="47"/>
                  <a:pt x="248" y="48"/>
                  <a:pt x="247" y="49"/>
                </a:cubicBezTo>
                <a:cubicBezTo>
                  <a:pt x="247" y="50"/>
                  <a:pt x="248" y="50"/>
                  <a:pt x="248" y="50"/>
                </a:cubicBezTo>
                <a:cubicBezTo>
                  <a:pt x="246" y="51"/>
                  <a:pt x="245" y="53"/>
                  <a:pt x="243" y="54"/>
                </a:cubicBezTo>
                <a:cubicBezTo>
                  <a:pt x="243" y="55"/>
                  <a:pt x="243" y="56"/>
                  <a:pt x="243" y="57"/>
                </a:cubicBezTo>
                <a:cubicBezTo>
                  <a:pt x="243" y="57"/>
                  <a:pt x="244" y="57"/>
                  <a:pt x="245" y="57"/>
                </a:cubicBezTo>
                <a:cubicBezTo>
                  <a:pt x="244" y="58"/>
                  <a:pt x="243" y="58"/>
                  <a:pt x="243" y="59"/>
                </a:cubicBezTo>
                <a:cubicBezTo>
                  <a:pt x="243" y="59"/>
                  <a:pt x="243" y="59"/>
                  <a:pt x="244" y="59"/>
                </a:cubicBezTo>
                <a:cubicBezTo>
                  <a:pt x="244" y="59"/>
                  <a:pt x="245" y="59"/>
                  <a:pt x="246" y="59"/>
                </a:cubicBezTo>
                <a:cubicBezTo>
                  <a:pt x="244" y="60"/>
                  <a:pt x="244" y="62"/>
                  <a:pt x="243" y="63"/>
                </a:cubicBezTo>
                <a:cubicBezTo>
                  <a:pt x="242" y="63"/>
                  <a:pt x="241" y="63"/>
                  <a:pt x="240" y="63"/>
                </a:cubicBezTo>
                <a:cubicBezTo>
                  <a:pt x="240" y="64"/>
                  <a:pt x="240" y="65"/>
                  <a:pt x="240" y="65"/>
                </a:cubicBezTo>
                <a:cubicBezTo>
                  <a:pt x="239" y="65"/>
                  <a:pt x="238" y="64"/>
                  <a:pt x="238" y="63"/>
                </a:cubicBezTo>
                <a:cubicBezTo>
                  <a:pt x="237" y="64"/>
                  <a:pt x="235" y="63"/>
                  <a:pt x="235" y="65"/>
                </a:cubicBezTo>
                <a:cubicBezTo>
                  <a:pt x="235" y="64"/>
                  <a:pt x="235" y="64"/>
                  <a:pt x="234" y="64"/>
                </a:cubicBezTo>
                <a:cubicBezTo>
                  <a:pt x="230" y="64"/>
                  <a:pt x="225" y="64"/>
                  <a:pt x="220" y="64"/>
                </a:cubicBezTo>
                <a:cubicBezTo>
                  <a:pt x="220" y="65"/>
                  <a:pt x="221" y="64"/>
                  <a:pt x="221" y="65"/>
                </a:cubicBezTo>
                <a:cubicBezTo>
                  <a:pt x="221" y="65"/>
                  <a:pt x="221" y="66"/>
                  <a:pt x="220" y="66"/>
                </a:cubicBezTo>
                <a:cubicBezTo>
                  <a:pt x="220" y="66"/>
                  <a:pt x="220" y="65"/>
                  <a:pt x="219" y="64"/>
                </a:cubicBezTo>
                <a:cubicBezTo>
                  <a:pt x="219" y="64"/>
                  <a:pt x="218" y="64"/>
                  <a:pt x="218" y="65"/>
                </a:cubicBezTo>
                <a:cubicBezTo>
                  <a:pt x="218" y="65"/>
                  <a:pt x="217" y="65"/>
                  <a:pt x="217" y="66"/>
                </a:cubicBezTo>
                <a:cubicBezTo>
                  <a:pt x="215" y="64"/>
                  <a:pt x="213" y="64"/>
                  <a:pt x="210" y="65"/>
                </a:cubicBezTo>
                <a:cubicBezTo>
                  <a:pt x="210" y="65"/>
                  <a:pt x="210" y="66"/>
                  <a:pt x="209" y="66"/>
                </a:cubicBezTo>
                <a:cubicBezTo>
                  <a:pt x="209" y="65"/>
                  <a:pt x="210" y="65"/>
                  <a:pt x="209" y="65"/>
                </a:cubicBezTo>
                <a:cubicBezTo>
                  <a:pt x="208" y="65"/>
                  <a:pt x="205" y="64"/>
                  <a:pt x="206" y="66"/>
                </a:cubicBezTo>
                <a:cubicBezTo>
                  <a:pt x="206" y="65"/>
                  <a:pt x="207" y="65"/>
                  <a:pt x="207" y="66"/>
                </a:cubicBezTo>
                <a:cubicBezTo>
                  <a:pt x="207" y="66"/>
                  <a:pt x="207" y="66"/>
                  <a:pt x="206" y="67"/>
                </a:cubicBezTo>
                <a:cubicBezTo>
                  <a:pt x="206" y="67"/>
                  <a:pt x="206" y="66"/>
                  <a:pt x="206" y="66"/>
                </a:cubicBezTo>
                <a:cubicBezTo>
                  <a:pt x="205" y="67"/>
                  <a:pt x="204" y="66"/>
                  <a:pt x="204" y="67"/>
                </a:cubicBezTo>
                <a:cubicBezTo>
                  <a:pt x="205" y="68"/>
                  <a:pt x="206" y="67"/>
                  <a:pt x="206" y="68"/>
                </a:cubicBezTo>
                <a:cubicBezTo>
                  <a:pt x="206" y="68"/>
                  <a:pt x="206" y="68"/>
                  <a:pt x="207" y="67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209" y="67"/>
                  <a:pt x="211" y="67"/>
                  <a:pt x="212" y="67"/>
                </a:cubicBezTo>
                <a:cubicBezTo>
                  <a:pt x="212" y="68"/>
                  <a:pt x="212" y="68"/>
                  <a:pt x="211" y="68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10" y="68"/>
                  <a:pt x="210" y="69"/>
                </a:cubicBezTo>
                <a:cubicBezTo>
                  <a:pt x="211" y="68"/>
                  <a:pt x="212" y="69"/>
                  <a:pt x="213" y="67"/>
                </a:cubicBezTo>
                <a:cubicBezTo>
                  <a:pt x="213" y="68"/>
                  <a:pt x="213" y="68"/>
                  <a:pt x="214" y="68"/>
                </a:cubicBezTo>
                <a:cubicBezTo>
                  <a:pt x="216" y="68"/>
                  <a:pt x="218" y="67"/>
                  <a:pt x="221" y="68"/>
                </a:cubicBezTo>
                <a:cubicBezTo>
                  <a:pt x="221" y="68"/>
                  <a:pt x="220" y="68"/>
                  <a:pt x="220" y="68"/>
                </a:cubicBezTo>
                <a:cubicBezTo>
                  <a:pt x="221" y="68"/>
                  <a:pt x="221" y="68"/>
                  <a:pt x="222" y="68"/>
                </a:cubicBezTo>
                <a:cubicBezTo>
                  <a:pt x="222" y="67"/>
                  <a:pt x="220" y="67"/>
                  <a:pt x="221" y="66"/>
                </a:cubicBezTo>
                <a:cubicBezTo>
                  <a:pt x="221" y="66"/>
                  <a:pt x="221" y="67"/>
                  <a:pt x="222" y="67"/>
                </a:cubicBezTo>
                <a:cubicBezTo>
                  <a:pt x="222" y="67"/>
                  <a:pt x="223" y="66"/>
                  <a:pt x="224" y="67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225" y="67"/>
                  <a:pt x="226" y="67"/>
                  <a:pt x="227" y="67"/>
                </a:cubicBezTo>
                <a:cubicBezTo>
                  <a:pt x="227" y="67"/>
                  <a:pt x="226" y="67"/>
                  <a:pt x="227" y="68"/>
                </a:cubicBezTo>
                <a:cubicBezTo>
                  <a:pt x="229" y="68"/>
                  <a:pt x="231" y="68"/>
                  <a:pt x="234" y="68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5" y="67"/>
                  <a:pt x="235" y="67"/>
                  <a:pt x="235" y="68"/>
                </a:cubicBezTo>
                <a:cubicBezTo>
                  <a:pt x="236" y="67"/>
                  <a:pt x="235" y="67"/>
                  <a:pt x="236" y="67"/>
                </a:cubicBezTo>
                <a:cubicBezTo>
                  <a:pt x="236" y="66"/>
                  <a:pt x="235" y="66"/>
                  <a:pt x="235" y="66"/>
                </a:cubicBezTo>
                <a:cubicBezTo>
                  <a:pt x="234" y="66"/>
                  <a:pt x="234" y="67"/>
                  <a:pt x="233" y="67"/>
                </a:cubicBezTo>
                <a:cubicBezTo>
                  <a:pt x="233" y="67"/>
                  <a:pt x="233" y="67"/>
                  <a:pt x="233" y="66"/>
                </a:cubicBezTo>
                <a:cubicBezTo>
                  <a:pt x="232" y="67"/>
                  <a:pt x="232" y="67"/>
                  <a:pt x="231" y="66"/>
                </a:cubicBezTo>
                <a:cubicBezTo>
                  <a:pt x="233" y="65"/>
                  <a:pt x="236" y="67"/>
                  <a:pt x="237" y="64"/>
                </a:cubicBezTo>
                <a:cubicBezTo>
                  <a:pt x="238" y="65"/>
                  <a:pt x="239" y="66"/>
                  <a:pt x="242" y="65"/>
                </a:cubicBezTo>
                <a:cubicBezTo>
                  <a:pt x="241" y="65"/>
                  <a:pt x="241" y="65"/>
                  <a:pt x="240" y="65"/>
                </a:cubicBezTo>
                <a:cubicBezTo>
                  <a:pt x="241" y="63"/>
                  <a:pt x="242" y="65"/>
                  <a:pt x="242" y="65"/>
                </a:cubicBezTo>
                <a:cubicBezTo>
                  <a:pt x="243" y="65"/>
                  <a:pt x="243" y="65"/>
                  <a:pt x="243" y="65"/>
                </a:cubicBezTo>
                <a:cubicBezTo>
                  <a:pt x="242" y="65"/>
                  <a:pt x="242" y="66"/>
                  <a:pt x="242" y="67"/>
                </a:cubicBezTo>
                <a:cubicBezTo>
                  <a:pt x="241" y="66"/>
                  <a:pt x="240" y="66"/>
                  <a:pt x="239" y="66"/>
                </a:cubicBezTo>
                <a:cubicBezTo>
                  <a:pt x="239" y="67"/>
                  <a:pt x="240" y="67"/>
                  <a:pt x="240" y="67"/>
                </a:cubicBezTo>
                <a:cubicBezTo>
                  <a:pt x="240" y="67"/>
                  <a:pt x="239" y="67"/>
                  <a:pt x="239" y="67"/>
                </a:cubicBezTo>
                <a:cubicBezTo>
                  <a:pt x="240" y="68"/>
                  <a:pt x="240" y="67"/>
                  <a:pt x="241" y="68"/>
                </a:cubicBezTo>
                <a:cubicBezTo>
                  <a:pt x="240" y="70"/>
                  <a:pt x="241" y="72"/>
                  <a:pt x="240" y="74"/>
                </a:cubicBezTo>
                <a:cubicBezTo>
                  <a:pt x="238" y="74"/>
                  <a:pt x="238" y="73"/>
                  <a:pt x="236" y="74"/>
                </a:cubicBezTo>
                <a:cubicBezTo>
                  <a:pt x="236" y="74"/>
                  <a:pt x="235" y="74"/>
                  <a:pt x="235" y="73"/>
                </a:cubicBezTo>
                <a:cubicBezTo>
                  <a:pt x="231" y="75"/>
                  <a:pt x="227" y="74"/>
                  <a:pt x="223" y="75"/>
                </a:cubicBezTo>
                <a:cubicBezTo>
                  <a:pt x="222" y="74"/>
                  <a:pt x="220" y="74"/>
                  <a:pt x="219" y="75"/>
                </a:cubicBezTo>
                <a:cubicBezTo>
                  <a:pt x="217" y="74"/>
                  <a:pt x="214" y="75"/>
                  <a:pt x="212" y="75"/>
                </a:cubicBezTo>
                <a:cubicBezTo>
                  <a:pt x="212" y="75"/>
                  <a:pt x="211" y="75"/>
                  <a:pt x="211" y="75"/>
                </a:cubicBezTo>
                <a:cubicBezTo>
                  <a:pt x="211" y="75"/>
                  <a:pt x="211" y="75"/>
                  <a:pt x="211" y="75"/>
                </a:cubicBezTo>
                <a:cubicBezTo>
                  <a:pt x="208" y="76"/>
                  <a:pt x="205" y="75"/>
                  <a:pt x="202" y="76"/>
                </a:cubicBezTo>
                <a:cubicBezTo>
                  <a:pt x="202" y="76"/>
                  <a:pt x="201" y="76"/>
                  <a:pt x="201" y="75"/>
                </a:cubicBezTo>
                <a:cubicBezTo>
                  <a:pt x="200" y="76"/>
                  <a:pt x="198" y="75"/>
                  <a:pt x="198" y="76"/>
                </a:cubicBezTo>
                <a:cubicBezTo>
                  <a:pt x="198" y="77"/>
                  <a:pt x="198" y="76"/>
                  <a:pt x="199" y="76"/>
                </a:cubicBezTo>
                <a:cubicBezTo>
                  <a:pt x="199" y="76"/>
                  <a:pt x="199" y="77"/>
                  <a:pt x="199" y="77"/>
                </a:cubicBezTo>
                <a:cubicBezTo>
                  <a:pt x="201" y="76"/>
                  <a:pt x="202" y="79"/>
                  <a:pt x="204" y="77"/>
                </a:cubicBezTo>
                <a:cubicBezTo>
                  <a:pt x="205" y="77"/>
                  <a:pt x="206" y="77"/>
                  <a:pt x="207" y="78"/>
                </a:cubicBezTo>
                <a:cubicBezTo>
                  <a:pt x="209" y="77"/>
                  <a:pt x="210" y="78"/>
                  <a:pt x="212" y="77"/>
                </a:cubicBezTo>
                <a:cubicBezTo>
                  <a:pt x="215" y="77"/>
                  <a:pt x="217" y="77"/>
                  <a:pt x="219" y="77"/>
                </a:cubicBezTo>
                <a:cubicBezTo>
                  <a:pt x="220" y="77"/>
                  <a:pt x="222" y="77"/>
                  <a:pt x="224" y="76"/>
                </a:cubicBezTo>
                <a:cubicBezTo>
                  <a:pt x="228" y="77"/>
                  <a:pt x="233" y="76"/>
                  <a:pt x="237" y="76"/>
                </a:cubicBezTo>
                <a:cubicBezTo>
                  <a:pt x="236" y="78"/>
                  <a:pt x="237" y="79"/>
                  <a:pt x="235" y="80"/>
                </a:cubicBezTo>
                <a:cubicBezTo>
                  <a:pt x="235" y="81"/>
                  <a:pt x="235" y="81"/>
                  <a:pt x="236" y="81"/>
                </a:cubicBezTo>
                <a:cubicBezTo>
                  <a:pt x="236" y="82"/>
                  <a:pt x="235" y="82"/>
                  <a:pt x="235" y="82"/>
                </a:cubicBezTo>
                <a:cubicBezTo>
                  <a:pt x="235" y="83"/>
                  <a:pt x="235" y="83"/>
                  <a:pt x="235" y="83"/>
                </a:cubicBezTo>
                <a:cubicBezTo>
                  <a:pt x="234" y="84"/>
                  <a:pt x="233" y="83"/>
                  <a:pt x="232" y="84"/>
                </a:cubicBezTo>
                <a:cubicBezTo>
                  <a:pt x="232" y="85"/>
                  <a:pt x="235" y="84"/>
                  <a:pt x="235" y="84"/>
                </a:cubicBezTo>
                <a:cubicBezTo>
                  <a:pt x="235" y="84"/>
                  <a:pt x="235" y="86"/>
                  <a:pt x="234" y="85"/>
                </a:cubicBezTo>
                <a:cubicBezTo>
                  <a:pt x="234" y="85"/>
                  <a:pt x="235" y="85"/>
                  <a:pt x="235" y="85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4" y="85"/>
                  <a:pt x="234" y="86"/>
                  <a:pt x="233" y="86"/>
                </a:cubicBezTo>
                <a:cubicBezTo>
                  <a:pt x="233" y="86"/>
                  <a:pt x="233" y="85"/>
                  <a:pt x="232" y="86"/>
                </a:cubicBezTo>
                <a:cubicBezTo>
                  <a:pt x="231" y="87"/>
                  <a:pt x="230" y="85"/>
                  <a:pt x="229" y="86"/>
                </a:cubicBezTo>
                <a:cubicBezTo>
                  <a:pt x="229" y="86"/>
                  <a:pt x="229" y="86"/>
                  <a:pt x="229" y="87"/>
                </a:cubicBezTo>
                <a:cubicBezTo>
                  <a:pt x="228" y="86"/>
                  <a:pt x="227" y="86"/>
                  <a:pt x="227" y="85"/>
                </a:cubicBezTo>
                <a:cubicBezTo>
                  <a:pt x="226" y="86"/>
                  <a:pt x="225" y="86"/>
                  <a:pt x="225" y="85"/>
                </a:cubicBezTo>
                <a:cubicBezTo>
                  <a:pt x="225" y="85"/>
                  <a:pt x="226" y="85"/>
                  <a:pt x="227" y="85"/>
                </a:cubicBezTo>
                <a:cubicBezTo>
                  <a:pt x="226" y="84"/>
                  <a:pt x="226" y="83"/>
                  <a:pt x="225" y="83"/>
                </a:cubicBezTo>
                <a:cubicBezTo>
                  <a:pt x="224" y="84"/>
                  <a:pt x="223" y="84"/>
                  <a:pt x="223" y="85"/>
                </a:cubicBezTo>
                <a:cubicBezTo>
                  <a:pt x="222" y="85"/>
                  <a:pt x="222" y="84"/>
                  <a:pt x="222" y="84"/>
                </a:cubicBezTo>
                <a:cubicBezTo>
                  <a:pt x="222" y="84"/>
                  <a:pt x="221" y="84"/>
                  <a:pt x="221" y="85"/>
                </a:cubicBezTo>
                <a:cubicBezTo>
                  <a:pt x="222" y="86"/>
                  <a:pt x="223" y="85"/>
                  <a:pt x="224" y="86"/>
                </a:cubicBezTo>
                <a:cubicBezTo>
                  <a:pt x="222" y="87"/>
                  <a:pt x="221" y="85"/>
                  <a:pt x="220" y="86"/>
                </a:cubicBezTo>
                <a:cubicBezTo>
                  <a:pt x="219" y="86"/>
                  <a:pt x="218" y="86"/>
                  <a:pt x="218" y="86"/>
                </a:cubicBezTo>
                <a:cubicBezTo>
                  <a:pt x="218" y="86"/>
                  <a:pt x="218" y="85"/>
                  <a:pt x="218" y="85"/>
                </a:cubicBezTo>
                <a:cubicBezTo>
                  <a:pt x="219" y="85"/>
                  <a:pt x="219" y="85"/>
                  <a:pt x="220" y="85"/>
                </a:cubicBezTo>
                <a:cubicBezTo>
                  <a:pt x="220" y="84"/>
                  <a:pt x="220" y="84"/>
                  <a:pt x="219" y="84"/>
                </a:cubicBezTo>
                <a:cubicBezTo>
                  <a:pt x="219" y="84"/>
                  <a:pt x="218" y="85"/>
                  <a:pt x="217" y="85"/>
                </a:cubicBezTo>
                <a:cubicBezTo>
                  <a:pt x="217" y="84"/>
                  <a:pt x="218" y="84"/>
                  <a:pt x="217" y="84"/>
                </a:cubicBezTo>
                <a:cubicBezTo>
                  <a:pt x="216" y="84"/>
                  <a:pt x="215" y="84"/>
                  <a:pt x="214" y="84"/>
                </a:cubicBezTo>
                <a:cubicBezTo>
                  <a:pt x="214" y="84"/>
                  <a:pt x="215" y="84"/>
                  <a:pt x="215" y="84"/>
                </a:cubicBezTo>
                <a:cubicBezTo>
                  <a:pt x="214" y="84"/>
                  <a:pt x="213" y="84"/>
                  <a:pt x="213" y="85"/>
                </a:cubicBezTo>
                <a:cubicBezTo>
                  <a:pt x="212" y="84"/>
                  <a:pt x="211" y="85"/>
                  <a:pt x="211" y="84"/>
                </a:cubicBezTo>
                <a:cubicBezTo>
                  <a:pt x="208" y="85"/>
                  <a:pt x="206" y="85"/>
                  <a:pt x="204" y="85"/>
                </a:cubicBezTo>
                <a:cubicBezTo>
                  <a:pt x="204" y="85"/>
                  <a:pt x="204" y="85"/>
                  <a:pt x="204" y="85"/>
                </a:cubicBezTo>
                <a:cubicBezTo>
                  <a:pt x="204" y="85"/>
                  <a:pt x="204" y="85"/>
                  <a:pt x="204" y="86"/>
                </a:cubicBezTo>
                <a:cubicBezTo>
                  <a:pt x="202" y="86"/>
                  <a:pt x="201" y="84"/>
                  <a:pt x="199" y="85"/>
                </a:cubicBezTo>
                <a:cubicBezTo>
                  <a:pt x="198" y="84"/>
                  <a:pt x="196" y="85"/>
                  <a:pt x="195" y="86"/>
                </a:cubicBezTo>
                <a:cubicBezTo>
                  <a:pt x="195" y="86"/>
                  <a:pt x="196" y="86"/>
                  <a:pt x="196" y="87"/>
                </a:cubicBezTo>
                <a:cubicBezTo>
                  <a:pt x="195" y="87"/>
                  <a:pt x="194" y="87"/>
                  <a:pt x="193" y="87"/>
                </a:cubicBezTo>
                <a:cubicBezTo>
                  <a:pt x="193" y="87"/>
                  <a:pt x="193" y="87"/>
                  <a:pt x="193" y="87"/>
                </a:cubicBezTo>
                <a:cubicBezTo>
                  <a:pt x="193" y="87"/>
                  <a:pt x="192" y="87"/>
                  <a:pt x="192" y="87"/>
                </a:cubicBezTo>
                <a:cubicBezTo>
                  <a:pt x="193" y="86"/>
                  <a:pt x="191" y="85"/>
                  <a:pt x="191" y="84"/>
                </a:cubicBezTo>
                <a:cubicBezTo>
                  <a:pt x="190" y="85"/>
                  <a:pt x="190" y="85"/>
                  <a:pt x="190" y="86"/>
                </a:cubicBezTo>
                <a:cubicBezTo>
                  <a:pt x="190" y="86"/>
                  <a:pt x="190" y="86"/>
                  <a:pt x="191" y="86"/>
                </a:cubicBezTo>
                <a:cubicBezTo>
                  <a:pt x="190" y="86"/>
                  <a:pt x="191" y="87"/>
                  <a:pt x="190" y="87"/>
                </a:cubicBezTo>
                <a:cubicBezTo>
                  <a:pt x="189" y="87"/>
                  <a:pt x="188" y="87"/>
                  <a:pt x="187" y="87"/>
                </a:cubicBezTo>
                <a:cubicBezTo>
                  <a:pt x="187" y="88"/>
                  <a:pt x="188" y="88"/>
                  <a:pt x="187" y="88"/>
                </a:cubicBezTo>
                <a:cubicBezTo>
                  <a:pt x="186" y="88"/>
                  <a:pt x="185" y="88"/>
                  <a:pt x="185" y="88"/>
                </a:cubicBezTo>
                <a:cubicBezTo>
                  <a:pt x="185" y="88"/>
                  <a:pt x="184" y="88"/>
                  <a:pt x="185" y="87"/>
                </a:cubicBezTo>
                <a:cubicBezTo>
                  <a:pt x="184" y="87"/>
                  <a:pt x="184" y="88"/>
                  <a:pt x="184" y="87"/>
                </a:cubicBezTo>
                <a:cubicBezTo>
                  <a:pt x="184" y="87"/>
                  <a:pt x="184" y="88"/>
                  <a:pt x="183" y="88"/>
                </a:cubicBezTo>
                <a:cubicBezTo>
                  <a:pt x="183" y="88"/>
                  <a:pt x="183" y="87"/>
                  <a:pt x="182" y="87"/>
                </a:cubicBezTo>
                <a:cubicBezTo>
                  <a:pt x="182" y="87"/>
                  <a:pt x="181" y="87"/>
                  <a:pt x="181" y="87"/>
                </a:cubicBezTo>
                <a:cubicBezTo>
                  <a:pt x="181" y="87"/>
                  <a:pt x="182" y="87"/>
                  <a:pt x="182" y="87"/>
                </a:cubicBezTo>
                <a:cubicBezTo>
                  <a:pt x="184" y="86"/>
                  <a:pt x="187" y="88"/>
                  <a:pt x="189" y="86"/>
                </a:cubicBezTo>
                <a:cubicBezTo>
                  <a:pt x="188" y="85"/>
                  <a:pt x="188" y="85"/>
                  <a:pt x="188" y="85"/>
                </a:cubicBezTo>
                <a:cubicBezTo>
                  <a:pt x="187" y="85"/>
                  <a:pt x="188" y="85"/>
                  <a:pt x="187" y="85"/>
                </a:cubicBezTo>
                <a:cubicBezTo>
                  <a:pt x="186" y="86"/>
                  <a:pt x="186" y="84"/>
                  <a:pt x="185" y="85"/>
                </a:cubicBezTo>
                <a:cubicBezTo>
                  <a:pt x="185" y="85"/>
                  <a:pt x="186" y="86"/>
                  <a:pt x="185" y="86"/>
                </a:cubicBezTo>
                <a:cubicBezTo>
                  <a:pt x="184" y="86"/>
                  <a:pt x="184" y="85"/>
                  <a:pt x="184" y="86"/>
                </a:cubicBezTo>
                <a:cubicBezTo>
                  <a:pt x="183" y="86"/>
                  <a:pt x="184" y="86"/>
                  <a:pt x="184" y="86"/>
                </a:cubicBezTo>
                <a:cubicBezTo>
                  <a:pt x="183" y="85"/>
                  <a:pt x="182" y="86"/>
                  <a:pt x="182" y="85"/>
                </a:cubicBezTo>
                <a:cubicBezTo>
                  <a:pt x="181" y="85"/>
                  <a:pt x="180" y="85"/>
                  <a:pt x="179" y="86"/>
                </a:cubicBezTo>
                <a:cubicBezTo>
                  <a:pt x="179" y="86"/>
                  <a:pt x="179" y="85"/>
                  <a:pt x="179" y="85"/>
                </a:cubicBezTo>
                <a:cubicBezTo>
                  <a:pt x="178" y="86"/>
                  <a:pt x="177" y="85"/>
                  <a:pt x="176" y="85"/>
                </a:cubicBezTo>
                <a:cubicBezTo>
                  <a:pt x="176" y="86"/>
                  <a:pt x="175" y="86"/>
                  <a:pt x="174" y="86"/>
                </a:cubicBezTo>
                <a:cubicBezTo>
                  <a:pt x="174" y="86"/>
                  <a:pt x="174" y="87"/>
                  <a:pt x="174" y="87"/>
                </a:cubicBezTo>
                <a:cubicBezTo>
                  <a:pt x="174" y="87"/>
                  <a:pt x="175" y="87"/>
                  <a:pt x="175" y="88"/>
                </a:cubicBezTo>
                <a:cubicBezTo>
                  <a:pt x="175" y="88"/>
                  <a:pt x="175" y="88"/>
                  <a:pt x="175" y="89"/>
                </a:cubicBezTo>
                <a:cubicBezTo>
                  <a:pt x="173" y="88"/>
                  <a:pt x="171" y="88"/>
                  <a:pt x="169" y="88"/>
                </a:cubicBezTo>
                <a:cubicBezTo>
                  <a:pt x="170" y="87"/>
                  <a:pt x="170" y="87"/>
                  <a:pt x="172" y="87"/>
                </a:cubicBezTo>
                <a:cubicBezTo>
                  <a:pt x="172" y="86"/>
                  <a:pt x="171" y="86"/>
                  <a:pt x="171" y="86"/>
                </a:cubicBezTo>
                <a:cubicBezTo>
                  <a:pt x="170" y="86"/>
                  <a:pt x="169" y="86"/>
                  <a:pt x="168" y="86"/>
                </a:cubicBezTo>
                <a:cubicBezTo>
                  <a:pt x="168" y="86"/>
                  <a:pt x="168" y="85"/>
                  <a:pt x="168" y="86"/>
                </a:cubicBezTo>
                <a:cubicBezTo>
                  <a:pt x="167" y="86"/>
                  <a:pt x="168" y="87"/>
                  <a:pt x="169" y="88"/>
                </a:cubicBezTo>
                <a:cubicBezTo>
                  <a:pt x="168" y="89"/>
                  <a:pt x="167" y="88"/>
                  <a:pt x="167" y="88"/>
                </a:cubicBezTo>
                <a:cubicBezTo>
                  <a:pt x="168" y="87"/>
                  <a:pt x="166" y="87"/>
                  <a:pt x="166" y="86"/>
                </a:cubicBezTo>
                <a:cubicBezTo>
                  <a:pt x="165" y="86"/>
                  <a:pt x="166" y="87"/>
                  <a:pt x="165" y="87"/>
                </a:cubicBezTo>
                <a:cubicBezTo>
                  <a:pt x="164" y="86"/>
                  <a:pt x="165" y="85"/>
                  <a:pt x="164" y="86"/>
                </a:cubicBezTo>
                <a:cubicBezTo>
                  <a:pt x="164" y="86"/>
                  <a:pt x="164" y="87"/>
                  <a:pt x="164" y="87"/>
                </a:cubicBezTo>
                <a:cubicBezTo>
                  <a:pt x="164" y="87"/>
                  <a:pt x="163" y="86"/>
                  <a:pt x="163" y="87"/>
                </a:cubicBezTo>
                <a:cubicBezTo>
                  <a:pt x="164" y="88"/>
                  <a:pt x="165" y="87"/>
                  <a:pt x="166" y="88"/>
                </a:cubicBezTo>
                <a:cubicBezTo>
                  <a:pt x="166" y="88"/>
                  <a:pt x="165" y="88"/>
                  <a:pt x="165" y="89"/>
                </a:cubicBezTo>
                <a:cubicBezTo>
                  <a:pt x="164" y="88"/>
                  <a:pt x="163" y="88"/>
                  <a:pt x="163" y="89"/>
                </a:cubicBezTo>
                <a:cubicBezTo>
                  <a:pt x="162" y="88"/>
                  <a:pt x="161" y="89"/>
                  <a:pt x="160" y="88"/>
                </a:cubicBezTo>
                <a:cubicBezTo>
                  <a:pt x="160" y="88"/>
                  <a:pt x="161" y="88"/>
                  <a:pt x="161" y="87"/>
                </a:cubicBezTo>
                <a:cubicBezTo>
                  <a:pt x="160" y="87"/>
                  <a:pt x="160" y="87"/>
                  <a:pt x="159" y="87"/>
                </a:cubicBezTo>
                <a:cubicBezTo>
                  <a:pt x="159" y="88"/>
                  <a:pt x="160" y="88"/>
                  <a:pt x="160" y="88"/>
                </a:cubicBezTo>
                <a:cubicBezTo>
                  <a:pt x="159" y="88"/>
                  <a:pt x="158" y="89"/>
                  <a:pt x="158" y="88"/>
                </a:cubicBezTo>
                <a:cubicBezTo>
                  <a:pt x="157" y="88"/>
                  <a:pt x="158" y="87"/>
                  <a:pt x="158" y="87"/>
                </a:cubicBezTo>
                <a:cubicBezTo>
                  <a:pt x="156" y="86"/>
                  <a:pt x="154" y="88"/>
                  <a:pt x="153" y="87"/>
                </a:cubicBezTo>
                <a:cubicBezTo>
                  <a:pt x="152" y="87"/>
                  <a:pt x="151" y="86"/>
                  <a:pt x="149" y="87"/>
                </a:cubicBezTo>
                <a:cubicBezTo>
                  <a:pt x="149" y="87"/>
                  <a:pt x="150" y="86"/>
                  <a:pt x="149" y="86"/>
                </a:cubicBezTo>
                <a:cubicBezTo>
                  <a:pt x="148" y="87"/>
                  <a:pt x="149" y="88"/>
                  <a:pt x="148" y="88"/>
                </a:cubicBezTo>
                <a:cubicBezTo>
                  <a:pt x="148" y="88"/>
                  <a:pt x="147" y="88"/>
                  <a:pt x="147" y="87"/>
                </a:cubicBezTo>
                <a:cubicBezTo>
                  <a:pt x="147" y="87"/>
                  <a:pt x="148" y="87"/>
                  <a:pt x="148" y="87"/>
                </a:cubicBezTo>
                <a:cubicBezTo>
                  <a:pt x="147" y="87"/>
                  <a:pt x="147" y="87"/>
                  <a:pt x="146" y="87"/>
                </a:cubicBezTo>
                <a:cubicBezTo>
                  <a:pt x="146" y="87"/>
                  <a:pt x="146" y="87"/>
                  <a:pt x="145" y="87"/>
                </a:cubicBezTo>
                <a:cubicBezTo>
                  <a:pt x="145" y="87"/>
                  <a:pt x="144" y="87"/>
                  <a:pt x="144" y="87"/>
                </a:cubicBezTo>
                <a:cubicBezTo>
                  <a:pt x="142" y="87"/>
                  <a:pt x="140" y="86"/>
                  <a:pt x="137" y="88"/>
                </a:cubicBezTo>
                <a:cubicBezTo>
                  <a:pt x="136" y="88"/>
                  <a:pt x="135" y="87"/>
                  <a:pt x="136" y="87"/>
                </a:cubicBezTo>
                <a:cubicBezTo>
                  <a:pt x="135" y="87"/>
                  <a:pt x="135" y="87"/>
                  <a:pt x="135" y="88"/>
                </a:cubicBezTo>
                <a:cubicBezTo>
                  <a:pt x="131" y="90"/>
                  <a:pt x="127" y="91"/>
                  <a:pt x="123" y="91"/>
                </a:cubicBezTo>
                <a:cubicBezTo>
                  <a:pt x="123" y="91"/>
                  <a:pt x="123" y="91"/>
                  <a:pt x="123" y="91"/>
                </a:cubicBezTo>
                <a:cubicBezTo>
                  <a:pt x="121" y="93"/>
                  <a:pt x="120" y="93"/>
                  <a:pt x="118" y="93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6" y="94"/>
                  <a:pt x="114" y="93"/>
                  <a:pt x="112" y="95"/>
                </a:cubicBezTo>
                <a:cubicBezTo>
                  <a:pt x="112" y="95"/>
                  <a:pt x="111" y="94"/>
                  <a:pt x="111" y="94"/>
                </a:cubicBezTo>
                <a:cubicBezTo>
                  <a:pt x="109" y="95"/>
                  <a:pt x="108" y="94"/>
                  <a:pt x="106" y="95"/>
                </a:cubicBezTo>
                <a:cubicBezTo>
                  <a:pt x="106" y="95"/>
                  <a:pt x="106" y="95"/>
                  <a:pt x="105" y="94"/>
                </a:cubicBezTo>
                <a:cubicBezTo>
                  <a:pt x="104" y="96"/>
                  <a:pt x="103" y="94"/>
                  <a:pt x="101" y="96"/>
                </a:cubicBezTo>
                <a:cubicBezTo>
                  <a:pt x="100" y="95"/>
                  <a:pt x="99" y="96"/>
                  <a:pt x="97" y="96"/>
                </a:cubicBezTo>
                <a:cubicBezTo>
                  <a:pt x="98" y="97"/>
                  <a:pt x="99" y="97"/>
                  <a:pt x="100" y="97"/>
                </a:cubicBezTo>
                <a:cubicBezTo>
                  <a:pt x="100" y="97"/>
                  <a:pt x="101" y="98"/>
                  <a:pt x="101" y="98"/>
                </a:cubicBezTo>
                <a:cubicBezTo>
                  <a:pt x="104" y="96"/>
                  <a:pt x="106" y="97"/>
                  <a:pt x="108" y="97"/>
                </a:cubicBezTo>
                <a:cubicBezTo>
                  <a:pt x="110" y="97"/>
                  <a:pt x="112" y="98"/>
                  <a:pt x="113" y="96"/>
                </a:cubicBezTo>
                <a:cubicBezTo>
                  <a:pt x="113" y="96"/>
                  <a:pt x="113" y="97"/>
                  <a:pt x="114" y="97"/>
                </a:cubicBezTo>
                <a:cubicBezTo>
                  <a:pt x="115" y="96"/>
                  <a:pt x="117" y="96"/>
                  <a:pt x="119" y="96"/>
                </a:cubicBezTo>
                <a:cubicBezTo>
                  <a:pt x="122" y="95"/>
                  <a:pt x="125" y="96"/>
                  <a:pt x="128" y="95"/>
                </a:cubicBezTo>
                <a:cubicBezTo>
                  <a:pt x="131" y="95"/>
                  <a:pt x="134" y="95"/>
                  <a:pt x="137" y="95"/>
                </a:cubicBezTo>
                <a:cubicBezTo>
                  <a:pt x="137" y="95"/>
                  <a:pt x="137" y="94"/>
                  <a:pt x="138" y="94"/>
                </a:cubicBezTo>
                <a:cubicBezTo>
                  <a:pt x="138" y="94"/>
                  <a:pt x="139" y="94"/>
                  <a:pt x="140" y="94"/>
                </a:cubicBezTo>
                <a:cubicBezTo>
                  <a:pt x="141" y="94"/>
                  <a:pt x="141" y="94"/>
                  <a:pt x="141" y="94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4"/>
                  <a:pt x="143" y="94"/>
                  <a:pt x="143" y="94"/>
                </a:cubicBezTo>
                <a:cubicBezTo>
                  <a:pt x="145" y="94"/>
                  <a:pt x="147" y="95"/>
                  <a:pt x="148" y="93"/>
                </a:cubicBezTo>
                <a:cubicBezTo>
                  <a:pt x="149" y="94"/>
                  <a:pt x="150" y="94"/>
                  <a:pt x="151" y="94"/>
                </a:cubicBezTo>
                <a:cubicBezTo>
                  <a:pt x="151" y="94"/>
                  <a:pt x="152" y="92"/>
                  <a:pt x="153" y="93"/>
                </a:cubicBezTo>
                <a:cubicBezTo>
                  <a:pt x="153" y="93"/>
                  <a:pt x="152" y="93"/>
                  <a:pt x="153" y="93"/>
                </a:cubicBezTo>
                <a:cubicBezTo>
                  <a:pt x="153" y="93"/>
                  <a:pt x="153" y="93"/>
                  <a:pt x="154" y="93"/>
                </a:cubicBezTo>
                <a:cubicBezTo>
                  <a:pt x="155" y="95"/>
                  <a:pt x="157" y="93"/>
                  <a:pt x="158" y="94"/>
                </a:cubicBezTo>
                <a:cubicBezTo>
                  <a:pt x="159" y="93"/>
                  <a:pt x="161" y="94"/>
                  <a:pt x="162" y="93"/>
                </a:cubicBezTo>
                <a:cubicBezTo>
                  <a:pt x="163" y="94"/>
                  <a:pt x="165" y="93"/>
                  <a:pt x="165" y="94"/>
                </a:cubicBezTo>
                <a:cubicBezTo>
                  <a:pt x="166" y="94"/>
                  <a:pt x="166" y="93"/>
                  <a:pt x="166" y="94"/>
                </a:cubicBezTo>
                <a:cubicBezTo>
                  <a:pt x="166" y="94"/>
                  <a:pt x="166" y="94"/>
                  <a:pt x="165" y="94"/>
                </a:cubicBezTo>
                <a:cubicBezTo>
                  <a:pt x="162" y="94"/>
                  <a:pt x="160" y="93"/>
                  <a:pt x="157" y="95"/>
                </a:cubicBezTo>
                <a:cubicBezTo>
                  <a:pt x="157" y="94"/>
                  <a:pt x="156" y="95"/>
                  <a:pt x="156" y="94"/>
                </a:cubicBezTo>
                <a:cubicBezTo>
                  <a:pt x="155" y="95"/>
                  <a:pt x="153" y="94"/>
                  <a:pt x="152" y="95"/>
                </a:cubicBezTo>
                <a:cubicBezTo>
                  <a:pt x="152" y="95"/>
                  <a:pt x="151" y="95"/>
                  <a:pt x="151" y="95"/>
                </a:cubicBezTo>
                <a:cubicBezTo>
                  <a:pt x="150" y="95"/>
                  <a:pt x="149" y="95"/>
                  <a:pt x="149" y="95"/>
                </a:cubicBezTo>
                <a:cubicBezTo>
                  <a:pt x="148" y="94"/>
                  <a:pt x="147" y="95"/>
                  <a:pt x="146" y="96"/>
                </a:cubicBezTo>
                <a:cubicBezTo>
                  <a:pt x="146" y="96"/>
                  <a:pt x="145" y="95"/>
                  <a:pt x="145" y="95"/>
                </a:cubicBezTo>
                <a:cubicBezTo>
                  <a:pt x="145" y="96"/>
                  <a:pt x="145" y="96"/>
                  <a:pt x="145" y="95"/>
                </a:cubicBezTo>
                <a:cubicBezTo>
                  <a:pt x="144" y="96"/>
                  <a:pt x="144" y="95"/>
                  <a:pt x="143" y="95"/>
                </a:cubicBezTo>
                <a:cubicBezTo>
                  <a:pt x="143" y="95"/>
                  <a:pt x="143" y="95"/>
                  <a:pt x="142" y="95"/>
                </a:cubicBezTo>
                <a:cubicBezTo>
                  <a:pt x="142" y="96"/>
                  <a:pt x="143" y="96"/>
                  <a:pt x="143" y="96"/>
                </a:cubicBezTo>
                <a:cubicBezTo>
                  <a:pt x="137" y="97"/>
                  <a:pt x="132" y="98"/>
                  <a:pt x="127" y="98"/>
                </a:cubicBezTo>
                <a:cubicBezTo>
                  <a:pt x="125" y="99"/>
                  <a:pt x="124" y="98"/>
                  <a:pt x="123" y="98"/>
                </a:cubicBezTo>
                <a:cubicBezTo>
                  <a:pt x="122" y="99"/>
                  <a:pt x="123" y="99"/>
                  <a:pt x="122" y="99"/>
                </a:cubicBezTo>
                <a:cubicBezTo>
                  <a:pt x="121" y="100"/>
                  <a:pt x="120" y="98"/>
                  <a:pt x="119" y="99"/>
                </a:cubicBezTo>
                <a:cubicBezTo>
                  <a:pt x="118" y="99"/>
                  <a:pt x="118" y="99"/>
                  <a:pt x="118" y="100"/>
                </a:cubicBezTo>
                <a:cubicBezTo>
                  <a:pt x="117" y="99"/>
                  <a:pt x="117" y="99"/>
                  <a:pt x="116" y="99"/>
                </a:cubicBezTo>
                <a:cubicBezTo>
                  <a:pt x="115" y="98"/>
                  <a:pt x="113" y="99"/>
                  <a:pt x="112" y="99"/>
                </a:cubicBezTo>
                <a:cubicBezTo>
                  <a:pt x="111" y="101"/>
                  <a:pt x="108" y="101"/>
                  <a:pt x="106" y="100"/>
                </a:cubicBezTo>
                <a:cubicBezTo>
                  <a:pt x="106" y="100"/>
                  <a:pt x="107" y="101"/>
                  <a:pt x="106" y="101"/>
                </a:cubicBezTo>
                <a:cubicBezTo>
                  <a:pt x="105" y="101"/>
                  <a:pt x="104" y="99"/>
                  <a:pt x="103" y="99"/>
                </a:cubicBezTo>
                <a:cubicBezTo>
                  <a:pt x="101" y="100"/>
                  <a:pt x="99" y="100"/>
                  <a:pt x="97" y="99"/>
                </a:cubicBezTo>
                <a:cubicBezTo>
                  <a:pt x="97" y="98"/>
                  <a:pt x="98" y="97"/>
                  <a:pt x="97" y="96"/>
                </a:cubicBezTo>
                <a:cubicBezTo>
                  <a:pt x="96" y="96"/>
                  <a:pt x="95" y="96"/>
                  <a:pt x="94" y="96"/>
                </a:cubicBezTo>
                <a:cubicBezTo>
                  <a:pt x="94" y="96"/>
                  <a:pt x="94" y="97"/>
                  <a:pt x="94" y="97"/>
                </a:cubicBezTo>
                <a:cubicBezTo>
                  <a:pt x="93" y="97"/>
                  <a:pt x="93" y="96"/>
                  <a:pt x="92" y="96"/>
                </a:cubicBezTo>
                <a:cubicBezTo>
                  <a:pt x="91" y="97"/>
                  <a:pt x="90" y="96"/>
                  <a:pt x="90" y="96"/>
                </a:cubicBezTo>
                <a:cubicBezTo>
                  <a:pt x="87" y="97"/>
                  <a:pt x="85" y="96"/>
                  <a:pt x="83" y="97"/>
                </a:cubicBezTo>
                <a:cubicBezTo>
                  <a:pt x="82" y="97"/>
                  <a:pt x="82" y="97"/>
                  <a:pt x="82" y="97"/>
                </a:cubicBezTo>
                <a:cubicBezTo>
                  <a:pt x="78" y="97"/>
                  <a:pt x="75" y="97"/>
                  <a:pt x="71" y="97"/>
                </a:cubicBezTo>
                <a:cubicBezTo>
                  <a:pt x="71" y="96"/>
                  <a:pt x="70" y="97"/>
                  <a:pt x="69" y="96"/>
                </a:cubicBezTo>
                <a:cubicBezTo>
                  <a:pt x="69" y="97"/>
                  <a:pt x="69" y="97"/>
                  <a:pt x="68" y="97"/>
                </a:cubicBezTo>
                <a:cubicBezTo>
                  <a:pt x="67" y="96"/>
                  <a:pt x="67" y="96"/>
                  <a:pt x="65" y="97"/>
                </a:cubicBezTo>
                <a:cubicBezTo>
                  <a:pt x="63" y="97"/>
                  <a:pt x="61" y="96"/>
                  <a:pt x="59" y="98"/>
                </a:cubicBezTo>
                <a:cubicBezTo>
                  <a:pt x="57" y="98"/>
                  <a:pt x="54" y="99"/>
                  <a:pt x="52" y="98"/>
                </a:cubicBezTo>
                <a:cubicBezTo>
                  <a:pt x="50" y="99"/>
                  <a:pt x="48" y="101"/>
                  <a:pt x="46" y="102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4" y="103"/>
                  <a:pt x="44" y="105"/>
                  <a:pt x="43" y="106"/>
                </a:cubicBezTo>
                <a:cubicBezTo>
                  <a:pt x="43" y="106"/>
                  <a:pt x="43" y="106"/>
                  <a:pt x="43" y="107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3" y="107"/>
                  <a:pt x="45" y="107"/>
                  <a:pt x="47" y="107"/>
                </a:cubicBezTo>
                <a:cubicBezTo>
                  <a:pt x="47" y="107"/>
                  <a:pt x="47" y="107"/>
                  <a:pt x="47" y="108"/>
                </a:cubicBezTo>
                <a:cubicBezTo>
                  <a:pt x="47" y="107"/>
                  <a:pt x="47" y="108"/>
                  <a:pt x="47" y="108"/>
                </a:cubicBezTo>
                <a:cubicBezTo>
                  <a:pt x="47" y="108"/>
                  <a:pt x="47" y="108"/>
                  <a:pt x="47" y="107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47" y="108"/>
                  <a:pt x="45" y="109"/>
                  <a:pt x="45" y="109"/>
                </a:cubicBezTo>
                <a:cubicBezTo>
                  <a:pt x="46" y="111"/>
                  <a:pt x="49" y="110"/>
                  <a:pt x="50" y="111"/>
                </a:cubicBezTo>
                <a:cubicBezTo>
                  <a:pt x="51" y="111"/>
                  <a:pt x="51" y="110"/>
                  <a:pt x="52" y="111"/>
                </a:cubicBezTo>
                <a:cubicBezTo>
                  <a:pt x="51" y="112"/>
                  <a:pt x="50" y="111"/>
                  <a:pt x="50" y="112"/>
                </a:cubicBezTo>
                <a:cubicBezTo>
                  <a:pt x="50" y="114"/>
                  <a:pt x="52" y="113"/>
                  <a:pt x="53" y="113"/>
                </a:cubicBezTo>
                <a:cubicBezTo>
                  <a:pt x="53" y="114"/>
                  <a:pt x="51" y="114"/>
                  <a:pt x="50" y="115"/>
                </a:cubicBezTo>
                <a:cubicBezTo>
                  <a:pt x="51" y="116"/>
                  <a:pt x="50" y="116"/>
                  <a:pt x="51" y="117"/>
                </a:cubicBezTo>
                <a:cubicBezTo>
                  <a:pt x="51" y="117"/>
                  <a:pt x="51" y="117"/>
                  <a:pt x="52" y="117"/>
                </a:cubicBezTo>
                <a:cubicBezTo>
                  <a:pt x="56" y="118"/>
                  <a:pt x="60" y="116"/>
                  <a:pt x="64" y="116"/>
                </a:cubicBezTo>
                <a:cubicBezTo>
                  <a:pt x="64" y="115"/>
                  <a:pt x="65" y="116"/>
                  <a:pt x="66" y="116"/>
                </a:cubicBezTo>
                <a:cubicBezTo>
                  <a:pt x="65" y="117"/>
                  <a:pt x="64" y="117"/>
                  <a:pt x="64" y="116"/>
                </a:cubicBezTo>
                <a:cubicBezTo>
                  <a:pt x="62" y="116"/>
                  <a:pt x="60" y="117"/>
                  <a:pt x="58" y="118"/>
                </a:cubicBezTo>
                <a:cubicBezTo>
                  <a:pt x="58" y="118"/>
                  <a:pt x="57" y="117"/>
                  <a:pt x="56" y="117"/>
                </a:cubicBezTo>
                <a:cubicBezTo>
                  <a:pt x="55" y="117"/>
                  <a:pt x="53" y="118"/>
                  <a:pt x="52" y="119"/>
                </a:cubicBezTo>
                <a:cubicBezTo>
                  <a:pt x="52" y="121"/>
                  <a:pt x="56" y="120"/>
                  <a:pt x="58" y="120"/>
                </a:cubicBezTo>
                <a:cubicBezTo>
                  <a:pt x="59" y="120"/>
                  <a:pt x="61" y="120"/>
                  <a:pt x="62" y="120"/>
                </a:cubicBezTo>
                <a:cubicBezTo>
                  <a:pt x="62" y="120"/>
                  <a:pt x="63" y="119"/>
                  <a:pt x="63" y="119"/>
                </a:cubicBezTo>
                <a:cubicBezTo>
                  <a:pt x="64" y="119"/>
                  <a:pt x="65" y="120"/>
                  <a:pt x="66" y="119"/>
                </a:cubicBezTo>
                <a:cubicBezTo>
                  <a:pt x="68" y="119"/>
                  <a:pt x="71" y="119"/>
                  <a:pt x="73" y="118"/>
                </a:cubicBezTo>
                <a:cubicBezTo>
                  <a:pt x="74" y="118"/>
                  <a:pt x="74" y="119"/>
                  <a:pt x="74" y="119"/>
                </a:cubicBezTo>
                <a:cubicBezTo>
                  <a:pt x="76" y="117"/>
                  <a:pt x="78" y="119"/>
                  <a:pt x="80" y="118"/>
                </a:cubicBezTo>
                <a:cubicBezTo>
                  <a:pt x="82" y="118"/>
                  <a:pt x="83" y="117"/>
                  <a:pt x="84" y="117"/>
                </a:cubicBezTo>
                <a:cubicBezTo>
                  <a:pt x="84" y="116"/>
                  <a:pt x="84" y="116"/>
                  <a:pt x="84" y="115"/>
                </a:cubicBezTo>
                <a:cubicBezTo>
                  <a:pt x="85" y="114"/>
                  <a:pt x="87" y="114"/>
                  <a:pt x="88" y="113"/>
                </a:cubicBezTo>
                <a:cubicBezTo>
                  <a:pt x="88" y="113"/>
                  <a:pt x="89" y="114"/>
                  <a:pt x="89" y="114"/>
                </a:cubicBezTo>
                <a:cubicBezTo>
                  <a:pt x="91" y="114"/>
                  <a:pt x="93" y="114"/>
                  <a:pt x="96" y="113"/>
                </a:cubicBezTo>
                <a:cubicBezTo>
                  <a:pt x="98" y="114"/>
                  <a:pt x="100" y="113"/>
                  <a:pt x="103" y="113"/>
                </a:cubicBezTo>
                <a:cubicBezTo>
                  <a:pt x="103" y="113"/>
                  <a:pt x="104" y="113"/>
                  <a:pt x="105" y="113"/>
                </a:cubicBezTo>
                <a:cubicBezTo>
                  <a:pt x="105" y="113"/>
                  <a:pt x="106" y="113"/>
                  <a:pt x="106" y="113"/>
                </a:cubicBezTo>
                <a:cubicBezTo>
                  <a:pt x="106" y="113"/>
                  <a:pt x="107" y="113"/>
                  <a:pt x="107" y="112"/>
                </a:cubicBezTo>
                <a:cubicBezTo>
                  <a:pt x="108" y="113"/>
                  <a:pt x="109" y="113"/>
                  <a:pt x="110" y="112"/>
                </a:cubicBezTo>
                <a:cubicBezTo>
                  <a:pt x="110" y="112"/>
                  <a:pt x="110" y="111"/>
                  <a:pt x="110" y="111"/>
                </a:cubicBezTo>
                <a:cubicBezTo>
                  <a:pt x="108" y="110"/>
                  <a:pt x="106" y="107"/>
                  <a:pt x="109" y="105"/>
                </a:cubicBezTo>
                <a:cubicBezTo>
                  <a:pt x="109" y="105"/>
                  <a:pt x="110" y="106"/>
                  <a:pt x="110" y="106"/>
                </a:cubicBezTo>
                <a:cubicBezTo>
                  <a:pt x="111" y="105"/>
                  <a:pt x="112" y="105"/>
                  <a:pt x="112" y="105"/>
                </a:cubicBezTo>
                <a:cubicBezTo>
                  <a:pt x="114" y="105"/>
                  <a:pt x="117" y="105"/>
                  <a:pt x="119" y="105"/>
                </a:cubicBezTo>
                <a:cubicBezTo>
                  <a:pt x="122" y="105"/>
                  <a:pt x="125" y="104"/>
                  <a:pt x="127" y="104"/>
                </a:cubicBezTo>
                <a:cubicBezTo>
                  <a:pt x="127" y="103"/>
                  <a:pt x="129" y="104"/>
                  <a:pt x="130" y="104"/>
                </a:cubicBezTo>
                <a:cubicBezTo>
                  <a:pt x="133" y="102"/>
                  <a:pt x="138" y="106"/>
                  <a:pt x="141" y="103"/>
                </a:cubicBezTo>
                <a:cubicBezTo>
                  <a:pt x="141" y="104"/>
                  <a:pt x="142" y="103"/>
                  <a:pt x="142" y="104"/>
                </a:cubicBezTo>
                <a:cubicBezTo>
                  <a:pt x="144" y="102"/>
                  <a:pt x="146" y="104"/>
                  <a:pt x="148" y="103"/>
                </a:cubicBezTo>
                <a:cubicBezTo>
                  <a:pt x="149" y="103"/>
                  <a:pt x="150" y="103"/>
                  <a:pt x="152" y="103"/>
                </a:cubicBezTo>
                <a:cubicBezTo>
                  <a:pt x="152" y="103"/>
                  <a:pt x="152" y="103"/>
                  <a:pt x="152" y="103"/>
                </a:cubicBezTo>
                <a:cubicBezTo>
                  <a:pt x="153" y="103"/>
                  <a:pt x="152" y="103"/>
                  <a:pt x="153" y="104"/>
                </a:cubicBezTo>
                <a:cubicBezTo>
                  <a:pt x="153" y="103"/>
                  <a:pt x="154" y="103"/>
                  <a:pt x="155" y="104"/>
                </a:cubicBezTo>
                <a:cubicBezTo>
                  <a:pt x="157" y="103"/>
                  <a:pt x="159" y="105"/>
                  <a:pt x="161" y="104"/>
                </a:cubicBezTo>
                <a:cubicBezTo>
                  <a:pt x="162" y="105"/>
                  <a:pt x="163" y="104"/>
                  <a:pt x="163" y="104"/>
                </a:cubicBezTo>
                <a:cubicBezTo>
                  <a:pt x="164" y="105"/>
                  <a:pt x="164" y="104"/>
                  <a:pt x="164" y="105"/>
                </a:cubicBezTo>
                <a:cubicBezTo>
                  <a:pt x="165" y="105"/>
                  <a:pt x="166" y="105"/>
                  <a:pt x="167" y="104"/>
                </a:cubicBezTo>
                <a:cubicBezTo>
                  <a:pt x="168" y="104"/>
                  <a:pt x="169" y="105"/>
                  <a:pt x="170" y="104"/>
                </a:cubicBezTo>
                <a:cubicBezTo>
                  <a:pt x="170" y="104"/>
                  <a:pt x="170" y="104"/>
                  <a:pt x="170" y="105"/>
                </a:cubicBezTo>
                <a:cubicBezTo>
                  <a:pt x="171" y="104"/>
                  <a:pt x="172" y="105"/>
                  <a:pt x="172" y="104"/>
                </a:cubicBezTo>
                <a:cubicBezTo>
                  <a:pt x="172" y="104"/>
                  <a:pt x="173" y="104"/>
                  <a:pt x="173" y="105"/>
                </a:cubicBezTo>
                <a:cubicBezTo>
                  <a:pt x="172" y="105"/>
                  <a:pt x="171" y="105"/>
                  <a:pt x="170" y="105"/>
                </a:cubicBezTo>
                <a:cubicBezTo>
                  <a:pt x="173" y="107"/>
                  <a:pt x="177" y="105"/>
                  <a:pt x="180" y="106"/>
                </a:cubicBezTo>
                <a:cubicBezTo>
                  <a:pt x="179" y="106"/>
                  <a:pt x="177" y="106"/>
                  <a:pt x="176" y="106"/>
                </a:cubicBezTo>
                <a:cubicBezTo>
                  <a:pt x="176" y="107"/>
                  <a:pt x="175" y="107"/>
                  <a:pt x="174" y="107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69" y="107"/>
                  <a:pt x="165" y="108"/>
                  <a:pt x="162" y="107"/>
                </a:cubicBezTo>
                <a:cubicBezTo>
                  <a:pt x="162" y="107"/>
                  <a:pt x="162" y="107"/>
                  <a:pt x="161" y="107"/>
                </a:cubicBezTo>
                <a:cubicBezTo>
                  <a:pt x="161" y="107"/>
                  <a:pt x="161" y="108"/>
                  <a:pt x="160" y="108"/>
                </a:cubicBezTo>
                <a:cubicBezTo>
                  <a:pt x="160" y="109"/>
                  <a:pt x="161" y="108"/>
                  <a:pt x="161" y="108"/>
                </a:cubicBezTo>
                <a:cubicBezTo>
                  <a:pt x="161" y="109"/>
                  <a:pt x="160" y="108"/>
                  <a:pt x="160" y="109"/>
                </a:cubicBezTo>
                <a:cubicBezTo>
                  <a:pt x="160" y="109"/>
                  <a:pt x="160" y="109"/>
                  <a:pt x="160" y="110"/>
                </a:cubicBezTo>
                <a:cubicBezTo>
                  <a:pt x="169" y="109"/>
                  <a:pt x="178" y="109"/>
                  <a:pt x="187" y="108"/>
                </a:cubicBezTo>
                <a:cubicBezTo>
                  <a:pt x="187" y="108"/>
                  <a:pt x="186" y="108"/>
                  <a:pt x="187" y="108"/>
                </a:cubicBezTo>
                <a:cubicBezTo>
                  <a:pt x="188" y="108"/>
                  <a:pt x="189" y="107"/>
                  <a:pt x="189" y="107"/>
                </a:cubicBezTo>
                <a:cubicBezTo>
                  <a:pt x="189" y="108"/>
                  <a:pt x="188" y="108"/>
                  <a:pt x="188" y="108"/>
                </a:cubicBezTo>
                <a:cubicBezTo>
                  <a:pt x="188" y="109"/>
                  <a:pt x="189" y="108"/>
                  <a:pt x="190" y="108"/>
                </a:cubicBezTo>
                <a:cubicBezTo>
                  <a:pt x="191" y="108"/>
                  <a:pt x="190" y="108"/>
                  <a:pt x="191" y="107"/>
                </a:cubicBezTo>
                <a:cubicBezTo>
                  <a:pt x="191" y="108"/>
                  <a:pt x="191" y="107"/>
                  <a:pt x="191" y="107"/>
                </a:cubicBezTo>
                <a:cubicBezTo>
                  <a:pt x="192" y="107"/>
                  <a:pt x="193" y="108"/>
                  <a:pt x="194" y="108"/>
                </a:cubicBezTo>
                <a:cubicBezTo>
                  <a:pt x="194" y="109"/>
                  <a:pt x="194" y="108"/>
                  <a:pt x="195" y="108"/>
                </a:cubicBezTo>
                <a:cubicBezTo>
                  <a:pt x="195" y="108"/>
                  <a:pt x="196" y="108"/>
                  <a:pt x="197" y="108"/>
                </a:cubicBezTo>
                <a:cubicBezTo>
                  <a:pt x="197" y="108"/>
                  <a:pt x="197" y="107"/>
                  <a:pt x="197" y="107"/>
                </a:cubicBezTo>
                <a:cubicBezTo>
                  <a:pt x="198" y="107"/>
                  <a:pt x="198" y="107"/>
                  <a:pt x="198" y="107"/>
                </a:cubicBezTo>
                <a:cubicBezTo>
                  <a:pt x="198" y="107"/>
                  <a:pt x="198" y="108"/>
                  <a:pt x="198" y="108"/>
                </a:cubicBezTo>
                <a:cubicBezTo>
                  <a:pt x="199" y="108"/>
                  <a:pt x="201" y="109"/>
                  <a:pt x="202" y="108"/>
                </a:cubicBezTo>
                <a:cubicBezTo>
                  <a:pt x="202" y="109"/>
                  <a:pt x="203" y="108"/>
                  <a:pt x="204" y="108"/>
                </a:cubicBezTo>
                <a:cubicBezTo>
                  <a:pt x="204" y="108"/>
                  <a:pt x="203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4" y="106"/>
                  <a:pt x="206" y="107"/>
                  <a:pt x="206" y="108"/>
                </a:cubicBezTo>
                <a:cubicBezTo>
                  <a:pt x="205" y="107"/>
                  <a:pt x="205" y="107"/>
                  <a:pt x="204" y="108"/>
                </a:cubicBezTo>
                <a:cubicBezTo>
                  <a:pt x="205" y="108"/>
                  <a:pt x="206" y="108"/>
                  <a:pt x="207" y="108"/>
                </a:cubicBezTo>
                <a:cubicBezTo>
                  <a:pt x="207" y="108"/>
                  <a:pt x="206" y="108"/>
                  <a:pt x="206" y="107"/>
                </a:cubicBezTo>
                <a:cubicBezTo>
                  <a:pt x="208" y="107"/>
                  <a:pt x="209" y="106"/>
                  <a:pt x="211" y="107"/>
                </a:cubicBezTo>
                <a:cubicBezTo>
                  <a:pt x="210" y="107"/>
                  <a:pt x="210" y="108"/>
                  <a:pt x="210" y="108"/>
                </a:cubicBezTo>
                <a:cubicBezTo>
                  <a:pt x="210" y="108"/>
                  <a:pt x="211" y="108"/>
                  <a:pt x="211" y="108"/>
                </a:cubicBezTo>
                <a:cubicBezTo>
                  <a:pt x="209" y="110"/>
                  <a:pt x="204" y="109"/>
                  <a:pt x="203" y="112"/>
                </a:cubicBezTo>
                <a:cubicBezTo>
                  <a:pt x="203" y="112"/>
                  <a:pt x="204" y="112"/>
                  <a:pt x="205" y="112"/>
                </a:cubicBezTo>
                <a:cubicBezTo>
                  <a:pt x="205" y="113"/>
                  <a:pt x="203" y="113"/>
                  <a:pt x="203" y="113"/>
                </a:cubicBezTo>
                <a:cubicBezTo>
                  <a:pt x="202" y="113"/>
                  <a:pt x="202" y="114"/>
                  <a:pt x="202" y="114"/>
                </a:cubicBezTo>
                <a:cubicBezTo>
                  <a:pt x="204" y="114"/>
                  <a:pt x="205" y="113"/>
                  <a:pt x="206" y="113"/>
                </a:cubicBezTo>
                <a:cubicBezTo>
                  <a:pt x="207" y="113"/>
                  <a:pt x="207" y="113"/>
                  <a:pt x="208" y="113"/>
                </a:cubicBezTo>
                <a:cubicBezTo>
                  <a:pt x="209" y="113"/>
                  <a:pt x="210" y="112"/>
                  <a:pt x="212" y="112"/>
                </a:cubicBezTo>
                <a:cubicBezTo>
                  <a:pt x="214" y="112"/>
                  <a:pt x="216" y="111"/>
                  <a:pt x="218" y="111"/>
                </a:cubicBezTo>
                <a:cubicBezTo>
                  <a:pt x="215" y="113"/>
                  <a:pt x="210" y="113"/>
                  <a:pt x="208" y="115"/>
                </a:cubicBezTo>
                <a:cubicBezTo>
                  <a:pt x="207" y="115"/>
                  <a:pt x="207" y="115"/>
                  <a:pt x="206" y="116"/>
                </a:cubicBezTo>
                <a:cubicBezTo>
                  <a:pt x="206" y="116"/>
                  <a:pt x="206" y="116"/>
                  <a:pt x="206" y="115"/>
                </a:cubicBezTo>
                <a:cubicBezTo>
                  <a:pt x="203" y="118"/>
                  <a:pt x="201" y="116"/>
                  <a:pt x="199" y="119"/>
                </a:cubicBezTo>
                <a:cubicBezTo>
                  <a:pt x="199" y="118"/>
                  <a:pt x="198" y="118"/>
                  <a:pt x="198" y="118"/>
                </a:cubicBezTo>
                <a:cubicBezTo>
                  <a:pt x="196" y="119"/>
                  <a:pt x="193" y="118"/>
                  <a:pt x="191" y="118"/>
                </a:cubicBezTo>
                <a:cubicBezTo>
                  <a:pt x="191" y="118"/>
                  <a:pt x="191" y="118"/>
                  <a:pt x="191" y="119"/>
                </a:cubicBezTo>
                <a:cubicBezTo>
                  <a:pt x="190" y="118"/>
                  <a:pt x="189" y="118"/>
                  <a:pt x="188" y="118"/>
                </a:cubicBezTo>
                <a:cubicBezTo>
                  <a:pt x="188" y="118"/>
                  <a:pt x="187" y="117"/>
                  <a:pt x="186" y="117"/>
                </a:cubicBezTo>
                <a:cubicBezTo>
                  <a:pt x="187" y="118"/>
                  <a:pt x="187" y="117"/>
                  <a:pt x="187" y="118"/>
                </a:cubicBezTo>
                <a:cubicBezTo>
                  <a:pt x="186" y="119"/>
                  <a:pt x="185" y="118"/>
                  <a:pt x="184" y="117"/>
                </a:cubicBezTo>
                <a:cubicBezTo>
                  <a:pt x="182" y="117"/>
                  <a:pt x="181" y="117"/>
                  <a:pt x="179" y="117"/>
                </a:cubicBezTo>
                <a:cubicBezTo>
                  <a:pt x="179" y="118"/>
                  <a:pt x="181" y="118"/>
                  <a:pt x="181" y="118"/>
                </a:cubicBezTo>
                <a:cubicBezTo>
                  <a:pt x="181" y="119"/>
                  <a:pt x="181" y="119"/>
                  <a:pt x="180" y="120"/>
                </a:cubicBezTo>
                <a:cubicBezTo>
                  <a:pt x="179" y="119"/>
                  <a:pt x="179" y="118"/>
                  <a:pt x="178" y="117"/>
                </a:cubicBezTo>
                <a:cubicBezTo>
                  <a:pt x="177" y="118"/>
                  <a:pt x="175" y="117"/>
                  <a:pt x="175" y="118"/>
                </a:cubicBezTo>
                <a:cubicBezTo>
                  <a:pt x="176" y="118"/>
                  <a:pt x="177" y="118"/>
                  <a:pt x="177" y="118"/>
                </a:cubicBezTo>
                <a:cubicBezTo>
                  <a:pt x="177" y="119"/>
                  <a:pt x="177" y="119"/>
                  <a:pt x="177" y="119"/>
                </a:cubicBezTo>
                <a:cubicBezTo>
                  <a:pt x="176" y="119"/>
                  <a:pt x="175" y="119"/>
                  <a:pt x="174" y="118"/>
                </a:cubicBezTo>
                <a:cubicBezTo>
                  <a:pt x="174" y="118"/>
                  <a:pt x="174" y="118"/>
                  <a:pt x="173" y="118"/>
                </a:cubicBezTo>
                <a:cubicBezTo>
                  <a:pt x="173" y="118"/>
                  <a:pt x="173" y="118"/>
                  <a:pt x="172" y="118"/>
                </a:cubicBezTo>
                <a:cubicBezTo>
                  <a:pt x="170" y="118"/>
                  <a:pt x="168" y="117"/>
                  <a:pt x="167" y="118"/>
                </a:cubicBezTo>
                <a:cubicBezTo>
                  <a:pt x="167" y="119"/>
                  <a:pt x="168" y="118"/>
                  <a:pt x="168" y="119"/>
                </a:cubicBezTo>
                <a:cubicBezTo>
                  <a:pt x="163" y="121"/>
                  <a:pt x="158" y="120"/>
                  <a:pt x="154" y="121"/>
                </a:cubicBezTo>
                <a:cubicBezTo>
                  <a:pt x="153" y="120"/>
                  <a:pt x="153" y="121"/>
                  <a:pt x="153" y="120"/>
                </a:cubicBezTo>
                <a:cubicBezTo>
                  <a:pt x="150" y="121"/>
                  <a:pt x="148" y="121"/>
                  <a:pt x="146" y="122"/>
                </a:cubicBezTo>
                <a:cubicBezTo>
                  <a:pt x="145" y="122"/>
                  <a:pt x="145" y="121"/>
                  <a:pt x="145" y="121"/>
                </a:cubicBezTo>
                <a:cubicBezTo>
                  <a:pt x="144" y="121"/>
                  <a:pt x="144" y="121"/>
                  <a:pt x="144" y="122"/>
                </a:cubicBezTo>
                <a:cubicBezTo>
                  <a:pt x="141" y="121"/>
                  <a:pt x="139" y="121"/>
                  <a:pt x="136" y="122"/>
                </a:cubicBezTo>
                <a:cubicBezTo>
                  <a:pt x="136" y="122"/>
                  <a:pt x="136" y="121"/>
                  <a:pt x="136" y="121"/>
                </a:cubicBezTo>
                <a:cubicBezTo>
                  <a:pt x="132" y="122"/>
                  <a:pt x="128" y="121"/>
                  <a:pt x="124" y="123"/>
                </a:cubicBezTo>
                <a:cubicBezTo>
                  <a:pt x="123" y="122"/>
                  <a:pt x="122" y="122"/>
                  <a:pt x="120" y="123"/>
                </a:cubicBezTo>
                <a:cubicBezTo>
                  <a:pt x="119" y="122"/>
                  <a:pt x="117" y="124"/>
                  <a:pt x="115" y="123"/>
                </a:cubicBezTo>
                <a:cubicBezTo>
                  <a:pt x="115" y="123"/>
                  <a:pt x="115" y="124"/>
                  <a:pt x="114" y="124"/>
                </a:cubicBezTo>
                <a:cubicBezTo>
                  <a:pt x="114" y="123"/>
                  <a:pt x="113" y="123"/>
                  <a:pt x="113" y="123"/>
                </a:cubicBezTo>
                <a:cubicBezTo>
                  <a:pt x="113" y="123"/>
                  <a:pt x="112" y="124"/>
                  <a:pt x="112" y="123"/>
                </a:cubicBezTo>
                <a:cubicBezTo>
                  <a:pt x="110" y="124"/>
                  <a:pt x="109" y="123"/>
                  <a:pt x="108" y="123"/>
                </a:cubicBezTo>
                <a:cubicBezTo>
                  <a:pt x="107" y="123"/>
                  <a:pt x="106" y="124"/>
                  <a:pt x="105" y="123"/>
                </a:cubicBezTo>
                <a:cubicBezTo>
                  <a:pt x="102" y="124"/>
                  <a:pt x="100" y="122"/>
                  <a:pt x="98" y="124"/>
                </a:cubicBezTo>
                <a:cubicBezTo>
                  <a:pt x="97" y="123"/>
                  <a:pt x="96" y="122"/>
                  <a:pt x="95" y="122"/>
                </a:cubicBezTo>
                <a:cubicBezTo>
                  <a:pt x="94" y="123"/>
                  <a:pt x="93" y="124"/>
                  <a:pt x="92" y="124"/>
                </a:cubicBezTo>
                <a:cubicBezTo>
                  <a:pt x="91" y="124"/>
                  <a:pt x="91" y="123"/>
                  <a:pt x="90" y="123"/>
                </a:cubicBezTo>
                <a:cubicBezTo>
                  <a:pt x="85" y="125"/>
                  <a:pt x="80" y="124"/>
                  <a:pt x="76" y="127"/>
                </a:cubicBezTo>
                <a:cubicBezTo>
                  <a:pt x="75" y="127"/>
                  <a:pt x="75" y="127"/>
                  <a:pt x="75" y="127"/>
                </a:cubicBezTo>
                <a:cubicBezTo>
                  <a:pt x="73" y="127"/>
                  <a:pt x="70" y="128"/>
                  <a:pt x="68" y="129"/>
                </a:cubicBezTo>
                <a:cubicBezTo>
                  <a:pt x="65" y="129"/>
                  <a:pt x="63" y="130"/>
                  <a:pt x="60" y="130"/>
                </a:cubicBezTo>
                <a:cubicBezTo>
                  <a:pt x="58" y="130"/>
                  <a:pt x="58" y="130"/>
                  <a:pt x="56" y="131"/>
                </a:cubicBezTo>
                <a:cubicBezTo>
                  <a:pt x="55" y="131"/>
                  <a:pt x="53" y="131"/>
                  <a:pt x="52" y="131"/>
                </a:cubicBezTo>
                <a:cubicBezTo>
                  <a:pt x="51" y="132"/>
                  <a:pt x="49" y="133"/>
                  <a:pt x="49" y="135"/>
                </a:cubicBezTo>
                <a:cubicBezTo>
                  <a:pt x="50" y="135"/>
                  <a:pt x="51" y="135"/>
                  <a:pt x="51" y="135"/>
                </a:cubicBezTo>
                <a:cubicBezTo>
                  <a:pt x="49" y="136"/>
                  <a:pt x="48" y="136"/>
                  <a:pt x="46" y="137"/>
                </a:cubicBezTo>
                <a:cubicBezTo>
                  <a:pt x="46" y="137"/>
                  <a:pt x="45" y="137"/>
                  <a:pt x="45" y="136"/>
                </a:cubicBezTo>
                <a:cubicBezTo>
                  <a:pt x="44" y="137"/>
                  <a:pt x="43" y="137"/>
                  <a:pt x="42" y="137"/>
                </a:cubicBezTo>
                <a:cubicBezTo>
                  <a:pt x="42" y="138"/>
                  <a:pt x="42" y="138"/>
                  <a:pt x="42" y="138"/>
                </a:cubicBezTo>
                <a:cubicBezTo>
                  <a:pt x="41" y="138"/>
                  <a:pt x="40" y="139"/>
                  <a:pt x="39" y="139"/>
                </a:cubicBezTo>
                <a:cubicBezTo>
                  <a:pt x="39" y="140"/>
                  <a:pt x="40" y="140"/>
                  <a:pt x="40" y="140"/>
                </a:cubicBezTo>
                <a:cubicBezTo>
                  <a:pt x="40" y="140"/>
                  <a:pt x="39" y="140"/>
                  <a:pt x="40" y="141"/>
                </a:cubicBezTo>
                <a:cubicBezTo>
                  <a:pt x="41" y="142"/>
                  <a:pt x="42" y="141"/>
                  <a:pt x="43" y="142"/>
                </a:cubicBezTo>
                <a:cubicBezTo>
                  <a:pt x="43" y="142"/>
                  <a:pt x="42" y="142"/>
                  <a:pt x="42" y="142"/>
                </a:cubicBezTo>
                <a:cubicBezTo>
                  <a:pt x="42" y="143"/>
                  <a:pt x="42" y="143"/>
                  <a:pt x="42" y="144"/>
                </a:cubicBezTo>
                <a:cubicBezTo>
                  <a:pt x="43" y="144"/>
                  <a:pt x="43" y="143"/>
                  <a:pt x="43" y="143"/>
                </a:cubicBezTo>
                <a:cubicBezTo>
                  <a:pt x="42" y="145"/>
                  <a:pt x="40" y="145"/>
                  <a:pt x="38" y="145"/>
                </a:cubicBezTo>
                <a:cubicBezTo>
                  <a:pt x="38" y="147"/>
                  <a:pt x="39" y="147"/>
                  <a:pt x="40" y="147"/>
                </a:cubicBezTo>
                <a:cubicBezTo>
                  <a:pt x="39" y="148"/>
                  <a:pt x="36" y="148"/>
                  <a:pt x="35" y="150"/>
                </a:cubicBezTo>
                <a:cubicBezTo>
                  <a:pt x="36" y="151"/>
                  <a:pt x="37" y="150"/>
                  <a:pt x="37" y="151"/>
                </a:cubicBezTo>
                <a:cubicBezTo>
                  <a:pt x="36" y="152"/>
                  <a:pt x="34" y="151"/>
                  <a:pt x="33" y="151"/>
                </a:cubicBezTo>
                <a:cubicBezTo>
                  <a:pt x="32" y="151"/>
                  <a:pt x="31" y="149"/>
                  <a:pt x="32" y="149"/>
                </a:cubicBezTo>
                <a:cubicBezTo>
                  <a:pt x="31" y="149"/>
                  <a:pt x="30" y="150"/>
                  <a:pt x="29" y="150"/>
                </a:cubicBezTo>
                <a:cubicBezTo>
                  <a:pt x="28" y="151"/>
                  <a:pt x="28" y="152"/>
                  <a:pt x="27" y="153"/>
                </a:cubicBezTo>
                <a:cubicBezTo>
                  <a:pt x="28" y="153"/>
                  <a:pt x="28" y="153"/>
                  <a:pt x="28" y="153"/>
                </a:cubicBezTo>
                <a:cubicBezTo>
                  <a:pt x="28" y="154"/>
                  <a:pt x="28" y="154"/>
                  <a:pt x="27" y="154"/>
                </a:cubicBezTo>
                <a:cubicBezTo>
                  <a:pt x="28" y="156"/>
                  <a:pt x="28" y="158"/>
                  <a:pt x="30" y="158"/>
                </a:cubicBezTo>
                <a:cubicBezTo>
                  <a:pt x="30" y="158"/>
                  <a:pt x="30" y="157"/>
                  <a:pt x="30" y="156"/>
                </a:cubicBezTo>
                <a:cubicBezTo>
                  <a:pt x="32" y="157"/>
                  <a:pt x="33" y="156"/>
                  <a:pt x="33" y="155"/>
                </a:cubicBezTo>
                <a:cubicBezTo>
                  <a:pt x="33" y="155"/>
                  <a:pt x="34" y="154"/>
                  <a:pt x="35" y="155"/>
                </a:cubicBezTo>
                <a:cubicBezTo>
                  <a:pt x="34" y="156"/>
                  <a:pt x="34" y="157"/>
                  <a:pt x="33" y="157"/>
                </a:cubicBezTo>
                <a:cubicBezTo>
                  <a:pt x="33" y="157"/>
                  <a:pt x="33" y="157"/>
                  <a:pt x="33" y="157"/>
                </a:cubicBezTo>
                <a:cubicBezTo>
                  <a:pt x="33" y="158"/>
                  <a:pt x="33" y="157"/>
                  <a:pt x="34" y="158"/>
                </a:cubicBezTo>
                <a:cubicBezTo>
                  <a:pt x="34" y="158"/>
                  <a:pt x="34" y="158"/>
                  <a:pt x="34" y="158"/>
                </a:cubicBezTo>
                <a:cubicBezTo>
                  <a:pt x="37" y="159"/>
                  <a:pt x="41" y="159"/>
                  <a:pt x="44" y="160"/>
                </a:cubicBezTo>
                <a:cubicBezTo>
                  <a:pt x="40" y="162"/>
                  <a:pt x="41" y="167"/>
                  <a:pt x="45" y="168"/>
                </a:cubicBezTo>
                <a:cubicBezTo>
                  <a:pt x="45" y="169"/>
                  <a:pt x="45" y="169"/>
                  <a:pt x="45" y="169"/>
                </a:cubicBezTo>
                <a:cubicBezTo>
                  <a:pt x="47" y="171"/>
                  <a:pt x="50" y="173"/>
                  <a:pt x="52" y="173"/>
                </a:cubicBezTo>
                <a:cubicBezTo>
                  <a:pt x="53" y="174"/>
                  <a:pt x="54" y="175"/>
                  <a:pt x="56" y="175"/>
                </a:cubicBezTo>
                <a:cubicBezTo>
                  <a:pt x="55" y="175"/>
                  <a:pt x="55" y="176"/>
                  <a:pt x="55" y="176"/>
                </a:cubicBezTo>
                <a:cubicBezTo>
                  <a:pt x="56" y="176"/>
                  <a:pt x="56" y="176"/>
                  <a:pt x="56" y="177"/>
                </a:cubicBezTo>
                <a:cubicBezTo>
                  <a:pt x="56" y="177"/>
                  <a:pt x="57" y="177"/>
                  <a:pt x="58" y="177"/>
                </a:cubicBezTo>
                <a:cubicBezTo>
                  <a:pt x="57" y="177"/>
                  <a:pt x="57" y="178"/>
                  <a:pt x="57" y="178"/>
                </a:cubicBezTo>
                <a:cubicBezTo>
                  <a:pt x="58" y="178"/>
                  <a:pt x="58" y="178"/>
                  <a:pt x="59" y="178"/>
                </a:cubicBezTo>
                <a:cubicBezTo>
                  <a:pt x="59" y="178"/>
                  <a:pt x="59" y="178"/>
                  <a:pt x="59" y="179"/>
                </a:cubicBezTo>
                <a:cubicBezTo>
                  <a:pt x="60" y="179"/>
                  <a:pt x="62" y="178"/>
                  <a:pt x="62" y="179"/>
                </a:cubicBezTo>
                <a:cubicBezTo>
                  <a:pt x="59" y="180"/>
                  <a:pt x="57" y="182"/>
                  <a:pt x="54" y="183"/>
                </a:cubicBezTo>
                <a:cubicBezTo>
                  <a:pt x="54" y="184"/>
                  <a:pt x="54" y="184"/>
                  <a:pt x="54" y="185"/>
                </a:cubicBezTo>
                <a:cubicBezTo>
                  <a:pt x="55" y="185"/>
                  <a:pt x="56" y="185"/>
                  <a:pt x="57" y="185"/>
                </a:cubicBezTo>
                <a:cubicBezTo>
                  <a:pt x="57" y="185"/>
                  <a:pt x="57" y="186"/>
                  <a:pt x="57" y="186"/>
                </a:cubicBezTo>
                <a:cubicBezTo>
                  <a:pt x="58" y="186"/>
                  <a:pt x="58" y="185"/>
                  <a:pt x="59" y="186"/>
                </a:cubicBezTo>
                <a:cubicBezTo>
                  <a:pt x="58" y="187"/>
                  <a:pt x="56" y="187"/>
                  <a:pt x="55" y="187"/>
                </a:cubicBezTo>
                <a:cubicBezTo>
                  <a:pt x="56" y="189"/>
                  <a:pt x="58" y="187"/>
                  <a:pt x="59" y="188"/>
                </a:cubicBezTo>
                <a:cubicBezTo>
                  <a:pt x="60" y="188"/>
                  <a:pt x="61" y="188"/>
                  <a:pt x="62" y="188"/>
                </a:cubicBezTo>
                <a:cubicBezTo>
                  <a:pt x="63" y="188"/>
                  <a:pt x="64" y="188"/>
                  <a:pt x="65" y="188"/>
                </a:cubicBezTo>
                <a:cubicBezTo>
                  <a:pt x="65" y="188"/>
                  <a:pt x="65" y="187"/>
                  <a:pt x="66" y="187"/>
                </a:cubicBezTo>
                <a:cubicBezTo>
                  <a:pt x="68" y="188"/>
                  <a:pt x="70" y="188"/>
                  <a:pt x="72" y="187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6"/>
                  <a:pt x="72" y="186"/>
                  <a:pt x="73" y="187"/>
                </a:cubicBezTo>
                <a:cubicBezTo>
                  <a:pt x="74" y="187"/>
                  <a:pt x="74" y="187"/>
                  <a:pt x="76" y="186"/>
                </a:cubicBezTo>
                <a:cubicBezTo>
                  <a:pt x="76" y="187"/>
                  <a:pt x="77" y="187"/>
                  <a:pt x="77" y="187"/>
                </a:cubicBezTo>
                <a:cubicBezTo>
                  <a:pt x="77" y="187"/>
                  <a:pt x="78" y="187"/>
                  <a:pt x="78" y="187"/>
                </a:cubicBezTo>
                <a:cubicBezTo>
                  <a:pt x="81" y="187"/>
                  <a:pt x="85" y="186"/>
                  <a:pt x="88" y="186"/>
                </a:cubicBezTo>
                <a:cubicBezTo>
                  <a:pt x="88" y="186"/>
                  <a:pt x="90" y="186"/>
                  <a:pt x="91" y="186"/>
                </a:cubicBezTo>
                <a:cubicBezTo>
                  <a:pt x="90" y="188"/>
                  <a:pt x="88" y="187"/>
                  <a:pt x="87" y="187"/>
                </a:cubicBezTo>
                <a:cubicBezTo>
                  <a:pt x="84" y="188"/>
                  <a:pt x="80" y="187"/>
                  <a:pt x="76" y="188"/>
                </a:cubicBezTo>
                <a:cubicBezTo>
                  <a:pt x="76" y="188"/>
                  <a:pt x="75" y="188"/>
                  <a:pt x="75" y="188"/>
                </a:cubicBezTo>
                <a:cubicBezTo>
                  <a:pt x="75" y="189"/>
                  <a:pt x="75" y="188"/>
                  <a:pt x="74" y="188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73" y="189"/>
                  <a:pt x="73" y="188"/>
                  <a:pt x="73" y="188"/>
                </a:cubicBezTo>
                <a:cubicBezTo>
                  <a:pt x="72" y="189"/>
                  <a:pt x="70" y="188"/>
                  <a:pt x="70" y="189"/>
                </a:cubicBezTo>
                <a:cubicBezTo>
                  <a:pt x="69" y="189"/>
                  <a:pt x="68" y="189"/>
                  <a:pt x="67" y="190"/>
                </a:cubicBezTo>
                <a:cubicBezTo>
                  <a:pt x="66" y="189"/>
                  <a:pt x="66" y="189"/>
                  <a:pt x="65" y="189"/>
                </a:cubicBezTo>
                <a:cubicBezTo>
                  <a:pt x="65" y="189"/>
                  <a:pt x="65" y="189"/>
                  <a:pt x="65" y="189"/>
                </a:cubicBezTo>
                <a:cubicBezTo>
                  <a:pt x="64" y="189"/>
                  <a:pt x="64" y="189"/>
                  <a:pt x="63" y="189"/>
                </a:cubicBezTo>
                <a:cubicBezTo>
                  <a:pt x="61" y="190"/>
                  <a:pt x="59" y="188"/>
                  <a:pt x="57" y="189"/>
                </a:cubicBezTo>
                <a:cubicBezTo>
                  <a:pt x="57" y="189"/>
                  <a:pt x="57" y="190"/>
                  <a:pt x="57" y="190"/>
                </a:cubicBezTo>
                <a:cubicBezTo>
                  <a:pt x="58" y="190"/>
                  <a:pt x="58" y="190"/>
                  <a:pt x="59" y="190"/>
                </a:cubicBezTo>
                <a:cubicBezTo>
                  <a:pt x="59" y="191"/>
                  <a:pt x="57" y="190"/>
                  <a:pt x="56" y="191"/>
                </a:cubicBezTo>
                <a:cubicBezTo>
                  <a:pt x="56" y="191"/>
                  <a:pt x="57" y="191"/>
                  <a:pt x="57" y="191"/>
                </a:cubicBezTo>
                <a:cubicBezTo>
                  <a:pt x="56" y="192"/>
                  <a:pt x="56" y="191"/>
                  <a:pt x="56" y="192"/>
                </a:cubicBezTo>
                <a:cubicBezTo>
                  <a:pt x="57" y="192"/>
                  <a:pt x="58" y="192"/>
                  <a:pt x="58" y="193"/>
                </a:cubicBezTo>
                <a:cubicBezTo>
                  <a:pt x="60" y="192"/>
                  <a:pt x="62" y="192"/>
                  <a:pt x="63" y="192"/>
                </a:cubicBezTo>
                <a:cubicBezTo>
                  <a:pt x="64" y="192"/>
                  <a:pt x="63" y="191"/>
                  <a:pt x="64" y="191"/>
                </a:cubicBezTo>
                <a:cubicBezTo>
                  <a:pt x="64" y="192"/>
                  <a:pt x="65" y="191"/>
                  <a:pt x="65" y="191"/>
                </a:cubicBezTo>
                <a:cubicBezTo>
                  <a:pt x="65" y="192"/>
                  <a:pt x="65" y="192"/>
                  <a:pt x="64" y="192"/>
                </a:cubicBezTo>
                <a:cubicBezTo>
                  <a:pt x="63" y="192"/>
                  <a:pt x="63" y="192"/>
                  <a:pt x="62" y="193"/>
                </a:cubicBezTo>
                <a:cubicBezTo>
                  <a:pt x="62" y="193"/>
                  <a:pt x="62" y="193"/>
                  <a:pt x="62" y="194"/>
                </a:cubicBezTo>
                <a:cubicBezTo>
                  <a:pt x="62" y="194"/>
                  <a:pt x="63" y="194"/>
                  <a:pt x="63" y="194"/>
                </a:cubicBezTo>
                <a:cubicBezTo>
                  <a:pt x="63" y="194"/>
                  <a:pt x="62" y="194"/>
                  <a:pt x="61" y="195"/>
                </a:cubicBezTo>
                <a:cubicBezTo>
                  <a:pt x="61" y="195"/>
                  <a:pt x="60" y="194"/>
                  <a:pt x="60" y="195"/>
                </a:cubicBezTo>
                <a:cubicBezTo>
                  <a:pt x="60" y="195"/>
                  <a:pt x="60" y="196"/>
                  <a:pt x="60" y="197"/>
                </a:cubicBezTo>
                <a:cubicBezTo>
                  <a:pt x="62" y="197"/>
                  <a:pt x="63" y="196"/>
                  <a:pt x="65" y="196"/>
                </a:cubicBezTo>
                <a:cubicBezTo>
                  <a:pt x="65" y="197"/>
                  <a:pt x="65" y="197"/>
                  <a:pt x="65" y="197"/>
                </a:cubicBezTo>
                <a:cubicBezTo>
                  <a:pt x="64" y="197"/>
                  <a:pt x="62" y="197"/>
                  <a:pt x="61" y="198"/>
                </a:cubicBezTo>
                <a:cubicBezTo>
                  <a:pt x="63" y="198"/>
                  <a:pt x="64" y="198"/>
                  <a:pt x="65" y="197"/>
                </a:cubicBezTo>
                <a:cubicBezTo>
                  <a:pt x="65" y="197"/>
                  <a:pt x="65" y="198"/>
                  <a:pt x="65" y="198"/>
                </a:cubicBezTo>
                <a:cubicBezTo>
                  <a:pt x="64" y="199"/>
                  <a:pt x="62" y="199"/>
                  <a:pt x="61" y="200"/>
                </a:cubicBezTo>
                <a:cubicBezTo>
                  <a:pt x="61" y="201"/>
                  <a:pt x="62" y="201"/>
                  <a:pt x="63" y="201"/>
                </a:cubicBezTo>
                <a:cubicBezTo>
                  <a:pt x="62" y="203"/>
                  <a:pt x="61" y="204"/>
                  <a:pt x="61" y="205"/>
                </a:cubicBezTo>
                <a:cubicBezTo>
                  <a:pt x="62" y="206"/>
                  <a:pt x="63" y="207"/>
                  <a:pt x="64" y="207"/>
                </a:cubicBezTo>
                <a:cubicBezTo>
                  <a:pt x="65" y="207"/>
                  <a:pt x="66" y="207"/>
                  <a:pt x="67" y="207"/>
                </a:cubicBezTo>
                <a:cubicBezTo>
                  <a:pt x="67" y="207"/>
                  <a:pt x="67" y="208"/>
                  <a:pt x="67" y="208"/>
                </a:cubicBezTo>
                <a:cubicBezTo>
                  <a:pt x="70" y="207"/>
                  <a:pt x="72" y="208"/>
                  <a:pt x="74" y="208"/>
                </a:cubicBezTo>
                <a:cubicBezTo>
                  <a:pt x="74" y="209"/>
                  <a:pt x="74" y="209"/>
                  <a:pt x="73" y="209"/>
                </a:cubicBezTo>
                <a:cubicBezTo>
                  <a:pt x="74" y="210"/>
                  <a:pt x="76" y="209"/>
                  <a:pt x="77" y="209"/>
                </a:cubicBezTo>
                <a:cubicBezTo>
                  <a:pt x="76" y="211"/>
                  <a:pt x="75" y="210"/>
                  <a:pt x="74" y="211"/>
                </a:cubicBezTo>
                <a:cubicBezTo>
                  <a:pt x="75" y="213"/>
                  <a:pt x="77" y="210"/>
                  <a:pt x="78" y="212"/>
                </a:cubicBezTo>
                <a:cubicBezTo>
                  <a:pt x="78" y="212"/>
                  <a:pt x="78" y="211"/>
                  <a:pt x="79" y="211"/>
                </a:cubicBezTo>
                <a:cubicBezTo>
                  <a:pt x="78" y="212"/>
                  <a:pt x="79" y="212"/>
                  <a:pt x="79" y="213"/>
                </a:cubicBezTo>
                <a:cubicBezTo>
                  <a:pt x="82" y="213"/>
                  <a:pt x="85" y="211"/>
                  <a:pt x="87" y="212"/>
                </a:cubicBezTo>
                <a:cubicBezTo>
                  <a:pt x="86" y="213"/>
                  <a:pt x="85" y="212"/>
                  <a:pt x="84" y="213"/>
                </a:cubicBezTo>
                <a:cubicBezTo>
                  <a:pt x="84" y="214"/>
                  <a:pt x="85" y="213"/>
                  <a:pt x="85" y="213"/>
                </a:cubicBezTo>
                <a:cubicBezTo>
                  <a:pt x="85" y="214"/>
                  <a:pt x="84" y="214"/>
                  <a:pt x="84" y="214"/>
                </a:cubicBezTo>
                <a:cubicBezTo>
                  <a:pt x="83" y="214"/>
                  <a:pt x="84" y="213"/>
                  <a:pt x="83" y="213"/>
                </a:cubicBezTo>
                <a:cubicBezTo>
                  <a:pt x="83" y="213"/>
                  <a:pt x="83" y="214"/>
                  <a:pt x="83" y="214"/>
                </a:cubicBezTo>
                <a:cubicBezTo>
                  <a:pt x="82" y="215"/>
                  <a:pt x="81" y="214"/>
                  <a:pt x="80" y="214"/>
                </a:cubicBezTo>
                <a:cubicBezTo>
                  <a:pt x="80" y="215"/>
                  <a:pt x="80" y="214"/>
                  <a:pt x="81" y="215"/>
                </a:cubicBezTo>
                <a:cubicBezTo>
                  <a:pt x="79" y="216"/>
                  <a:pt x="77" y="216"/>
                  <a:pt x="76" y="216"/>
                </a:cubicBezTo>
                <a:cubicBezTo>
                  <a:pt x="76" y="217"/>
                  <a:pt x="77" y="218"/>
                  <a:pt x="78" y="219"/>
                </a:cubicBezTo>
                <a:cubicBezTo>
                  <a:pt x="80" y="218"/>
                  <a:pt x="81" y="220"/>
                  <a:pt x="83" y="219"/>
                </a:cubicBezTo>
                <a:cubicBezTo>
                  <a:pt x="84" y="220"/>
                  <a:pt x="86" y="220"/>
                  <a:pt x="88" y="219"/>
                </a:cubicBezTo>
                <a:cubicBezTo>
                  <a:pt x="88" y="220"/>
                  <a:pt x="89" y="220"/>
                  <a:pt x="90" y="220"/>
                </a:cubicBezTo>
                <a:cubicBezTo>
                  <a:pt x="90" y="220"/>
                  <a:pt x="90" y="220"/>
                  <a:pt x="90" y="220"/>
                </a:cubicBezTo>
                <a:cubicBezTo>
                  <a:pt x="94" y="220"/>
                  <a:pt x="97" y="221"/>
                  <a:pt x="101" y="220"/>
                </a:cubicBezTo>
                <a:cubicBezTo>
                  <a:pt x="101" y="220"/>
                  <a:pt x="102" y="220"/>
                  <a:pt x="103" y="220"/>
                </a:cubicBezTo>
                <a:cubicBezTo>
                  <a:pt x="102" y="221"/>
                  <a:pt x="102" y="221"/>
                  <a:pt x="102" y="221"/>
                </a:cubicBezTo>
                <a:cubicBezTo>
                  <a:pt x="102" y="221"/>
                  <a:pt x="102" y="221"/>
                  <a:pt x="102" y="222"/>
                </a:cubicBezTo>
                <a:cubicBezTo>
                  <a:pt x="102" y="222"/>
                  <a:pt x="103" y="221"/>
                  <a:pt x="103" y="222"/>
                </a:cubicBezTo>
                <a:cubicBezTo>
                  <a:pt x="103" y="222"/>
                  <a:pt x="102" y="222"/>
                  <a:pt x="102" y="223"/>
                </a:cubicBezTo>
                <a:cubicBezTo>
                  <a:pt x="104" y="222"/>
                  <a:pt x="106" y="223"/>
                  <a:pt x="108" y="222"/>
                </a:cubicBezTo>
                <a:cubicBezTo>
                  <a:pt x="111" y="223"/>
                  <a:pt x="116" y="222"/>
                  <a:pt x="119" y="223"/>
                </a:cubicBezTo>
                <a:cubicBezTo>
                  <a:pt x="123" y="222"/>
                  <a:pt x="125" y="222"/>
                  <a:pt x="128" y="222"/>
                </a:cubicBezTo>
                <a:cubicBezTo>
                  <a:pt x="128" y="221"/>
                  <a:pt x="129" y="221"/>
                  <a:pt x="129" y="222"/>
                </a:cubicBezTo>
                <a:cubicBezTo>
                  <a:pt x="130" y="221"/>
                  <a:pt x="131" y="221"/>
                  <a:pt x="132" y="222"/>
                </a:cubicBezTo>
                <a:cubicBezTo>
                  <a:pt x="128" y="223"/>
                  <a:pt x="123" y="225"/>
                  <a:pt x="120" y="227"/>
                </a:cubicBezTo>
                <a:cubicBezTo>
                  <a:pt x="119" y="227"/>
                  <a:pt x="119" y="227"/>
                  <a:pt x="118" y="228"/>
                </a:cubicBezTo>
                <a:cubicBezTo>
                  <a:pt x="118" y="228"/>
                  <a:pt x="119" y="228"/>
                  <a:pt x="118" y="228"/>
                </a:cubicBezTo>
                <a:cubicBezTo>
                  <a:pt x="117" y="229"/>
                  <a:pt x="115" y="229"/>
                  <a:pt x="114" y="230"/>
                </a:cubicBezTo>
                <a:cubicBezTo>
                  <a:pt x="113" y="230"/>
                  <a:pt x="113" y="231"/>
                  <a:pt x="112" y="231"/>
                </a:cubicBezTo>
                <a:cubicBezTo>
                  <a:pt x="112" y="231"/>
                  <a:pt x="112" y="231"/>
                  <a:pt x="112" y="231"/>
                </a:cubicBezTo>
                <a:cubicBezTo>
                  <a:pt x="111" y="231"/>
                  <a:pt x="111" y="232"/>
                  <a:pt x="111" y="232"/>
                </a:cubicBezTo>
                <a:cubicBezTo>
                  <a:pt x="111" y="232"/>
                  <a:pt x="111" y="231"/>
                  <a:pt x="110" y="232"/>
                </a:cubicBezTo>
                <a:cubicBezTo>
                  <a:pt x="110" y="232"/>
                  <a:pt x="110" y="233"/>
                  <a:pt x="109" y="232"/>
                </a:cubicBezTo>
                <a:cubicBezTo>
                  <a:pt x="110" y="233"/>
                  <a:pt x="109" y="234"/>
                  <a:pt x="110" y="234"/>
                </a:cubicBezTo>
                <a:cubicBezTo>
                  <a:pt x="110" y="235"/>
                  <a:pt x="111" y="234"/>
                  <a:pt x="112" y="235"/>
                </a:cubicBezTo>
                <a:cubicBezTo>
                  <a:pt x="112" y="236"/>
                  <a:pt x="113" y="237"/>
                  <a:pt x="114" y="237"/>
                </a:cubicBezTo>
                <a:cubicBezTo>
                  <a:pt x="117" y="238"/>
                  <a:pt x="119" y="237"/>
                  <a:pt x="122" y="237"/>
                </a:cubicBezTo>
                <a:cubicBezTo>
                  <a:pt x="123" y="237"/>
                  <a:pt x="123" y="237"/>
                  <a:pt x="124" y="237"/>
                </a:cubicBezTo>
                <a:cubicBezTo>
                  <a:pt x="125" y="238"/>
                  <a:pt x="126" y="236"/>
                  <a:pt x="127" y="237"/>
                </a:cubicBezTo>
                <a:cubicBezTo>
                  <a:pt x="125" y="239"/>
                  <a:pt x="122" y="238"/>
                  <a:pt x="120" y="239"/>
                </a:cubicBezTo>
                <a:cubicBezTo>
                  <a:pt x="120" y="239"/>
                  <a:pt x="121" y="240"/>
                  <a:pt x="122" y="239"/>
                </a:cubicBezTo>
                <a:cubicBezTo>
                  <a:pt x="122" y="240"/>
                  <a:pt x="122" y="240"/>
                  <a:pt x="123" y="240"/>
                </a:cubicBezTo>
                <a:cubicBezTo>
                  <a:pt x="128" y="239"/>
                  <a:pt x="132" y="241"/>
                  <a:pt x="138" y="240"/>
                </a:cubicBezTo>
                <a:cubicBezTo>
                  <a:pt x="138" y="240"/>
                  <a:pt x="139" y="240"/>
                  <a:pt x="139" y="240"/>
                </a:cubicBezTo>
                <a:cubicBezTo>
                  <a:pt x="140" y="240"/>
                  <a:pt x="141" y="240"/>
                  <a:pt x="142" y="240"/>
                </a:cubicBezTo>
                <a:cubicBezTo>
                  <a:pt x="144" y="240"/>
                  <a:pt x="146" y="239"/>
                  <a:pt x="148" y="241"/>
                </a:cubicBezTo>
                <a:cubicBezTo>
                  <a:pt x="150" y="240"/>
                  <a:pt x="151" y="241"/>
                  <a:pt x="153" y="240"/>
                </a:cubicBezTo>
                <a:cubicBezTo>
                  <a:pt x="153" y="241"/>
                  <a:pt x="154" y="241"/>
                  <a:pt x="154" y="241"/>
                </a:cubicBezTo>
                <a:cubicBezTo>
                  <a:pt x="155" y="240"/>
                  <a:pt x="157" y="240"/>
                  <a:pt x="158" y="240"/>
                </a:cubicBezTo>
                <a:cubicBezTo>
                  <a:pt x="158" y="241"/>
                  <a:pt x="158" y="241"/>
                  <a:pt x="158" y="241"/>
                </a:cubicBezTo>
                <a:cubicBezTo>
                  <a:pt x="158" y="242"/>
                  <a:pt x="159" y="242"/>
                  <a:pt x="159" y="241"/>
                </a:cubicBezTo>
                <a:cubicBezTo>
                  <a:pt x="159" y="241"/>
                  <a:pt x="159" y="241"/>
                  <a:pt x="159" y="240"/>
                </a:cubicBezTo>
                <a:cubicBezTo>
                  <a:pt x="159" y="240"/>
                  <a:pt x="160" y="240"/>
                  <a:pt x="160" y="240"/>
                </a:cubicBezTo>
                <a:cubicBezTo>
                  <a:pt x="160" y="241"/>
                  <a:pt x="159" y="241"/>
                  <a:pt x="159" y="241"/>
                </a:cubicBezTo>
                <a:cubicBezTo>
                  <a:pt x="160" y="242"/>
                  <a:pt x="162" y="241"/>
                  <a:pt x="163" y="241"/>
                </a:cubicBezTo>
                <a:cubicBezTo>
                  <a:pt x="162" y="241"/>
                  <a:pt x="163" y="242"/>
                  <a:pt x="162" y="243"/>
                </a:cubicBezTo>
                <a:cubicBezTo>
                  <a:pt x="162" y="243"/>
                  <a:pt x="162" y="242"/>
                  <a:pt x="162" y="242"/>
                </a:cubicBezTo>
                <a:cubicBezTo>
                  <a:pt x="161" y="242"/>
                  <a:pt x="161" y="242"/>
                  <a:pt x="161" y="242"/>
                </a:cubicBezTo>
                <a:cubicBezTo>
                  <a:pt x="161" y="243"/>
                  <a:pt x="161" y="242"/>
                  <a:pt x="162" y="243"/>
                </a:cubicBezTo>
                <a:cubicBezTo>
                  <a:pt x="160" y="243"/>
                  <a:pt x="157" y="243"/>
                  <a:pt x="155" y="244"/>
                </a:cubicBezTo>
                <a:cubicBezTo>
                  <a:pt x="156" y="244"/>
                  <a:pt x="158" y="243"/>
                  <a:pt x="159" y="244"/>
                </a:cubicBezTo>
                <a:cubicBezTo>
                  <a:pt x="159" y="245"/>
                  <a:pt x="158" y="245"/>
                  <a:pt x="158" y="246"/>
                </a:cubicBezTo>
                <a:cubicBezTo>
                  <a:pt x="159" y="245"/>
                  <a:pt x="161" y="246"/>
                  <a:pt x="162" y="246"/>
                </a:cubicBezTo>
                <a:cubicBezTo>
                  <a:pt x="163" y="246"/>
                  <a:pt x="163" y="245"/>
                  <a:pt x="164" y="245"/>
                </a:cubicBezTo>
                <a:cubicBezTo>
                  <a:pt x="164" y="245"/>
                  <a:pt x="165" y="246"/>
                  <a:pt x="165" y="246"/>
                </a:cubicBezTo>
                <a:cubicBezTo>
                  <a:pt x="164" y="247"/>
                  <a:pt x="164" y="246"/>
                  <a:pt x="163" y="246"/>
                </a:cubicBezTo>
                <a:cubicBezTo>
                  <a:pt x="163" y="246"/>
                  <a:pt x="162" y="246"/>
                  <a:pt x="161" y="246"/>
                </a:cubicBezTo>
                <a:cubicBezTo>
                  <a:pt x="161" y="247"/>
                  <a:pt x="161" y="247"/>
                  <a:pt x="160" y="248"/>
                </a:cubicBezTo>
                <a:cubicBezTo>
                  <a:pt x="162" y="249"/>
                  <a:pt x="160" y="249"/>
                  <a:pt x="159" y="249"/>
                </a:cubicBezTo>
                <a:cubicBezTo>
                  <a:pt x="159" y="250"/>
                  <a:pt x="159" y="250"/>
                  <a:pt x="159" y="250"/>
                </a:cubicBezTo>
                <a:close/>
                <a:moveTo>
                  <a:pt x="503" y="101"/>
                </a:moveTo>
                <a:cubicBezTo>
                  <a:pt x="504" y="101"/>
                  <a:pt x="503" y="101"/>
                  <a:pt x="503" y="101"/>
                </a:cubicBezTo>
                <a:close/>
                <a:moveTo>
                  <a:pt x="479" y="98"/>
                </a:moveTo>
                <a:cubicBezTo>
                  <a:pt x="478" y="99"/>
                  <a:pt x="477" y="99"/>
                  <a:pt x="477" y="98"/>
                </a:cubicBezTo>
                <a:cubicBezTo>
                  <a:pt x="477" y="98"/>
                  <a:pt x="477" y="98"/>
                  <a:pt x="477" y="97"/>
                </a:cubicBezTo>
                <a:cubicBezTo>
                  <a:pt x="478" y="98"/>
                  <a:pt x="479" y="98"/>
                  <a:pt x="479" y="98"/>
                </a:cubicBezTo>
                <a:close/>
                <a:moveTo>
                  <a:pt x="476" y="98"/>
                </a:moveTo>
                <a:cubicBezTo>
                  <a:pt x="477" y="98"/>
                  <a:pt x="476" y="98"/>
                  <a:pt x="476" y="98"/>
                </a:cubicBezTo>
                <a:close/>
                <a:moveTo>
                  <a:pt x="476" y="98"/>
                </a:moveTo>
                <a:cubicBezTo>
                  <a:pt x="476" y="98"/>
                  <a:pt x="475" y="98"/>
                  <a:pt x="475" y="98"/>
                </a:cubicBezTo>
                <a:cubicBezTo>
                  <a:pt x="476" y="98"/>
                  <a:pt x="476" y="98"/>
                  <a:pt x="476" y="98"/>
                </a:cubicBezTo>
                <a:close/>
                <a:moveTo>
                  <a:pt x="475" y="98"/>
                </a:moveTo>
                <a:cubicBezTo>
                  <a:pt x="475" y="98"/>
                  <a:pt x="475" y="98"/>
                  <a:pt x="474" y="98"/>
                </a:cubicBezTo>
                <a:cubicBezTo>
                  <a:pt x="474" y="98"/>
                  <a:pt x="474" y="98"/>
                  <a:pt x="474" y="98"/>
                </a:cubicBezTo>
                <a:cubicBezTo>
                  <a:pt x="474" y="97"/>
                  <a:pt x="475" y="98"/>
                  <a:pt x="475" y="98"/>
                </a:cubicBezTo>
                <a:close/>
                <a:moveTo>
                  <a:pt x="474" y="98"/>
                </a:moveTo>
                <a:cubicBezTo>
                  <a:pt x="473" y="98"/>
                  <a:pt x="473" y="97"/>
                  <a:pt x="472" y="98"/>
                </a:cubicBezTo>
                <a:cubicBezTo>
                  <a:pt x="472" y="97"/>
                  <a:pt x="471" y="98"/>
                  <a:pt x="471" y="97"/>
                </a:cubicBezTo>
                <a:cubicBezTo>
                  <a:pt x="471" y="97"/>
                  <a:pt x="471" y="97"/>
                  <a:pt x="471" y="97"/>
                </a:cubicBezTo>
                <a:cubicBezTo>
                  <a:pt x="472" y="97"/>
                  <a:pt x="474" y="97"/>
                  <a:pt x="474" y="98"/>
                </a:cubicBezTo>
                <a:close/>
                <a:moveTo>
                  <a:pt x="466" y="97"/>
                </a:moveTo>
                <a:cubicBezTo>
                  <a:pt x="466" y="97"/>
                  <a:pt x="466" y="97"/>
                  <a:pt x="466" y="97"/>
                </a:cubicBezTo>
                <a:close/>
                <a:moveTo>
                  <a:pt x="449" y="95"/>
                </a:moveTo>
                <a:cubicBezTo>
                  <a:pt x="449" y="95"/>
                  <a:pt x="449" y="95"/>
                  <a:pt x="449" y="95"/>
                </a:cubicBezTo>
                <a:close/>
                <a:moveTo>
                  <a:pt x="512" y="228"/>
                </a:moveTo>
                <a:cubicBezTo>
                  <a:pt x="511" y="229"/>
                  <a:pt x="511" y="228"/>
                  <a:pt x="510" y="228"/>
                </a:cubicBezTo>
                <a:cubicBezTo>
                  <a:pt x="510" y="227"/>
                  <a:pt x="511" y="228"/>
                  <a:pt x="512" y="228"/>
                </a:cubicBezTo>
                <a:close/>
                <a:moveTo>
                  <a:pt x="411" y="76"/>
                </a:moveTo>
                <a:cubicBezTo>
                  <a:pt x="412" y="77"/>
                  <a:pt x="410" y="77"/>
                  <a:pt x="411" y="77"/>
                </a:cubicBezTo>
                <a:cubicBezTo>
                  <a:pt x="410" y="77"/>
                  <a:pt x="409" y="77"/>
                  <a:pt x="408" y="77"/>
                </a:cubicBezTo>
                <a:cubicBezTo>
                  <a:pt x="407" y="77"/>
                  <a:pt x="407" y="76"/>
                  <a:pt x="406" y="77"/>
                </a:cubicBezTo>
                <a:cubicBezTo>
                  <a:pt x="406" y="77"/>
                  <a:pt x="405" y="77"/>
                  <a:pt x="405" y="76"/>
                </a:cubicBezTo>
                <a:cubicBezTo>
                  <a:pt x="405" y="76"/>
                  <a:pt x="406" y="76"/>
                  <a:pt x="405" y="76"/>
                </a:cubicBezTo>
                <a:cubicBezTo>
                  <a:pt x="406" y="77"/>
                  <a:pt x="407" y="76"/>
                  <a:pt x="408" y="77"/>
                </a:cubicBezTo>
                <a:cubicBezTo>
                  <a:pt x="409" y="76"/>
                  <a:pt x="410" y="77"/>
                  <a:pt x="411" y="76"/>
                </a:cubicBezTo>
                <a:close/>
                <a:moveTo>
                  <a:pt x="384" y="40"/>
                </a:moveTo>
                <a:cubicBezTo>
                  <a:pt x="384" y="40"/>
                  <a:pt x="384" y="41"/>
                  <a:pt x="384" y="40"/>
                </a:cubicBezTo>
                <a:close/>
                <a:moveTo>
                  <a:pt x="407" y="84"/>
                </a:moveTo>
                <a:cubicBezTo>
                  <a:pt x="407" y="84"/>
                  <a:pt x="406" y="84"/>
                  <a:pt x="406" y="84"/>
                </a:cubicBezTo>
                <a:cubicBezTo>
                  <a:pt x="406" y="84"/>
                  <a:pt x="406" y="83"/>
                  <a:pt x="406" y="84"/>
                </a:cubicBezTo>
                <a:cubicBezTo>
                  <a:pt x="406" y="84"/>
                  <a:pt x="407" y="83"/>
                  <a:pt x="407" y="84"/>
                </a:cubicBezTo>
                <a:cubicBezTo>
                  <a:pt x="407" y="84"/>
                  <a:pt x="407" y="84"/>
                  <a:pt x="407" y="84"/>
                </a:cubicBezTo>
                <a:close/>
                <a:moveTo>
                  <a:pt x="406" y="83"/>
                </a:moveTo>
                <a:cubicBezTo>
                  <a:pt x="406" y="84"/>
                  <a:pt x="404" y="84"/>
                  <a:pt x="403" y="84"/>
                </a:cubicBezTo>
                <a:cubicBezTo>
                  <a:pt x="404" y="83"/>
                  <a:pt x="405" y="83"/>
                  <a:pt x="406" y="83"/>
                </a:cubicBezTo>
                <a:close/>
                <a:moveTo>
                  <a:pt x="382" y="43"/>
                </a:moveTo>
                <a:cubicBezTo>
                  <a:pt x="382" y="43"/>
                  <a:pt x="382" y="43"/>
                  <a:pt x="382" y="43"/>
                </a:cubicBezTo>
                <a:cubicBezTo>
                  <a:pt x="382" y="43"/>
                  <a:pt x="382" y="43"/>
                  <a:pt x="382" y="42"/>
                </a:cubicBezTo>
                <a:cubicBezTo>
                  <a:pt x="382" y="42"/>
                  <a:pt x="383" y="43"/>
                  <a:pt x="382" y="43"/>
                </a:cubicBezTo>
                <a:close/>
                <a:moveTo>
                  <a:pt x="381" y="43"/>
                </a:moveTo>
                <a:cubicBezTo>
                  <a:pt x="381" y="42"/>
                  <a:pt x="381" y="43"/>
                  <a:pt x="381" y="43"/>
                </a:cubicBezTo>
                <a:close/>
                <a:moveTo>
                  <a:pt x="403" y="83"/>
                </a:moveTo>
                <a:cubicBezTo>
                  <a:pt x="403" y="84"/>
                  <a:pt x="403" y="84"/>
                  <a:pt x="403" y="84"/>
                </a:cubicBezTo>
                <a:cubicBezTo>
                  <a:pt x="402" y="85"/>
                  <a:pt x="402" y="84"/>
                  <a:pt x="401" y="84"/>
                </a:cubicBezTo>
                <a:cubicBezTo>
                  <a:pt x="401" y="83"/>
                  <a:pt x="403" y="83"/>
                  <a:pt x="403" y="83"/>
                </a:cubicBezTo>
                <a:close/>
                <a:moveTo>
                  <a:pt x="390" y="75"/>
                </a:moveTo>
                <a:cubicBezTo>
                  <a:pt x="390" y="75"/>
                  <a:pt x="390" y="76"/>
                  <a:pt x="390" y="75"/>
                </a:cubicBezTo>
                <a:close/>
                <a:moveTo>
                  <a:pt x="372" y="43"/>
                </a:moveTo>
                <a:cubicBezTo>
                  <a:pt x="372" y="42"/>
                  <a:pt x="372" y="43"/>
                  <a:pt x="372" y="43"/>
                </a:cubicBezTo>
                <a:close/>
                <a:moveTo>
                  <a:pt x="370" y="41"/>
                </a:moveTo>
                <a:cubicBezTo>
                  <a:pt x="370" y="42"/>
                  <a:pt x="370" y="42"/>
                  <a:pt x="371" y="43"/>
                </a:cubicBezTo>
                <a:cubicBezTo>
                  <a:pt x="370" y="43"/>
                  <a:pt x="369" y="42"/>
                  <a:pt x="368" y="43"/>
                </a:cubicBezTo>
                <a:cubicBezTo>
                  <a:pt x="368" y="42"/>
                  <a:pt x="367" y="41"/>
                  <a:pt x="368" y="41"/>
                </a:cubicBezTo>
                <a:cubicBezTo>
                  <a:pt x="369" y="42"/>
                  <a:pt x="370" y="42"/>
                  <a:pt x="370" y="41"/>
                </a:cubicBezTo>
                <a:close/>
                <a:moveTo>
                  <a:pt x="377" y="59"/>
                </a:moveTo>
                <a:cubicBezTo>
                  <a:pt x="377" y="59"/>
                  <a:pt x="377" y="59"/>
                  <a:pt x="377" y="59"/>
                </a:cubicBezTo>
                <a:close/>
                <a:moveTo>
                  <a:pt x="362" y="44"/>
                </a:moveTo>
                <a:cubicBezTo>
                  <a:pt x="362" y="44"/>
                  <a:pt x="362" y="44"/>
                  <a:pt x="362" y="45"/>
                </a:cubicBezTo>
                <a:cubicBezTo>
                  <a:pt x="361" y="44"/>
                  <a:pt x="361" y="43"/>
                  <a:pt x="362" y="44"/>
                </a:cubicBezTo>
                <a:close/>
                <a:moveTo>
                  <a:pt x="356" y="42"/>
                </a:moveTo>
                <a:cubicBezTo>
                  <a:pt x="356" y="42"/>
                  <a:pt x="356" y="43"/>
                  <a:pt x="356" y="43"/>
                </a:cubicBezTo>
                <a:cubicBezTo>
                  <a:pt x="356" y="43"/>
                  <a:pt x="355" y="42"/>
                  <a:pt x="356" y="42"/>
                </a:cubicBezTo>
                <a:close/>
                <a:moveTo>
                  <a:pt x="347" y="63"/>
                </a:moveTo>
                <a:cubicBezTo>
                  <a:pt x="347" y="64"/>
                  <a:pt x="346" y="63"/>
                  <a:pt x="347" y="63"/>
                </a:cubicBezTo>
                <a:close/>
                <a:moveTo>
                  <a:pt x="332" y="45"/>
                </a:moveTo>
                <a:cubicBezTo>
                  <a:pt x="332" y="45"/>
                  <a:pt x="331" y="45"/>
                  <a:pt x="331" y="45"/>
                </a:cubicBezTo>
                <a:cubicBezTo>
                  <a:pt x="331" y="45"/>
                  <a:pt x="331" y="45"/>
                  <a:pt x="332" y="45"/>
                </a:cubicBezTo>
                <a:close/>
                <a:moveTo>
                  <a:pt x="340" y="68"/>
                </a:moveTo>
                <a:cubicBezTo>
                  <a:pt x="341" y="68"/>
                  <a:pt x="341" y="68"/>
                  <a:pt x="341" y="68"/>
                </a:cubicBezTo>
                <a:cubicBezTo>
                  <a:pt x="340" y="68"/>
                  <a:pt x="339" y="69"/>
                  <a:pt x="338" y="68"/>
                </a:cubicBezTo>
                <a:cubicBezTo>
                  <a:pt x="339" y="67"/>
                  <a:pt x="340" y="68"/>
                  <a:pt x="340" y="68"/>
                </a:cubicBezTo>
                <a:close/>
                <a:moveTo>
                  <a:pt x="338" y="69"/>
                </a:moveTo>
                <a:cubicBezTo>
                  <a:pt x="339" y="69"/>
                  <a:pt x="338" y="69"/>
                  <a:pt x="337" y="69"/>
                </a:cubicBezTo>
                <a:cubicBezTo>
                  <a:pt x="338" y="69"/>
                  <a:pt x="338" y="69"/>
                  <a:pt x="338" y="69"/>
                </a:cubicBezTo>
                <a:close/>
                <a:moveTo>
                  <a:pt x="336" y="73"/>
                </a:moveTo>
                <a:cubicBezTo>
                  <a:pt x="336" y="74"/>
                  <a:pt x="335" y="74"/>
                  <a:pt x="334" y="73"/>
                </a:cubicBezTo>
                <a:cubicBezTo>
                  <a:pt x="334" y="73"/>
                  <a:pt x="335" y="73"/>
                  <a:pt x="335" y="72"/>
                </a:cubicBezTo>
                <a:cubicBezTo>
                  <a:pt x="335" y="72"/>
                  <a:pt x="336" y="72"/>
                  <a:pt x="336" y="73"/>
                </a:cubicBezTo>
                <a:close/>
                <a:moveTo>
                  <a:pt x="332" y="73"/>
                </a:moveTo>
                <a:cubicBezTo>
                  <a:pt x="332" y="73"/>
                  <a:pt x="332" y="73"/>
                  <a:pt x="332" y="73"/>
                </a:cubicBezTo>
                <a:close/>
                <a:moveTo>
                  <a:pt x="331" y="73"/>
                </a:moveTo>
                <a:cubicBezTo>
                  <a:pt x="330" y="73"/>
                  <a:pt x="328" y="74"/>
                  <a:pt x="328" y="74"/>
                </a:cubicBezTo>
                <a:cubicBezTo>
                  <a:pt x="327" y="74"/>
                  <a:pt x="328" y="74"/>
                  <a:pt x="327" y="74"/>
                </a:cubicBezTo>
                <a:cubicBezTo>
                  <a:pt x="327" y="75"/>
                  <a:pt x="327" y="74"/>
                  <a:pt x="326" y="74"/>
                </a:cubicBezTo>
                <a:cubicBezTo>
                  <a:pt x="326" y="74"/>
                  <a:pt x="325" y="74"/>
                  <a:pt x="324" y="73"/>
                </a:cubicBezTo>
                <a:cubicBezTo>
                  <a:pt x="325" y="73"/>
                  <a:pt x="326" y="73"/>
                  <a:pt x="326" y="73"/>
                </a:cubicBezTo>
                <a:cubicBezTo>
                  <a:pt x="327" y="72"/>
                  <a:pt x="328" y="74"/>
                  <a:pt x="329" y="73"/>
                </a:cubicBezTo>
                <a:cubicBezTo>
                  <a:pt x="329" y="73"/>
                  <a:pt x="330" y="73"/>
                  <a:pt x="331" y="73"/>
                </a:cubicBezTo>
                <a:close/>
                <a:moveTo>
                  <a:pt x="324" y="73"/>
                </a:moveTo>
                <a:cubicBezTo>
                  <a:pt x="324" y="74"/>
                  <a:pt x="324" y="74"/>
                  <a:pt x="324" y="74"/>
                </a:cubicBezTo>
                <a:cubicBezTo>
                  <a:pt x="323" y="75"/>
                  <a:pt x="323" y="74"/>
                  <a:pt x="322" y="75"/>
                </a:cubicBezTo>
                <a:cubicBezTo>
                  <a:pt x="321" y="74"/>
                  <a:pt x="322" y="74"/>
                  <a:pt x="322" y="74"/>
                </a:cubicBezTo>
                <a:cubicBezTo>
                  <a:pt x="320" y="74"/>
                  <a:pt x="317" y="75"/>
                  <a:pt x="315" y="75"/>
                </a:cubicBezTo>
                <a:cubicBezTo>
                  <a:pt x="315" y="74"/>
                  <a:pt x="315" y="75"/>
                  <a:pt x="315" y="74"/>
                </a:cubicBezTo>
                <a:cubicBezTo>
                  <a:pt x="315" y="73"/>
                  <a:pt x="316" y="73"/>
                  <a:pt x="317" y="74"/>
                </a:cubicBezTo>
                <a:cubicBezTo>
                  <a:pt x="318" y="73"/>
                  <a:pt x="319" y="73"/>
                  <a:pt x="319" y="72"/>
                </a:cubicBezTo>
                <a:cubicBezTo>
                  <a:pt x="320" y="73"/>
                  <a:pt x="320" y="73"/>
                  <a:pt x="321" y="73"/>
                </a:cubicBezTo>
                <a:cubicBezTo>
                  <a:pt x="321" y="73"/>
                  <a:pt x="321" y="73"/>
                  <a:pt x="322" y="73"/>
                </a:cubicBezTo>
                <a:cubicBezTo>
                  <a:pt x="323" y="73"/>
                  <a:pt x="323" y="73"/>
                  <a:pt x="324" y="73"/>
                </a:cubicBezTo>
                <a:close/>
                <a:moveTo>
                  <a:pt x="299" y="40"/>
                </a:moveTo>
                <a:cubicBezTo>
                  <a:pt x="299" y="40"/>
                  <a:pt x="299" y="40"/>
                  <a:pt x="299" y="40"/>
                </a:cubicBezTo>
                <a:close/>
                <a:moveTo>
                  <a:pt x="314" y="77"/>
                </a:moveTo>
                <a:cubicBezTo>
                  <a:pt x="313" y="78"/>
                  <a:pt x="312" y="78"/>
                  <a:pt x="311" y="78"/>
                </a:cubicBezTo>
                <a:cubicBezTo>
                  <a:pt x="311" y="77"/>
                  <a:pt x="313" y="78"/>
                  <a:pt x="314" y="77"/>
                </a:cubicBezTo>
                <a:close/>
                <a:moveTo>
                  <a:pt x="293" y="40"/>
                </a:moveTo>
                <a:cubicBezTo>
                  <a:pt x="293" y="41"/>
                  <a:pt x="293" y="41"/>
                  <a:pt x="293" y="41"/>
                </a:cubicBezTo>
                <a:cubicBezTo>
                  <a:pt x="292" y="40"/>
                  <a:pt x="293" y="40"/>
                  <a:pt x="293" y="40"/>
                </a:cubicBezTo>
                <a:close/>
                <a:moveTo>
                  <a:pt x="291" y="41"/>
                </a:moveTo>
                <a:cubicBezTo>
                  <a:pt x="291" y="41"/>
                  <a:pt x="291" y="41"/>
                  <a:pt x="291" y="41"/>
                </a:cubicBezTo>
                <a:cubicBezTo>
                  <a:pt x="291" y="41"/>
                  <a:pt x="291" y="41"/>
                  <a:pt x="291" y="41"/>
                </a:cubicBezTo>
                <a:close/>
                <a:moveTo>
                  <a:pt x="310" y="78"/>
                </a:moveTo>
                <a:cubicBezTo>
                  <a:pt x="310" y="78"/>
                  <a:pt x="310" y="78"/>
                  <a:pt x="310" y="78"/>
                </a:cubicBezTo>
                <a:cubicBezTo>
                  <a:pt x="310" y="78"/>
                  <a:pt x="310" y="78"/>
                  <a:pt x="310" y="78"/>
                </a:cubicBezTo>
                <a:close/>
                <a:moveTo>
                  <a:pt x="310" y="78"/>
                </a:moveTo>
                <a:cubicBezTo>
                  <a:pt x="310" y="78"/>
                  <a:pt x="309" y="79"/>
                  <a:pt x="308" y="79"/>
                </a:cubicBezTo>
                <a:cubicBezTo>
                  <a:pt x="308" y="78"/>
                  <a:pt x="308" y="79"/>
                  <a:pt x="307" y="78"/>
                </a:cubicBezTo>
                <a:cubicBezTo>
                  <a:pt x="307" y="79"/>
                  <a:pt x="306" y="78"/>
                  <a:pt x="306" y="78"/>
                </a:cubicBezTo>
                <a:cubicBezTo>
                  <a:pt x="305" y="78"/>
                  <a:pt x="306" y="78"/>
                  <a:pt x="305" y="78"/>
                </a:cubicBezTo>
                <a:cubicBezTo>
                  <a:pt x="306" y="77"/>
                  <a:pt x="306" y="77"/>
                  <a:pt x="306" y="77"/>
                </a:cubicBezTo>
                <a:cubicBezTo>
                  <a:pt x="307" y="78"/>
                  <a:pt x="308" y="78"/>
                  <a:pt x="310" y="78"/>
                </a:cubicBezTo>
                <a:close/>
                <a:moveTo>
                  <a:pt x="304" y="76"/>
                </a:move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ubicBezTo>
                  <a:pt x="304" y="76"/>
                  <a:pt x="304" y="76"/>
                  <a:pt x="304" y="76"/>
                </a:cubicBezTo>
                <a:close/>
                <a:moveTo>
                  <a:pt x="303" y="76"/>
                </a:moveTo>
                <a:cubicBezTo>
                  <a:pt x="303" y="77"/>
                  <a:pt x="302" y="76"/>
                  <a:pt x="302" y="77"/>
                </a:cubicBezTo>
                <a:cubicBezTo>
                  <a:pt x="302" y="78"/>
                  <a:pt x="303" y="77"/>
                  <a:pt x="303" y="78"/>
                </a:cubicBezTo>
                <a:cubicBezTo>
                  <a:pt x="301" y="78"/>
                  <a:pt x="301" y="77"/>
                  <a:pt x="300" y="76"/>
                </a:cubicBezTo>
                <a:cubicBezTo>
                  <a:pt x="301" y="75"/>
                  <a:pt x="301" y="76"/>
                  <a:pt x="302" y="76"/>
                </a:cubicBezTo>
                <a:cubicBezTo>
                  <a:pt x="302" y="76"/>
                  <a:pt x="303" y="76"/>
                  <a:pt x="303" y="76"/>
                </a:cubicBezTo>
                <a:close/>
                <a:moveTo>
                  <a:pt x="299" y="73"/>
                </a:moveTo>
                <a:cubicBezTo>
                  <a:pt x="299" y="73"/>
                  <a:pt x="299" y="73"/>
                  <a:pt x="300" y="74"/>
                </a:cubicBezTo>
                <a:cubicBezTo>
                  <a:pt x="299" y="74"/>
                  <a:pt x="299" y="73"/>
                  <a:pt x="299" y="73"/>
                </a:cubicBezTo>
                <a:close/>
                <a:moveTo>
                  <a:pt x="283" y="42"/>
                </a:moveTo>
                <a:cubicBezTo>
                  <a:pt x="283" y="43"/>
                  <a:pt x="283" y="43"/>
                  <a:pt x="282" y="43"/>
                </a:cubicBezTo>
                <a:cubicBezTo>
                  <a:pt x="281" y="43"/>
                  <a:pt x="281" y="43"/>
                  <a:pt x="280" y="43"/>
                </a:cubicBezTo>
                <a:cubicBezTo>
                  <a:pt x="280" y="43"/>
                  <a:pt x="280" y="43"/>
                  <a:pt x="280" y="42"/>
                </a:cubicBezTo>
                <a:cubicBezTo>
                  <a:pt x="281" y="42"/>
                  <a:pt x="282" y="42"/>
                  <a:pt x="283" y="42"/>
                </a:cubicBezTo>
                <a:close/>
                <a:moveTo>
                  <a:pt x="299" y="73"/>
                </a:moveTo>
                <a:cubicBezTo>
                  <a:pt x="299" y="74"/>
                  <a:pt x="298" y="74"/>
                  <a:pt x="298" y="74"/>
                </a:cubicBezTo>
                <a:cubicBezTo>
                  <a:pt x="298" y="73"/>
                  <a:pt x="297" y="74"/>
                  <a:pt x="297" y="74"/>
                </a:cubicBezTo>
                <a:cubicBezTo>
                  <a:pt x="298" y="73"/>
                  <a:pt x="298" y="73"/>
                  <a:pt x="299" y="73"/>
                </a:cubicBezTo>
                <a:close/>
                <a:moveTo>
                  <a:pt x="301" y="78"/>
                </a:moveTo>
                <a:cubicBezTo>
                  <a:pt x="302" y="79"/>
                  <a:pt x="300" y="78"/>
                  <a:pt x="301" y="78"/>
                </a:cubicBezTo>
                <a:close/>
                <a:moveTo>
                  <a:pt x="300" y="77"/>
                </a:moveTo>
                <a:cubicBezTo>
                  <a:pt x="300" y="77"/>
                  <a:pt x="300" y="78"/>
                  <a:pt x="300" y="77"/>
                </a:cubicBezTo>
                <a:cubicBezTo>
                  <a:pt x="300" y="77"/>
                  <a:pt x="300" y="77"/>
                  <a:pt x="300" y="77"/>
                </a:cubicBezTo>
                <a:close/>
                <a:moveTo>
                  <a:pt x="300" y="78"/>
                </a:moveTo>
                <a:cubicBezTo>
                  <a:pt x="300" y="78"/>
                  <a:pt x="300" y="78"/>
                  <a:pt x="300" y="78"/>
                </a:cubicBezTo>
                <a:close/>
                <a:moveTo>
                  <a:pt x="298" y="76"/>
                </a:moveTo>
                <a:cubicBezTo>
                  <a:pt x="298" y="76"/>
                  <a:pt x="298" y="76"/>
                  <a:pt x="298" y="76"/>
                </a:cubicBezTo>
                <a:cubicBezTo>
                  <a:pt x="298" y="77"/>
                  <a:pt x="297" y="76"/>
                  <a:pt x="298" y="76"/>
                </a:cubicBezTo>
                <a:close/>
                <a:moveTo>
                  <a:pt x="250" y="79"/>
                </a:moveTo>
                <a:cubicBezTo>
                  <a:pt x="251" y="79"/>
                  <a:pt x="251" y="79"/>
                  <a:pt x="251" y="78"/>
                </a:cubicBezTo>
                <a:cubicBezTo>
                  <a:pt x="252" y="79"/>
                  <a:pt x="253" y="79"/>
                  <a:pt x="255" y="78"/>
                </a:cubicBezTo>
                <a:cubicBezTo>
                  <a:pt x="255" y="76"/>
                  <a:pt x="259" y="75"/>
                  <a:pt x="261" y="75"/>
                </a:cubicBezTo>
                <a:cubicBezTo>
                  <a:pt x="261" y="76"/>
                  <a:pt x="261" y="77"/>
                  <a:pt x="262" y="76"/>
                </a:cubicBezTo>
                <a:cubicBezTo>
                  <a:pt x="263" y="76"/>
                  <a:pt x="262" y="76"/>
                  <a:pt x="262" y="75"/>
                </a:cubicBezTo>
                <a:cubicBezTo>
                  <a:pt x="263" y="75"/>
                  <a:pt x="263" y="75"/>
                  <a:pt x="264" y="76"/>
                </a:cubicBezTo>
                <a:cubicBezTo>
                  <a:pt x="264" y="76"/>
                  <a:pt x="264" y="75"/>
                  <a:pt x="265" y="75"/>
                </a:cubicBezTo>
                <a:cubicBezTo>
                  <a:pt x="265" y="76"/>
                  <a:pt x="267" y="76"/>
                  <a:pt x="267" y="75"/>
                </a:cubicBezTo>
                <a:cubicBezTo>
                  <a:pt x="274" y="74"/>
                  <a:pt x="281" y="74"/>
                  <a:pt x="288" y="74"/>
                </a:cubicBezTo>
                <a:cubicBezTo>
                  <a:pt x="289" y="75"/>
                  <a:pt x="291" y="74"/>
                  <a:pt x="292" y="73"/>
                </a:cubicBezTo>
                <a:cubicBezTo>
                  <a:pt x="293" y="74"/>
                  <a:pt x="295" y="73"/>
                  <a:pt x="296" y="74"/>
                </a:cubicBezTo>
                <a:cubicBezTo>
                  <a:pt x="296" y="74"/>
                  <a:pt x="296" y="74"/>
                  <a:pt x="296" y="74"/>
                </a:cubicBezTo>
                <a:cubicBezTo>
                  <a:pt x="296" y="74"/>
                  <a:pt x="296" y="74"/>
                  <a:pt x="295" y="74"/>
                </a:cubicBezTo>
                <a:cubicBezTo>
                  <a:pt x="295" y="75"/>
                  <a:pt x="296" y="75"/>
                  <a:pt x="296" y="75"/>
                </a:cubicBezTo>
                <a:cubicBezTo>
                  <a:pt x="295" y="77"/>
                  <a:pt x="293" y="76"/>
                  <a:pt x="292" y="77"/>
                </a:cubicBezTo>
                <a:cubicBezTo>
                  <a:pt x="291" y="77"/>
                  <a:pt x="292" y="77"/>
                  <a:pt x="293" y="77"/>
                </a:cubicBezTo>
                <a:cubicBezTo>
                  <a:pt x="294" y="76"/>
                  <a:pt x="295" y="78"/>
                  <a:pt x="296" y="77"/>
                </a:cubicBezTo>
                <a:cubicBezTo>
                  <a:pt x="297" y="77"/>
                  <a:pt x="298" y="76"/>
                  <a:pt x="299" y="77"/>
                </a:cubicBezTo>
                <a:cubicBezTo>
                  <a:pt x="298" y="77"/>
                  <a:pt x="297" y="78"/>
                  <a:pt x="296" y="78"/>
                </a:cubicBezTo>
                <a:cubicBezTo>
                  <a:pt x="297" y="78"/>
                  <a:pt x="298" y="78"/>
                  <a:pt x="299" y="78"/>
                </a:cubicBezTo>
                <a:cubicBezTo>
                  <a:pt x="298" y="79"/>
                  <a:pt x="298" y="80"/>
                  <a:pt x="297" y="80"/>
                </a:cubicBezTo>
                <a:cubicBezTo>
                  <a:pt x="296" y="79"/>
                  <a:pt x="295" y="79"/>
                  <a:pt x="294" y="80"/>
                </a:cubicBezTo>
                <a:cubicBezTo>
                  <a:pt x="294" y="79"/>
                  <a:pt x="294" y="79"/>
                  <a:pt x="294" y="79"/>
                </a:cubicBezTo>
                <a:cubicBezTo>
                  <a:pt x="293" y="79"/>
                  <a:pt x="293" y="79"/>
                  <a:pt x="293" y="80"/>
                </a:cubicBezTo>
                <a:cubicBezTo>
                  <a:pt x="292" y="80"/>
                  <a:pt x="292" y="79"/>
                  <a:pt x="292" y="79"/>
                </a:cubicBezTo>
                <a:cubicBezTo>
                  <a:pt x="291" y="79"/>
                  <a:pt x="291" y="79"/>
                  <a:pt x="291" y="79"/>
                </a:cubicBezTo>
                <a:cubicBezTo>
                  <a:pt x="291" y="80"/>
                  <a:pt x="291" y="79"/>
                  <a:pt x="291" y="79"/>
                </a:cubicBezTo>
                <a:cubicBezTo>
                  <a:pt x="290" y="79"/>
                  <a:pt x="290" y="79"/>
                  <a:pt x="289" y="79"/>
                </a:cubicBezTo>
                <a:cubicBezTo>
                  <a:pt x="289" y="79"/>
                  <a:pt x="289" y="79"/>
                  <a:pt x="289" y="80"/>
                </a:cubicBezTo>
                <a:cubicBezTo>
                  <a:pt x="289" y="80"/>
                  <a:pt x="288" y="80"/>
                  <a:pt x="288" y="80"/>
                </a:cubicBezTo>
                <a:cubicBezTo>
                  <a:pt x="288" y="79"/>
                  <a:pt x="287" y="80"/>
                  <a:pt x="286" y="80"/>
                </a:cubicBezTo>
                <a:cubicBezTo>
                  <a:pt x="286" y="79"/>
                  <a:pt x="286" y="79"/>
                  <a:pt x="285" y="79"/>
                </a:cubicBezTo>
                <a:cubicBezTo>
                  <a:pt x="285" y="80"/>
                  <a:pt x="286" y="80"/>
                  <a:pt x="285" y="80"/>
                </a:cubicBezTo>
                <a:cubicBezTo>
                  <a:pt x="284" y="80"/>
                  <a:pt x="283" y="79"/>
                  <a:pt x="282" y="79"/>
                </a:cubicBezTo>
                <a:cubicBezTo>
                  <a:pt x="281" y="80"/>
                  <a:pt x="282" y="80"/>
                  <a:pt x="282" y="81"/>
                </a:cubicBezTo>
                <a:cubicBezTo>
                  <a:pt x="280" y="81"/>
                  <a:pt x="280" y="80"/>
                  <a:pt x="279" y="81"/>
                </a:cubicBezTo>
                <a:cubicBezTo>
                  <a:pt x="278" y="81"/>
                  <a:pt x="278" y="80"/>
                  <a:pt x="278" y="80"/>
                </a:cubicBezTo>
                <a:cubicBezTo>
                  <a:pt x="277" y="80"/>
                  <a:pt x="278" y="81"/>
                  <a:pt x="277" y="81"/>
                </a:cubicBezTo>
                <a:cubicBezTo>
                  <a:pt x="276" y="80"/>
                  <a:pt x="274" y="82"/>
                  <a:pt x="273" y="81"/>
                </a:cubicBezTo>
                <a:cubicBezTo>
                  <a:pt x="271" y="81"/>
                  <a:pt x="268" y="81"/>
                  <a:pt x="266" y="82"/>
                </a:cubicBezTo>
                <a:cubicBezTo>
                  <a:pt x="266" y="82"/>
                  <a:pt x="265" y="82"/>
                  <a:pt x="265" y="81"/>
                </a:cubicBezTo>
                <a:cubicBezTo>
                  <a:pt x="264" y="83"/>
                  <a:pt x="262" y="81"/>
                  <a:pt x="261" y="81"/>
                </a:cubicBezTo>
                <a:cubicBezTo>
                  <a:pt x="260" y="81"/>
                  <a:pt x="260" y="81"/>
                  <a:pt x="260" y="80"/>
                </a:cubicBezTo>
                <a:cubicBezTo>
                  <a:pt x="260" y="80"/>
                  <a:pt x="259" y="81"/>
                  <a:pt x="259" y="81"/>
                </a:cubicBezTo>
                <a:cubicBezTo>
                  <a:pt x="259" y="81"/>
                  <a:pt x="260" y="81"/>
                  <a:pt x="260" y="82"/>
                </a:cubicBezTo>
                <a:cubicBezTo>
                  <a:pt x="259" y="82"/>
                  <a:pt x="259" y="83"/>
                  <a:pt x="259" y="83"/>
                </a:cubicBezTo>
                <a:cubicBezTo>
                  <a:pt x="259" y="84"/>
                  <a:pt x="259" y="84"/>
                  <a:pt x="258" y="84"/>
                </a:cubicBezTo>
                <a:cubicBezTo>
                  <a:pt x="257" y="84"/>
                  <a:pt x="256" y="85"/>
                  <a:pt x="255" y="84"/>
                </a:cubicBezTo>
                <a:cubicBezTo>
                  <a:pt x="256" y="83"/>
                  <a:pt x="258" y="83"/>
                  <a:pt x="258" y="83"/>
                </a:cubicBezTo>
                <a:cubicBezTo>
                  <a:pt x="257" y="82"/>
                  <a:pt x="257" y="82"/>
                  <a:pt x="256" y="81"/>
                </a:cubicBezTo>
                <a:cubicBezTo>
                  <a:pt x="256" y="82"/>
                  <a:pt x="256" y="82"/>
                  <a:pt x="256" y="82"/>
                </a:cubicBezTo>
                <a:cubicBezTo>
                  <a:pt x="255" y="82"/>
                  <a:pt x="255" y="82"/>
                  <a:pt x="254" y="81"/>
                </a:cubicBezTo>
                <a:cubicBezTo>
                  <a:pt x="254" y="82"/>
                  <a:pt x="254" y="82"/>
                  <a:pt x="253" y="82"/>
                </a:cubicBezTo>
                <a:cubicBezTo>
                  <a:pt x="253" y="82"/>
                  <a:pt x="252" y="82"/>
                  <a:pt x="252" y="82"/>
                </a:cubicBezTo>
                <a:cubicBezTo>
                  <a:pt x="251" y="83"/>
                  <a:pt x="249" y="81"/>
                  <a:pt x="248" y="82"/>
                </a:cubicBezTo>
                <a:cubicBezTo>
                  <a:pt x="247" y="81"/>
                  <a:pt x="249" y="80"/>
                  <a:pt x="250" y="80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50" y="81"/>
                  <a:pt x="250" y="81"/>
                  <a:pt x="250" y="81"/>
                </a:cubicBezTo>
                <a:cubicBezTo>
                  <a:pt x="251" y="80"/>
                  <a:pt x="250" y="80"/>
                  <a:pt x="250" y="79"/>
                </a:cubicBezTo>
                <a:close/>
                <a:moveTo>
                  <a:pt x="299" y="78"/>
                </a:moveTo>
                <a:cubicBezTo>
                  <a:pt x="299" y="78"/>
                  <a:pt x="299" y="79"/>
                  <a:pt x="299" y="78"/>
                </a:cubicBezTo>
                <a:close/>
                <a:moveTo>
                  <a:pt x="280" y="41"/>
                </a:moveTo>
                <a:cubicBezTo>
                  <a:pt x="280" y="42"/>
                  <a:pt x="280" y="42"/>
                  <a:pt x="280" y="42"/>
                </a:cubicBezTo>
                <a:cubicBezTo>
                  <a:pt x="280" y="42"/>
                  <a:pt x="280" y="42"/>
                  <a:pt x="279" y="42"/>
                </a:cubicBezTo>
                <a:cubicBezTo>
                  <a:pt x="279" y="42"/>
                  <a:pt x="279" y="42"/>
                  <a:pt x="279" y="42"/>
                </a:cubicBezTo>
                <a:cubicBezTo>
                  <a:pt x="279" y="42"/>
                  <a:pt x="280" y="42"/>
                  <a:pt x="280" y="41"/>
                </a:cubicBezTo>
                <a:close/>
                <a:moveTo>
                  <a:pt x="288" y="61"/>
                </a:moveTo>
                <a:cubicBezTo>
                  <a:pt x="288" y="62"/>
                  <a:pt x="288" y="62"/>
                  <a:pt x="288" y="63"/>
                </a:cubicBezTo>
                <a:cubicBezTo>
                  <a:pt x="288" y="63"/>
                  <a:pt x="288" y="62"/>
                  <a:pt x="287" y="62"/>
                </a:cubicBezTo>
                <a:cubicBezTo>
                  <a:pt x="287" y="62"/>
                  <a:pt x="288" y="62"/>
                  <a:pt x="287" y="62"/>
                </a:cubicBezTo>
                <a:cubicBezTo>
                  <a:pt x="287" y="62"/>
                  <a:pt x="288" y="62"/>
                  <a:pt x="288" y="61"/>
                </a:cubicBezTo>
                <a:close/>
                <a:moveTo>
                  <a:pt x="282" y="63"/>
                </a:moveTo>
                <a:cubicBezTo>
                  <a:pt x="282" y="63"/>
                  <a:pt x="282" y="63"/>
                  <a:pt x="282" y="62"/>
                </a:cubicBezTo>
                <a:cubicBezTo>
                  <a:pt x="282" y="62"/>
                  <a:pt x="282" y="62"/>
                  <a:pt x="282" y="63"/>
                </a:cubicBezTo>
                <a:close/>
                <a:moveTo>
                  <a:pt x="299" y="102"/>
                </a:moveTo>
                <a:cubicBezTo>
                  <a:pt x="299" y="102"/>
                  <a:pt x="299" y="102"/>
                  <a:pt x="299" y="102"/>
                </a:cubicBezTo>
                <a:close/>
                <a:moveTo>
                  <a:pt x="277" y="63"/>
                </a:moveTo>
                <a:cubicBezTo>
                  <a:pt x="277" y="63"/>
                  <a:pt x="276" y="63"/>
                  <a:pt x="277" y="63"/>
                </a:cubicBezTo>
                <a:close/>
                <a:moveTo>
                  <a:pt x="283" y="80"/>
                </a:moveTo>
                <a:cubicBezTo>
                  <a:pt x="283" y="80"/>
                  <a:pt x="282" y="80"/>
                  <a:pt x="282" y="80"/>
                </a:cubicBezTo>
                <a:cubicBezTo>
                  <a:pt x="282" y="79"/>
                  <a:pt x="283" y="80"/>
                  <a:pt x="283" y="80"/>
                </a:cubicBezTo>
                <a:close/>
                <a:moveTo>
                  <a:pt x="276" y="69"/>
                </a:moveTo>
                <a:cubicBezTo>
                  <a:pt x="276" y="69"/>
                  <a:pt x="276" y="69"/>
                  <a:pt x="276" y="70"/>
                </a:cubicBezTo>
                <a:cubicBezTo>
                  <a:pt x="275" y="70"/>
                  <a:pt x="275" y="69"/>
                  <a:pt x="274" y="70"/>
                </a:cubicBezTo>
                <a:cubicBezTo>
                  <a:pt x="274" y="69"/>
                  <a:pt x="275" y="69"/>
                  <a:pt x="276" y="69"/>
                </a:cubicBezTo>
                <a:close/>
                <a:moveTo>
                  <a:pt x="273" y="70"/>
                </a:moveTo>
                <a:cubicBezTo>
                  <a:pt x="273" y="70"/>
                  <a:pt x="272" y="70"/>
                  <a:pt x="272" y="70"/>
                </a:cubicBezTo>
                <a:cubicBezTo>
                  <a:pt x="271" y="70"/>
                  <a:pt x="271" y="71"/>
                  <a:pt x="271" y="71"/>
                </a:cubicBezTo>
                <a:cubicBezTo>
                  <a:pt x="271" y="72"/>
                  <a:pt x="270" y="70"/>
                  <a:pt x="270" y="70"/>
                </a:cubicBezTo>
                <a:cubicBezTo>
                  <a:pt x="270" y="70"/>
                  <a:pt x="270" y="69"/>
                  <a:pt x="270" y="69"/>
                </a:cubicBezTo>
                <a:cubicBezTo>
                  <a:pt x="270" y="69"/>
                  <a:pt x="271" y="70"/>
                  <a:pt x="272" y="69"/>
                </a:cubicBezTo>
                <a:cubicBezTo>
                  <a:pt x="272" y="70"/>
                  <a:pt x="273" y="69"/>
                  <a:pt x="273" y="70"/>
                </a:cubicBezTo>
                <a:close/>
                <a:moveTo>
                  <a:pt x="273" y="71"/>
                </a:moveTo>
                <a:cubicBezTo>
                  <a:pt x="273" y="71"/>
                  <a:pt x="272" y="71"/>
                  <a:pt x="272" y="71"/>
                </a:cubicBezTo>
                <a:cubicBezTo>
                  <a:pt x="272" y="71"/>
                  <a:pt x="272" y="71"/>
                  <a:pt x="273" y="71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8" y="71"/>
                  <a:pt x="268" y="71"/>
                </a:cubicBezTo>
                <a:cubicBezTo>
                  <a:pt x="268" y="70"/>
                  <a:pt x="268" y="70"/>
                  <a:pt x="268" y="70"/>
                </a:cubicBezTo>
                <a:cubicBezTo>
                  <a:pt x="269" y="70"/>
                  <a:pt x="269" y="71"/>
                  <a:pt x="269" y="71"/>
                </a:cubicBezTo>
                <a:close/>
                <a:moveTo>
                  <a:pt x="268" y="71"/>
                </a:moveTo>
                <a:cubicBezTo>
                  <a:pt x="266" y="72"/>
                  <a:pt x="265" y="72"/>
                  <a:pt x="264" y="71"/>
                </a:cubicBezTo>
                <a:cubicBezTo>
                  <a:pt x="265" y="71"/>
                  <a:pt x="267" y="70"/>
                  <a:pt x="268" y="71"/>
                </a:cubicBezTo>
                <a:close/>
                <a:moveTo>
                  <a:pt x="259" y="69"/>
                </a:moveTo>
                <a:cubicBezTo>
                  <a:pt x="258" y="69"/>
                  <a:pt x="259" y="68"/>
                  <a:pt x="259" y="68"/>
                </a:cubicBezTo>
                <a:cubicBezTo>
                  <a:pt x="259" y="68"/>
                  <a:pt x="259" y="69"/>
                  <a:pt x="259" y="69"/>
                </a:cubicBezTo>
                <a:close/>
                <a:moveTo>
                  <a:pt x="262" y="75"/>
                </a:moveTo>
                <a:cubicBezTo>
                  <a:pt x="262" y="76"/>
                  <a:pt x="262" y="75"/>
                  <a:pt x="261" y="76"/>
                </a:cubicBezTo>
                <a:cubicBezTo>
                  <a:pt x="261" y="75"/>
                  <a:pt x="262" y="75"/>
                  <a:pt x="262" y="75"/>
                </a:cubicBezTo>
                <a:close/>
                <a:moveTo>
                  <a:pt x="265" y="84"/>
                </a:moveTo>
                <a:cubicBezTo>
                  <a:pt x="265" y="84"/>
                  <a:pt x="264" y="84"/>
                  <a:pt x="263" y="85"/>
                </a:cubicBezTo>
                <a:cubicBezTo>
                  <a:pt x="263" y="84"/>
                  <a:pt x="262" y="84"/>
                  <a:pt x="262" y="84"/>
                </a:cubicBezTo>
                <a:cubicBezTo>
                  <a:pt x="262" y="82"/>
                  <a:pt x="264" y="82"/>
                  <a:pt x="265" y="83"/>
                </a:cubicBezTo>
                <a:cubicBezTo>
                  <a:pt x="265" y="83"/>
                  <a:pt x="265" y="84"/>
                  <a:pt x="265" y="84"/>
                </a:cubicBezTo>
                <a:close/>
                <a:moveTo>
                  <a:pt x="241" y="67"/>
                </a:move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ubicBezTo>
                  <a:pt x="241" y="67"/>
                  <a:pt x="241" y="67"/>
                  <a:pt x="241" y="67"/>
                </a:cubicBezTo>
                <a:close/>
                <a:moveTo>
                  <a:pt x="240" y="67"/>
                </a:move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lose/>
                <a:moveTo>
                  <a:pt x="235" y="65"/>
                </a:moveTo>
                <a:cubicBezTo>
                  <a:pt x="236" y="65"/>
                  <a:pt x="234" y="66"/>
                  <a:pt x="234" y="65"/>
                </a:cubicBezTo>
                <a:cubicBezTo>
                  <a:pt x="235" y="65"/>
                  <a:pt x="235" y="65"/>
                  <a:pt x="235" y="65"/>
                </a:cubicBezTo>
                <a:cubicBezTo>
                  <a:pt x="235" y="65"/>
                  <a:pt x="235" y="65"/>
                  <a:pt x="235" y="65"/>
                </a:cubicBezTo>
                <a:close/>
                <a:moveTo>
                  <a:pt x="232" y="65"/>
                </a:moveTo>
                <a:cubicBezTo>
                  <a:pt x="233" y="65"/>
                  <a:pt x="232" y="65"/>
                  <a:pt x="233" y="65"/>
                </a:cubicBezTo>
                <a:cubicBezTo>
                  <a:pt x="232" y="65"/>
                  <a:pt x="232" y="66"/>
                  <a:pt x="232" y="65"/>
                </a:cubicBezTo>
                <a:cubicBezTo>
                  <a:pt x="232" y="65"/>
                  <a:pt x="232" y="65"/>
                  <a:pt x="232" y="65"/>
                </a:cubicBezTo>
                <a:close/>
                <a:moveTo>
                  <a:pt x="237" y="84"/>
                </a:moveTo>
                <a:cubicBezTo>
                  <a:pt x="236" y="85"/>
                  <a:pt x="236" y="84"/>
                  <a:pt x="236" y="84"/>
                </a:cubicBezTo>
                <a:cubicBezTo>
                  <a:pt x="236" y="84"/>
                  <a:pt x="236" y="84"/>
                  <a:pt x="237" y="84"/>
                </a:cubicBezTo>
                <a:close/>
                <a:moveTo>
                  <a:pt x="222" y="65"/>
                </a:moveTo>
                <a:cubicBezTo>
                  <a:pt x="222" y="64"/>
                  <a:pt x="221" y="65"/>
                  <a:pt x="222" y="65"/>
                </a:cubicBezTo>
                <a:close/>
                <a:moveTo>
                  <a:pt x="222" y="65"/>
                </a:moveTo>
                <a:cubicBezTo>
                  <a:pt x="223" y="65"/>
                  <a:pt x="222" y="66"/>
                  <a:pt x="222" y="65"/>
                </a:cubicBezTo>
                <a:close/>
                <a:moveTo>
                  <a:pt x="218" y="66"/>
                </a:moveTo>
                <a:cubicBezTo>
                  <a:pt x="218" y="66"/>
                  <a:pt x="217" y="66"/>
                  <a:pt x="218" y="66"/>
                </a:cubicBezTo>
                <a:close/>
                <a:moveTo>
                  <a:pt x="225" y="84"/>
                </a:moveTo>
                <a:cubicBezTo>
                  <a:pt x="225" y="84"/>
                  <a:pt x="225" y="85"/>
                  <a:pt x="224" y="85"/>
                </a:cubicBezTo>
                <a:cubicBezTo>
                  <a:pt x="224" y="84"/>
                  <a:pt x="225" y="84"/>
                  <a:pt x="225" y="84"/>
                </a:cubicBezTo>
                <a:close/>
                <a:moveTo>
                  <a:pt x="216" y="85"/>
                </a:moveTo>
                <a:cubicBezTo>
                  <a:pt x="216" y="86"/>
                  <a:pt x="216" y="86"/>
                  <a:pt x="216" y="86"/>
                </a:cubicBezTo>
                <a:cubicBezTo>
                  <a:pt x="216" y="86"/>
                  <a:pt x="216" y="86"/>
                  <a:pt x="215" y="86"/>
                </a:cubicBezTo>
                <a:cubicBezTo>
                  <a:pt x="215" y="86"/>
                  <a:pt x="215" y="86"/>
                  <a:pt x="216" y="85"/>
                </a:cubicBezTo>
                <a:close/>
                <a:moveTo>
                  <a:pt x="219" y="104"/>
                </a:moveTo>
                <a:cubicBezTo>
                  <a:pt x="219" y="104"/>
                  <a:pt x="220" y="104"/>
                  <a:pt x="220" y="104"/>
                </a:cubicBezTo>
                <a:cubicBezTo>
                  <a:pt x="219" y="105"/>
                  <a:pt x="218" y="104"/>
                  <a:pt x="217" y="105"/>
                </a:cubicBezTo>
                <a:cubicBezTo>
                  <a:pt x="217" y="104"/>
                  <a:pt x="215" y="105"/>
                  <a:pt x="215" y="105"/>
                </a:cubicBezTo>
                <a:cubicBezTo>
                  <a:pt x="214" y="105"/>
                  <a:pt x="213" y="106"/>
                  <a:pt x="213" y="105"/>
                </a:cubicBezTo>
                <a:cubicBezTo>
                  <a:pt x="212" y="105"/>
                  <a:pt x="213" y="106"/>
                  <a:pt x="212" y="106"/>
                </a:cubicBezTo>
                <a:cubicBezTo>
                  <a:pt x="212" y="106"/>
                  <a:pt x="211" y="106"/>
                  <a:pt x="210" y="105"/>
                </a:cubicBezTo>
                <a:cubicBezTo>
                  <a:pt x="208" y="106"/>
                  <a:pt x="207" y="106"/>
                  <a:pt x="206" y="105"/>
                </a:cubicBezTo>
                <a:cubicBezTo>
                  <a:pt x="205" y="107"/>
                  <a:pt x="204" y="105"/>
                  <a:pt x="203" y="106"/>
                </a:cubicBezTo>
                <a:cubicBezTo>
                  <a:pt x="203" y="106"/>
                  <a:pt x="202" y="106"/>
                  <a:pt x="202" y="105"/>
                </a:cubicBezTo>
                <a:cubicBezTo>
                  <a:pt x="200" y="106"/>
                  <a:pt x="200" y="108"/>
                  <a:pt x="199" y="107"/>
                </a:cubicBezTo>
                <a:cubicBezTo>
                  <a:pt x="199" y="107"/>
                  <a:pt x="199" y="107"/>
                  <a:pt x="200" y="107"/>
                </a:cubicBezTo>
                <a:cubicBezTo>
                  <a:pt x="199" y="104"/>
                  <a:pt x="195" y="106"/>
                  <a:pt x="193" y="106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2" y="106"/>
                  <a:pt x="190" y="105"/>
                  <a:pt x="189" y="107"/>
                </a:cubicBezTo>
                <a:cubicBezTo>
                  <a:pt x="189" y="106"/>
                  <a:pt x="188" y="106"/>
                  <a:pt x="188" y="106"/>
                </a:cubicBezTo>
                <a:cubicBezTo>
                  <a:pt x="189" y="105"/>
                  <a:pt x="191" y="106"/>
                  <a:pt x="193" y="105"/>
                </a:cubicBezTo>
                <a:cubicBezTo>
                  <a:pt x="193" y="105"/>
                  <a:pt x="193" y="106"/>
                  <a:pt x="194" y="105"/>
                </a:cubicBezTo>
                <a:cubicBezTo>
                  <a:pt x="197" y="105"/>
                  <a:pt x="199" y="105"/>
                  <a:pt x="202" y="105"/>
                </a:cubicBezTo>
                <a:cubicBezTo>
                  <a:pt x="203" y="104"/>
                  <a:pt x="204" y="105"/>
                  <a:pt x="205" y="105"/>
                </a:cubicBezTo>
                <a:cubicBezTo>
                  <a:pt x="206" y="105"/>
                  <a:pt x="205" y="105"/>
                  <a:pt x="206" y="105"/>
                </a:cubicBezTo>
                <a:cubicBezTo>
                  <a:pt x="209" y="105"/>
                  <a:pt x="212" y="104"/>
                  <a:pt x="215" y="105"/>
                </a:cubicBezTo>
                <a:cubicBezTo>
                  <a:pt x="216" y="104"/>
                  <a:pt x="218" y="105"/>
                  <a:pt x="219" y="104"/>
                </a:cubicBezTo>
                <a:close/>
                <a:moveTo>
                  <a:pt x="213" y="107"/>
                </a:moveTo>
                <a:cubicBezTo>
                  <a:pt x="213" y="107"/>
                  <a:pt x="212" y="107"/>
                  <a:pt x="213" y="108"/>
                </a:cubicBezTo>
                <a:cubicBezTo>
                  <a:pt x="213" y="108"/>
                  <a:pt x="212" y="108"/>
                  <a:pt x="212" y="108"/>
                </a:cubicBezTo>
                <a:cubicBezTo>
                  <a:pt x="212" y="108"/>
                  <a:pt x="212" y="107"/>
                  <a:pt x="212" y="107"/>
                </a:cubicBezTo>
                <a:cubicBezTo>
                  <a:pt x="212" y="107"/>
                  <a:pt x="212" y="107"/>
                  <a:pt x="213" y="107"/>
                </a:cubicBezTo>
                <a:close/>
                <a:moveTo>
                  <a:pt x="201" y="86"/>
                </a:moveTo>
                <a:cubicBezTo>
                  <a:pt x="201" y="86"/>
                  <a:pt x="200" y="86"/>
                  <a:pt x="201" y="86"/>
                </a:cubicBezTo>
                <a:close/>
                <a:moveTo>
                  <a:pt x="205" y="103"/>
                </a:moveTo>
                <a:cubicBezTo>
                  <a:pt x="205" y="104"/>
                  <a:pt x="204" y="103"/>
                  <a:pt x="205" y="103"/>
                </a:cubicBezTo>
                <a:close/>
                <a:moveTo>
                  <a:pt x="205" y="106"/>
                </a:moveTo>
                <a:cubicBezTo>
                  <a:pt x="205" y="106"/>
                  <a:pt x="205" y="106"/>
                  <a:pt x="205" y="106"/>
                </a:cubicBezTo>
                <a:close/>
                <a:moveTo>
                  <a:pt x="191" y="86"/>
                </a:moveTo>
                <a:cubicBezTo>
                  <a:pt x="192" y="87"/>
                  <a:pt x="192" y="87"/>
                  <a:pt x="192" y="87"/>
                </a:cubicBezTo>
                <a:cubicBezTo>
                  <a:pt x="191" y="87"/>
                  <a:pt x="191" y="87"/>
                  <a:pt x="191" y="87"/>
                </a:cubicBezTo>
                <a:cubicBezTo>
                  <a:pt x="191" y="87"/>
                  <a:pt x="191" y="87"/>
                  <a:pt x="191" y="86"/>
                </a:cubicBezTo>
                <a:close/>
                <a:moveTo>
                  <a:pt x="200" y="103"/>
                </a:moveTo>
                <a:cubicBezTo>
                  <a:pt x="200" y="104"/>
                  <a:pt x="199" y="103"/>
                  <a:pt x="199" y="103"/>
                </a:cubicBezTo>
                <a:cubicBezTo>
                  <a:pt x="199" y="103"/>
                  <a:pt x="200" y="103"/>
                  <a:pt x="200" y="103"/>
                </a:cubicBezTo>
                <a:close/>
                <a:moveTo>
                  <a:pt x="202" y="107"/>
                </a:moveTo>
                <a:cubicBezTo>
                  <a:pt x="203" y="107"/>
                  <a:pt x="201" y="108"/>
                  <a:pt x="202" y="107"/>
                </a:cubicBezTo>
                <a:close/>
                <a:moveTo>
                  <a:pt x="198" y="103"/>
                </a:moveTo>
                <a:cubicBezTo>
                  <a:pt x="198" y="103"/>
                  <a:pt x="197" y="104"/>
                  <a:pt x="197" y="103"/>
                </a:cubicBezTo>
                <a:cubicBezTo>
                  <a:pt x="198" y="103"/>
                  <a:pt x="198" y="103"/>
                  <a:pt x="198" y="103"/>
                </a:cubicBezTo>
                <a:cubicBezTo>
                  <a:pt x="198" y="103"/>
                  <a:pt x="198" y="103"/>
                  <a:pt x="198" y="103"/>
                </a:cubicBezTo>
                <a:close/>
                <a:moveTo>
                  <a:pt x="197" y="103"/>
                </a:moveTo>
                <a:cubicBezTo>
                  <a:pt x="197" y="103"/>
                  <a:pt x="196" y="104"/>
                  <a:pt x="197" y="103"/>
                </a:cubicBezTo>
                <a:close/>
                <a:moveTo>
                  <a:pt x="196" y="103"/>
                </a:moveTo>
                <a:cubicBezTo>
                  <a:pt x="197" y="103"/>
                  <a:pt x="196" y="103"/>
                  <a:pt x="196" y="103"/>
                </a:cubicBezTo>
                <a:cubicBezTo>
                  <a:pt x="195" y="103"/>
                  <a:pt x="196" y="103"/>
                  <a:pt x="196" y="103"/>
                </a:cubicBezTo>
                <a:close/>
                <a:moveTo>
                  <a:pt x="196" y="108"/>
                </a:moveTo>
                <a:cubicBezTo>
                  <a:pt x="196" y="108"/>
                  <a:pt x="195" y="107"/>
                  <a:pt x="196" y="107"/>
                </a:cubicBezTo>
                <a:cubicBezTo>
                  <a:pt x="196" y="107"/>
                  <a:pt x="196" y="107"/>
                  <a:pt x="196" y="108"/>
                </a:cubicBezTo>
                <a:close/>
                <a:moveTo>
                  <a:pt x="184" y="88"/>
                </a:moveTo>
                <a:cubicBezTo>
                  <a:pt x="185" y="88"/>
                  <a:pt x="184" y="88"/>
                  <a:pt x="184" y="88"/>
                </a:cubicBezTo>
                <a:close/>
                <a:moveTo>
                  <a:pt x="194" y="107"/>
                </a:moveTo>
                <a:cubicBezTo>
                  <a:pt x="195" y="108"/>
                  <a:pt x="194" y="108"/>
                  <a:pt x="194" y="107"/>
                </a:cubicBezTo>
                <a:cubicBezTo>
                  <a:pt x="194" y="107"/>
                  <a:pt x="194" y="107"/>
                  <a:pt x="194" y="107"/>
                </a:cubicBezTo>
                <a:close/>
                <a:moveTo>
                  <a:pt x="181" y="87"/>
                </a:moveTo>
                <a:cubicBezTo>
                  <a:pt x="179" y="87"/>
                  <a:pt x="177" y="88"/>
                  <a:pt x="176" y="87"/>
                </a:cubicBezTo>
                <a:cubicBezTo>
                  <a:pt x="176" y="87"/>
                  <a:pt x="177" y="87"/>
                  <a:pt x="177" y="87"/>
                </a:cubicBezTo>
                <a:cubicBezTo>
                  <a:pt x="177" y="87"/>
                  <a:pt x="177" y="87"/>
                  <a:pt x="178" y="87"/>
                </a:cubicBezTo>
                <a:cubicBezTo>
                  <a:pt x="178" y="87"/>
                  <a:pt x="178" y="87"/>
                  <a:pt x="178" y="86"/>
                </a:cubicBezTo>
                <a:cubicBezTo>
                  <a:pt x="179" y="87"/>
                  <a:pt x="180" y="87"/>
                  <a:pt x="181" y="87"/>
                </a:cubicBezTo>
                <a:close/>
                <a:moveTo>
                  <a:pt x="187" y="105"/>
                </a:moveTo>
                <a:cubicBezTo>
                  <a:pt x="187" y="106"/>
                  <a:pt x="185" y="106"/>
                  <a:pt x="185" y="106"/>
                </a:cubicBezTo>
                <a:cubicBezTo>
                  <a:pt x="185" y="105"/>
                  <a:pt x="184" y="107"/>
                  <a:pt x="184" y="106"/>
                </a:cubicBezTo>
                <a:cubicBezTo>
                  <a:pt x="184" y="105"/>
                  <a:pt x="185" y="106"/>
                  <a:pt x="185" y="105"/>
                </a:cubicBezTo>
                <a:cubicBezTo>
                  <a:pt x="186" y="106"/>
                  <a:pt x="186" y="105"/>
                  <a:pt x="187" y="105"/>
                </a:cubicBezTo>
                <a:close/>
                <a:moveTo>
                  <a:pt x="183" y="106"/>
                </a:moveTo>
                <a:cubicBezTo>
                  <a:pt x="184" y="106"/>
                  <a:pt x="183" y="106"/>
                  <a:pt x="183" y="106"/>
                </a:cubicBezTo>
                <a:close/>
                <a:moveTo>
                  <a:pt x="182" y="106"/>
                </a:moveTo>
                <a:cubicBezTo>
                  <a:pt x="181" y="106"/>
                  <a:pt x="182" y="105"/>
                  <a:pt x="182" y="106"/>
                </a:cubicBezTo>
                <a:cubicBezTo>
                  <a:pt x="183" y="105"/>
                  <a:pt x="182" y="106"/>
                  <a:pt x="182" y="106"/>
                </a:cubicBezTo>
                <a:close/>
                <a:moveTo>
                  <a:pt x="180" y="104"/>
                </a:moveTo>
                <a:cubicBezTo>
                  <a:pt x="181" y="104"/>
                  <a:pt x="180" y="104"/>
                  <a:pt x="180" y="104"/>
                </a:cubicBezTo>
                <a:cubicBezTo>
                  <a:pt x="180" y="104"/>
                  <a:pt x="180" y="104"/>
                  <a:pt x="180" y="104"/>
                </a:cubicBezTo>
                <a:close/>
                <a:moveTo>
                  <a:pt x="179" y="104"/>
                </a:moveTo>
                <a:cubicBezTo>
                  <a:pt x="180" y="104"/>
                  <a:pt x="180" y="104"/>
                  <a:pt x="179" y="104"/>
                </a:cubicBezTo>
                <a:cubicBezTo>
                  <a:pt x="179" y="104"/>
                  <a:pt x="179" y="104"/>
                  <a:pt x="179" y="104"/>
                </a:cubicBezTo>
                <a:close/>
                <a:moveTo>
                  <a:pt x="179" y="104"/>
                </a:moveTo>
                <a:cubicBezTo>
                  <a:pt x="179" y="104"/>
                  <a:pt x="178" y="104"/>
                  <a:pt x="178" y="104"/>
                </a:cubicBezTo>
                <a:cubicBezTo>
                  <a:pt x="178" y="104"/>
                  <a:pt x="178" y="104"/>
                  <a:pt x="179" y="104"/>
                </a:cubicBezTo>
                <a:close/>
                <a:moveTo>
                  <a:pt x="175" y="104"/>
                </a:moveTo>
                <a:cubicBezTo>
                  <a:pt x="175" y="104"/>
                  <a:pt x="175" y="104"/>
                  <a:pt x="174" y="105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174" y="104"/>
                  <a:pt x="175" y="104"/>
                  <a:pt x="175" y="104"/>
                </a:cubicBezTo>
                <a:close/>
                <a:moveTo>
                  <a:pt x="165" y="87"/>
                </a:moveTo>
                <a:cubicBezTo>
                  <a:pt x="165" y="87"/>
                  <a:pt x="165" y="87"/>
                  <a:pt x="166" y="87"/>
                </a:cubicBezTo>
                <a:cubicBezTo>
                  <a:pt x="165" y="87"/>
                  <a:pt x="165" y="87"/>
                  <a:pt x="165" y="87"/>
                </a:cubicBezTo>
                <a:close/>
                <a:moveTo>
                  <a:pt x="168" y="93"/>
                </a:moveTo>
                <a:cubicBezTo>
                  <a:pt x="168" y="94"/>
                  <a:pt x="168" y="94"/>
                  <a:pt x="168" y="94"/>
                </a:cubicBezTo>
                <a:cubicBezTo>
                  <a:pt x="167" y="94"/>
                  <a:pt x="167" y="94"/>
                  <a:pt x="166" y="94"/>
                </a:cubicBezTo>
                <a:cubicBezTo>
                  <a:pt x="166" y="93"/>
                  <a:pt x="167" y="93"/>
                  <a:pt x="168" y="93"/>
                </a:cubicBezTo>
                <a:close/>
                <a:moveTo>
                  <a:pt x="178" y="118"/>
                </a:moveTo>
                <a:cubicBezTo>
                  <a:pt x="178" y="118"/>
                  <a:pt x="178" y="118"/>
                  <a:pt x="178" y="119"/>
                </a:cubicBezTo>
                <a:cubicBezTo>
                  <a:pt x="178" y="119"/>
                  <a:pt x="178" y="119"/>
                  <a:pt x="178" y="119"/>
                </a:cubicBezTo>
                <a:cubicBezTo>
                  <a:pt x="178" y="119"/>
                  <a:pt x="178" y="118"/>
                  <a:pt x="178" y="118"/>
                </a:cubicBezTo>
                <a:cubicBezTo>
                  <a:pt x="178" y="118"/>
                  <a:pt x="178" y="118"/>
                  <a:pt x="178" y="118"/>
                </a:cubicBezTo>
                <a:close/>
                <a:moveTo>
                  <a:pt x="157" y="89"/>
                </a:moveTo>
                <a:cubicBezTo>
                  <a:pt x="157" y="89"/>
                  <a:pt x="156" y="89"/>
                  <a:pt x="156" y="88"/>
                </a:cubicBezTo>
                <a:cubicBezTo>
                  <a:pt x="156" y="88"/>
                  <a:pt x="156" y="88"/>
                  <a:pt x="157" y="88"/>
                </a:cubicBezTo>
                <a:cubicBezTo>
                  <a:pt x="157" y="88"/>
                  <a:pt x="157" y="88"/>
                  <a:pt x="157" y="89"/>
                </a:cubicBezTo>
                <a:close/>
                <a:moveTo>
                  <a:pt x="155" y="88"/>
                </a:moveTo>
                <a:cubicBezTo>
                  <a:pt x="155" y="88"/>
                  <a:pt x="155" y="88"/>
                  <a:pt x="156" y="88"/>
                </a:cubicBezTo>
                <a:cubicBezTo>
                  <a:pt x="155" y="89"/>
                  <a:pt x="155" y="88"/>
                  <a:pt x="155" y="88"/>
                </a:cubicBezTo>
                <a:close/>
                <a:moveTo>
                  <a:pt x="155" y="103"/>
                </a:moveTo>
                <a:cubicBezTo>
                  <a:pt x="155" y="103"/>
                  <a:pt x="155" y="104"/>
                  <a:pt x="155" y="104"/>
                </a:cubicBezTo>
                <a:cubicBezTo>
                  <a:pt x="155" y="104"/>
                  <a:pt x="155" y="104"/>
                  <a:pt x="155" y="104"/>
                </a:cubicBezTo>
                <a:cubicBezTo>
                  <a:pt x="155" y="103"/>
                  <a:pt x="155" y="104"/>
                  <a:pt x="155" y="103"/>
                </a:cubicBezTo>
                <a:close/>
                <a:moveTo>
                  <a:pt x="145" y="96"/>
                </a:moveTo>
                <a:cubicBezTo>
                  <a:pt x="145" y="96"/>
                  <a:pt x="145" y="97"/>
                  <a:pt x="144" y="97"/>
                </a:cubicBezTo>
                <a:cubicBezTo>
                  <a:pt x="144" y="96"/>
                  <a:pt x="145" y="96"/>
                  <a:pt x="145" y="96"/>
                </a:cubicBezTo>
                <a:close/>
                <a:moveTo>
                  <a:pt x="166" y="241"/>
                </a:moveTo>
                <a:cubicBezTo>
                  <a:pt x="166" y="241"/>
                  <a:pt x="166" y="241"/>
                  <a:pt x="166" y="241"/>
                </a:cubicBezTo>
                <a:cubicBezTo>
                  <a:pt x="166" y="241"/>
                  <a:pt x="166" y="241"/>
                  <a:pt x="166" y="241"/>
                </a:cubicBezTo>
                <a:close/>
                <a:moveTo>
                  <a:pt x="165" y="241"/>
                </a:moveTo>
                <a:cubicBezTo>
                  <a:pt x="165" y="242"/>
                  <a:pt x="164" y="241"/>
                  <a:pt x="164" y="241"/>
                </a:cubicBezTo>
                <a:cubicBezTo>
                  <a:pt x="164" y="241"/>
                  <a:pt x="165" y="241"/>
                  <a:pt x="165" y="241"/>
                </a:cubicBezTo>
                <a:close/>
                <a:moveTo>
                  <a:pt x="160" y="244"/>
                </a:moveTo>
                <a:cubicBezTo>
                  <a:pt x="160" y="244"/>
                  <a:pt x="159" y="244"/>
                  <a:pt x="159" y="244"/>
                </a:cubicBezTo>
                <a:cubicBezTo>
                  <a:pt x="159" y="244"/>
                  <a:pt x="159" y="244"/>
                  <a:pt x="160" y="244"/>
                </a:cubicBezTo>
                <a:close/>
                <a:moveTo>
                  <a:pt x="132" y="221"/>
                </a:moveTo>
                <a:cubicBezTo>
                  <a:pt x="132" y="221"/>
                  <a:pt x="132" y="222"/>
                  <a:pt x="132" y="221"/>
                </a:cubicBezTo>
                <a:close/>
                <a:moveTo>
                  <a:pt x="95" y="186"/>
                </a:moveTo>
                <a:cubicBezTo>
                  <a:pt x="96" y="186"/>
                  <a:pt x="94" y="188"/>
                  <a:pt x="94" y="187"/>
                </a:cubicBezTo>
                <a:cubicBezTo>
                  <a:pt x="94" y="187"/>
                  <a:pt x="95" y="186"/>
                  <a:pt x="95" y="186"/>
                </a:cubicBezTo>
                <a:close/>
                <a:moveTo>
                  <a:pt x="93" y="188"/>
                </a:moveTo>
                <a:cubicBezTo>
                  <a:pt x="93" y="188"/>
                  <a:pt x="93" y="188"/>
                  <a:pt x="93" y="188"/>
                </a:cubicBezTo>
                <a:close/>
                <a:moveTo>
                  <a:pt x="91" y="186"/>
                </a:moveTo>
                <a:cubicBezTo>
                  <a:pt x="91" y="186"/>
                  <a:pt x="91" y="186"/>
                  <a:pt x="91" y="186"/>
                </a:cubicBezTo>
                <a:close/>
                <a:moveTo>
                  <a:pt x="114" y="236"/>
                </a:moveTo>
                <a:cubicBezTo>
                  <a:pt x="114" y="236"/>
                  <a:pt x="113" y="236"/>
                  <a:pt x="114" y="236"/>
                </a:cubicBezTo>
                <a:close/>
                <a:moveTo>
                  <a:pt x="94" y="213"/>
                </a:moveTo>
                <a:cubicBezTo>
                  <a:pt x="94" y="213"/>
                  <a:pt x="93" y="213"/>
                  <a:pt x="93" y="213"/>
                </a:cubicBezTo>
                <a:cubicBezTo>
                  <a:pt x="94" y="213"/>
                  <a:pt x="94" y="213"/>
                  <a:pt x="94" y="213"/>
                </a:cubicBezTo>
                <a:close/>
                <a:moveTo>
                  <a:pt x="91" y="213"/>
                </a:moveTo>
                <a:cubicBezTo>
                  <a:pt x="92" y="212"/>
                  <a:pt x="91" y="212"/>
                  <a:pt x="92" y="212"/>
                </a:cubicBezTo>
                <a:cubicBezTo>
                  <a:pt x="92" y="213"/>
                  <a:pt x="93" y="213"/>
                  <a:pt x="93" y="213"/>
                </a:cubicBezTo>
                <a:cubicBezTo>
                  <a:pt x="93" y="213"/>
                  <a:pt x="93" y="213"/>
                  <a:pt x="92" y="214"/>
                </a:cubicBezTo>
                <a:cubicBezTo>
                  <a:pt x="92" y="213"/>
                  <a:pt x="92" y="214"/>
                  <a:pt x="92" y="213"/>
                </a:cubicBezTo>
                <a:cubicBezTo>
                  <a:pt x="91" y="213"/>
                  <a:pt x="91" y="213"/>
                  <a:pt x="91" y="214"/>
                </a:cubicBezTo>
                <a:cubicBezTo>
                  <a:pt x="90" y="213"/>
                  <a:pt x="89" y="213"/>
                  <a:pt x="87" y="213"/>
                </a:cubicBezTo>
                <a:cubicBezTo>
                  <a:pt x="87" y="213"/>
                  <a:pt x="87" y="213"/>
                  <a:pt x="87" y="213"/>
                </a:cubicBezTo>
                <a:cubicBezTo>
                  <a:pt x="89" y="213"/>
                  <a:pt x="90" y="213"/>
                  <a:pt x="91" y="213"/>
                </a:cubicBezTo>
                <a:close/>
                <a:moveTo>
                  <a:pt x="78" y="209"/>
                </a:moveTo>
                <a:cubicBezTo>
                  <a:pt x="79" y="209"/>
                  <a:pt x="78" y="210"/>
                  <a:pt x="77" y="210"/>
                </a:cubicBezTo>
                <a:cubicBezTo>
                  <a:pt x="77" y="209"/>
                  <a:pt x="78" y="209"/>
                  <a:pt x="78" y="209"/>
                </a:cubicBezTo>
                <a:close/>
                <a:moveTo>
                  <a:pt x="66" y="194"/>
                </a:moveTo>
                <a:cubicBezTo>
                  <a:pt x="66" y="194"/>
                  <a:pt x="66" y="194"/>
                  <a:pt x="66" y="194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5" y="194"/>
                  <a:pt x="65" y="194"/>
                  <a:pt x="65" y="194"/>
                </a:cubicBezTo>
                <a:cubicBezTo>
                  <a:pt x="65" y="194"/>
                  <a:pt x="66" y="194"/>
                  <a:pt x="66" y="194"/>
                </a:cubicBezTo>
                <a:close/>
                <a:moveTo>
                  <a:pt x="64" y="194"/>
                </a:moveTo>
                <a:cubicBezTo>
                  <a:pt x="64" y="194"/>
                  <a:pt x="63" y="194"/>
                  <a:pt x="64" y="194"/>
                </a:cubicBezTo>
                <a:close/>
                <a:moveTo>
                  <a:pt x="59" y="186"/>
                </a:moveTo>
                <a:cubicBezTo>
                  <a:pt x="59" y="186"/>
                  <a:pt x="59" y="186"/>
                  <a:pt x="60" y="187"/>
                </a:cubicBezTo>
                <a:cubicBezTo>
                  <a:pt x="59" y="187"/>
                  <a:pt x="59" y="186"/>
                  <a:pt x="59" y="186"/>
                </a:cubicBezTo>
                <a:close/>
                <a:moveTo>
                  <a:pt x="36" y="155"/>
                </a:moveTo>
                <a:cubicBezTo>
                  <a:pt x="36" y="155"/>
                  <a:pt x="35" y="156"/>
                  <a:pt x="35" y="155"/>
                </a:cubicBezTo>
                <a:cubicBezTo>
                  <a:pt x="35" y="155"/>
                  <a:pt x="36" y="155"/>
                  <a:pt x="36" y="155"/>
                </a:cubicBezTo>
                <a:close/>
                <a:moveTo>
                  <a:pt x="557" y="110"/>
                </a:moveTo>
                <a:cubicBezTo>
                  <a:pt x="557" y="111"/>
                  <a:pt x="558" y="112"/>
                  <a:pt x="559" y="112"/>
                </a:cubicBezTo>
                <a:cubicBezTo>
                  <a:pt x="560" y="111"/>
                  <a:pt x="558" y="108"/>
                  <a:pt x="557" y="110"/>
                </a:cubicBezTo>
                <a:close/>
                <a:moveTo>
                  <a:pt x="530" y="102"/>
                </a:moveTo>
                <a:cubicBezTo>
                  <a:pt x="529" y="102"/>
                  <a:pt x="530" y="102"/>
                  <a:pt x="530" y="102"/>
                </a:cubicBezTo>
                <a:close/>
                <a:moveTo>
                  <a:pt x="528" y="102"/>
                </a:moveTo>
                <a:cubicBezTo>
                  <a:pt x="528" y="102"/>
                  <a:pt x="528" y="102"/>
                  <a:pt x="528" y="102"/>
                </a:cubicBezTo>
                <a:close/>
                <a:moveTo>
                  <a:pt x="519" y="85"/>
                </a:moveTo>
                <a:cubicBezTo>
                  <a:pt x="518" y="85"/>
                  <a:pt x="518" y="86"/>
                  <a:pt x="519" y="85"/>
                </a:cubicBezTo>
                <a:close/>
                <a:moveTo>
                  <a:pt x="512" y="86"/>
                </a:moveTo>
                <a:cubicBezTo>
                  <a:pt x="512" y="86"/>
                  <a:pt x="513" y="86"/>
                  <a:pt x="512" y="86"/>
                </a:cubicBezTo>
                <a:close/>
                <a:moveTo>
                  <a:pt x="520" y="101"/>
                </a:moveTo>
                <a:cubicBezTo>
                  <a:pt x="520" y="102"/>
                  <a:pt x="521" y="101"/>
                  <a:pt x="520" y="101"/>
                </a:cubicBezTo>
                <a:close/>
                <a:moveTo>
                  <a:pt x="511" y="86"/>
                </a:moveTo>
                <a:cubicBezTo>
                  <a:pt x="511" y="86"/>
                  <a:pt x="512" y="86"/>
                  <a:pt x="512" y="86"/>
                </a:cubicBezTo>
                <a:cubicBezTo>
                  <a:pt x="511" y="86"/>
                  <a:pt x="511" y="86"/>
                  <a:pt x="511" y="86"/>
                </a:cubicBezTo>
                <a:close/>
                <a:moveTo>
                  <a:pt x="519" y="101"/>
                </a:moveTo>
                <a:cubicBezTo>
                  <a:pt x="519" y="101"/>
                  <a:pt x="519" y="101"/>
                  <a:pt x="519" y="101"/>
                </a:cubicBezTo>
                <a:cubicBezTo>
                  <a:pt x="519" y="101"/>
                  <a:pt x="519" y="101"/>
                  <a:pt x="519" y="101"/>
                </a:cubicBezTo>
                <a:close/>
                <a:moveTo>
                  <a:pt x="509" y="86"/>
                </a:moveTo>
                <a:cubicBezTo>
                  <a:pt x="509" y="86"/>
                  <a:pt x="510" y="86"/>
                  <a:pt x="510" y="86"/>
                </a:cubicBezTo>
                <a:cubicBezTo>
                  <a:pt x="510" y="85"/>
                  <a:pt x="509" y="86"/>
                  <a:pt x="509" y="86"/>
                </a:cubicBezTo>
                <a:close/>
                <a:moveTo>
                  <a:pt x="506" y="86"/>
                </a:moveTo>
                <a:cubicBezTo>
                  <a:pt x="506" y="86"/>
                  <a:pt x="507" y="86"/>
                  <a:pt x="507" y="86"/>
                </a:cubicBezTo>
                <a:cubicBezTo>
                  <a:pt x="506" y="86"/>
                  <a:pt x="506" y="86"/>
                  <a:pt x="506" y="86"/>
                </a:cubicBezTo>
                <a:close/>
                <a:moveTo>
                  <a:pt x="504" y="83"/>
                </a:moveTo>
                <a:cubicBezTo>
                  <a:pt x="504" y="83"/>
                  <a:pt x="505" y="83"/>
                  <a:pt x="504" y="83"/>
                </a:cubicBezTo>
                <a:cubicBezTo>
                  <a:pt x="504" y="83"/>
                  <a:pt x="504" y="83"/>
                  <a:pt x="504" y="83"/>
                </a:cubicBezTo>
                <a:close/>
                <a:moveTo>
                  <a:pt x="504" y="88"/>
                </a:moveTo>
                <a:cubicBezTo>
                  <a:pt x="505" y="88"/>
                  <a:pt x="505" y="88"/>
                  <a:pt x="505" y="88"/>
                </a:cubicBezTo>
                <a:cubicBezTo>
                  <a:pt x="505" y="88"/>
                  <a:pt x="505" y="87"/>
                  <a:pt x="505" y="87"/>
                </a:cubicBezTo>
                <a:cubicBezTo>
                  <a:pt x="505" y="87"/>
                  <a:pt x="504" y="87"/>
                  <a:pt x="504" y="88"/>
                </a:cubicBezTo>
                <a:close/>
                <a:moveTo>
                  <a:pt x="507" y="99"/>
                </a:moveTo>
                <a:cubicBezTo>
                  <a:pt x="508" y="99"/>
                  <a:pt x="508" y="99"/>
                  <a:pt x="508" y="99"/>
                </a:cubicBezTo>
                <a:cubicBezTo>
                  <a:pt x="508" y="98"/>
                  <a:pt x="508" y="99"/>
                  <a:pt x="507" y="99"/>
                </a:cubicBezTo>
                <a:close/>
                <a:moveTo>
                  <a:pt x="506" y="99"/>
                </a:moveTo>
                <a:cubicBezTo>
                  <a:pt x="506" y="100"/>
                  <a:pt x="507" y="100"/>
                  <a:pt x="507" y="99"/>
                </a:cubicBezTo>
                <a:cubicBezTo>
                  <a:pt x="507" y="99"/>
                  <a:pt x="507" y="99"/>
                  <a:pt x="506" y="99"/>
                </a:cubicBezTo>
                <a:close/>
                <a:moveTo>
                  <a:pt x="499" y="86"/>
                </a:moveTo>
                <a:cubicBezTo>
                  <a:pt x="499" y="87"/>
                  <a:pt x="500" y="86"/>
                  <a:pt x="500" y="86"/>
                </a:cubicBezTo>
                <a:cubicBezTo>
                  <a:pt x="499" y="86"/>
                  <a:pt x="499" y="85"/>
                  <a:pt x="499" y="86"/>
                </a:cubicBezTo>
                <a:close/>
                <a:moveTo>
                  <a:pt x="591" y="260"/>
                </a:moveTo>
                <a:cubicBezTo>
                  <a:pt x="590" y="261"/>
                  <a:pt x="591" y="260"/>
                  <a:pt x="591" y="260"/>
                </a:cubicBezTo>
                <a:close/>
                <a:moveTo>
                  <a:pt x="495" y="83"/>
                </a:moveTo>
                <a:cubicBezTo>
                  <a:pt x="495" y="83"/>
                  <a:pt x="495" y="83"/>
                  <a:pt x="495" y="83"/>
                </a:cubicBezTo>
                <a:cubicBezTo>
                  <a:pt x="496" y="83"/>
                  <a:pt x="496" y="83"/>
                  <a:pt x="496" y="83"/>
                </a:cubicBezTo>
                <a:cubicBezTo>
                  <a:pt x="496" y="83"/>
                  <a:pt x="496" y="83"/>
                  <a:pt x="496" y="83"/>
                </a:cubicBezTo>
                <a:cubicBezTo>
                  <a:pt x="495" y="83"/>
                  <a:pt x="495" y="83"/>
                  <a:pt x="495" y="83"/>
                </a:cubicBezTo>
                <a:close/>
                <a:moveTo>
                  <a:pt x="503" y="98"/>
                </a:moveTo>
                <a:cubicBezTo>
                  <a:pt x="503" y="99"/>
                  <a:pt x="504" y="98"/>
                  <a:pt x="503" y="98"/>
                </a:cubicBezTo>
                <a:close/>
                <a:moveTo>
                  <a:pt x="503" y="98"/>
                </a:moveTo>
                <a:cubicBezTo>
                  <a:pt x="502" y="98"/>
                  <a:pt x="502" y="100"/>
                  <a:pt x="503" y="99"/>
                </a:cubicBezTo>
                <a:cubicBezTo>
                  <a:pt x="503" y="99"/>
                  <a:pt x="503" y="98"/>
                  <a:pt x="503" y="98"/>
                </a:cubicBezTo>
                <a:close/>
                <a:moveTo>
                  <a:pt x="495" y="86"/>
                </a:moveTo>
                <a:cubicBezTo>
                  <a:pt x="496" y="86"/>
                  <a:pt x="496" y="86"/>
                  <a:pt x="496" y="87"/>
                </a:cubicBezTo>
                <a:cubicBezTo>
                  <a:pt x="496" y="86"/>
                  <a:pt x="496" y="86"/>
                  <a:pt x="496" y="86"/>
                </a:cubicBezTo>
                <a:cubicBezTo>
                  <a:pt x="496" y="86"/>
                  <a:pt x="496" y="86"/>
                  <a:pt x="496" y="86"/>
                </a:cubicBezTo>
                <a:cubicBezTo>
                  <a:pt x="496" y="86"/>
                  <a:pt x="496" y="86"/>
                  <a:pt x="495" y="86"/>
                </a:cubicBezTo>
                <a:close/>
                <a:moveTo>
                  <a:pt x="502" y="99"/>
                </a:moveTo>
                <a:cubicBezTo>
                  <a:pt x="501" y="99"/>
                  <a:pt x="502" y="99"/>
                  <a:pt x="502" y="99"/>
                </a:cubicBezTo>
                <a:close/>
                <a:moveTo>
                  <a:pt x="501" y="98"/>
                </a:moveTo>
                <a:cubicBezTo>
                  <a:pt x="501" y="99"/>
                  <a:pt x="502" y="98"/>
                  <a:pt x="501" y="98"/>
                </a:cubicBezTo>
                <a:close/>
                <a:moveTo>
                  <a:pt x="494" y="86"/>
                </a:moveTo>
                <a:cubicBezTo>
                  <a:pt x="493" y="86"/>
                  <a:pt x="493" y="86"/>
                  <a:pt x="493" y="86"/>
                </a:cubicBezTo>
                <a:cubicBezTo>
                  <a:pt x="493" y="86"/>
                  <a:pt x="493" y="86"/>
                  <a:pt x="494" y="86"/>
                </a:cubicBezTo>
                <a:close/>
                <a:moveTo>
                  <a:pt x="499" y="98"/>
                </a:moveTo>
                <a:cubicBezTo>
                  <a:pt x="499" y="99"/>
                  <a:pt x="500" y="99"/>
                  <a:pt x="500" y="99"/>
                </a:cubicBezTo>
                <a:cubicBezTo>
                  <a:pt x="500" y="98"/>
                  <a:pt x="499" y="98"/>
                  <a:pt x="499" y="98"/>
                </a:cubicBezTo>
                <a:close/>
                <a:moveTo>
                  <a:pt x="489" y="82"/>
                </a:moveTo>
                <a:cubicBezTo>
                  <a:pt x="489" y="82"/>
                  <a:pt x="489" y="82"/>
                  <a:pt x="489" y="82"/>
                </a:cubicBezTo>
                <a:close/>
                <a:moveTo>
                  <a:pt x="497" y="98"/>
                </a:moveTo>
                <a:cubicBezTo>
                  <a:pt x="497" y="99"/>
                  <a:pt x="498" y="98"/>
                  <a:pt x="497" y="98"/>
                </a:cubicBezTo>
                <a:close/>
                <a:moveTo>
                  <a:pt x="497" y="98"/>
                </a:moveTo>
                <a:cubicBezTo>
                  <a:pt x="497" y="99"/>
                  <a:pt x="496" y="99"/>
                  <a:pt x="496" y="99"/>
                </a:cubicBezTo>
                <a:cubicBezTo>
                  <a:pt x="496" y="99"/>
                  <a:pt x="496" y="99"/>
                  <a:pt x="497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99"/>
                  <a:pt x="497" y="98"/>
                  <a:pt x="497" y="98"/>
                </a:cubicBezTo>
                <a:close/>
                <a:moveTo>
                  <a:pt x="496" y="98"/>
                </a:moveTo>
                <a:cubicBezTo>
                  <a:pt x="496" y="98"/>
                  <a:pt x="497" y="98"/>
                  <a:pt x="497" y="98"/>
                </a:cubicBezTo>
                <a:cubicBezTo>
                  <a:pt x="496" y="98"/>
                  <a:pt x="496" y="98"/>
                  <a:pt x="496" y="98"/>
                </a:cubicBezTo>
                <a:close/>
                <a:moveTo>
                  <a:pt x="487" y="83"/>
                </a:moveTo>
                <a:cubicBezTo>
                  <a:pt x="487" y="83"/>
                  <a:pt x="488" y="84"/>
                  <a:pt x="488" y="84"/>
                </a:cubicBezTo>
                <a:cubicBezTo>
                  <a:pt x="488" y="84"/>
                  <a:pt x="488" y="84"/>
                  <a:pt x="488" y="84"/>
                </a:cubicBezTo>
                <a:cubicBezTo>
                  <a:pt x="488" y="83"/>
                  <a:pt x="488" y="83"/>
                  <a:pt x="487" y="83"/>
                </a:cubicBezTo>
                <a:close/>
                <a:moveTo>
                  <a:pt x="490" y="90"/>
                </a:moveTo>
                <a:cubicBezTo>
                  <a:pt x="490" y="90"/>
                  <a:pt x="491" y="90"/>
                  <a:pt x="491" y="89"/>
                </a:cubicBezTo>
                <a:cubicBezTo>
                  <a:pt x="490" y="90"/>
                  <a:pt x="490" y="89"/>
                  <a:pt x="490" y="90"/>
                </a:cubicBezTo>
                <a:close/>
                <a:moveTo>
                  <a:pt x="489" y="88"/>
                </a:moveTo>
                <a:cubicBezTo>
                  <a:pt x="489" y="88"/>
                  <a:pt x="489" y="88"/>
                  <a:pt x="489" y="88"/>
                </a:cubicBezTo>
                <a:cubicBezTo>
                  <a:pt x="490" y="88"/>
                  <a:pt x="490" y="88"/>
                  <a:pt x="490" y="88"/>
                </a:cubicBezTo>
                <a:cubicBezTo>
                  <a:pt x="490" y="88"/>
                  <a:pt x="489" y="88"/>
                  <a:pt x="489" y="88"/>
                </a:cubicBezTo>
                <a:close/>
                <a:moveTo>
                  <a:pt x="495" y="99"/>
                </a:moveTo>
                <a:cubicBezTo>
                  <a:pt x="495" y="99"/>
                  <a:pt x="495" y="99"/>
                  <a:pt x="495" y="99"/>
                </a:cubicBezTo>
                <a:cubicBezTo>
                  <a:pt x="495" y="99"/>
                  <a:pt x="496" y="99"/>
                  <a:pt x="496" y="99"/>
                </a:cubicBezTo>
                <a:cubicBezTo>
                  <a:pt x="495" y="99"/>
                  <a:pt x="495" y="99"/>
                  <a:pt x="495" y="99"/>
                </a:cubicBezTo>
                <a:close/>
                <a:moveTo>
                  <a:pt x="489" y="86"/>
                </a:moveTo>
                <a:cubicBezTo>
                  <a:pt x="489" y="87"/>
                  <a:pt x="489" y="87"/>
                  <a:pt x="489" y="87"/>
                </a:cubicBezTo>
                <a:cubicBezTo>
                  <a:pt x="489" y="87"/>
                  <a:pt x="489" y="87"/>
                  <a:pt x="489" y="86"/>
                </a:cubicBezTo>
                <a:cubicBezTo>
                  <a:pt x="489" y="87"/>
                  <a:pt x="489" y="86"/>
                  <a:pt x="489" y="86"/>
                </a:cubicBezTo>
                <a:close/>
                <a:moveTo>
                  <a:pt x="488" y="86"/>
                </a:moveTo>
                <a:cubicBezTo>
                  <a:pt x="488" y="86"/>
                  <a:pt x="488" y="87"/>
                  <a:pt x="488" y="86"/>
                </a:cubicBezTo>
                <a:close/>
                <a:moveTo>
                  <a:pt x="493" y="98"/>
                </a:moveTo>
                <a:cubicBezTo>
                  <a:pt x="494" y="99"/>
                  <a:pt x="494" y="98"/>
                  <a:pt x="495" y="99"/>
                </a:cubicBezTo>
                <a:cubicBezTo>
                  <a:pt x="495" y="98"/>
                  <a:pt x="495" y="98"/>
                  <a:pt x="494" y="98"/>
                </a:cubicBezTo>
                <a:cubicBezTo>
                  <a:pt x="494" y="98"/>
                  <a:pt x="494" y="98"/>
                  <a:pt x="493" y="98"/>
                </a:cubicBezTo>
                <a:close/>
                <a:moveTo>
                  <a:pt x="442" y="0"/>
                </a:moveTo>
                <a:cubicBezTo>
                  <a:pt x="442" y="0"/>
                  <a:pt x="442" y="0"/>
                  <a:pt x="442" y="0"/>
                </a:cubicBezTo>
                <a:cubicBezTo>
                  <a:pt x="441" y="0"/>
                  <a:pt x="441" y="0"/>
                  <a:pt x="442" y="0"/>
                </a:cubicBezTo>
                <a:close/>
                <a:moveTo>
                  <a:pt x="487" y="88"/>
                </a:moveTo>
                <a:cubicBezTo>
                  <a:pt x="488" y="88"/>
                  <a:pt x="488" y="89"/>
                  <a:pt x="488" y="88"/>
                </a:cubicBezTo>
                <a:cubicBezTo>
                  <a:pt x="489" y="88"/>
                  <a:pt x="488" y="87"/>
                  <a:pt x="487" y="88"/>
                </a:cubicBezTo>
                <a:close/>
                <a:moveTo>
                  <a:pt x="487" y="90"/>
                </a:moveTo>
                <a:cubicBezTo>
                  <a:pt x="488" y="90"/>
                  <a:pt x="488" y="90"/>
                  <a:pt x="489" y="90"/>
                </a:cubicBezTo>
                <a:cubicBezTo>
                  <a:pt x="488" y="89"/>
                  <a:pt x="488" y="89"/>
                  <a:pt x="487" y="90"/>
                </a:cubicBezTo>
                <a:close/>
                <a:moveTo>
                  <a:pt x="487" y="87"/>
                </a:moveTo>
                <a:cubicBezTo>
                  <a:pt x="487" y="87"/>
                  <a:pt x="487" y="87"/>
                  <a:pt x="487" y="87"/>
                </a:cubicBezTo>
                <a:cubicBezTo>
                  <a:pt x="487" y="87"/>
                  <a:pt x="487" y="87"/>
                  <a:pt x="487" y="87"/>
                </a:cubicBezTo>
                <a:close/>
                <a:moveTo>
                  <a:pt x="493" y="99"/>
                </a:moveTo>
                <a:cubicBezTo>
                  <a:pt x="493" y="99"/>
                  <a:pt x="493" y="99"/>
                  <a:pt x="493" y="99"/>
                </a:cubicBezTo>
                <a:cubicBezTo>
                  <a:pt x="493" y="99"/>
                  <a:pt x="492" y="99"/>
                  <a:pt x="493" y="99"/>
                </a:cubicBezTo>
                <a:close/>
                <a:moveTo>
                  <a:pt x="480" y="77"/>
                </a:moveTo>
                <a:cubicBezTo>
                  <a:pt x="480" y="77"/>
                  <a:pt x="481" y="78"/>
                  <a:pt x="481" y="77"/>
                </a:cubicBezTo>
                <a:cubicBezTo>
                  <a:pt x="481" y="77"/>
                  <a:pt x="480" y="77"/>
                  <a:pt x="480" y="77"/>
                </a:cubicBezTo>
                <a:close/>
                <a:moveTo>
                  <a:pt x="490" y="93"/>
                </a:moveTo>
                <a:cubicBezTo>
                  <a:pt x="490" y="93"/>
                  <a:pt x="489" y="93"/>
                  <a:pt x="489" y="93"/>
                </a:cubicBezTo>
                <a:cubicBezTo>
                  <a:pt x="489" y="93"/>
                  <a:pt x="489" y="94"/>
                  <a:pt x="490" y="93"/>
                </a:cubicBezTo>
                <a:close/>
                <a:moveTo>
                  <a:pt x="484" y="84"/>
                </a:moveTo>
                <a:cubicBezTo>
                  <a:pt x="483" y="84"/>
                  <a:pt x="484" y="84"/>
                  <a:pt x="484" y="84"/>
                </a:cubicBezTo>
                <a:close/>
                <a:moveTo>
                  <a:pt x="485" y="88"/>
                </a:moveTo>
                <a:cubicBezTo>
                  <a:pt x="486" y="88"/>
                  <a:pt x="486" y="88"/>
                  <a:pt x="486" y="88"/>
                </a:cubicBezTo>
                <a:cubicBezTo>
                  <a:pt x="486" y="88"/>
                  <a:pt x="486" y="88"/>
                  <a:pt x="486" y="87"/>
                </a:cubicBezTo>
                <a:cubicBezTo>
                  <a:pt x="486" y="87"/>
                  <a:pt x="486" y="87"/>
                  <a:pt x="485" y="88"/>
                </a:cubicBezTo>
                <a:close/>
                <a:moveTo>
                  <a:pt x="489" y="93"/>
                </a:moveTo>
                <a:cubicBezTo>
                  <a:pt x="489" y="93"/>
                  <a:pt x="488" y="94"/>
                  <a:pt x="489" y="93"/>
                </a:cubicBezTo>
                <a:close/>
                <a:moveTo>
                  <a:pt x="491" y="98"/>
                </a:moveTo>
                <a:cubicBezTo>
                  <a:pt x="491" y="98"/>
                  <a:pt x="491" y="98"/>
                  <a:pt x="491" y="98"/>
                </a:cubicBezTo>
                <a:cubicBezTo>
                  <a:pt x="491" y="98"/>
                  <a:pt x="491" y="98"/>
                  <a:pt x="490" y="98"/>
                </a:cubicBezTo>
                <a:cubicBezTo>
                  <a:pt x="491" y="99"/>
                  <a:pt x="491" y="98"/>
                  <a:pt x="491" y="98"/>
                </a:cubicBezTo>
                <a:close/>
                <a:moveTo>
                  <a:pt x="484" y="86"/>
                </a:moveTo>
                <a:cubicBezTo>
                  <a:pt x="484" y="87"/>
                  <a:pt x="483" y="88"/>
                  <a:pt x="482" y="87"/>
                </a:cubicBezTo>
                <a:cubicBezTo>
                  <a:pt x="482" y="87"/>
                  <a:pt x="483" y="87"/>
                  <a:pt x="483" y="86"/>
                </a:cubicBezTo>
                <a:cubicBezTo>
                  <a:pt x="482" y="87"/>
                  <a:pt x="482" y="86"/>
                  <a:pt x="481" y="87"/>
                </a:cubicBezTo>
                <a:cubicBezTo>
                  <a:pt x="482" y="87"/>
                  <a:pt x="482" y="87"/>
                  <a:pt x="482" y="87"/>
                </a:cubicBezTo>
                <a:cubicBezTo>
                  <a:pt x="482" y="88"/>
                  <a:pt x="481" y="88"/>
                  <a:pt x="481" y="88"/>
                </a:cubicBezTo>
                <a:cubicBezTo>
                  <a:pt x="482" y="89"/>
                  <a:pt x="486" y="89"/>
                  <a:pt x="484" y="86"/>
                </a:cubicBezTo>
                <a:close/>
                <a:moveTo>
                  <a:pt x="484" y="90"/>
                </a:moveTo>
                <a:cubicBezTo>
                  <a:pt x="485" y="90"/>
                  <a:pt x="485" y="90"/>
                  <a:pt x="485" y="90"/>
                </a:cubicBezTo>
                <a:cubicBezTo>
                  <a:pt x="485" y="90"/>
                  <a:pt x="484" y="90"/>
                  <a:pt x="484" y="90"/>
                </a:cubicBezTo>
                <a:close/>
                <a:moveTo>
                  <a:pt x="476" y="78"/>
                </a:moveTo>
                <a:cubicBezTo>
                  <a:pt x="476" y="79"/>
                  <a:pt x="477" y="79"/>
                  <a:pt x="478" y="79"/>
                </a:cubicBezTo>
                <a:cubicBezTo>
                  <a:pt x="477" y="78"/>
                  <a:pt x="476" y="78"/>
                  <a:pt x="476" y="78"/>
                </a:cubicBezTo>
                <a:close/>
                <a:moveTo>
                  <a:pt x="487" y="98"/>
                </a:moveTo>
                <a:cubicBezTo>
                  <a:pt x="487" y="99"/>
                  <a:pt x="488" y="99"/>
                  <a:pt x="488" y="98"/>
                </a:cubicBezTo>
                <a:cubicBezTo>
                  <a:pt x="488" y="98"/>
                  <a:pt x="488" y="98"/>
                  <a:pt x="487" y="98"/>
                </a:cubicBezTo>
                <a:close/>
                <a:moveTo>
                  <a:pt x="487" y="98"/>
                </a:moveTo>
                <a:cubicBezTo>
                  <a:pt x="487" y="98"/>
                  <a:pt x="488" y="98"/>
                  <a:pt x="487" y="98"/>
                </a:cubicBezTo>
                <a:close/>
                <a:moveTo>
                  <a:pt x="482" y="90"/>
                </a:move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3" y="90"/>
                </a:cubicBezTo>
                <a:cubicBezTo>
                  <a:pt x="483" y="90"/>
                  <a:pt x="483" y="90"/>
                  <a:pt x="482" y="90"/>
                </a:cubicBezTo>
                <a:close/>
                <a:moveTo>
                  <a:pt x="480" y="87"/>
                </a:moveTo>
                <a:cubicBezTo>
                  <a:pt x="480" y="87"/>
                  <a:pt x="480" y="87"/>
                  <a:pt x="480" y="86"/>
                </a:cubicBezTo>
                <a:cubicBezTo>
                  <a:pt x="480" y="86"/>
                  <a:pt x="480" y="86"/>
                  <a:pt x="480" y="87"/>
                </a:cubicBezTo>
                <a:close/>
                <a:moveTo>
                  <a:pt x="481" y="90"/>
                </a:moveTo>
                <a:cubicBezTo>
                  <a:pt x="481" y="90"/>
                  <a:pt x="481" y="90"/>
                  <a:pt x="481" y="90"/>
                </a:cubicBezTo>
                <a:cubicBezTo>
                  <a:pt x="482" y="90"/>
                  <a:pt x="482" y="90"/>
                  <a:pt x="482" y="90"/>
                </a:cubicBezTo>
                <a:cubicBezTo>
                  <a:pt x="482" y="90"/>
                  <a:pt x="482" y="90"/>
                  <a:pt x="482" y="89"/>
                </a:cubicBezTo>
                <a:cubicBezTo>
                  <a:pt x="482" y="90"/>
                  <a:pt x="481" y="90"/>
                  <a:pt x="481" y="90"/>
                </a:cubicBezTo>
                <a:close/>
                <a:moveTo>
                  <a:pt x="462" y="53"/>
                </a:moveTo>
                <a:cubicBezTo>
                  <a:pt x="462" y="52"/>
                  <a:pt x="461" y="53"/>
                  <a:pt x="461" y="53"/>
                </a:cubicBezTo>
                <a:cubicBezTo>
                  <a:pt x="461" y="54"/>
                  <a:pt x="462" y="54"/>
                  <a:pt x="462" y="53"/>
                </a:cubicBezTo>
                <a:close/>
                <a:moveTo>
                  <a:pt x="474" y="78"/>
                </a:moveTo>
                <a:cubicBezTo>
                  <a:pt x="474" y="79"/>
                  <a:pt x="475" y="78"/>
                  <a:pt x="475" y="78"/>
                </a:cubicBezTo>
                <a:cubicBezTo>
                  <a:pt x="475" y="78"/>
                  <a:pt x="475" y="78"/>
                  <a:pt x="475" y="78"/>
                </a:cubicBezTo>
                <a:cubicBezTo>
                  <a:pt x="475" y="78"/>
                  <a:pt x="474" y="78"/>
                  <a:pt x="474" y="78"/>
                </a:cubicBezTo>
                <a:close/>
                <a:moveTo>
                  <a:pt x="479" y="87"/>
                </a:moveTo>
                <a:cubicBezTo>
                  <a:pt x="478" y="88"/>
                  <a:pt x="477" y="88"/>
                  <a:pt x="476" y="89"/>
                </a:cubicBezTo>
                <a:cubicBezTo>
                  <a:pt x="478" y="88"/>
                  <a:pt x="479" y="89"/>
                  <a:pt x="481" y="88"/>
                </a:cubicBezTo>
                <a:cubicBezTo>
                  <a:pt x="480" y="87"/>
                  <a:pt x="479" y="88"/>
                  <a:pt x="479" y="87"/>
                </a:cubicBezTo>
                <a:close/>
                <a:moveTo>
                  <a:pt x="480" y="89"/>
                </a:moveTo>
                <a:cubicBezTo>
                  <a:pt x="480" y="91"/>
                  <a:pt x="481" y="90"/>
                  <a:pt x="481" y="89"/>
                </a:cubicBezTo>
                <a:cubicBezTo>
                  <a:pt x="481" y="89"/>
                  <a:pt x="480" y="90"/>
                  <a:pt x="480" y="89"/>
                </a:cubicBezTo>
                <a:close/>
                <a:moveTo>
                  <a:pt x="476" y="82"/>
                </a:moveTo>
                <a:cubicBezTo>
                  <a:pt x="475" y="82"/>
                  <a:pt x="476" y="82"/>
                  <a:pt x="476" y="82"/>
                </a:cubicBezTo>
                <a:close/>
                <a:moveTo>
                  <a:pt x="482" y="93"/>
                </a:moveTo>
                <a:cubicBezTo>
                  <a:pt x="482" y="94"/>
                  <a:pt x="483" y="93"/>
                  <a:pt x="482" y="93"/>
                </a:cubicBezTo>
                <a:close/>
                <a:moveTo>
                  <a:pt x="460" y="53"/>
                </a:moveTo>
                <a:cubicBezTo>
                  <a:pt x="460" y="53"/>
                  <a:pt x="460" y="54"/>
                  <a:pt x="460" y="54"/>
                </a:cubicBezTo>
                <a:cubicBezTo>
                  <a:pt x="460" y="54"/>
                  <a:pt x="460" y="53"/>
                  <a:pt x="461" y="53"/>
                </a:cubicBezTo>
                <a:cubicBezTo>
                  <a:pt x="460" y="53"/>
                  <a:pt x="460" y="53"/>
                  <a:pt x="460" y="53"/>
                </a:cubicBezTo>
                <a:close/>
                <a:moveTo>
                  <a:pt x="476" y="84"/>
                </a:moveTo>
                <a:cubicBezTo>
                  <a:pt x="476" y="84"/>
                  <a:pt x="476" y="84"/>
                  <a:pt x="476" y="84"/>
                </a:cubicBezTo>
                <a:close/>
                <a:moveTo>
                  <a:pt x="473" y="78"/>
                </a:moveTo>
                <a:cubicBezTo>
                  <a:pt x="473" y="79"/>
                  <a:pt x="473" y="79"/>
                  <a:pt x="473" y="79"/>
                </a:cubicBezTo>
                <a:cubicBezTo>
                  <a:pt x="473" y="78"/>
                  <a:pt x="473" y="78"/>
                  <a:pt x="473" y="78"/>
                </a:cubicBezTo>
                <a:close/>
                <a:moveTo>
                  <a:pt x="470" y="78"/>
                </a:moveTo>
                <a:cubicBezTo>
                  <a:pt x="471" y="78"/>
                  <a:pt x="471" y="79"/>
                  <a:pt x="472" y="79"/>
                </a:cubicBezTo>
                <a:cubicBezTo>
                  <a:pt x="471" y="78"/>
                  <a:pt x="471" y="78"/>
                  <a:pt x="471" y="78"/>
                </a:cubicBezTo>
                <a:cubicBezTo>
                  <a:pt x="471" y="78"/>
                  <a:pt x="472" y="78"/>
                  <a:pt x="472" y="77"/>
                </a:cubicBezTo>
                <a:cubicBezTo>
                  <a:pt x="472" y="77"/>
                  <a:pt x="471" y="77"/>
                  <a:pt x="470" y="78"/>
                </a:cubicBezTo>
                <a:close/>
                <a:moveTo>
                  <a:pt x="458" y="54"/>
                </a:moveTo>
                <a:cubicBezTo>
                  <a:pt x="458" y="54"/>
                  <a:pt x="459" y="54"/>
                  <a:pt x="459" y="53"/>
                </a:cubicBezTo>
                <a:cubicBezTo>
                  <a:pt x="459" y="53"/>
                  <a:pt x="458" y="53"/>
                  <a:pt x="458" y="54"/>
                </a:cubicBezTo>
                <a:close/>
                <a:moveTo>
                  <a:pt x="480" y="94"/>
                </a:moveTo>
                <a:cubicBezTo>
                  <a:pt x="480" y="93"/>
                  <a:pt x="480" y="94"/>
                  <a:pt x="480" y="93"/>
                </a:cubicBezTo>
                <a:cubicBezTo>
                  <a:pt x="480" y="93"/>
                  <a:pt x="480" y="93"/>
                  <a:pt x="480" y="94"/>
                </a:cubicBezTo>
                <a:close/>
                <a:moveTo>
                  <a:pt x="472" y="79"/>
                </a:moveTo>
                <a:cubicBezTo>
                  <a:pt x="472" y="79"/>
                  <a:pt x="472" y="79"/>
                  <a:pt x="472" y="79"/>
                </a:cubicBezTo>
                <a:close/>
                <a:moveTo>
                  <a:pt x="473" y="82"/>
                </a:moveTo>
                <a:cubicBezTo>
                  <a:pt x="473" y="82"/>
                  <a:pt x="474" y="82"/>
                  <a:pt x="474" y="82"/>
                </a:cubicBezTo>
                <a:cubicBezTo>
                  <a:pt x="473" y="82"/>
                  <a:pt x="473" y="82"/>
                  <a:pt x="473" y="82"/>
                </a:cubicBezTo>
                <a:close/>
                <a:moveTo>
                  <a:pt x="474" y="84"/>
                </a:move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ubicBezTo>
                  <a:pt x="474" y="84"/>
                  <a:pt x="474" y="84"/>
                  <a:pt x="474" y="84"/>
                </a:cubicBezTo>
                <a:close/>
                <a:moveTo>
                  <a:pt x="469" y="75"/>
                </a:moveTo>
                <a:cubicBezTo>
                  <a:pt x="469" y="75"/>
                  <a:pt x="470" y="75"/>
                  <a:pt x="469" y="75"/>
                </a:cubicBezTo>
                <a:cubicBezTo>
                  <a:pt x="469" y="75"/>
                  <a:pt x="469" y="75"/>
                  <a:pt x="469" y="75"/>
                </a:cubicBezTo>
                <a:close/>
                <a:moveTo>
                  <a:pt x="473" y="82"/>
                </a:moveTo>
                <a:cubicBezTo>
                  <a:pt x="473" y="82"/>
                  <a:pt x="473" y="82"/>
                  <a:pt x="473" y="82"/>
                </a:cubicBezTo>
                <a:close/>
                <a:moveTo>
                  <a:pt x="468" y="77"/>
                </a:moveTo>
                <a:cubicBezTo>
                  <a:pt x="469" y="78"/>
                  <a:pt x="469" y="78"/>
                  <a:pt x="470" y="77"/>
                </a:cubicBezTo>
                <a:cubicBezTo>
                  <a:pt x="470" y="77"/>
                  <a:pt x="469" y="77"/>
                  <a:pt x="468" y="77"/>
                </a:cubicBezTo>
                <a:close/>
                <a:moveTo>
                  <a:pt x="478" y="93"/>
                </a:moveTo>
                <a:cubicBezTo>
                  <a:pt x="479" y="93"/>
                  <a:pt x="478" y="94"/>
                  <a:pt x="478" y="93"/>
                </a:cubicBezTo>
                <a:close/>
                <a:moveTo>
                  <a:pt x="457" y="53"/>
                </a:moveTo>
                <a:cubicBezTo>
                  <a:pt x="456" y="52"/>
                  <a:pt x="454" y="53"/>
                  <a:pt x="453" y="53"/>
                </a:cubicBezTo>
                <a:cubicBezTo>
                  <a:pt x="452" y="53"/>
                  <a:pt x="450" y="52"/>
                  <a:pt x="450" y="54"/>
                </a:cubicBezTo>
                <a:cubicBezTo>
                  <a:pt x="452" y="54"/>
                  <a:pt x="454" y="54"/>
                  <a:pt x="457" y="54"/>
                </a:cubicBezTo>
                <a:cubicBezTo>
                  <a:pt x="457" y="53"/>
                  <a:pt x="457" y="53"/>
                  <a:pt x="457" y="53"/>
                </a:cubicBezTo>
                <a:close/>
                <a:moveTo>
                  <a:pt x="472" y="88"/>
                </a:moveTo>
                <a:cubicBezTo>
                  <a:pt x="473" y="89"/>
                  <a:pt x="474" y="89"/>
                  <a:pt x="475" y="88"/>
                </a:cubicBezTo>
                <a:cubicBezTo>
                  <a:pt x="475" y="87"/>
                  <a:pt x="473" y="88"/>
                  <a:pt x="472" y="87"/>
                </a:cubicBezTo>
                <a:cubicBezTo>
                  <a:pt x="472" y="87"/>
                  <a:pt x="472" y="88"/>
                  <a:pt x="471" y="88"/>
                </a:cubicBezTo>
                <a:cubicBezTo>
                  <a:pt x="471" y="87"/>
                  <a:pt x="469" y="88"/>
                  <a:pt x="469" y="87"/>
                </a:cubicBezTo>
                <a:cubicBezTo>
                  <a:pt x="468" y="88"/>
                  <a:pt x="468" y="88"/>
                  <a:pt x="467" y="88"/>
                </a:cubicBezTo>
                <a:cubicBezTo>
                  <a:pt x="467" y="89"/>
                  <a:pt x="468" y="89"/>
                  <a:pt x="469" y="88"/>
                </a:cubicBezTo>
                <a:cubicBezTo>
                  <a:pt x="469" y="89"/>
                  <a:pt x="470" y="88"/>
                  <a:pt x="471" y="89"/>
                </a:cubicBezTo>
                <a:cubicBezTo>
                  <a:pt x="472" y="89"/>
                  <a:pt x="471" y="88"/>
                  <a:pt x="472" y="88"/>
                </a:cubicBezTo>
                <a:close/>
                <a:moveTo>
                  <a:pt x="470" y="80"/>
                </a:moveTo>
                <a:cubicBezTo>
                  <a:pt x="470" y="81"/>
                  <a:pt x="471" y="81"/>
                  <a:pt x="471" y="81"/>
                </a:cubicBezTo>
                <a:cubicBezTo>
                  <a:pt x="471" y="80"/>
                  <a:pt x="470" y="80"/>
                  <a:pt x="470" y="80"/>
                </a:cubicBezTo>
                <a:close/>
                <a:moveTo>
                  <a:pt x="472" y="83"/>
                </a:move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2" y="83"/>
                  <a:pt x="473" y="83"/>
                </a:cubicBez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2" y="83"/>
                  <a:pt x="472" y="83"/>
                </a:cubicBezTo>
                <a:close/>
                <a:moveTo>
                  <a:pt x="466" y="75"/>
                </a:moveTo>
                <a:cubicBezTo>
                  <a:pt x="466" y="75"/>
                  <a:pt x="467" y="75"/>
                  <a:pt x="467" y="76"/>
                </a:cubicBezTo>
                <a:cubicBezTo>
                  <a:pt x="467" y="75"/>
                  <a:pt x="468" y="75"/>
                  <a:pt x="468" y="75"/>
                </a:cubicBezTo>
                <a:cubicBezTo>
                  <a:pt x="467" y="75"/>
                  <a:pt x="466" y="74"/>
                  <a:pt x="466" y="75"/>
                </a:cubicBezTo>
                <a:close/>
                <a:moveTo>
                  <a:pt x="469" y="79"/>
                </a:moveTo>
                <a:cubicBezTo>
                  <a:pt x="469" y="79"/>
                  <a:pt x="470" y="79"/>
                  <a:pt x="470" y="79"/>
                </a:cubicBezTo>
                <a:cubicBezTo>
                  <a:pt x="470" y="78"/>
                  <a:pt x="470" y="78"/>
                  <a:pt x="470" y="78"/>
                </a:cubicBezTo>
                <a:cubicBezTo>
                  <a:pt x="469" y="78"/>
                  <a:pt x="469" y="79"/>
                  <a:pt x="469" y="79"/>
                </a:cubicBezTo>
                <a:close/>
                <a:moveTo>
                  <a:pt x="475" y="90"/>
                </a:moveTo>
                <a:cubicBezTo>
                  <a:pt x="475" y="90"/>
                  <a:pt x="476" y="90"/>
                  <a:pt x="476" y="90"/>
                </a:cubicBezTo>
                <a:cubicBezTo>
                  <a:pt x="475" y="90"/>
                  <a:pt x="475" y="90"/>
                  <a:pt x="475" y="90"/>
                </a:cubicBezTo>
                <a:close/>
                <a:moveTo>
                  <a:pt x="479" y="96"/>
                </a:moveTo>
                <a:cubicBezTo>
                  <a:pt x="479" y="95"/>
                  <a:pt x="479" y="96"/>
                  <a:pt x="479" y="96"/>
                </a:cubicBezTo>
                <a:close/>
                <a:moveTo>
                  <a:pt x="471" y="83"/>
                </a:moveTo>
                <a:cubicBezTo>
                  <a:pt x="471" y="83"/>
                  <a:pt x="471" y="83"/>
                  <a:pt x="471" y="83"/>
                </a:cubicBezTo>
                <a:cubicBezTo>
                  <a:pt x="472" y="83"/>
                  <a:pt x="472" y="83"/>
                  <a:pt x="472" y="83"/>
                </a:cubicBezTo>
                <a:cubicBezTo>
                  <a:pt x="472" y="83"/>
                  <a:pt x="471" y="83"/>
                  <a:pt x="471" y="83"/>
                </a:cubicBezTo>
                <a:close/>
                <a:moveTo>
                  <a:pt x="468" y="76"/>
                </a:moveTo>
                <a:cubicBezTo>
                  <a:pt x="467" y="76"/>
                  <a:pt x="468" y="76"/>
                  <a:pt x="468" y="76"/>
                </a:cubicBezTo>
                <a:close/>
                <a:moveTo>
                  <a:pt x="471" y="84"/>
                </a:moveTo>
                <a:cubicBezTo>
                  <a:pt x="472" y="84"/>
                  <a:pt x="472" y="84"/>
                  <a:pt x="472" y="84"/>
                </a:cubicBezTo>
                <a:cubicBezTo>
                  <a:pt x="471" y="84"/>
                  <a:pt x="471" y="84"/>
                  <a:pt x="471" y="84"/>
                </a:cubicBezTo>
                <a:close/>
                <a:moveTo>
                  <a:pt x="467" y="77"/>
                </a:moveTo>
                <a:cubicBezTo>
                  <a:pt x="467" y="77"/>
                  <a:pt x="468" y="77"/>
                  <a:pt x="468" y="77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68" y="77"/>
                  <a:pt x="468" y="77"/>
                  <a:pt x="467" y="77"/>
                </a:cubicBezTo>
                <a:close/>
                <a:moveTo>
                  <a:pt x="456" y="57"/>
                </a:moveTo>
                <a:cubicBezTo>
                  <a:pt x="456" y="57"/>
                  <a:pt x="456" y="57"/>
                  <a:pt x="456" y="56"/>
                </a:cubicBezTo>
                <a:cubicBezTo>
                  <a:pt x="456" y="56"/>
                  <a:pt x="456" y="56"/>
                  <a:pt x="456" y="57"/>
                </a:cubicBezTo>
                <a:close/>
                <a:moveTo>
                  <a:pt x="475" y="94"/>
                </a:moveTo>
                <a:cubicBezTo>
                  <a:pt x="475" y="93"/>
                  <a:pt x="475" y="94"/>
                  <a:pt x="476" y="94"/>
                </a:cubicBezTo>
                <a:cubicBezTo>
                  <a:pt x="476" y="93"/>
                  <a:pt x="475" y="93"/>
                  <a:pt x="475" y="94"/>
                </a:cubicBezTo>
                <a:close/>
                <a:moveTo>
                  <a:pt x="470" y="84"/>
                </a:moveTo>
                <a:cubicBezTo>
                  <a:pt x="470" y="84"/>
                  <a:pt x="470" y="84"/>
                  <a:pt x="470" y="85"/>
                </a:cubicBezTo>
                <a:cubicBezTo>
                  <a:pt x="470" y="85"/>
                  <a:pt x="470" y="84"/>
                  <a:pt x="470" y="84"/>
                </a:cubicBezTo>
                <a:cubicBezTo>
                  <a:pt x="470" y="84"/>
                  <a:pt x="470" y="84"/>
                  <a:pt x="470" y="84"/>
                </a:cubicBezTo>
                <a:cubicBezTo>
                  <a:pt x="470" y="84"/>
                  <a:pt x="470" y="84"/>
                  <a:pt x="470" y="84"/>
                </a:cubicBezTo>
                <a:close/>
                <a:moveTo>
                  <a:pt x="473" y="90"/>
                </a:moveTo>
                <a:cubicBezTo>
                  <a:pt x="473" y="90"/>
                  <a:pt x="473" y="90"/>
                  <a:pt x="473" y="90"/>
                </a:cubicBezTo>
                <a:close/>
                <a:moveTo>
                  <a:pt x="466" y="78"/>
                </a:moveTo>
                <a:cubicBezTo>
                  <a:pt x="466" y="78"/>
                  <a:pt x="467" y="78"/>
                  <a:pt x="467" y="78"/>
                </a:cubicBezTo>
                <a:cubicBezTo>
                  <a:pt x="466" y="78"/>
                  <a:pt x="466" y="78"/>
                  <a:pt x="466" y="78"/>
                </a:cubicBezTo>
                <a:close/>
                <a:moveTo>
                  <a:pt x="472" y="90"/>
                </a:moveTo>
                <a:cubicBezTo>
                  <a:pt x="472" y="90"/>
                  <a:pt x="473" y="90"/>
                  <a:pt x="473" y="90"/>
                </a:cubicBezTo>
                <a:cubicBezTo>
                  <a:pt x="473" y="90"/>
                  <a:pt x="472" y="90"/>
                  <a:pt x="472" y="90"/>
                </a:cubicBezTo>
                <a:close/>
                <a:moveTo>
                  <a:pt x="475" y="96"/>
                </a:moveTo>
                <a:cubicBezTo>
                  <a:pt x="475" y="96"/>
                  <a:pt x="475" y="96"/>
                  <a:pt x="476" y="96"/>
                </a:cubicBezTo>
                <a:cubicBezTo>
                  <a:pt x="476" y="95"/>
                  <a:pt x="475" y="95"/>
                  <a:pt x="475" y="96"/>
                </a:cubicBezTo>
                <a:close/>
                <a:moveTo>
                  <a:pt x="463" y="75"/>
                </a:moveTo>
                <a:cubicBezTo>
                  <a:pt x="464" y="75"/>
                  <a:pt x="464" y="75"/>
                  <a:pt x="465" y="75"/>
                </a:cubicBezTo>
                <a:cubicBezTo>
                  <a:pt x="464" y="75"/>
                  <a:pt x="463" y="74"/>
                  <a:pt x="463" y="75"/>
                </a:cubicBezTo>
                <a:close/>
                <a:moveTo>
                  <a:pt x="468" y="82"/>
                </a:moveTo>
                <a:cubicBezTo>
                  <a:pt x="468" y="82"/>
                  <a:pt x="468" y="82"/>
                  <a:pt x="468" y="82"/>
                </a:cubicBezTo>
                <a:close/>
                <a:moveTo>
                  <a:pt x="467" y="90"/>
                </a:moveTo>
                <a:cubicBezTo>
                  <a:pt x="468" y="91"/>
                  <a:pt x="470" y="90"/>
                  <a:pt x="471" y="90"/>
                </a:cubicBezTo>
                <a:cubicBezTo>
                  <a:pt x="471" y="89"/>
                  <a:pt x="471" y="89"/>
                  <a:pt x="471" y="89"/>
                </a:cubicBezTo>
                <a:cubicBezTo>
                  <a:pt x="470" y="90"/>
                  <a:pt x="468" y="90"/>
                  <a:pt x="467" y="90"/>
                </a:cubicBezTo>
                <a:close/>
                <a:moveTo>
                  <a:pt x="462" y="74"/>
                </a:moveTo>
                <a:cubicBezTo>
                  <a:pt x="462" y="74"/>
                  <a:pt x="462" y="75"/>
                  <a:pt x="462" y="75"/>
                </a:cubicBezTo>
                <a:cubicBezTo>
                  <a:pt x="462" y="75"/>
                  <a:pt x="462" y="75"/>
                  <a:pt x="462" y="75"/>
                </a:cubicBezTo>
                <a:cubicBezTo>
                  <a:pt x="462" y="75"/>
                  <a:pt x="462" y="75"/>
                  <a:pt x="462" y="75"/>
                </a:cubicBezTo>
                <a:cubicBezTo>
                  <a:pt x="462" y="75"/>
                  <a:pt x="462" y="74"/>
                  <a:pt x="462" y="74"/>
                </a:cubicBezTo>
                <a:close/>
                <a:moveTo>
                  <a:pt x="465" y="82"/>
                </a:moveTo>
                <a:cubicBezTo>
                  <a:pt x="465" y="82"/>
                  <a:pt x="466" y="82"/>
                  <a:pt x="465" y="82"/>
                </a:cubicBezTo>
                <a:close/>
                <a:moveTo>
                  <a:pt x="460" y="75"/>
                </a:moveTo>
                <a:cubicBezTo>
                  <a:pt x="460" y="75"/>
                  <a:pt x="461" y="75"/>
                  <a:pt x="461" y="75"/>
                </a:cubicBezTo>
                <a:cubicBezTo>
                  <a:pt x="461" y="75"/>
                  <a:pt x="461" y="74"/>
                  <a:pt x="460" y="75"/>
                </a:cubicBezTo>
                <a:close/>
                <a:moveTo>
                  <a:pt x="465" y="84"/>
                </a:moveTo>
                <a:cubicBezTo>
                  <a:pt x="465" y="84"/>
                  <a:pt x="466" y="84"/>
                  <a:pt x="466" y="84"/>
                </a:cubicBezTo>
                <a:cubicBezTo>
                  <a:pt x="466" y="84"/>
                  <a:pt x="466" y="84"/>
                  <a:pt x="465" y="84"/>
                </a:cubicBezTo>
                <a:close/>
                <a:moveTo>
                  <a:pt x="464" y="82"/>
                </a:moveTo>
                <a:cubicBezTo>
                  <a:pt x="464" y="82"/>
                  <a:pt x="465" y="82"/>
                  <a:pt x="465" y="82"/>
                </a:cubicBezTo>
                <a:cubicBezTo>
                  <a:pt x="464" y="82"/>
                  <a:pt x="464" y="82"/>
                  <a:pt x="464" y="82"/>
                </a:cubicBezTo>
                <a:close/>
                <a:moveTo>
                  <a:pt x="469" y="91"/>
                </a:moveTo>
                <a:cubicBezTo>
                  <a:pt x="469" y="91"/>
                  <a:pt x="470" y="91"/>
                  <a:pt x="469" y="91"/>
                </a:cubicBezTo>
                <a:close/>
                <a:moveTo>
                  <a:pt x="463" y="88"/>
                </a:moveTo>
                <a:cubicBezTo>
                  <a:pt x="462" y="87"/>
                  <a:pt x="461" y="87"/>
                  <a:pt x="460" y="87"/>
                </a:cubicBezTo>
                <a:cubicBezTo>
                  <a:pt x="460" y="87"/>
                  <a:pt x="461" y="87"/>
                  <a:pt x="461" y="87"/>
                </a:cubicBezTo>
                <a:cubicBezTo>
                  <a:pt x="461" y="88"/>
                  <a:pt x="460" y="88"/>
                  <a:pt x="461" y="88"/>
                </a:cubicBezTo>
                <a:cubicBezTo>
                  <a:pt x="462" y="89"/>
                  <a:pt x="462" y="89"/>
                  <a:pt x="464" y="88"/>
                </a:cubicBezTo>
                <a:cubicBezTo>
                  <a:pt x="464" y="89"/>
                  <a:pt x="465" y="89"/>
                  <a:pt x="465" y="89"/>
                </a:cubicBezTo>
                <a:cubicBezTo>
                  <a:pt x="466" y="88"/>
                  <a:pt x="465" y="88"/>
                  <a:pt x="466" y="88"/>
                </a:cubicBezTo>
                <a:cubicBezTo>
                  <a:pt x="466" y="88"/>
                  <a:pt x="466" y="87"/>
                  <a:pt x="466" y="87"/>
                </a:cubicBezTo>
                <a:cubicBezTo>
                  <a:pt x="465" y="88"/>
                  <a:pt x="464" y="86"/>
                  <a:pt x="463" y="88"/>
                </a:cubicBezTo>
                <a:close/>
                <a:moveTo>
                  <a:pt x="462" y="81"/>
                </a:moveTo>
                <a:cubicBezTo>
                  <a:pt x="461" y="81"/>
                  <a:pt x="463" y="80"/>
                  <a:pt x="462" y="81"/>
                </a:cubicBezTo>
                <a:close/>
                <a:moveTo>
                  <a:pt x="451" y="61"/>
                </a:moveTo>
                <a:cubicBezTo>
                  <a:pt x="450" y="61"/>
                  <a:pt x="452" y="61"/>
                  <a:pt x="451" y="61"/>
                </a:cubicBezTo>
                <a:close/>
                <a:moveTo>
                  <a:pt x="458" y="75"/>
                </a:moveTo>
                <a:cubicBezTo>
                  <a:pt x="458" y="75"/>
                  <a:pt x="458" y="75"/>
                  <a:pt x="458" y="75"/>
                </a:cubicBezTo>
                <a:cubicBezTo>
                  <a:pt x="459" y="75"/>
                  <a:pt x="459" y="75"/>
                  <a:pt x="459" y="75"/>
                </a:cubicBezTo>
                <a:cubicBezTo>
                  <a:pt x="459" y="75"/>
                  <a:pt x="459" y="75"/>
                  <a:pt x="459" y="75"/>
                </a:cubicBezTo>
                <a:cubicBezTo>
                  <a:pt x="459" y="75"/>
                  <a:pt x="458" y="75"/>
                  <a:pt x="458" y="75"/>
                </a:cubicBezTo>
                <a:close/>
                <a:moveTo>
                  <a:pt x="466" y="90"/>
                </a:moveTo>
                <a:cubicBezTo>
                  <a:pt x="466" y="90"/>
                  <a:pt x="467" y="90"/>
                  <a:pt x="466" y="90"/>
                </a:cubicBezTo>
                <a:close/>
                <a:moveTo>
                  <a:pt x="469" y="95"/>
                </a:moveTo>
                <a:cubicBezTo>
                  <a:pt x="469" y="95"/>
                  <a:pt x="469" y="95"/>
                  <a:pt x="469" y="95"/>
                </a:cubicBezTo>
                <a:cubicBezTo>
                  <a:pt x="469" y="95"/>
                  <a:pt x="469" y="95"/>
                  <a:pt x="469" y="95"/>
                </a:cubicBezTo>
                <a:close/>
                <a:moveTo>
                  <a:pt x="459" y="78"/>
                </a:moveTo>
                <a:cubicBezTo>
                  <a:pt x="459" y="79"/>
                  <a:pt x="459" y="79"/>
                  <a:pt x="460" y="79"/>
                </a:cubicBezTo>
                <a:cubicBezTo>
                  <a:pt x="460" y="79"/>
                  <a:pt x="459" y="79"/>
                  <a:pt x="459" y="78"/>
                </a:cubicBezTo>
                <a:close/>
                <a:moveTo>
                  <a:pt x="460" y="81"/>
                </a:moveTo>
                <a:cubicBezTo>
                  <a:pt x="460" y="81"/>
                  <a:pt x="460" y="81"/>
                  <a:pt x="460" y="81"/>
                </a:cubicBezTo>
                <a:close/>
                <a:moveTo>
                  <a:pt x="461" y="83"/>
                </a:moveTo>
                <a:cubicBezTo>
                  <a:pt x="461" y="83"/>
                  <a:pt x="460" y="82"/>
                  <a:pt x="460" y="83"/>
                </a:cubicBezTo>
                <a:cubicBezTo>
                  <a:pt x="460" y="83"/>
                  <a:pt x="461" y="83"/>
                  <a:pt x="461" y="83"/>
                </a:cubicBezTo>
                <a:close/>
                <a:moveTo>
                  <a:pt x="465" y="90"/>
                </a:moveTo>
                <a:cubicBezTo>
                  <a:pt x="464" y="90"/>
                  <a:pt x="465" y="90"/>
                  <a:pt x="465" y="90"/>
                </a:cubicBezTo>
                <a:close/>
                <a:moveTo>
                  <a:pt x="457" y="77"/>
                </a:moveTo>
                <a:cubicBezTo>
                  <a:pt x="458" y="77"/>
                  <a:pt x="458" y="77"/>
                  <a:pt x="458" y="78"/>
                </a:cubicBezTo>
                <a:cubicBezTo>
                  <a:pt x="458" y="77"/>
                  <a:pt x="458" y="78"/>
                  <a:pt x="458" y="77"/>
                </a:cubicBezTo>
                <a:cubicBezTo>
                  <a:pt x="458" y="77"/>
                  <a:pt x="458" y="77"/>
                  <a:pt x="458" y="77"/>
                </a:cubicBezTo>
                <a:cubicBezTo>
                  <a:pt x="458" y="77"/>
                  <a:pt x="458" y="77"/>
                  <a:pt x="457" y="77"/>
                </a:cubicBezTo>
                <a:close/>
                <a:moveTo>
                  <a:pt x="460" y="82"/>
                </a:moveTo>
                <a:cubicBezTo>
                  <a:pt x="460" y="82"/>
                  <a:pt x="461" y="82"/>
                  <a:pt x="460" y="82"/>
                </a:cubicBezTo>
                <a:cubicBezTo>
                  <a:pt x="460" y="82"/>
                  <a:pt x="460" y="82"/>
                  <a:pt x="460" y="82"/>
                </a:cubicBezTo>
                <a:close/>
                <a:moveTo>
                  <a:pt x="457" y="76"/>
                </a:moveTo>
                <a:cubicBezTo>
                  <a:pt x="457" y="77"/>
                  <a:pt x="457" y="77"/>
                  <a:pt x="457" y="77"/>
                </a:cubicBezTo>
                <a:cubicBezTo>
                  <a:pt x="457" y="77"/>
                  <a:pt x="457" y="77"/>
                  <a:pt x="457" y="77"/>
                </a:cubicBezTo>
                <a:cubicBezTo>
                  <a:pt x="457" y="77"/>
                  <a:pt x="457" y="76"/>
                  <a:pt x="457" y="76"/>
                </a:cubicBezTo>
                <a:cubicBezTo>
                  <a:pt x="457" y="76"/>
                  <a:pt x="457" y="76"/>
                  <a:pt x="457" y="76"/>
                </a:cubicBezTo>
                <a:close/>
                <a:moveTo>
                  <a:pt x="460" y="83"/>
                </a:moveTo>
                <a:cubicBezTo>
                  <a:pt x="460" y="82"/>
                  <a:pt x="459" y="83"/>
                  <a:pt x="460" y="83"/>
                </a:cubicBezTo>
                <a:close/>
                <a:moveTo>
                  <a:pt x="457" y="79"/>
                </a:moveTo>
                <a:cubicBezTo>
                  <a:pt x="457" y="79"/>
                  <a:pt x="457" y="79"/>
                  <a:pt x="458" y="79"/>
                </a:cubicBezTo>
                <a:cubicBezTo>
                  <a:pt x="458" y="79"/>
                  <a:pt x="457" y="79"/>
                  <a:pt x="457" y="79"/>
                </a:cubicBezTo>
                <a:cubicBezTo>
                  <a:pt x="457" y="79"/>
                  <a:pt x="457" y="79"/>
                  <a:pt x="457" y="79"/>
                </a:cubicBezTo>
                <a:close/>
                <a:moveTo>
                  <a:pt x="459" y="82"/>
                </a:moveTo>
                <a:cubicBezTo>
                  <a:pt x="459" y="82"/>
                  <a:pt x="460" y="82"/>
                  <a:pt x="459" y="82"/>
                </a:cubicBezTo>
                <a:cubicBezTo>
                  <a:pt x="459" y="82"/>
                  <a:pt x="459" y="82"/>
                  <a:pt x="459" y="82"/>
                </a:cubicBezTo>
                <a:close/>
                <a:moveTo>
                  <a:pt x="454" y="75"/>
                </a:moveTo>
                <a:cubicBezTo>
                  <a:pt x="454" y="75"/>
                  <a:pt x="455" y="75"/>
                  <a:pt x="455" y="75"/>
                </a:cubicBezTo>
                <a:cubicBezTo>
                  <a:pt x="455" y="75"/>
                  <a:pt x="455" y="75"/>
                  <a:pt x="455" y="75"/>
                </a:cubicBezTo>
                <a:cubicBezTo>
                  <a:pt x="455" y="75"/>
                  <a:pt x="455" y="75"/>
                  <a:pt x="455" y="75"/>
                </a:cubicBezTo>
                <a:cubicBezTo>
                  <a:pt x="455" y="75"/>
                  <a:pt x="455" y="75"/>
                  <a:pt x="454" y="75"/>
                </a:cubicBezTo>
                <a:close/>
                <a:moveTo>
                  <a:pt x="459" y="84"/>
                </a:moveTo>
                <a:cubicBezTo>
                  <a:pt x="459" y="84"/>
                  <a:pt x="460" y="84"/>
                  <a:pt x="460" y="84"/>
                </a:cubicBezTo>
                <a:cubicBezTo>
                  <a:pt x="459" y="84"/>
                  <a:pt x="459" y="84"/>
                  <a:pt x="459" y="84"/>
                </a:cubicBezTo>
                <a:close/>
                <a:moveTo>
                  <a:pt x="436" y="41"/>
                </a:moveTo>
                <a:cubicBezTo>
                  <a:pt x="436" y="41"/>
                  <a:pt x="437" y="41"/>
                  <a:pt x="436" y="41"/>
                </a:cubicBezTo>
                <a:close/>
                <a:moveTo>
                  <a:pt x="440" y="49"/>
                </a:moveTo>
                <a:cubicBezTo>
                  <a:pt x="440" y="49"/>
                  <a:pt x="440" y="49"/>
                  <a:pt x="440" y="49"/>
                </a:cubicBezTo>
                <a:close/>
                <a:moveTo>
                  <a:pt x="459" y="84"/>
                </a:moveTo>
                <a:cubicBezTo>
                  <a:pt x="459" y="84"/>
                  <a:pt x="459" y="85"/>
                  <a:pt x="459" y="84"/>
                </a:cubicBezTo>
                <a:close/>
                <a:moveTo>
                  <a:pt x="454" y="78"/>
                </a:moveTo>
                <a:cubicBezTo>
                  <a:pt x="455" y="79"/>
                  <a:pt x="453" y="78"/>
                  <a:pt x="453" y="79"/>
                </a:cubicBezTo>
                <a:cubicBezTo>
                  <a:pt x="454" y="80"/>
                  <a:pt x="455" y="79"/>
                  <a:pt x="456" y="79"/>
                </a:cubicBezTo>
                <a:cubicBezTo>
                  <a:pt x="456" y="79"/>
                  <a:pt x="456" y="79"/>
                  <a:pt x="456" y="79"/>
                </a:cubicBezTo>
                <a:cubicBezTo>
                  <a:pt x="455" y="79"/>
                  <a:pt x="455" y="78"/>
                  <a:pt x="454" y="78"/>
                </a:cubicBezTo>
                <a:close/>
                <a:moveTo>
                  <a:pt x="445" y="60"/>
                </a:moveTo>
                <a:cubicBezTo>
                  <a:pt x="446" y="61"/>
                  <a:pt x="446" y="60"/>
                  <a:pt x="445" y="60"/>
                </a:cubicBezTo>
                <a:close/>
                <a:moveTo>
                  <a:pt x="449" y="67"/>
                </a:moveTo>
                <a:cubicBezTo>
                  <a:pt x="449" y="68"/>
                  <a:pt x="449" y="68"/>
                  <a:pt x="449" y="68"/>
                </a:cubicBezTo>
                <a:cubicBezTo>
                  <a:pt x="450" y="68"/>
                  <a:pt x="450" y="68"/>
                  <a:pt x="450" y="67"/>
                </a:cubicBezTo>
                <a:cubicBezTo>
                  <a:pt x="450" y="67"/>
                  <a:pt x="449" y="67"/>
                  <a:pt x="449" y="67"/>
                </a:cubicBezTo>
                <a:close/>
                <a:moveTo>
                  <a:pt x="442" y="61"/>
                </a:moveTo>
                <a:cubicBezTo>
                  <a:pt x="443" y="61"/>
                  <a:pt x="444" y="61"/>
                  <a:pt x="445" y="61"/>
                </a:cubicBezTo>
                <a:cubicBezTo>
                  <a:pt x="445" y="61"/>
                  <a:pt x="445" y="61"/>
                  <a:pt x="445" y="60"/>
                </a:cubicBezTo>
                <a:cubicBezTo>
                  <a:pt x="444" y="60"/>
                  <a:pt x="443" y="60"/>
                  <a:pt x="442" y="61"/>
                </a:cubicBezTo>
                <a:close/>
                <a:moveTo>
                  <a:pt x="452" y="76"/>
                </a:moveTo>
                <a:cubicBezTo>
                  <a:pt x="453" y="76"/>
                  <a:pt x="453" y="77"/>
                  <a:pt x="454" y="76"/>
                </a:cubicBezTo>
                <a:cubicBezTo>
                  <a:pt x="453" y="76"/>
                  <a:pt x="453" y="76"/>
                  <a:pt x="453" y="75"/>
                </a:cubicBezTo>
                <a:cubicBezTo>
                  <a:pt x="453" y="75"/>
                  <a:pt x="452" y="74"/>
                  <a:pt x="451" y="75"/>
                </a:cubicBezTo>
                <a:cubicBezTo>
                  <a:pt x="451" y="75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ubicBezTo>
                  <a:pt x="452" y="76"/>
                  <a:pt x="452" y="76"/>
                  <a:pt x="452" y="76"/>
                </a:cubicBezTo>
                <a:close/>
                <a:moveTo>
                  <a:pt x="438" y="49"/>
                </a:moveTo>
                <a:cubicBezTo>
                  <a:pt x="438" y="49"/>
                  <a:pt x="439" y="49"/>
                  <a:pt x="439" y="49"/>
                </a:cubicBezTo>
                <a:cubicBezTo>
                  <a:pt x="439" y="48"/>
                  <a:pt x="438" y="48"/>
                  <a:pt x="438" y="49"/>
                </a:cubicBezTo>
                <a:close/>
                <a:moveTo>
                  <a:pt x="454" y="81"/>
                </a:moveTo>
                <a:cubicBezTo>
                  <a:pt x="455" y="81"/>
                  <a:pt x="456" y="81"/>
                  <a:pt x="456" y="81"/>
                </a:cubicBezTo>
                <a:cubicBezTo>
                  <a:pt x="455" y="81"/>
                  <a:pt x="454" y="80"/>
                  <a:pt x="454" y="81"/>
                </a:cubicBezTo>
                <a:close/>
                <a:moveTo>
                  <a:pt x="439" y="51"/>
                </a:moveTo>
                <a:cubicBezTo>
                  <a:pt x="439" y="51"/>
                  <a:pt x="439" y="51"/>
                  <a:pt x="439" y="51"/>
                </a:cubicBezTo>
                <a:close/>
                <a:moveTo>
                  <a:pt x="453" y="77"/>
                </a:moveTo>
                <a:cubicBezTo>
                  <a:pt x="453" y="78"/>
                  <a:pt x="454" y="77"/>
                  <a:pt x="453" y="77"/>
                </a:cubicBezTo>
                <a:close/>
                <a:moveTo>
                  <a:pt x="450" y="72"/>
                </a:moveTo>
                <a:cubicBezTo>
                  <a:pt x="450" y="72"/>
                  <a:pt x="450" y="72"/>
                  <a:pt x="450" y="72"/>
                </a:cubicBezTo>
                <a:cubicBezTo>
                  <a:pt x="450" y="72"/>
                  <a:pt x="450" y="72"/>
                  <a:pt x="450" y="71"/>
                </a:cubicBezTo>
                <a:cubicBezTo>
                  <a:pt x="450" y="72"/>
                  <a:pt x="450" y="72"/>
                  <a:pt x="450" y="72"/>
                </a:cubicBezTo>
                <a:close/>
                <a:moveTo>
                  <a:pt x="460" y="90"/>
                </a:moveTo>
                <a:cubicBezTo>
                  <a:pt x="459" y="91"/>
                  <a:pt x="460" y="90"/>
                  <a:pt x="460" y="90"/>
                </a:cubicBezTo>
                <a:close/>
                <a:moveTo>
                  <a:pt x="457" y="88"/>
                </a:moveTo>
                <a:cubicBezTo>
                  <a:pt x="458" y="88"/>
                  <a:pt x="458" y="88"/>
                  <a:pt x="458" y="88"/>
                </a:cubicBezTo>
                <a:cubicBezTo>
                  <a:pt x="458" y="88"/>
                  <a:pt x="458" y="87"/>
                  <a:pt x="457" y="88"/>
                </a:cubicBezTo>
                <a:close/>
                <a:moveTo>
                  <a:pt x="458" y="89"/>
                </a:moveTo>
                <a:cubicBezTo>
                  <a:pt x="458" y="89"/>
                  <a:pt x="459" y="89"/>
                  <a:pt x="459" y="89"/>
                </a:cubicBezTo>
                <a:cubicBezTo>
                  <a:pt x="459" y="88"/>
                  <a:pt x="459" y="88"/>
                  <a:pt x="459" y="88"/>
                </a:cubicBezTo>
                <a:cubicBezTo>
                  <a:pt x="458" y="88"/>
                  <a:pt x="458" y="89"/>
                  <a:pt x="458" y="89"/>
                </a:cubicBezTo>
                <a:close/>
                <a:moveTo>
                  <a:pt x="442" y="57"/>
                </a:moveTo>
                <a:cubicBezTo>
                  <a:pt x="442" y="57"/>
                  <a:pt x="441" y="57"/>
                  <a:pt x="442" y="57"/>
                </a:cubicBezTo>
                <a:close/>
                <a:moveTo>
                  <a:pt x="452" y="76"/>
                </a:moveTo>
                <a:cubicBezTo>
                  <a:pt x="452" y="76"/>
                  <a:pt x="452" y="76"/>
                  <a:pt x="452" y="76"/>
                </a:cubicBezTo>
                <a:close/>
                <a:moveTo>
                  <a:pt x="461" y="95"/>
                </a:moveTo>
                <a:cubicBezTo>
                  <a:pt x="462" y="95"/>
                  <a:pt x="462" y="95"/>
                  <a:pt x="462" y="95"/>
                </a:cubicBezTo>
                <a:cubicBezTo>
                  <a:pt x="462" y="95"/>
                  <a:pt x="461" y="95"/>
                  <a:pt x="461" y="95"/>
                </a:cubicBezTo>
                <a:close/>
                <a:moveTo>
                  <a:pt x="444" y="62"/>
                </a:moveTo>
                <a:cubicBezTo>
                  <a:pt x="444" y="62"/>
                  <a:pt x="444" y="62"/>
                  <a:pt x="444" y="62"/>
                </a:cubicBezTo>
                <a:close/>
                <a:moveTo>
                  <a:pt x="450" y="75"/>
                </a:moveTo>
                <a:cubicBezTo>
                  <a:pt x="451" y="75"/>
                  <a:pt x="451" y="75"/>
                  <a:pt x="451" y="75"/>
                </a:cubicBezTo>
                <a:cubicBezTo>
                  <a:pt x="450" y="75"/>
                  <a:pt x="450" y="75"/>
                  <a:pt x="450" y="75"/>
                </a:cubicBezTo>
                <a:close/>
                <a:moveTo>
                  <a:pt x="451" y="78"/>
                </a:moveTo>
                <a:cubicBezTo>
                  <a:pt x="451" y="78"/>
                  <a:pt x="452" y="78"/>
                  <a:pt x="452" y="78"/>
                </a:cubicBezTo>
                <a:cubicBezTo>
                  <a:pt x="452" y="77"/>
                  <a:pt x="451" y="77"/>
                  <a:pt x="451" y="78"/>
                </a:cubicBezTo>
                <a:close/>
                <a:moveTo>
                  <a:pt x="452" y="79"/>
                </a:moveTo>
                <a:cubicBezTo>
                  <a:pt x="452" y="79"/>
                  <a:pt x="452" y="79"/>
                  <a:pt x="453" y="79"/>
                </a:cubicBezTo>
                <a:cubicBezTo>
                  <a:pt x="453" y="79"/>
                  <a:pt x="453" y="79"/>
                  <a:pt x="453" y="79"/>
                </a:cubicBezTo>
                <a:cubicBezTo>
                  <a:pt x="453" y="79"/>
                  <a:pt x="453" y="79"/>
                  <a:pt x="453" y="79"/>
                </a:cubicBezTo>
                <a:cubicBezTo>
                  <a:pt x="453" y="79"/>
                  <a:pt x="452" y="79"/>
                  <a:pt x="452" y="79"/>
                </a:cubicBezTo>
                <a:close/>
                <a:moveTo>
                  <a:pt x="459" y="90"/>
                </a:moveTo>
                <a:cubicBezTo>
                  <a:pt x="458" y="91"/>
                  <a:pt x="459" y="90"/>
                  <a:pt x="459" y="90"/>
                </a:cubicBezTo>
                <a:close/>
                <a:moveTo>
                  <a:pt x="456" y="87"/>
                </a:moveTo>
                <a:cubicBezTo>
                  <a:pt x="456" y="87"/>
                  <a:pt x="457" y="87"/>
                  <a:pt x="457" y="87"/>
                </a:cubicBezTo>
                <a:cubicBezTo>
                  <a:pt x="457" y="87"/>
                  <a:pt x="456" y="87"/>
                  <a:pt x="456" y="87"/>
                </a:cubicBezTo>
                <a:close/>
                <a:moveTo>
                  <a:pt x="452" y="81"/>
                </a:moveTo>
                <a:cubicBezTo>
                  <a:pt x="452" y="81"/>
                  <a:pt x="453" y="81"/>
                  <a:pt x="453" y="81"/>
                </a:cubicBezTo>
                <a:cubicBezTo>
                  <a:pt x="453" y="81"/>
                  <a:pt x="452" y="81"/>
                  <a:pt x="452" y="81"/>
                </a:cubicBezTo>
                <a:close/>
                <a:moveTo>
                  <a:pt x="452" y="78"/>
                </a:moveTo>
                <a:cubicBezTo>
                  <a:pt x="451" y="79"/>
                  <a:pt x="451" y="79"/>
                  <a:pt x="450" y="79"/>
                </a:cubicBezTo>
                <a:cubicBezTo>
                  <a:pt x="451" y="79"/>
                  <a:pt x="451" y="79"/>
                  <a:pt x="452" y="79"/>
                </a:cubicBezTo>
                <a:cubicBezTo>
                  <a:pt x="452" y="79"/>
                  <a:pt x="452" y="79"/>
                  <a:pt x="452" y="78"/>
                </a:cubicBezTo>
                <a:close/>
                <a:moveTo>
                  <a:pt x="443" y="64"/>
                </a:moveTo>
                <a:cubicBezTo>
                  <a:pt x="443" y="65"/>
                  <a:pt x="444" y="66"/>
                  <a:pt x="443" y="66"/>
                </a:cubicBezTo>
                <a:cubicBezTo>
                  <a:pt x="444" y="67"/>
                  <a:pt x="444" y="66"/>
                  <a:pt x="444" y="66"/>
                </a:cubicBezTo>
                <a:cubicBezTo>
                  <a:pt x="444" y="65"/>
                  <a:pt x="444" y="65"/>
                  <a:pt x="443" y="64"/>
                </a:cubicBezTo>
                <a:close/>
                <a:moveTo>
                  <a:pt x="449" y="75"/>
                </a:moveTo>
                <a:cubicBezTo>
                  <a:pt x="449" y="75"/>
                  <a:pt x="449" y="75"/>
                  <a:pt x="448" y="75"/>
                </a:cubicBezTo>
                <a:cubicBezTo>
                  <a:pt x="449" y="75"/>
                  <a:pt x="449" y="75"/>
                  <a:pt x="449" y="75"/>
                </a:cubicBezTo>
                <a:close/>
                <a:moveTo>
                  <a:pt x="450" y="81"/>
                </a:moveTo>
                <a:cubicBezTo>
                  <a:pt x="451" y="81"/>
                  <a:pt x="451" y="81"/>
                  <a:pt x="452" y="81"/>
                </a:cubicBezTo>
                <a:cubicBezTo>
                  <a:pt x="452" y="80"/>
                  <a:pt x="451" y="81"/>
                  <a:pt x="450" y="81"/>
                </a:cubicBezTo>
                <a:close/>
                <a:moveTo>
                  <a:pt x="434" y="49"/>
                </a:moveTo>
                <a:cubicBezTo>
                  <a:pt x="434" y="49"/>
                  <a:pt x="434" y="49"/>
                  <a:pt x="435" y="49"/>
                </a:cubicBezTo>
                <a:cubicBezTo>
                  <a:pt x="435" y="49"/>
                  <a:pt x="434" y="49"/>
                  <a:pt x="434" y="49"/>
                </a:cubicBezTo>
                <a:cubicBezTo>
                  <a:pt x="434" y="49"/>
                  <a:pt x="434" y="49"/>
                  <a:pt x="434" y="49"/>
                </a:cubicBezTo>
                <a:close/>
                <a:moveTo>
                  <a:pt x="448" y="75"/>
                </a:moveTo>
                <a:cubicBezTo>
                  <a:pt x="448" y="76"/>
                  <a:pt x="449" y="75"/>
                  <a:pt x="448" y="75"/>
                </a:cubicBezTo>
                <a:close/>
                <a:moveTo>
                  <a:pt x="455" y="88"/>
                </a:moveTo>
                <a:cubicBezTo>
                  <a:pt x="455" y="89"/>
                  <a:pt x="456" y="88"/>
                  <a:pt x="455" y="88"/>
                </a:cubicBezTo>
                <a:cubicBezTo>
                  <a:pt x="455" y="88"/>
                  <a:pt x="455" y="88"/>
                  <a:pt x="455" y="88"/>
                </a:cubicBezTo>
                <a:close/>
                <a:moveTo>
                  <a:pt x="434" y="48"/>
                </a:moveTo>
                <a:cubicBezTo>
                  <a:pt x="433" y="48"/>
                  <a:pt x="434" y="49"/>
                  <a:pt x="434" y="48"/>
                </a:cubicBezTo>
                <a:close/>
                <a:moveTo>
                  <a:pt x="454" y="87"/>
                </a:moveTo>
                <a:cubicBezTo>
                  <a:pt x="454" y="87"/>
                  <a:pt x="454" y="87"/>
                  <a:pt x="454" y="87"/>
                </a:cubicBezTo>
                <a:cubicBezTo>
                  <a:pt x="454" y="87"/>
                  <a:pt x="454" y="87"/>
                  <a:pt x="454" y="87"/>
                </a:cubicBezTo>
                <a:close/>
                <a:moveTo>
                  <a:pt x="455" y="90"/>
                </a:moveTo>
                <a:cubicBezTo>
                  <a:pt x="456" y="91"/>
                  <a:pt x="456" y="91"/>
                  <a:pt x="456" y="90"/>
                </a:cubicBezTo>
                <a:cubicBezTo>
                  <a:pt x="456" y="90"/>
                  <a:pt x="456" y="90"/>
                  <a:pt x="455" y="90"/>
                </a:cubicBezTo>
                <a:close/>
                <a:moveTo>
                  <a:pt x="446" y="75"/>
                </a:moveTo>
                <a:cubicBezTo>
                  <a:pt x="446" y="76"/>
                  <a:pt x="447" y="75"/>
                  <a:pt x="448" y="75"/>
                </a:cubicBezTo>
                <a:cubicBezTo>
                  <a:pt x="447" y="74"/>
                  <a:pt x="447" y="74"/>
                  <a:pt x="446" y="75"/>
                </a:cubicBezTo>
                <a:close/>
                <a:moveTo>
                  <a:pt x="449" y="77"/>
                </a:moveTo>
                <a:cubicBezTo>
                  <a:pt x="448" y="77"/>
                  <a:pt x="449" y="78"/>
                  <a:pt x="449" y="77"/>
                </a:cubicBezTo>
                <a:close/>
                <a:moveTo>
                  <a:pt x="449" y="79"/>
                </a:moveTo>
                <a:cubicBezTo>
                  <a:pt x="449" y="79"/>
                  <a:pt x="450" y="79"/>
                  <a:pt x="450" y="79"/>
                </a:cubicBezTo>
                <a:cubicBezTo>
                  <a:pt x="450" y="79"/>
                  <a:pt x="450" y="79"/>
                  <a:pt x="450" y="79"/>
                </a:cubicBezTo>
                <a:cubicBezTo>
                  <a:pt x="450" y="79"/>
                  <a:pt x="449" y="79"/>
                  <a:pt x="449" y="79"/>
                </a:cubicBezTo>
                <a:close/>
                <a:moveTo>
                  <a:pt x="453" y="85"/>
                </a:moveTo>
                <a:cubicBezTo>
                  <a:pt x="453" y="85"/>
                  <a:pt x="453" y="85"/>
                  <a:pt x="452" y="85"/>
                </a:cubicBezTo>
                <a:cubicBezTo>
                  <a:pt x="452" y="85"/>
                  <a:pt x="453" y="85"/>
                  <a:pt x="453" y="85"/>
                </a:cubicBezTo>
                <a:close/>
                <a:moveTo>
                  <a:pt x="447" y="76"/>
                </a:moveTo>
                <a:cubicBezTo>
                  <a:pt x="448" y="77"/>
                  <a:pt x="448" y="77"/>
                  <a:pt x="448" y="77"/>
                </a:cubicBezTo>
                <a:cubicBezTo>
                  <a:pt x="448" y="77"/>
                  <a:pt x="448" y="77"/>
                  <a:pt x="448" y="77"/>
                </a:cubicBezTo>
                <a:cubicBezTo>
                  <a:pt x="448" y="77"/>
                  <a:pt x="448" y="76"/>
                  <a:pt x="448" y="76"/>
                </a:cubicBezTo>
                <a:cubicBezTo>
                  <a:pt x="448" y="76"/>
                  <a:pt x="448" y="76"/>
                  <a:pt x="447" y="76"/>
                </a:cubicBezTo>
                <a:close/>
                <a:moveTo>
                  <a:pt x="455" y="90"/>
                </a:moveTo>
                <a:cubicBezTo>
                  <a:pt x="455" y="90"/>
                  <a:pt x="455" y="89"/>
                  <a:pt x="455" y="90"/>
                </a:cubicBezTo>
                <a:cubicBezTo>
                  <a:pt x="455" y="90"/>
                  <a:pt x="455" y="90"/>
                  <a:pt x="455" y="90"/>
                </a:cubicBezTo>
                <a:close/>
                <a:moveTo>
                  <a:pt x="439" y="61"/>
                </a:move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ubicBezTo>
                  <a:pt x="439" y="61"/>
                  <a:pt x="439" y="61"/>
                  <a:pt x="439" y="61"/>
                </a:cubicBezTo>
                <a:close/>
                <a:moveTo>
                  <a:pt x="448" y="78"/>
                </a:moveTo>
                <a:cubicBezTo>
                  <a:pt x="448" y="78"/>
                  <a:pt x="448" y="78"/>
                  <a:pt x="448" y="78"/>
                </a:cubicBezTo>
                <a:cubicBezTo>
                  <a:pt x="448" y="78"/>
                  <a:pt x="448" y="78"/>
                  <a:pt x="448" y="78"/>
                </a:cubicBezTo>
                <a:close/>
                <a:moveTo>
                  <a:pt x="447" y="83"/>
                </a:moveTo>
                <a:cubicBezTo>
                  <a:pt x="448" y="83"/>
                  <a:pt x="449" y="82"/>
                  <a:pt x="450" y="83"/>
                </a:cubicBezTo>
                <a:cubicBezTo>
                  <a:pt x="450" y="82"/>
                  <a:pt x="450" y="82"/>
                  <a:pt x="450" y="82"/>
                </a:cubicBezTo>
                <a:cubicBezTo>
                  <a:pt x="449" y="82"/>
                  <a:pt x="448" y="82"/>
                  <a:pt x="447" y="83"/>
                </a:cubicBezTo>
                <a:close/>
                <a:moveTo>
                  <a:pt x="449" y="81"/>
                </a:moveTo>
                <a:cubicBezTo>
                  <a:pt x="449" y="81"/>
                  <a:pt x="449" y="81"/>
                  <a:pt x="450" y="81"/>
                </a:cubicBezTo>
                <a:cubicBezTo>
                  <a:pt x="450" y="81"/>
                  <a:pt x="449" y="81"/>
                  <a:pt x="449" y="81"/>
                </a:cubicBezTo>
                <a:close/>
                <a:moveTo>
                  <a:pt x="437" y="59"/>
                </a:moveTo>
                <a:cubicBezTo>
                  <a:pt x="437" y="59"/>
                  <a:pt x="437" y="59"/>
                  <a:pt x="437" y="59"/>
                </a:cubicBezTo>
                <a:cubicBezTo>
                  <a:pt x="438" y="59"/>
                  <a:pt x="438" y="59"/>
                  <a:pt x="438" y="59"/>
                </a:cubicBezTo>
                <a:cubicBezTo>
                  <a:pt x="438" y="59"/>
                  <a:pt x="438" y="59"/>
                  <a:pt x="438" y="59"/>
                </a:cubicBezTo>
                <a:cubicBezTo>
                  <a:pt x="438" y="59"/>
                  <a:pt x="437" y="59"/>
                  <a:pt x="437" y="59"/>
                </a:cubicBezTo>
                <a:close/>
                <a:moveTo>
                  <a:pt x="439" y="62"/>
                </a:moveTo>
                <a:cubicBezTo>
                  <a:pt x="439" y="62"/>
                  <a:pt x="439" y="62"/>
                  <a:pt x="439" y="62"/>
                </a:cubicBezTo>
                <a:close/>
                <a:moveTo>
                  <a:pt x="440" y="66"/>
                </a:moveTo>
                <a:cubicBezTo>
                  <a:pt x="440" y="66"/>
                  <a:pt x="441" y="66"/>
                  <a:pt x="441" y="66"/>
                </a:cubicBezTo>
                <a:cubicBezTo>
                  <a:pt x="441" y="65"/>
                  <a:pt x="440" y="66"/>
                  <a:pt x="440" y="66"/>
                </a:cubicBezTo>
                <a:close/>
                <a:moveTo>
                  <a:pt x="446" y="77"/>
                </a:moveTo>
                <a:cubicBezTo>
                  <a:pt x="446" y="77"/>
                  <a:pt x="446" y="77"/>
                  <a:pt x="447" y="77"/>
                </a:cubicBezTo>
                <a:cubicBezTo>
                  <a:pt x="447" y="76"/>
                  <a:pt x="446" y="76"/>
                  <a:pt x="446" y="77"/>
                </a:cubicBezTo>
                <a:close/>
                <a:moveTo>
                  <a:pt x="450" y="85"/>
                </a:moveTo>
                <a:cubicBezTo>
                  <a:pt x="451" y="85"/>
                  <a:pt x="451" y="84"/>
                  <a:pt x="451" y="84"/>
                </a:cubicBezTo>
                <a:cubicBezTo>
                  <a:pt x="450" y="84"/>
                  <a:pt x="450" y="84"/>
                  <a:pt x="450" y="85"/>
                </a:cubicBezTo>
                <a:close/>
                <a:moveTo>
                  <a:pt x="452" y="87"/>
                </a:moveTo>
                <a:cubicBezTo>
                  <a:pt x="452" y="88"/>
                  <a:pt x="452" y="88"/>
                  <a:pt x="452" y="89"/>
                </a:cubicBezTo>
                <a:cubicBezTo>
                  <a:pt x="453" y="89"/>
                  <a:pt x="453" y="89"/>
                  <a:pt x="453" y="89"/>
                </a:cubicBezTo>
                <a:cubicBezTo>
                  <a:pt x="453" y="88"/>
                  <a:pt x="452" y="87"/>
                  <a:pt x="452" y="87"/>
                </a:cubicBezTo>
                <a:close/>
                <a:moveTo>
                  <a:pt x="455" y="94"/>
                </a:moveTo>
                <a:cubicBezTo>
                  <a:pt x="455" y="94"/>
                  <a:pt x="456" y="94"/>
                  <a:pt x="456" y="94"/>
                </a:cubicBezTo>
                <a:cubicBezTo>
                  <a:pt x="456" y="94"/>
                  <a:pt x="456" y="94"/>
                  <a:pt x="456" y="94"/>
                </a:cubicBezTo>
                <a:cubicBezTo>
                  <a:pt x="456" y="94"/>
                  <a:pt x="455" y="94"/>
                  <a:pt x="455" y="94"/>
                </a:cubicBezTo>
                <a:close/>
                <a:moveTo>
                  <a:pt x="442" y="72"/>
                </a:moveTo>
                <a:cubicBezTo>
                  <a:pt x="443" y="72"/>
                  <a:pt x="444" y="72"/>
                  <a:pt x="444" y="72"/>
                </a:cubicBezTo>
                <a:cubicBezTo>
                  <a:pt x="443" y="72"/>
                  <a:pt x="443" y="71"/>
                  <a:pt x="442" y="72"/>
                </a:cubicBezTo>
                <a:close/>
                <a:moveTo>
                  <a:pt x="445" y="75"/>
                </a:moveTo>
                <a:cubicBezTo>
                  <a:pt x="445" y="75"/>
                  <a:pt x="446" y="75"/>
                  <a:pt x="446" y="75"/>
                </a:cubicBezTo>
                <a:cubicBezTo>
                  <a:pt x="446" y="75"/>
                  <a:pt x="445" y="75"/>
                  <a:pt x="445" y="75"/>
                </a:cubicBezTo>
                <a:close/>
                <a:moveTo>
                  <a:pt x="447" y="79"/>
                </a:moveTo>
                <a:cubicBezTo>
                  <a:pt x="447" y="79"/>
                  <a:pt x="448" y="79"/>
                  <a:pt x="448" y="79"/>
                </a:cubicBezTo>
                <a:cubicBezTo>
                  <a:pt x="448" y="79"/>
                  <a:pt x="448" y="79"/>
                  <a:pt x="448" y="79"/>
                </a:cubicBezTo>
                <a:cubicBezTo>
                  <a:pt x="448" y="79"/>
                  <a:pt x="447" y="79"/>
                  <a:pt x="447" y="79"/>
                </a:cubicBezTo>
                <a:close/>
                <a:moveTo>
                  <a:pt x="451" y="85"/>
                </a:moveTo>
                <a:cubicBezTo>
                  <a:pt x="451" y="85"/>
                  <a:pt x="451" y="85"/>
                  <a:pt x="451" y="84"/>
                </a:cubicBezTo>
                <a:cubicBezTo>
                  <a:pt x="451" y="85"/>
                  <a:pt x="451" y="85"/>
                  <a:pt x="451" y="85"/>
                </a:cubicBezTo>
                <a:close/>
                <a:moveTo>
                  <a:pt x="436" y="59"/>
                </a:moveTo>
                <a:cubicBezTo>
                  <a:pt x="437" y="59"/>
                  <a:pt x="437" y="59"/>
                  <a:pt x="437" y="59"/>
                </a:cubicBezTo>
                <a:cubicBezTo>
                  <a:pt x="437" y="59"/>
                  <a:pt x="437" y="59"/>
                  <a:pt x="437" y="59"/>
                </a:cubicBezTo>
                <a:cubicBezTo>
                  <a:pt x="437" y="59"/>
                  <a:pt x="436" y="59"/>
                  <a:pt x="436" y="59"/>
                </a:cubicBezTo>
                <a:close/>
                <a:moveTo>
                  <a:pt x="453" y="90"/>
                </a:moveTo>
                <a:cubicBezTo>
                  <a:pt x="453" y="90"/>
                  <a:pt x="453" y="90"/>
                  <a:pt x="453" y="90"/>
                </a:cubicBezTo>
                <a:close/>
                <a:moveTo>
                  <a:pt x="431" y="49"/>
                </a:moveTo>
                <a:cubicBezTo>
                  <a:pt x="431" y="49"/>
                  <a:pt x="431" y="49"/>
                  <a:pt x="431" y="49"/>
                </a:cubicBezTo>
                <a:cubicBezTo>
                  <a:pt x="431" y="49"/>
                  <a:pt x="431" y="49"/>
                  <a:pt x="431" y="48"/>
                </a:cubicBezTo>
                <a:cubicBezTo>
                  <a:pt x="431" y="48"/>
                  <a:pt x="431" y="49"/>
                  <a:pt x="431" y="49"/>
                </a:cubicBezTo>
                <a:close/>
                <a:moveTo>
                  <a:pt x="437" y="61"/>
                </a:moveTo>
                <a:cubicBezTo>
                  <a:pt x="437" y="61"/>
                  <a:pt x="438" y="62"/>
                  <a:pt x="438" y="61"/>
                </a:cubicBezTo>
                <a:cubicBezTo>
                  <a:pt x="438" y="61"/>
                  <a:pt x="438" y="61"/>
                  <a:pt x="438" y="61"/>
                </a:cubicBezTo>
                <a:cubicBezTo>
                  <a:pt x="437" y="61"/>
                  <a:pt x="437" y="61"/>
                  <a:pt x="437" y="61"/>
                </a:cubicBezTo>
                <a:close/>
                <a:moveTo>
                  <a:pt x="447" y="81"/>
                </a:moveTo>
                <a:cubicBezTo>
                  <a:pt x="447" y="81"/>
                  <a:pt x="448" y="82"/>
                  <a:pt x="448" y="81"/>
                </a:cubicBezTo>
                <a:cubicBezTo>
                  <a:pt x="448" y="81"/>
                  <a:pt x="448" y="81"/>
                  <a:pt x="447" y="81"/>
                </a:cubicBezTo>
                <a:close/>
                <a:moveTo>
                  <a:pt x="450" y="87"/>
                </a:moveTo>
                <a:cubicBezTo>
                  <a:pt x="450" y="88"/>
                  <a:pt x="451" y="88"/>
                  <a:pt x="451" y="88"/>
                </a:cubicBezTo>
                <a:cubicBezTo>
                  <a:pt x="451" y="88"/>
                  <a:pt x="452" y="88"/>
                  <a:pt x="451" y="87"/>
                </a:cubicBezTo>
                <a:cubicBezTo>
                  <a:pt x="451" y="88"/>
                  <a:pt x="450" y="87"/>
                  <a:pt x="450" y="87"/>
                </a:cubicBezTo>
                <a:close/>
                <a:moveTo>
                  <a:pt x="444" y="77"/>
                </a:moveTo>
                <a:cubicBezTo>
                  <a:pt x="444" y="77"/>
                  <a:pt x="446" y="77"/>
                  <a:pt x="445" y="77"/>
                </a:cubicBezTo>
                <a:cubicBezTo>
                  <a:pt x="445" y="77"/>
                  <a:pt x="445" y="77"/>
                  <a:pt x="444" y="77"/>
                </a:cubicBezTo>
                <a:close/>
                <a:moveTo>
                  <a:pt x="450" y="88"/>
                </a:moveTo>
                <a:cubicBezTo>
                  <a:pt x="449" y="88"/>
                  <a:pt x="448" y="87"/>
                  <a:pt x="446" y="88"/>
                </a:cubicBezTo>
                <a:cubicBezTo>
                  <a:pt x="446" y="88"/>
                  <a:pt x="447" y="88"/>
                  <a:pt x="447" y="88"/>
                </a:cubicBezTo>
                <a:cubicBezTo>
                  <a:pt x="445" y="89"/>
                  <a:pt x="443" y="88"/>
                  <a:pt x="440" y="88"/>
                </a:cubicBezTo>
                <a:cubicBezTo>
                  <a:pt x="441" y="88"/>
                  <a:pt x="440" y="88"/>
                  <a:pt x="440" y="89"/>
                </a:cubicBezTo>
                <a:cubicBezTo>
                  <a:pt x="440" y="89"/>
                  <a:pt x="441" y="89"/>
                  <a:pt x="441" y="90"/>
                </a:cubicBezTo>
                <a:cubicBezTo>
                  <a:pt x="443" y="89"/>
                  <a:pt x="444" y="90"/>
                  <a:pt x="446" y="89"/>
                </a:cubicBezTo>
                <a:cubicBezTo>
                  <a:pt x="447" y="89"/>
                  <a:pt x="448" y="90"/>
                  <a:pt x="449" y="88"/>
                </a:cubicBezTo>
                <a:cubicBezTo>
                  <a:pt x="450" y="89"/>
                  <a:pt x="451" y="89"/>
                  <a:pt x="452" y="89"/>
                </a:cubicBezTo>
                <a:cubicBezTo>
                  <a:pt x="451" y="88"/>
                  <a:pt x="451" y="89"/>
                  <a:pt x="450" y="88"/>
                </a:cubicBezTo>
                <a:close/>
                <a:moveTo>
                  <a:pt x="440" y="68"/>
                </a:moveTo>
                <a:cubicBezTo>
                  <a:pt x="440" y="68"/>
                  <a:pt x="440" y="68"/>
                  <a:pt x="440" y="68"/>
                </a:cubicBezTo>
                <a:cubicBezTo>
                  <a:pt x="440" y="67"/>
                  <a:pt x="440" y="67"/>
                  <a:pt x="440" y="68"/>
                </a:cubicBezTo>
                <a:close/>
                <a:moveTo>
                  <a:pt x="453" y="93"/>
                </a:moveTo>
                <a:cubicBezTo>
                  <a:pt x="453" y="94"/>
                  <a:pt x="452" y="93"/>
                  <a:pt x="451" y="94"/>
                </a:cubicBezTo>
                <a:cubicBezTo>
                  <a:pt x="452" y="95"/>
                  <a:pt x="453" y="94"/>
                  <a:pt x="454" y="95"/>
                </a:cubicBezTo>
                <a:cubicBezTo>
                  <a:pt x="454" y="94"/>
                  <a:pt x="454" y="93"/>
                  <a:pt x="453" y="93"/>
                </a:cubicBezTo>
                <a:close/>
                <a:moveTo>
                  <a:pt x="437" y="66"/>
                </a:moveTo>
                <a:cubicBezTo>
                  <a:pt x="437" y="66"/>
                  <a:pt x="438" y="66"/>
                  <a:pt x="438" y="65"/>
                </a:cubicBezTo>
                <a:cubicBezTo>
                  <a:pt x="438" y="65"/>
                  <a:pt x="437" y="65"/>
                  <a:pt x="437" y="66"/>
                </a:cubicBezTo>
                <a:cubicBezTo>
                  <a:pt x="437" y="66"/>
                  <a:pt x="437" y="66"/>
                  <a:pt x="437" y="66"/>
                </a:cubicBezTo>
                <a:close/>
                <a:moveTo>
                  <a:pt x="451" y="90"/>
                </a:moveTo>
                <a:cubicBezTo>
                  <a:pt x="451" y="90"/>
                  <a:pt x="451" y="90"/>
                  <a:pt x="452" y="91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1" y="90"/>
                  <a:pt x="451" y="90"/>
                  <a:pt x="451" y="90"/>
                </a:cubicBezTo>
                <a:close/>
                <a:moveTo>
                  <a:pt x="441" y="75"/>
                </a:moveTo>
                <a:cubicBezTo>
                  <a:pt x="442" y="75"/>
                  <a:pt x="441" y="75"/>
                  <a:pt x="441" y="75"/>
                </a:cubicBezTo>
                <a:cubicBezTo>
                  <a:pt x="442" y="75"/>
                  <a:pt x="443" y="76"/>
                  <a:pt x="444" y="75"/>
                </a:cubicBezTo>
                <a:cubicBezTo>
                  <a:pt x="443" y="75"/>
                  <a:pt x="442" y="75"/>
                  <a:pt x="442" y="74"/>
                </a:cubicBezTo>
                <a:cubicBezTo>
                  <a:pt x="440" y="75"/>
                  <a:pt x="439" y="74"/>
                  <a:pt x="438" y="75"/>
                </a:cubicBezTo>
                <a:cubicBezTo>
                  <a:pt x="438" y="75"/>
                  <a:pt x="439" y="75"/>
                  <a:pt x="439" y="75"/>
                </a:cubicBezTo>
                <a:cubicBezTo>
                  <a:pt x="440" y="75"/>
                  <a:pt x="441" y="75"/>
                  <a:pt x="441" y="75"/>
                </a:cubicBezTo>
                <a:close/>
                <a:moveTo>
                  <a:pt x="447" y="82"/>
                </a:moveTo>
                <a:cubicBezTo>
                  <a:pt x="446" y="82"/>
                  <a:pt x="447" y="82"/>
                  <a:pt x="447" y="82"/>
                </a:cubicBezTo>
                <a:close/>
                <a:moveTo>
                  <a:pt x="447" y="84"/>
                </a:moveTo>
                <a:cubicBezTo>
                  <a:pt x="448" y="84"/>
                  <a:pt x="448" y="85"/>
                  <a:pt x="448" y="85"/>
                </a:cubicBezTo>
                <a:cubicBezTo>
                  <a:pt x="448" y="85"/>
                  <a:pt x="448" y="84"/>
                  <a:pt x="448" y="84"/>
                </a:cubicBezTo>
                <a:cubicBezTo>
                  <a:pt x="448" y="84"/>
                  <a:pt x="447" y="84"/>
                  <a:pt x="447" y="84"/>
                </a:cubicBezTo>
                <a:close/>
                <a:moveTo>
                  <a:pt x="441" y="72"/>
                </a:move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lose/>
                <a:moveTo>
                  <a:pt x="442" y="77"/>
                </a:moveTo>
                <a:cubicBezTo>
                  <a:pt x="443" y="77"/>
                  <a:pt x="444" y="77"/>
                  <a:pt x="444" y="76"/>
                </a:cubicBezTo>
                <a:cubicBezTo>
                  <a:pt x="443" y="77"/>
                  <a:pt x="442" y="76"/>
                  <a:pt x="442" y="77"/>
                </a:cubicBezTo>
                <a:close/>
                <a:moveTo>
                  <a:pt x="448" y="87"/>
                </a:moveTo>
                <a:cubicBezTo>
                  <a:pt x="448" y="87"/>
                  <a:pt x="448" y="87"/>
                  <a:pt x="448" y="87"/>
                </a:cubicBezTo>
                <a:cubicBezTo>
                  <a:pt x="449" y="87"/>
                  <a:pt x="450" y="88"/>
                  <a:pt x="449" y="87"/>
                </a:cubicBezTo>
                <a:cubicBezTo>
                  <a:pt x="449" y="87"/>
                  <a:pt x="449" y="87"/>
                  <a:pt x="448" y="87"/>
                </a:cubicBezTo>
                <a:close/>
                <a:moveTo>
                  <a:pt x="433" y="61"/>
                </a:moveTo>
                <a:cubicBezTo>
                  <a:pt x="433" y="61"/>
                  <a:pt x="433" y="62"/>
                  <a:pt x="434" y="62"/>
                </a:cubicBezTo>
                <a:cubicBezTo>
                  <a:pt x="434" y="61"/>
                  <a:pt x="435" y="61"/>
                  <a:pt x="435" y="61"/>
                </a:cubicBezTo>
                <a:cubicBezTo>
                  <a:pt x="435" y="61"/>
                  <a:pt x="435" y="61"/>
                  <a:pt x="435" y="60"/>
                </a:cubicBezTo>
                <a:cubicBezTo>
                  <a:pt x="434" y="61"/>
                  <a:pt x="434" y="61"/>
                  <a:pt x="433" y="61"/>
                </a:cubicBezTo>
                <a:close/>
                <a:moveTo>
                  <a:pt x="450" y="90"/>
                </a:moveTo>
                <a:cubicBezTo>
                  <a:pt x="450" y="90"/>
                  <a:pt x="451" y="90"/>
                  <a:pt x="450" y="89"/>
                </a:cubicBezTo>
                <a:cubicBezTo>
                  <a:pt x="450" y="89"/>
                  <a:pt x="450" y="90"/>
                  <a:pt x="450" y="90"/>
                </a:cubicBezTo>
                <a:close/>
                <a:moveTo>
                  <a:pt x="433" y="59"/>
                </a:moveTo>
                <a:cubicBezTo>
                  <a:pt x="434" y="59"/>
                  <a:pt x="432" y="59"/>
                  <a:pt x="433" y="59"/>
                </a:cubicBezTo>
                <a:close/>
                <a:moveTo>
                  <a:pt x="438" y="68"/>
                </a:moveTo>
                <a:cubicBezTo>
                  <a:pt x="438" y="68"/>
                  <a:pt x="438" y="68"/>
                  <a:pt x="438" y="68"/>
                </a:cubicBezTo>
                <a:close/>
                <a:moveTo>
                  <a:pt x="437" y="66"/>
                </a:moveTo>
                <a:cubicBezTo>
                  <a:pt x="436" y="65"/>
                  <a:pt x="436" y="66"/>
                  <a:pt x="437" y="66"/>
                </a:cubicBezTo>
                <a:close/>
                <a:moveTo>
                  <a:pt x="431" y="57"/>
                </a:moveTo>
                <a:cubicBezTo>
                  <a:pt x="431" y="57"/>
                  <a:pt x="432" y="57"/>
                  <a:pt x="431" y="57"/>
                </a:cubicBezTo>
                <a:close/>
                <a:moveTo>
                  <a:pt x="451" y="94"/>
                </a:moveTo>
                <a:cubicBezTo>
                  <a:pt x="451" y="94"/>
                  <a:pt x="451" y="94"/>
                  <a:pt x="451" y="94"/>
                </a:cubicBezTo>
                <a:cubicBezTo>
                  <a:pt x="451" y="94"/>
                  <a:pt x="451" y="94"/>
                  <a:pt x="451" y="94"/>
                </a:cubicBezTo>
                <a:cubicBezTo>
                  <a:pt x="451" y="94"/>
                  <a:pt x="451" y="94"/>
                  <a:pt x="451" y="94"/>
                </a:cubicBezTo>
                <a:close/>
                <a:moveTo>
                  <a:pt x="438" y="72"/>
                </a:moveTo>
                <a:cubicBezTo>
                  <a:pt x="439" y="72"/>
                  <a:pt x="439" y="72"/>
                  <a:pt x="439" y="72"/>
                </a:cubicBezTo>
                <a:cubicBezTo>
                  <a:pt x="439" y="72"/>
                  <a:pt x="439" y="72"/>
                  <a:pt x="439" y="71"/>
                </a:cubicBezTo>
                <a:cubicBezTo>
                  <a:pt x="439" y="72"/>
                  <a:pt x="439" y="72"/>
                  <a:pt x="438" y="72"/>
                </a:cubicBezTo>
                <a:close/>
                <a:moveTo>
                  <a:pt x="448" y="90"/>
                </a:moveTo>
                <a:cubicBezTo>
                  <a:pt x="448" y="90"/>
                  <a:pt x="449" y="91"/>
                  <a:pt x="449" y="90"/>
                </a:cubicBezTo>
                <a:cubicBezTo>
                  <a:pt x="448" y="90"/>
                  <a:pt x="448" y="90"/>
                  <a:pt x="448" y="90"/>
                </a:cubicBezTo>
                <a:close/>
                <a:moveTo>
                  <a:pt x="441" y="77"/>
                </a:moveTo>
                <a:cubicBezTo>
                  <a:pt x="441" y="77"/>
                  <a:pt x="441" y="77"/>
                  <a:pt x="441" y="77"/>
                </a:cubicBezTo>
                <a:cubicBezTo>
                  <a:pt x="441" y="77"/>
                  <a:pt x="441" y="77"/>
                  <a:pt x="441" y="77"/>
                </a:cubicBezTo>
                <a:close/>
                <a:moveTo>
                  <a:pt x="440" y="78"/>
                </a:moveTo>
                <a:cubicBezTo>
                  <a:pt x="440" y="78"/>
                  <a:pt x="441" y="78"/>
                  <a:pt x="442" y="77"/>
                </a:cubicBezTo>
                <a:cubicBezTo>
                  <a:pt x="441" y="78"/>
                  <a:pt x="441" y="77"/>
                  <a:pt x="440" y="78"/>
                </a:cubicBezTo>
                <a:close/>
                <a:moveTo>
                  <a:pt x="431" y="59"/>
                </a:moveTo>
                <a:cubicBezTo>
                  <a:pt x="431" y="59"/>
                  <a:pt x="432" y="60"/>
                  <a:pt x="431" y="59"/>
                </a:cubicBezTo>
                <a:close/>
                <a:moveTo>
                  <a:pt x="434" y="66"/>
                </a:moveTo>
                <a:cubicBezTo>
                  <a:pt x="434" y="66"/>
                  <a:pt x="434" y="66"/>
                  <a:pt x="434" y="66"/>
                </a:cubicBezTo>
                <a:cubicBezTo>
                  <a:pt x="434" y="67"/>
                  <a:pt x="435" y="67"/>
                  <a:pt x="435" y="66"/>
                </a:cubicBezTo>
                <a:cubicBezTo>
                  <a:pt x="435" y="66"/>
                  <a:pt x="435" y="66"/>
                  <a:pt x="434" y="66"/>
                </a:cubicBezTo>
                <a:close/>
                <a:moveTo>
                  <a:pt x="433" y="64"/>
                </a:moveTo>
                <a:cubicBezTo>
                  <a:pt x="433" y="65"/>
                  <a:pt x="434" y="64"/>
                  <a:pt x="433" y="64"/>
                </a:cubicBezTo>
                <a:close/>
                <a:moveTo>
                  <a:pt x="425" y="51"/>
                </a:moveTo>
                <a:cubicBezTo>
                  <a:pt x="425" y="51"/>
                  <a:pt x="424" y="51"/>
                  <a:pt x="424" y="51"/>
                </a:cubicBezTo>
                <a:cubicBezTo>
                  <a:pt x="425" y="52"/>
                  <a:pt x="425" y="52"/>
                  <a:pt x="427" y="52"/>
                </a:cubicBezTo>
                <a:cubicBezTo>
                  <a:pt x="426" y="51"/>
                  <a:pt x="426" y="51"/>
                  <a:pt x="425" y="51"/>
                </a:cubicBezTo>
                <a:close/>
                <a:moveTo>
                  <a:pt x="431" y="62"/>
                </a:moveTo>
                <a:cubicBezTo>
                  <a:pt x="431" y="62"/>
                  <a:pt x="431" y="62"/>
                  <a:pt x="432" y="63"/>
                </a:cubicBezTo>
                <a:cubicBezTo>
                  <a:pt x="432" y="62"/>
                  <a:pt x="432" y="62"/>
                  <a:pt x="432" y="62"/>
                </a:cubicBezTo>
                <a:cubicBezTo>
                  <a:pt x="432" y="62"/>
                  <a:pt x="432" y="62"/>
                  <a:pt x="431" y="62"/>
                </a:cubicBezTo>
                <a:close/>
                <a:moveTo>
                  <a:pt x="439" y="75"/>
                </a:moveTo>
                <a:cubicBezTo>
                  <a:pt x="439" y="76"/>
                  <a:pt x="439" y="76"/>
                  <a:pt x="439" y="75"/>
                </a:cubicBezTo>
                <a:close/>
                <a:moveTo>
                  <a:pt x="431" y="61"/>
                </a:moveTo>
                <a:cubicBezTo>
                  <a:pt x="430" y="61"/>
                  <a:pt x="431" y="60"/>
                  <a:pt x="431" y="61"/>
                </a:cubicBezTo>
                <a:close/>
                <a:moveTo>
                  <a:pt x="445" y="87"/>
                </a:moveTo>
                <a:cubicBezTo>
                  <a:pt x="445" y="87"/>
                  <a:pt x="445" y="87"/>
                  <a:pt x="445" y="87"/>
                </a:cubicBezTo>
                <a:cubicBezTo>
                  <a:pt x="445" y="88"/>
                  <a:pt x="445" y="87"/>
                  <a:pt x="445" y="87"/>
                </a:cubicBezTo>
                <a:cubicBezTo>
                  <a:pt x="445" y="87"/>
                  <a:pt x="445" y="87"/>
                  <a:pt x="445" y="87"/>
                </a:cubicBezTo>
                <a:close/>
                <a:moveTo>
                  <a:pt x="448" y="93"/>
                </a:move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ubicBezTo>
                  <a:pt x="448" y="93"/>
                  <a:pt x="448" y="93"/>
                  <a:pt x="448" y="93"/>
                </a:cubicBezTo>
                <a:close/>
                <a:moveTo>
                  <a:pt x="433" y="72"/>
                </a:moveTo>
                <a:cubicBezTo>
                  <a:pt x="434" y="72"/>
                  <a:pt x="436" y="72"/>
                  <a:pt x="437" y="72"/>
                </a:cubicBezTo>
                <a:cubicBezTo>
                  <a:pt x="436" y="71"/>
                  <a:pt x="434" y="72"/>
                  <a:pt x="433" y="72"/>
                </a:cubicBezTo>
                <a:close/>
                <a:moveTo>
                  <a:pt x="445" y="88"/>
                </a:moveTo>
                <a:cubicBezTo>
                  <a:pt x="445" y="88"/>
                  <a:pt x="445" y="88"/>
                  <a:pt x="445" y="88"/>
                </a:cubicBezTo>
                <a:close/>
                <a:moveTo>
                  <a:pt x="419" y="41"/>
                </a:moveTo>
                <a:cubicBezTo>
                  <a:pt x="419" y="41"/>
                  <a:pt x="419" y="41"/>
                  <a:pt x="419" y="42"/>
                </a:cubicBezTo>
                <a:cubicBezTo>
                  <a:pt x="419" y="42"/>
                  <a:pt x="419" y="42"/>
                  <a:pt x="420" y="42"/>
                </a:cubicBezTo>
                <a:cubicBezTo>
                  <a:pt x="420" y="41"/>
                  <a:pt x="420" y="41"/>
                  <a:pt x="419" y="41"/>
                </a:cubicBezTo>
                <a:close/>
                <a:moveTo>
                  <a:pt x="432" y="64"/>
                </a:moveTo>
                <a:cubicBezTo>
                  <a:pt x="432" y="65"/>
                  <a:pt x="433" y="64"/>
                  <a:pt x="432" y="64"/>
                </a:cubicBezTo>
                <a:close/>
                <a:moveTo>
                  <a:pt x="434" y="67"/>
                </a:moveTo>
                <a:cubicBezTo>
                  <a:pt x="433" y="68"/>
                  <a:pt x="434" y="68"/>
                  <a:pt x="434" y="67"/>
                </a:cubicBezTo>
                <a:close/>
                <a:moveTo>
                  <a:pt x="437" y="76"/>
                </a:moveTo>
                <a:cubicBezTo>
                  <a:pt x="437" y="76"/>
                  <a:pt x="438" y="75"/>
                  <a:pt x="437" y="75"/>
                </a:cubicBezTo>
                <a:cubicBezTo>
                  <a:pt x="437" y="75"/>
                  <a:pt x="437" y="75"/>
                  <a:pt x="437" y="76"/>
                </a:cubicBezTo>
                <a:close/>
                <a:moveTo>
                  <a:pt x="430" y="63"/>
                </a:moveTo>
                <a:cubicBezTo>
                  <a:pt x="430" y="63"/>
                  <a:pt x="431" y="62"/>
                  <a:pt x="431" y="62"/>
                </a:cubicBezTo>
                <a:cubicBezTo>
                  <a:pt x="430" y="62"/>
                  <a:pt x="430" y="62"/>
                  <a:pt x="430" y="63"/>
                </a:cubicBezTo>
                <a:close/>
                <a:moveTo>
                  <a:pt x="419" y="44"/>
                </a:moveTo>
                <a:cubicBezTo>
                  <a:pt x="420" y="44"/>
                  <a:pt x="421" y="44"/>
                  <a:pt x="420" y="43"/>
                </a:cubicBezTo>
                <a:cubicBezTo>
                  <a:pt x="420" y="43"/>
                  <a:pt x="420" y="44"/>
                  <a:pt x="419" y="44"/>
                </a:cubicBezTo>
                <a:close/>
                <a:moveTo>
                  <a:pt x="417" y="39"/>
                </a:moveTo>
                <a:cubicBezTo>
                  <a:pt x="417" y="39"/>
                  <a:pt x="418" y="40"/>
                  <a:pt x="418" y="39"/>
                </a:cubicBezTo>
                <a:cubicBezTo>
                  <a:pt x="418" y="39"/>
                  <a:pt x="418" y="39"/>
                  <a:pt x="418" y="39"/>
                </a:cubicBezTo>
                <a:cubicBezTo>
                  <a:pt x="418" y="39"/>
                  <a:pt x="417" y="39"/>
                  <a:pt x="417" y="39"/>
                </a:cubicBezTo>
                <a:close/>
                <a:moveTo>
                  <a:pt x="444" y="90"/>
                </a:moveTo>
                <a:cubicBezTo>
                  <a:pt x="441" y="90"/>
                  <a:pt x="438" y="90"/>
                  <a:pt x="436" y="90"/>
                </a:cubicBezTo>
                <a:cubicBezTo>
                  <a:pt x="437" y="92"/>
                  <a:pt x="438" y="91"/>
                  <a:pt x="440" y="91"/>
                </a:cubicBezTo>
                <a:cubicBezTo>
                  <a:pt x="440" y="91"/>
                  <a:pt x="440" y="91"/>
                  <a:pt x="441" y="91"/>
                </a:cubicBezTo>
                <a:cubicBezTo>
                  <a:pt x="441" y="91"/>
                  <a:pt x="441" y="91"/>
                  <a:pt x="442" y="91"/>
                </a:cubicBezTo>
                <a:cubicBezTo>
                  <a:pt x="443" y="91"/>
                  <a:pt x="444" y="91"/>
                  <a:pt x="445" y="91"/>
                </a:cubicBezTo>
                <a:cubicBezTo>
                  <a:pt x="445" y="90"/>
                  <a:pt x="445" y="90"/>
                  <a:pt x="445" y="90"/>
                </a:cubicBezTo>
                <a:cubicBezTo>
                  <a:pt x="444" y="90"/>
                  <a:pt x="444" y="90"/>
                  <a:pt x="444" y="90"/>
                </a:cubicBezTo>
                <a:close/>
                <a:moveTo>
                  <a:pt x="417" y="41"/>
                </a:moveTo>
                <a:cubicBezTo>
                  <a:pt x="417" y="41"/>
                  <a:pt x="418" y="41"/>
                  <a:pt x="418" y="41"/>
                </a:cubicBezTo>
                <a:cubicBezTo>
                  <a:pt x="418" y="41"/>
                  <a:pt x="418" y="41"/>
                  <a:pt x="418" y="40"/>
                </a:cubicBezTo>
                <a:cubicBezTo>
                  <a:pt x="417" y="40"/>
                  <a:pt x="417" y="41"/>
                  <a:pt x="417" y="41"/>
                </a:cubicBezTo>
                <a:close/>
                <a:moveTo>
                  <a:pt x="431" y="66"/>
                </a:moveTo>
                <a:cubicBezTo>
                  <a:pt x="431" y="66"/>
                  <a:pt x="432" y="66"/>
                  <a:pt x="431" y="66"/>
                </a:cubicBezTo>
                <a:close/>
                <a:moveTo>
                  <a:pt x="435" y="75"/>
                </a:moveTo>
                <a:cubicBezTo>
                  <a:pt x="436" y="75"/>
                  <a:pt x="436" y="76"/>
                  <a:pt x="436" y="75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5" y="75"/>
                  <a:pt x="435" y="75"/>
                </a:cubicBezTo>
                <a:close/>
                <a:moveTo>
                  <a:pt x="422" y="52"/>
                </a:moveTo>
                <a:cubicBezTo>
                  <a:pt x="423" y="52"/>
                  <a:pt x="423" y="52"/>
                  <a:pt x="423" y="52"/>
                </a:cubicBezTo>
                <a:cubicBezTo>
                  <a:pt x="423" y="52"/>
                  <a:pt x="423" y="51"/>
                  <a:pt x="423" y="51"/>
                </a:cubicBezTo>
                <a:cubicBezTo>
                  <a:pt x="423" y="51"/>
                  <a:pt x="422" y="51"/>
                  <a:pt x="422" y="52"/>
                </a:cubicBezTo>
                <a:close/>
                <a:moveTo>
                  <a:pt x="441" y="84"/>
                </a:moveTo>
                <a:cubicBezTo>
                  <a:pt x="440" y="85"/>
                  <a:pt x="441" y="84"/>
                  <a:pt x="441" y="84"/>
                </a:cubicBezTo>
                <a:close/>
                <a:moveTo>
                  <a:pt x="427" y="61"/>
                </a:moveTo>
                <a:cubicBezTo>
                  <a:pt x="428" y="61"/>
                  <a:pt x="428" y="61"/>
                  <a:pt x="428" y="61"/>
                </a:cubicBezTo>
                <a:cubicBezTo>
                  <a:pt x="428" y="61"/>
                  <a:pt x="427" y="61"/>
                  <a:pt x="427" y="61"/>
                </a:cubicBezTo>
                <a:close/>
                <a:moveTo>
                  <a:pt x="426" y="57"/>
                </a:moveTo>
                <a:cubicBezTo>
                  <a:pt x="425" y="57"/>
                  <a:pt x="426" y="57"/>
                  <a:pt x="426" y="57"/>
                </a:cubicBezTo>
                <a:close/>
                <a:moveTo>
                  <a:pt x="433" y="75"/>
                </a:moveTo>
                <a:cubicBezTo>
                  <a:pt x="433" y="75"/>
                  <a:pt x="434" y="75"/>
                  <a:pt x="434" y="75"/>
                </a:cubicBezTo>
                <a:cubicBezTo>
                  <a:pt x="434" y="76"/>
                  <a:pt x="433" y="76"/>
                  <a:pt x="433" y="76"/>
                </a:cubicBezTo>
                <a:cubicBezTo>
                  <a:pt x="434" y="76"/>
                  <a:pt x="434" y="76"/>
                  <a:pt x="434" y="76"/>
                </a:cubicBezTo>
                <a:cubicBezTo>
                  <a:pt x="435" y="76"/>
                  <a:pt x="435" y="75"/>
                  <a:pt x="435" y="74"/>
                </a:cubicBezTo>
                <a:cubicBezTo>
                  <a:pt x="434" y="74"/>
                  <a:pt x="434" y="75"/>
                  <a:pt x="433" y="75"/>
                </a:cubicBezTo>
                <a:close/>
                <a:moveTo>
                  <a:pt x="440" y="85"/>
                </a:moveTo>
                <a:cubicBezTo>
                  <a:pt x="440" y="85"/>
                  <a:pt x="441" y="85"/>
                  <a:pt x="440" y="85"/>
                </a:cubicBezTo>
                <a:cubicBezTo>
                  <a:pt x="440" y="85"/>
                  <a:pt x="440" y="85"/>
                  <a:pt x="440" y="85"/>
                </a:cubicBezTo>
                <a:close/>
                <a:moveTo>
                  <a:pt x="430" y="66"/>
                </a:moveTo>
                <a:cubicBezTo>
                  <a:pt x="430" y="66"/>
                  <a:pt x="430" y="66"/>
                  <a:pt x="430" y="66"/>
                </a:cubicBezTo>
                <a:close/>
                <a:moveTo>
                  <a:pt x="419" y="49"/>
                </a:moveTo>
                <a:cubicBezTo>
                  <a:pt x="419" y="49"/>
                  <a:pt x="420" y="49"/>
                  <a:pt x="420" y="48"/>
                </a:cubicBezTo>
                <a:cubicBezTo>
                  <a:pt x="419" y="48"/>
                  <a:pt x="419" y="49"/>
                  <a:pt x="419" y="49"/>
                </a:cubicBezTo>
                <a:close/>
                <a:moveTo>
                  <a:pt x="432" y="75"/>
                </a:moveTo>
                <a:cubicBezTo>
                  <a:pt x="432" y="75"/>
                  <a:pt x="433" y="75"/>
                  <a:pt x="433" y="75"/>
                </a:cubicBezTo>
                <a:cubicBezTo>
                  <a:pt x="432" y="75"/>
                  <a:pt x="432" y="75"/>
                  <a:pt x="432" y="75"/>
                </a:cubicBezTo>
                <a:close/>
                <a:moveTo>
                  <a:pt x="426" y="90"/>
                </a:moveTo>
                <a:cubicBezTo>
                  <a:pt x="426" y="91"/>
                  <a:pt x="428" y="90"/>
                  <a:pt x="430" y="91"/>
                </a:cubicBezTo>
                <a:cubicBezTo>
                  <a:pt x="431" y="90"/>
                  <a:pt x="432" y="91"/>
                  <a:pt x="434" y="90"/>
                </a:cubicBezTo>
                <a:cubicBezTo>
                  <a:pt x="434" y="91"/>
                  <a:pt x="435" y="91"/>
                  <a:pt x="435" y="91"/>
                </a:cubicBezTo>
                <a:cubicBezTo>
                  <a:pt x="435" y="91"/>
                  <a:pt x="436" y="91"/>
                  <a:pt x="436" y="90"/>
                </a:cubicBezTo>
                <a:cubicBezTo>
                  <a:pt x="435" y="90"/>
                  <a:pt x="435" y="90"/>
                  <a:pt x="435" y="90"/>
                </a:cubicBezTo>
                <a:cubicBezTo>
                  <a:pt x="434" y="90"/>
                  <a:pt x="434" y="90"/>
                  <a:pt x="434" y="90"/>
                </a:cubicBezTo>
                <a:cubicBezTo>
                  <a:pt x="435" y="90"/>
                  <a:pt x="437" y="89"/>
                  <a:pt x="438" y="89"/>
                </a:cubicBezTo>
                <a:cubicBezTo>
                  <a:pt x="439" y="89"/>
                  <a:pt x="439" y="88"/>
                  <a:pt x="440" y="88"/>
                </a:cubicBezTo>
                <a:cubicBezTo>
                  <a:pt x="439" y="87"/>
                  <a:pt x="438" y="87"/>
                  <a:pt x="437" y="88"/>
                </a:cubicBezTo>
                <a:cubicBezTo>
                  <a:pt x="435" y="87"/>
                  <a:pt x="433" y="86"/>
                  <a:pt x="432" y="88"/>
                </a:cubicBezTo>
                <a:cubicBezTo>
                  <a:pt x="431" y="87"/>
                  <a:pt x="430" y="88"/>
                  <a:pt x="430" y="87"/>
                </a:cubicBezTo>
                <a:cubicBezTo>
                  <a:pt x="428" y="88"/>
                  <a:pt x="427" y="87"/>
                  <a:pt x="425" y="88"/>
                </a:cubicBezTo>
                <a:cubicBezTo>
                  <a:pt x="425" y="88"/>
                  <a:pt x="425" y="88"/>
                  <a:pt x="425" y="89"/>
                </a:cubicBezTo>
                <a:cubicBezTo>
                  <a:pt x="424" y="89"/>
                  <a:pt x="424" y="88"/>
                  <a:pt x="424" y="88"/>
                </a:cubicBezTo>
                <a:cubicBezTo>
                  <a:pt x="424" y="88"/>
                  <a:pt x="423" y="89"/>
                  <a:pt x="423" y="88"/>
                </a:cubicBezTo>
                <a:cubicBezTo>
                  <a:pt x="423" y="88"/>
                  <a:pt x="423" y="88"/>
                  <a:pt x="424" y="88"/>
                </a:cubicBezTo>
                <a:cubicBezTo>
                  <a:pt x="423" y="87"/>
                  <a:pt x="423" y="87"/>
                  <a:pt x="422" y="87"/>
                </a:cubicBezTo>
                <a:cubicBezTo>
                  <a:pt x="422" y="88"/>
                  <a:pt x="423" y="88"/>
                  <a:pt x="422" y="88"/>
                </a:cubicBezTo>
                <a:cubicBezTo>
                  <a:pt x="423" y="88"/>
                  <a:pt x="422" y="89"/>
                  <a:pt x="423" y="89"/>
                </a:cubicBezTo>
                <a:cubicBezTo>
                  <a:pt x="425" y="90"/>
                  <a:pt x="427" y="89"/>
                  <a:pt x="429" y="90"/>
                </a:cubicBezTo>
                <a:cubicBezTo>
                  <a:pt x="431" y="89"/>
                  <a:pt x="432" y="90"/>
                  <a:pt x="433" y="90"/>
                </a:cubicBezTo>
                <a:cubicBezTo>
                  <a:pt x="432" y="91"/>
                  <a:pt x="431" y="90"/>
                  <a:pt x="429" y="90"/>
                </a:cubicBezTo>
                <a:cubicBezTo>
                  <a:pt x="428" y="90"/>
                  <a:pt x="427" y="90"/>
                  <a:pt x="426" y="90"/>
                </a:cubicBezTo>
                <a:close/>
                <a:moveTo>
                  <a:pt x="431" y="88"/>
                </a:moveTo>
                <a:cubicBezTo>
                  <a:pt x="431" y="88"/>
                  <a:pt x="430" y="88"/>
                  <a:pt x="431" y="88"/>
                </a:cubicBezTo>
                <a:close/>
                <a:moveTo>
                  <a:pt x="436" y="85"/>
                </a:moveTo>
                <a:cubicBezTo>
                  <a:pt x="437" y="85"/>
                  <a:pt x="437" y="85"/>
                  <a:pt x="437" y="85"/>
                </a:cubicBezTo>
                <a:cubicBezTo>
                  <a:pt x="437" y="85"/>
                  <a:pt x="437" y="85"/>
                  <a:pt x="436" y="85"/>
                </a:cubicBezTo>
                <a:close/>
                <a:moveTo>
                  <a:pt x="413" y="41"/>
                </a:moveTo>
                <a:cubicBezTo>
                  <a:pt x="413" y="41"/>
                  <a:pt x="413" y="42"/>
                  <a:pt x="413" y="42"/>
                </a:cubicBezTo>
                <a:cubicBezTo>
                  <a:pt x="413" y="42"/>
                  <a:pt x="414" y="41"/>
                  <a:pt x="414" y="41"/>
                </a:cubicBezTo>
                <a:cubicBezTo>
                  <a:pt x="413" y="41"/>
                  <a:pt x="413" y="41"/>
                  <a:pt x="413" y="41"/>
                </a:cubicBezTo>
                <a:close/>
                <a:moveTo>
                  <a:pt x="421" y="77"/>
                </a:moveTo>
                <a:cubicBezTo>
                  <a:pt x="422" y="77"/>
                  <a:pt x="421" y="77"/>
                  <a:pt x="422" y="76"/>
                </a:cubicBezTo>
                <a:cubicBezTo>
                  <a:pt x="422" y="76"/>
                  <a:pt x="422" y="77"/>
                  <a:pt x="423" y="76"/>
                </a:cubicBezTo>
                <a:cubicBezTo>
                  <a:pt x="424" y="75"/>
                  <a:pt x="426" y="76"/>
                  <a:pt x="428" y="76"/>
                </a:cubicBezTo>
                <a:cubicBezTo>
                  <a:pt x="429" y="77"/>
                  <a:pt x="430" y="75"/>
                  <a:pt x="432" y="76"/>
                </a:cubicBezTo>
                <a:cubicBezTo>
                  <a:pt x="431" y="75"/>
                  <a:pt x="432" y="75"/>
                  <a:pt x="431" y="75"/>
                </a:cubicBezTo>
                <a:cubicBezTo>
                  <a:pt x="430" y="75"/>
                  <a:pt x="429" y="74"/>
                  <a:pt x="427" y="75"/>
                </a:cubicBezTo>
                <a:cubicBezTo>
                  <a:pt x="426" y="74"/>
                  <a:pt x="423" y="74"/>
                  <a:pt x="421" y="76"/>
                </a:cubicBezTo>
                <a:cubicBezTo>
                  <a:pt x="421" y="74"/>
                  <a:pt x="418" y="75"/>
                  <a:pt x="417" y="75"/>
                </a:cubicBezTo>
                <a:cubicBezTo>
                  <a:pt x="417" y="75"/>
                  <a:pt x="417" y="76"/>
                  <a:pt x="417" y="76"/>
                </a:cubicBezTo>
                <a:cubicBezTo>
                  <a:pt x="417" y="76"/>
                  <a:pt x="418" y="77"/>
                  <a:pt x="419" y="76"/>
                </a:cubicBezTo>
                <a:cubicBezTo>
                  <a:pt x="420" y="76"/>
                  <a:pt x="420" y="76"/>
                  <a:pt x="421" y="76"/>
                </a:cubicBezTo>
                <a:cubicBezTo>
                  <a:pt x="421" y="77"/>
                  <a:pt x="420" y="76"/>
                  <a:pt x="421" y="77"/>
                </a:cubicBezTo>
                <a:cubicBezTo>
                  <a:pt x="421" y="77"/>
                  <a:pt x="421" y="77"/>
                  <a:pt x="421" y="77"/>
                </a:cubicBezTo>
                <a:close/>
                <a:moveTo>
                  <a:pt x="427" y="68"/>
                </a:moveTo>
                <a:cubicBezTo>
                  <a:pt x="427" y="67"/>
                  <a:pt x="427" y="68"/>
                  <a:pt x="427" y="68"/>
                </a:cubicBezTo>
                <a:close/>
                <a:moveTo>
                  <a:pt x="421" y="61"/>
                </a:moveTo>
                <a:cubicBezTo>
                  <a:pt x="422" y="61"/>
                  <a:pt x="423" y="62"/>
                  <a:pt x="423" y="62"/>
                </a:cubicBezTo>
                <a:cubicBezTo>
                  <a:pt x="423" y="61"/>
                  <a:pt x="424" y="62"/>
                  <a:pt x="424" y="61"/>
                </a:cubicBezTo>
                <a:cubicBezTo>
                  <a:pt x="424" y="61"/>
                  <a:pt x="424" y="61"/>
                  <a:pt x="423" y="61"/>
                </a:cubicBezTo>
                <a:cubicBezTo>
                  <a:pt x="423" y="61"/>
                  <a:pt x="422" y="61"/>
                  <a:pt x="421" y="61"/>
                </a:cubicBezTo>
                <a:close/>
                <a:moveTo>
                  <a:pt x="410" y="40"/>
                </a:moveTo>
                <a:cubicBezTo>
                  <a:pt x="410" y="40"/>
                  <a:pt x="410" y="40"/>
                  <a:pt x="410" y="40"/>
                </a:cubicBezTo>
                <a:cubicBezTo>
                  <a:pt x="410" y="40"/>
                  <a:pt x="411" y="40"/>
                  <a:pt x="411" y="40"/>
                </a:cubicBezTo>
                <a:cubicBezTo>
                  <a:pt x="410" y="40"/>
                  <a:pt x="410" y="40"/>
                  <a:pt x="410" y="40"/>
                </a:cubicBezTo>
                <a:close/>
                <a:moveTo>
                  <a:pt x="411" y="44"/>
                </a:moveTo>
                <a:cubicBezTo>
                  <a:pt x="412" y="44"/>
                  <a:pt x="413" y="44"/>
                  <a:pt x="412" y="44"/>
                </a:cubicBezTo>
                <a:cubicBezTo>
                  <a:pt x="412" y="44"/>
                  <a:pt x="411" y="43"/>
                  <a:pt x="411" y="44"/>
                </a:cubicBezTo>
                <a:close/>
                <a:moveTo>
                  <a:pt x="409" y="42"/>
                </a:moveTo>
                <a:cubicBezTo>
                  <a:pt x="410" y="42"/>
                  <a:pt x="410" y="41"/>
                  <a:pt x="410" y="41"/>
                </a:cubicBezTo>
                <a:cubicBezTo>
                  <a:pt x="409" y="41"/>
                  <a:pt x="409" y="40"/>
                  <a:pt x="408" y="40"/>
                </a:cubicBezTo>
                <a:cubicBezTo>
                  <a:pt x="409" y="41"/>
                  <a:pt x="409" y="41"/>
                  <a:pt x="409" y="41"/>
                </a:cubicBezTo>
                <a:cubicBezTo>
                  <a:pt x="409" y="41"/>
                  <a:pt x="409" y="42"/>
                  <a:pt x="409" y="42"/>
                </a:cubicBezTo>
                <a:cubicBezTo>
                  <a:pt x="410" y="42"/>
                  <a:pt x="410" y="42"/>
                  <a:pt x="410" y="42"/>
                </a:cubicBezTo>
                <a:cubicBezTo>
                  <a:pt x="410" y="42"/>
                  <a:pt x="410" y="42"/>
                  <a:pt x="409" y="42"/>
                </a:cubicBezTo>
                <a:close/>
                <a:moveTo>
                  <a:pt x="420" y="62"/>
                </a:moveTo>
                <a:cubicBezTo>
                  <a:pt x="420" y="61"/>
                  <a:pt x="420" y="62"/>
                  <a:pt x="421" y="61"/>
                </a:cubicBezTo>
                <a:cubicBezTo>
                  <a:pt x="420" y="61"/>
                  <a:pt x="420" y="61"/>
                  <a:pt x="420" y="61"/>
                </a:cubicBezTo>
                <a:cubicBezTo>
                  <a:pt x="420" y="61"/>
                  <a:pt x="420" y="61"/>
                  <a:pt x="420" y="62"/>
                </a:cubicBezTo>
                <a:close/>
                <a:moveTo>
                  <a:pt x="420" y="62"/>
                </a:moveTo>
                <a:cubicBezTo>
                  <a:pt x="420" y="62"/>
                  <a:pt x="420" y="63"/>
                  <a:pt x="421" y="62"/>
                </a:cubicBezTo>
                <a:cubicBezTo>
                  <a:pt x="421" y="62"/>
                  <a:pt x="421" y="61"/>
                  <a:pt x="420" y="62"/>
                </a:cubicBezTo>
                <a:close/>
                <a:moveTo>
                  <a:pt x="419" y="61"/>
                </a:moveTo>
                <a:cubicBezTo>
                  <a:pt x="419" y="61"/>
                  <a:pt x="419" y="61"/>
                  <a:pt x="419" y="61"/>
                </a:cubicBezTo>
                <a:cubicBezTo>
                  <a:pt x="420" y="61"/>
                  <a:pt x="420" y="61"/>
                  <a:pt x="420" y="61"/>
                </a:cubicBezTo>
                <a:cubicBezTo>
                  <a:pt x="420" y="61"/>
                  <a:pt x="420" y="61"/>
                  <a:pt x="420" y="60"/>
                </a:cubicBezTo>
                <a:cubicBezTo>
                  <a:pt x="419" y="61"/>
                  <a:pt x="419" y="61"/>
                  <a:pt x="419" y="61"/>
                </a:cubicBezTo>
                <a:close/>
                <a:moveTo>
                  <a:pt x="432" y="85"/>
                </a:moveTo>
                <a:cubicBezTo>
                  <a:pt x="432" y="85"/>
                  <a:pt x="433" y="85"/>
                  <a:pt x="433" y="85"/>
                </a:cubicBezTo>
                <a:cubicBezTo>
                  <a:pt x="432" y="85"/>
                  <a:pt x="432" y="85"/>
                  <a:pt x="432" y="85"/>
                </a:cubicBezTo>
                <a:cubicBezTo>
                  <a:pt x="432" y="85"/>
                  <a:pt x="432" y="85"/>
                  <a:pt x="432" y="85"/>
                </a:cubicBezTo>
                <a:close/>
                <a:moveTo>
                  <a:pt x="421" y="65"/>
                </a:moveTo>
                <a:cubicBezTo>
                  <a:pt x="421" y="65"/>
                  <a:pt x="422" y="65"/>
                  <a:pt x="421" y="65"/>
                </a:cubicBezTo>
                <a:cubicBezTo>
                  <a:pt x="421" y="65"/>
                  <a:pt x="421" y="65"/>
                  <a:pt x="421" y="65"/>
                </a:cubicBezTo>
                <a:close/>
                <a:moveTo>
                  <a:pt x="425" y="72"/>
                </a:move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ubicBezTo>
                  <a:pt x="425" y="72"/>
                  <a:pt x="425" y="72"/>
                  <a:pt x="425" y="72"/>
                </a:cubicBezTo>
                <a:close/>
                <a:moveTo>
                  <a:pt x="419" y="61"/>
                </a:moveTo>
                <a:cubicBezTo>
                  <a:pt x="419" y="60"/>
                  <a:pt x="418" y="61"/>
                  <a:pt x="419" y="61"/>
                </a:cubicBezTo>
                <a:close/>
                <a:moveTo>
                  <a:pt x="419" y="62"/>
                </a:moveTo>
                <a:cubicBezTo>
                  <a:pt x="419" y="62"/>
                  <a:pt x="419" y="63"/>
                  <a:pt x="420" y="62"/>
                </a:cubicBezTo>
                <a:cubicBezTo>
                  <a:pt x="420" y="62"/>
                  <a:pt x="419" y="62"/>
                  <a:pt x="419" y="62"/>
                </a:cubicBezTo>
                <a:close/>
                <a:moveTo>
                  <a:pt x="422" y="68"/>
                </a:moveTo>
                <a:cubicBezTo>
                  <a:pt x="422" y="68"/>
                  <a:pt x="422" y="68"/>
                  <a:pt x="423" y="68"/>
                </a:cubicBezTo>
                <a:cubicBezTo>
                  <a:pt x="423" y="68"/>
                  <a:pt x="423" y="68"/>
                  <a:pt x="423" y="67"/>
                </a:cubicBezTo>
                <a:cubicBezTo>
                  <a:pt x="422" y="67"/>
                  <a:pt x="422" y="68"/>
                  <a:pt x="422" y="68"/>
                </a:cubicBezTo>
                <a:close/>
                <a:moveTo>
                  <a:pt x="430" y="84"/>
                </a:moveTo>
                <a:cubicBezTo>
                  <a:pt x="431" y="85"/>
                  <a:pt x="431" y="85"/>
                  <a:pt x="432" y="85"/>
                </a:cubicBezTo>
                <a:cubicBezTo>
                  <a:pt x="431" y="85"/>
                  <a:pt x="431" y="84"/>
                  <a:pt x="430" y="84"/>
                </a:cubicBezTo>
                <a:close/>
                <a:moveTo>
                  <a:pt x="409" y="43"/>
                </a:moveTo>
                <a:cubicBezTo>
                  <a:pt x="408" y="43"/>
                  <a:pt x="408" y="43"/>
                  <a:pt x="408" y="44"/>
                </a:cubicBezTo>
                <a:cubicBezTo>
                  <a:pt x="408" y="43"/>
                  <a:pt x="409" y="43"/>
                  <a:pt x="409" y="43"/>
                </a:cubicBezTo>
                <a:cubicBezTo>
                  <a:pt x="409" y="43"/>
                  <a:pt x="409" y="43"/>
                  <a:pt x="409" y="43"/>
                </a:cubicBezTo>
                <a:close/>
                <a:moveTo>
                  <a:pt x="416" y="57"/>
                </a:moveTo>
                <a:cubicBezTo>
                  <a:pt x="416" y="57"/>
                  <a:pt x="417" y="57"/>
                  <a:pt x="416" y="57"/>
                </a:cubicBezTo>
                <a:close/>
                <a:moveTo>
                  <a:pt x="421" y="66"/>
                </a:moveTo>
                <a:cubicBezTo>
                  <a:pt x="420" y="66"/>
                  <a:pt x="421" y="67"/>
                  <a:pt x="421" y="66"/>
                </a:cubicBezTo>
                <a:close/>
                <a:moveTo>
                  <a:pt x="416" y="60"/>
                </a:moveTo>
                <a:cubicBezTo>
                  <a:pt x="417" y="59"/>
                  <a:pt x="417" y="60"/>
                  <a:pt x="417" y="59"/>
                </a:cubicBezTo>
                <a:cubicBezTo>
                  <a:pt x="417" y="59"/>
                  <a:pt x="416" y="59"/>
                  <a:pt x="416" y="60"/>
                </a:cubicBezTo>
                <a:close/>
                <a:moveTo>
                  <a:pt x="415" y="61"/>
                </a:moveTo>
                <a:cubicBezTo>
                  <a:pt x="415" y="61"/>
                  <a:pt x="416" y="61"/>
                  <a:pt x="416" y="61"/>
                </a:cubicBezTo>
                <a:cubicBezTo>
                  <a:pt x="416" y="60"/>
                  <a:pt x="417" y="61"/>
                  <a:pt x="417" y="61"/>
                </a:cubicBezTo>
                <a:cubicBezTo>
                  <a:pt x="417" y="60"/>
                  <a:pt x="416" y="60"/>
                  <a:pt x="415" y="61"/>
                </a:cubicBezTo>
                <a:close/>
                <a:moveTo>
                  <a:pt x="420" y="68"/>
                </a:moveTo>
                <a:cubicBezTo>
                  <a:pt x="421" y="68"/>
                  <a:pt x="421" y="67"/>
                  <a:pt x="420" y="68"/>
                </a:cubicBezTo>
                <a:close/>
                <a:moveTo>
                  <a:pt x="424" y="77"/>
                </a:moveTo>
                <a:cubicBezTo>
                  <a:pt x="425" y="77"/>
                  <a:pt x="425" y="77"/>
                  <a:pt x="426" y="77"/>
                </a:cubicBezTo>
                <a:cubicBezTo>
                  <a:pt x="426" y="77"/>
                  <a:pt x="426" y="77"/>
                  <a:pt x="426" y="76"/>
                </a:cubicBezTo>
                <a:cubicBezTo>
                  <a:pt x="425" y="76"/>
                  <a:pt x="424" y="76"/>
                  <a:pt x="424" y="77"/>
                </a:cubicBezTo>
                <a:close/>
                <a:moveTo>
                  <a:pt x="419" y="66"/>
                </a:moveTo>
                <a:cubicBezTo>
                  <a:pt x="419" y="66"/>
                  <a:pt x="419" y="66"/>
                  <a:pt x="420" y="66"/>
                </a:cubicBezTo>
                <a:cubicBezTo>
                  <a:pt x="420" y="66"/>
                  <a:pt x="419" y="66"/>
                  <a:pt x="419" y="66"/>
                </a:cubicBezTo>
                <a:close/>
                <a:moveTo>
                  <a:pt x="414" y="57"/>
                </a:moveTo>
                <a:cubicBezTo>
                  <a:pt x="414" y="57"/>
                  <a:pt x="414" y="57"/>
                  <a:pt x="415" y="57"/>
                </a:cubicBezTo>
                <a:cubicBezTo>
                  <a:pt x="415" y="57"/>
                  <a:pt x="415" y="57"/>
                  <a:pt x="415" y="56"/>
                </a:cubicBezTo>
                <a:cubicBezTo>
                  <a:pt x="414" y="57"/>
                  <a:pt x="414" y="57"/>
                  <a:pt x="414" y="57"/>
                </a:cubicBezTo>
                <a:close/>
                <a:moveTo>
                  <a:pt x="414" y="59"/>
                </a:moveTo>
                <a:cubicBezTo>
                  <a:pt x="414" y="60"/>
                  <a:pt x="416" y="60"/>
                  <a:pt x="416" y="59"/>
                </a:cubicBezTo>
                <a:cubicBezTo>
                  <a:pt x="415" y="59"/>
                  <a:pt x="415" y="59"/>
                  <a:pt x="414" y="59"/>
                </a:cubicBezTo>
                <a:close/>
                <a:moveTo>
                  <a:pt x="421" y="72"/>
                </a:moveTo>
                <a:cubicBezTo>
                  <a:pt x="422" y="72"/>
                  <a:pt x="422" y="72"/>
                  <a:pt x="422" y="72"/>
                </a:cubicBezTo>
                <a:cubicBezTo>
                  <a:pt x="422" y="71"/>
                  <a:pt x="421" y="71"/>
                  <a:pt x="421" y="72"/>
                </a:cubicBezTo>
                <a:close/>
                <a:moveTo>
                  <a:pt x="404" y="39"/>
                </a:moveTo>
                <a:cubicBezTo>
                  <a:pt x="404" y="40"/>
                  <a:pt x="405" y="40"/>
                  <a:pt x="405" y="39"/>
                </a:cubicBezTo>
                <a:cubicBezTo>
                  <a:pt x="405" y="39"/>
                  <a:pt x="404" y="39"/>
                  <a:pt x="404" y="39"/>
                </a:cubicBezTo>
                <a:close/>
                <a:moveTo>
                  <a:pt x="415" y="62"/>
                </a:moveTo>
                <a:cubicBezTo>
                  <a:pt x="415" y="63"/>
                  <a:pt x="417" y="62"/>
                  <a:pt x="417" y="62"/>
                </a:cubicBezTo>
                <a:cubicBezTo>
                  <a:pt x="416" y="62"/>
                  <a:pt x="415" y="61"/>
                  <a:pt x="415" y="62"/>
                </a:cubicBezTo>
                <a:close/>
                <a:moveTo>
                  <a:pt x="419" y="68"/>
                </a:moveTo>
                <a:cubicBezTo>
                  <a:pt x="419" y="68"/>
                  <a:pt x="420" y="68"/>
                  <a:pt x="420" y="67"/>
                </a:cubicBezTo>
                <a:cubicBezTo>
                  <a:pt x="420" y="67"/>
                  <a:pt x="419" y="67"/>
                  <a:pt x="419" y="68"/>
                </a:cubicBezTo>
                <a:close/>
                <a:moveTo>
                  <a:pt x="409" y="48"/>
                </a:moveTo>
                <a:cubicBezTo>
                  <a:pt x="409" y="49"/>
                  <a:pt x="410" y="48"/>
                  <a:pt x="409" y="48"/>
                </a:cubicBezTo>
                <a:close/>
                <a:moveTo>
                  <a:pt x="413" y="57"/>
                </a:moveTo>
                <a:cubicBezTo>
                  <a:pt x="413" y="57"/>
                  <a:pt x="413" y="57"/>
                  <a:pt x="413" y="58"/>
                </a:cubicBezTo>
                <a:cubicBezTo>
                  <a:pt x="413" y="58"/>
                  <a:pt x="413" y="58"/>
                  <a:pt x="414" y="57"/>
                </a:cubicBezTo>
                <a:cubicBezTo>
                  <a:pt x="414" y="57"/>
                  <a:pt x="413" y="57"/>
                  <a:pt x="413" y="57"/>
                </a:cubicBezTo>
                <a:close/>
                <a:moveTo>
                  <a:pt x="405" y="43"/>
                </a:moveTo>
                <a:cubicBezTo>
                  <a:pt x="405" y="44"/>
                  <a:pt x="406" y="43"/>
                  <a:pt x="406" y="43"/>
                </a:cubicBezTo>
                <a:cubicBezTo>
                  <a:pt x="406" y="43"/>
                  <a:pt x="405" y="43"/>
                  <a:pt x="405" y="43"/>
                </a:cubicBezTo>
                <a:close/>
                <a:moveTo>
                  <a:pt x="505" y="229"/>
                </a:moveTo>
                <a:cubicBezTo>
                  <a:pt x="505" y="229"/>
                  <a:pt x="505" y="229"/>
                  <a:pt x="505" y="229"/>
                </a:cubicBezTo>
                <a:cubicBezTo>
                  <a:pt x="505" y="229"/>
                  <a:pt x="506" y="229"/>
                  <a:pt x="505" y="229"/>
                </a:cubicBezTo>
                <a:cubicBezTo>
                  <a:pt x="505" y="229"/>
                  <a:pt x="505" y="228"/>
                  <a:pt x="505" y="229"/>
                </a:cubicBezTo>
                <a:close/>
                <a:moveTo>
                  <a:pt x="396" y="42"/>
                </a:moveTo>
                <a:cubicBezTo>
                  <a:pt x="396" y="43"/>
                  <a:pt x="396" y="43"/>
                  <a:pt x="396" y="43"/>
                </a:cubicBezTo>
                <a:cubicBezTo>
                  <a:pt x="397" y="44"/>
                  <a:pt x="398" y="44"/>
                  <a:pt x="398" y="43"/>
                </a:cubicBezTo>
                <a:cubicBezTo>
                  <a:pt x="399" y="44"/>
                  <a:pt x="401" y="44"/>
                  <a:pt x="402" y="44"/>
                </a:cubicBezTo>
                <a:cubicBezTo>
                  <a:pt x="402" y="44"/>
                  <a:pt x="402" y="44"/>
                  <a:pt x="402" y="44"/>
                </a:cubicBezTo>
                <a:cubicBezTo>
                  <a:pt x="403" y="44"/>
                  <a:pt x="403" y="44"/>
                  <a:pt x="404" y="44"/>
                </a:cubicBezTo>
                <a:cubicBezTo>
                  <a:pt x="403" y="44"/>
                  <a:pt x="404" y="43"/>
                  <a:pt x="403" y="43"/>
                </a:cubicBezTo>
                <a:cubicBezTo>
                  <a:pt x="402" y="44"/>
                  <a:pt x="402" y="42"/>
                  <a:pt x="401" y="42"/>
                </a:cubicBezTo>
                <a:cubicBezTo>
                  <a:pt x="401" y="42"/>
                  <a:pt x="401" y="43"/>
                  <a:pt x="401" y="43"/>
                </a:cubicBezTo>
                <a:cubicBezTo>
                  <a:pt x="400" y="41"/>
                  <a:pt x="397" y="44"/>
                  <a:pt x="397" y="42"/>
                </a:cubicBezTo>
                <a:cubicBezTo>
                  <a:pt x="398" y="42"/>
                  <a:pt x="398" y="41"/>
                  <a:pt x="398" y="41"/>
                </a:cubicBezTo>
                <a:cubicBezTo>
                  <a:pt x="399" y="42"/>
                  <a:pt x="400" y="41"/>
                  <a:pt x="401" y="42"/>
                </a:cubicBezTo>
                <a:cubicBezTo>
                  <a:pt x="402" y="41"/>
                  <a:pt x="402" y="42"/>
                  <a:pt x="403" y="42"/>
                </a:cubicBezTo>
                <a:cubicBezTo>
                  <a:pt x="403" y="41"/>
                  <a:pt x="403" y="40"/>
                  <a:pt x="404" y="40"/>
                </a:cubicBezTo>
                <a:cubicBezTo>
                  <a:pt x="404" y="40"/>
                  <a:pt x="403" y="40"/>
                  <a:pt x="403" y="39"/>
                </a:cubicBezTo>
                <a:cubicBezTo>
                  <a:pt x="403" y="40"/>
                  <a:pt x="403" y="40"/>
                  <a:pt x="402" y="40"/>
                </a:cubicBezTo>
                <a:cubicBezTo>
                  <a:pt x="401" y="40"/>
                  <a:pt x="399" y="38"/>
                  <a:pt x="398" y="40"/>
                </a:cubicBezTo>
                <a:cubicBezTo>
                  <a:pt x="397" y="39"/>
                  <a:pt x="397" y="39"/>
                  <a:pt x="396" y="39"/>
                </a:cubicBezTo>
                <a:cubicBezTo>
                  <a:pt x="395" y="39"/>
                  <a:pt x="396" y="40"/>
                  <a:pt x="395" y="40"/>
                </a:cubicBezTo>
                <a:cubicBezTo>
                  <a:pt x="394" y="40"/>
                  <a:pt x="395" y="40"/>
                  <a:pt x="395" y="39"/>
                </a:cubicBezTo>
                <a:cubicBezTo>
                  <a:pt x="394" y="39"/>
                  <a:pt x="394" y="40"/>
                  <a:pt x="394" y="40"/>
                </a:cubicBezTo>
                <a:cubicBezTo>
                  <a:pt x="394" y="40"/>
                  <a:pt x="395" y="40"/>
                  <a:pt x="395" y="41"/>
                </a:cubicBezTo>
                <a:cubicBezTo>
                  <a:pt x="394" y="41"/>
                  <a:pt x="394" y="41"/>
                  <a:pt x="393" y="41"/>
                </a:cubicBezTo>
                <a:cubicBezTo>
                  <a:pt x="393" y="42"/>
                  <a:pt x="394" y="42"/>
                  <a:pt x="394" y="42"/>
                </a:cubicBezTo>
                <a:cubicBezTo>
                  <a:pt x="394" y="42"/>
                  <a:pt x="393" y="42"/>
                  <a:pt x="392" y="43"/>
                </a:cubicBezTo>
                <a:cubicBezTo>
                  <a:pt x="393" y="42"/>
                  <a:pt x="395" y="43"/>
                  <a:pt x="396" y="42"/>
                </a:cubicBezTo>
                <a:close/>
                <a:moveTo>
                  <a:pt x="399" y="40"/>
                </a:moveTo>
                <a:cubicBezTo>
                  <a:pt x="399" y="41"/>
                  <a:pt x="399" y="41"/>
                  <a:pt x="399" y="41"/>
                </a:cubicBezTo>
                <a:cubicBezTo>
                  <a:pt x="399" y="41"/>
                  <a:pt x="399" y="41"/>
                  <a:pt x="399" y="41"/>
                </a:cubicBezTo>
                <a:cubicBezTo>
                  <a:pt x="399" y="41"/>
                  <a:pt x="399" y="41"/>
                  <a:pt x="399" y="40"/>
                </a:cubicBezTo>
                <a:close/>
                <a:moveTo>
                  <a:pt x="396" y="41"/>
                </a:moveTo>
                <a:cubicBezTo>
                  <a:pt x="396" y="41"/>
                  <a:pt x="396" y="41"/>
                  <a:pt x="396" y="41"/>
                </a:cubicBezTo>
                <a:cubicBezTo>
                  <a:pt x="396" y="41"/>
                  <a:pt x="396" y="41"/>
                  <a:pt x="396" y="41"/>
                </a:cubicBezTo>
                <a:close/>
                <a:moveTo>
                  <a:pt x="396" y="42"/>
                </a:moveTo>
                <a:cubicBezTo>
                  <a:pt x="396" y="42"/>
                  <a:pt x="396" y="42"/>
                  <a:pt x="396" y="42"/>
                </a:cubicBezTo>
                <a:close/>
                <a:moveTo>
                  <a:pt x="415" y="61"/>
                </a:moveTo>
                <a:cubicBezTo>
                  <a:pt x="415" y="61"/>
                  <a:pt x="415" y="61"/>
                  <a:pt x="415" y="62"/>
                </a:cubicBezTo>
                <a:cubicBezTo>
                  <a:pt x="415" y="61"/>
                  <a:pt x="415" y="61"/>
                  <a:pt x="415" y="61"/>
                </a:cubicBezTo>
                <a:cubicBezTo>
                  <a:pt x="415" y="61"/>
                  <a:pt x="415" y="61"/>
                  <a:pt x="415" y="61"/>
                </a:cubicBezTo>
                <a:close/>
                <a:moveTo>
                  <a:pt x="419" y="72"/>
                </a:moveTo>
                <a:cubicBezTo>
                  <a:pt x="419" y="72"/>
                  <a:pt x="421" y="72"/>
                  <a:pt x="421" y="72"/>
                </a:cubicBezTo>
                <a:cubicBezTo>
                  <a:pt x="420" y="72"/>
                  <a:pt x="420" y="71"/>
                  <a:pt x="419" y="72"/>
                </a:cubicBezTo>
                <a:close/>
                <a:moveTo>
                  <a:pt x="506" y="233"/>
                </a:moveTo>
                <a:cubicBezTo>
                  <a:pt x="506" y="233"/>
                  <a:pt x="506" y="233"/>
                  <a:pt x="507" y="233"/>
                </a:cubicBezTo>
                <a:cubicBezTo>
                  <a:pt x="507" y="233"/>
                  <a:pt x="507" y="232"/>
                  <a:pt x="507" y="232"/>
                </a:cubicBezTo>
                <a:cubicBezTo>
                  <a:pt x="506" y="232"/>
                  <a:pt x="506" y="232"/>
                  <a:pt x="506" y="233"/>
                </a:cubicBezTo>
                <a:close/>
                <a:moveTo>
                  <a:pt x="404" y="42"/>
                </a:moveTo>
                <a:cubicBezTo>
                  <a:pt x="404" y="42"/>
                  <a:pt x="404" y="43"/>
                  <a:pt x="405" y="43"/>
                </a:cubicBezTo>
                <a:cubicBezTo>
                  <a:pt x="405" y="43"/>
                  <a:pt x="405" y="43"/>
                  <a:pt x="405" y="42"/>
                </a:cubicBezTo>
                <a:cubicBezTo>
                  <a:pt x="405" y="42"/>
                  <a:pt x="405" y="42"/>
                  <a:pt x="405" y="42"/>
                </a:cubicBezTo>
                <a:cubicBezTo>
                  <a:pt x="405" y="42"/>
                  <a:pt x="404" y="42"/>
                  <a:pt x="404" y="42"/>
                </a:cubicBezTo>
                <a:close/>
                <a:moveTo>
                  <a:pt x="423" y="77"/>
                </a:moveTo>
                <a:cubicBezTo>
                  <a:pt x="423" y="77"/>
                  <a:pt x="423" y="78"/>
                  <a:pt x="424" y="77"/>
                </a:cubicBezTo>
                <a:cubicBezTo>
                  <a:pt x="423" y="77"/>
                  <a:pt x="423" y="77"/>
                  <a:pt x="423" y="77"/>
                </a:cubicBezTo>
                <a:cubicBezTo>
                  <a:pt x="423" y="77"/>
                  <a:pt x="423" y="77"/>
                  <a:pt x="423" y="77"/>
                </a:cubicBezTo>
                <a:close/>
                <a:moveTo>
                  <a:pt x="412" y="57"/>
                </a:moveTo>
                <a:cubicBezTo>
                  <a:pt x="412" y="57"/>
                  <a:pt x="412" y="57"/>
                  <a:pt x="412" y="57"/>
                </a:cubicBezTo>
                <a:cubicBezTo>
                  <a:pt x="412" y="57"/>
                  <a:pt x="412" y="57"/>
                  <a:pt x="412" y="57"/>
                </a:cubicBezTo>
                <a:close/>
                <a:moveTo>
                  <a:pt x="412" y="61"/>
                </a:moveTo>
                <a:cubicBezTo>
                  <a:pt x="413" y="61"/>
                  <a:pt x="414" y="61"/>
                  <a:pt x="414" y="60"/>
                </a:cubicBezTo>
                <a:cubicBezTo>
                  <a:pt x="413" y="61"/>
                  <a:pt x="413" y="60"/>
                  <a:pt x="412" y="61"/>
                </a:cubicBezTo>
                <a:close/>
                <a:moveTo>
                  <a:pt x="412" y="59"/>
                </a:moveTo>
                <a:cubicBezTo>
                  <a:pt x="412" y="59"/>
                  <a:pt x="412" y="59"/>
                  <a:pt x="413" y="60"/>
                </a:cubicBezTo>
                <a:cubicBezTo>
                  <a:pt x="413" y="59"/>
                  <a:pt x="413" y="59"/>
                  <a:pt x="413" y="59"/>
                </a:cubicBezTo>
                <a:cubicBezTo>
                  <a:pt x="413" y="59"/>
                  <a:pt x="412" y="59"/>
                  <a:pt x="412" y="59"/>
                </a:cubicBezTo>
                <a:close/>
                <a:moveTo>
                  <a:pt x="416" y="66"/>
                </a:moveTo>
                <a:cubicBezTo>
                  <a:pt x="415" y="66"/>
                  <a:pt x="414" y="65"/>
                  <a:pt x="413" y="66"/>
                </a:cubicBezTo>
                <a:cubicBezTo>
                  <a:pt x="414" y="66"/>
                  <a:pt x="416" y="66"/>
                  <a:pt x="416" y="66"/>
                </a:cubicBezTo>
                <a:close/>
                <a:moveTo>
                  <a:pt x="426" y="85"/>
                </a:moveTo>
                <a:cubicBezTo>
                  <a:pt x="426" y="85"/>
                  <a:pt x="427" y="85"/>
                  <a:pt x="427" y="85"/>
                </a:cubicBezTo>
                <a:cubicBezTo>
                  <a:pt x="426" y="85"/>
                  <a:pt x="426" y="85"/>
                  <a:pt x="426" y="85"/>
                </a:cubicBezTo>
                <a:close/>
                <a:moveTo>
                  <a:pt x="415" y="64"/>
                </a:moveTo>
                <a:cubicBezTo>
                  <a:pt x="414" y="63"/>
                  <a:pt x="414" y="65"/>
                  <a:pt x="415" y="64"/>
                </a:cubicBezTo>
                <a:close/>
                <a:moveTo>
                  <a:pt x="413" y="62"/>
                </a:moveTo>
                <a:cubicBezTo>
                  <a:pt x="413" y="62"/>
                  <a:pt x="413" y="62"/>
                  <a:pt x="414" y="63"/>
                </a:cubicBezTo>
                <a:cubicBezTo>
                  <a:pt x="414" y="63"/>
                  <a:pt x="414" y="63"/>
                  <a:pt x="414" y="62"/>
                </a:cubicBezTo>
                <a:cubicBezTo>
                  <a:pt x="414" y="62"/>
                  <a:pt x="414" y="62"/>
                  <a:pt x="413" y="62"/>
                </a:cubicBezTo>
                <a:close/>
                <a:moveTo>
                  <a:pt x="413" y="64"/>
                </a:moveTo>
                <a:cubicBezTo>
                  <a:pt x="413" y="64"/>
                  <a:pt x="414" y="64"/>
                  <a:pt x="414" y="64"/>
                </a:cubicBezTo>
                <a:cubicBezTo>
                  <a:pt x="414" y="64"/>
                  <a:pt x="412" y="64"/>
                  <a:pt x="413" y="64"/>
                </a:cubicBezTo>
                <a:close/>
                <a:moveTo>
                  <a:pt x="410" y="58"/>
                </a:moveTo>
                <a:cubicBezTo>
                  <a:pt x="411" y="59"/>
                  <a:pt x="411" y="58"/>
                  <a:pt x="411" y="58"/>
                </a:cubicBezTo>
                <a:cubicBezTo>
                  <a:pt x="411" y="58"/>
                  <a:pt x="411" y="58"/>
                  <a:pt x="410" y="58"/>
                </a:cubicBezTo>
                <a:close/>
                <a:moveTo>
                  <a:pt x="411" y="59"/>
                </a:move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ubicBezTo>
                  <a:pt x="411" y="59"/>
                  <a:pt x="411" y="59"/>
                  <a:pt x="411" y="59"/>
                </a:cubicBezTo>
                <a:close/>
                <a:moveTo>
                  <a:pt x="425" y="85"/>
                </a:moveTo>
                <a:cubicBezTo>
                  <a:pt x="425" y="85"/>
                  <a:pt x="425" y="85"/>
                  <a:pt x="425" y="85"/>
                </a:cubicBezTo>
                <a:cubicBezTo>
                  <a:pt x="425" y="86"/>
                  <a:pt x="425" y="85"/>
                  <a:pt x="425" y="85"/>
                </a:cubicBezTo>
                <a:cubicBezTo>
                  <a:pt x="425" y="85"/>
                  <a:pt x="425" y="85"/>
                  <a:pt x="425" y="85"/>
                </a:cubicBezTo>
                <a:close/>
                <a:moveTo>
                  <a:pt x="409" y="56"/>
                </a:moveTo>
                <a:cubicBezTo>
                  <a:pt x="409" y="56"/>
                  <a:pt x="409" y="56"/>
                  <a:pt x="409" y="56"/>
                </a:cubicBezTo>
                <a:close/>
                <a:moveTo>
                  <a:pt x="409" y="57"/>
                </a:move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10" y="57"/>
                </a:cubicBezTo>
                <a:cubicBezTo>
                  <a:pt x="410" y="57"/>
                  <a:pt x="410" y="57"/>
                  <a:pt x="409" y="57"/>
                </a:cubicBezTo>
                <a:close/>
                <a:moveTo>
                  <a:pt x="420" y="77"/>
                </a:moveTo>
                <a:cubicBezTo>
                  <a:pt x="421" y="77"/>
                  <a:pt x="421" y="77"/>
                  <a:pt x="421" y="77"/>
                </a:cubicBezTo>
                <a:cubicBezTo>
                  <a:pt x="420" y="77"/>
                  <a:pt x="420" y="77"/>
                  <a:pt x="420" y="77"/>
                </a:cubicBezTo>
                <a:close/>
                <a:moveTo>
                  <a:pt x="424" y="84"/>
                </a:moveTo>
                <a:cubicBezTo>
                  <a:pt x="424" y="84"/>
                  <a:pt x="424" y="84"/>
                  <a:pt x="424" y="84"/>
                </a:cubicBezTo>
                <a:cubicBezTo>
                  <a:pt x="424" y="84"/>
                  <a:pt x="424" y="84"/>
                  <a:pt x="424" y="84"/>
                </a:cubicBezTo>
                <a:close/>
                <a:moveTo>
                  <a:pt x="415" y="72"/>
                </a:moveTo>
                <a:cubicBezTo>
                  <a:pt x="416" y="72"/>
                  <a:pt x="417" y="72"/>
                  <a:pt x="418" y="72"/>
                </a:cubicBezTo>
                <a:cubicBezTo>
                  <a:pt x="417" y="72"/>
                  <a:pt x="417" y="72"/>
                  <a:pt x="417" y="71"/>
                </a:cubicBezTo>
                <a:cubicBezTo>
                  <a:pt x="416" y="72"/>
                  <a:pt x="416" y="71"/>
                  <a:pt x="415" y="72"/>
                </a:cubicBezTo>
                <a:close/>
                <a:moveTo>
                  <a:pt x="411" y="61"/>
                </a:moveTo>
                <a:cubicBezTo>
                  <a:pt x="412" y="62"/>
                  <a:pt x="411" y="61"/>
                  <a:pt x="411" y="62"/>
                </a:cubicBezTo>
                <a:cubicBezTo>
                  <a:pt x="411" y="62"/>
                  <a:pt x="412" y="62"/>
                  <a:pt x="412" y="62"/>
                </a:cubicBezTo>
                <a:cubicBezTo>
                  <a:pt x="412" y="62"/>
                  <a:pt x="412" y="61"/>
                  <a:pt x="411" y="61"/>
                </a:cubicBezTo>
                <a:close/>
                <a:moveTo>
                  <a:pt x="397" y="37"/>
                </a:moveTo>
                <a:cubicBezTo>
                  <a:pt x="398" y="37"/>
                  <a:pt x="398" y="38"/>
                  <a:pt x="398" y="38"/>
                </a:cubicBezTo>
                <a:cubicBezTo>
                  <a:pt x="398" y="37"/>
                  <a:pt x="399" y="37"/>
                  <a:pt x="398" y="37"/>
                </a:cubicBezTo>
                <a:cubicBezTo>
                  <a:pt x="398" y="37"/>
                  <a:pt x="397" y="37"/>
                  <a:pt x="397" y="37"/>
                </a:cubicBezTo>
                <a:close/>
                <a:moveTo>
                  <a:pt x="403" y="49"/>
                </a:moveTo>
                <a:cubicBezTo>
                  <a:pt x="403" y="49"/>
                  <a:pt x="404" y="49"/>
                  <a:pt x="404" y="48"/>
                </a:cubicBezTo>
                <a:cubicBezTo>
                  <a:pt x="404" y="48"/>
                  <a:pt x="403" y="49"/>
                  <a:pt x="403" y="49"/>
                </a:cubicBezTo>
                <a:close/>
                <a:moveTo>
                  <a:pt x="409" y="59"/>
                </a:moveTo>
                <a:cubicBezTo>
                  <a:pt x="409" y="60"/>
                  <a:pt x="409" y="60"/>
                  <a:pt x="410" y="59"/>
                </a:cubicBezTo>
                <a:cubicBezTo>
                  <a:pt x="410" y="59"/>
                  <a:pt x="410" y="59"/>
                  <a:pt x="410" y="59"/>
                </a:cubicBezTo>
                <a:cubicBezTo>
                  <a:pt x="409" y="59"/>
                  <a:pt x="409" y="59"/>
                  <a:pt x="409" y="59"/>
                </a:cubicBezTo>
                <a:close/>
                <a:moveTo>
                  <a:pt x="408" y="57"/>
                </a:moveTo>
                <a:cubicBezTo>
                  <a:pt x="408" y="57"/>
                  <a:pt x="408" y="57"/>
                  <a:pt x="408" y="57"/>
                </a:cubicBezTo>
                <a:cubicBezTo>
                  <a:pt x="408" y="57"/>
                  <a:pt x="408" y="57"/>
                  <a:pt x="408" y="57"/>
                </a:cubicBezTo>
                <a:cubicBezTo>
                  <a:pt x="408" y="57"/>
                  <a:pt x="408" y="57"/>
                  <a:pt x="408" y="57"/>
                </a:cubicBezTo>
                <a:close/>
                <a:moveTo>
                  <a:pt x="410" y="64"/>
                </a:moveTo>
                <a:cubicBezTo>
                  <a:pt x="410" y="65"/>
                  <a:pt x="412" y="64"/>
                  <a:pt x="412" y="64"/>
                </a:cubicBezTo>
                <a:cubicBezTo>
                  <a:pt x="411" y="64"/>
                  <a:pt x="411" y="64"/>
                  <a:pt x="410" y="64"/>
                </a:cubicBezTo>
                <a:close/>
                <a:moveTo>
                  <a:pt x="407" y="59"/>
                </a:moveTo>
                <a:cubicBezTo>
                  <a:pt x="408" y="58"/>
                  <a:pt x="408" y="58"/>
                  <a:pt x="408" y="58"/>
                </a:cubicBezTo>
                <a:cubicBezTo>
                  <a:pt x="408" y="58"/>
                  <a:pt x="407" y="58"/>
                  <a:pt x="407" y="59"/>
                </a:cubicBezTo>
                <a:close/>
                <a:moveTo>
                  <a:pt x="412" y="66"/>
                </a:moveTo>
                <a:cubicBezTo>
                  <a:pt x="412" y="66"/>
                  <a:pt x="413" y="66"/>
                  <a:pt x="413" y="66"/>
                </a:cubicBezTo>
                <a:cubicBezTo>
                  <a:pt x="413" y="66"/>
                  <a:pt x="412" y="66"/>
                  <a:pt x="412" y="66"/>
                </a:cubicBezTo>
                <a:close/>
                <a:moveTo>
                  <a:pt x="425" y="90"/>
                </a:moveTo>
                <a:cubicBezTo>
                  <a:pt x="425" y="90"/>
                  <a:pt x="425" y="90"/>
                  <a:pt x="425" y="90"/>
                </a:cubicBezTo>
                <a:cubicBezTo>
                  <a:pt x="425" y="90"/>
                  <a:pt x="425" y="90"/>
                  <a:pt x="425" y="90"/>
                </a:cubicBezTo>
                <a:close/>
                <a:moveTo>
                  <a:pt x="426" y="92"/>
                </a:moveTo>
                <a:cubicBezTo>
                  <a:pt x="426" y="92"/>
                  <a:pt x="426" y="92"/>
                  <a:pt x="426" y="92"/>
                </a:cubicBezTo>
                <a:cubicBezTo>
                  <a:pt x="426" y="92"/>
                  <a:pt x="427" y="92"/>
                  <a:pt x="426" y="91"/>
                </a:cubicBezTo>
                <a:cubicBezTo>
                  <a:pt x="426" y="92"/>
                  <a:pt x="426" y="92"/>
                  <a:pt x="426" y="92"/>
                </a:cubicBezTo>
                <a:close/>
                <a:moveTo>
                  <a:pt x="502" y="237"/>
                </a:moveTo>
                <a:cubicBezTo>
                  <a:pt x="502" y="237"/>
                  <a:pt x="503" y="239"/>
                  <a:pt x="504" y="238"/>
                </a:cubicBezTo>
                <a:cubicBezTo>
                  <a:pt x="504" y="238"/>
                  <a:pt x="503" y="238"/>
                  <a:pt x="504" y="237"/>
                </a:cubicBezTo>
                <a:cubicBezTo>
                  <a:pt x="504" y="236"/>
                  <a:pt x="503" y="236"/>
                  <a:pt x="502" y="237"/>
                </a:cubicBezTo>
                <a:close/>
                <a:moveTo>
                  <a:pt x="396" y="38"/>
                </a:moveTo>
                <a:cubicBezTo>
                  <a:pt x="397" y="37"/>
                  <a:pt x="397" y="37"/>
                  <a:pt x="397" y="37"/>
                </a:cubicBezTo>
                <a:cubicBezTo>
                  <a:pt x="397" y="37"/>
                  <a:pt x="396" y="38"/>
                  <a:pt x="396" y="38"/>
                </a:cubicBezTo>
                <a:close/>
                <a:moveTo>
                  <a:pt x="412" y="66"/>
                </a:moveTo>
                <a:cubicBezTo>
                  <a:pt x="412" y="65"/>
                  <a:pt x="412" y="66"/>
                  <a:pt x="412" y="66"/>
                </a:cubicBezTo>
                <a:close/>
                <a:moveTo>
                  <a:pt x="409" y="61"/>
                </a:moveTo>
                <a:cubicBezTo>
                  <a:pt x="409" y="61"/>
                  <a:pt x="410" y="61"/>
                  <a:pt x="409" y="61"/>
                </a:cubicBezTo>
                <a:close/>
                <a:moveTo>
                  <a:pt x="402" y="47"/>
                </a:moveTo>
                <a:cubicBezTo>
                  <a:pt x="402" y="47"/>
                  <a:pt x="402" y="47"/>
                  <a:pt x="402" y="47"/>
                </a:cubicBezTo>
                <a:close/>
                <a:moveTo>
                  <a:pt x="411" y="66"/>
                </a:moveTo>
                <a:cubicBezTo>
                  <a:pt x="411" y="66"/>
                  <a:pt x="412" y="66"/>
                  <a:pt x="412" y="66"/>
                </a:cubicBezTo>
                <a:cubicBezTo>
                  <a:pt x="411" y="66"/>
                  <a:pt x="410" y="65"/>
                  <a:pt x="411" y="66"/>
                </a:cubicBezTo>
                <a:close/>
                <a:moveTo>
                  <a:pt x="404" y="61"/>
                </a:moveTo>
                <a:cubicBezTo>
                  <a:pt x="406" y="62"/>
                  <a:pt x="407" y="62"/>
                  <a:pt x="409" y="61"/>
                </a:cubicBezTo>
                <a:cubicBezTo>
                  <a:pt x="409" y="61"/>
                  <a:pt x="409" y="61"/>
                  <a:pt x="409" y="60"/>
                </a:cubicBezTo>
                <a:cubicBezTo>
                  <a:pt x="407" y="61"/>
                  <a:pt x="406" y="60"/>
                  <a:pt x="404" y="61"/>
                </a:cubicBezTo>
                <a:close/>
                <a:moveTo>
                  <a:pt x="424" y="90"/>
                </a:moveTo>
                <a:cubicBezTo>
                  <a:pt x="424" y="90"/>
                  <a:pt x="425" y="90"/>
                  <a:pt x="424" y="90"/>
                </a:cubicBezTo>
                <a:cubicBezTo>
                  <a:pt x="424" y="90"/>
                  <a:pt x="424" y="90"/>
                  <a:pt x="424" y="90"/>
                </a:cubicBezTo>
                <a:close/>
                <a:moveTo>
                  <a:pt x="402" y="49"/>
                </a:moveTo>
                <a:cubicBezTo>
                  <a:pt x="402" y="49"/>
                  <a:pt x="402" y="49"/>
                  <a:pt x="402" y="49"/>
                </a:cubicBezTo>
                <a:close/>
                <a:moveTo>
                  <a:pt x="408" y="60"/>
                </a:moveTo>
                <a:cubicBezTo>
                  <a:pt x="408" y="60"/>
                  <a:pt x="408" y="60"/>
                  <a:pt x="408" y="60"/>
                </a:cubicBezTo>
                <a:close/>
                <a:moveTo>
                  <a:pt x="411" y="68"/>
                </a:moveTo>
                <a:cubicBezTo>
                  <a:pt x="411" y="68"/>
                  <a:pt x="411" y="68"/>
                  <a:pt x="412" y="68"/>
                </a:cubicBezTo>
                <a:cubicBezTo>
                  <a:pt x="412" y="68"/>
                  <a:pt x="412" y="68"/>
                  <a:pt x="412" y="68"/>
                </a:cubicBezTo>
                <a:cubicBezTo>
                  <a:pt x="412" y="68"/>
                  <a:pt x="412" y="67"/>
                  <a:pt x="412" y="67"/>
                </a:cubicBezTo>
                <a:cubicBezTo>
                  <a:pt x="412" y="67"/>
                  <a:pt x="412" y="67"/>
                  <a:pt x="411" y="68"/>
                </a:cubicBezTo>
                <a:close/>
                <a:moveTo>
                  <a:pt x="396" y="37"/>
                </a:moveTo>
                <a:cubicBezTo>
                  <a:pt x="395" y="37"/>
                  <a:pt x="396" y="38"/>
                  <a:pt x="396" y="37"/>
                </a:cubicBezTo>
                <a:close/>
                <a:moveTo>
                  <a:pt x="402" y="49"/>
                </a:moveTo>
                <a:cubicBezTo>
                  <a:pt x="401" y="50"/>
                  <a:pt x="403" y="49"/>
                  <a:pt x="402" y="49"/>
                </a:cubicBezTo>
                <a:close/>
                <a:moveTo>
                  <a:pt x="406" y="57"/>
                </a:moveTo>
                <a:cubicBezTo>
                  <a:pt x="406" y="57"/>
                  <a:pt x="406" y="57"/>
                  <a:pt x="406" y="57"/>
                </a:cubicBezTo>
                <a:cubicBezTo>
                  <a:pt x="406" y="57"/>
                  <a:pt x="406" y="57"/>
                  <a:pt x="406" y="57"/>
                </a:cubicBezTo>
                <a:close/>
                <a:moveTo>
                  <a:pt x="405" y="59"/>
                </a:moveTo>
                <a:cubicBezTo>
                  <a:pt x="405" y="59"/>
                  <a:pt x="406" y="59"/>
                  <a:pt x="406" y="6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6" y="59"/>
                  <a:pt x="406" y="58"/>
                  <a:pt x="405" y="59"/>
                </a:cubicBezTo>
                <a:close/>
                <a:moveTo>
                  <a:pt x="415" y="75"/>
                </a:moveTo>
                <a:cubicBezTo>
                  <a:pt x="415" y="75"/>
                  <a:pt x="415" y="75"/>
                  <a:pt x="415" y="75"/>
                </a:cubicBezTo>
                <a:cubicBezTo>
                  <a:pt x="416" y="75"/>
                  <a:pt x="416" y="75"/>
                  <a:pt x="416" y="75"/>
                </a:cubicBezTo>
                <a:cubicBezTo>
                  <a:pt x="416" y="75"/>
                  <a:pt x="416" y="75"/>
                  <a:pt x="416" y="75"/>
                </a:cubicBezTo>
                <a:cubicBezTo>
                  <a:pt x="415" y="75"/>
                  <a:pt x="415" y="75"/>
                  <a:pt x="415" y="75"/>
                </a:cubicBezTo>
                <a:close/>
                <a:moveTo>
                  <a:pt x="420" y="85"/>
                </a:moveTo>
                <a:cubicBezTo>
                  <a:pt x="421" y="85"/>
                  <a:pt x="421" y="85"/>
                  <a:pt x="421" y="85"/>
                </a:cubicBezTo>
                <a:cubicBezTo>
                  <a:pt x="421" y="85"/>
                  <a:pt x="421" y="85"/>
                  <a:pt x="420" y="85"/>
                </a:cubicBezTo>
                <a:cubicBezTo>
                  <a:pt x="420" y="85"/>
                  <a:pt x="420" y="85"/>
                  <a:pt x="420" y="85"/>
                </a:cubicBezTo>
                <a:close/>
                <a:moveTo>
                  <a:pt x="424" y="92"/>
                </a:moveTo>
                <a:cubicBezTo>
                  <a:pt x="424" y="92"/>
                  <a:pt x="425" y="91"/>
                  <a:pt x="424" y="92"/>
                </a:cubicBezTo>
                <a:close/>
                <a:moveTo>
                  <a:pt x="409" y="64"/>
                </a:moveTo>
                <a:cubicBezTo>
                  <a:pt x="410" y="64"/>
                  <a:pt x="409" y="64"/>
                  <a:pt x="409" y="64"/>
                </a:cubicBezTo>
                <a:cubicBezTo>
                  <a:pt x="408" y="64"/>
                  <a:pt x="409" y="64"/>
                  <a:pt x="409" y="64"/>
                </a:cubicBezTo>
                <a:close/>
                <a:moveTo>
                  <a:pt x="422" y="88"/>
                </a:moveTo>
                <a:cubicBezTo>
                  <a:pt x="422" y="88"/>
                  <a:pt x="422" y="88"/>
                  <a:pt x="422" y="88"/>
                </a:cubicBezTo>
                <a:cubicBezTo>
                  <a:pt x="422" y="88"/>
                  <a:pt x="422" y="88"/>
                  <a:pt x="422" y="88"/>
                </a:cubicBezTo>
                <a:cubicBezTo>
                  <a:pt x="422" y="88"/>
                  <a:pt x="422" y="88"/>
                  <a:pt x="422" y="88"/>
                </a:cubicBezTo>
                <a:close/>
                <a:moveTo>
                  <a:pt x="408" y="65"/>
                </a:moveTo>
                <a:cubicBezTo>
                  <a:pt x="408" y="66"/>
                  <a:pt x="407" y="65"/>
                  <a:pt x="407" y="66"/>
                </a:cubicBezTo>
                <a:cubicBezTo>
                  <a:pt x="408" y="66"/>
                  <a:pt x="410" y="67"/>
                  <a:pt x="410" y="66"/>
                </a:cubicBezTo>
                <a:cubicBezTo>
                  <a:pt x="409" y="66"/>
                  <a:pt x="409" y="65"/>
                  <a:pt x="408" y="65"/>
                </a:cubicBezTo>
                <a:close/>
                <a:moveTo>
                  <a:pt x="420" y="85"/>
                </a:moveTo>
                <a:cubicBezTo>
                  <a:pt x="420" y="85"/>
                  <a:pt x="420" y="85"/>
                  <a:pt x="420" y="85"/>
                </a:cubicBezTo>
                <a:close/>
                <a:moveTo>
                  <a:pt x="404" y="57"/>
                </a:moveTo>
                <a:cubicBezTo>
                  <a:pt x="404" y="57"/>
                  <a:pt x="405" y="57"/>
                  <a:pt x="405" y="57"/>
                </a:cubicBezTo>
                <a:cubicBezTo>
                  <a:pt x="405" y="57"/>
                  <a:pt x="405" y="57"/>
                  <a:pt x="405" y="57"/>
                </a:cubicBezTo>
                <a:cubicBezTo>
                  <a:pt x="405" y="57"/>
                  <a:pt x="405" y="57"/>
                  <a:pt x="405" y="57"/>
                </a:cubicBezTo>
                <a:cubicBezTo>
                  <a:pt x="405" y="57"/>
                  <a:pt x="405" y="57"/>
                  <a:pt x="404" y="57"/>
                </a:cubicBezTo>
                <a:close/>
                <a:moveTo>
                  <a:pt x="405" y="62"/>
                </a:moveTo>
                <a:cubicBezTo>
                  <a:pt x="406" y="63"/>
                  <a:pt x="407" y="62"/>
                  <a:pt x="408" y="63"/>
                </a:cubicBezTo>
                <a:cubicBezTo>
                  <a:pt x="407" y="62"/>
                  <a:pt x="406" y="62"/>
                  <a:pt x="405" y="62"/>
                </a:cubicBezTo>
                <a:close/>
                <a:moveTo>
                  <a:pt x="420" y="87"/>
                </a:moveTo>
                <a:cubicBezTo>
                  <a:pt x="420" y="87"/>
                  <a:pt x="420" y="87"/>
                  <a:pt x="420" y="88"/>
                </a:cubicBezTo>
                <a:cubicBezTo>
                  <a:pt x="421" y="88"/>
                  <a:pt x="421" y="87"/>
                  <a:pt x="421" y="87"/>
                </a:cubicBezTo>
                <a:cubicBezTo>
                  <a:pt x="421" y="87"/>
                  <a:pt x="421" y="87"/>
                  <a:pt x="421" y="87"/>
                </a:cubicBezTo>
                <a:cubicBezTo>
                  <a:pt x="420" y="87"/>
                  <a:pt x="420" y="87"/>
                  <a:pt x="420" y="87"/>
                </a:cubicBezTo>
                <a:close/>
                <a:moveTo>
                  <a:pt x="405" y="64"/>
                </a:moveTo>
                <a:cubicBezTo>
                  <a:pt x="406" y="65"/>
                  <a:pt x="408" y="64"/>
                  <a:pt x="407" y="65"/>
                </a:cubicBezTo>
                <a:cubicBezTo>
                  <a:pt x="408" y="65"/>
                  <a:pt x="408" y="64"/>
                  <a:pt x="408" y="64"/>
                </a:cubicBezTo>
                <a:cubicBezTo>
                  <a:pt x="407" y="64"/>
                  <a:pt x="406" y="63"/>
                  <a:pt x="405" y="64"/>
                </a:cubicBezTo>
                <a:close/>
                <a:moveTo>
                  <a:pt x="413" y="74"/>
                </a:moveTo>
                <a:cubicBezTo>
                  <a:pt x="413" y="74"/>
                  <a:pt x="413" y="74"/>
                  <a:pt x="413" y="74"/>
                </a:cubicBezTo>
                <a:cubicBezTo>
                  <a:pt x="413" y="74"/>
                  <a:pt x="413" y="74"/>
                  <a:pt x="413" y="74"/>
                </a:cubicBezTo>
                <a:cubicBezTo>
                  <a:pt x="413" y="74"/>
                  <a:pt x="413" y="74"/>
                  <a:pt x="413" y="74"/>
                </a:cubicBezTo>
                <a:close/>
                <a:moveTo>
                  <a:pt x="407" y="67"/>
                </a:moveTo>
                <a:cubicBezTo>
                  <a:pt x="407" y="68"/>
                  <a:pt x="407" y="68"/>
                  <a:pt x="407" y="68"/>
                </a:cubicBezTo>
                <a:cubicBezTo>
                  <a:pt x="408" y="68"/>
                  <a:pt x="409" y="68"/>
                  <a:pt x="409" y="67"/>
                </a:cubicBezTo>
                <a:cubicBezTo>
                  <a:pt x="408" y="68"/>
                  <a:pt x="408" y="67"/>
                  <a:pt x="407" y="67"/>
                </a:cubicBezTo>
                <a:close/>
                <a:moveTo>
                  <a:pt x="403" y="60"/>
                </a:moveTo>
                <a:cubicBezTo>
                  <a:pt x="403" y="60"/>
                  <a:pt x="404" y="59"/>
                  <a:pt x="404" y="59"/>
                </a:cubicBezTo>
                <a:cubicBezTo>
                  <a:pt x="403" y="59"/>
                  <a:pt x="403" y="59"/>
                  <a:pt x="403" y="60"/>
                </a:cubicBezTo>
                <a:close/>
                <a:moveTo>
                  <a:pt x="398" y="49"/>
                </a:moveTo>
                <a:cubicBezTo>
                  <a:pt x="398" y="49"/>
                  <a:pt x="398" y="49"/>
                  <a:pt x="398" y="49"/>
                </a:cubicBezTo>
                <a:close/>
                <a:moveTo>
                  <a:pt x="405" y="62"/>
                </a:moveTo>
                <a:cubicBezTo>
                  <a:pt x="404" y="63"/>
                  <a:pt x="404" y="62"/>
                  <a:pt x="403" y="63"/>
                </a:cubicBezTo>
                <a:cubicBezTo>
                  <a:pt x="404" y="63"/>
                  <a:pt x="404" y="62"/>
                  <a:pt x="405" y="63"/>
                </a:cubicBezTo>
                <a:cubicBezTo>
                  <a:pt x="405" y="63"/>
                  <a:pt x="405" y="63"/>
                  <a:pt x="405" y="63"/>
                </a:cubicBezTo>
                <a:cubicBezTo>
                  <a:pt x="405" y="62"/>
                  <a:pt x="405" y="62"/>
                  <a:pt x="405" y="62"/>
                </a:cubicBezTo>
                <a:close/>
                <a:moveTo>
                  <a:pt x="406" y="65"/>
                </a:moveTo>
                <a:cubicBezTo>
                  <a:pt x="405" y="65"/>
                  <a:pt x="405" y="66"/>
                  <a:pt x="404" y="66"/>
                </a:cubicBezTo>
                <a:cubicBezTo>
                  <a:pt x="405" y="66"/>
                  <a:pt x="406" y="67"/>
                  <a:pt x="407" y="66"/>
                </a:cubicBezTo>
                <a:cubicBezTo>
                  <a:pt x="407" y="66"/>
                  <a:pt x="406" y="66"/>
                  <a:pt x="406" y="65"/>
                </a:cubicBezTo>
                <a:close/>
                <a:moveTo>
                  <a:pt x="410" y="72"/>
                </a:moveTo>
                <a:cubicBezTo>
                  <a:pt x="410" y="72"/>
                  <a:pt x="410" y="72"/>
                  <a:pt x="410" y="72"/>
                </a:cubicBezTo>
                <a:cubicBezTo>
                  <a:pt x="410" y="72"/>
                  <a:pt x="410" y="72"/>
                  <a:pt x="410" y="72"/>
                </a:cubicBezTo>
                <a:cubicBezTo>
                  <a:pt x="410" y="72"/>
                  <a:pt x="410" y="72"/>
                  <a:pt x="410" y="72"/>
                </a:cubicBezTo>
                <a:close/>
                <a:moveTo>
                  <a:pt x="391" y="37"/>
                </a:moveTo>
                <a:cubicBezTo>
                  <a:pt x="391" y="38"/>
                  <a:pt x="391" y="38"/>
                  <a:pt x="392" y="38"/>
                </a:cubicBezTo>
                <a:cubicBezTo>
                  <a:pt x="392" y="37"/>
                  <a:pt x="392" y="37"/>
                  <a:pt x="392" y="37"/>
                </a:cubicBezTo>
                <a:cubicBezTo>
                  <a:pt x="391" y="37"/>
                  <a:pt x="391" y="37"/>
                  <a:pt x="391" y="37"/>
                </a:cubicBezTo>
                <a:close/>
                <a:moveTo>
                  <a:pt x="401" y="57"/>
                </a:moveTo>
                <a:cubicBezTo>
                  <a:pt x="401" y="57"/>
                  <a:pt x="401" y="57"/>
                  <a:pt x="402" y="57"/>
                </a:cubicBezTo>
                <a:cubicBezTo>
                  <a:pt x="402" y="57"/>
                  <a:pt x="402" y="57"/>
                  <a:pt x="402" y="56"/>
                </a:cubicBezTo>
                <a:cubicBezTo>
                  <a:pt x="401" y="57"/>
                  <a:pt x="401" y="56"/>
                  <a:pt x="401" y="57"/>
                </a:cubicBezTo>
                <a:close/>
                <a:moveTo>
                  <a:pt x="402" y="58"/>
                </a:moveTo>
                <a:cubicBezTo>
                  <a:pt x="402" y="59"/>
                  <a:pt x="402" y="59"/>
                  <a:pt x="403" y="59"/>
                </a:cubicBezTo>
                <a:cubicBezTo>
                  <a:pt x="404" y="59"/>
                  <a:pt x="402" y="58"/>
                  <a:pt x="402" y="58"/>
                </a:cubicBezTo>
                <a:close/>
                <a:moveTo>
                  <a:pt x="403" y="61"/>
                </a:moveTo>
                <a:cubicBezTo>
                  <a:pt x="403" y="61"/>
                  <a:pt x="403" y="62"/>
                  <a:pt x="404" y="62"/>
                </a:cubicBezTo>
                <a:cubicBezTo>
                  <a:pt x="404" y="61"/>
                  <a:pt x="404" y="61"/>
                  <a:pt x="403" y="61"/>
                </a:cubicBezTo>
                <a:close/>
                <a:moveTo>
                  <a:pt x="392" y="42"/>
                </a:moveTo>
                <a:cubicBezTo>
                  <a:pt x="392" y="42"/>
                  <a:pt x="392" y="42"/>
                  <a:pt x="393" y="41"/>
                </a:cubicBezTo>
                <a:cubicBezTo>
                  <a:pt x="392" y="41"/>
                  <a:pt x="391" y="41"/>
                  <a:pt x="391" y="41"/>
                </a:cubicBezTo>
                <a:cubicBezTo>
                  <a:pt x="391" y="40"/>
                  <a:pt x="390" y="40"/>
                  <a:pt x="390" y="39"/>
                </a:cubicBezTo>
                <a:cubicBezTo>
                  <a:pt x="389" y="40"/>
                  <a:pt x="391" y="41"/>
                  <a:pt x="390" y="41"/>
                </a:cubicBezTo>
                <a:cubicBezTo>
                  <a:pt x="390" y="41"/>
                  <a:pt x="389" y="41"/>
                  <a:pt x="389" y="41"/>
                </a:cubicBezTo>
                <a:cubicBezTo>
                  <a:pt x="389" y="40"/>
                  <a:pt x="389" y="40"/>
                  <a:pt x="389" y="40"/>
                </a:cubicBezTo>
                <a:cubicBezTo>
                  <a:pt x="388" y="40"/>
                  <a:pt x="387" y="40"/>
                  <a:pt x="387" y="41"/>
                </a:cubicBezTo>
                <a:cubicBezTo>
                  <a:pt x="388" y="41"/>
                  <a:pt x="387" y="42"/>
                  <a:pt x="387" y="42"/>
                </a:cubicBezTo>
                <a:cubicBezTo>
                  <a:pt x="388" y="43"/>
                  <a:pt x="389" y="43"/>
                  <a:pt x="389" y="43"/>
                </a:cubicBezTo>
                <a:cubicBezTo>
                  <a:pt x="389" y="43"/>
                  <a:pt x="389" y="43"/>
                  <a:pt x="389" y="44"/>
                </a:cubicBezTo>
                <a:cubicBezTo>
                  <a:pt x="390" y="44"/>
                  <a:pt x="391" y="44"/>
                  <a:pt x="392" y="44"/>
                </a:cubicBezTo>
                <a:cubicBezTo>
                  <a:pt x="392" y="44"/>
                  <a:pt x="392" y="43"/>
                  <a:pt x="392" y="43"/>
                </a:cubicBezTo>
                <a:cubicBezTo>
                  <a:pt x="392" y="42"/>
                  <a:pt x="392" y="42"/>
                  <a:pt x="392" y="42"/>
                </a:cubicBezTo>
                <a:close/>
                <a:moveTo>
                  <a:pt x="390" y="41"/>
                </a:moveTo>
                <a:cubicBezTo>
                  <a:pt x="390" y="42"/>
                  <a:pt x="390" y="42"/>
                  <a:pt x="391" y="43"/>
                </a:cubicBezTo>
                <a:cubicBezTo>
                  <a:pt x="391" y="43"/>
                  <a:pt x="391" y="43"/>
                  <a:pt x="390" y="43"/>
                </a:cubicBezTo>
                <a:cubicBezTo>
                  <a:pt x="390" y="43"/>
                  <a:pt x="390" y="42"/>
                  <a:pt x="390" y="42"/>
                </a:cubicBezTo>
                <a:cubicBezTo>
                  <a:pt x="390" y="42"/>
                  <a:pt x="390" y="42"/>
                  <a:pt x="390" y="41"/>
                </a:cubicBezTo>
                <a:close/>
                <a:moveTo>
                  <a:pt x="416" y="85"/>
                </a:moveTo>
                <a:cubicBezTo>
                  <a:pt x="416" y="85"/>
                  <a:pt x="416" y="84"/>
                  <a:pt x="415" y="85"/>
                </a:cubicBezTo>
                <a:cubicBezTo>
                  <a:pt x="416" y="85"/>
                  <a:pt x="416" y="85"/>
                  <a:pt x="416" y="85"/>
                </a:cubicBezTo>
                <a:close/>
                <a:moveTo>
                  <a:pt x="401" y="61"/>
                </a:moveTo>
                <a:cubicBezTo>
                  <a:pt x="402" y="61"/>
                  <a:pt x="403" y="61"/>
                  <a:pt x="403" y="61"/>
                </a:cubicBezTo>
                <a:cubicBezTo>
                  <a:pt x="402" y="61"/>
                  <a:pt x="401" y="60"/>
                  <a:pt x="401" y="61"/>
                </a:cubicBezTo>
                <a:close/>
                <a:moveTo>
                  <a:pt x="401" y="59"/>
                </a:moveTo>
                <a:cubicBezTo>
                  <a:pt x="401" y="59"/>
                  <a:pt x="401" y="59"/>
                  <a:pt x="401" y="60"/>
                </a:cubicBezTo>
                <a:cubicBezTo>
                  <a:pt x="402" y="60"/>
                  <a:pt x="402" y="59"/>
                  <a:pt x="401" y="59"/>
                </a:cubicBezTo>
                <a:close/>
                <a:moveTo>
                  <a:pt x="408" y="72"/>
                </a:moveTo>
                <a:cubicBezTo>
                  <a:pt x="408" y="72"/>
                  <a:pt x="408" y="72"/>
                  <a:pt x="408" y="72"/>
                </a:cubicBezTo>
                <a:cubicBezTo>
                  <a:pt x="408" y="72"/>
                  <a:pt x="408" y="72"/>
                  <a:pt x="408" y="72"/>
                </a:cubicBezTo>
                <a:close/>
                <a:moveTo>
                  <a:pt x="402" y="62"/>
                </a:moveTo>
                <a:cubicBezTo>
                  <a:pt x="403" y="63"/>
                  <a:pt x="403" y="63"/>
                  <a:pt x="403" y="63"/>
                </a:cubicBezTo>
                <a:cubicBezTo>
                  <a:pt x="403" y="62"/>
                  <a:pt x="403" y="62"/>
                  <a:pt x="402" y="62"/>
                </a:cubicBezTo>
                <a:close/>
                <a:moveTo>
                  <a:pt x="406" y="72"/>
                </a:moveTo>
                <a:cubicBezTo>
                  <a:pt x="406" y="73"/>
                  <a:pt x="407" y="72"/>
                  <a:pt x="408" y="72"/>
                </a:cubicBezTo>
                <a:cubicBezTo>
                  <a:pt x="407" y="71"/>
                  <a:pt x="407" y="71"/>
                  <a:pt x="406" y="72"/>
                </a:cubicBezTo>
                <a:close/>
                <a:moveTo>
                  <a:pt x="415" y="85"/>
                </a:moveTo>
                <a:cubicBezTo>
                  <a:pt x="414" y="85"/>
                  <a:pt x="415" y="85"/>
                  <a:pt x="415" y="85"/>
                </a:cubicBezTo>
                <a:close/>
                <a:moveTo>
                  <a:pt x="403" y="68"/>
                </a:moveTo>
                <a:cubicBezTo>
                  <a:pt x="403" y="68"/>
                  <a:pt x="405" y="68"/>
                  <a:pt x="405" y="68"/>
                </a:cubicBezTo>
                <a:cubicBezTo>
                  <a:pt x="404" y="68"/>
                  <a:pt x="404" y="67"/>
                  <a:pt x="403" y="68"/>
                </a:cubicBezTo>
                <a:close/>
                <a:moveTo>
                  <a:pt x="388" y="37"/>
                </a:moveTo>
                <a:cubicBezTo>
                  <a:pt x="388" y="37"/>
                  <a:pt x="387" y="38"/>
                  <a:pt x="388" y="38"/>
                </a:cubicBezTo>
                <a:cubicBezTo>
                  <a:pt x="388" y="38"/>
                  <a:pt x="388" y="38"/>
                  <a:pt x="388" y="38"/>
                </a:cubicBezTo>
                <a:cubicBezTo>
                  <a:pt x="389" y="38"/>
                  <a:pt x="389" y="38"/>
                  <a:pt x="389" y="37"/>
                </a:cubicBezTo>
                <a:cubicBezTo>
                  <a:pt x="388" y="37"/>
                  <a:pt x="388" y="37"/>
                  <a:pt x="388" y="37"/>
                </a:cubicBezTo>
                <a:close/>
                <a:moveTo>
                  <a:pt x="403" y="66"/>
                </a:move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3" y="66"/>
                  <a:pt x="403" y="66"/>
                </a:cubicBezTo>
                <a:close/>
                <a:moveTo>
                  <a:pt x="394" y="49"/>
                </a:moveTo>
                <a:cubicBezTo>
                  <a:pt x="394" y="49"/>
                  <a:pt x="395" y="49"/>
                  <a:pt x="394" y="48"/>
                </a:cubicBezTo>
                <a:cubicBezTo>
                  <a:pt x="394" y="49"/>
                  <a:pt x="394" y="49"/>
                  <a:pt x="394" y="49"/>
                </a:cubicBezTo>
                <a:close/>
                <a:moveTo>
                  <a:pt x="400" y="59"/>
                </a:moveTo>
                <a:cubicBezTo>
                  <a:pt x="400" y="60"/>
                  <a:pt x="400" y="59"/>
                  <a:pt x="400" y="59"/>
                </a:cubicBezTo>
                <a:cubicBezTo>
                  <a:pt x="400" y="59"/>
                  <a:pt x="400" y="59"/>
                  <a:pt x="400" y="59"/>
                </a:cubicBezTo>
                <a:cubicBezTo>
                  <a:pt x="400" y="59"/>
                  <a:pt x="400" y="59"/>
                  <a:pt x="400" y="59"/>
                </a:cubicBezTo>
                <a:close/>
                <a:moveTo>
                  <a:pt x="400" y="61"/>
                </a:moveTo>
                <a:cubicBezTo>
                  <a:pt x="400" y="62"/>
                  <a:pt x="400" y="62"/>
                  <a:pt x="401" y="61"/>
                </a:cubicBezTo>
                <a:cubicBezTo>
                  <a:pt x="401" y="61"/>
                  <a:pt x="401" y="61"/>
                  <a:pt x="401" y="61"/>
                </a:cubicBezTo>
                <a:cubicBezTo>
                  <a:pt x="400" y="61"/>
                  <a:pt x="400" y="61"/>
                  <a:pt x="400" y="61"/>
                </a:cubicBezTo>
                <a:close/>
                <a:moveTo>
                  <a:pt x="403" y="65"/>
                </a:moveTo>
                <a:cubicBezTo>
                  <a:pt x="403" y="65"/>
                  <a:pt x="403" y="66"/>
                  <a:pt x="403" y="65"/>
                </a:cubicBezTo>
                <a:close/>
                <a:moveTo>
                  <a:pt x="399" y="58"/>
                </a:moveTo>
                <a:cubicBezTo>
                  <a:pt x="398" y="58"/>
                  <a:pt x="398" y="59"/>
                  <a:pt x="398" y="59"/>
                </a:cubicBezTo>
                <a:cubicBezTo>
                  <a:pt x="397" y="59"/>
                  <a:pt x="396" y="59"/>
                  <a:pt x="395" y="59"/>
                </a:cubicBezTo>
                <a:cubicBezTo>
                  <a:pt x="397" y="60"/>
                  <a:pt x="398" y="59"/>
                  <a:pt x="399" y="60"/>
                </a:cubicBezTo>
                <a:cubicBezTo>
                  <a:pt x="399" y="59"/>
                  <a:pt x="399" y="59"/>
                  <a:pt x="399" y="58"/>
                </a:cubicBezTo>
                <a:close/>
                <a:moveTo>
                  <a:pt x="401" y="62"/>
                </a:moveTo>
                <a:cubicBezTo>
                  <a:pt x="401" y="62"/>
                  <a:pt x="401" y="62"/>
                  <a:pt x="401" y="63"/>
                </a:cubicBezTo>
                <a:cubicBezTo>
                  <a:pt x="401" y="62"/>
                  <a:pt x="401" y="62"/>
                  <a:pt x="401" y="62"/>
                </a:cubicBezTo>
                <a:cubicBezTo>
                  <a:pt x="401" y="62"/>
                  <a:pt x="401" y="62"/>
                  <a:pt x="401" y="62"/>
                </a:cubicBezTo>
                <a:cubicBezTo>
                  <a:pt x="401" y="62"/>
                  <a:pt x="401" y="62"/>
                  <a:pt x="401" y="62"/>
                </a:cubicBezTo>
                <a:close/>
                <a:moveTo>
                  <a:pt x="399" y="61"/>
                </a:moveTo>
                <a:cubicBezTo>
                  <a:pt x="399" y="61"/>
                  <a:pt x="399" y="61"/>
                  <a:pt x="399" y="61"/>
                </a:cubicBezTo>
                <a:close/>
                <a:moveTo>
                  <a:pt x="402" y="66"/>
                </a:moveTo>
                <a:cubicBezTo>
                  <a:pt x="402" y="66"/>
                  <a:pt x="402" y="66"/>
                  <a:pt x="402" y="66"/>
                </a:cubicBezTo>
                <a:cubicBezTo>
                  <a:pt x="401" y="66"/>
                  <a:pt x="403" y="66"/>
                  <a:pt x="402" y="66"/>
                </a:cubicBezTo>
                <a:close/>
                <a:moveTo>
                  <a:pt x="402" y="68"/>
                </a:moveTo>
                <a:cubicBezTo>
                  <a:pt x="402" y="68"/>
                  <a:pt x="403" y="68"/>
                  <a:pt x="402" y="68"/>
                </a:cubicBezTo>
                <a:close/>
                <a:moveTo>
                  <a:pt x="386" y="37"/>
                </a:moveTo>
                <a:cubicBezTo>
                  <a:pt x="386" y="38"/>
                  <a:pt x="387" y="37"/>
                  <a:pt x="386" y="37"/>
                </a:cubicBezTo>
                <a:close/>
                <a:moveTo>
                  <a:pt x="396" y="57"/>
                </a:moveTo>
                <a:cubicBezTo>
                  <a:pt x="396" y="57"/>
                  <a:pt x="396" y="57"/>
                  <a:pt x="397" y="57"/>
                </a:cubicBezTo>
                <a:cubicBezTo>
                  <a:pt x="397" y="57"/>
                  <a:pt x="396" y="57"/>
                  <a:pt x="396" y="57"/>
                </a:cubicBezTo>
                <a:close/>
                <a:moveTo>
                  <a:pt x="390" y="62"/>
                </a:moveTo>
                <a:cubicBezTo>
                  <a:pt x="390" y="63"/>
                  <a:pt x="389" y="62"/>
                  <a:pt x="389" y="63"/>
                </a:cubicBezTo>
                <a:cubicBezTo>
                  <a:pt x="391" y="63"/>
                  <a:pt x="391" y="63"/>
                  <a:pt x="393" y="63"/>
                </a:cubicBezTo>
                <a:cubicBezTo>
                  <a:pt x="393" y="62"/>
                  <a:pt x="392" y="62"/>
                  <a:pt x="392" y="62"/>
                </a:cubicBezTo>
                <a:cubicBezTo>
                  <a:pt x="393" y="61"/>
                  <a:pt x="394" y="62"/>
                  <a:pt x="394" y="62"/>
                </a:cubicBezTo>
                <a:cubicBezTo>
                  <a:pt x="395" y="60"/>
                  <a:pt x="397" y="62"/>
                  <a:pt x="399" y="61"/>
                </a:cubicBezTo>
                <a:cubicBezTo>
                  <a:pt x="398" y="60"/>
                  <a:pt x="398" y="60"/>
                  <a:pt x="397" y="60"/>
                </a:cubicBezTo>
                <a:cubicBezTo>
                  <a:pt x="397" y="61"/>
                  <a:pt x="395" y="60"/>
                  <a:pt x="394" y="61"/>
                </a:cubicBezTo>
                <a:cubicBezTo>
                  <a:pt x="394" y="61"/>
                  <a:pt x="393" y="61"/>
                  <a:pt x="393" y="60"/>
                </a:cubicBezTo>
                <a:cubicBezTo>
                  <a:pt x="392" y="62"/>
                  <a:pt x="390" y="61"/>
                  <a:pt x="389" y="61"/>
                </a:cubicBezTo>
                <a:cubicBezTo>
                  <a:pt x="389" y="62"/>
                  <a:pt x="390" y="62"/>
                  <a:pt x="390" y="62"/>
                </a:cubicBezTo>
                <a:close/>
                <a:moveTo>
                  <a:pt x="386" y="39"/>
                </a:moveTo>
                <a:cubicBezTo>
                  <a:pt x="386" y="39"/>
                  <a:pt x="387" y="40"/>
                  <a:pt x="387" y="39"/>
                </a:cubicBezTo>
                <a:cubicBezTo>
                  <a:pt x="387" y="39"/>
                  <a:pt x="386" y="39"/>
                  <a:pt x="386" y="39"/>
                </a:cubicBezTo>
                <a:close/>
                <a:moveTo>
                  <a:pt x="403" y="72"/>
                </a:moveTo>
                <a:cubicBezTo>
                  <a:pt x="403" y="72"/>
                  <a:pt x="403" y="72"/>
                  <a:pt x="403" y="72"/>
                </a:cubicBezTo>
                <a:cubicBezTo>
                  <a:pt x="404" y="72"/>
                  <a:pt x="404" y="72"/>
                  <a:pt x="404" y="72"/>
                </a:cubicBezTo>
                <a:cubicBezTo>
                  <a:pt x="404" y="72"/>
                  <a:pt x="404" y="72"/>
                  <a:pt x="404" y="72"/>
                </a:cubicBezTo>
                <a:cubicBezTo>
                  <a:pt x="404" y="72"/>
                  <a:pt x="403" y="71"/>
                  <a:pt x="403" y="72"/>
                </a:cubicBezTo>
                <a:close/>
                <a:moveTo>
                  <a:pt x="382" y="37"/>
                </a:moveTo>
                <a:cubicBezTo>
                  <a:pt x="382" y="37"/>
                  <a:pt x="381" y="37"/>
                  <a:pt x="381" y="38"/>
                </a:cubicBezTo>
                <a:cubicBezTo>
                  <a:pt x="380" y="37"/>
                  <a:pt x="379" y="36"/>
                  <a:pt x="378" y="37"/>
                </a:cubicBezTo>
                <a:cubicBezTo>
                  <a:pt x="378" y="39"/>
                  <a:pt x="382" y="39"/>
                  <a:pt x="383" y="38"/>
                </a:cubicBezTo>
                <a:cubicBezTo>
                  <a:pt x="384" y="38"/>
                  <a:pt x="384" y="38"/>
                  <a:pt x="385" y="38"/>
                </a:cubicBezTo>
                <a:cubicBezTo>
                  <a:pt x="385" y="38"/>
                  <a:pt x="385" y="38"/>
                  <a:pt x="385" y="37"/>
                </a:cubicBezTo>
                <a:cubicBezTo>
                  <a:pt x="384" y="38"/>
                  <a:pt x="383" y="37"/>
                  <a:pt x="382" y="37"/>
                </a:cubicBezTo>
                <a:close/>
                <a:moveTo>
                  <a:pt x="388" y="44"/>
                </a:moveTo>
                <a:cubicBezTo>
                  <a:pt x="388" y="44"/>
                  <a:pt x="388" y="44"/>
                  <a:pt x="388" y="45"/>
                </a:cubicBezTo>
                <a:cubicBezTo>
                  <a:pt x="388" y="44"/>
                  <a:pt x="389" y="44"/>
                  <a:pt x="389" y="44"/>
                </a:cubicBezTo>
                <a:cubicBezTo>
                  <a:pt x="389" y="44"/>
                  <a:pt x="388" y="44"/>
                  <a:pt x="388" y="44"/>
                </a:cubicBezTo>
                <a:close/>
                <a:moveTo>
                  <a:pt x="391" y="49"/>
                </a:moveTo>
                <a:cubicBezTo>
                  <a:pt x="391" y="49"/>
                  <a:pt x="391" y="49"/>
                  <a:pt x="391" y="49"/>
                </a:cubicBezTo>
                <a:close/>
                <a:moveTo>
                  <a:pt x="399" y="65"/>
                </a:moveTo>
                <a:cubicBezTo>
                  <a:pt x="400" y="65"/>
                  <a:pt x="400" y="64"/>
                  <a:pt x="399" y="64"/>
                </a:cubicBezTo>
                <a:cubicBezTo>
                  <a:pt x="399" y="64"/>
                  <a:pt x="399" y="64"/>
                  <a:pt x="399" y="65"/>
                </a:cubicBezTo>
                <a:close/>
                <a:moveTo>
                  <a:pt x="395" y="57"/>
                </a:moveTo>
                <a:cubicBezTo>
                  <a:pt x="395" y="58"/>
                  <a:pt x="395" y="58"/>
                  <a:pt x="396" y="57"/>
                </a:cubicBezTo>
                <a:cubicBezTo>
                  <a:pt x="395" y="57"/>
                  <a:pt x="395" y="57"/>
                  <a:pt x="395" y="57"/>
                </a:cubicBezTo>
                <a:close/>
                <a:moveTo>
                  <a:pt x="396" y="62"/>
                </a:moveTo>
                <a:cubicBezTo>
                  <a:pt x="396" y="63"/>
                  <a:pt x="398" y="63"/>
                  <a:pt x="398" y="63"/>
                </a:cubicBezTo>
                <a:cubicBezTo>
                  <a:pt x="398" y="62"/>
                  <a:pt x="397" y="62"/>
                  <a:pt x="396" y="62"/>
                </a:cubicBezTo>
                <a:close/>
                <a:moveTo>
                  <a:pt x="400" y="68"/>
                </a:moveTo>
                <a:cubicBezTo>
                  <a:pt x="400" y="68"/>
                  <a:pt x="401" y="68"/>
                  <a:pt x="401" y="67"/>
                </a:cubicBezTo>
                <a:cubicBezTo>
                  <a:pt x="401" y="68"/>
                  <a:pt x="400" y="67"/>
                  <a:pt x="400" y="68"/>
                </a:cubicBezTo>
                <a:close/>
                <a:moveTo>
                  <a:pt x="390" y="50"/>
                </a:moveTo>
                <a:cubicBezTo>
                  <a:pt x="391" y="49"/>
                  <a:pt x="391" y="50"/>
                  <a:pt x="391" y="49"/>
                </a:cubicBezTo>
                <a:cubicBezTo>
                  <a:pt x="391" y="49"/>
                  <a:pt x="390" y="49"/>
                  <a:pt x="390" y="50"/>
                </a:cubicBezTo>
                <a:close/>
                <a:moveTo>
                  <a:pt x="389" y="49"/>
                </a:moveTo>
                <a:cubicBezTo>
                  <a:pt x="389" y="49"/>
                  <a:pt x="390" y="49"/>
                  <a:pt x="390" y="49"/>
                </a:cubicBezTo>
                <a:cubicBezTo>
                  <a:pt x="390" y="49"/>
                  <a:pt x="390" y="49"/>
                  <a:pt x="390" y="49"/>
                </a:cubicBezTo>
                <a:cubicBezTo>
                  <a:pt x="390" y="48"/>
                  <a:pt x="390" y="48"/>
                  <a:pt x="389" y="49"/>
                </a:cubicBezTo>
                <a:close/>
                <a:moveTo>
                  <a:pt x="402" y="72"/>
                </a:moveTo>
                <a:cubicBezTo>
                  <a:pt x="402" y="72"/>
                  <a:pt x="402" y="72"/>
                  <a:pt x="403" y="72"/>
                </a:cubicBezTo>
                <a:cubicBezTo>
                  <a:pt x="403" y="72"/>
                  <a:pt x="402" y="72"/>
                  <a:pt x="402" y="72"/>
                </a:cubicBezTo>
                <a:close/>
                <a:moveTo>
                  <a:pt x="386" y="44"/>
                </a:moveTo>
                <a:cubicBezTo>
                  <a:pt x="386" y="44"/>
                  <a:pt x="388" y="44"/>
                  <a:pt x="387" y="44"/>
                </a:cubicBezTo>
                <a:cubicBezTo>
                  <a:pt x="387" y="44"/>
                  <a:pt x="386" y="43"/>
                  <a:pt x="386" y="44"/>
                </a:cubicBezTo>
                <a:close/>
                <a:moveTo>
                  <a:pt x="398" y="66"/>
                </a:moveTo>
                <a:cubicBezTo>
                  <a:pt x="398" y="66"/>
                  <a:pt x="399" y="66"/>
                  <a:pt x="399" y="66"/>
                </a:cubicBezTo>
                <a:cubicBezTo>
                  <a:pt x="399" y="66"/>
                  <a:pt x="397" y="65"/>
                  <a:pt x="398" y="66"/>
                </a:cubicBezTo>
                <a:close/>
                <a:moveTo>
                  <a:pt x="388" y="49"/>
                </a:moveTo>
                <a:cubicBezTo>
                  <a:pt x="388" y="49"/>
                  <a:pt x="388" y="49"/>
                  <a:pt x="388" y="49"/>
                </a:cubicBezTo>
                <a:close/>
                <a:moveTo>
                  <a:pt x="393" y="59"/>
                </a:moveTo>
                <a:cubicBezTo>
                  <a:pt x="393" y="59"/>
                  <a:pt x="393" y="59"/>
                  <a:pt x="393" y="59"/>
                </a:cubicBezTo>
                <a:cubicBezTo>
                  <a:pt x="393" y="59"/>
                  <a:pt x="393" y="59"/>
                  <a:pt x="393" y="59"/>
                </a:cubicBezTo>
                <a:close/>
                <a:moveTo>
                  <a:pt x="396" y="66"/>
                </a:moveTo>
                <a:cubicBezTo>
                  <a:pt x="396" y="67"/>
                  <a:pt x="397" y="66"/>
                  <a:pt x="397" y="66"/>
                </a:cubicBezTo>
                <a:cubicBezTo>
                  <a:pt x="397" y="66"/>
                  <a:pt x="396" y="66"/>
                  <a:pt x="396" y="66"/>
                </a:cubicBezTo>
                <a:close/>
                <a:moveTo>
                  <a:pt x="397" y="67"/>
                </a:moveTo>
                <a:cubicBezTo>
                  <a:pt x="397" y="68"/>
                  <a:pt x="397" y="68"/>
                  <a:pt x="398" y="68"/>
                </a:cubicBezTo>
                <a:cubicBezTo>
                  <a:pt x="398" y="67"/>
                  <a:pt x="397" y="68"/>
                  <a:pt x="397" y="67"/>
                </a:cubicBezTo>
                <a:close/>
                <a:moveTo>
                  <a:pt x="383" y="43"/>
                </a:moveTo>
                <a:cubicBezTo>
                  <a:pt x="384" y="43"/>
                  <a:pt x="384" y="43"/>
                  <a:pt x="384" y="43"/>
                </a:cubicBezTo>
                <a:cubicBezTo>
                  <a:pt x="384" y="43"/>
                  <a:pt x="384" y="42"/>
                  <a:pt x="384" y="42"/>
                </a:cubicBezTo>
                <a:cubicBezTo>
                  <a:pt x="384" y="42"/>
                  <a:pt x="383" y="43"/>
                  <a:pt x="383" y="43"/>
                </a:cubicBezTo>
                <a:close/>
                <a:moveTo>
                  <a:pt x="398" y="72"/>
                </a:moveTo>
                <a:cubicBezTo>
                  <a:pt x="399" y="72"/>
                  <a:pt x="398" y="72"/>
                  <a:pt x="398" y="73"/>
                </a:cubicBezTo>
                <a:cubicBezTo>
                  <a:pt x="399" y="73"/>
                  <a:pt x="399" y="72"/>
                  <a:pt x="400" y="72"/>
                </a:cubicBezTo>
                <a:cubicBezTo>
                  <a:pt x="399" y="71"/>
                  <a:pt x="399" y="71"/>
                  <a:pt x="398" y="72"/>
                </a:cubicBezTo>
                <a:close/>
                <a:moveTo>
                  <a:pt x="380" y="36"/>
                </a:moveTo>
                <a:cubicBezTo>
                  <a:pt x="380" y="36"/>
                  <a:pt x="380" y="36"/>
                  <a:pt x="380" y="36"/>
                </a:cubicBezTo>
                <a:cubicBezTo>
                  <a:pt x="380" y="36"/>
                  <a:pt x="380" y="36"/>
                  <a:pt x="380" y="36"/>
                </a:cubicBezTo>
                <a:cubicBezTo>
                  <a:pt x="380" y="36"/>
                  <a:pt x="380" y="36"/>
                  <a:pt x="380" y="36"/>
                </a:cubicBezTo>
                <a:close/>
                <a:moveTo>
                  <a:pt x="395" y="63"/>
                </a:moveTo>
                <a:cubicBezTo>
                  <a:pt x="395" y="63"/>
                  <a:pt x="395" y="62"/>
                  <a:pt x="395" y="63"/>
                </a:cubicBezTo>
                <a:cubicBezTo>
                  <a:pt x="395" y="63"/>
                  <a:pt x="395" y="63"/>
                  <a:pt x="395" y="63"/>
                </a:cubicBezTo>
                <a:close/>
                <a:moveTo>
                  <a:pt x="392" y="59"/>
                </a:moveTo>
                <a:cubicBezTo>
                  <a:pt x="392" y="59"/>
                  <a:pt x="392" y="59"/>
                  <a:pt x="392" y="59"/>
                </a:cubicBezTo>
                <a:close/>
                <a:moveTo>
                  <a:pt x="380" y="36"/>
                </a:moveTo>
                <a:cubicBezTo>
                  <a:pt x="379" y="36"/>
                  <a:pt x="379" y="36"/>
                  <a:pt x="379" y="36"/>
                </a:cubicBezTo>
                <a:cubicBezTo>
                  <a:pt x="379" y="36"/>
                  <a:pt x="379" y="36"/>
                  <a:pt x="380" y="36"/>
                </a:cubicBezTo>
                <a:close/>
                <a:moveTo>
                  <a:pt x="392" y="59"/>
                </a:moveTo>
                <a:cubicBezTo>
                  <a:pt x="392" y="59"/>
                  <a:pt x="392" y="60"/>
                  <a:pt x="392" y="59"/>
                </a:cubicBezTo>
                <a:close/>
                <a:moveTo>
                  <a:pt x="386" y="49"/>
                </a:moveTo>
                <a:cubicBezTo>
                  <a:pt x="386" y="49"/>
                  <a:pt x="386" y="49"/>
                  <a:pt x="386" y="49"/>
                </a:cubicBezTo>
                <a:cubicBezTo>
                  <a:pt x="386" y="49"/>
                  <a:pt x="386" y="49"/>
                  <a:pt x="386" y="49"/>
                </a:cubicBezTo>
                <a:cubicBezTo>
                  <a:pt x="386" y="49"/>
                  <a:pt x="386" y="49"/>
                  <a:pt x="386" y="49"/>
                </a:cubicBezTo>
                <a:close/>
                <a:moveTo>
                  <a:pt x="393" y="64"/>
                </a:moveTo>
                <a:cubicBezTo>
                  <a:pt x="393" y="64"/>
                  <a:pt x="394" y="64"/>
                  <a:pt x="394" y="64"/>
                </a:cubicBezTo>
                <a:cubicBezTo>
                  <a:pt x="394" y="64"/>
                  <a:pt x="394" y="64"/>
                  <a:pt x="394" y="64"/>
                </a:cubicBezTo>
                <a:cubicBezTo>
                  <a:pt x="393" y="64"/>
                  <a:pt x="393" y="64"/>
                  <a:pt x="393" y="64"/>
                </a:cubicBezTo>
                <a:close/>
                <a:moveTo>
                  <a:pt x="394" y="66"/>
                </a:moveTo>
                <a:cubicBezTo>
                  <a:pt x="394" y="66"/>
                  <a:pt x="395" y="66"/>
                  <a:pt x="395" y="66"/>
                </a:cubicBezTo>
                <a:cubicBezTo>
                  <a:pt x="395" y="66"/>
                  <a:pt x="394" y="66"/>
                  <a:pt x="394" y="66"/>
                </a:cubicBezTo>
                <a:close/>
                <a:moveTo>
                  <a:pt x="395" y="68"/>
                </a:moveTo>
                <a:cubicBezTo>
                  <a:pt x="395" y="68"/>
                  <a:pt x="395" y="68"/>
                  <a:pt x="395" y="68"/>
                </a:cubicBezTo>
                <a:cubicBezTo>
                  <a:pt x="395" y="68"/>
                  <a:pt x="396" y="68"/>
                  <a:pt x="395" y="68"/>
                </a:cubicBezTo>
                <a:cubicBezTo>
                  <a:pt x="395" y="68"/>
                  <a:pt x="395" y="68"/>
                  <a:pt x="395" y="68"/>
                </a:cubicBezTo>
                <a:close/>
                <a:moveTo>
                  <a:pt x="397" y="72"/>
                </a:moveTo>
                <a:cubicBezTo>
                  <a:pt x="397" y="72"/>
                  <a:pt x="397" y="72"/>
                  <a:pt x="397" y="72"/>
                </a:cubicBezTo>
                <a:cubicBezTo>
                  <a:pt x="398" y="72"/>
                  <a:pt x="398" y="72"/>
                  <a:pt x="398" y="72"/>
                </a:cubicBezTo>
                <a:cubicBezTo>
                  <a:pt x="398" y="72"/>
                  <a:pt x="398" y="72"/>
                  <a:pt x="398" y="72"/>
                </a:cubicBezTo>
                <a:cubicBezTo>
                  <a:pt x="398" y="72"/>
                  <a:pt x="397" y="72"/>
                  <a:pt x="397" y="72"/>
                </a:cubicBezTo>
                <a:close/>
                <a:moveTo>
                  <a:pt x="384" y="49"/>
                </a:moveTo>
                <a:cubicBezTo>
                  <a:pt x="385" y="49"/>
                  <a:pt x="385" y="50"/>
                  <a:pt x="386" y="49"/>
                </a:cubicBezTo>
                <a:cubicBezTo>
                  <a:pt x="385" y="49"/>
                  <a:pt x="385" y="49"/>
                  <a:pt x="384" y="49"/>
                </a:cubicBezTo>
                <a:close/>
                <a:moveTo>
                  <a:pt x="394" y="66"/>
                </a:moveTo>
                <a:cubicBezTo>
                  <a:pt x="393" y="67"/>
                  <a:pt x="394" y="66"/>
                  <a:pt x="394" y="66"/>
                </a:cubicBezTo>
                <a:close/>
                <a:moveTo>
                  <a:pt x="392" y="64"/>
                </a:moveTo>
                <a:cubicBezTo>
                  <a:pt x="392" y="64"/>
                  <a:pt x="392" y="65"/>
                  <a:pt x="392" y="64"/>
                </a:cubicBezTo>
                <a:cubicBezTo>
                  <a:pt x="392" y="64"/>
                  <a:pt x="392" y="64"/>
                  <a:pt x="392" y="64"/>
                </a:cubicBezTo>
                <a:cubicBezTo>
                  <a:pt x="392" y="64"/>
                  <a:pt x="392" y="64"/>
                  <a:pt x="392" y="64"/>
                </a:cubicBezTo>
                <a:close/>
                <a:moveTo>
                  <a:pt x="392" y="65"/>
                </a:moveTo>
                <a:cubicBezTo>
                  <a:pt x="393" y="65"/>
                  <a:pt x="392" y="65"/>
                  <a:pt x="392" y="65"/>
                </a:cubicBezTo>
                <a:close/>
                <a:moveTo>
                  <a:pt x="391" y="66"/>
                </a:moveTo>
                <a:cubicBezTo>
                  <a:pt x="392" y="66"/>
                  <a:pt x="392" y="67"/>
                  <a:pt x="393" y="66"/>
                </a:cubicBezTo>
                <a:cubicBezTo>
                  <a:pt x="392" y="65"/>
                  <a:pt x="391" y="66"/>
                  <a:pt x="391" y="66"/>
                </a:cubicBezTo>
                <a:close/>
                <a:moveTo>
                  <a:pt x="378" y="38"/>
                </a:moveTo>
                <a:cubicBezTo>
                  <a:pt x="377" y="38"/>
                  <a:pt x="378" y="38"/>
                  <a:pt x="377" y="38"/>
                </a:cubicBezTo>
                <a:cubicBezTo>
                  <a:pt x="376" y="37"/>
                  <a:pt x="377" y="38"/>
                  <a:pt x="378" y="38"/>
                </a:cubicBezTo>
                <a:close/>
                <a:moveTo>
                  <a:pt x="388" y="58"/>
                </a:moveTo>
                <a:cubicBezTo>
                  <a:pt x="388" y="58"/>
                  <a:pt x="388" y="57"/>
                  <a:pt x="388" y="57"/>
                </a:cubicBezTo>
                <a:cubicBezTo>
                  <a:pt x="387" y="57"/>
                  <a:pt x="388" y="58"/>
                  <a:pt x="388" y="58"/>
                </a:cubicBezTo>
                <a:close/>
                <a:moveTo>
                  <a:pt x="375" y="36"/>
                </a:moveTo>
                <a:cubicBezTo>
                  <a:pt x="375" y="37"/>
                  <a:pt x="376" y="36"/>
                  <a:pt x="376" y="36"/>
                </a:cubicBezTo>
                <a:cubicBezTo>
                  <a:pt x="375" y="36"/>
                  <a:pt x="375" y="36"/>
                  <a:pt x="375" y="36"/>
                </a:cubicBezTo>
                <a:close/>
                <a:moveTo>
                  <a:pt x="389" y="64"/>
                </a:moveTo>
                <a:cubicBezTo>
                  <a:pt x="389" y="65"/>
                  <a:pt x="389" y="65"/>
                  <a:pt x="389" y="65"/>
                </a:cubicBezTo>
                <a:cubicBezTo>
                  <a:pt x="389" y="64"/>
                  <a:pt x="391" y="65"/>
                  <a:pt x="391" y="64"/>
                </a:cubicBezTo>
                <a:cubicBezTo>
                  <a:pt x="390" y="65"/>
                  <a:pt x="389" y="64"/>
                  <a:pt x="389" y="64"/>
                </a:cubicBezTo>
                <a:close/>
                <a:moveTo>
                  <a:pt x="383" y="49"/>
                </a:moveTo>
                <a:cubicBezTo>
                  <a:pt x="382" y="50"/>
                  <a:pt x="383" y="49"/>
                  <a:pt x="383" y="49"/>
                </a:cubicBezTo>
                <a:close/>
                <a:moveTo>
                  <a:pt x="386" y="57"/>
                </a:moveTo>
                <a:cubicBezTo>
                  <a:pt x="386" y="57"/>
                  <a:pt x="386" y="57"/>
                  <a:pt x="386" y="57"/>
                </a:cubicBezTo>
                <a:cubicBezTo>
                  <a:pt x="386" y="57"/>
                  <a:pt x="387" y="57"/>
                  <a:pt x="386" y="57"/>
                </a:cubicBezTo>
                <a:cubicBezTo>
                  <a:pt x="386" y="57"/>
                  <a:pt x="386" y="57"/>
                  <a:pt x="386" y="57"/>
                </a:cubicBezTo>
                <a:close/>
                <a:moveTo>
                  <a:pt x="377" y="42"/>
                </a:moveTo>
                <a:cubicBezTo>
                  <a:pt x="378" y="43"/>
                  <a:pt x="379" y="43"/>
                  <a:pt x="378" y="42"/>
                </a:cubicBezTo>
                <a:cubicBezTo>
                  <a:pt x="378" y="42"/>
                  <a:pt x="377" y="42"/>
                  <a:pt x="377" y="42"/>
                </a:cubicBezTo>
                <a:close/>
                <a:moveTo>
                  <a:pt x="389" y="61"/>
                </a:moveTo>
                <a:cubicBezTo>
                  <a:pt x="388" y="61"/>
                  <a:pt x="388" y="61"/>
                  <a:pt x="388" y="61"/>
                </a:cubicBezTo>
                <a:cubicBezTo>
                  <a:pt x="388" y="61"/>
                  <a:pt x="388" y="61"/>
                  <a:pt x="388" y="61"/>
                </a:cubicBezTo>
                <a:cubicBezTo>
                  <a:pt x="388" y="61"/>
                  <a:pt x="388" y="61"/>
                  <a:pt x="389" y="61"/>
                </a:cubicBezTo>
                <a:cubicBezTo>
                  <a:pt x="389" y="61"/>
                  <a:pt x="389" y="61"/>
                  <a:pt x="389" y="61"/>
                </a:cubicBezTo>
                <a:close/>
                <a:moveTo>
                  <a:pt x="396" y="75"/>
                </a:moveTo>
                <a:cubicBezTo>
                  <a:pt x="395" y="75"/>
                  <a:pt x="396" y="75"/>
                  <a:pt x="396" y="75"/>
                </a:cubicBezTo>
                <a:close/>
                <a:moveTo>
                  <a:pt x="391" y="69"/>
                </a:moveTo>
                <a:cubicBezTo>
                  <a:pt x="391" y="69"/>
                  <a:pt x="391" y="68"/>
                  <a:pt x="392" y="67"/>
                </a:cubicBezTo>
                <a:cubicBezTo>
                  <a:pt x="391" y="68"/>
                  <a:pt x="390" y="68"/>
                  <a:pt x="391" y="69"/>
                </a:cubicBezTo>
                <a:close/>
                <a:moveTo>
                  <a:pt x="374" y="38"/>
                </a:moveTo>
                <a:cubicBezTo>
                  <a:pt x="374" y="38"/>
                  <a:pt x="375" y="38"/>
                  <a:pt x="376" y="38"/>
                </a:cubicBezTo>
                <a:cubicBezTo>
                  <a:pt x="376" y="38"/>
                  <a:pt x="375" y="38"/>
                  <a:pt x="375" y="38"/>
                </a:cubicBezTo>
                <a:cubicBezTo>
                  <a:pt x="375" y="38"/>
                  <a:pt x="374" y="37"/>
                  <a:pt x="374" y="38"/>
                </a:cubicBezTo>
                <a:close/>
                <a:moveTo>
                  <a:pt x="382" y="50"/>
                </a:moveTo>
                <a:cubicBezTo>
                  <a:pt x="382" y="50"/>
                  <a:pt x="382" y="50"/>
                  <a:pt x="381" y="50"/>
                </a:cubicBezTo>
                <a:cubicBezTo>
                  <a:pt x="381" y="50"/>
                  <a:pt x="382" y="50"/>
                  <a:pt x="382" y="50"/>
                </a:cubicBezTo>
                <a:cubicBezTo>
                  <a:pt x="382" y="50"/>
                  <a:pt x="382" y="50"/>
                  <a:pt x="382" y="50"/>
                </a:cubicBezTo>
                <a:close/>
                <a:moveTo>
                  <a:pt x="385" y="61"/>
                </a:moveTo>
                <a:cubicBezTo>
                  <a:pt x="385" y="62"/>
                  <a:pt x="386" y="62"/>
                  <a:pt x="386" y="63"/>
                </a:cubicBezTo>
                <a:cubicBezTo>
                  <a:pt x="386" y="63"/>
                  <a:pt x="386" y="63"/>
                  <a:pt x="387" y="63"/>
                </a:cubicBezTo>
                <a:cubicBezTo>
                  <a:pt x="386" y="62"/>
                  <a:pt x="386" y="62"/>
                  <a:pt x="386" y="62"/>
                </a:cubicBezTo>
                <a:cubicBezTo>
                  <a:pt x="387" y="62"/>
                  <a:pt x="387" y="62"/>
                  <a:pt x="388" y="62"/>
                </a:cubicBezTo>
                <a:cubicBezTo>
                  <a:pt x="387" y="61"/>
                  <a:pt x="387" y="61"/>
                  <a:pt x="388" y="61"/>
                </a:cubicBezTo>
                <a:cubicBezTo>
                  <a:pt x="387" y="61"/>
                  <a:pt x="386" y="61"/>
                  <a:pt x="385" y="61"/>
                </a:cubicBezTo>
                <a:close/>
                <a:moveTo>
                  <a:pt x="389" y="66"/>
                </a:moveTo>
                <a:cubicBezTo>
                  <a:pt x="390" y="66"/>
                  <a:pt x="390" y="67"/>
                  <a:pt x="390" y="66"/>
                </a:cubicBezTo>
                <a:cubicBezTo>
                  <a:pt x="390" y="66"/>
                  <a:pt x="389" y="66"/>
                  <a:pt x="389" y="66"/>
                </a:cubicBezTo>
                <a:close/>
                <a:moveTo>
                  <a:pt x="392" y="72"/>
                </a:moveTo>
                <a:cubicBezTo>
                  <a:pt x="392" y="72"/>
                  <a:pt x="393" y="72"/>
                  <a:pt x="393" y="72"/>
                </a:cubicBezTo>
                <a:cubicBezTo>
                  <a:pt x="393" y="72"/>
                  <a:pt x="392" y="72"/>
                  <a:pt x="392" y="72"/>
                </a:cubicBezTo>
                <a:close/>
                <a:moveTo>
                  <a:pt x="381" y="50"/>
                </a:moveTo>
                <a:cubicBezTo>
                  <a:pt x="381" y="50"/>
                  <a:pt x="381" y="50"/>
                  <a:pt x="381" y="50"/>
                </a:cubicBezTo>
                <a:cubicBezTo>
                  <a:pt x="381" y="50"/>
                  <a:pt x="381" y="50"/>
                  <a:pt x="381" y="50"/>
                </a:cubicBezTo>
                <a:close/>
                <a:moveTo>
                  <a:pt x="387" y="63"/>
                </a:moveTo>
                <a:cubicBezTo>
                  <a:pt x="387" y="63"/>
                  <a:pt x="388" y="63"/>
                  <a:pt x="388" y="63"/>
                </a:cubicBezTo>
                <a:cubicBezTo>
                  <a:pt x="388" y="63"/>
                  <a:pt x="388" y="63"/>
                  <a:pt x="388" y="63"/>
                </a:cubicBezTo>
                <a:cubicBezTo>
                  <a:pt x="388" y="63"/>
                  <a:pt x="387" y="63"/>
                  <a:pt x="387" y="63"/>
                </a:cubicBezTo>
                <a:close/>
                <a:moveTo>
                  <a:pt x="376" y="44"/>
                </a:moveTo>
                <a:cubicBezTo>
                  <a:pt x="376" y="44"/>
                  <a:pt x="377" y="44"/>
                  <a:pt x="377" y="44"/>
                </a:cubicBezTo>
                <a:cubicBezTo>
                  <a:pt x="377" y="44"/>
                  <a:pt x="377" y="44"/>
                  <a:pt x="376" y="44"/>
                </a:cubicBezTo>
                <a:close/>
                <a:moveTo>
                  <a:pt x="386" y="61"/>
                </a:moveTo>
                <a:cubicBezTo>
                  <a:pt x="386" y="61"/>
                  <a:pt x="386" y="61"/>
                  <a:pt x="386" y="61"/>
                </a:cubicBezTo>
                <a:cubicBezTo>
                  <a:pt x="386" y="61"/>
                  <a:pt x="386" y="61"/>
                  <a:pt x="385" y="61"/>
                </a:cubicBezTo>
                <a:cubicBezTo>
                  <a:pt x="386" y="61"/>
                  <a:pt x="386" y="61"/>
                  <a:pt x="386" y="61"/>
                </a:cubicBezTo>
                <a:close/>
                <a:moveTo>
                  <a:pt x="371" y="35"/>
                </a:moveTo>
                <a:cubicBezTo>
                  <a:pt x="370" y="36"/>
                  <a:pt x="372" y="36"/>
                  <a:pt x="372" y="36"/>
                </a:cubicBezTo>
                <a:cubicBezTo>
                  <a:pt x="372" y="36"/>
                  <a:pt x="372" y="36"/>
                  <a:pt x="372" y="35"/>
                </a:cubicBezTo>
                <a:cubicBezTo>
                  <a:pt x="372" y="36"/>
                  <a:pt x="371" y="36"/>
                  <a:pt x="371" y="35"/>
                </a:cubicBezTo>
                <a:close/>
                <a:moveTo>
                  <a:pt x="371" y="37"/>
                </a:moveTo>
                <a:cubicBezTo>
                  <a:pt x="372" y="38"/>
                  <a:pt x="372" y="38"/>
                  <a:pt x="373" y="39"/>
                </a:cubicBezTo>
                <a:cubicBezTo>
                  <a:pt x="373" y="39"/>
                  <a:pt x="374" y="39"/>
                  <a:pt x="374" y="39"/>
                </a:cubicBezTo>
                <a:cubicBezTo>
                  <a:pt x="373" y="38"/>
                  <a:pt x="373" y="36"/>
                  <a:pt x="371" y="37"/>
                </a:cubicBezTo>
                <a:close/>
                <a:moveTo>
                  <a:pt x="384" y="60"/>
                </a:moveTo>
                <a:cubicBezTo>
                  <a:pt x="384" y="60"/>
                  <a:pt x="385" y="60"/>
                  <a:pt x="385" y="60"/>
                </a:cubicBezTo>
                <a:cubicBezTo>
                  <a:pt x="385" y="59"/>
                  <a:pt x="385" y="60"/>
                  <a:pt x="384" y="59"/>
                </a:cubicBezTo>
                <a:cubicBezTo>
                  <a:pt x="384" y="59"/>
                  <a:pt x="384" y="59"/>
                  <a:pt x="383" y="59"/>
                </a:cubicBezTo>
                <a:cubicBezTo>
                  <a:pt x="383" y="60"/>
                  <a:pt x="384" y="60"/>
                  <a:pt x="384" y="60"/>
                </a:cubicBezTo>
                <a:cubicBezTo>
                  <a:pt x="383" y="61"/>
                  <a:pt x="383" y="61"/>
                  <a:pt x="382" y="61"/>
                </a:cubicBezTo>
                <a:cubicBezTo>
                  <a:pt x="383" y="61"/>
                  <a:pt x="383" y="61"/>
                  <a:pt x="384" y="62"/>
                </a:cubicBezTo>
                <a:cubicBezTo>
                  <a:pt x="383" y="62"/>
                  <a:pt x="383" y="62"/>
                  <a:pt x="383" y="62"/>
                </a:cubicBezTo>
                <a:cubicBezTo>
                  <a:pt x="383" y="62"/>
                  <a:pt x="383" y="62"/>
                  <a:pt x="382" y="62"/>
                </a:cubicBezTo>
                <a:cubicBezTo>
                  <a:pt x="382" y="62"/>
                  <a:pt x="382" y="61"/>
                  <a:pt x="382" y="61"/>
                </a:cubicBezTo>
                <a:cubicBezTo>
                  <a:pt x="382" y="61"/>
                  <a:pt x="381" y="61"/>
                  <a:pt x="381" y="61"/>
                </a:cubicBezTo>
                <a:cubicBezTo>
                  <a:pt x="381" y="62"/>
                  <a:pt x="383" y="62"/>
                  <a:pt x="382" y="63"/>
                </a:cubicBezTo>
                <a:cubicBezTo>
                  <a:pt x="383" y="63"/>
                  <a:pt x="384" y="63"/>
                  <a:pt x="384" y="62"/>
                </a:cubicBezTo>
                <a:cubicBezTo>
                  <a:pt x="385" y="62"/>
                  <a:pt x="384" y="61"/>
                  <a:pt x="384" y="61"/>
                </a:cubicBezTo>
                <a:cubicBezTo>
                  <a:pt x="385" y="61"/>
                  <a:pt x="385" y="61"/>
                  <a:pt x="385" y="61"/>
                </a:cubicBezTo>
                <a:cubicBezTo>
                  <a:pt x="385" y="60"/>
                  <a:pt x="384" y="61"/>
                  <a:pt x="384" y="60"/>
                </a:cubicBezTo>
                <a:close/>
                <a:moveTo>
                  <a:pt x="388" y="66"/>
                </a:moveTo>
                <a:cubicBezTo>
                  <a:pt x="388" y="66"/>
                  <a:pt x="389" y="67"/>
                  <a:pt x="389" y="66"/>
                </a:cubicBezTo>
                <a:cubicBezTo>
                  <a:pt x="388" y="66"/>
                  <a:pt x="388" y="66"/>
                  <a:pt x="388" y="66"/>
                </a:cubicBezTo>
                <a:close/>
                <a:moveTo>
                  <a:pt x="393" y="75"/>
                </a:moveTo>
                <a:cubicBezTo>
                  <a:pt x="393" y="75"/>
                  <a:pt x="393" y="75"/>
                  <a:pt x="393" y="76"/>
                </a:cubicBezTo>
                <a:cubicBezTo>
                  <a:pt x="393" y="76"/>
                  <a:pt x="393" y="75"/>
                  <a:pt x="393" y="75"/>
                </a:cubicBezTo>
                <a:close/>
                <a:moveTo>
                  <a:pt x="389" y="68"/>
                </a:moveTo>
                <a:cubicBezTo>
                  <a:pt x="388" y="68"/>
                  <a:pt x="388" y="68"/>
                  <a:pt x="388" y="68"/>
                </a:cubicBezTo>
                <a:cubicBezTo>
                  <a:pt x="388" y="68"/>
                  <a:pt x="389" y="68"/>
                  <a:pt x="389" y="68"/>
                </a:cubicBezTo>
                <a:cubicBezTo>
                  <a:pt x="389" y="68"/>
                  <a:pt x="389" y="68"/>
                  <a:pt x="389" y="68"/>
                </a:cubicBezTo>
                <a:close/>
                <a:moveTo>
                  <a:pt x="392" y="75"/>
                </a:moveTo>
                <a:cubicBezTo>
                  <a:pt x="391" y="75"/>
                  <a:pt x="392" y="75"/>
                  <a:pt x="392" y="75"/>
                </a:cubicBezTo>
                <a:cubicBezTo>
                  <a:pt x="392" y="75"/>
                  <a:pt x="392" y="75"/>
                  <a:pt x="392" y="75"/>
                </a:cubicBezTo>
                <a:close/>
                <a:moveTo>
                  <a:pt x="375" y="45"/>
                </a:moveTo>
                <a:cubicBezTo>
                  <a:pt x="375" y="45"/>
                  <a:pt x="376" y="45"/>
                  <a:pt x="375" y="44"/>
                </a:cubicBezTo>
                <a:cubicBezTo>
                  <a:pt x="375" y="44"/>
                  <a:pt x="375" y="44"/>
                  <a:pt x="375" y="45"/>
                </a:cubicBezTo>
                <a:close/>
                <a:moveTo>
                  <a:pt x="378" y="49"/>
                </a:moveTo>
                <a:cubicBezTo>
                  <a:pt x="378" y="49"/>
                  <a:pt x="378" y="49"/>
                  <a:pt x="378" y="49"/>
                </a:cubicBezTo>
                <a:close/>
                <a:moveTo>
                  <a:pt x="370" y="38"/>
                </a:moveTo>
                <a:cubicBezTo>
                  <a:pt x="370" y="38"/>
                  <a:pt x="370" y="38"/>
                  <a:pt x="370" y="39"/>
                </a:cubicBezTo>
                <a:cubicBezTo>
                  <a:pt x="371" y="38"/>
                  <a:pt x="371" y="38"/>
                  <a:pt x="372" y="38"/>
                </a:cubicBezTo>
                <a:cubicBezTo>
                  <a:pt x="371" y="38"/>
                  <a:pt x="371" y="38"/>
                  <a:pt x="370" y="38"/>
                </a:cubicBezTo>
                <a:close/>
                <a:moveTo>
                  <a:pt x="374" y="44"/>
                </a:moveTo>
                <a:cubicBezTo>
                  <a:pt x="374" y="44"/>
                  <a:pt x="375" y="44"/>
                  <a:pt x="374" y="44"/>
                </a:cubicBezTo>
                <a:cubicBezTo>
                  <a:pt x="374" y="44"/>
                  <a:pt x="374" y="44"/>
                  <a:pt x="374" y="44"/>
                </a:cubicBezTo>
                <a:close/>
                <a:moveTo>
                  <a:pt x="382" y="59"/>
                </a:moveTo>
                <a:cubicBezTo>
                  <a:pt x="382" y="60"/>
                  <a:pt x="383" y="60"/>
                  <a:pt x="382" y="60"/>
                </a:cubicBezTo>
                <a:cubicBezTo>
                  <a:pt x="383" y="60"/>
                  <a:pt x="382" y="59"/>
                  <a:pt x="383" y="59"/>
                </a:cubicBezTo>
                <a:cubicBezTo>
                  <a:pt x="382" y="59"/>
                  <a:pt x="382" y="59"/>
                  <a:pt x="382" y="59"/>
                </a:cubicBezTo>
                <a:close/>
                <a:moveTo>
                  <a:pt x="386" y="66"/>
                </a:moveTo>
                <a:cubicBezTo>
                  <a:pt x="386" y="66"/>
                  <a:pt x="386" y="66"/>
                  <a:pt x="386" y="66"/>
                </a:cubicBezTo>
                <a:cubicBezTo>
                  <a:pt x="386" y="66"/>
                  <a:pt x="386" y="66"/>
                  <a:pt x="386" y="66"/>
                </a:cubicBezTo>
                <a:cubicBezTo>
                  <a:pt x="386" y="66"/>
                  <a:pt x="386" y="66"/>
                  <a:pt x="386" y="66"/>
                </a:cubicBezTo>
                <a:close/>
                <a:moveTo>
                  <a:pt x="369" y="36"/>
                </a:moveTo>
                <a:cubicBezTo>
                  <a:pt x="369" y="36"/>
                  <a:pt x="369" y="36"/>
                  <a:pt x="369" y="36"/>
                </a:cubicBezTo>
                <a:cubicBezTo>
                  <a:pt x="370" y="36"/>
                  <a:pt x="370" y="36"/>
                  <a:pt x="370" y="36"/>
                </a:cubicBezTo>
                <a:cubicBezTo>
                  <a:pt x="370" y="36"/>
                  <a:pt x="370" y="36"/>
                  <a:pt x="369" y="36"/>
                </a:cubicBezTo>
                <a:close/>
                <a:moveTo>
                  <a:pt x="376" y="49"/>
                </a:moveTo>
                <a:cubicBezTo>
                  <a:pt x="377" y="49"/>
                  <a:pt x="377" y="49"/>
                  <a:pt x="377" y="49"/>
                </a:cubicBezTo>
                <a:cubicBezTo>
                  <a:pt x="377" y="49"/>
                  <a:pt x="376" y="49"/>
                  <a:pt x="376" y="49"/>
                </a:cubicBezTo>
                <a:close/>
                <a:moveTo>
                  <a:pt x="387" y="69"/>
                </a:moveTo>
                <a:cubicBezTo>
                  <a:pt x="387" y="68"/>
                  <a:pt x="387" y="68"/>
                  <a:pt x="387" y="67"/>
                </a:cubicBezTo>
                <a:cubicBezTo>
                  <a:pt x="386" y="68"/>
                  <a:pt x="386" y="68"/>
                  <a:pt x="387" y="69"/>
                </a:cubicBezTo>
                <a:close/>
                <a:moveTo>
                  <a:pt x="388" y="72"/>
                </a:moveTo>
                <a:cubicBezTo>
                  <a:pt x="389" y="72"/>
                  <a:pt x="389" y="72"/>
                  <a:pt x="389" y="72"/>
                </a:cubicBezTo>
                <a:cubicBezTo>
                  <a:pt x="389" y="72"/>
                  <a:pt x="389" y="72"/>
                  <a:pt x="389" y="72"/>
                </a:cubicBezTo>
                <a:cubicBezTo>
                  <a:pt x="389" y="72"/>
                  <a:pt x="389" y="72"/>
                  <a:pt x="388" y="72"/>
                </a:cubicBezTo>
                <a:close/>
                <a:moveTo>
                  <a:pt x="382" y="58"/>
                </a:moveTo>
                <a:cubicBezTo>
                  <a:pt x="381" y="58"/>
                  <a:pt x="381" y="58"/>
                  <a:pt x="381" y="58"/>
                </a:cubicBezTo>
                <a:cubicBezTo>
                  <a:pt x="381" y="58"/>
                  <a:pt x="381" y="58"/>
                  <a:pt x="382" y="58"/>
                </a:cubicBezTo>
                <a:close/>
                <a:moveTo>
                  <a:pt x="383" y="66"/>
                </a:moveTo>
                <a:cubicBezTo>
                  <a:pt x="383" y="67"/>
                  <a:pt x="385" y="66"/>
                  <a:pt x="386" y="66"/>
                </a:cubicBezTo>
                <a:cubicBezTo>
                  <a:pt x="385" y="66"/>
                  <a:pt x="383" y="66"/>
                  <a:pt x="383" y="66"/>
                </a:cubicBezTo>
                <a:close/>
                <a:moveTo>
                  <a:pt x="383" y="65"/>
                </a:moveTo>
                <a:cubicBezTo>
                  <a:pt x="383" y="65"/>
                  <a:pt x="383" y="65"/>
                  <a:pt x="383" y="65"/>
                </a:cubicBezTo>
                <a:cubicBezTo>
                  <a:pt x="384" y="64"/>
                  <a:pt x="384" y="65"/>
                  <a:pt x="385" y="64"/>
                </a:cubicBezTo>
                <a:cubicBezTo>
                  <a:pt x="384" y="64"/>
                  <a:pt x="383" y="64"/>
                  <a:pt x="383" y="65"/>
                </a:cubicBezTo>
                <a:close/>
                <a:moveTo>
                  <a:pt x="384" y="65"/>
                </a:moveTo>
                <a:cubicBezTo>
                  <a:pt x="384" y="65"/>
                  <a:pt x="385" y="65"/>
                  <a:pt x="385" y="65"/>
                </a:cubicBezTo>
                <a:cubicBezTo>
                  <a:pt x="385" y="65"/>
                  <a:pt x="384" y="65"/>
                  <a:pt x="384" y="65"/>
                </a:cubicBezTo>
                <a:close/>
                <a:moveTo>
                  <a:pt x="386" y="68"/>
                </a:moveTo>
                <a:cubicBezTo>
                  <a:pt x="386" y="68"/>
                  <a:pt x="386" y="68"/>
                  <a:pt x="386" y="68"/>
                </a:cubicBezTo>
                <a:close/>
                <a:moveTo>
                  <a:pt x="369" y="36"/>
                </a:moveTo>
                <a:cubicBezTo>
                  <a:pt x="368" y="36"/>
                  <a:pt x="368" y="36"/>
                  <a:pt x="368" y="35"/>
                </a:cubicBezTo>
                <a:cubicBezTo>
                  <a:pt x="368" y="36"/>
                  <a:pt x="368" y="36"/>
                  <a:pt x="369" y="36"/>
                </a:cubicBezTo>
                <a:close/>
                <a:moveTo>
                  <a:pt x="385" y="69"/>
                </a:moveTo>
                <a:cubicBezTo>
                  <a:pt x="385" y="69"/>
                  <a:pt x="385" y="69"/>
                  <a:pt x="385" y="69"/>
                </a:cubicBezTo>
                <a:cubicBezTo>
                  <a:pt x="385" y="69"/>
                  <a:pt x="385" y="69"/>
                  <a:pt x="385" y="69"/>
                </a:cubicBezTo>
                <a:cubicBezTo>
                  <a:pt x="385" y="69"/>
                  <a:pt x="385" y="68"/>
                  <a:pt x="385" y="68"/>
                </a:cubicBezTo>
                <a:cubicBezTo>
                  <a:pt x="385" y="68"/>
                  <a:pt x="385" y="68"/>
                  <a:pt x="385" y="69"/>
                </a:cubicBezTo>
                <a:close/>
                <a:moveTo>
                  <a:pt x="382" y="63"/>
                </a:moveTo>
                <a:cubicBezTo>
                  <a:pt x="382" y="63"/>
                  <a:pt x="381" y="62"/>
                  <a:pt x="381" y="62"/>
                </a:cubicBezTo>
                <a:cubicBezTo>
                  <a:pt x="381" y="63"/>
                  <a:pt x="382" y="63"/>
                  <a:pt x="382" y="63"/>
                </a:cubicBezTo>
                <a:cubicBezTo>
                  <a:pt x="382" y="63"/>
                  <a:pt x="382" y="63"/>
                  <a:pt x="382" y="63"/>
                </a:cubicBezTo>
                <a:close/>
                <a:moveTo>
                  <a:pt x="384" y="68"/>
                </a:moveTo>
                <a:cubicBezTo>
                  <a:pt x="384" y="68"/>
                  <a:pt x="385" y="68"/>
                  <a:pt x="385" y="68"/>
                </a:cubicBezTo>
                <a:cubicBezTo>
                  <a:pt x="385" y="68"/>
                  <a:pt x="384" y="68"/>
                  <a:pt x="384" y="68"/>
                </a:cubicBezTo>
                <a:close/>
                <a:moveTo>
                  <a:pt x="369" y="38"/>
                </a:moveTo>
                <a:cubicBezTo>
                  <a:pt x="369" y="38"/>
                  <a:pt x="369" y="38"/>
                  <a:pt x="369" y="38"/>
                </a:cubicBezTo>
                <a:close/>
                <a:moveTo>
                  <a:pt x="375" y="49"/>
                </a:moveTo>
                <a:cubicBezTo>
                  <a:pt x="374" y="49"/>
                  <a:pt x="375" y="49"/>
                  <a:pt x="375" y="49"/>
                </a:cubicBezTo>
                <a:close/>
                <a:moveTo>
                  <a:pt x="382" y="65"/>
                </a:moveTo>
                <a:cubicBezTo>
                  <a:pt x="382" y="65"/>
                  <a:pt x="383" y="65"/>
                  <a:pt x="383" y="64"/>
                </a:cubicBezTo>
                <a:cubicBezTo>
                  <a:pt x="383" y="64"/>
                  <a:pt x="383" y="64"/>
                  <a:pt x="382" y="64"/>
                </a:cubicBezTo>
                <a:cubicBezTo>
                  <a:pt x="382" y="64"/>
                  <a:pt x="382" y="64"/>
                  <a:pt x="382" y="65"/>
                </a:cubicBezTo>
                <a:close/>
                <a:moveTo>
                  <a:pt x="385" y="70"/>
                </a:moveTo>
                <a:cubicBezTo>
                  <a:pt x="385" y="70"/>
                  <a:pt x="385" y="70"/>
                  <a:pt x="385" y="70"/>
                </a:cubicBezTo>
                <a:cubicBezTo>
                  <a:pt x="385" y="70"/>
                  <a:pt x="386" y="70"/>
                  <a:pt x="386" y="70"/>
                </a:cubicBezTo>
                <a:cubicBezTo>
                  <a:pt x="386" y="70"/>
                  <a:pt x="386" y="70"/>
                  <a:pt x="386" y="70"/>
                </a:cubicBezTo>
                <a:cubicBezTo>
                  <a:pt x="385" y="70"/>
                  <a:pt x="385" y="70"/>
                  <a:pt x="385" y="70"/>
                </a:cubicBezTo>
                <a:close/>
                <a:moveTo>
                  <a:pt x="366" y="36"/>
                </a:moveTo>
                <a:cubicBezTo>
                  <a:pt x="366" y="36"/>
                  <a:pt x="367" y="36"/>
                  <a:pt x="367" y="36"/>
                </a:cubicBezTo>
                <a:cubicBezTo>
                  <a:pt x="367" y="36"/>
                  <a:pt x="366" y="36"/>
                  <a:pt x="366" y="36"/>
                </a:cubicBezTo>
                <a:close/>
                <a:moveTo>
                  <a:pt x="382" y="67"/>
                </a:moveTo>
                <a:cubicBezTo>
                  <a:pt x="382" y="68"/>
                  <a:pt x="382" y="68"/>
                  <a:pt x="382" y="68"/>
                </a:cubicBezTo>
                <a:cubicBezTo>
                  <a:pt x="383" y="68"/>
                  <a:pt x="383" y="68"/>
                  <a:pt x="383" y="68"/>
                </a:cubicBezTo>
                <a:cubicBezTo>
                  <a:pt x="383" y="67"/>
                  <a:pt x="383" y="67"/>
                  <a:pt x="382" y="67"/>
                </a:cubicBezTo>
                <a:close/>
                <a:moveTo>
                  <a:pt x="373" y="49"/>
                </a:moveTo>
                <a:cubicBezTo>
                  <a:pt x="373" y="49"/>
                  <a:pt x="373" y="49"/>
                  <a:pt x="373" y="49"/>
                </a:cubicBezTo>
                <a:close/>
                <a:moveTo>
                  <a:pt x="379" y="62"/>
                </a:moveTo>
                <a:cubicBezTo>
                  <a:pt x="380" y="62"/>
                  <a:pt x="380" y="63"/>
                  <a:pt x="379" y="63"/>
                </a:cubicBezTo>
                <a:cubicBezTo>
                  <a:pt x="379" y="63"/>
                  <a:pt x="380" y="63"/>
                  <a:pt x="380" y="63"/>
                </a:cubicBezTo>
                <a:cubicBezTo>
                  <a:pt x="380" y="62"/>
                  <a:pt x="380" y="62"/>
                  <a:pt x="379" y="62"/>
                </a:cubicBezTo>
                <a:close/>
                <a:moveTo>
                  <a:pt x="368" y="40"/>
                </a:moveTo>
                <a:cubicBezTo>
                  <a:pt x="367" y="40"/>
                  <a:pt x="368" y="40"/>
                  <a:pt x="368" y="40"/>
                </a:cubicBezTo>
                <a:close/>
                <a:moveTo>
                  <a:pt x="371" y="47"/>
                </a:moveTo>
                <a:cubicBezTo>
                  <a:pt x="371" y="47"/>
                  <a:pt x="372" y="47"/>
                  <a:pt x="371" y="47"/>
                </a:cubicBezTo>
                <a:close/>
                <a:moveTo>
                  <a:pt x="366" y="38"/>
                </a:moveTo>
                <a:cubicBezTo>
                  <a:pt x="366" y="39"/>
                  <a:pt x="366" y="39"/>
                  <a:pt x="367" y="38"/>
                </a:cubicBezTo>
                <a:cubicBezTo>
                  <a:pt x="367" y="38"/>
                  <a:pt x="367" y="38"/>
                  <a:pt x="367" y="38"/>
                </a:cubicBezTo>
                <a:cubicBezTo>
                  <a:pt x="366" y="38"/>
                  <a:pt x="366" y="38"/>
                  <a:pt x="366" y="38"/>
                </a:cubicBezTo>
                <a:close/>
                <a:moveTo>
                  <a:pt x="364" y="36"/>
                </a:moveTo>
                <a:cubicBezTo>
                  <a:pt x="364" y="37"/>
                  <a:pt x="365" y="36"/>
                  <a:pt x="366" y="36"/>
                </a:cubicBezTo>
                <a:cubicBezTo>
                  <a:pt x="365" y="36"/>
                  <a:pt x="364" y="36"/>
                  <a:pt x="364" y="36"/>
                </a:cubicBezTo>
                <a:close/>
                <a:moveTo>
                  <a:pt x="376" y="62"/>
                </a:moveTo>
                <a:cubicBezTo>
                  <a:pt x="376" y="62"/>
                  <a:pt x="374" y="61"/>
                  <a:pt x="374" y="61"/>
                </a:cubicBezTo>
                <a:cubicBezTo>
                  <a:pt x="374" y="62"/>
                  <a:pt x="375" y="62"/>
                  <a:pt x="375" y="63"/>
                </a:cubicBezTo>
                <a:cubicBezTo>
                  <a:pt x="374" y="63"/>
                  <a:pt x="374" y="63"/>
                  <a:pt x="373" y="63"/>
                </a:cubicBezTo>
                <a:cubicBezTo>
                  <a:pt x="374" y="64"/>
                  <a:pt x="376" y="62"/>
                  <a:pt x="377" y="62"/>
                </a:cubicBezTo>
                <a:cubicBezTo>
                  <a:pt x="377" y="63"/>
                  <a:pt x="377" y="63"/>
                  <a:pt x="377" y="63"/>
                </a:cubicBezTo>
                <a:cubicBezTo>
                  <a:pt x="378" y="62"/>
                  <a:pt x="378" y="61"/>
                  <a:pt x="378" y="60"/>
                </a:cubicBezTo>
                <a:cubicBezTo>
                  <a:pt x="378" y="61"/>
                  <a:pt x="377" y="61"/>
                  <a:pt x="376" y="62"/>
                </a:cubicBezTo>
                <a:close/>
                <a:moveTo>
                  <a:pt x="381" y="66"/>
                </a:moveTo>
                <a:cubicBezTo>
                  <a:pt x="381" y="66"/>
                  <a:pt x="382" y="66"/>
                  <a:pt x="381" y="66"/>
                </a:cubicBezTo>
                <a:cubicBezTo>
                  <a:pt x="381" y="66"/>
                  <a:pt x="381" y="66"/>
                  <a:pt x="381" y="66"/>
                </a:cubicBezTo>
                <a:close/>
                <a:moveTo>
                  <a:pt x="363" y="39"/>
                </a:moveTo>
                <a:cubicBezTo>
                  <a:pt x="364" y="38"/>
                  <a:pt x="364" y="39"/>
                  <a:pt x="365" y="39"/>
                </a:cubicBezTo>
                <a:cubicBezTo>
                  <a:pt x="365" y="39"/>
                  <a:pt x="365" y="38"/>
                  <a:pt x="365" y="38"/>
                </a:cubicBezTo>
                <a:cubicBezTo>
                  <a:pt x="365" y="38"/>
                  <a:pt x="365" y="38"/>
                  <a:pt x="365" y="37"/>
                </a:cubicBezTo>
                <a:cubicBezTo>
                  <a:pt x="364" y="38"/>
                  <a:pt x="363" y="38"/>
                  <a:pt x="363" y="39"/>
                </a:cubicBezTo>
                <a:close/>
                <a:moveTo>
                  <a:pt x="382" y="72"/>
                </a:moveTo>
                <a:cubicBezTo>
                  <a:pt x="382" y="72"/>
                  <a:pt x="382" y="72"/>
                  <a:pt x="382" y="72"/>
                </a:cubicBezTo>
                <a:cubicBezTo>
                  <a:pt x="383" y="72"/>
                  <a:pt x="383" y="72"/>
                  <a:pt x="383" y="72"/>
                </a:cubicBezTo>
                <a:cubicBezTo>
                  <a:pt x="383" y="72"/>
                  <a:pt x="382" y="72"/>
                  <a:pt x="382" y="72"/>
                </a:cubicBezTo>
                <a:close/>
                <a:moveTo>
                  <a:pt x="363" y="36"/>
                </a:moveTo>
                <a:cubicBezTo>
                  <a:pt x="363" y="36"/>
                  <a:pt x="364" y="36"/>
                  <a:pt x="363" y="36"/>
                </a:cubicBezTo>
                <a:close/>
                <a:moveTo>
                  <a:pt x="379" y="68"/>
                </a:moveTo>
                <a:cubicBezTo>
                  <a:pt x="379" y="68"/>
                  <a:pt x="380" y="69"/>
                  <a:pt x="380" y="68"/>
                </a:cubicBezTo>
                <a:cubicBezTo>
                  <a:pt x="380" y="68"/>
                  <a:pt x="379" y="68"/>
                  <a:pt x="379" y="68"/>
                </a:cubicBezTo>
                <a:close/>
                <a:moveTo>
                  <a:pt x="378" y="66"/>
                </a:moveTo>
                <a:cubicBezTo>
                  <a:pt x="378" y="65"/>
                  <a:pt x="377" y="65"/>
                  <a:pt x="376" y="65"/>
                </a:cubicBezTo>
                <a:cubicBezTo>
                  <a:pt x="376" y="64"/>
                  <a:pt x="374" y="63"/>
                  <a:pt x="374" y="65"/>
                </a:cubicBezTo>
                <a:cubicBezTo>
                  <a:pt x="375" y="65"/>
                  <a:pt x="376" y="65"/>
                  <a:pt x="376" y="65"/>
                </a:cubicBezTo>
                <a:cubicBezTo>
                  <a:pt x="375" y="66"/>
                  <a:pt x="374" y="66"/>
                  <a:pt x="374" y="67"/>
                </a:cubicBezTo>
                <a:cubicBezTo>
                  <a:pt x="375" y="68"/>
                  <a:pt x="373" y="67"/>
                  <a:pt x="373" y="68"/>
                </a:cubicBezTo>
                <a:cubicBezTo>
                  <a:pt x="374" y="68"/>
                  <a:pt x="374" y="68"/>
                  <a:pt x="375" y="68"/>
                </a:cubicBezTo>
                <a:cubicBezTo>
                  <a:pt x="375" y="67"/>
                  <a:pt x="375" y="66"/>
                  <a:pt x="376" y="66"/>
                </a:cubicBezTo>
                <a:cubicBezTo>
                  <a:pt x="377" y="66"/>
                  <a:pt x="378" y="67"/>
                  <a:pt x="379" y="66"/>
                </a:cubicBezTo>
                <a:cubicBezTo>
                  <a:pt x="378" y="66"/>
                  <a:pt x="378" y="66"/>
                  <a:pt x="378" y="66"/>
                </a:cubicBezTo>
                <a:close/>
                <a:moveTo>
                  <a:pt x="370" y="50"/>
                </a:moveTo>
                <a:cubicBezTo>
                  <a:pt x="370" y="50"/>
                  <a:pt x="370" y="50"/>
                  <a:pt x="370" y="50"/>
                </a:cubicBezTo>
                <a:cubicBezTo>
                  <a:pt x="369" y="50"/>
                  <a:pt x="370" y="51"/>
                  <a:pt x="370" y="50"/>
                </a:cubicBezTo>
                <a:close/>
                <a:moveTo>
                  <a:pt x="361" y="37"/>
                </a:moveTo>
                <a:cubicBezTo>
                  <a:pt x="362" y="37"/>
                  <a:pt x="362" y="37"/>
                  <a:pt x="362" y="36"/>
                </a:cubicBezTo>
                <a:cubicBezTo>
                  <a:pt x="362" y="36"/>
                  <a:pt x="361" y="36"/>
                  <a:pt x="361" y="37"/>
                </a:cubicBezTo>
                <a:close/>
                <a:moveTo>
                  <a:pt x="369" y="50"/>
                </a:moveTo>
                <a:cubicBezTo>
                  <a:pt x="369" y="49"/>
                  <a:pt x="369" y="50"/>
                  <a:pt x="369" y="50"/>
                </a:cubicBezTo>
                <a:close/>
                <a:moveTo>
                  <a:pt x="378" y="67"/>
                </a:moveTo>
                <a:cubicBezTo>
                  <a:pt x="378" y="67"/>
                  <a:pt x="379" y="67"/>
                  <a:pt x="378" y="67"/>
                </a:cubicBezTo>
                <a:close/>
                <a:moveTo>
                  <a:pt x="360" y="36"/>
                </a:moveTo>
                <a:cubicBezTo>
                  <a:pt x="361" y="36"/>
                  <a:pt x="361" y="36"/>
                  <a:pt x="361" y="36"/>
                </a:cubicBezTo>
                <a:cubicBezTo>
                  <a:pt x="361" y="36"/>
                  <a:pt x="361" y="36"/>
                  <a:pt x="361" y="35"/>
                </a:cubicBezTo>
                <a:cubicBezTo>
                  <a:pt x="361" y="35"/>
                  <a:pt x="360" y="35"/>
                  <a:pt x="360" y="36"/>
                </a:cubicBezTo>
                <a:close/>
                <a:moveTo>
                  <a:pt x="367" y="49"/>
                </a:moveTo>
                <a:cubicBezTo>
                  <a:pt x="368" y="49"/>
                  <a:pt x="368" y="49"/>
                  <a:pt x="368" y="49"/>
                </a:cubicBezTo>
                <a:cubicBezTo>
                  <a:pt x="368" y="49"/>
                  <a:pt x="367" y="49"/>
                  <a:pt x="367" y="49"/>
                </a:cubicBezTo>
                <a:close/>
                <a:moveTo>
                  <a:pt x="362" y="38"/>
                </a:moveTo>
                <a:cubicBezTo>
                  <a:pt x="362" y="38"/>
                  <a:pt x="362" y="38"/>
                  <a:pt x="362" y="38"/>
                </a:cubicBezTo>
                <a:cubicBezTo>
                  <a:pt x="362" y="39"/>
                  <a:pt x="362" y="38"/>
                  <a:pt x="362" y="38"/>
                </a:cubicBezTo>
                <a:cubicBezTo>
                  <a:pt x="362" y="38"/>
                  <a:pt x="362" y="38"/>
                  <a:pt x="362" y="38"/>
                </a:cubicBezTo>
                <a:close/>
                <a:moveTo>
                  <a:pt x="362" y="39"/>
                </a:moveTo>
                <a:cubicBezTo>
                  <a:pt x="362" y="39"/>
                  <a:pt x="363" y="39"/>
                  <a:pt x="362" y="39"/>
                </a:cubicBezTo>
                <a:close/>
                <a:moveTo>
                  <a:pt x="367" y="48"/>
                </a:moveTo>
                <a:cubicBezTo>
                  <a:pt x="367" y="48"/>
                  <a:pt x="368" y="48"/>
                  <a:pt x="367" y="48"/>
                </a:cubicBezTo>
                <a:close/>
                <a:moveTo>
                  <a:pt x="379" y="72"/>
                </a:moveTo>
                <a:cubicBezTo>
                  <a:pt x="378" y="72"/>
                  <a:pt x="378" y="72"/>
                  <a:pt x="378" y="72"/>
                </a:cubicBezTo>
                <a:cubicBezTo>
                  <a:pt x="378" y="73"/>
                  <a:pt x="380" y="73"/>
                  <a:pt x="380" y="72"/>
                </a:cubicBezTo>
                <a:cubicBezTo>
                  <a:pt x="380" y="72"/>
                  <a:pt x="379" y="72"/>
                  <a:pt x="379" y="72"/>
                </a:cubicBezTo>
                <a:close/>
                <a:moveTo>
                  <a:pt x="378" y="68"/>
                </a:moveTo>
                <a:cubicBezTo>
                  <a:pt x="378" y="68"/>
                  <a:pt x="378" y="68"/>
                  <a:pt x="378" y="69"/>
                </a:cubicBezTo>
                <a:cubicBezTo>
                  <a:pt x="378" y="68"/>
                  <a:pt x="378" y="68"/>
                  <a:pt x="378" y="68"/>
                </a:cubicBezTo>
                <a:cubicBezTo>
                  <a:pt x="378" y="68"/>
                  <a:pt x="377" y="68"/>
                  <a:pt x="378" y="68"/>
                </a:cubicBezTo>
                <a:close/>
                <a:moveTo>
                  <a:pt x="375" y="68"/>
                </a:moveTo>
                <a:cubicBezTo>
                  <a:pt x="376" y="68"/>
                  <a:pt x="376" y="68"/>
                  <a:pt x="377" y="68"/>
                </a:cubicBezTo>
                <a:cubicBezTo>
                  <a:pt x="377" y="69"/>
                  <a:pt x="376" y="69"/>
                  <a:pt x="376" y="69"/>
                </a:cubicBezTo>
                <a:cubicBezTo>
                  <a:pt x="378" y="68"/>
                  <a:pt x="376" y="67"/>
                  <a:pt x="375" y="68"/>
                </a:cubicBezTo>
                <a:close/>
                <a:moveTo>
                  <a:pt x="357" y="36"/>
                </a:moveTo>
                <a:cubicBezTo>
                  <a:pt x="357" y="36"/>
                  <a:pt x="357" y="36"/>
                  <a:pt x="357" y="37"/>
                </a:cubicBezTo>
                <a:cubicBezTo>
                  <a:pt x="358" y="37"/>
                  <a:pt x="359" y="37"/>
                  <a:pt x="359" y="36"/>
                </a:cubicBezTo>
                <a:cubicBezTo>
                  <a:pt x="359" y="36"/>
                  <a:pt x="359" y="36"/>
                  <a:pt x="359" y="36"/>
                </a:cubicBezTo>
                <a:cubicBezTo>
                  <a:pt x="358" y="36"/>
                  <a:pt x="358" y="36"/>
                  <a:pt x="357" y="36"/>
                </a:cubicBezTo>
                <a:close/>
                <a:moveTo>
                  <a:pt x="371" y="58"/>
                </a:moveTo>
                <a:cubicBezTo>
                  <a:pt x="371" y="58"/>
                  <a:pt x="371" y="58"/>
                  <a:pt x="371" y="58"/>
                </a:cubicBezTo>
                <a:cubicBezTo>
                  <a:pt x="371" y="58"/>
                  <a:pt x="371" y="58"/>
                  <a:pt x="371" y="58"/>
                </a:cubicBezTo>
                <a:close/>
                <a:moveTo>
                  <a:pt x="360" y="38"/>
                </a:moveTo>
                <a:cubicBezTo>
                  <a:pt x="360" y="38"/>
                  <a:pt x="360" y="38"/>
                  <a:pt x="360" y="39"/>
                </a:cubicBezTo>
                <a:cubicBezTo>
                  <a:pt x="360" y="38"/>
                  <a:pt x="360" y="38"/>
                  <a:pt x="360" y="38"/>
                </a:cubicBezTo>
                <a:cubicBezTo>
                  <a:pt x="360" y="38"/>
                  <a:pt x="360" y="38"/>
                  <a:pt x="360" y="38"/>
                </a:cubicBezTo>
                <a:cubicBezTo>
                  <a:pt x="360" y="38"/>
                  <a:pt x="360" y="38"/>
                  <a:pt x="360" y="38"/>
                </a:cubicBezTo>
                <a:close/>
                <a:moveTo>
                  <a:pt x="361" y="49"/>
                </a:moveTo>
                <a:cubicBezTo>
                  <a:pt x="361" y="50"/>
                  <a:pt x="361" y="50"/>
                  <a:pt x="361" y="50"/>
                </a:cubicBezTo>
                <a:cubicBezTo>
                  <a:pt x="362" y="50"/>
                  <a:pt x="362" y="51"/>
                  <a:pt x="363" y="51"/>
                </a:cubicBezTo>
                <a:cubicBezTo>
                  <a:pt x="364" y="50"/>
                  <a:pt x="365" y="50"/>
                  <a:pt x="365" y="50"/>
                </a:cubicBezTo>
                <a:cubicBezTo>
                  <a:pt x="366" y="50"/>
                  <a:pt x="366" y="50"/>
                  <a:pt x="367" y="50"/>
                </a:cubicBezTo>
                <a:cubicBezTo>
                  <a:pt x="366" y="47"/>
                  <a:pt x="363" y="50"/>
                  <a:pt x="361" y="49"/>
                </a:cubicBezTo>
                <a:close/>
                <a:moveTo>
                  <a:pt x="372" y="61"/>
                </a:moveTo>
                <a:cubicBezTo>
                  <a:pt x="372" y="62"/>
                  <a:pt x="372" y="62"/>
                  <a:pt x="372" y="62"/>
                </a:cubicBezTo>
                <a:cubicBezTo>
                  <a:pt x="373" y="62"/>
                  <a:pt x="372" y="61"/>
                  <a:pt x="372" y="61"/>
                </a:cubicBezTo>
                <a:close/>
                <a:moveTo>
                  <a:pt x="359" y="38"/>
                </a:moveTo>
                <a:cubicBezTo>
                  <a:pt x="359" y="39"/>
                  <a:pt x="359" y="39"/>
                  <a:pt x="360" y="39"/>
                </a:cubicBezTo>
                <a:cubicBezTo>
                  <a:pt x="360" y="38"/>
                  <a:pt x="360" y="38"/>
                  <a:pt x="359" y="38"/>
                </a:cubicBezTo>
                <a:cubicBezTo>
                  <a:pt x="359" y="38"/>
                  <a:pt x="359" y="38"/>
                  <a:pt x="359" y="38"/>
                </a:cubicBezTo>
                <a:close/>
                <a:moveTo>
                  <a:pt x="369" y="64"/>
                </a:moveTo>
                <a:cubicBezTo>
                  <a:pt x="370" y="66"/>
                  <a:pt x="372" y="64"/>
                  <a:pt x="373" y="65"/>
                </a:cubicBezTo>
                <a:cubicBezTo>
                  <a:pt x="373" y="65"/>
                  <a:pt x="373" y="65"/>
                  <a:pt x="373" y="64"/>
                </a:cubicBezTo>
                <a:cubicBezTo>
                  <a:pt x="372" y="65"/>
                  <a:pt x="371" y="64"/>
                  <a:pt x="369" y="64"/>
                </a:cubicBezTo>
                <a:close/>
                <a:moveTo>
                  <a:pt x="358" y="38"/>
                </a:moveTo>
                <a:cubicBezTo>
                  <a:pt x="358" y="38"/>
                  <a:pt x="358" y="39"/>
                  <a:pt x="358" y="38"/>
                </a:cubicBezTo>
                <a:close/>
                <a:moveTo>
                  <a:pt x="376" y="72"/>
                </a:moveTo>
                <a:cubicBezTo>
                  <a:pt x="376" y="73"/>
                  <a:pt x="377" y="72"/>
                  <a:pt x="376" y="72"/>
                </a:cubicBezTo>
                <a:cubicBezTo>
                  <a:pt x="376" y="72"/>
                  <a:pt x="376" y="72"/>
                  <a:pt x="376" y="72"/>
                </a:cubicBezTo>
                <a:close/>
                <a:moveTo>
                  <a:pt x="373" y="66"/>
                </a:moveTo>
                <a:cubicBezTo>
                  <a:pt x="373" y="66"/>
                  <a:pt x="373" y="66"/>
                  <a:pt x="373" y="66"/>
                </a:cubicBezTo>
                <a:close/>
                <a:moveTo>
                  <a:pt x="373" y="66"/>
                </a:moveTo>
                <a:cubicBezTo>
                  <a:pt x="373" y="67"/>
                  <a:pt x="374" y="66"/>
                  <a:pt x="373" y="66"/>
                </a:cubicBezTo>
                <a:close/>
                <a:moveTo>
                  <a:pt x="359" y="40"/>
                </a:moveTo>
                <a:cubicBezTo>
                  <a:pt x="358" y="41"/>
                  <a:pt x="359" y="40"/>
                  <a:pt x="359" y="40"/>
                </a:cubicBezTo>
                <a:close/>
                <a:moveTo>
                  <a:pt x="377" y="74"/>
                </a:moveTo>
                <a:cubicBezTo>
                  <a:pt x="376" y="74"/>
                  <a:pt x="377" y="75"/>
                  <a:pt x="377" y="74"/>
                </a:cubicBezTo>
                <a:close/>
                <a:moveTo>
                  <a:pt x="355" y="38"/>
                </a:moveTo>
                <a:cubicBezTo>
                  <a:pt x="355" y="39"/>
                  <a:pt x="358" y="40"/>
                  <a:pt x="358" y="39"/>
                </a:cubicBezTo>
                <a:cubicBezTo>
                  <a:pt x="357" y="38"/>
                  <a:pt x="356" y="38"/>
                  <a:pt x="355" y="38"/>
                </a:cubicBezTo>
                <a:close/>
                <a:moveTo>
                  <a:pt x="374" y="72"/>
                </a:moveTo>
                <a:cubicBezTo>
                  <a:pt x="374" y="73"/>
                  <a:pt x="376" y="73"/>
                  <a:pt x="376" y="72"/>
                </a:cubicBezTo>
                <a:cubicBezTo>
                  <a:pt x="375" y="72"/>
                  <a:pt x="375" y="72"/>
                  <a:pt x="374" y="72"/>
                </a:cubicBezTo>
                <a:close/>
                <a:moveTo>
                  <a:pt x="355" y="36"/>
                </a:moveTo>
                <a:cubicBezTo>
                  <a:pt x="354" y="37"/>
                  <a:pt x="354" y="36"/>
                  <a:pt x="353" y="36"/>
                </a:cubicBezTo>
                <a:cubicBezTo>
                  <a:pt x="353" y="36"/>
                  <a:pt x="353" y="37"/>
                  <a:pt x="353" y="37"/>
                </a:cubicBezTo>
                <a:cubicBezTo>
                  <a:pt x="354" y="37"/>
                  <a:pt x="355" y="37"/>
                  <a:pt x="356" y="37"/>
                </a:cubicBezTo>
                <a:cubicBezTo>
                  <a:pt x="356" y="37"/>
                  <a:pt x="356" y="37"/>
                  <a:pt x="356" y="36"/>
                </a:cubicBezTo>
                <a:cubicBezTo>
                  <a:pt x="356" y="36"/>
                  <a:pt x="355" y="37"/>
                  <a:pt x="355" y="36"/>
                </a:cubicBezTo>
                <a:close/>
                <a:moveTo>
                  <a:pt x="372" y="66"/>
                </a:moveTo>
                <a:cubicBezTo>
                  <a:pt x="371" y="67"/>
                  <a:pt x="372" y="66"/>
                  <a:pt x="372" y="66"/>
                </a:cubicBezTo>
                <a:close/>
                <a:moveTo>
                  <a:pt x="372" y="68"/>
                </a:moveTo>
                <a:cubicBezTo>
                  <a:pt x="372" y="68"/>
                  <a:pt x="372" y="68"/>
                  <a:pt x="372" y="68"/>
                </a:cubicBezTo>
                <a:cubicBezTo>
                  <a:pt x="373" y="68"/>
                  <a:pt x="373" y="68"/>
                  <a:pt x="373" y="68"/>
                </a:cubicBezTo>
                <a:cubicBezTo>
                  <a:pt x="373" y="68"/>
                  <a:pt x="373" y="68"/>
                  <a:pt x="373" y="68"/>
                </a:cubicBezTo>
                <a:cubicBezTo>
                  <a:pt x="373" y="68"/>
                  <a:pt x="372" y="68"/>
                  <a:pt x="372" y="68"/>
                </a:cubicBezTo>
                <a:close/>
                <a:moveTo>
                  <a:pt x="370" y="68"/>
                </a:moveTo>
                <a:cubicBezTo>
                  <a:pt x="371" y="69"/>
                  <a:pt x="371" y="68"/>
                  <a:pt x="372" y="68"/>
                </a:cubicBezTo>
                <a:cubicBezTo>
                  <a:pt x="371" y="68"/>
                  <a:pt x="371" y="68"/>
                  <a:pt x="370" y="68"/>
                </a:cubicBezTo>
                <a:close/>
                <a:moveTo>
                  <a:pt x="371" y="72"/>
                </a:moveTo>
                <a:cubicBezTo>
                  <a:pt x="372" y="72"/>
                  <a:pt x="373" y="73"/>
                  <a:pt x="374" y="73"/>
                </a:cubicBezTo>
                <a:cubicBezTo>
                  <a:pt x="374" y="72"/>
                  <a:pt x="372" y="72"/>
                  <a:pt x="371" y="72"/>
                </a:cubicBezTo>
                <a:close/>
                <a:moveTo>
                  <a:pt x="372" y="69"/>
                </a:moveTo>
                <a:cubicBezTo>
                  <a:pt x="371" y="69"/>
                  <a:pt x="372" y="69"/>
                  <a:pt x="372" y="69"/>
                </a:cubicBezTo>
                <a:close/>
                <a:moveTo>
                  <a:pt x="369" y="66"/>
                </a:moveTo>
                <a:cubicBezTo>
                  <a:pt x="369" y="66"/>
                  <a:pt x="369" y="67"/>
                  <a:pt x="369" y="67"/>
                </a:cubicBezTo>
                <a:cubicBezTo>
                  <a:pt x="370" y="67"/>
                  <a:pt x="370" y="67"/>
                  <a:pt x="370" y="66"/>
                </a:cubicBezTo>
                <a:cubicBezTo>
                  <a:pt x="370" y="66"/>
                  <a:pt x="370" y="66"/>
                  <a:pt x="369" y="66"/>
                </a:cubicBezTo>
                <a:close/>
                <a:moveTo>
                  <a:pt x="365" y="63"/>
                </a:moveTo>
                <a:cubicBezTo>
                  <a:pt x="366" y="63"/>
                  <a:pt x="368" y="64"/>
                  <a:pt x="368" y="63"/>
                </a:cubicBezTo>
                <a:cubicBezTo>
                  <a:pt x="367" y="63"/>
                  <a:pt x="366" y="62"/>
                  <a:pt x="365" y="63"/>
                </a:cubicBezTo>
                <a:close/>
                <a:moveTo>
                  <a:pt x="359" y="50"/>
                </a:moveTo>
                <a:cubicBezTo>
                  <a:pt x="360" y="51"/>
                  <a:pt x="361" y="51"/>
                  <a:pt x="361" y="50"/>
                </a:cubicBezTo>
                <a:cubicBezTo>
                  <a:pt x="360" y="50"/>
                  <a:pt x="360" y="50"/>
                  <a:pt x="359" y="50"/>
                </a:cubicBezTo>
                <a:close/>
                <a:moveTo>
                  <a:pt x="351" y="38"/>
                </a:moveTo>
                <a:cubicBezTo>
                  <a:pt x="351" y="38"/>
                  <a:pt x="351" y="38"/>
                  <a:pt x="351" y="38"/>
                </a:cubicBezTo>
                <a:cubicBezTo>
                  <a:pt x="351" y="38"/>
                  <a:pt x="350" y="38"/>
                  <a:pt x="350" y="39"/>
                </a:cubicBezTo>
                <a:cubicBezTo>
                  <a:pt x="349" y="38"/>
                  <a:pt x="349" y="39"/>
                  <a:pt x="348" y="39"/>
                </a:cubicBezTo>
                <a:cubicBezTo>
                  <a:pt x="348" y="38"/>
                  <a:pt x="348" y="38"/>
                  <a:pt x="348" y="38"/>
                </a:cubicBezTo>
                <a:cubicBezTo>
                  <a:pt x="348" y="38"/>
                  <a:pt x="347" y="38"/>
                  <a:pt x="347" y="39"/>
                </a:cubicBezTo>
                <a:cubicBezTo>
                  <a:pt x="349" y="40"/>
                  <a:pt x="351" y="40"/>
                  <a:pt x="353" y="39"/>
                </a:cubicBezTo>
                <a:cubicBezTo>
                  <a:pt x="352" y="40"/>
                  <a:pt x="354" y="40"/>
                  <a:pt x="355" y="39"/>
                </a:cubicBezTo>
                <a:cubicBezTo>
                  <a:pt x="354" y="39"/>
                  <a:pt x="354" y="38"/>
                  <a:pt x="354" y="38"/>
                </a:cubicBezTo>
                <a:cubicBezTo>
                  <a:pt x="353" y="38"/>
                  <a:pt x="352" y="38"/>
                  <a:pt x="351" y="38"/>
                </a:cubicBezTo>
                <a:close/>
                <a:moveTo>
                  <a:pt x="356" y="44"/>
                </a:moveTo>
                <a:cubicBezTo>
                  <a:pt x="357" y="45"/>
                  <a:pt x="357" y="45"/>
                  <a:pt x="357" y="45"/>
                </a:cubicBezTo>
                <a:cubicBezTo>
                  <a:pt x="357" y="44"/>
                  <a:pt x="357" y="44"/>
                  <a:pt x="357" y="44"/>
                </a:cubicBezTo>
                <a:cubicBezTo>
                  <a:pt x="357" y="44"/>
                  <a:pt x="357" y="44"/>
                  <a:pt x="356" y="44"/>
                </a:cubicBezTo>
                <a:close/>
                <a:moveTo>
                  <a:pt x="360" y="49"/>
                </a:moveTo>
                <a:cubicBezTo>
                  <a:pt x="360" y="50"/>
                  <a:pt x="360" y="50"/>
                  <a:pt x="360" y="50"/>
                </a:cubicBezTo>
                <a:cubicBezTo>
                  <a:pt x="360" y="50"/>
                  <a:pt x="360" y="50"/>
                  <a:pt x="360" y="50"/>
                </a:cubicBezTo>
                <a:cubicBezTo>
                  <a:pt x="360" y="50"/>
                  <a:pt x="360" y="49"/>
                  <a:pt x="360" y="49"/>
                </a:cubicBezTo>
                <a:cubicBezTo>
                  <a:pt x="360" y="49"/>
                  <a:pt x="360" y="49"/>
                  <a:pt x="360" y="49"/>
                </a:cubicBezTo>
                <a:close/>
                <a:moveTo>
                  <a:pt x="368" y="64"/>
                </a:moveTo>
                <a:cubicBezTo>
                  <a:pt x="367" y="64"/>
                  <a:pt x="369" y="65"/>
                  <a:pt x="368" y="64"/>
                </a:cubicBezTo>
                <a:close/>
                <a:moveTo>
                  <a:pt x="368" y="68"/>
                </a:moveTo>
                <a:cubicBezTo>
                  <a:pt x="368" y="69"/>
                  <a:pt x="369" y="69"/>
                  <a:pt x="369" y="68"/>
                </a:cubicBezTo>
                <a:cubicBezTo>
                  <a:pt x="369" y="68"/>
                  <a:pt x="368" y="68"/>
                  <a:pt x="368" y="68"/>
                </a:cubicBezTo>
                <a:close/>
                <a:moveTo>
                  <a:pt x="372" y="76"/>
                </a:moveTo>
                <a:cubicBezTo>
                  <a:pt x="373" y="76"/>
                  <a:pt x="372" y="76"/>
                  <a:pt x="373" y="76"/>
                </a:cubicBezTo>
                <a:cubicBezTo>
                  <a:pt x="373" y="75"/>
                  <a:pt x="373" y="75"/>
                  <a:pt x="373" y="75"/>
                </a:cubicBezTo>
                <a:cubicBezTo>
                  <a:pt x="372" y="75"/>
                  <a:pt x="372" y="76"/>
                  <a:pt x="372" y="76"/>
                </a:cubicBezTo>
                <a:close/>
                <a:moveTo>
                  <a:pt x="352" y="37"/>
                </a:moveTo>
                <a:cubicBezTo>
                  <a:pt x="352" y="36"/>
                  <a:pt x="351" y="37"/>
                  <a:pt x="351" y="37"/>
                </a:cubicBezTo>
                <a:cubicBezTo>
                  <a:pt x="351" y="37"/>
                  <a:pt x="352" y="37"/>
                  <a:pt x="352" y="37"/>
                </a:cubicBezTo>
                <a:close/>
                <a:moveTo>
                  <a:pt x="356" y="45"/>
                </a:moveTo>
                <a:cubicBezTo>
                  <a:pt x="356" y="44"/>
                  <a:pt x="355" y="44"/>
                  <a:pt x="356" y="45"/>
                </a:cubicBezTo>
                <a:close/>
                <a:moveTo>
                  <a:pt x="359" y="50"/>
                </a:moveTo>
                <a:cubicBezTo>
                  <a:pt x="359" y="50"/>
                  <a:pt x="358" y="49"/>
                  <a:pt x="358" y="49"/>
                </a:cubicBezTo>
                <a:cubicBezTo>
                  <a:pt x="358" y="49"/>
                  <a:pt x="359" y="50"/>
                  <a:pt x="359" y="50"/>
                </a:cubicBezTo>
                <a:close/>
                <a:moveTo>
                  <a:pt x="368" y="67"/>
                </a:moveTo>
                <a:cubicBezTo>
                  <a:pt x="368" y="67"/>
                  <a:pt x="368" y="67"/>
                  <a:pt x="368" y="67"/>
                </a:cubicBezTo>
                <a:cubicBezTo>
                  <a:pt x="367" y="67"/>
                  <a:pt x="368" y="67"/>
                  <a:pt x="368" y="67"/>
                </a:cubicBezTo>
                <a:close/>
                <a:moveTo>
                  <a:pt x="367" y="66"/>
                </a:moveTo>
                <a:cubicBezTo>
                  <a:pt x="367" y="66"/>
                  <a:pt x="367" y="67"/>
                  <a:pt x="367" y="67"/>
                </a:cubicBezTo>
                <a:cubicBezTo>
                  <a:pt x="367" y="67"/>
                  <a:pt x="367" y="67"/>
                  <a:pt x="367" y="66"/>
                </a:cubicBezTo>
                <a:cubicBezTo>
                  <a:pt x="367" y="66"/>
                  <a:pt x="367" y="66"/>
                  <a:pt x="367" y="66"/>
                </a:cubicBezTo>
                <a:close/>
                <a:moveTo>
                  <a:pt x="370" y="72"/>
                </a:moveTo>
                <a:cubicBezTo>
                  <a:pt x="370" y="72"/>
                  <a:pt x="370" y="72"/>
                  <a:pt x="370" y="73"/>
                </a:cubicBezTo>
                <a:cubicBezTo>
                  <a:pt x="370" y="72"/>
                  <a:pt x="370" y="72"/>
                  <a:pt x="370" y="72"/>
                </a:cubicBezTo>
                <a:cubicBezTo>
                  <a:pt x="370" y="72"/>
                  <a:pt x="370" y="72"/>
                  <a:pt x="370" y="72"/>
                </a:cubicBezTo>
                <a:close/>
                <a:moveTo>
                  <a:pt x="363" y="63"/>
                </a:moveTo>
                <a:cubicBezTo>
                  <a:pt x="364" y="63"/>
                  <a:pt x="364" y="63"/>
                  <a:pt x="364" y="63"/>
                </a:cubicBezTo>
                <a:cubicBezTo>
                  <a:pt x="364" y="63"/>
                  <a:pt x="365" y="63"/>
                  <a:pt x="365" y="63"/>
                </a:cubicBezTo>
                <a:cubicBezTo>
                  <a:pt x="364" y="63"/>
                  <a:pt x="364" y="62"/>
                  <a:pt x="363" y="63"/>
                </a:cubicBezTo>
                <a:close/>
                <a:moveTo>
                  <a:pt x="350" y="36"/>
                </a:moveTo>
                <a:cubicBezTo>
                  <a:pt x="349" y="36"/>
                  <a:pt x="349" y="36"/>
                  <a:pt x="349" y="36"/>
                </a:cubicBezTo>
                <a:cubicBezTo>
                  <a:pt x="349" y="37"/>
                  <a:pt x="350" y="37"/>
                  <a:pt x="351" y="37"/>
                </a:cubicBezTo>
                <a:cubicBezTo>
                  <a:pt x="350" y="36"/>
                  <a:pt x="350" y="37"/>
                  <a:pt x="350" y="36"/>
                </a:cubicBezTo>
                <a:close/>
                <a:moveTo>
                  <a:pt x="366" y="66"/>
                </a:moveTo>
                <a:cubicBezTo>
                  <a:pt x="365" y="66"/>
                  <a:pt x="366" y="66"/>
                  <a:pt x="366" y="66"/>
                </a:cubicBezTo>
                <a:close/>
                <a:moveTo>
                  <a:pt x="367" y="68"/>
                </a:moveTo>
                <a:cubicBezTo>
                  <a:pt x="367" y="69"/>
                  <a:pt x="368" y="68"/>
                  <a:pt x="367" y="68"/>
                </a:cubicBezTo>
                <a:cubicBezTo>
                  <a:pt x="367" y="68"/>
                  <a:pt x="366" y="68"/>
                  <a:pt x="367" y="68"/>
                </a:cubicBezTo>
                <a:close/>
                <a:moveTo>
                  <a:pt x="357" y="51"/>
                </a:moveTo>
                <a:cubicBezTo>
                  <a:pt x="357" y="51"/>
                  <a:pt x="358" y="51"/>
                  <a:pt x="357" y="50"/>
                </a:cubicBezTo>
                <a:cubicBezTo>
                  <a:pt x="357" y="50"/>
                  <a:pt x="357" y="50"/>
                  <a:pt x="357" y="51"/>
                </a:cubicBezTo>
                <a:close/>
                <a:moveTo>
                  <a:pt x="366" y="72"/>
                </a:moveTo>
                <a:cubicBezTo>
                  <a:pt x="365" y="72"/>
                  <a:pt x="364" y="72"/>
                  <a:pt x="363" y="72"/>
                </a:cubicBezTo>
                <a:cubicBezTo>
                  <a:pt x="362" y="71"/>
                  <a:pt x="361" y="72"/>
                  <a:pt x="361" y="73"/>
                </a:cubicBezTo>
                <a:cubicBezTo>
                  <a:pt x="362" y="73"/>
                  <a:pt x="364" y="72"/>
                  <a:pt x="364" y="73"/>
                </a:cubicBezTo>
                <a:cubicBezTo>
                  <a:pt x="366" y="72"/>
                  <a:pt x="366" y="72"/>
                  <a:pt x="367" y="73"/>
                </a:cubicBezTo>
                <a:cubicBezTo>
                  <a:pt x="367" y="72"/>
                  <a:pt x="368" y="73"/>
                  <a:pt x="368" y="72"/>
                </a:cubicBezTo>
                <a:cubicBezTo>
                  <a:pt x="367" y="72"/>
                  <a:pt x="366" y="72"/>
                  <a:pt x="366" y="72"/>
                </a:cubicBezTo>
                <a:close/>
                <a:moveTo>
                  <a:pt x="352" y="45"/>
                </a:moveTo>
                <a:cubicBezTo>
                  <a:pt x="352" y="45"/>
                  <a:pt x="354" y="45"/>
                  <a:pt x="353" y="45"/>
                </a:cubicBezTo>
                <a:cubicBezTo>
                  <a:pt x="353" y="45"/>
                  <a:pt x="353" y="44"/>
                  <a:pt x="352" y="45"/>
                </a:cubicBezTo>
                <a:close/>
                <a:moveTo>
                  <a:pt x="366" y="69"/>
                </a:moveTo>
                <a:cubicBezTo>
                  <a:pt x="366" y="69"/>
                  <a:pt x="366" y="69"/>
                  <a:pt x="366" y="69"/>
                </a:cubicBezTo>
                <a:cubicBezTo>
                  <a:pt x="366" y="69"/>
                  <a:pt x="366" y="69"/>
                  <a:pt x="366" y="69"/>
                </a:cubicBezTo>
                <a:close/>
                <a:moveTo>
                  <a:pt x="365" y="68"/>
                </a:moveTo>
                <a:cubicBezTo>
                  <a:pt x="366" y="68"/>
                  <a:pt x="366" y="69"/>
                  <a:pt x="366" y="69"/>
                </a:cubicBezTo>
                <a:cubicBezTo>
                  <a:pt x="366" y="69"/>
                  <a:pt x="366" y="68"/>
                  <a:pt x="366" y="68"/>
                </a:cubicBezTo>
                <a:cubicBezTo>
                  <a:pt x="366" y="68"/>
                  <a:pt x="366" y="68"/>
                  <a:pt x="365" y="68"/>
                </a:cubicBezTo>
                <a:close/>
                <a:moveTo>
                  <a:pt x="355" y="50"/>
                </a:moveTo>
                <a:cubicBezTo>
                  <a:pt x="354" y="50"/>
                  <a:pt x="353" y="50"/>
                  <a:pt x="353" y="51"/>
                </a:cubicBezTo>
                <a:cubicBezTo>
                  <a:pt x="353" y="51"/>
                  <a:pt x="354" y="51"/>
                  <a:pt x="354" y="51"/>
                </a:cubicBezTo>
                <a:cubicBezTo>
                  <a:pt x="355" y="51"/>
                  <a:pt x="355" y="51"/>
                  <a:pt x="356" y="51"/>
                </a:cubicBezTo>
                <a:cubicBezTo>
                  <a:pt x="356" y="50"/>
                  <a:pt x="356" y="50"/>
                  <a:pt x="356" y="50"/>
                </a:cubicBezTo>
                <a:cubicBezTo>
                  <a:pt x="355" y="50"/>
                  <a:pt x="355" y="50"/>
                  <a:pt x="355" y="50"/>
                </a:cubicBezTo>
                <a:close/>
                <a:moveTo>
                  <a:pt x="347" y="37"/>
                </a:moveTo>
                <a:cubicBezTo>
                  <a:pt x="348" y="37"/>
                  <a:pt x="348" y="37"/>
                  <a:pt x="348" y="37"/>
                </a:cubicBezTo>
                <a:cubicBezTo>
                  <a:pt x="348" y="37"/>
                  <a:pt x="348" y="37"/>
                  <a:pt x="348" y="36"/>
                </a:cubicBezTo>
                <a:cubicBezTo>
                  <a:pt x="348" y="37"/>
                  <a:pt x="348" y="37"/>
                  <a:pt x="347" y="37"/>
                </a:cubicBezTo>
                <a:close/>
                <a:moveTo>
                  <a:pt x="361" y="62"/>
                </a:moveTo>
                <a:cubicBezTo>
                  <a:pt x="361" y="62"/>
                  <a:pt x="361" y="62"/>
                  <a:pt x="361" y="62"/>
                </a:cubicBezTo>
                <a:cubicBezTo>
                  <a:pt x="361" y="62"/>
                  <a:pt x="361" y="62"/>
                  <a:pt x="361" y="62"/>
                </a:cubicBezTo>
                <a:close/>
                <a:moveTo>
                  <a:pt x="369" y="76"/>
                </a:moveTo>
                <a:cubicBezTo>
                  <a:pt x="369" y="76"/>
                  <a:pt x="369" y="76"/>
                  <a:pt x="369" y="76"/>
                </a:cubicBezTo>
                <a:close/>
                <a:moveTo>
                  <a:pt x="362" y="63"/>
                </a:moveTo>
                <a:cubicBezTo>
                  <a:pt x="362" y="63"/>
                  <a:pt x="362" y="63"/>
                  <a:pt x="361" y="63"/>
                </a:cubicBezTo>
                <a:cubicBezTo>
                  <a:pt x="362" y="63"/>
                  <a:pt x="361" y="63"/>
                  <a:pt x="362" y="63"/>
                </a:cubicBezTo>
                <a:close/>
                <a:moveTo>
                  <a:pt x="364" y="68"/>
                </a:moveTo>
                <a:cubicBezTo>
                  <a:pt x="364" y="69"/>
                  <a:pt x="364" y="69"/>
                  <a:pt x="365" y="69"/>
                </a:cubicBezTo>
                <a:cubicBezTo>
                  <a:pt x="364" y="68"/>
                  <a:pt x="364" y="68"/>
                  <a:pt x="364" y="68"/>
                </a:cubicBezTo>
                <a:cubicBezTo>
                  <a:pt x="364" y="68"/>
                  <a:pt x="364" y="68"/>
                  <a:pt x="364" y="68"/>
                </a:cubicBezTo>
                <a:close/>
                <a:moveTo>
                  <a:pt x="362" y="66"/>
                </a:moveTo>
                <a:cubicBezTo>
                  <a:pt x="362" y="67"/>
                  <a:pt x="363" y="67"/>
                  <a:pt x="363" y="67"/>
                </a:cubicBezTo>
                <a:cubicBezTo>
                  <a:pt x="363" y="66"/>
                  <a:pt x="363" y="66"/>
                  <a:pt x="362" y="66"/>
                </a:cubicBezTo>
                <a:close/>
                <a:moveTo>
                  <a:pt x="346" y="36"/>
                </a:moveTo>
                <a:cubicBezTo>
                  <a:pt x="346" y="36"/>
                  <a:pt x="346" y="36"/>
                  <a:pt x="346" y="37"/>
                </a:cubicBezTo>
                <a:cubicBezTo>
                  <a:pt x="346" y="36"/>
                  <a:pt x="347" y="36"/>
                  <a:pt x="347" y="36"/>
                </a:cubicBezTo>
                <a:cubicBezTo>
                  <a:pt x="347" y="36"/>
                  <a:pt x="347" y="36"/>
                  <a:pt x="346" y="36"/>
                </a:cubicBezTo>
                <a:cubicBezTo>
                  <a:pt x="346" y="36"/>
                  <a:pt x="346" y="36"/>
                  <a:pt x="346" y="36"/>
                </a:cubicBezTo>
                <a:close/>
                <a:moveTo>
                  <a:pt x="364" y="70"/>
                </a:moveTo>
                <a:cubicBezTo>
                  <a:pt x="364" y="70"/>
                  <a:pt x="365" y="70"/>
                  <a:pt x="364" y="70"/>
                </a:cubicBezTo>
                <a:close/>
                <a:moveTo>
                  <a:pt x="364" y="70"/>
                </a:moveTo>
                <a:cubicBezTo>
                  <a:pt x="364" y="70"/>
                  <a:pt x="364" y="70"/>
                  <a:pt x="364" y="71"/>
                </a:cubicBezTo>
                <a:cubicBezTo>
                  <a:pt x="364" y="71"/>
                  <a:pt x="364" y="71"/>
                  <a:pt x="364" y="70"/>
                </a:cubicBezTo>
                <a:cubicBezTo>
                  <a:pt x="364" y="70"/>
                  <a:pt x="364" y="70"/>
                  <a:pt x="364" y="70"/>
                </a:cubicBezTo>
                <a:cubicBezTo>
                  <a:pt x="364" y="70"/>
                  <a:pt x="364" y="70"/>
                  <a:pt x="364" y="70"/>
                </a:cubicBezTo>
                <a:close/>
                <a:moveTo>
                  <a:pt x="344" y="37"/>
                </a:moveTo>
                <a:cubicBezTo>
                  <a:pt x="344" y="37"/>
                  <a:pt x="346" y="38"/>
                  <a:pt x="346" y="37"/>
                </a:cubicBezTo>
                <a:cubicBezTo>
                  <a:pt x="345" y="37"/>
                  <a:pt x="345" y="36"/>
                  <a:pt x="344" y="37"/>
                </a:cubicBezTo>
                <a:close/>
                <a:moveTo>
                  <a:pt x="352" y="50"/>
                </a:moveTo>
                <a:cubicBezTo>
                  <a:pt x="352" y="51"/>
                  <a:pt x="353" y="51"/>
                  <a:pt x="352" y="50"/>
                </a:cubicBezTo>
                <a:cubicBezTo>
                  <a:pt x="352" y="50"/>
                  <a:pt x="352" y="50"/>
                  <a:pt x="352" y="50"/>
                </a:cubicBezTo>
                <a:close/>
                <a:moveTo>
                  <a:pt x="359" y="63"/>
                </a:moveTo>
                <a:cubicBezTo>
                  <a:pt x="359" y="63"/>
                  <a:pt x="359" y="63"/>
                  <a:pt x="359" y="63"/>
                </a:cubicBezTo>
                <a:cubicBezTo>
                  <a:pt x="358" y="63"/>
                  <a:pt x="359" y="64"/>
                  <a:pt x="359" y="63"/>
                </a:cubicBezTo>
                <a:close/>
                <a:moveTo>
                  <a:pt x="365" y="75"/>
                </a:moveTo>
                <a:cubicBezTo>
                  <a:pt x="365" y="75"/>
                  <a:pt x="365" y="74"/>
                  <a:pt x="365" y="74"/>
                </a:cubicBezTo>
                <a:cubicBezTo>
                  <a:pt x="365" y="75"/>
                  <a:pt x="365" y="75"/>
                  <a:pt x="365" y="75"/>
                </a:cubicBezTo>
                <a:close/>
                <a:moveTo>
                  <a:pt x="359" y="69"/>
                </a:moveTo>
                <a:cubicBezTo>
                  <a:pt x="359" y="69"/>
                  <a:pt x="359" y="69"/>
                  <a:pt x="359" y="69"/>
                </a:cubicBezTo>
                <a:cubicBezTo>
                  <a:pt x="359" y="70"/>
                  <a:pt x="359" y="70"/>
                  <a:pt x="359" y="70"/>
                </a:cubicBezTo>
                <a:cubicBezTo>
                  <a:pt x="360" y="69"/>
                  <a:pt x="360" y="69"/>
                  <a:pt x="361" y="69"/>
                </a:cubicBezTo>
                <a:cubicBezTo>
                  <a:pt x="361" y="69"/>
                  <a:pt x="361" y="68"/>
                  <a:pt x="361" y="68"/>
                </a:cubicBezTo>
                <a:cubicBezTo>
                  <a:pt x="360" y="68"/>
                  <a:pt x="360" y="68"/>
                  <a:pt x="359" y="69"/>
                </a:cubicBezTo>
                <a:close/>
                <a:moveTo>
                  <a:pt x="360" y="67"/>
                </a:moveTo>
                <a:cubicBezTo>
                  <a:pt x="360" y="67"/>
                  <a:pt x="361" y="67"/>
                  <a:pt x="360" y="67"/>
                </a:cubicBezTo>
                <a:close/>
                <a:moveTo>
                  <a:pt x="350" y="49"/>
                </a:moveTo>
                <a:cubicBezTo>
                  <a:pt x="350" y="49"/>
                  <a:pt x="351" y="48"/>
                  <a:pt x="350" y="49"/>
                </a:cubicBezTo>
                <a:close/>
                <a:moveTo>
                  <a:pt x="341" y="37"/>
                </a:moveTo>
                <a:cubicBezTo>
                  <a:pt x="341" y="38"/>
                  <a:pt x="342" y="37"/>
                  <a:pt x="343" y="38"/>
                </a:cubicBezTo>
                <a:cubicBezTo>
                  <a:pt x="343" y="37"/>
                  <a:pt x="343" y="37"/>
                  <a:pt x="344" y="37"/>
                </a:cubicBezTo>
                <a:cubicBezTo>
                  <a:pt x="344" y="37"/>
                  <a:pt x="344" y="37"/>
                  <a:pt x="343" y="36"/>
                </a:cubicBezTo>
                <a:cubicBezTo>
                  <a:pt x="343" y="37"/>
                  <a:pt x="341" y="36"/>
                  <a:pt x="341" y="37"/>
                </a:cubicBezTo>
                <a:close/>
                <a:moveTo>
                  <a:pt x="364" y="76"/>
                </a:moveTo>
                <a:cubicBezTo>
                  <a:pt x="364" y="75"/>
                  <a:pt x="364" y="75"/>
                  <a:pt x="364" y="76"/>
                </a:cubicBezTo>
                <a:close/>
                <a:moveTo>
                  <a:pt x="343" y="38"/>
                </a:moveTo>
                <a:cubicBezTo>
                  <a:pt x="343" y="38"/>
                  <a:pt x="343" y="38"/>
                  <a:pt x="343" y="39"/>
                </a:cubicBezTo>
                <a:cubicBezTo>
                  <a:pt x="344" y="38"/>
                  <a:pt x="343" y="39"/>
                  <a:pt x="344" y="40"/>
                </a:cubicBezTo>
                <a:cubicBezTo>
                  <a:pt x="344" y="40"/>
                  <a:pt x="344" y="40"/>
                  <a:pt x="344" y="40"/>
                </a:cubicBezTo>
                <a:cubicBezTo>
                  <a:pt x="344" y="39"/>
                  <a:pt x="345" y="39"/>
                  <a:pt x="345" y="39"/>
                </a:cubicBezTo>
                <a:cubicBezTo>
                  <a:pt x="344" y="39"/>
                  <a:pt x="344" y="38"/>
                  <a:pt x="343" y="38"/>
                </a:cubicBezTo>
                <a:close/>
                <a:moveTo>
                  <a:pt x="359" y="67"/>
                </a:moveTo>
                <a:cubicBezTo>
                  <a:pt x="359" y="67"/>
                  <a:pt x="360" y="67"/>
                  <a:pt x="359" y="66"/>
                </a:cubicBezTo>
                <a:cubicBezTo>
                  <a:pt x="359" y="66"/>
                  <a:pt x="358" y="67"/>
                  <a:pt x="359" y="67"/>
                </a:cubicBezTo>
                <a:close/>
                <a:moveTo>
                  <a:pt x="350" y="51"/>
                </a:moveTo>
                <a:cubicBezTo>
                  <a:pt x="350" y="51"/>
                  <a:pt x="350" y="50"/>
                  <a:pt x="350" y="50"/>
                </a:cubicBezTo>
                <a:cubicBezTo>
                  <a:pt x="350" y="50"/>
                  <a:pt x="349" y="50"/>
                  <a:pt x="350" y="51"/>
                </a:cubicBezTo>
                <a:close/>
                <a:moveTo>
                  <a:pt x="362" y="75"/>
                </a:moveTo>
                <a:cubicBezTo>
                  <a:pt x="362" y="75"/>
                  <a:pt x="363" y="75"/>
                  <a:pt x="363" y="75"/>
                </a:cubicBezTo>
                <a:cubicBezTo>
                  <a:pt x="363" y="75"/>
                  <a:pt x="362" y="75"/>
                  <a:pt x="362" y="75"/>
                </a:cubicBezTo>
                <a:close/>
                <a:moveTo>
                  <a:pt x="356" y="65"/>
                </a:moveTo>
                <a:cubicBezTo>
                  <a:pt x="357" y="65"/>
                  <a:pt x="357" y="65"/>
                  <a:pt x="357" y="65"/>
                </a:cubicBezTo>
                <a:cubicBezTo>
                  <a:pt x="357" y="65"/>
                  <a:pt x="356" y="65"/>
                  <a:pt x="356" y="65"/>
                </a:cubicBezTo>
                <a:close/>
                <a:moveTo>
                  <a:pt x="342" y="39"/>
                </a:moveTo>
                <a:cubicBezTo>
                  <a:pt x="342" y="39"/>
                  <a:pt x="342" y="39"/>
                  <a:pt x="342" y="39"/>
                </a:cubicBezTo>
                <a:close/>
                <a:moveTo>
                  <a:pt x="356" y="65"/>
                </a:moveTo>
                <a:cubicBezTo>
                  <a:pt x="355" y="65"/>
                  <a:pt x="354" y="65"/>
                  <a:pt x="354" y="65"/>
                </a:cubicBezTo>
                <a:cubicBezTo>
                  <a:pt x="354" y="65"/>
                  <a:pt x="356" y="65"/>
                  <a:pt x="356" y="65"/>
                </a:cubicBezTo>
                <a:close/>
                <a:moveTo>
                  <a:pt x="357" y="67"/>
                </a:moveTo>
                <a:cubicBezTo>
                  <a:pt x="357" y="67"/>
                  <a:pt x="358" y="67"/>
                  <a:pt x="357" y="67"/>
                </a:cubicBezTo>
                <a:cubicBezTo>
                  <a:pt x="357" y="67"/>
                  <a:pt x="357" y="67"/>
                  <a:pt x="357" y="67"/>
                </a:cubicBezTo>
                <a:close/>
                <a:moveTo>
                  <a:pt x="345" y="45"/>
                </a:moveTo>
                <a:cubicBezTo>
                  <a:pt x="345" y="46"/>
                  <a:pt x="346" y="45"/>
                  <a:pt x="345" y="45"/>
                </a:cubicBezTo>
                <a:close/>
                <a:moveTo>
                  <a:pt x="340" y="39"/>
                </a:moveTo>
                <a:cubicBezTo>
                  <a:pt x="340" y="40"/>
                  <a:pt x="342" y="41"/>
                  <a:pt x="342" y="39"/>
                </a:cubicBezTo>
                <a:cubicBezTo>
                  <a:pt x="341" y="40"/>
                  <a:pt x="340" y="38"/>
                  <a:pt x="340" y="39"/>
                </a:cubicBezTo>
                <a:close/>
                <a:moveTo>
                  <a:pt x="351" y="67"/>
                </a:moveTo>
                <a:cubicBezTo>
                  <a:pt x="351" y="67"/>
                  <a:pt x="351" y="66"/>
                  <a:pt x="350" y="67"/>
                </a:cubicBezTo>
                <a:cubicBezTo>
                  <a:pt x="350" y="67"/>
                  <a:pt x="350" y="67"/>
                  <a:pt x="350" y="68"/>
                </a:cubicBezTo>
                <a:cubicBezTo>
                  <a:pt x="351" y="67"/>
                  <a:pt x="352" y="67"/>
                  <a:pt x="352" y="68"/>
                </a:cubicBezTo>
                <a:cubicBezTo>
                  <a:pt x="353" y="67"/>
                  <a:pt x="355" y="68"/>
                  <a:pt x="356" y="67"/>
                </a:cubicBezTo>
                <a:cubicBezTo>
                  <a:pt x="355" y="67"/>
                  <a:pt x="353" y="66"/>
                  <a:pt x="351" y="67"/>
                </a:cubicBezTo>
                <a:close/>
                <a:moveTo>
                  <a:pt x="347" y="50"/>
                </a:moveTo>
                <a:cubicBezTo>
                  <a:pt x="347" y="50"/>
                  <a:pt x="347" y="51"/>
                  <a:pt x="347" y="50"/>
                </a:cubicBezTo>
                <a:cubicBezTo>
                  <a:pt x="347" y="50"/>
                  <a:pt x="347" y="50"/>
                  <a:pt x="347" y="50"/>
                </a:cubicBezTo>
                <a:cubicBezTo>
                  <a:pt x="347" y="50"/>
                  <a:pt x="346" y="50"/>
                  <a:pt x="347" y="50"/>
                </a:cubicBezTo>
                <a:close/>
                <a:moveTo>
                  <a:pt x="359" y="73"/>
                </a:moveTo>
                <a:cubicBezTo>
                  <a:pt x="359" y="73"/>
                  <a:pt x="360" y="73"/>
                  <a:pt x="359" y="73"/>
                </a:cubicBezTo>
                <a:close/>
                <a:moveTo>
                  <a:pt x="344" y="44"/>
                </a:moveTo>
                <a:cubicBezTo>
                  <a:pt x="343" y="45"/>
                  <a:pt x="345" y="44"/>
                  <a:pt x="344" y="44"/>
                </a:cubicBezTo>
                <a:close/>
                <a:moveTo>
                  <a:pt x="358" y="71"/>
                </a:moveTo>
                <a:cubicBezTo>
                  <a:pt x="358" y="71"/>
                  <a:pt x="358" y="71"/>
                  <a:pt x="358" y="71"/>
                </a:cubicBezTo>
                <a:cubicBezTo>
                  <a:pt x="358" y="71"/>
                  <a:pt x="358" y="71"/>
                  <a:pt x="358" y="71"/>
                </a:cubicBezTo>
                <a:cubicBezTo>
                  <a:pt x="358" y="71"/>
                  <a:pt x="358" y="71"/>
                  <a:pt x="358" y="70"/>
                </a:cubicBezTo>
                <a:cubicBezTo>
                  <a:pt x="358" y="70"/>
                  <a:pt x="358" y="71"/>
                  <a:pt x="358" y="71"/>
                </a:cubicBezTo>
                <a:close/>
                <a:moveTo>
                  <a:pt x="337" y="37"/>
                </a:moveTo>
                <a:cubicBezTo>
                  <a:pt x="338" y="38"/>
                  <a:pt x="339" y="38"/>
                  <a:pt x="340" y="37"/>
                </a:cubicBezTo>
                <a:cubicBezTo>
                  <a:pt x="339" y="37"/>
                  <a:pt x="338" y="37"/>
                  <a:pt x="337" y="37"/>
                </a:cubicBezTo>
                <a:close/>
                <a:moveTo>
                  <a:pt x="353" y="64"/>
                </a:moveTo>
                <a:cubicBezTo>
                  <a:pt x="353" y="65"/>
                  <a:pt x="354" y="64"/>
                  <a:pt x="354" y="63"/>
                </a:cubicBezTo>
                <a:cubicBezTo>
                  <a:pt x="354" y="64"/>
                  <a:pt x="353" y="63"/>
                  <a:pt x="353" y="64"/>
                </a:cubicBezTo>
                <a:close/>
                <a:moveTo>
                  <a:pt x="356" y="73"/>
                </a:moveTo>
                <a:cubicBezTo>
                  <a:pt x="358" y="73"/>
                  <a:pt x="357" y="72"/>
                  <a:pt x="358" y="72"/>
                </a:cubicBezTo>
                <a:cubicBezTo>
                  <a:pt x="358" y="72"/>
                  <a:pt x="358" y="72"/>
                  <a:pt x="358" y="72"/>
                </a:cubicBezTo>
                <a:cubicBezTo>
                  <a:pt x="357" y="72"/>
                  <a:pt x="357" y="73"/>
                  <a:pt x="356" y="73"/>
                </a:cubicBezTo>
                <a:close/>
                <a:moveTo>
                  <a:pt x="342" y="45"/>
                </a:moveTo>
                <a:cubicBezTo>
                  <a:pt x="342" y="45"/>
                  <a:pt x="343" y="45"/>
                  <a:pt x="343" y="45"/>
                </a:cubicBezTo>
                <a:cubicBezTo>
                  <a:pt x="343" y="45"/>
                  <a:pt x="342" y="45"/>
                  <a:pt x="342" y="45"/>
                </a:cubicBezTo>
                <a:close/>
                <a:moveTo>
                  <a:pt x="353" y="64"/>
                </a:move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64"/>
                  <a:pt x="353" y="64"/>
                  <a:pt x="353" y="64"/>
                </a:cubicBezTo>
                <a:close/>
                <a:moveTo>
                  <a:pt x="354" y="65"/>
                </a:moveTo>
                <a:cubicBezTo>
                  <a:pt x="353" y="65"/>
                  <a:pt x="353" y="65"/>
                  <a:pt x="353" y="65"/>
                </a:cubicBezTo>
                <a:cubicBezTo>
                  <a:pt x="354" y="65"/>
                  <a:pt x="353" y="65"/>
                  <a:pt x="354" y="65"/>
                </a:cubicBezTo>
                <a:cubicBezTo>
                  <a:pt x="354" y="65"/>
                  <a:pt x="354" y="65"/>
                  <a:pt x="354" y="65"/>
                </a:cubicBezTo>
                <a:close/>
                <a:moveTo>
                  <a:pt x="342" y="44"/>
                </a:moveTo>
                <a:cubicBezTo>
                  <a:pt x="341" y="44"/>
                  <a:pt x="341" y="44"/>
                  <a:pt x="341" y="44"/>
                </a:cubicBezTo>
                <a:cubicBezTo>
                  <a:pt x="341" y="45"/>
                  <a:pt x="341" y="46"/>
                  <a:pt x="342" y="45"/>
                </a:cubicBezTo>
                <a:cubicBezTo>
                  <a:pt x="341" y="45"/>
                  <a:pt x="342" y="45"/>
                  <a:pt x="342" y="44"/>
                </a:cubicBezTo>
                <a:cubicBezTo>
                  <a:pt x="342" y="44"/>
                  <a:pt x="342" y="44"/>
                  <a:pt x="342" y="44"/>
                </a:cubicBezTo>
                <a:close/>
                <a:moveTo>
                  <a:pt x="356" y="71"/>
                </a:moveTo>
                <a:cubicBezTo>
                  <a:pt x="355" y="72"/>
                  <a:pt x="354" y="72"/>
                  <a:pt x="353" y="72"/>
                </a:cubicBezTo>
                <a:cubicBezTo>
                  <a:pt x="354" y="73"/>
                  <a:pt x="355" y="73"/>
                  <a:pt x="356" y="73"/>
                </a:cubicBezTo>
                <a:cubicBezTo>
                  <a:pt x="356" y="72"/>
                  <a:pt x="356" y="72"/>
                  <a:pt x="357" y="72"/>
                </a:cubicBezTo>
                <a:cubicBezTo>
                  <a:pt x="356" y="72"/>
                  <a:pt x="356" y="71"/>
                  <a:pt x="356" y="71"/>
                </a:cubicBezTo>
                <a:close/>
                <a:moveTo>
                  <a:pt x="351" y="63"/>
                </a:moveTo>
                <a:cubicBezTo>
                  <a:pt x="351" y="63"/>
                  <a:pt x="352" y="63"/>
                  <a:pt x="351" y="63"/>
                </a:cubicBezTo>
                <a:close/>
                <a:moveTo>
                  <a:pt x="351" y="65"/>
                </a:moveTo>
                <a:cubicBezTo>
                  <a:pt x="351" y="66"/>
                  <a:pt x="352" y="65"/>
                  <a:pt x="351" y="65"/>
                </a:cubicBezTo>
                <a:close/>
                <a:moveTo>
                  <a:pt x="356" y="73"/>
                </a:moveTo>
                <a:cubicBezTo>
                  <a:pt x="356" y="73"/>
                  <a:pt x="356" y="73"/>
                  <a:pt x="356" y="73"/>
                </a:cubicBezTo>
                <a:close/>
                <a:moveTo>
                  <a:pt x="343" y="51"/>
                </a:moveTo>
                <a:cubicBezTo>
                  <a:pt x="343" y="51"/>
                  <a:pt x="344" y="51"/>
                  <a:pt x="344" y="51"/>
                </a:cubicBezTo>
                <a:cubicBezTo>
                  <a:pt x="344" y="51"/>
                  <a:pt x="344" y="51"/>
                  <a:pt x="344" y="51"/>
                </a:cubicBezTo>
                <a:cubicBezTo>
                  <a:pt x="344" y="51"/>
                  <a:pt x="343" y="51"/>
                  <a:pt x="343" y="51"/>
                </a:cubicBezTo>
                <a:close/>
                <a:moveTo>
                  <a:pt x="332" y="37"/>
                </a:moveTo>
                <a:cubicBezTo>
                  <a:pt x="331" y="37"/>
                  <a:pt x="330" y="37"/>
                  <a:pt x="329" y="38"/>
                </a:cubicBezTo>
                <a:cubicBezTo>
                  <a:pt x="329" y="37"/>
                  <a:pt x="330" y="37"/>
                  <a:pt x="329" y="37"/>
                </a:cubicBezTo>
                <a:cubicBezTo>
                  <a:pt x="328" y="37"/>
                  <a:pt x="327" y="37"/>
                  <a:pt x="325" y="37"/>
                </a:cubicBezTo>
                <a:cubicBezTo>
                  <a:pt x="326" y="38"/>
                  <a:pt x="324" y="38"/>
                  <a:pt x="325" y="39"/>
                </a:cubicBezTo>
                <a:cubicBezTo>
                  <a:pt x="328" y="38"/>
                  <a:pt x="332" y="38"/>
                  <a:pt x="336" y="38"/>
                </a:cubicBezTo>
                <a:cubicBezTo>
                  <a:pt x="336" y="36"/>
                  <a:pt x="333" y="39"/>
                  <a:pt x="332" y="37"/>
                </a:cubicBezTo>
                <a:close/>
                <a:moveTo>
                  <a:pt x="349" y="65"/>
                </a:moveTo>
                <a:cubicBezTo>
                  <a:pt x="350" y="65"/>
                  <a:pt x="350" y="66"/>
                  <a:pt x="350" y="65"/>
                </a:cubicBezTo>
                <a:cubicBezTo>
                  <a:pt x="350" y="65"/>
                  <a:pt x="349" y="65"/>
                  <a:pt x="349" y="65"/>
                </a:cubicBezTo>
                <a:close/>
                <a:moveTo>
                  <a:pt x="341" y="51"/>
                </a:moveTo>
                <a:cubicBezTo>
                  <a:pt x="341" y="50"/>
                  <a:pt x="342" y="51"/>
                  <a:pt x="342" y="50"/>
                </a:cubicBezTo>
                <a:cubicBezTo>
                  <a:pt x="342" y="50"/>
                  <a:pt x="341" y="50"/>
                  <a:pt x="341" y="51"/>
                </a:cubicBezTo>
                <a:close/>
                <a:moveTo>
                  <a:pt x="335" y="39"/>
                </a:moveTo>
                <a:cubicBezTo>
                  <a:pt x="335" y="39"/>
                  <a:pt x="335" y="39"/>
                  <a:pt x="335" y="39"/>
                </a:cubicBezTo>
                <a:close/>
                <a:moveTo>
                  <a:pt x="335" y="40"/>
                </a:moveTo>
                <a:cubicBezTo>
                  <a:pt x="335" y="40"/>
                  <a:pt x="336" y="40"/>
                  <a:pt x="336" y="41"/>
                </a:cubicBezTo>
                <a:cubicBezTo>
                  <a:pt x="336" y="40"/>
                  <a:pt x="336" y="41"/>
                  <a:pt x="336" y="40"/>
                </a:cubicBezTo>
                <a:cubicBezTo>
                  <a:pt x="336" y="40"/>
                  <a:pt x="336" y="40"/>
                  <a:pt x="336" y="40"/>
                </a:cubicBezTo>
                <a:cubicBezTo>
                  <a:pt x="336" y="40"/>
                  <a:pt x="336" y="40"/>
                  <a:pt x="335" y="40"/>
                </a:cubicBezTo>
                <a:close/>
                <a:moveTo>
                  <a:pt x="335" y="39"/>
                </a:moveTo>
                <a:cubicBezTo>
                  <a:pt x="335" y="39"/>
                  <a:pt x="335" y="39"/>
                  <a:pt x="335" y="39"/>
                </a:cubicBezTo>
                <a:close/>
                <a:moveTo>
                  <a:pt x="332" y="39"/>
                </a:moveTo>
                <a:cubicBezTo>
                  <a:pt x="331" y="41"/>
                  <a:pt x="328" y="38"/>
                  <a:pt x="327" y="40"/>
                </a:cubicBezTo>
                <a:cubicBezTo>
                  <a:pt x="328" y="41"/>
                  <a:pt x="329" y="41"/>
                  <a:pt x="329" y="41"/>
                </a:cubicBezTo>
                <a:cubicBezTo>
                  <a:pt x="332" y="40"/>
                  <a:pt x="333" y="42"/>
                  <a:pt x="335" y="40"/>
                </a:cubicBezTo>
                <a:cubicBezTo>
                  <a:pt x="335" y="39"/>
                  <a:pt x="333" y="40"/>
                  <a:pt x="332" y="39"/>
                </a:cubicBezTo>
                <a:close/>
                <a:moveTo>
                  <a:pt x="349" y="67"/>
                </a:moveTo>
                <a:cubicBezTo>
                  <a:pt x="349" y="67"/>
                  <a:pt x="350" y="67"/>
                  <a:pt x="350" y="67"/>
                </a:cubicBezTo>
                <a:cubicBezTo>
                  <a:pt x="349" y="67"/>
                  <a:pt x="349" y="67"/>
                  <a:pt x="349" y="67"/>
                </a:cubicBezTo>
                <a:close/>
                <a:moveTo>
                  <a:pt x="353" y="74"/>
                </a:moveTo>
                <a:cubicBezTo>
                  <a:pt x="352" y="74"/>
                  <a:pt x="354" y="74"/>
                  <a:pt x="353" y="74"/>
                </a:cubicBezTo>
                <a:close/>
                <a:moveTo>
                  <a:pt x="347" y="65"/>
                </a:moveTo>
                <a:cubicBezTo>
                  <a:pt x="348" y="66"/>
                  <a:pt x="348" y="66"/>
                  <a:pt x="348" y="65"/>
                </a:cubicBezTo>
                <a:cubicBezTo>
                  <a:pt x="348" y="65"/>
                  <a:pt x="348" y="65"/>
                  <a:pt x="348" y="65"/>
                </a:cubicBezTo>
                <a:cubicBezTo>
                  <a:pt x="348" y="65"/>
                  <a:pt x="348" y="65"/>
                  <a:pt x="347" y="65"/>
                </a:cubicBezTo>
                <a:close/>
                <a:moveTo>
                  <a:pt x="351" y="74"/>
                </a:moveTo>
                <a:cubicBezTo>
                  <a:pt x="351" y="74"/>
                  <a:pt x="352" y="74"/>
                  <a:pt x="353" y="74"/>
                </a:cubicBezTo>
                <a:cubicBezTo>
                  <a:pt x="352" y="74"/>
                  <a:pt x="352" y="74"/>
                  <a:pt x="351" y="74"/>
                </a:cubicBezTo>
                <a:close/>
                <a:moveTo>
                  <a:pt x="351" y="73"/>
                </a:moveTo>
                <a:cubicBezTo>
                  <a:pt x="351" y="73"/>
                  <a:pt x="351" y="73"/>
                  <a:pt x="352" y="73"/>
                </a:cubicBezTo>
                <a:cubicBezTo>
                  <a:pt x="352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lose/>
                <a:moveTo>
                  <a:pt x="346" y="66"/>
                </a:moveTo>
                <a:cubicBezTo>
                  <a:pt x="346" y="66"/>
                  <a:pt x="347" y="66"/>
                  <a:pt x="347" y="65"/>
                </a:cubicBezTo>
                <a:cubicBezTo>
                  <a:pt x="347" y="65"/>
                  <a:pt x="346" y="65"/>
                  <a:pt x="346" y="66"/>
                </a:cubicBezTo>
                <a:close/>
                <a:moveTo>
                  <a:pt x="340" y="53"/>
                </a:moveTo>
                <a:cubicBezTo>
                  <a:pt x="340" y="53"/>
                  <a:pt x="340" y="53"/>
                  <a:pt x="340" y="53"/>
                </a:cubicBezTo>
                <a:close/>
                <a:moveTo>
                  <a:pt x="331" y="35"/>
                </a:moveTo>
                <a:cubicBezTo>
                  <a:pt x="331" y="35"/>
                  <a:pt x="330" y="35"/>
                  <a:pt x="331" y="35"/>
                </a:cubicBezTo>
                <a:close/>
                <a:moveTo>
                  <a:pt x="352" y="75"/>
                </a:moveTo>
                <a:cubicBezTo>
                  <a:pt x="352" y="76"/>
                  <a:pt x="352" y="75"/>
                  <a:pt x="352" y="75"/>
                </a:cubicBezTo>
                <a:close/>
                <a:moveTo>
                  <a:pt x="330" y="35"/>
                </a:moveTo>
                <a:cubicBezTo>
                  <a:pt x="330" y="36"/>
                  <a:pt x="331" y="35"/>
                  <a:pt x="330" y="35"/>
                </a:cubicBezTo>
                <a:close/>
                <a:moveTo>
                  <a:pt x="348" y="74"/>
                </a:moveTo>
                <a:cubicBezTo>
                  <a:pt x="349" y="75"/>
                  <a:pt x="350" y="74"/>
                  <a:pt x="351" y="74"/>
                </a:cubicBezTo>
                <a:cubicBezTo>
                  <a:pt x="351" y="74"/>
                  <a:pt x="351" y="74"/>
                  <a:pt x="351" y="74"/>
                </a:cubicBezTo>
                <a:cubicBezTo>
                  <a:pt x="350" y="74"/>
                  <a:pt x="349" y="74"/>
                  <a:pt x="348" y="74"/>
                </a:cubicBezTo>
                <a:close/>
                <a:moveTo>
                  <a:pt x="337" y="53"/>
                </a:moveTo>
                <a:cubicBezTo>
                  <a:pt x="338" y="53"/>
                  <a:pt x="338" y="53"/>
                  <a:pt x="339" y="53"/>
                </a:cubicBezTo>
                <a:cubicBezTo>
                  <a:pt x="339" y="52"/>
                  <a:pt x="338" y="52"/>
                  <a:pt x="337" y="53"/>
                </a:cubicBezTo>
                <a:close/>
                <a:moveTo>
                  <a:pt x="337" y="50"/>
                </a:moveTo>
                <a:cubicBezTo>
                  <a:pt x="337" y="50"/>
                  <a:pt x="337" y="50"/>
                  <a:pt x="337" y="50"/>
                </a:cubicBezTo>
                <a:close/>
                <a:moveTo>
                  <a:pt x="344" y="65"/>
                </a:moveTo>
                <a:cubicBezTo>
                  <a:pt x="344" y="66"/>
                  <a:pt x="346" y="66"/>
                  <a:pt x="346" y="65"/>
                </a:cubicBezTo>
                <a:cubicBezTo>
                  <a:pt x="345" y="66"/>
                  <a:pt x="345" y="65"/>
                  <a:pt x="344" y="65"/>
                </a:cubicBezTo>
                <a:close/>
                <a:moveTo>
                  <a:pt x="350" y="75"/>
                </a:moveTo>
                <a:cubicBezTo>
                  <a:pt x="350" y="75"/>
                  <a:pt x="350" y="75"/>
                  <a:pt x="350" y="75"/>
                </a:cubicBezTo>
                <a:cubicBezTo>
                  <a:pt x="350" y="75"/>
                  <a:pt x="350" y="75"/>
                  <a:pt x="350" y="75"/>
                </a:cubicBezTo>
                <a:close/>
                <a:moveTo>
                  <a:pt x="328" y="35"/>
                </a:moveTo>
                <a:cubicBezTo>
                  <a:pt x="328" y="36"/>
                  <a:pt x="329" y="35"/>
                  <a:pt x="328" y="35"/>
                </a:cubicBezTo>
                <a:close/>
                <a:moveTo>
                  <a:pt x="343" y="66"/>
                </a:moveTo>
                <a:cubicBezTo>
                  <a:pt x="343" y="67"/>
                  <a:pt x="344" y="66"/>
                  <a:pt x="343" y="66"/>
                </a:cubicBezTo>
                <a:close/>
                <a:moveTo>
                  <a:pt x="333" y="51"/>
                </a:moveTo>
                <a:cubicBezTo>
                  <a:pt x="333" y="51"/>
                  <a:pt x="334" y="51"/>
                  <a:pt x="334" y="50"/>
                </a:cubicBezTo>
                <a:cubicBezTo>
                  <a:pt x="333" y="50"/>
                  <a:pt x="333" y="50"/>
                  <a:pt x="333" y="51"/>
                </a:cubicBezTo>
                <a:close/>
                <a:moveTo>
                  <a:pt x="345" y="72"/>
                </a:moveTo>
                <a:cubicBezTo>
                  <a:pt x="345" y="72"/>
                  <a:pt x="345" y="72"/>
                  <a:pt x="345" y="72"/>
                </a:cubicBezTo>
                <a:cubicBezTo>
                  <a:pt x="345" y="73"/>
                  <a:pt x="346" y="73"/>
                  <a:pt x="346" y="72"/>
                </a:cubicBezTo>
                <a:cubicBezTo>
                  <a:pt x="345" y="72"/>
                  <a:pt x="345" y="72"/>
                  <a:pt x="345" y="72"/>
                </a:cubicBezTo>
                <a:close/>
                <a:moveTo>
                  <a:pt x="344" y="72"/>
                </a:moveTo>
                <a:cubicBezTo>
                  <a:pt x="345" y="72"/>
                  <a:pt x="345" y="72"/>
                  <a:pt x="344" y="72"/>
                </a:cubicBezTo>
                <a:close/>
                <a:moveTo>
                  <a:pt x="326" y="40"/>
                </a:moveTo>
                <a:cubicBezTo>
                  <a:pt x="326" y="41"/>
                  <a:pt x="327" y="41"/>
                  <a:pt x="326" y="40"/>
                </a:cubicBezTo>
                <a:cubicBezTo>
                  <a:pt x="326" y="40"/>
                  <a:pt x="326" y="40"/>
                  <a:pt x="326" y="40"/>
                </a:cubicBezTo>
                <a:close/>
                <a:moveTo>
                  <a:pt x="323" y="38"/>
                </a:moveTo>
                <a:cubicBezTo>
                  <a:pt x="323" y="38"/>
                  <a:pt x="323" y="38"/>
                  <a:pt x="323" y="38"/>
                </a:cubicBezTo>
                <a:cubicBezTo>
                  <a:pt x="322" y="38"/>
                  <a:pt x="321" y="38"/>
                  <a:pt x="320" y="37"/>
                </a:cubicBezTo>
                <a:cubicBezTo>
                  <a:pt x="319" y="38"/>
                  <a:pt x="318" y="38"/>
                  <a:pt x="317" y="39"/>
                </a:cubicBezTo>
                <a:cubicBezTo>
                  <a:pt x="319" y="40"/>
                  <a:pt x="322" y="39"/>
                  <a:pt x="324" y="39"/>
                </a:cubicBezTo>
                <a:cubicBezTo>
                  <a:pt x="324" y="38"/>
                  <a:pt x="324" y="38"/>
                  <a:pt x="324" y="38"/>
                </a:cubicBezTo>
                <a:cubicBezTo>
                  <a:pt x="324" y="38"/>
                  <a:pt x="323" y="38"/>
                  <a:pt x="323" y="38"/>
                </a:cubicBezTo>
                <a:close/>
                <a:moveTo>
                  <a:pt x="328" y="51"/>
                </a:moveTo>
                <a:cubicBezTo>
                  <a:pt x="328" y="51"/>
                  <a:pt x="328" y="51"/>
                  <a:pt x="328" y="51"/>
                </a:cubicBezTo>
                <a:cubicBezTo>
                  <a:pt x="329" y="52"/>
                  <a:pt x="330" y="51"/>
                  <a:pt x="331" y="51"/>
                </a:cubicBezTo>
                <a:cubicBezTo>
                  <a:pt x="330" y="50"/>
                  <a:pt x="329" y="51"/>
                  <a:pt x="328" y="51"/>
                </a:cubicBezTo>
                <a:close/>
                <a:moveTo>
                  <a:pt x="324" y="40"/>
                </a:moveTo>
                <a:cubicBezTo>
                  <a:pt x="323" y="40"/>
                  <a:pt x="322" y="41"/>
                  <a:pt x="321" y="39"/>
                </a:cubicBezTo>
                <a:cubicBezTo>
                  <a:pt x="320" y="40"/>
                  <a:pt x="320" y="39"/>
                  <a:pt x="319" y="40"/>
                </a:cubicBezTo>
                <a:cubicBezTo>
                  <a:pt x="319" y="40"/>
                  <a:pt x="318" y="41"/>
                  <a:pt x="319" y="42"/>
                </a:cubicBezTo>
                <a:cubicBezTo>
                  <a:pt x="320" y="41"/>
                  <a:pt x="320" y="41"/>
                  <a:pt x="320" y="41"/>
                </a:cubicBezTo>
                <a:cubicBezTo>
                  <a:pt x="321" y="41"/>
                  <a:pt x="321" y="42"/>
                  <a:pt x="322" y="41"/>
                </a:cubicBezTo>
                <a:cubicBezTo>
                  <a:pt x="322" y="41"/>
                  <a:pt x="322" y="41"/>
                  <a:pt x="323" y="41"/>
                </a:cubicBezTo>
                <a:cubicBezTo>
                  <a:pt x="323" y="41"/>
                  <a:pt x="324" y="41"/>
                  <a:pt x="324" y="41"/>
                </a:cubicBezTo>
                <a:cubicBezTo>
                  <a:pt x="325" y="41"/>
                  <a:pt x="324" y="41"/>
                  <a:pt x="324" y="40"/>
                </a:cubicBezTo>
                <a:close/>
                <a:moveTo>
                  <a:pt x="445" y="269"/>
                </a:moveTo>
                <a:cubicBezTo>
                  <a:pt x="445" y="269"/>
                  <a:pt x="445" y="269"/>
                  <a:pt x="445" y="270"/>
                </a:cubicBezTo>
                <a:cubicBezTo>
                  <a:pt x="446" y="269"/>
                  <a:pt x="446" y="269"/>
                  <a:pt x="446" y="269"/>
                </a:cubicBezTo>
                <a:cubicBezTo>
                  <a:pt x="446" y="268"/>
                  <a:pt x="445" y="268"/>
                  <a:pt x="445" y="269"/>
                </a:cubicBezTo>
                <a:close/>
                <a:moveTo>
                  <a:pt x="327" y="49"/>
                </a:moveTo>
                <a:cubicBezTo>
                  <a:pt x="328" y="49"/>
                  <a:pt x="328" y="50"/>
                  <a:pt x="328" y="49"/>
                </a:cubicBezTo>
                <a:cubicBezTo>
                  <a:pt x="328" y="49"/>
                  <a:pt x="328" y="49"/>
                  <a:pt x="328" y="49"/>
                </a:cubicBezTo>
                <a:cubicBezTo>
                  <a:pt x="328" y="49"/>
                  <a:pt x="327" y="48"/>
                  <a:pt x="327" y="49"/>
                </a:cubicBezTo>
                <a:close/>
                <a:moveTo>
                  <a:pt x="334" y="66"/>
                </a:moveTo>
                <a:cubicBezTo>
                  <a:pt x="335" y="66"/>
                  <a:pt x="335" y="66"/>
                  <a:pt x="336" y="66"/>
                </a:cubicBezTo>
                <a:cubicBezTo>
                  <a:pt x="336" y="66"/>
                  <a:pt x="334" y="65"/>
                  <a:pt x="334" y="66"/>
                </a:cubicBezTo>
                <a:close/>
                <a:moveTo>
                  <a:pt x="326" y="50"/>
                </a:moveTo>
                <a:cubicBezTo>
                  <a:pt x="326" y="51"/>
                  <a:pt x="327" y="50"/>
                  <a:pt x="326" y="50"/>
                </a:cubicBezTo>
                <a:close/>
                <a:moveTo>
                  <a:pt x="326" y="51"/>
                </a:moveTo>
                <a:cubicBezTo>
                  <a:pt x="326" y="52"/>
                  <a:pt x="326" y="52"/>
                  <a:pt x="327" y="51"/>
                </a:cubicBezTo>
                <a:cubicBezTo>
                  <a:pt x="326" y="51"/>
                  <a:pt x="326" y="51"/>
                  <a:pt x="326" y="51"/>
                </a:cubicBezTo>
                <a:cubicBezTo>
                  <a:pt x="326" y="51"/>
                  <a:pt x="326" y="51"/>
                  <a:pt x="326" y="51"/>
                </a:cubicBezTo>
                <a:close/>
                <a:moveTo>
                  <a:pt x="334" y="66"/>
                </a:moveTo>
                <a:cubicBezTo>
                  <a:pt x="334" y="66"/>
                  <a:pt x="334" y="66"/>
                  <a:pt x="334" y="66"/>
                </a:cubicBezTo>
                <a:close/>
                <a:moveTo>
                  <a:pt x="333" y="67"/>
                </a:moveTo>
                <a:cubicBezTo>
                  <a:pt x="333" y="67"/>
                  <a:pt x="334" y="67"/>
                  <a:pt x="334" y="67"/>
                </a:cubicBezTo>
                <a:cubicBezTo>
                  <a:pt x="334" y="67"/>
                  <a:pt x="334" y="67"/>
                  <a:pt x="334" y="67"/>
                </a:cubicBezTo>
                <a:cubicBezTo>
                  <a:pt x="333" y="67"/>
                  <a:pt x="333" y="66"/>
                  <a:pt x="333" y="67"/>
                </a:cubicBezTo>
                <a:close/>
                <a:moveTo>
                  <a:pt x="326" y="53"/>
                </a:moveTo>
                <a:cubicBezTo>
                  <a:pt x="326" y="53"/>
                  <a:pt x="327" y="53"/>
                  <a:pt x="327" y="53"/>
                </a:cubicBezTo>
                <a:cubicBezTo>
                  <a:pt x="326" y="53"/>
                  <a:pt x="326" y="53"/>
                  <a:pt x="326" y="53"/>
                </a:cubicBezTo>
                <a:close/>
                <a:moveTo>
                  <a:pt x="333" y="66"/>
                </a:moveTo>
                <a:cubicBezTo>
                  <a:pt x="333" y="67"/>
                  <a:pt x="334" y="66"/>
                  <a:pt x="333" y="66"/>
                </a:cubicBezTo>
                <a:close/>
                <a:moveTo>
                  <a:pt x="331" y="66"/>
                </a:moveTo>
                <a:cubicBezTo>
                  <a:pt x="331" y="66"/>
                  <a:pt x="331" y="67"/>
                  <a:pt x="331" y="66"/>
                </a:cubicBezTo>
                <a:cubicBezTo>
                  <a:pt x="331" y="66"/>
                  <a:pt x="331" y="66"/>
                  <a:pt x="331" y="66"/>
                </a:cubicBezTo>
                <a:close/>
                <a:moveTo>
                  <a:pt x="323" y="51"/>
                </a:moveTo>
                <a:cubicBezTo>
                  <a:pt x="321" y="51"/>
                  <a:pt x="319" y="53"/>
                  <a:pt x="317" y="52"/>
                </a:cubicBezTo>
                <a:cubicBezTo>
                  <a:pt x="317" y="52"/>
                  <a:pt x="316" y="52"/>
                  <a:pt x="316" y="52"/>
                </a:cubicBezTo>
                <a:cubicBezTo>
                  <a:pt x="316" y="53"/>
                  <a:pt x="317" y="53"/>
                  <a:pt x="318" y="53"/>
                </a:cubicBezTo>
                <a:cubicBezTo>
                  <a:pt x="319" y="53"/>
                  <a:pt x="320" y="53"/>
                  <a:pt x="321" y="53"/>
                </a:cubicBezTo>
                <a:cubicBezTo>
                  <a:pt x="322" y="52"/>
                  <a:pt x="323" y="53"/>
                  <a:pt x="323" y="52"/>
                </a:cubicBezTo>
                <a:cubicBezTo>
                  <a:pt x="323" y="52"/>
                  <a:pt x="323" y="51"/>
                  <a:pt x="323" y="51"/>
                </a:cubicBezTo>
                <a:close/>
                <a:moveTo>
                  <a:pt x="321" y="50"/>
                </a:moveTo>
                <a:cubicBezTo>
                  <a:pt x="321" y="50"/>
                  <a:pt x="322" y="50"/>
                  <a:pt x="322" y="50"/>
                </a:cubicBezTo>
                <a:cubicBezTo>
                  <a:pt x="322" y="49"/>
                  <a:pt x="321" y="49"/>
                  <a:pt x="321" y="50"/>
                </a:cubicBezTo>
                <a:close/>
                <a:moveTo>
                  <a:pt x="315" y="39"/>
                </a:moveTo>
                <a:cubicBezTo>
                  <a:pt x="315" y="40"/>
                  <a:pt x="316" y="40"/>
                  <a:pt x="316" y="39"/>
                </a:cubicBezTo>
                <a:cubicBezTo>
                  <a:pt x="316" y="39"/>
                  <a:pt x="315" y="38"/>
                  <a:pt x="315" y="39"/>
                </a:cubicBezTo>
                <a:close/>
                <a:moveTo>
                  <a:pt x="323" y="53"/>
                </a:moveTo>
                <a:cubicBezTo>
                  <a:pt x="323" y="54"/>
                  <a:pt x="324" y="54"/>
                  <a:pt x="324" y="54"/>
                </a:cubicBezTo>
                <a:cubicBezTo>
                  <a:pt x="324" y="53"/>
                  <a:pt x="323" y="53"/>
                  <a:pt x="323" y="53"/>
                </a:cubicBezTo>
                <a:close/>
                <a:moveTo>
                  <a:pt x="328" y="67"/>
                </a:moveTo>
                <a:cubicBezTo>
                  <a:pt x="329" y="67"/>
                  <a:pt x="329" y="67"/>
                  <a:pt x="330" y="66"/>
                </a:cubicBezTo>
                <a:cubicBezTo>
                  <a:pt x="330" y="66"/>
                  <a:pt x="330" y="66"/>
                  <a:pt x="330" y="66"/>
                </a:cubicBezTo>
                <a:cubicBezTo>
                  <a:pt x="329" y="66"/>
                  <a:pt x="329" y="66"/>
                  <a:pt x="328" y="67"/>
                </a:cubicBezTo>
                <a:close/>
                <a:moveTo>
                  <a:pt x="318" y="50"/>
                </a:moveTo>
                <a:cubicBezTo>
                  <a:pt x="319" y="49"/>
                  <a:pt x="319" y="50"/>
                  <a:pt x="320" y="50"/>
                </a:cubicBezTo>
                <a:cubicBezTo>
                  <a:pt x="320" y="50"/>
                  <a:pt x="320" y="49"/>
                  <a:pt x="320" y="49"/>
                </a:cubicBezTo>
                <a:cubicBezTo>
                  <a:pt x="319" y="49"/>
                  <a:pt x="318" y="49"/>
                  <a:pt x="318" y="50"/>
                </a:cubicBezTo>
                <a:close/>
                <a:moveTo>
                  <a:pt x="319" y="54"/>
                </a:moveTo>
                <a:cubicBezTo>
                  <a:pt x="320" y="54"/>
                  <a:pt x="321" y="55"/>
                  <a:pt x="322" y="54"/>
                </a:cubicBezTo>
                <a:cubicBezTo>
                  <a:pt x="321" y="54"/>
                  <a:pt x="320" y="53"/>
                  <a:pt x="319" y="54"/>
                </a:cubicBezTo>
                <a:close/>
                <a:moveTo>
                  <a:pt x="317" y="50"/>
                </a:moveTo>
                <a:cubicBezTo>
                  <a:pt x="317" y="50"/>
                  <a:pt x="318" y="50"/>
                  <a:pt x="317" y="49"/>
                </a:cubicBezTo>
                <a:cubicBezTo>
                  <a:pt x="317" y="49"/>
                  <a:pt x="317" y="50"/>
                  <a:pt x="317" y="50"/>
                </a:cubicBezTo>
                <a:close/>
                <a:moveTo>
                  <a:pt x="326" y="67"/>
                </a:moveTo>
                <a:cubicBezTo>
                  <a:pt x="326" y="66"/>
                  <a:pt x="325" y="66"/>
                  <a:pt x="324" y="67"/>
                </a:cubicBezTo>
                <a:cubicBezTo>
                  <a:pt x="324" y="67"/>
                  <a:pt x="325" y="67"/>
                  <a:pt x="325" y="67"/>
                </a:cubicBezTo>
                <a:cubicBezTo>
                  <a:pt x="325" y="67"/>
                  <a:pt x="325" y="67"/>
                  <a:pt x="326" y="67"/>
                </a:cubicBezTo>
                <a:close/>
                <a:moveTo>
                  <a:pt x="312" y="50"/>
                </a:moveTo>
                <a:cubicBezTo>
                  <a:pt x="313" y="50"/>
                  <a:pt x="315" y="51"/>
                  <a:pt x="316" y="49"/>
                </a:cubicBezTo>
                <a:cubicBezTo>
                  <a:pt x="315" y="49"/>
                  <a:pt x="314" y="50"/>
                  <a:pt x="312" y="50"/>
                </a:cubicBezTo>
                <a:close/>
                <a:moveTo>
                  <a:pt x="324" y="68"/>
                </a:moveTo>
                <a:cubicBezTo>
                  <a:pt x="325" y="68"/>
                  <a:pt x="325" y="68"/>
                  <a:pt x="325" y="67"/>
                </a:cubicBezTo>
                <a:cubicBezTo>
                  <a:pt x="324" y="67"/>
                  <a:pt x="324" y="68"/>
                  <a:pt x="324" y="68"/>
                </a:cubicBezTo>
                <a:close/>
                <a:moveTo>
                  <a:pt x="313" y="52"/>
                </a:moveTo>
                <a:cubicBezTo>
                  <a:pt x="314" y="53"/>
                  <a:pt x="315" y="53"/>
                  <a:pt x="316" y="52"/>
                </a:cubicBezTo>
                <a:cubicBezTo>
                  <a:pt x="315" y="52"/>
                  <a:pt x="314" y="52"/>
                  <a:pt x="313" y="52"/>
                </a:cubicBezTo>
                <a:close/>
                <a:moveTo>
                  <a:pt x="316" y="54"/>
                </a:moveTo>
                <a:cubicBezTo>
                  <a:pt x="316" y="54"/>
                  <a:pt x="316" y="54"/>
                  <a:pt x="315" y="54"/>
                </a:cubicBezTo>
                <a:cubicBezTo>
                  <a:pt x="316" y="54"/>
                  <a:pt x="315" y="54"/>
                  <a:pt x="316" y="54"/>
                </a:cubicBezTo>
                <a:close/>
                <a:moveTo>
                  <a:pt x="314" y="54"/>
                </a:moveTo>
                <a:cubicBezTo>
                  <a:pt x="314" y="55"/>
                  <a:pt x="315" y="55"/>
                  <a:pt x="315" y="54"/>
                </a:cubicBezTo>
                <a:cubicBezTo>
                  <a:pt x="314" y="54"/>
                  <a:pt x="314" y="54"/>
                  <a:pt x="314" y="54"/>
                </a:cubicBezTo>
                <a:close/>
                <a:moveTo>
                  <a:pt x="321" y="67"/>
                </a:moveTo>
                <a:cubicBezTo>
                  <a:pt x="321" y="67"/>
                  <a:pt x="321" y="67"/>
                  <a:pt x="321" y="67"/>
                </a:cubicBezTo>
                <a:close/>
                <a:moveTo>
                  <a:pt x="310" y="50"/>
                </a:moveTo>
                <a:cubicBezTo>
                  <a:pt x="310" y="51"/>
                  <a:pt x="311" y="50"/>
                  <a:pt x="311" y="50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1" y="50"/>
                  <a:pt x="311" y="50"/>
                  <a:pt x="310" y="50"/>
                </a:cubicBezTo>
                <a:close/>
                <a:moveTo>
                  <a:pt x="312" y="52"/>
                </a:moveTo>
                <a:cubicBezTo>
                  <a:pt x="312" y="52"/>
                  <a:pt x="312" y="52"/>
                  <a:pt x="312" y="52"/>
                </a:cubicBezTo>
                <a:close/>
                <a:moveTo>
                  <a:pt x="312" y="52"/>
                </a:moveTo>
                <a:cubicBezTo>
                  <a:pt x="312" y="52"/>
                  <a:pt x="311" y="53"/>
                  <a:pt x="312" y="52"/>
                </a:cubicBezTo>
                <a:close/>
                <a:moveTo>
                  <a:pt x="320" y="68"/>
                </a:moveTo>
                <a:cubicBezTo>
                  <a:pt x="320" y="68"/>
                  <a:pt x="320" y="68"/>
                  <a:pt x="320" y="68"/>
                </a:cubicBezTo>
                <a:cubicBezTo>
                  <a:pt x="320" y="68"/>
                  <a:pt x="321" y="68"/>
                  <a:pt x="320" y="67"/>
                </a:cubicBezTo>
                <a:cubicBezTo>
                  <a:pt x="320" y="68"/>
                  <a:pt x="320" y="68"/>
                  <a:pt x="320" y="68"/>
                </a:cubicBezTo>
                <a:close/>
                <a:moveTo>
                  <a:pt x="318" y="67"/>
                </a:moveTo>
                <a:cubicBezTo>
                  <a:pt x="319" y="68"/>
                  <a:pt x="318" y="68"/>
                  <a:pt x="319" y="68"/>
                </a:cubicBezTo>
                <a:cubicBezTo>
                  <a:pt x="319" y="68"/>
                  <a:pt x="320" y="68"/>
                  <a:pt x="319" y="67"/>
                </a:cubicBezTo>
                <a:cubicBezTo>
                  <a:pt x="319" y="67"/>
                  <a:pt x="319" y="67"/>
                  <a:pt x="318" y="67"/>
                </a:cubicBezTo>
                <a:close/>
                <a:moveTo>
                  <a:pt x="310" y="50"/>
                </a:moveTo>
                <a:cubicBezTo>
                  <a:pt x="310" y="51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lose/>
                <a:moveTo>
                  <a:pt x="310" y="52"/>
                </a:moveTo>
                <a:cubicBezTo>
                  <a:pt x="310" y="53"/>
                  <a:pt x="310" y="53"/>
                  <a:pt x="310" y="53"/>
                </a:cubicBezTo>
                <a:cubicBezTo>
                  <a:pt x="310" y="52"/>
                  <a:pt x="310" y="52"/>
                  <a:pt x="310" y="52"/>
                </a:cubicBezTo>
                <a:close/>
                <a:moveTo>
                  <a:pt x="308" y="50"/>
                </a:moveTo>
                <a:cubicBezTo>
                  <a:pt x="308" y="51"/>
                  <a:pt x="309" y="51"/>
                  <a:pt x="309" y="50"/>
                </a:cubicBezTo>
                <a:cubicBezTo>
                  <a:pt x="308" y="50"/>
                  <a:pt x="308" y="50"/>
                  <a:pt x="308" y="50"/>
                </a:cubicBezTo>
                <a:close/>
                <a:moveTo>
                  <a:pt x="299" y="38"/>
                </a:moveTo>
                <a:cubicBezTo>
                  <a:pt x="300" y="38"/>
                  <a:pt x="300" y="38"/>
                  <a:pt x="300" y="39"/>
                </a:cubicBezTo>
                <a:cubicBezTo>
                  <a:pt x="301" y="38"/>
                  <a:pt x="301" y="38"/>
                  <a:pt x="301" y="38"/>
                </a:cubicBezTo>
                <a:cubicBezTo>
                  <a:pt x="301" y="37"/>
                  <a:pt x="299" y="37"/>
                  <a:pt x="299" y="38"/>
                </a:cubicBezTo>
                <a:close/>
                <a:moveTo>
                  <a:pt x="305" y="51"/>
                </a:moveTo>
                <a:cubicBezTo>
                  <a:pt x="306" y="51"/>
                  <a:pt x="306" y="51"/>
                  <a:pt x="307" y="50"/>
                </a:cubicBezTo>
                <a:cubicBezTo>
                  <a:pt x="307" y="50"/>
                  <a:pt x="307" y="50"/>
                  <a:pt x="307" y="50"/>
                </a:cubicBezTo>
                <a:cubicBezTo>
                  <a:pt x="306" y="50"/>
                  <a:pt x="305" y="50"/>
                  <a:pt x="305" y="51"/>
                </a:cubicBezTo>
                <a:close/>
                <a:moveTo>
                  <a:pt x="307" y="53"/>
                </a:moveTo>
                <a:cubicBezTo>
                  <a:pt x="307" y="53"/>
                  <a:pt x="308" y="53"/>
                  <a:pt x="308" y="54"/>
                </a:cubicBezTo>
                <a:cubicBezTo>
                  <a:pt x="308" y="53"/>
                  <a:pt x="308" y="53"/>
                  <a:pt x="308" y="53"/>
                </a:cubicBezTo>
                <a:cubicBezTo>
                  <a:pt x="308" y="53"/>
                  <a:pt x="308" y="53"/>
                  <a:pt x="307" y="53"/>
                </a:cubicBezTo>
                <a:close/>
                <a:moveTo>
                  <a:pt x="306" y="53"/>
                </a:moveTo>
                <a:cubicBezTo>
                  <a:pt x="306" y="53"/>
                  <a:pt x="306" y="53"/>
                  <a:pt x="306" y="54"/>
                </a:cubicBezTo>
                <a:cubicBezTo>
                  <a:pt x="307" y="53"/>
                  <a:pt x="307" y="54"/>
                  <a:pt x="307" y="53"/>
                </a:cubicBezTo>
                <a:cubicBezTo>
                  <a:pt x="307" y="53"/>
                  <a:pt x="307" y="53"/>
                  <a:pt x="306" y="53"/>
                </a:cubicBezTo>
                <a:close/>
                <a:moveTo>
                  <a:pt x="313" y="68"/>
                </a:moveTo>
                <a:cubicBezTo>
                  <a:pt x="314" y="69"/>
                  <a:pt x="314" y="69"/>
                  <a:pt x="314" y="69"/>
                </a:cubicBezTo>
                <a:cubicBezTo>
                  <a:pt x="314" y="68"/>
                  <a:pt x="314" y="68"/>
                  <a:pt x="314" y="68"/>
                </a:cubicBezTo>
                <a:cubicBezTo>
                  <a:pt x="314" y="68"/>
                  <a:pt x="314" y="68"/>
                  <a:pt x="313" y="68"/>
                </a:cubicBezTo>
                <a:close/>
                <a:moveTo>
                  <a:pt x="302" y="51"/>
                </a:moveTo>
                <a:cubicBezTo>
                  <a:pt x="302" y="51"/>
                  <a:pt x="304" y="51"/>
                  <a:pt x="304" y="50"/>
                </a:cubicBezTo>
                <a:cubicBezTo>
                  <a:pt x="303" y="50"/>
                  <a:pt x="302" y="50"/>
                  <a:pt x="302" y="51"/>
                </a:cubicBezTo>
                <a:close/>
                <a:moveTo>
                  <a:pt x="305" y="53"/>
                </a:moveTo>
                <a:cubicBezTo>
                  <a:pt x="305" y="53"/>
                  <a:pt x="306" y="53"/>
                  <a:pt x="305" y="53"/>
                </a:cubicBezTo>
                <a:close/>
                <a:moveTo>
                  <a:pt x="303" y="53"/>
                </a:moveTo>
                <a:cubicBezTo>
                  <a:pt x="303" y="53"/>
                  <a:pt x="304" y="53"/>
                  <a:pt x="304" y="53"/>
                </a:cubicBezTo>
                <a:cubicBezTo>
                  <a:pt x="304" y="53"/>
                  <a:pt x="303" y="52"/>
                  <a:pt x="303" y="53"/>
                </a:cubicBezTo>
                <a:close/>
                <a:moveTo>
                  <a:pt x="304" y="53"/>
                </a:moveTo>
                <a:cubicBezTo>
                  <a:pt x="304" y="54"/>
                  <a:pt x="305" y="54"/>
                  <a:pt x="304" y="53"/>
                </a:cubicBezTo>
                <a:close/>
                <a:moveTo>
                  <a:pt x="300" y="56"/>
                </a:moveTo>
                <a:cubicBezTo>
                  <a:pt x="301" y="55"/>
                  <a:pt x="302" y="56"/>
                  <a:pt x="302" y="55"/>
                </a:cubicBezTo>
                <a:cubicBezTo>
                  <a:pt x="301" y="55"/>
                  <a:pt x="300" y="54"/>
                  <a:pt x="300" y="56"/>
                </a:cubicBezTo>
                <a:close/>
                <a:moveTo>
                  <a:pt x="293" y="39"/>
                </a:moveTo>
                <a:cubicBezTo>
                  <a:pt x="293" y="38"/>
                  <a:pt x="293" y="38"/>
                  <a:pt x="293" y="38"/>
                </a:cubicBezTo>
                <a:cubicBezTo>
                  <a:pt x="293" y="38"/>
                  <a:pt x="293" y="39"/>
                  <a:pt x="293" y="39"/>
                </a:cubicBezTo>
                <a:close/>
                <a:moveTo>
                  <a:pt x="300" y="54"/>
                </a:moveTo>
                <a:cubicBezTo>
                  <a:pt x="300" y="54"/>
                  <a:pt x="300" y="53"/>
                  <a:pt x="299" y="53"/>
                </a:cubicBezTo>
                <a:cubicBezTo>
                  <a:pt x="300" y="54"/>
                  <a:pt x="300" y="54"/>
                  <a:pt x="300" y="54"/>
                </a:cubicBezTo>
                <a:close/>
                <a:moveTo>
                  <a:pt x="299" y="53"/>
                </a:moveTo>
                <a:cubicBezTo>
                  <a:pt x="299" y="53"/>
                  <a:pt x="299" y="54"/>
                  <a:pt x="299" y="53"/>
                </a:cubicBezTo>
                <a:close/>
                <a:moveTo>
                  <a:pt x="290" y="38"/>
                </a:moveTo>
                <a:cubicBezTo>
                  <a:pt x="290" y="39"/>
                  <a:pt x="290" y="39"/>
                  <a:pt x="290" y="39"/>
                </a:cubicBezTo>
                <a:cubicBezTo>
                  <a:pt x="290" y="39"/>
                  <a:pt x="291" y="39"/>
                  <a:pt x="291" y="39"/>
                </a:cubicBezTo>
                <a:cubicBezTo>
                  <a:pt x="291" y="39"/>
                  <a:pt x="291" y="38"/>
                  <a:pt x="291" y="38"/>
                </a:cubicBezTo>
                <a:cubicBezTo>
                  <a:pt x="290" y="38"/>
                  <a:pt x="290" y="38"/>
                  <a:pt x="290" y="38"/>
                </a:cubicBezTo>
                <a:close/>
                <a:moveTo>
                  <a:pt x="295" y="51"/>
                </a:moveTo>
                <a:cubicBezTo>
                  <a:pt x="295" y="51"/>
                  <a:pt x="296" y="51"/>
                  <a:pt x="296" y="51"/>
                </a:cubicBezTo>
                <a:cubicBezTo>
                  <a:pt x="295" y="51"/>
                  <a:pt x="295" y="51"/>
                  <a:pt x="295" y="51"/>
                </a:cubicBezTo>
                <a:close/>
                <a:moveTo>
                  <a:pt x="295" y="51"/>
                </a:moveTo>
                <a:cubicBezTo>
                  <a:pt x="294" y="51"/>
                  <a:pt x="293" y="51"/>
                  <a:pt x="293" y="51"/>
                </a:cubicBezTo>
                <a:cubicBezTo>
                  <a:pt x="294" y="51"/>
                  <a:pt x="294" y="52"/>
                  <a:pt x="295" y="51"/>
                </a:cubicBezTo>
                <a:close/>
                <a:moveTo>
                  <a:pt x="294" y="53"/>
                </a:moveTo>
                <a:cubicBezTo>
                  <a:pt x="292" y="53"/>
                  <a:pt x="289" y="54"/>
                  <a:pt x="287" y="53"/>
                </a:cubicBezTo>
                <a:cubicBezTo>
                  <a:pt x="287" y="53"/>
                  <a:pt x="287" y="54"/>
                  <a:pt x="287" y="54"/>
                </a:cubicBezTo>
                <a:cubicBezTo>
                  <a:pt x="285" y="53"/>
                  <a:pt x="283" y="54"/>
                  <a:pt x="281" y="53"/>
                </a:cubicBezTo>
                <a:cubicBezTo>
                  <a:pt x="281" y="53"/>
                  <a:pt x="281" y="53"/>
                  <a:pt x="280" y="54"/>
                </a:cubicBezTo>
                <a:cubicBezTo>
                  <a:pt x="281" y="54"/>
                  <a:pt x="281" y="54"/>
                  <a:pt x="280" y="55"/>
                </a:cubicBezTo>
                <a:cubicBezTo>
                  <a:pt x="281" y="54"/>
                  <a:pt x="282" y="54"/>
                  <a:pt x="283" y="54"/>
                </a:cubicBezTo>
                <a:cubicBezTo>
                  <a:pt x="283" y="55"/>
                  <a:pt x="283" y="55"/>
                  <a:pt x="283" y="55"/>
                </a:cubicBezTo>
                <a:cubicBezTo>
                  <a:pt x="284" y="55"/>
                  <a:pt x="284" y="55"/>
                  <a:pt x="285" y="55"/>
                </a:cubicBezTo>
                <a:cubicBezTo>
                  <a:pt x="285" y="54"/>
                  <a:pt x="285" y="54"/>
                  <a:pt x="286" y="54"/>
                </a:cubicBezTo>
                <a:cubicBezTo>
                  <a:pt x="286" y="54"/>
                  <a:pt x="286" y="55"/>
                  <a:pt x="286" y="55"/>
                </a:cubicBezTo>
                <a:cubicBezTo>
                  <a:pt x="288" y="54"/>
                  <a:pt x="290" y="55"/>
                  <a:pt x="293" y="54"/>
                </a:cubicBezTo>
                <a:cubicBezTo>
                  <a:pt x="293" y="54"/>
                  <a:pt x="293" y="54"/>
                  <a:pt x="294" y="55"/>
                </a:cubicBezTo>
                <a:cubicBezTo>
                  <a:pt x="295" y="54"/>
                  <a:pt x="295" y="55"/>
                  <a:pt x="296" y="54"/>
                </a:cubicBezTo>
                <a:cubicBezTo>
                  <a:pt x="296" y="54"/>
                  <a:pt x="296" y="54"/>
                  <a:pt x="296" y="54"/>
                </a:cubicBezTo>
                <a:cubicBezTo>
                  <a:pt x="295" y="53"/>
                  <a:pt x="294" y="54"/>
                  <a:pt x="294" y="53"/>
                </a:cubicBezTo>
                <a:close/>
                <a:moveTo>
                  <a:pt x="284" y="54"/>
                </a:moveTo>
                <a:cubicBezTo>
                  <a:pt x="284" y="54"/>
                  <a:pt x="284" y="54"/>
                  <a:pt x="284" y="54"/>
                </a:cubicBezTo>
                <a:close/>
                <a:moveTo>
                  <a:pt x="284" y="54"/>
                </a:moveTo>
                <a:cubicBezTo>
                  <a:pt x="284" y="54"/>
                  <a:pt x="284" y="54"/>
                  <a:pt x="284" y="54"/>
                </a:cubicBezTo>
                <a:cubicBezTo>
                  <a:pt x="284" y="54"/>
                  <a:pt x="284" y="54"/>
                  <a:pt x="284" y="54"/>
                </a:cubicBezTo>
                <a:close/>
                <a:moveTo>
                  <a:pt x="295" y="53"/>
                </a:moveTo>
                <a:cubicBezTo>
                  <a:pt x="295" y="53"/>
                  <a:pt x="295" y="53"/>
                  <a:pt x="295" y="53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5" y="53"/>
                  <a:pt x="295" y="53"/>
                  <a:pt x="295" y="53"/>
                </a:cubicBezTo>
                <a:close/>
                <a:moveTo>
                  <a:pt x="295" y="55"/>
                </a:moveTo>
                <a:cubicBezTo>
                  <a:pt x="295" y="56"/>
                  <a:pt x="296" y="55"/>
                  <a:pt x="295" y="55"/>
                </a:cubicBezTo>
                <a:close/>
                <a:moveTo>
                  <a:pt x="292" y="52"/>
                </a:moveTo>
                <a:cubicBezTo>
                  <a:pt x="292" y="51"/>
                  <a:pt x="293" y="52"/>
                  <a:pt x="293" y="51"/>
                </a:cubicBezTo>
                <a:cubicBezTo>
                  <a:pt x="293" y="51"/>
                  <a:pt x="292" y="51"/>
                  <a:pt x="292" y="52"/>
                </a:cubicBezTo>
                <a:close/>
                <a:moveTo>
                  <a:pt x="283" y="39"/>
                </a:moveTo>
                <a:cubicBezTo>
                  <a:pt x="284" y="40"/>
                  <a:pt x="284" y="40"/>
                  <a:pt x="285" y="39"/>
                </a:cubicBezTo>
                <a:cubicBezTo>
                  <a:pt x="285" y="39"/>
                  <a:pt x="285" y="39"/>
                  <a:pt x="285" y="39"/>
                </a:cubicBezTo>
                <a:cubicBezTo>
                  <a:pt x="284" y="39"/>
                  <a:pt x="284" y="39"/>
                  <a:pt x="283" y="39"/>
                </a:cubicBezTo>
                <a:close/>
                <a:moveTo>
                  <a:pt x="291" y="56"/>
                </a:moveTo>
                <a:cubicBezTo>
                  <a:pt x="291" y="57"/>
                  <a:pt x="292" y="56"/>
                  <a:pt x="292" y="57"/>
                </a:cubicBezTo>
                <a:cubicBezTo>
                  <a:pt x="293" y="56"/>
                  <a:pt x="293" y="56"/>
                  <a:pt x="293" y="56"/>
                </a:cubicBezTo>
                <a:cubicBezTo>
                  <a:pt x="293" y="56"/>
                  <a:pt x="293" y="56"/>
                  <a:pt x="293" y="55"/>
                </a:cubicBezTo>
                <a:cubicBezTo>
                  <a:pt x="292" y="55"/>
                  <a:pt x="292" y="56"/>
                  <a:pt x="291" y="56"/>
                </a:cubicBezTo>
                <a:close/>
                <a:moveTo>
                  <a:pt x="288" y="52"/>
                </a:moveTo>
                <a:cubicBezTo>
                  <a:pt x="288" y="52"/>
                  <a:pt x="289" y="52"/>
                  <a:pt x="289" y="51"/>
                </a:cubicBezTo>
                <a:cubicBezTo>
                  <a:pt x="288" y="51"/>
                  <a:pt x="288" y="52"/>
                  <a:pt x="288" y="52"/>
                </a:cubicBezTo>
                <a:close/>
                <a:moveTo>
                  <a:pt x="281" y="40"/>
                </a:moveTo>
                <a:cubicBezTo>
                  <a:pt x="280" y="40"/>
                  <a:pt x="281" y="39"/>
                  <a:pt x="281" y="40"/>
                </a:cubicBezTo>
                <a:close/>
                <a:moveTo>
                  <a:pt x="289" y="56"/>
                </a:moveTo>
                <a:cubicBezTo>
                  <a:pt x="289" y="56"/>
                  <a:pt x="289" y="57"/>
                  <a:pt x="289" y="57"/>
                </a:cubicBezTo>
                <a:cubicBezTo>
                  <a:pt x="289" y="57"/>
                  <a:pt x="289" y="57"/>
                  <a:pt x="290" y="56"/>
                </a:cubicBezTo>
                <a:cubicBezTo>
                  <a:pt x="289" y="56"/>
                  <a:pt x="289" y="56"/>
                  <a:pt x="289" y="56"/>
                </a:cubicBezTo>
                <a:cubicBezTo>
                  <a:pt x="289" y="56"/>
                  <a:pt x="289" y="56"/>
                  <a:pt x="289" y="56"/>
                </a:cubicBezTo>
                <a:close/>
                <a:moveTo>
                  <a:pt x="285" y="52"/>
                </a:moveTo>
                <a:cubicBezTo>
                  <a:pt x="285" y="52"/>
                  <a:pt x="285" y="52"/>
                  <a:pt x="285" y="52"/>
                </a:cubicBezTo>
                <a:close/>
                <a:moveTo>
                  <a:pt x="286" y="56"/>
                </a:moveTo>
                <a:cubicBezTo>
                  <a:pt x="286" y="57"/>
                  <a:pt x="287" y="57"/>
                  <a:pt x="287" y="56"/>
                </a:cubicBezTo>
                <a:cubicBezTo>
                  <a:pt x="287" y="56"/>
                  <a:pt x="286" y="56"/>
                  <a:pt x="286" y="56"/>
                </a:cubicBezTo>
                <a:close/>
                <a:moveTo>
                  <a:pt x="276" y="40"/>
                </a:moveTo>
                <a:cubicBezTo>
                  <a:pt x="276" y="40"/>
                  <a:pt x="277" y="41"/>
                  <a:pt x="277" y="40"/>
                </a:cubicBezTo>
                <a:cubicBezTo>
                  <a:pt x="277" y="40"/>
                  <a:pt x="276" y="40"/>
                  <a:pt x="276" y="40"/>
                </a:cubicBezTo>
                <a:close/>
                <a:moveTo>
                  <a:pt x="275" y="40"/>
                </a:moveTo>
                <a:cubicBezTo>
                  <a:pt x="274" y="40"/>
                  <a:pt x="274" y="40"/>
                  <a:pt x="273" y="40"/>
                </a:cubicBezTo>
                <a:cubicBezTo>
                  <a:pt x="274" y="41"/>
                  <a:pt x="275" y="41"/>
                  <a:pt x="275" y="40"/>
                </a:cubicBezTo>
                <a:close/>
                <a:moveTo>
                  <a:pt x="279" y="59"/>
                </a:moveTo>
                <a:cubicBezTo>
                  <a:pt x="279" y="59"/>
                  <a:pt x="279" y="60"/>
                  <a:pt x="279" y="60"/>
                </a:cubicBezTo>
                <a:cubicBezTo>
                  <a:pt x="280" y="60"/>
                  <a:pt x="281" y="60"/>
                  <a:pt x="282" y="60"/>
                </a:cubicBezTo>
                <a:cubicBezTo>
                  <a:pt x="282" y="60"/>
                  <a:pt x="282" y="60"/>
                  <a:pt x="283" y="60"/>
                </a:cubicBezTo>
                <a:cubicBezTo>
                  <a:pt x="283" y="60"/>
                  <a:pt x="282" y="60"/>
                  <a:pt x="283" y="59"/>
                </a:cubicBezTo>
                <a:cubicBezTo>
                  <a:pt x="283" y="59"/>
                  <a:pt x="283" y="60"/>
                  <a:pt x="283" y="60"/>
                </a:cubicBezTo>
                <a:cubicBezTo>
                  <a:pt x="284" y="60"/>
                  <a:pt x="284" y="61"/>
                  <a:pt x="285" y="60"/>
                </a:cubicBezTo>
                <a:cubicBezTo>
                  <a:pt x="283" y="58"/>
                  <a:pt x="280" y="59"/>
                  <a:pt x="279" y="59"/>
                </a:cubicBezTo>
                <a:close/>
                <a:moveTo>
                  <a:pt x="280" y="59"/>
                </a:moveTo>
                <a:cubicBezTo>
                  <a:pt x="281" y="59"/>
                  <a:pt x="281" y="59"/>
                  <a:pt x="281" y="59"/>
                </a:cubicBezTo>
                <a:cubicBezTo>
                  <a:pt x="280" y="60"/>
                  <a:pt x="280" y="60"/>
                  <a:pt x="280" y="59"/>
                </a:cubicBezTo>
                <a:cubicBezTo>
                  <a:pt x="280" y="59"/>
                  <a:pt x="280" y="59"/>
                  <a:pt x="280" y="59"/>
                </a:cubicBezTo>
                <a:close/>
                <a:moveTo>
                  <a:pt x="273" y="40"/>
                </a:moveTo>
                <a:cubicBezTo>
                  <a:pt x="273" y="40"/>
                  <a:pt x="273" y="41"/>
                  <a:pt x="273" y="40"/>
                </a:cubicBezTo>
                <a:close/>
                <a:moveTo>
                  <a:pt x="282" y="57"/>
                </a:moveTo>
                <a:cubicBezTo>
                  <a:pt x="282" y="57"/>
                  <a:pt x="282" y="58"/>
                  <a:pt x="282" y="57"/>
                </a:cubicBezTo>
                <a:cubicBezTo>
                  <a:pt x="282" y="57"/>
                  <a:pt x="282" y="57"/>
                  <a:pt x="282" y="57"/>
                </a:cubicBezTo>
                <a:cubicBezTo>
                  <a:pt x="282" y="57"/>
                  <a:pt x="282" y="57"/>
                  <a:pt x="282" y="57"/>
                </a:cubicBezTo>
                <a:close/>
                <a:moveTo>
                  <a:pt x="284" y="61"/>
                </a:moveTo>
                <a:cubicBezTo>
                  <a:pt x="284" y="62"/>
                  <a:pt x="285" y="61"/>
                  <a:pt x="284" y="61"/>
                </a:cubicBezTo>
                <a:close/>
                <a:moveTo>
                  <a:pt x="279" y="55"/>
                </a:moveTo>
                <a:cubicBezTo>
                  <a:pt x="279" y="55"/>
                  <a:pt x="280" y="54"/>
                  <a:pt x="279" y="54"/>
                </a:cubicBezTo>
                <a:cubicBezTo>
                  <a:pt x="279" y="54"/>
                  <a:pt x="278" y="55"/>
                  <a:pt x="279" y="55"/>
                </a:cubicBezTo>
                <a:close/>
                <a:moveTo>
                  <a:pt x="289" y="77"/>
                </a:moveTo>
                <a:cubicBezTo>
                  <a:pt x="290" y="78"/>
                  <a:pt x="290" y="78"/>
                  <a:pt x="291" y="78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91" y="77"/>
                  <a:pt x="290" y="76"/>
                  <a:pt x="289" y="77"/>
                </a:cubicBezTo>
                <a:close/>
                <a:moveTo>
                  <a:pt x="278" y="52"/>
                </a:moveTo>
                <a:cubicBezTo>
                  <a:pt x="278" y="53"/>
                  <a:pt x="278" y="52"/>
                  <a:pt x="278" y="52"/>
                </a:cubicBezTo>
                <a:close/>
                <a:moveTo>
                  <a:pt x="277" y="58"/>
                </a:moveTo>
                <a:cubicBezTo>
                  <a:pt x="277" y="59"/>
                  <a:pt x="278" y="58"/>
                  <a:pt x="279" y="58"/>
                </a:cubicBezTo>
                <a:cubicBezTo>
                  <a:pt x="279" y="57"/>
                  <a:pt x="278" y="57"/>
                  <a:pt x="277" y="58"/>
                </a:cubicBezTo>
                <a:close/>
                <a:moveTo>
                  <a:pt x="269" y="41"/>
                </a:moveTo>
                <a:cubicBezTo>
                  <a:pt x="269" y="41"/>
                  <a:pt x="269" y="41"/>
                  <a:pt x="269" y="41"/>
                </a:cubicBezTo>
                <a:cubicBezTo>
                  <a:pt x="268" y="41"/>
                  <a:pt x="267" y="41"/>
                  <a:pt x="266" y="41"/>
                </a:cubicBezTo>
                <a:cubicBezTo>
                  <a:pt x="266" y="42"/>
                  <a:pt x="267" y="41"/>
                  <a:pt x="268" y="42"/>
                </a:cubicBezTo>
                <a:cubicBezTo>
                  <a:pt x="269" y="41"/>
                  <a:pt x="269" y="41"/>
                  <a:pt x="269" y="41"/>
                </a:cubicBezTo>
                <a:close/>
                <a:moveTo>
                  <a:pt x="276" y="55"/>
                </a:moveTo>
                <a:cubicBezTo>
                  <a:pt x="276" y="56"/>
                  <a:pt x="277" y="56"/>
                  <a:pt x="277" y="55"/>
                </a:cubicBezTo>
                <a:cubicBezTo>
                  <a:pt x="277" y="55"/>
                  <a:pt x="277" y="55"/>
                  <a:pt x="276" y="55"/>
                </a:cubicBezTo>
                <a:close/>
                <a:moveTo>
                  <a:pt x="282" y="77"/>
                </a:moveTo>
                <a:cubicBezTo>
                  <a:pt x="281" y="78"/>
                  <a:pt x="279" y="77"/>
                  <a:pt x="280" y="79"/>
                </a:cubicBezTo>
                <a:cubicBezTo>
                  <a:pt x="283" y="78"/>
                  <a:pt x="286" y="79"/>
                  <a:pt x="289" y="77"/>
                </a:cubicBezTo>
                <a:cubicBezTo>
                  <a:pt x="287" y="75"/>
                  <a:pt x="284" y="79"/>
                  <a:pt x="282" y="77"/>
                </a:cubicBezTo>
                <a:close/>
                <a:moveTo>
                  <a:pt x="277" y="60"/>
                </a:moveTo>
                <a:cubicBezTo>
                  <a:pt x="276" y="60"/>
                  <a:pt x="276" y="59"/>
                  <a:pt x="275" y="60"/>
                </a:cubicBezTo>
                <a:cubicBezTo>
                  <a:pt x="276" y="61"/>
                  <a:pt x="277" y="61"/>
                  <a:pt x="278" y="60"/>
                </a:cubicBezTo>
                <a:cubicBezTo>
                  <a:pt x="278" y="60"/>
                  <a:pt x="278" y="60"/>
                  <a:pt x="278" y="59"/>
                </a:cubicBezTo>
                <a:cubicBezTo>
                  <a:pt x="278" y="59"/>
                  <a:pt x="278" y="60"/>
                  <a:pt x="277" y="60"/>
                </a:cubicBezTo>
                <a:close/>
                <a:moveTo>
                  <a:pt x="270" y="55"/>
                </a:moveTo>
                <a:cubicBezTo>
                  <a:pt x="270" y="55"/>
                  <a:pt x="269" y="54"/>
                  <a:pt x="268" y="55"/>
                </a:cubicBezTo>
                <a:cubicBezTo>
                  <a:pt x="268" y="55"/>
                  <a:pt x="267" y="55"/>
                  <a:pt x="267" y="55"/>
                </a:cubicBezTo>
                <a:cubicBezTo>
                  <a:pt x="267" y="57"/>
                  <a:pt x="269" y="55"/>
                  <a:pt x="270" y="56"/>
                </a:cubicBezTo>
                <a:cubicBezTo>
                  <a:pt x="270" y="56"/>
                  <a:pt x="270" y="56"/>
                  <a:pt x="270" y="57"/>
                </a:cubicBezTo>
                <a:cubicBezTo>
                  <a:pt x="271" y="56"/>
                  <a:pt x="272" y="56"/>
                  <a:pt x="273" y="55"/>
                </a:cubicBezTo>
                <a:cubicBezTo>
                  <a:pt x="272" y="54"/>
                  <a:pt x="271" y="55"/>
                  <a:pt x="270" y="55"/>
                </a:cubicBezTo>
                <a:close/>
                <a:moveTo>
                  <a:pt x="272" y="57"/>
                </a:moveTo>
                <a:cubicBezTo>
                  <a:pt x="272" y="58"/>
                  <a:pt x="272" y="58"/>
                  <a:pt x="272" y="58"/>
                </a:cubicBezTo>
                <a:cubicBezTo>
                  <a:pt x="272" y="58"/>
                  <a:pt x="272" y="58"/>
                  <a:pt x="273" y="59"/>
                </a:cubicBezTo>
                <a:cubicBezTo>
                  <a:pt x="273" y="58"/>
                  <a:pt x="274" y="58"/>
                  <a:pt x="275" y="58"/>
                </a:cubicBezTo>
                <a:cubicBezTo>
                  <a:pt x="274" y="58"/>
                  <a:pt x="274" y="58"/>
                  <a:pt x="274" y="57"/>
                </a:cubicBezTo>
                <a:cubicBezTo>
                  <a:pt x="274" y="57"/>
                  <a:pt x="273" y="58"/>
                  <a:pt x="272" y="57"/>
                </a:cubicBezTo>
                <a:close/>
                <a:moveTo>
                  <a:pt x="271" y="54"/>
                </a:moveTo>
                <a:cubicBezTo>
                  <a:pt x="271" y="54"/>
                  <a:pt x="272" y="54"/>
                  <a:pt x="272" y="53"/>
                </a:cubicBezTo>
                <a:cubicBezTo>
                  <a:pt x="271" y="53"/>
                  <a:pt x="271" y="53"/>
                  <a:pt x="271" y="54"/>
                </a:cubicBezTo>
                <a:close/>
                <a:moveTo>
                  <a:pt x="273" y="56"/>
                </a:moveTo>
                <a:cubicBezTo>
                  <a:pt x="272" y="56"/>
                  <a:pt x="273" y="56"/>
                  <a:pt x="273" y="56"/>
                </a:cubicBezTo>
                <a:close/>
                <a:moveTo>
                  <a:pt x="267" y="54"/>
                </a:moveTo>
                <a:cubicBezTo>
                  <a:pt x="267" y="54"/>
                  <a:pt x="268" y="54"/>
                  <a:pt x="268" y="54"/>
                </a:cubicBezTo>
                <a:cubicBezTo>
                  <a:pt x="268" y="54"/>
                  <a:pt x="267" y="54"/>
                  <a:pt x="267" y="54"/>
                </a:cubicBezTo>
                <a:close/>
                <a:moveTo>
                  <a:pt x="269" y="56"/>
                </a:moveTo>
                <a:cubicBezTo>
                  <a:pt x="269" y="56"/>
                  <a:pt x="269" y="56"/>
                  <a:pt x="269" y="56"/>
                </a:cubicBezTo>
                <a:close/>
                <a:moveTo>
                  <a:pt x="269" y="57"/>
                </a:moveTo>
                <a:cubicBezTo>
                  <a:pt x="269" y="57"/>
                  <a:pt x="270" y="57"/>
                  <a:pt x="269" y="57"/>
                </a:cubicBezTo>
                <a:close/>
                <a:moveTo>
                  <a:pt x="278" y="78"/>
                </a:moveTo>
                <a:cubicBezTo>
                  <a:pt x="278" y="78"/>
                  <a:pt x="278" y="78"/>
                  <a:pt x="277" y="79"/>
                </a:cubicBezTo>
                <a:cubicBezTo>
                  <a:pt x="276" y="77"/>
                  <a:pt x="274" y="78"/>
                  <a:pt x="272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71" y="78"/>
                  <a:pt x="271" y="79"/>
                  <a:pt x="271" y="79"/>
                </a:cubicBezTo>
                <a:cubicBezTo>
                  <a:pt x="271" y="79"/>
                  <a:pt x="270" y="79"/>
                  <a:pt x="270" y="79"/>
                </a:cubicBezTo>
                <a:cubicBezTo>
                  <a:pt x="268" y="79"/>
                  <a:pt x="266" y="79"/>
                  <a:pt x="264" y="79"/>
                </a:cubicBezTo>
                <a:cubicBezTo>
                  <a:pt x="263" y="80"/>
                  <a:pt x="262" y="79"/>
                  <a:pt x="261" y="80"/>
                </a:cubicBezTo>
                <a:cubicBezTo>
                  <a:pt x="262" y="81"/>
                  <a:pt x="262" y="81"/>
                  <a:pt x="262" y="81"/>
                </a:cubicBezTo>
                <a:cubicBezTo>
                  <a:pt x="263" y="81"/>
                  <a:pt x="263" y="81"/>
                  <a:pt x="264" y="80"/>
                </a:cubicBezTo>
                <a:cubicBezTo>
                  <a:pt x="265" y="81"/>
                  <a:pt x="268" y="81"/>
                  <a:pt x="270" y="80"/>
                </a:cubicBezTo>
                <a:cubicBezTo>
                  <a:pt x="271" y="81"/>
                  <a:pt x="272" y="80"/>
                  <a:pt x="273" y="80"/>
                </a:cubicBezTo>
                <a:cubicBezTo>
                  <a:pt x="273" y="80"/>
                  <a:pt x="273" y="80"/>
                  <a:pt x="274" y="80"/>
                </a:cubicBezTo>
                <a:cubicBezTo>
                  <a:pt x="274" y="80"/>
                  <a:pt x="274" y="80"/>
                  <a:pt x="275" y="80"/>
                </a:cubicBezTo>
                <a:cubicBezTo>
                  <a:pt x="276" y="80"/>
                  <a:pt x="275" y="79"/>
                  <a:pt x="276" y="79"/>
                </a:cubicBezTo>
                <a:cubicBezTo>
                  <a:pt x="276" y="80"/>
                  <a:pt x="276" y="80"/>
                  <a:pt x="277" y="80"/>
                </a:cubicBezTo>
                <a:cubicBezTo>
                  <a:pt x="278" y="79"/>
                  <a:pt x="278" y="80"/>
                  <a:pt x="280" y="79"/>
                </a:cubicBezTo>
                <a:cubicBezTo>
                  <a:pt x="279" y="78"/>
                  <a:pt x="279" y="77"/>
                  <a:pt x="278" y="78"/>
                </a:cubicBezTo>
                <a:close/>
                <a:moveTo>
                  <a:pt x="266" y="59"/>
                </a:moveTo>
                <a:cubicBezTo>
                  <a:pt x="267" y="59"/>
                  <a:pt x="268" y="60"/>
                  <a:pt x="268" y="59"/>
                </a:cubicBezTo>
                <a:cubicBezTo>
                  <a:pt x="267" y="59"/>
                  <a:pt x="267" y="58"/>
                  <a:pt x="266" y="59"/>
                </a:cubicBezTo>
                <a:close/>
                <a:moveTo>
                  <a:pt x="261" y="56"/>
                </a:moveTo>
                <a:cubicBezTo>
                  <a:pt x="262" y="57"/>
                  <a:pt x="263" y="58"/>
                  <a:pt x="264" y="58"/>
                </a:cubicBezTo>
                <a:cubicBezTo>
                  <a:pt x="264" y="58"/>
                  <a:pt x="264" y="57"/>
                  <a:pt x="264" y="57"/>
                </a:cubicBezTo>
                <a:cubicBezTo>
                  <a:pt x="265" y="57"/>
                  <a:pt x="265" y="56"/>
                  <a:pt x="266" y="56"/>
                </a:cubicBezTo>
                <a:cubicBezTo>
                  <a:pt x="266" y="57"/>
                  <a:pt x="265" y="57"/>
                  <a:pt x="265" y="57"/>
                </a:cubicBezTo>
                <a:cubicBezTo>
                  <a:pt x="266" y="57"/>
                  <a:pt x="266" y="58"/>
                  <a:pt x="266" y="57"/>
                </a:cubicBezTo>
                <a:cubicBezTo>
                  <a:pt x="267" y="57"/>
                  <a:pt x="266" y="56"/>
                  <a:pt x="266" y="56"/>
                </a:cubicBezTo>
                <a:cubicBezTo>
                  <a:pt x="264" y="56"/>
                  <a:pt x="263" y="56"/>
                  <a:pt x="261" y="56"/>
                </a:cubicBezTo>
                <a:close/>
                <a:moveTo>
                  <a:pt x="267" y="61"/>
                </a:moveTo>
                <a:cubicBezTo>
                  <a:pt x="267" y="61"/>
                  <a:pt x="268" y="61"/>
                  <a:pt x="268" y="61"/>
                </a:cubicBezTo>
                <a:cubicBezTo>
                  <a:pt x="268" y="61"/>
                  <a:pt x="267" y="61"/>
                  <a:pt x="267" y="61"/>
                </a:cubicBezTo>
                <a:close/>
                <a:moveTo>
                  <a:pt x="258" y="44"/>
                </a:moveTo>
                <a:cubicBezTo>
                  <a:pt x="257" y="44"/>
                  <a:pt x="259" y="44"/>
                  <a:pt x="258" y="44"/>
                </a:cubicBezTo>
                <a:close/>
                <a:moveTo>
                  <a:pt x="257" y="44"/>
                </a:moveTo>
                <a:cubicBezTo>
                  <a:pt x="257" y="44"/>
                  <a:pt x="258" y="44"/>
                  <a:pt x="257" y="44"/>
                </a:cubicBezTo>
                <a:close/>
                <a:moveTo>
                  <a:pt x="256" y="56"/>
                </a:moveTo>
                <a:cubicBezTo>
                  <a:pt x="256" y="55"/>
                  <a:pt x="257" y="56"/>
                  <a:pt x="257" y="55"/>
                </a:cubicBezTo>
                <a:cubicBezTo>
                  <a:pt x="257" y="55"/>
                  <a:pt x="256" y="55"/>
                  <a:pt x="256" y="56"/>
                </a:cubicBezTo>
                <a:close/>
                <a:moveTo>
                  <a:pt x="258" y="82"/>
                </a:moveTo>
                <a:cubicBezTo>
                  <a:pt x="258" y="82"/>
                  <a:pt x="258" y="82"/>
                  <a:pt x="258" y="81"/>
                </a:cubicBezTo>
                <a:cubicBezTo>
                  <a:pt x="258" y="81"/>
                  <a:pt x="257" y="82"/>
                  <a:pt x="258" y="82"/>
                </a:cubicBezTo>
                <a:close/>
                <a:moveTo>
                  <a:pt x="250" y="80"/>
                </a:moveTo>
                <a:cubicBezTo>
                  <a:pt x="249" y="80"/>
                  <a:pt x="249" y="81"/>
                  <a:pt x="250" y="80"/>
                </a:cubicBezTo>
                <a:cubicBezTo>
                  <a:pt x="250" y="80"/>
                  <a:pt x="250" y="80"/>
                  <a:pt x="250" y="80"/>
                </a:cubicBezTo>
                <a:close/>
                <a:moveTo>
                  <a:pt x="250" y="81"/>
                </a:moveTo>
                <a:cubicBezTo>
                  <a:pt x="250" y="81"/>
                  <a:pt x="250" y="81"/>
                  <a:pt x="250" y="81"/>
                </a:cubicBezTo>
                <a:cubicBezTo>
                  <a:pt x="249" y="81"/>
                  <a:pt x="249" y="81"/>
                  <a:pt x="250" y="81"/>
                </a:cubicBezTo>
                <a:close/>
                <a:moveTo>
                  <a:pt x="238" y="66"/>
                </a:moveTo>
                <a:cubicBezTo>
                  <a:pt x="238" y="66"/>
                  <a:pt x="238" y="66"/>
                  <a:pt x="238" y="66"/>
                </a:cubicBezTo>
                <a:cubicBezTo>
                  <a:pt x="238" y="66"/>
                  <a:pt x="239" y="66"/>
                  <a:pt x="238" y="66"/>
                </a:cubicBezTo>
                <a:cubicBezTo>
                  <a:pt x="238" y="66"/>
                  <a:pt x="238" y="66"/>
                  <a:pt x="238" y="66"/>
                </a:cubicBezTo>
                <a:close/>
                <a:moveTo>
                  <a:pt x="237" y="66"/>
                </a:moveTo>
                <a:cubicBezTo>
                  <a:pt x="237" y="67"/>
                  <a:pt x="237" y="67"/>
                  <a:pt x="237" y="67"/>
                </a:cubicBezTo>
                <a:cubicBezTo>
                  <a:pt x="237" y="67"/>
                  <a:pt x="238" y="67"/>
                  <a:pt x="238" y="66"/>
                </a:cubicBezTo>
                <a:cubicBezTo>
                  <a:pt x="237" y="66"/>
                  <a:pt x="237" y="66"/>
                  <a:pt x="237" y="66"/>
                </a:cubicBezTo>
                <a:close/>
                <a:moveTo>
                  <a:pt x="237" y="66"/>
                </a:moveTo>
                <a:cubicBezTo>
                  <a:pt x="237" y="66"/>
                  <a:pt x="237" y="66"/>
                  <a:pt x="237" y="66"/>
                </a:cubicBezTo>
                <a:close/>
                <a:moveTo>
                  <a:pt x="216" y="28"/>
                </a:moveTo>
                <a:cubicBezTo>
                  <a:pt x="216" y="28"/>
                  <a:pt x="216" y="28"/>
                  <a:pt x="216" y="28"/>
                </a:cubicBezTo>
                <a:cubicBezTo>
                  <a:pt x="216" y="28"/>
                  <a:pt x="217" y="28"/>
                  <a:pt x="217" y="28"/>
                </a:cubicBezTo>
                <a:cubicBezTo>
                  <a:pt x="217" y="28"/>
                  <a:pt x="217" y="28"/>
                  <a:pt x="217" y="28"/>
                </a:cubicBezTo>
                <a:cubicBezTo>
                  <a:pt x="216" y="28"/>
                  <a:pt x="216" y="27"/>
                  <a:pt x="216" y="28"/>
                </a:cubicBezTo>
                <a:close/>
                <a:moveTo>
                  <a:pt x="238" y="67"/>
                </a:moveTo>
                <a:cubicBezTo>
                  <a:pt x="237" y="67"/>
                  <a:pt x="238" y="67"/>
                  <a:pt x="238" y="67"/>
                </a:cubicBezTo>
                <a:close/>
                <a:moveTo>
                  <a:pt x="230" y="84"/>
                </a:moveTo>
                <a:cubicBezTo>
                  <a:pt x="229" y="84"/>
                  <a:pt x="230" y="84"/>
                  <a:pt x="230" y="84"/>
                </a:cubicBezTo>
                <a:close/>
                <a:moveTo>
                  <a:pt x="229" y="85"/>
                </a:moveTo>
                <a:cubicBezTo>
                  <a:pt x="229" y="84"/>
                  <a:pt x="229" y="84"/>
                  <a:pt x="229" y="84"/>
                </a:cubicBezTo>
                <a:cubicBezTo>
                  <a:pt x="228" y="83"/>
                  <a:pt x="227" y="85"/>
                  <a:pt x="229" y="85"/>
                </a:cubicBezTo>
                <a:close/>
                <a:moveTo>
                  <a:pt x="219" y="68"/>
                </a:moveTo>
                <a:cubicBezTo>
                  <a:pt x="219" y="68"/>
                  <a:pt x="220" y="68"/>
                  <a:pt x="220" y="68"/>
                </a:cubicBezTo>
                <a:cubicBezTo>
                  <a:pt x="220" y="68"/>
                  <a:pt x="220" y="68"/>
                  <a:pt x="220" y="68"/>
                </a:cubicBezTo>
                <a:cubicBezTo>
                  <a:pt x="219" y="68"/>
                  <a:pt x="219" y="68"/>
                  <a:pt x="219" y="68"/>
                </a:cubicBezTo>
                <a:close/>
                <a:moveTo>
                  <a:pt x="220" y="86"/>
                </a:moveTo>
                <a:cubicBezTo>
                  <a:pt x="220" y="86"/>
                  <a:pt x="220" y="86"/>
                  <a:pt x="220" y="86"/>
                </a:cubicBezTo>
                <a:close/>
                <a:moveTo>
                  <a:pt x="219" y="84"/>
                </a:moveTo>
                <a:cubicBezTo>
                  <a:pt x="218" y="84"/>
                  <a:pt x="219" y="83"/>
                  <a:pt x="219" y="84"/>
                </a:cubicBezTo>
                <a:close/>
                <a:moveTo>
                  <a:pt x="208" y="68"/>
                </a:moveTo>
                <a:cubicBezTo>
                  <a:pt x="209" y="69"/>
                  <a:pt x="210" y="69"/>
                  <a:pt x="210" y="68"/>
                </a:cubicBezTo>
                <a:cubicBezTo>
                  <a:pt x="209" y="69"/>
                  <a:pt x="209" y="68"/>
                  <a:pt x="208" y="68"/>
                </a:cubicBezTo>
                <a:close/>
                <a:moveTo>
                  <a:pt x="208" y="69"/>
                </a:moveTo>
                <a:cubicBezTo>
                  <a:pt x="208" y="68"/>
                  <a:pt x="208" y="69"/>
                  <a:pt x="208" y="69"/>
                </a:cubicBezTo>
                <a:close/>
                <a:moveTo>
                  <a:pt x="204" y="65"/>
                </a:moveTo>
                <a:cubicBezTo>
                  <a:pt x="204" y="66"/>
                  <a:pt x="203" y="65"/>
                  <a:pt x="203" y="66"/>
                </a:cubicBezTo>
                <a:cubicBezTo>
                  <a:pt x="203" y="65"/>
                  <a:pt x="204" y="66"/>
                  <a:pt x="203" y="66"/>
                </a:cubicBezTo>
                <a:cubicBezTo>
                  <a:pt x="203" y="66"/>
                  <a:pt x="202" y="66"/>
                  <a:pt x="202" y="66"/>
                </a:cubicBezTo>
                <a:cubicBezTo>
                  <a:pt x="202" y="66"/>
                  <a:pt x="202" y="66"/>
                  <a:pt x="202" y="66"/>
                </a:cubicBezTo>
                <a:cubicBezTo>
                  <a:pt x="202" y="65"/>
                  <a:pt x="201" y="65"/>
                  <a:pt x="201" y="66"/>
                </a:cubicBezTo>
                <a:cubicBezTo>
                  <a:pt x="201" y="65"/>
                  <a:pt x="202" y="66"/>
                  <a:pt x="201" y="66"/>
                </a:cubicBezTo>
                <a:cubicBezTo>
                  <a:pt x="201" y="67"/>
                  <a:pt x="200" y="66"/>
                  <a:pt x="200" y="66"/>
                </a:cubicBezTo>
                <a:cubicBezTo>
                  <a:pt x="199" y="66"/>
                  <a:pt x="199" y="67"/>
                  <a:pt x="199" y="67"/>
                </a:cubicBezTo>
                <a:cubicBezTo>
                  <a:pt x="198" y="66"/>
                  <a:pt x="198" y="66"/>
                  <a:pt x="197" y="66"/>
                </a:cubicBezTo>
                <a:cubicBezTo>
                  <a:pt x="197" y="66"/>
                  <a:pt x="195" y="65"/>
                  <a:pt x="195" y="66"/>
                </a:cubicBezTo>
                <a:cubicBezTo>
                  <a:pt x="194" y="65"/>
                  <a:pt x="193" y="66"/>
                  <a:pt x="192" y="66"/>
                </a:cubicBezTo>
                <a:cubicBezTo>
                  <a:pt x="192" y="66"/>
                  <a:pt x="193" y="66"/>
                  <a:pt x="193" y="66"/>
                </a:cubicBezTo>
                <a:cubicBezTo>
                  <a:pt x="193" y="67"/>
                  <a:pt x="193" y="67"/>
                  <a:pt x="193" y="67"/>
                </a:cubicBezTo>
                <a:cubicBezTo>
                  <a:pt x="193" y="68"/>
                  <a:pt x="193" y="68"/>
                  <a:pt x="194" y="68"/>
                </a:cubicBezTo>
                <a:cubicBezTo>
                  <a:pt x="194" y="68"/>
                  <a:pt x="194" y="67"/>
                  <a:pt x="194" y="67"/>
                </a:cubicBezTo>
                <a:cubicBezTo>
                  <a:pt x="195" y="67"/>
                  <a:pt x="196" y="67"/>
                  <a:pt x="196" y="68"/>
                </a:cubicBezTo>
                <a:cubicBezTo>
                  <a:pt x="197" y="66"/>
                  <a:pt x="198" y="69"/>
                  <a:pt x="200" y="68"/>
                </a:cubicBezTo>
                <a:cubicBezTo>
                  <a:pt x="199" y="68"/>
                  <a:pt x="199" y="67"/>
                  <a:pt x="200" y="67"/>
                </a:cubicBezTo>
                <a:cubicBezTo>
                  <a:pt x="200" y="67"/>
                  <a:pt x="201" y="67"/>
                  <a:pt x="201" y="68"/>
                </a:cubicBezTo>
                <a:cubicBezTo>
                  <a:pt x="202" y="67"/>
                  <a:pt x="205" y="67"/>
                  <a:pt x="204" y="65"/>
                </a:cubicBezTo>
                <a:cubicBezTo>
                  <a:pt x="204" y="65"/>
                  <a:pt x="205" y="66"/>
                  <a:pt x="205" y="66"/>
                </a:cubicBezTo>
                <a:cubicBezTo>
                  <a:pt x="205" y="65"/>
                  <a:pt x="205" y="66"/>
                  <a:pt x="204" y="65"/>
                </a:cubicBezTo>
                <a:close/>
                <a:moveTo>
                  <a:pt x="195" y="67"/>
                </a:moveTo>
                <a:cubicBezTo>
                  <a:pt x="195" y="67"/>
                  <a:pt x="194" y="67"/>
                  <a:pt x="194" y="67"/>
                </a:cubicBezTo>
                <a:cubicBezTo>
                  <a:pt x="194" y="67"/>
                  <a:pt x="194" y="67"/>
                  <a:pt x="194" y="66"/>
                </a:cubicBezTo>
                <a:cubicBezTo>
                  <a:pt x="194" y="66"/>
                  <a:pt x="195" y="66"/>
                  <a:pt x="195" y="67"/>
                </a:cubicBezTo>
                <a:close/>
                <a:moveTo>
                  <a:pt x="205" y="69"/>
                </a:moveTo>
                <a:cubicBezTo>
                  <a:pt x="205" y="69"/>
                  <a:pt x="206" y="69"/>
                  <a:pt x="206" y="68"/>
                </a:cubicBezTo>
                <a:cubicBezTo>
                  <a:pt x="206" y="68"/>
                  <a:pt x="205" y="69"/>
                  <a:pt x="205" y="69"/>
                </a:cubicBezTo>
                <a:close/>
                <a:moveTo>
                  <a:pt x="203" y="69"/>
                </a:moveTo>
                <a:cubicBezTo>
                  <a:pt x="203" y="69"/>
                  <a:pt x="204" y="69"/>
                  <a:pt x="204" y="69"/>
                </a:cubicBezTo>
                <a:cubicBezTo>
                  <a:pt x="204" y="69"/>
                  <a:pt x="203" y="68"/>
                  <a:pt x="203" y="69"/>
                </a:cubicBezTo>
                <a:close/>
                <a:moveTo>
                  <a:pt x="200" y="65"/>
                </a:moveTo>
                <a:cubicBezTo>
                  <a:pt x="200" y="65"/>
                  <a:pt x="200" y="65"/>
                  <a:pt x="200" y="65"/>
                </a:cubicBezTo>
                <a:close/>
                <a:moveTo>
                  <a:pt x="200" y="68"/>
                </a:moveTo>
                <a:cubicBezTo>
                  <a:pt x="200" y="68"/>
                  <a:pt x="200" y="68"/>
                  <a:pt x="200" y="68"/>
                </a:cubicBezTo>
                <a:close/>
                <a:moveTo>
                  <a:pt x="199" y="66"/>
                </a:moveTo>
                <a:cubicBezTo>
                  <a:pt x="199" y="66"/>
                  <a:pt x="199" y="66"/>
                  <a:pt x="199" y="66"/>
                </a:cubicBezTo>
                <a:close/>
                <a:moveTo>
                  <a:pt x="198" y="66"/>
                </a:moveTo>
                <a:cubicBezTo>
                  <a:pt x="198" y="66"/>
                  <a:pt x="198" y="65"/>
                  <a:pt x="197" y="65"/>
                </a:cubicBezTo>
                <a:cubicBezTo>
                  <a:pt x="197" y="65"/>
                  <a:pt x="197" y="66"/>
                  <a:pt x="198" y="66"/>
                </a:cubicBezTo>
                <a:close/>
                <a:moveTo>
                  <a:pt x="206" y="84"/>
                </a:moveTo>
                <a:cubicBezTo>
                  <a:pt x="207" y="84"/>
                  <a:pt x="205" y="84"/>
                  <a:pt x="206" y="84"/>
                </a:cubicBezTo>
                <a:close/>
                <a:moveTo>
                  <a:pt x="191" y="66"/>
                </a:moveTo>
                <a:cubicBezTo>
                  <a:pt x="190" y="66"/>
                  <a:pt x="189" y="67"/>
                  <a:pt x="188" y="66"/>
                </a:cubicBezTo>
                <a:cubicBezTo>
                  <a:pt x="188" y="66"/>
                  <a:pt x="188" y="66"/>
                  <a:pt x="187" y="66"/>
                </a:cubicBezTo>
                <a:cubicBezTo>
                  <a:pt x="188" y="67"/>
                  <a:pt x="189" y="66"/>
                  <a:pt x="189" y="67"/>
                </a:cubicBezTo>
                <a:cubicBezTo>
                  <a:pt x="190" y="67"/>
                  <a:pt x="189" y="67"/>
                  <a:pt x="190" y="68"/>
                </a:cubicBezTo>
                <a:cubicBezTo>
                  <a:pt x="191" y="68"/>
                  <a:pt x="191" y="68"/>
                  <a:pt x="192" y="68"/>
                </a:cubicBezTo>
                <a:cubicBezTo>
                  <a:pt x="192" y="67"/>
                  <a:pt x="192" y="67"/>
                  <a:pt x="191" y="66"/>
                </a:cubicBezTo>
                <a:close/>
                <a:moveTo>
                  <a:pt x="201" y="84"/>
                </a:moveTo>
                <a:cubicBezTo>
                  <a:pt x="201" y="85"/>
                  <a:pt x="201" y="84"/>
                  <a:pt x="201" y="84"/>
                </a:cubicBezTo>
                <a:close/>
                <a:moveTo>
                  <a:pt x="196" y="77"/>
                </a:moveTo>
                <a:cubicBezTo>
                  <a:pt x="197" y="76"/>
                  <a:pt x="196" y="76"/>
                  <a:pt x="196" y="76"/>
                </a:cubicBezTo>
                <a:cubicBezTo>
                  <a:pt x="195" y="76"/>
                  <a:pt x="196" y="77"/>
                  <a:pt x="196" y="77"/>
                </a:cubicBezTo>
                <a:cubicBezTo>
                  <a:pt x="196" y="77"/>
                  <a:pt x="196" y="77"/>
                  <a:pt x="196" y="77"/>
                </a:cubicBezTo>
                <a:close/>
                <a:moveTo>
                  <a:pt x="192" y="78"/>
                </a:moveTo>
                <a:cubicBezTo>
                  <a:pt x="193" y="78"/>
                  <a:pt x="195" y="77"/>
                  <a:pt x="196" y="78"/>
                </a:cubicBezTo>
                <a:cubicBezTo>
                  <a:pt x="196" y="78"/>
                  <a:pt x="197" y="78"/>
                  <a:pt x="197" y="77"/>
                </a:cubicBezTo>
                <a:cubicBezTo>
                  <a:pt x="197" y="78"/>
                  <a:pt x="196" y="77"/>
                  <a:pt x="196" y="77"/>
                </a:cubicBezTo>
                <a:cubicBezTo>
                  <a:pt x="195" y="78"/>
                  <a:pt x="193" y="77"/>
                  <a:pt x="192" y="78"/>
                </a:cubicBezTo>
                <a:close/>
                <a:moveTo>
                  <a:pt x="194" y="76"/>
                </a:moveTo>
                <a:cubicBezTo>
                  <a:pt x="194" y="77"/>
                  <a:pt x="195" y="77"/>
                  <a:pt x="195" y="77"/>
                </a:cubicBezTo>
                <a:cubicBezTo>
                  <a:pt x="195" y="76"/>
                  <a:pt x="195" y="76"/>
                  <a:pt x="194" y="76"/>
                </a:cubicBezTo>
                <a:close/>
                <a:moveTo>
                  <a:pt x="186" y="67"/>
                </a:moveTo>
                <a:cubicBezTo>
                  <a:pt x="186" y="69"/>
                  <a:pt x="188" y="67"/>
                  <a:pt x="188" y="68"/>
                </a:cubicBezTo>
                <a:cubicBezTo>
                  <a:pt x="188" y="68"/>
                  <a:pt x="189" y="68"/>
                  <a:pt x="189" y="68"/>
                </a:cubicBezTo>
                <a:cubicBezTo>
                  <a:pt x="188" y="67"/>
                  <a:pt x="187" y="67"/>
                  <a:pt x="186" y="67"/>
                </a:cubicBezTo>
                <a:close/>
                <a:moveTo>
                  <a:pt x="192" y="76"/>
                </a:moveTo>
                <a:cubicBezTo>
                  <a:pt x="191" y="77"/>
                  <a:pt x="190" y="76"/>
                  <a:pt x="189" y="77"/>
                </a:cubicBezTo>
                <a:cubicBezTo>
                  <a:pt x="188" y="76"/>
                  <a:pt x="187" y="76"/>
                  <a:pt x="186" y="76"/>
                </a:cubicBezTo>
                <a:cubicBezTo>
                  <a:pt x="185" y="76"/>
                  <a:pt x="184" y="76"/>
                  <a:pt x="183" y="76"/>
                </a:cubicBezTo>
                <a:cubicBezTo>
                  <a:pt x="184" y="78"/>
                  <a:pt x="188" y="77"/>
                  <a:pt x="191" y="77"/>
                </a:cubicBezTo>
                <a:cubicBezTo>
                  <a:pt x="191" y="77"/>
                  <a:pt x="192" y="77"/>
                  <a:pt x="192" y="77"/>
                </a:cubicBezTo>
                <a:cubicBezTo>
                  <a:pt x="193" y="77"/>
                  <a:pt x="192" y="76"/>
                  <a:pt x="192" y="76"/>
                </a:cubicBezTo>
                <a:close/>
                <a:moveTo>
                  <a:pt x="209" y="108"/>
                </a:moveTo>
                <a:cubicBezTo>
                  <a:pt x="208" y="108"/>
                  <a:pt x="209" y="108"/>
                  <a:pt x="209" y="108"/>
                </a:cubicBezTo>
                <a:close/>
                <a:moveTo>
                  <a:pt x="186" y="66"/>
                </a:moveTo>
                <a:cubicBezTo>
                  <a:pt x="186" y="67"/>
                  <a:pt x="187" y="66"/>
                  <a:pt x="186" y="66"/>
                </a:cubicBezTo>
                <a:cubicBezTo>
                  <a:pt x="186" y="66"/>
                  <a:pt x="186" y="66"/>
                  <a:pt x="186" y="66"/>
                </a:cubicBezTo>
                <a:close/>
                <a:moveTo>
                  <a:pt x="187" y="69"/>
                </a:moveTo>
                <a:cubicBezTo>
                  <a:pt x="187" y="68"/>
                  <a:pt x="187" y="68"/>
                  <a:pt x="187" y="68"/>
                </a:cubicBezTo>
                <a:cubicBezTo>
                  <a:pt x="187" y="68"/>
                  <a:pt x="187" y="69"/>
                  <a:pt x="187" y="69"/>
                </a:cubicBezTo>
                <a:close/>
                <a:moveTo>
                  <a:pt x="186" y="78"/>
                </a:moveTo>
                <a:cubicBezTo>
                  <a:pt x="185" y="79"/>
                  <a:pt x="182" y="77"/>
                  <a:pt x="180" y="79"/>
                </a:cubicBezTo>
                <a:cubicBezTo>
                  <a:pt x="181" y="79"/>
                  <a:pt x="182" y="79"/>
                  <a:pt x="183" y="79"/>
                </a:cubicBezTo>
                <a:cubicBezTo>
                  <a:pt x="186" y="79"/>
                  <a:pt x="189" y="79"/>
                  <a:pt x="192" y="79"/>
                </a:cubicBezTo>
                <a:cubicBezTo>
                  <a:pt x="192" y="79"/>
                  <a:pt x="192" y="79"/>
                  <a:pt x="192" y="78"/>
                </a:cubicBezTo>
                <a:cubicBezTo>
                  <a:pt x="190" y="78"/>
                  <a:pt x="188" y="79"/>
                  <a:pt x="186" y="78"/>
                </a:cubicBezTo>
                <a:close/>
                <a:moveTo>
                  <a:pt x="184" y="67"/>
                </a:moveTo>
                <a:cubicBezTo>
                  <a:pt x="183" y="67"/>
                  <a:pt x="184" y="68"/>
                  <a:pt x="184" y="68"/>
                </a:cubicBezTo>
                <a:cubicBezTo>
                  <a:pt x="183" y="66"/>
                  <a:pt x="182" y="67"/>
                  <a:pt x="181" y="67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83" y="68"/>
                  <a:pt x="184" y="69"/>
                  <a:pt x="186" y="68"/>
                </a:cubicBezTo>
                <a:cubicBezTo>
                  <a:pt x="185" y="67"/>
                  <a:pt x="185" y="67"/>
                  <a:pt x="184" y="67"/>
                </a:cubicBezTo>
                <a:close/>
                <a:moveTo>
                  <a:pt x="195" y="85"/>
                </a:moveTo>
                <a:cubicBezTo>
                  <a:pt x="194" y="85"/>
                  <a:pt x="195" y="85"/>
                  <a:pt x="195" y="85"/>
                </a:cubicBezTo>
                <a:close/>
                <a:moveTo>
                  <a:pt x="194" y="85"/>
                </a:moveTo>
                <a:cubicBezTo>
                  <a:pt x="193" y="85"/>
                  <a:pt x="193" y="85"/>
                  <a:pt x="193" y="85"/>
                </a:cubicBezTo>
                <a:cubicBezTo>
                  <a:pt x="193" y="85"/>
                  <a:pt x="193" y="85"/>
                  <a:pt x="194" y="85"/>
                </a:cubicBezTo>
                <a:close/>
                <a:moveTo>
                  <a:pt x="203" y="110"/>
                </a:moveTo>
                <a:cubicBezTo>
                  <a:pt x="203" y="111"/>
                  <a:pt x="205" y="110"/>
                  <a:pt x="204" y="110"/>
                </a:cubicBezTo>
                <a:cubicBezTo>
                  <a:pt x="204" y="110"/>
                  <a:pt x="203" y="110"/>
                  <a:pt x="203" y="110"/>
                </a:cubicBezTo>
                <a:close/>
                <a:moveTo>
                  <a:pt x="170" y="68"/>
                </a:moveTo>
                <a:cubicBezTo>
                  <a:pt x="170" y="69"/>
                  <a:pt x="171" y="68"/>
                  <a:pt x="172" y="68"/>
                </a:cubicBezTo>
                <a:cubicBezTo>
                  <a:pt x="175" y="69"/>
                  <a:pt x="178" y="69"/>
                  <a:pt x="181" y="68"/>
                </a:cubicBezTo>
                <a:cubicBezTo>
                  <a:pt x="180" y="68"/>
                  <a:pt x="181" y="68"/>
                  <a:pt x="181" y="67"/>
                </a:cubicBezTo>
                <a:cubicBezTo>
                  <a:pt x="177" y="68"/>
                  <a:pt x="174" y="67"/>
                  <a:pt x="170" y="68"/>
                </a:cubicBezTo>
                <a:close/>
                <a:moveTo>
                  <a:pt x="199" y="110"/>
                </a:moveTo>
                <a:cubicBezTo>
                  <a:pt x="200" y="110"/>
                  <a:pt x="200" y="111"/>
                  <a:pt x="201" y="110"/>
                </a:cubicBezTo>
                <a:cubicBezTo>
                  <a:pt x="201" y="110"/>
                  <a:pt x="201" y="110"/>
                  <a:pt x="201" y="109"/>
                </a:cubicBezTo>
                <a:cubicBezTo>
                  <a:pt x="200" y="110"/>
                  <a:pt x="199" y="110"/>
                  <a:pt x="199" y="110"/>
                </a:cubicBezTo>
                <a:close/>
                <a:moveTo>
                  <a:pt x="179" y="76"/>
                </a:moveTo>
                <a:cubicBezTo>
                  <a:pt x="179" y="77"/>
                  <a:pt x="179" y="77"/>
                  <a:pt x="180" y="77"/>
                </a:cubicBezTo>
                <a:cubicBezTo>
                  <a:pt x="180" y="77"/>
                  <a:pt x="182" y="77"/>
                  <a:pt x="183" y="77"/>
                </a:cubicBezTo>
                <a:cubicBezTo>
                  <a:pt x="181" y="77"/>
                  <a:pt x="180" y="77"/>
                  <a:pt x="179" y="76"/>
                </a:cubicBezTo>
                <a:close/>
                <a:moveTo>
                  <a:pt x="197" y="110"/>
                </a:moveTo>
                <a:cubicBezTo>
                  <a:pt x="197" y="111"/>
                  <a:pt x="199" y="111"/>
                  <a:pt x="198" y="110"/>
                </a:cubicBezTo>
                <a:cubicBezTo>
                  <a:pt x="198" y="110"/>
                  <a:pt x="198" y="110"/>
                  <a:pt x="197" y="110"/>
                </a:cubicBezTo>
                <a:close/>
                <a:moveTo>
                  <a:pt x="198" y="111"/>
                </a:moveTo>
                <a:cubicBezTo>
                  <a:pt x="198" y="112"/>
                  <a:pt x="199" y="111"/>
                  <a:pt x="198" y="111"/>
                </a:cubicBezTo>
                <a:close/>
                <a:moveTo>
                  <a:pt x="185" y="87"/>
                </a:moveTo>
                <a:cubicBezTo>
                  <a:pt x="185" y="88"/>
                  <a:pt x="185" y="88"/>
                  <a:pt x="185" y="88"/>
                </a:cubicBezTo>
                <a:cubicBezTo>
                  <a:pt x="185" y="87"/>
                  <a:pt x="185" y="87"/>
                  <a:pt x="185" y="87"/>
                </a:cubicBezTo>
                <a:close/>
                <a:moveTo>
                  <a:pt x="197" y="110"/>
                </a:moveTo>
                <a:cubicBezTo>
                  <a:pt x="197" y="109"/>
                  <a:pt x="195" y="110"/>
                  <a:pt x="197" y="110"/>
                </a:cubicBezTo>
                <a:close/>
                <a:moveTo>
                  <a:pt x="176" y="78"/>
                </a:moveTo>
                <a:cubicBezTo>
                  <a:pt x="176" y="78"/>
                  <a:pt x="175" y="78"/>
                  <a:pt x="175" y="78"/>
                </a:cubicBezTo>
                <a:cubicBezTo>
                  <a:pt x="175" y="78"/>
                  <a:pt x="175" y="78"/>
                  <a:pt x="175" y="78"/>
                </a:cubicBezTo>
                <a:cubicBezTo>
                  <a:pt x="174" y="79"/>
                  <a:pt x="172" y="77"/>
                  <a:pt x="171" y="78"/>
                </a:cubicBezTo>
                <a:cubicBezTo>
                  <a:pt x="172" y="78"/>
                  <a:pt x="172" y="78"/>
                  <a:pt x="172" y="78"/>
                </a:cubicBezTo>
                <a:cubicBezTo>
                  <a:pt x="171" y="78"/>
                  <a:pt x="171" y="78"/>
                  <a:pt x="170" y="78"/>
                </a:cubicBezTo>
                <a:cubicBezTo>
                  <a:pt x="169" y="76"/>
                  <a:pt x="166" y="78"/>
                  <a:pt x="165" y="77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8"/>
                  <a:pt x="163" y="78"/>
                  <a:pt x="163" y="78"/>
                </a:cubicBezTo>
                <a:cubicBezTo>
                  <a:pt x="162" y="78"/>
                  <a:pt x="162" y="78"/>
                  <a:pt x="162" y="78"/>
                </a:cubicBezTo>
                <a:cubicBezTo>
                  <a:pt x="161" y="78"/>
                  <a:pt x="160" y="79"/>
                  <a:pt x="160" y="79"/>
                </a:cubicBezTo>
                <a:cubicBezTo>
                  <a:pt x="159" y="79"/>
                  <a:pt x="159" y="79"/>
                  <a:pt x="158" y="78"/>
                </a:cubicBezTo>
                <a:cubicBezTo>
                  <a:pt x="158" y="79"/>
                  <a:pt x="157" y="78"/>
                  <a:pt x="157" y="79"/>
                </a:cubicBezTo>
                <a:cubicBezTo>
                  <a:pt x="157" y="79"/>
                  <a:pt x="158" y="80"/>
                  <a:pt x="157" y="80"/>
                </a:cubicBezTo>
                <a:cubicBezTo>
                  <a:pt x="156" y="80"/>
                  <a:pt x="156" y="79"/>
                  <a:pt x="155" y="79"/>
                </a:cubicBezTo>
                <a:cubicBezTo>
                  <a:pt x="153" y="79"/>
                  <a:pt x="153" y="80"/>
                  <a:pt x="154" y="81"/>
                </a:cubicBezTo>
                <a:cubicBezTo>
                  <a:pt x="155" y="81"/>
                  <a:pt x="156" y="81"/>
                  <a:pt x="158" y="81"/>
                </a:cubicBezTo>
                <a:cubicBezTo>
                  <a:pt x="158" y="81"/>
                  <a:pt x="158" y="80"/>
                  <a:pt x="158" y="80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59" y="80"/>
                  <a:pt x="159" y="81"/>
                  <a:pt x="159" y="81"/>
                </a:cubicBezTo>
                <a:cubicBezTo>
                  <a:pt x="160" y="81"/>
                  <a:pt x="160" y="81"/>
                  <a:pt x="161" y="81"/>
                </a:cubicBezTo>
                <a:cubicBezTo>
                  <a:pt x="163" y="80"/>
                  <a:pt x="165" y="81"/>
                  <a:pt x="167" y="80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9" y="80"/>
                  <a:pt x="169" y="80"/>
                  <a:pt x="170" y="79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71" y="80"/>
                  <a:pt x="173" y="80"/>
                  <a:pt x="174" y="80"/>
                </a:cubicBezTo>
                <a:cubicBezTo>
                  <a:pt x="174" y="80"/>
                  <a:pt x="174" y="80"/>
                  <a:pt x="175" y="79"/>
                </a:cubicBezTo>
                <a:cubicBezTo>
                  <a:pt x="176" y="81"/>
                  <a:pt x="179" y="80"/>
                  <a:pt x="180" y="79"/>
                </a:cubicBezTo>
                <a:cubicBezTo>
                  <a:pt x="180" y="77"/>
                  <a:pt x="178" y="79"/>
                  <a:pt x="178" y="78"/>
                </a:cubicBezTo>
                <a:cubicBezTo>
                  <a:pt x="178" y="78"/>
                  <a:pt x="178" y="78"/>
                  <a:pt x="179" y="78"/>
                </a:cubicBezTo>
                <a:cubicBezTo>
                  <a:pt x="178" y="76"/>
                  <a:pt x="177" y="76"/>
                  <a:pt x="176" y="77"/>
                </a:cubicBezTo>
                <a:cubicBezTo>
                  <a:pt x="176" y="77"/>
                  <a:pt x="176" y="78"/>
                  <a:pt x="176" y="78"/>
                </a:cubicBezTo>
                <a:close/>
                <a:moveTo>
                  <a:pt x="165" y="78"/>
                </a:moveTo>
                <a:cubicBezTo>
                  <a:pt x="166" y="78"/>
                  <a:pt x="164" y="79"/>
                  <a:pt x="165" y="78"/>
                </a:cubicBezTo>
                <a:close/>
                <a:moveTo>
                  <a:pt x="163" y="79"/>
                </a:moveTo>
                <a:cubicBezTo>
                  <a:pt x="163" y="79"/>
                  <a:pt x="163" y="79"/>
                  <a:pt x="163" y="79"/>
                </a:cubicBezTo>
                <a:cubicBezTo>
                  <a:pt x="163" y="79"/>
                  <a:pt x="163" y="79"/>
                  <a:pt x="163" y="79"/>
                </a:cubicBezTo>
                <a:close/>
                <a:moveTo>
                  <a:pt x="161" y="79"/>
                </a:moveTo>
                <a:cubicBezTo>
                  <a:pt x="162" y="79"/>
                  <a:pt x="161" y="79"/>
                  <a:pt x="161" y="79"/>
                </a:cubicBezTo>
                <a:close/>
                <a:moveTo>
                  <a:pt x="196" y="112"/>
                </a:moveTo>
                <a:cubicBezTo>
                  <a:pt x="196" y="112"/>
                  <a:pt x="197" y="112"/>
                  <a:pt x="197" y="112"/>
                </a:cubicBezTo>
                <a:cubicBezTo>
                  <a:pt x="197" y="112"/>
                  <a:pt x="197" y="112"/>
                  <a:pt x="197" y="111"/>
                </a:cubicBezTo>
                <a:cubicBezTo>
                  <a:pt x="197" y="112"/>
                  <a:pt x="197" y="112"/>
                  <a:pt x="196" y="112"/>
                </a:cubicBezTo>
                <a:close/>
                <a:moveTo>
                  <a:pt x="195" y="111"/>
                </a:moveTo>
                <a:cubicBezTo>
                  <a:pt x="195" y="110"/>
                  <a:pt x="195" y="110"/>
                  <a:pt x="195" y="110"/>
                </a:cubicBezTo>
                <a:cubicBezTo>
                  <a:pt x="195" y="110"/>
                  <a:pt x="195" y="110"/>
                  <a:pt x="195" y="111"/>
                </a:cubicBezTo>
                <a:close/>
                <a:moveTo>
                  <a:pt x="196" y="116"/>
                </a:moveTo>
                <a:cubicBezTo>
                  <a:pt x="196" y="116"/>
                  <a:pt x="196" y="116"/>
                  <a:pt x="197" y="116"/>
                </a:cubicBezTo>
                <a:cubicBezTo>
                  <a:pt x="197" y="116"/>
                  <a:pt x="196" y="115"/>
                  <a:pt x="196" y="116"/>
                </a:cubicBezTo>
                <a:close/>
                <a:moveTo>
                  <a:pt x="175" y="77"/>
                </a:moveTo>
                <a:cubicBezTo>
                  <a:pt x="175" y="77"/>
                  <a:pt x="175" y="77"/>
                  <a:pt x="176" y="77"/>
                </a:cubicBezTo>
                <a:cubicBezTo>
                  <a:pt x="175" y="77"/>
                  <a:pt x="175" y="77"/>
                  <a:pt x="175" y="77"/>
                </a:cubicBezTo>
                <a:close/>
                <a:moveTo>
                  <a:pt x="191" y="108"/>
                </a:moveTo>
                <a:cubicBezTo>
                  <a:pt x="191" y="108"/>
                  <a:pt x="191" y="108"/>
                  <a:pt x="191" y="108"/>
                </a:cubicBezTo>
                <a:cubicBezTo>
                  <a:pt x="191" y="108"/>
                  <a:pt x="192" y="109"/>
                  <a:pt x="192" y="108"/>
                </a:cubicBezTo>
                <a:cubicBezTo>
                  <a:pt x="192" y="108"/>
                  <a:pt x="192" y="108"/>
                  <a:pt x="191" y="107"/>
                </a:cubicBezTo>
                <a:cubicBezTo>
                  <a:pt x="191" y="107"/>
                  <a:pt x="191" y="108"/>
                  <a:pt x="191" y="108"/>
                </a:cubicBezTo>
                <a:close/>
                <a:moveTo>
                  <a:pt x="192" y="110"/>
                </a:moveTo>
                <a:cubicBezTo>
                  <a:pt x="193" y="111"/>
                  <a:pt x="193" y="111"/>
                  <a:pt x="193" y="111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3" y="110"/>
                  <a:pt x="193" y="110"/>
                  <a:pt x="192" y="110"/>
                </a:cubicBezTo>
                <a:close/>
                <a:moveTo>
                  <a:pt x="196" y="117"/>
                </a:moveTo>
                <a:cubicBezTo>
                  <a:pt x="196" y="117"/>
                  <a:pt x="197" y="117"/>
                  <a:pt x="197" y="117"/>
                </a:cubicBezTo>
                <a:cubicBezTo>
                  <a:pt x="196" y="117"/>
                  <a:pt x="196" y="117"/>
                  <a:pt x="196" y="117"/>
                </a:cubicBezTo>
                <a:close/>
                <a:moveTo>
                  <a:pt x="175" y="77"/>
                </a:moveTo>
                <a:cubicBezTo>
                  <a:pt x="175" y="76"/>
                  <a:pt x="175" y="77"/>
                  <a:pt x="175" y="77"/>
                </a:cubicBezTo>
                <a:close/>
                <a:moveTo>
                  <a:pt x="193" y="112"/>
                </a:moveTo>
                <a:cubicBezTo>
                  <a:pt x="193" y="112"/>
                  <a:pt x="193" y="112"/>
                  <a:pt x="194" y="112"/>
                </a:cubicBezTo>
                <a:cubicBezTo>
                  <a:pt x="194" y="112"/>
                  <a:pt x="193" y="112"/>
                  <a:pt x="193" y="112"/>
                </a:cubicBezTo>
                <a:close/>
                <a:moveTo>
                  <a:pt x="168" y="69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8" y="68"/>
                  <a:pt x="168" y="69"/>
                </a:cubicBezTo>
                <a:close/>
                <a:moveTo>
                  <a:pt x="191" y="110"/>
                </a:moveTo>
                <a:cubicBezTo>
                  <a:pt x="191" y="111"/>
                  <a:pt x="191" y="111"/>
                  <a:pt x="192" y="111"/>
                </a:cubicBezTo>
                <a:cubicBezTo>
                  <a:pt x="192" y="110"/>
                  <a:pt x="192" y="110"/>
                  <a:pt x="192" y="110"/>
                </a:cubicBezTo>
                <a:cubicBezTo>
                  <a:pt x="191" y="110"/>
                  <a:pt x="191" y="110"/>
                  <a:pt x="191" y="110"/>
                </a:cubicBezTo>
                <a:close/>
                <a:moveTo>
                  <a:pt x="192" y="116"/>
                </a:moveTo>
                <a:cubicBezTo>
                  <a:pt x="192" y="116"/>
                  <a:pt x="194" y="117"/>
                  <a:pt x="194" y="116"/>
                </a:cubicBezTo>
                <a:cubicBezTo>
                  <a:pt x="193" y="116"/>
                  <a:pt x="192" y="115"/>
                  <a:pt x="192" y="116"/>
                </a:cubicBezTo>
                <a:close/>
                <a:moveTo>
                  <a:pt x="190" y="112"/>
                </a:moveTo>
                <a:cubicBezTo>
                  <a:pt x="190" y="112"/>
                  <a:pt x="191" y="112"/>
                  <a:pt x="191" y="111"/>
                </a:cubicBezTo>
                <a:cubicBezTo>
                  <a:pt x="190" y="111"/>
                  <a:pt x="190" y="111"/>
                  <a:pt x="190" y="112"/>
                </a:cubicBezTo>
                <a:close/>
                <a:moveTo>
                  <a:pt x="192" y="117"/>
                </a:moveTo>
                <a:cubicBezTo>
                  <a:pt x="192" y="117"/>
                  <a:pt x="193" y="118"/>
                  <a:pt x="194" y="117"/>
                </a:cubicBezTo>
                <a:cubicBezTo>
                  <a:pt x="193" y="117"/>
                  <a:pt x="192" y="116"/>
                  <a:pt x="192" y="117"/>
                </a:cubicBezTo>
                <a:close/>
                <a:moveTo>
                  <a:pt x="189" y="110"/>
                </a:moveTo>
                <a:cubicBezTo>
                  <a:pt x="189" y="110"/>
                  <a:pt x="189" y="110"/>
                  <a:pt x="189" y="110"/>
                </a:cubicBezTo>
                <a:cubicBezTo>
                  <a:pt x="189" y="110"/>
                  <a:pt x="189" y="111"/>
                  <a:pt x="190" y="111"/>
                </a:cubicBezTo>
                <a:cubicBezTo>
                  <a:pt x="190" y="110"/>
                  <a:pt x="189" y="110"/>
                  <a:pt x="189" y="110"/>
                </a:cubicBezTo>
                <a:close/>
                <a:moveTo>
                  <a:pt x="189" y="116"/>
                </a:moveTo>
                <a:cubicBezTo>
                  <a:pt x="190" y="116"/>
                  <a:pt x="191" y="117"/>
                  <a:pt x="192" y="116"/>
                </a:cubicBezTo>
                <a:cubicBezTo>
                  <a:pt x="191" y="116"/>
                  <a:pt x="190" y="116"/>
                  <a:pt x="189" y="116"/>
                </a:cubicBezTo>
                <a:close/>
                <a:moveTo>
                  <a:pt x="175" y="85"/>
                </a:moveTo>
                <a:cubicBezTo>
                  <a:pt x="174" y="85"/>
                  <a:pt x="176" y="86"/>
                  <a:pt x="175" y="85"/>
                </a:cubicBezTo>
                <a:close/>
                <a:moveTo>
                  <a:pt x="188" y="110"/>
                </a:moveTo>
                <a:cubicBezTo>
                  <a:pt x="188" y="110"/>
                  <a:pt x="187" y="110"/>
                  <a:pt x="186" y="110"/>
                </a:cubicBezTo>
                <a:cubicBezTo>
                  <a:pt x="184" y="110"/>
                  <a:pt x="182" y="110"/>
                  <a:pt x="180" y="111"/>
                </a:cubicBezTo>
                <a:cubicBezTo>
                  <a:pt x="179" y="110"/>
                  <a:pt x="177" y="110"/>
                  <a:pt x="175" y="111"/>
                </a:cubicBezTo>
                <a:cubicBezTo>
                  <a:pt x="175" y="110"/>
                  <a:pt x="175" y="111"/>
                  <a:pt x="175" y="110"/>
                </a:cubicBezTo>
                <a:cubicBezTo>
                  <a:pt x="172" y="111"/>
                  <a:pt x="169" y="110"/>
                  <a:pt x="166" y="111"/>
                </a:cubicBezTo>
                <a:cubicBezTo>
                  <a:pt x="169" y="112"/>
                  <a:pt x="173" y="111"/>
                  <a:pt x="175" y="112"/>
                </a:cubicBezTo>
                <a:cubicBezTo>
                  <a:pt x="172" y="112"/>
                  <a:pt x="168" y="111"/>
                  <a:pt x="164" y="113"/>
                </a:cubicBezTo>
                <a:cubicBezTo>
                  <a:pt x="167" y="113"/>
                  <a:pt x="169" y="113"/>
                  <a:pt x="172" y="112"/>
                </a:cubicBezTo>
                <a:cubicBezTo>
                  <a:pt x="177" y="113"/>
                  <a:pt x="183" y="112"/>
                  <a:pt x="189" y="112"/>
                </a:cubicBezTo>
                <a:cubicBezTo>
                  <a:pt x="187" y="111"/>
                  <a:pt x="186" y="111"/>
                  <a:pt x="184" y="112"/>
                </a:cubicBezTo>
                <a:cubicBezTo>
                  <a:pt x="181" y="111"/>
                  <a:pt x="179" y="112"/>
                  <a:pt x="176" y="111"/>
                </a:cubicBezTo>
                <a:cubicBezTo>
                  <a:pt x="180" y="111"/>
                  <a:pt x="184" y="111"/>
                  <a:pt x="188" y="111"/>
                </a:cubicBezTo>
                <a:cubicBezTo>
                  <a:pt x="188" y="111"/>
                  <a:pt x="188" y="110"/>
                  <a:pt x="188" y="110"/>
                </a:cubicBezTo>
                <a:close/>
                <a:moveTo>
                  <a:pt x="176" y="112"/>
                </a:moveTo>
                <a:cubicBezTo>
                  <a:pt x="176" y="111"/>
                  <a:pt x="175" y="112"/>
                  <a:pt x="176" y="112"/>
                </a:cubicBezTo>
                <a:close/>
                <a:moveTo>
                  <a:pt x="191" y="117"/>
                </a:moveTo>
                <a:cubicBezTo>
                  <a:pt x="191" y="117"/>
                  <a:pt x="191" y="118"/>
                  <a:pt x="191" y="117"/>
                </a:cubicBezTo>
                <a:cubicBezTo>
                  <a:pt x="191" y="117"/>
                  <a:pt x="191" y="117"/>
                  <a:pt x="191" y="117"/>
                </a:cubicBezTo>
                <a:close/>
                <a:moveTo>
                  <a:pt x="172" y="86"/>
                </a:moveTo>
                <a:cubicBezTo>
                  <a:pt x="172" y="87"/>
                  <a:pt x="172" y="87"/>
                  <a:pt x="172" y="87"/>
                </a:cubicBezTo>
                <a:cubicBezTo>
                  <a:pt x="173" y="87"/>
                  <a:pt x="173" y="87"/>
                  <a:pt x="174" y="87"/>
                </a:cubicBezTo>
                <a:cubicBezTo>
                  <a:pt x="173" y="86"/>
                  <a:pt x="173" y="86"/>
                  <a:pt x="172" y="86"/>
                </a:cubicBezTo>
                <a:close/>
                <a:moveTo>
                  <a:pt x="189" y="117"/>
                </a:moveTo>
                <a:cubicBezTo>
                  <a:pt x="189" y="118"/>
                  <a:pt x="190" y="117"/>
                  <a:pt x="189" y="117"/>
                </a:cubicBezTo>
                <a:close/>
                <a:moveTo>
                  <a:pt x="188" y="116"/>
                </a:moveTo>
                <a:cubicBezTo>
                  <a:pt x="188" y="116"/>
                  <a:pt x="188" y="116"/>
                  <a:pt x="188" y="116"/>
                </a:cubicBezTo>
                <a:cubicBezTo>
                  <a:pt x="188" y="116"/>
                  <a:pt x="188" y="117"/>
                  <a:pt x="189" y="116"/>
                </a:cubicBezTo>
                <a:cubicBezTo>
                  <a:pt x="189" y="116"/>
                  <a:pt x="188" y="116"/>
                  <a:pt x="188" y="116"/>
                </a:cubicBezTo>
                <a:close/>
                <a:moveTo>
                  <a:pt x="169" y="85"/>
                </a:moveTo>
                <a:cubicBezTo>
                  <a:pt x="169" y="85"/>
                  <a:pt x="170" y="85"/>
                  <a:pt x="171" y="85"/>
                </a:cubicBezTo>
                <a:cubicBezTo>
                  <a:pt x="171" y="85"/>
                  <a:pt x="171" y="85"/>
                  <a:pt x="171" y="85"/>
                </a:cubicBezTo>
                <a:cubicBezTo>
                  <a:pt x="170" y="85"/>
                  <a:pt x="169" y="84"/>
                  <a:pt x="169" y="85"/>
                </a:cubicBezTo>
                <a:close/>
                <a:moveTo>
                  <a:pt x="186" y="116"/>
                </a:moveTo>
                <a:cubicBezTo>
                  <a:pt x="186" y="117"/>
                  <a:pt x="187" y="116"/>
                  <a:pt x="187" y="116"/>
                </a:cubicBezTo>
                <a:cubicBezTo>
                  <a:pt x="187" y="116"/>
                  <a:pt x="187" y="116"/>
                  <a:pt x="186" y="116"/>
                </a:cubicBezTo>
                <a:close/>
                <a:moveTo>
                  <a:pt x="168" y="81"/>
                </a:moveTo>
                <a:cubicBezTo>
                  <a:pt x="167" y="82"/>
                  <a:pt x="167" y="82"/>
                  <a:pt x="168" y="82"/>
                </a:cubicBezTo>
                <a:cubicBezTo>
                  <a:pt x="168" y="82"/>
                  <a:pt x="168" y="82"/>
                  <a:pt x="168" y="81"/>
                </a:cubicBezTo>
                <a:close/>
                <a:moveTo>
                  <a:pt x="184" y="116"/>
                </a:moveTo>
                <a:cubicBezTo>
                  <a:pt x="184" y="117"/>
                  <a:pt x="185" y="116"/>
                  <a:pt x="185" y="116"/>
                </a:cubicBezTo>
                <a:cubicBezTo>
                  <a:pt x="184" y="116"/>
                  <a:pt x="184" y="116"/>
                  <a:pt x="184" y="116"/>
                </a:cubicBezTo>
                <a:close/>
                <a:moveTo>
                  <a:pt x="182" y="116"/>
                </a:moveTo>
                <a:cubicBezTo>
                  <a:pt x="180" y="116"/>
                  <a:pt x="178" y="116"/>
                  <a:pt x="175" y="116"/>
                </a:cubicBezTo>
                <a:cubicBezTo>
                  <a:pt x="176" y="117"/>
                  <a:pt x="177" y="116"/>
                  <a:pt x="177" y="117"/>
                </a:cubicBezTo>
                <a:cubicBezTo>
                  <a:pt x="179" y="116"/>
                  <a:pt x="181" y="117"/>
                  <a:pt x="183" y="117"/>
                </a:cubicBezTo>
                <a:cubicBezTo>
                  <a:pt x="183" y="116"/>
                  <a:pt x="183" y="116"/>
                  <a:pt x="182" y="116"/>
                </a:cubicBezTo>
                <a:close/>
                <a:moveTo>
                  <a:pt x="166" y="86"/>
                </a:moveTo>
                <a:cubicBezTo>
                  <a:pt x="166" y="86"/>
                  <a:pt x="166" y="86"/>
                  <a:pt x="165" y="86"/>
                </a:cubicBezTo>
                <a:cubicBezTo>
                  <a:pt x="166" y="86"/>
                  <a:pt x="166" y="86"/>
                  <a:pt x="166" y="86"/>
                </a:cubicBezTo>
                <a:close/>
                <a:moveTo>
                  <a:pt x="160" y="78"/>
                </a:moveTo>
                <a:cubicBezTo>
                  <a:pt x="160" y="78"/>
                  <a:pt x="160" y="78"/>
                  <a:pt x="160" y="78"/>
                </a:cubicBezTo>
                <a:cubicBezTo>
                  <a:pt x="159" y="78"/>
                  <a:pt x="160" y="79"/>
                  <a:pt x="160" y="78"/>
                </a:cubicBezTo>
                <a:close/>
                <a:moveTo>
                  <a:pt x="163" y="85"/>
                </a:moveTo>
                <a:cubicBezTo>
                  <a:pt x="163" y="85"/>
                  <a:pt x="163" y="86"/>
                  <a:pt x="163" y="86"/>
                </a:cubicBezTo>
                <a:cubicBezTo>
                  <a:pt x="163" y="85"/>
                  <a:pt x="164" y="85"/>
                  <a:pt x="163" y="85"/>
                </a:cubicBezTo>
                <a:cubicBezTo>
                  <a:pt x="163" y="85"/>
                  <a:pt x="163" y="85"/>
                  <a:pt x="163" y="85"/>
                </a:cubicBezTo>
                <a:close/>
                <a:moveTo>
                  <a:pt x="160" y="82"/>
                </a:moveTo>
                <a:cubicBezTo>
                  <a:pt x="160" y="82"/>
                  <a:pt x="161" y="83"/>
                  <a:pt x="162" y="82"/>
                </a:cubicBezTo>
                <a:cubicBezTo>
                  <a:pt x="161" y="82"/>
                  <a:pt x="161" y="82"/>
                  <a:pt x="160" y="82"/>
                </a:cubicBezTo>
                <a:close/>
                <a:moveTo>
                  <a:pt x="158" y="82"/>
                </a:moveTo>
                <a:cubicBezTo>
                  <a:pt x="158" y="83"/>
                  <a:pt x="157" y="82"/>
                  <a:pt x="157" y="83"/>
                </a:cubicBezTo>
                <a:cubicBezTo>
                  <a:pt x="157" y="83"/>
                  <a:pt x="158" y="83"/>
                  <a:pt x="158" y="84"/>
                </a:cubicBezTo>
                <a:cubicBezTo>
                  <a:pt x="159" y="83"/>
                  <a:pt x="158" y="82"/>
                  <a:pt x="158" y="82"/>
                </a:cubicBezTo>
                <a:close/>
                <a:moveTo>
                  <a:pt x="169" y="105"/>
                </a:moveTo>
                <a:cubicBezTo>
                  <a:pt x="170" y="106"/>
                  <a:pt x="170" y="105"/>
                  <a:pt x="170" y="105"/>
                </a:cubicBezTo>
                <a:cubicBezTo>
                  <a:pt x="170" y="105"/>
                  <a:pt x="170" y="105"/>
                  <a:pt x="169" y="105"/>
                </a:cubicBezTo>
                <a:close/>
                <a:moveTo>
                  <a:pt x="159" y="85"/>
                </a:moveTo>
                <a:cubicBezTo>
                  <a:pt x="159" y="85"/>
                  <a:pt x="159" y="86"/>
                  <a:pt x="159" y="86"/>
                </a:cubicBezTo>
                <a:cubicBezTo>
                  <a:pt x="159" y="86"/>
                  <a:pt x="159" y="86"/>
                  <a:pt x="160" y="86"/>
                </a:cubicBezTo>
                <a:cubicBezTo>
                  <a:pt x="159" y="85"/>
                  <a:pt x="159" y="85"/>
                  <a:pt x="159" y="85"/>
                </a:cubicBezTo>
                <a:cubicBezTo>
                  <a:pt x="159" y="85"/>
                  <a:pt x="159" y="85"/>
                  <a:pt x="159" y="85"/>
                </a:cubicBezTo>
                <a:close/>
                <a:moveTo>
                  <a:pt x="174" y="117"/>
                </a:moveTo>
                <a:cubicBezTo>
                  <a:pt x="174" y="117"/>
                  <a:pt x="174" y="116"/>
                  <a:pt x="174" y="117"/>
                </a:cubicBezTo>
                <a:close/>
                <a:moveTo>
                  <a:pt x="155" y="82"/>
                </a:moveTo>
                <a:cubicBezTo>
                  <a:pt x="155" y="83"/>
                  <a:pt x="156" y="82"/>
                  <a:pt x="155" y="82"/>
                </a:cubicBezTo>
                <a:close/>
                <a:moveTo>
                  <a:pt x="173" y="117"/>
                </a:moveTo>
                <a:cubicBezTo>
                  <a:pt x="173" y="117"/>
                  <a:pt x="173" y="117"/>
                  <a:pt x="174" y="117"/>
                </a:cubicBezTo>
                <a:cubicBezTo>
                  <a:pt x="173" y="117"/>
                  <a:pt x="174" y="116"/>
                  <a:pt x="173" y="116"/>
                </a:cubicBezTo>
                <a:cubicBezTo>
                  <a:pt x="173" y="116"/>
                  <a:pt x="173" y="116"/>
                  <a:pt x="173" y="117"/>
                </a:cubicBezTo>
                <a:close/>
                <a:moveTo>
                  <a:pt x="167" y="105"/>
                </a:moveTo>
                <a:cubicBezTo>
                  <a:pt x="167" y="105"/>
                  <a:pt x="168" y="106"/>
                  <a:pt x="167" y="105"/>
                </a:cubicBezTo>
                <a:cubicBezTo>
                  <a:pt x="167" y="105"/>
                  <a:pt x="167" y="105"/>
                  <a:pt x="167" y="105"/>
                </a:cubicBezTo>
                <a:close/>
                <a:moveTo>
                  <a:pt x="152" y="80"/>
                </a:moveTo>
                <a:cubicBezTo>
                  <a:pt x="152" y="80"/>
                  <a:pt x="151" y="80"/>
                  <a:pt x="151" y="81"/>
                </a:cubicBezTo>
                <a:cubicBezTo>
                  <a:pt x="152" y="81"/>
                  <a:pt x="152" y="80"/>
                  <a:pt x="152" y="81"/>
                </a:cubicBezTo>
                <a:cubicBezTo>
                  <a:pt x="152" y="81"/>
                  <a:pt x="151" y="81"/>
                  <a:pt x="150" y="81"/>
                </a:cubicBezTo>
                <a:cubicBezTo>
                  <a:pt x="151" y="82"/>
                  <a:pt x="153" y="82"/>
                  <a:pt x="154" y="81"/>
                </a:cubicBezTo>
                <a:cubicBezTo>
                  <a:pt x="153" y="81"/>
                  <a:pt x="153" y="81"/>
                  <a:pt x="152" y="80"/>
                </a:cubicBezTo>
                <a:close/>
                <a:moveTo>
                  <a:pt x="153" y="83"/>
                </a:moveTo>
                <a:cubicBezTo>
                  <a:pt x="152" y="83"/>
                  <a:pt x="152" y="82"/>
                  <a:pt x="151" y="83"/>
                </a:cubicBezTo>
                <a:cubicBezTo>
                  <a:pt x="152" y="83"/>
                  <a:pt x="152" y="83"/>
                  <a:pt x="152" y="84"/>
                </a:cubicBezTo>
                <a:cubicBezTo>
                  <a:pt x="153" y="84"/>
                  <a:pt x="153" y="83"/>
                  <a:pt x="154" y="84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4"/>
                  <a:pt x="155" y="84"/>
                  <a:pt x="155" y="84"/>
                </a:cubicBezTo>
                <a:cubicBezTo>
                  <a:pt x="155" y="83"/>
                  <a:pt x="154" y="83"/>
                  <a:pt x="153" y="83"/>
                </a:cubicBezTo>
                <a:close/>
                <a:moveTo>
                  <a:pt x="165" y="105"/>
                </a:moveTo>
                <a:cubicBezTo>
                  <a:pt x="165" y="106"/>
                  <a:pt x="166" y="106"/>
                  <a:pt x="166" y="105"/>
                </a:cubicBezTo>
                <a:cubicBezTo>
                  <a:pt x="166" y="105"/>
                  <a:pt x="165" y="105"/>
                  <a:pt x="165" y="105"/>
                </a:cubicBezTo>
                <a:close/>
                <a:moveTo>
                  <a:pt x="170" y="117"/>
                </a:moveTo>
                <a:cubicBezTo>
                  <a:pt x="171" y="117"/>
                  <a:pt x="171" y="117"/>
                  <a:pt x="172" y="117"/>
                </a:cubicBezTo>
                <a:cubicBezTo>
                  <a:pt x="172" y="116"/>
                  <a:pt x="172" y="116"/>
                  <a:pt x="172" y="116"/>
                </a:cubicBezTo>
                <a:cubicBezTo>
                  <a:pt x="171" y="116"/>
                  <a:pt x="170" y="116"/>
                  <a:pt x="170" y="117"/>
                </a:cubicBezTo>
                <a:close/>
                <a:moveTo>
                  <a:pt x="156" y="86"/>
                </a:moveTo>
                <a:cubicBezTo>
                  <a:pt x="155" y="86"/>
                  <a:pt x="156" y="87"/>
                  <a:pt x="156" y="86"/>
                </a:cubicBezTo>
                <a:close/>
                <a:moveTo>
                  <a:pt x="154" y="86"/>
                </a:moveTo>
                <a:cubicBezTo>
                  <a:pt x="154" y="86"/>
                  <a:pt x="154" y="86"/>
                  <a:pt x="154" y="87"/>
                </a:cubicBezTo>
                <a:cubicBezTo>
                  <a:pt x="155" y="87"/>
                  <a:pt x="154" y="86"/>
                  <a:pt x="154" y="86"/>
                </a:cubicBezTo>
                <a:close/>
                <a:moveTo>
                  <a:pt x="150" y="81"/>
                </a:moveTo>
                <a:cubicBezTo>
                  <a:pt x="150" y="81"/>
                  <a:pt x="151" y="81"/>
                  <a:pt x="151" y="80"/>
                </a:cubicBezTo>
                <a:cubicBezTo>
                  <a:pt x="150" y="80"/>
                  <a:pt x="150" y="80"/>
                  <a:pt x="150" y="81"/>
                </a:cubicBezTo>
                <a:close/>
                <a:moveTo>
                  <a:pt x="163" y="106"/>
                </a:moveTo>
                <a:cubicBezTo>
                  <a:pt x="163" y="106"/>
                  <a:pt x="163" y="106"/>
                  <a:pt x="164" y="106"/>
                </a:cubicBezTo>
                <a:cubicBezTo>
                  <a:pt x="164" y="105"/>
                  <a:pt x="163" y="105"/>
                  <a:pt x="163" y="106"/>
                </a:cubicBezTo>
                <a:close/>
                <a:moveTo>
                  <a:pt x="169" y="117"/>
                </a:moveTo>
                <a:cubicBezTo>
                  <a:pt x="169" y="117"/>
                  <a:pt x="170" y="117"/>
                  <a:pt x="169" y="117"/>
                </a:cubicBezTo>
                <a:close/>
                <a:moveTo>
                  <a:pt x="153" y="86"/>
                </a:moveTo>
                <a:cubicBezTo>
                  <a:pt x="153" y="86"/>
                  <a:pt x="153" y="86"/>
                  <a:pt x="153" y="86"/>
                </a:cubicBezTo>
                <a:close/>
                <a:moveTo>
                  <a:pt x="151" y="84"/>
                </a:moveTo>
                <a:cubicBezTo>
                  <a:pt x="151" y="84"/>
                  <a:pt x="151" y="84"/>
                  <a:pt x="151" y="83"/>
                </a:cubicBezTo>
                <a:cubicBezTo>
                  <a:pt x="151" y="83"/>
                  <a:pt x="151" y="83"/>
                  <a:pt x="151" y="83"/>
                </a:cubicBezTo>
                <a:cubicBezTo>
                  <a:pt x="151" y="83"/>
                  <a:pt x="150" y="83"/>
                  <a:pt x="151" y="84"/>
                </a:cubicBezTo>
                <a:close/>
                <a:moveTo>
                  <a:pt x="153" y="86"/>
                </a:moveTo>
                <a:cubicBezTo>
                  <a:pt x="152" y="86"/>
                  <a:pt x="153" y="86"/>
                  <a:pt x="153" y="86"/>
                </a:cubicBezTo>
                <a:close/>
                <a:moveTo>
                  <a:pt x="165" y="111"/>
                </a:moveTo>
                <a:cubicBezTo>
                  <a:pt x="165" y="111"/>
                  <a:pt x="165" y="112"/>
                  <a:pt x="166" y="112"/>
                </a:cubicBezTo>
                <a:cubicBezTo>
                  <a:pt x="165" y="111"/>
                  <a:pt x="165" y="111"/>
                  <a:pt x="165" y="111"/>
                </a:cubicBezTo>
                <a:close/>
                <a:moveTo>
                  <a:pt x="162" y="105"/>
                </a:moveTo>
                <a:cubicBezTo>
                  <a:pt x="161" y="106"/>
                  <a:pt x="162" y="106"/>
                  <a:pt x="162" y="105"/>
                </a:cubicBezTo>
                <a:close/>
                <a:moveTo>
                  <a:pt x="149" y="82"/>
                </a:moveTo>
                <a:cubicBezTo>
                  <a:pt x="149" y="82"/>
                  <a:pt x="149" y="82"/>
                  <a:pt x="148" y="82"/>
                </a:cubicBezTo>
                <a:cubicBezTo>
                  <a:pt x="148" y="82"/>
                  <a:pt x="148" y="82"/>
                  <a:pt x="149" y="82"/>
                </a:cubicBezTo>
                <a:close/>
                <a:moveTo>
                  <a:pt x="161" y="106"/>
                </a:moveTo>
                <a:cubicBezTo>
                  <a:pt x="161" y="106"/>
                  <a:pt x="161" y="105"/>
                  <a:pt x="161" y="106"/>
                </a:cubicBezTo>
                <a:close/>
                <a:moveTo>
                  <a:pt x="148" y="82"/>
                </a:moveTo>
                <a:cubicBezTo>
                  <a:pt x="148" y="81"/>
                  <a:pt x="148" y="82"/>
                  <a:pt x="148" y="82"/>
                </a:cubicBezTo>
                <a:close/>
                <a:moveTo>
                  <a:pt x="161" y="105"/>
                </a:moveTo>
                <a:cubicBezTo>
                  <a:pt x="160" y="105"/>
                  <a:pt x="161" y="106"/>
                  <a:pt x="161" y="105"/>
                </a:cubicBezTo>
                <a:close/>
                <a:moveTo>
                  <a:pt x="149" y="83"/>
                </a:moveTo>
                <a:cubicBezTo>
                  <a:pt x="148" y="83"/>
                  <a:pt x="149" y="84"/>
                  <a:pt x="149" y="84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9" y="83"/>
                  <a:pt x="149" y="84"/>
                  <a:pt x="149" y="83"/>
                </a:cubicBezTo>
                <a:close/>
                <a:moveTo>
                  <a:pt x="149" y="85"/>
                </a:moveTo>
                <a:cubicBezTo>
                  <a:pt x="149" y="85"/>
                  <a:pt x="149" y="85"/>
                  <a:pt x="149" y="85"/>
                </a:cubicBezTo>
                <a:cubicBezTo>
                  <a:pt x="150" y="85"/>
                  <a:pt x="150" y="85"/>
                  <a:pt x="150" y="84"/>
                </a:cubicBezTo>
                <a:cubicBezTo>
                  <a:pt x="149" y="85"/>
                  <a:pt x="149" y="84"/>
                  <a:pt x="149" y="85"/>
                </a:cubicBezTo>
                <a:close/>
                <a:moveTo>
                  <a:pt x="166" y="117"/>
                </a:moveTo>
                <a:cubicBezTo>
                  <a:pt x="166" y="117"/>
                  <a:pt x="166" y="117"/>
                  <a:pt x="167" y="117"/>
                </a:cubicBezTo>
                <a:cubicBezTo>
                  <a:pt x="167" y="117"/>
                  <a:pt x="166" y="117"/>
                  <a:pt x="166" y="117"/>
                </a:cubicBezTo>
                <a:close/>
                <a:moveTo>
                  <a:pt x="163" y="111"/>
                </a:moveTo>
                <a:cubicBezTo>
                  <a:pt x="163" y="112"/>
                  <a:pt x="164" y="112"/>
                  <a:pt x="164" y="112"/>
                </a:cubicBezTo>
                <a:cubicBezTo>
                  <a:pt x="163" y="112"/>
                  <a:pt x="163" y="111"/>
                  <a:pt x="163" y="111"/>
                </a:cubicBezTo>
                <a:close/>
                <a:moveTo>
                  <a:pt x="146" y="82"/>
                </a:moveTo>
                <a:cubicBezTo>
                  <a:pt x="147" y="82"/>
                  <a:pt x="147" y="82"/>
                  <a:pt x="148" y="82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7" y="82"/>
                  <a:pt x="146" y="82"/>
                  <a:pt x="146" y="82"/>
                </a:cubicBezTo>
                <a:close/>
                <a:moveTo>
                  <a:pt x="164" y="113"/>
                </a:moveTo>
                <a:cubicBezTo>
                  <a:pt x="164" y="112"/>
                  <a:pt x="164" y="113"/>
                  <a:pt x="164" y="113"/>
                </a:cubicBezTo>
                <a:close/>
                <a:moveTo>
                  <a:pt x="148" y="83"/>
                </a:moveTo>
                <a:cubicBezTo>
                  <a:pt x="147" y="84"/>
                  <a:pt x="147" y="83"/>
                  <a:pt x="147" y="83"/>
                </a:cubicBezTo>
                <a:cubicBezTo>
                  <a:pt x="147" y="84"/>
                  <a:pt x="147" y="84"/>
                  <a:pt x="148" y="85"/>
                </a:cubicBezTo>
                <a:cubicBezTo>
                  <a:pt x="148" y="84"/>
                  <a:pt x="148" y="84"/>
                  <a:pt x="148" y="83"/>
                </a:cubicBezTo>
                <a:close/>
                <a:moveTo>
                  <a:pt x="159" y="105"/>
                </a:moveTo>
                <a:cubicBezTo>
                  <a:pt x="159" y="105"/>
                  <a:pt x="159" y="105"/>
                  <a:pt x="159" y="105"/>
                </a:cubicBezTo>
                <a:close/>
                <a:moveTo>
                  <a:pt x="160" y="111"/>
                </a:moveTo>
                <a:cubicBezTo>
                  <a:pt x="161" y="112"/>
                  <a:pt x="162" y="112"/>
                  <a:pt x="162" y="112"/>
                </a:cubicBezTo>
                <a:cubicBezTo>
                  <a:pt x="162" y="111"/>
                  <a:pt x="162" y="111"/>
                  <a:pt x="162" y="111"/>
                </a:cubicBezTo>
                <a:cubicBezTo>
                  <a:pt x="162" y="111"/>
                  <a:pt x="161" y="111"/>
                  <a:pt x="160" y="111"/>
                </a:cubicBezTo>
                <a:close/>
                <a:moveTo>
                  <a:pt x="163" y="113"/>
                </a:moveTo>
                <a:cubicBezTo>
                  <a:pt x="163" y="113"/>
                  <a:pt x="163" y="113"/>
                  <a:pt x="163" y="113"/>
                </a:cubicBezTo>
                <a:cubicBezTo>
                  <a:pt x="163" y="113"/>
                  <a:pt x="163" y="113"/>
                  <a:pt x="163" y="113"/>
                </a:cubicBezTo>
                <a:cubicBezTo>
                  <a:pt x="163" y="113"/>
                  <a:pt x="163" y="112"/>
                  <a:pt x="163" y="112"/>
                </a:cubicBezTo>
                <a:cubicBezTo>
                  <a:pt x="163" y="112"/>
                  <a:pt x="163" y="112"/>
                  <a:pt x="163" y="113"/>
                </a:cubicBezTo>
                <a:close/>
                <a:moveTo>
                  <a:pt x="165" y="117"/>
                </a:moveTo>
                <a:cubicBezTo>
                  <a:pt x="165" y="117"/>
                  <a:pt x="166" y="117"/>
                  <a:pt x="165" y="117"/>
                </a:cubicBezTo>
                <a:cubicBezTo>
                  <a:pt x="165" y="117"/>
                  <a:pt x="165" y="117"/>
                  <a:pt x="165" y="117"/>
                </a:cubicBezTo>
                <a:cubicBezTo>
                  <a:pt x="165" y="117"/>
                  <a:pt x="165" y="117"/>
                  <a:pt x="165" y="117"/>
                </a:cubicBezTo>
                <a:close/>
                <a:moveTo>
                  <a:pt x="159" y="106"/>
                </a:moveTo>
                <a:cubicBezTo>
                  <a:pt x="159" y="106"/>
                  <a:pt x="159" y="105"/>
                  <a:pt x="159" y="106"/>
                </a:cubicBezTo>
                <a:close/>
                <a:moveTo>
                  <a:pt x="165" y="118"/>
                </a:moveTo>
                <a:cubicBezTo>
                  <a:pt x="165" y="119"/>
                  <a:pt x="166" y="119"/>
                  <a:pt x="166" y="118"/>
                </a:cubicBezTo>
                <a:cubicBezTo>
                  <a:pt x="166" y="118"/>
                  <a:pt x="165" y="118"/>
                  <a:pt x="165" y="118"/>
                </a:cubicBezTo>
                <a:close/>
                <a:moveTo>
                  <a:pt x="165" y="117"/>
                </a:moveTo>
                <a:cubicBezTo>
                  <a:pt x="165" y="117"/>
                  <a:pt x="165" y="117"/>
                  <a:pt x="165" y="117"/>
                </a:cubicBezTo>
                <a:close/>
                <a:moveTo>
                  <a:pt x="157" y="105"/>
                </a:moveTo>
                <a:cubicBezTo>
                  <a:pt x="157" y="105"/>
                  <a:pt x="157" y="105"/>
                  <a:pt x="157" y="105"/>
                </a:cubicBezTo>
                <a:cubicBezTo>
                  <a:pt x="157" y="105"/>
                  <a:pt x="158" y="105"/>
                  <a:pt x="158" y="105"/>
                </a:cubicBezTo>
                <a:cubicBezTo>
                  <a:pt x="158" y="105"/>
                  <a:pt x="158" y="105"/>
                  <a:pt x="157" y="105"/>
                </a:cubicBezTo>
                <a:close/>
                <a:moveTo>
                  <a:pt x="146" y="84"/>
                </a:moveTo>
                <a:cubicBezTo>
                  <a:pt x="146" y="85"/>
                  <a:pt x="147" y="84"/>
                  <a:pt x="146" y="84"/>
                </a:cubicBezTo>
                <a:close/>
                <a:moveTo>
                  <a:pt x="147" y="85"/>
                </a:moveTo>
                <a:cubicBezTo>
                  <a:pt x="146" y="85"/>
                  <a:pt x="146" y="85"/>
                  <a:pt x="146" y="85"/>
                </a:cubicBezTo>
                <a:cubicBezTo>
                  <a:pt x="146" y="85"/>
                  <a:pt x="146" y="85"/>
                  <a:pt x="147" y="85"/>
                </a:cubicBezTo>
                <a:close/>
                <a:moveTo>
                  <a:pt x="163" y="118"/>
                </a:moveTo>
                <a:cubicBezTo>
                  <a:pt x="164" y="119"/>
                  <a:pt x="164" y="118"/>
                  <a:pt x="164" y="118"/>
                </a:cubicBezTo>
                <a:cubicBezTo>
                  <a:pt x="164" y="118"/>
                  <a:pt x="164" y="118"/>
                  <a:pt x="163" y="118"/>
                </a:cubicBezTo>
                <a:close/>
                <a:moveTo>
                  <a:pt x="159" y="109"/>
                </a:moveTo>
                <a:cubicBezTo>
                  <a:pt x="158" y="109"/>
                  <a:pt x="159" y="110"/>
                  <a:pt x="159" y="109"/>
                </a:cubicBezTo>
                <a:cubicBezTo>
                  <a:pt x="159" y="109"/>
                  <a:pt x="159" y="109"/>
                  <a:pt x="159" y="109"/>
                </a:cubicBezTo>
                <a:close/>
                <a:moveTo>
                  <a:pt x="142" y="83"/>
                </a:moveTo>
                <a:cubicBezTo>
                  <a:pt x="143" y="83"/>
                  <a:pt x="144" y="83"/>
                  <a:pt x="145" y="83"/>
                </a:cubicBezTo>
                <a:cubicBezTo>
                  <a:pt x="145" y="82"/>
                  <a:pt x="143" y="82"/>
                  <a:pt x="142" y="83"/>
                </a:cubicBezTo>
                <a:close/>
                <a:moveTo>
                  <a:pt x="145" y="85"/>
                </a:moveTo>
                <a:cubicBezTo>
                  <a:pt x="145" y="85"/>
                  <a:pt x="145" y="85"/>
                  <a:pt x="145" y="85"/>
                </a:cubicBezTo>
                <a:cubicBezTo>
                  <a:pt x="145" y="85"/>
                  <a:pt x="146" y="85"/>
                  <a:pt x="146" y="85"/>
                </a:cubicBezTo>
                <a:cubicBezTo>
                  <a:pt x="146" y="85"/>
                  <a:pt x="146" y="85"/>
                  <a:pt x="145" y="85"/>
                </a:cubicBezTo>
                <a:cubicBezTo>
                  <a:pt x="145" y="85"/>
                  <a:pt x="145" y="85"/>
                  <a:pt x="145" y="85"/>
                </a:cubicBezTo>
                <a:close/>
                <a:moveTo>
                  <a:pt x="157" y="108"/>
                </a:moveTo>
                <a:cubicBezTo>
                  <a:pt x="156" y="108"/>
                  <a:pt x="155" y="107"/>
                  <a:pt x="154" y="108"/>
                </a:cubicBezTo>
                <a:cubicBezTo>
                  <a:pt x="154" y="109"/>
                  <a:pt x="155" y="108"/>
                  <a:pt x="155" y="109"/>
                </a:cubicBezTo>
                <a:cubicBezTo>
                  <a:pt x="154" y="109"/>
                  <a:pt x="154" y="109"/>
                  <a:pt x="154" y="110"/>
                </a:cubicBezTo>
                <a:cubicBezTo>
                  <a:pt x="154" y="109"/>
                  <a:pt x="155" y="110"/>
                  <a:pt x="156" y="110"/>
                </a:cubicBezTo>
                <a:cubicBezTo>
                  <a:pt x="155" y="109"/>
                  <a:pt x="156" y="108"/>
                  <a:pt x="157" y="109"/>
                </a:cubicBezTo>
                <a:cubicBezTo>
                  <a:pt x="157" y="109"/>
                  <a:pt x="156" y="109"/>
                  <a:pt x="156" y="109"/>
                </a:cubicBezTo>
                <a:cubicBezTo>
                  <a:pt x="157" y="109"/>
                  <a:pt x="157" y="110"/>
                  <a:pt x="158" y="110"/>
                </a:cubicBezTo>
                <a:cubicBezTo>
                  <a:pt x="158" y="109"/>
                  <a:pt x="158" y="108"/>
                  <a:pt x="157" y="108"/>
                </a:cubicBezTo>
                <a:close/>
                <a:moveTo>
                  <a:pt x="159" y="112"/>
                </a:moveTo>
                <a:cubicBezTo>
                  <a:pt x="159" y="112"/>
                  <a:pt x="160" y="112"/>
                  <a:pt x="160" y="111"/>
                </a:cubicBezTo>
                <a:cubicBezTo>
                  <a:pt x="159" y="111"/>
                  <a:pt x="159" y="111"/>
                  <a:pt x="159" y="112"/>
                </a:cubicBezTo>
                <a:close/>
                <a:moveTo>
                  <a:pt x="162" y="119"/>
                </a:moveTo>
                <a:cubicBezTo>
                  <a:pt x="162" y="119"/>
                  <a:pt x="163" y="119"/>
                  <a:pt x="163" y="118"/>
                </a:cubicBezTo>
                <a:cubicBezTo>
                  <a:pt x="163" y="118"/>
                  <a:pt x="162" y="118"/>
                  <a:pt x="162" y="119"/>
                </a:cubicBezTo>
                <a:close/>
                <a:moveTo>
                  <a:pt x="158" y="113"/>
                </a:moveTo>
                <a:cubicBezTo>
                  <a:pt x="158" y="113"/>
                  <a:pt x="159" y="113"/>
                  <a:pt x="159" y="113"/>
                </a:cubicBezTo>
                <a:cubicBezTo>
                  <a:pt x="159" y="113"/>
                  <a:pt x="159" y="113"/>
                  <a:pt x="158" y="113"/>
                </a:cubicBezTo>
                <a:close/>
                <a:moveTo>
                  <a:pt x="143" y="84"/>
                </a:moveTo>
                <a:cubicBezTo>
                  <a:pt x="143" y="84"/>
                  <a:pt x="142" y="84"/>
                  <a:pt x="142" y="84"/>
                </a:cubicBezTo>
                <a:cubicBezTo>
                  <a:pt x="142" y="85"/>
                  <a:pt x="143" y="85"/>
                  <a:pt x="143" y="86"/>
                </a:cubicBezTo>
                <a:cubicBezTo>
                  <a:pt x="144" y="86"/>
                  <a:pt x="144" y="86"/>
                  <a:pt x="144" y="85"/>
                </a:cubicBezTo>
                <a:cubicBezTo>
                  <a:pt x="144" y="85"/>
                  <a:pt x="143" y="85"/>
                  <a:pt x="143" y="84"/>
                </a:cubicBezTo>
                <a:close/>
                <a:moveTo>
                  <a:pt x="158" y="112"/>
                </a:moveTo>
                <a:cubicBezTo>
                  <a:pt x="158" y="112"/>
                  <a:pt x="158" y="112"/>
                  <a:pt x="158" y="112"/>
                </a:cubicBezTo>
                <a:cubicBezTo>
                  <a:pt x="158" y="111"/>
                  <a:pt x="158" y="111"/>
                  <a:pt x="158" y="112"/>
                </a:cubicBezTo>
                <a:close/>
                <a:moveTo>
                  <a:pt x="161" y="118"/>
                </a:moveTo>
                <a:cubicBezTo>
                  <a:pt x="161" y="119"/>
                  <a:pt x="162" y="118"/>
                  <a:pt x="162" y="118"/>
                </a:cubicBezTo>
                <a:cubicBezTo>
                  <a:pt x="161" y="118"/>
                  <a:pt x="161" y="118"/>
                  <a:pt x="161" y="118"/>
                </a:cubicBezTo>
                <a:close/>
                <a:moveTo>
                  <a:pt x="141" y="84"/>
                </a:moveTo>
                <a:cubicBezTo>
                  <a:pt x="140" y="84"/>
                  <a:pt x="141" y="84"/>
                  <a:pt x="140" y="85"/>
                </a:cubicBezTo>
                <a:cubicBezTo>
                  <a:pt x="140" y="85"/>
                  <a:pt x="140" y="84"/>
                  <a:pt x="140" y="84"/>
                </a:cubicBezTo>
                <a:cubicBezTo>
                  <a:pt x="139" y="85"/>
                  <a:pt x="140" y="85"/>
                  <a:pt x="140" y="85"/>
                </a:cubicBezTo>
                <a:cubicBezTo>
                  <a:pt x="141" y="86"/>
                  <a:pt x="139" y="86"/>
                  <a:pt x="140" y="86"/>
                </a:cubicBezTo>
                <a:cubicBezTo>
                  <a:pt x="141" y="86"/>
                  <a:pt x="142" y="87"/>
                  <a:pt x="142" y="86"/>
                </a:cubicBezTo>
                <a:cubicBezTo>
                  <a:pt x="142" y="86"/>
                  <a:pt x="141" y="86"/>
                  <a:pt x="141" y="85"/>
                </a:cubicBezTo>
                <a:cubicBezTo>
                  <a:pt x="141" y="85"/>
                  <a:pt x="141" y="85"/>
                  <a:pt x="142" y="85"/>
                </a:cubicBezTo>
                <a:cubicBezTo>
                  <a:pt x="142" y="84"/>
                  <a:pt x="141" y="84"/>
                  <a:pt x="141" y="84"/>
                </a:cubicBezTo>
                <a:close/>
                <a:moveTo>
                  <a:pt x="155" y="111"/>
                </a:moveTo>
                <a:cubicBezTo>
                  <a:pt x="155" y="112"/>
                  <a:pt x="155" y="112"/>
                  <a:pt x="156" y="112"/>
                </a:cubicBezTo>
                <a:cubicBezTo>
                  <a:pt x="156" y="112"/>
                  <a:pt x="155" y="111"/>
                  <a:pt x="155" y="111"/>
                </a:cubicBezTo>
                <a:close/>
                <a:moveTo>
                  <a:pt x="153" y="108"/>
                </a:moveTo>
                <a:cubicBezTo>
                  <a:pt x="152" y="108"/>
                  <a:pt x="150" y="108"/>
                  <a:pt x="148" y="109"/>
                </a:cubicBezTo>
                <a:cubicBezTo>
                  <a:pt x="149" y="109"/>
                  <a:pt x="148" y="109"/>
                  <a:pt x="148" y="110"/>
                </a:cubicBezTo>
                <a:cubicBezTo>
                  <a:pt x="149" y="110"/>
                  <a:pt x="151" y="110"/>
                  <a:pt x="153" y="110"/>
                </a:cubicBezTo>
                <a:cubicBezTo>
                  <a:pt x="153" y="109"/>
                  <a:pt x="154" y="109"/>
                  <a:pt x="153" y="108"/>
                </a:cubicBezTo>
                <a:close/>
                <a:moveTo>
                  <a:pt x="153" y="110"/>
                </a:moveTo>
                <a:cubicBezTo>
                  <a:pt x="153" y="109"/>
                  <a:pt x="153" y="110"/>
                  <a:pt x="153" y="110"/>
                </a:cubicBezTo>
                <a:close/>
                <a:moveTo>
                  <a:pt x="153" y="111"/>
                </a:moveTo>
                <a:cubicBezTo>
                  <a:pt x="153" y="111"/>
                  <a:pt x="153" y="111"/>
                  <a:pt x="153" y="112"/>
                </a:cubicBezTo>
                <a:cubicBezTo>
                  <a:pt x="153" y="112"/>
                  <a:pt x="153" y="112"/>
                  <a:pt x="154" y="112"/>
                </a:cubicBezTo>
                <a:cubicBezTo>
                  <a:pt x="154" y="112"/>
                  <a:pt x="154" y="111"/>
                  <a:pt x="153" y="111"/>
                </a:cubicBezTo>
                <a:close/>
                <a:moveTo>
                  <a:pt x="138" y="85"/>
                </a:moveTo>
                <a:cubicBezTo>
                  <a:pt x="138" y="85"/>
                  <a:pt x="138" y="85"/>
                  <a:pt x="138" y="85"/>
                </a:cubicBezTo>
                <a:cubicBezTo>
                  <a:pt x="139" y="85"/>
                  <a:pt x="139" y="86"/>
                  <a:pt x="140" y="85"/>
                </a:cubicBezTo>
                <a:cubicBezTo>
                  <a:pt x="139" y="85"/>
                  <a:pt x="138" y="85"/>
                  <a:pt x="138" y="85"/>
                </a:cubicBezTo>
                <a:close/>
                <a:moveTo>
                  <a:pt x="139" y="86"/>
                </a:moveTo>
                <a:cubicBezTo>
                  <a:pt x="139" y="87"/>
                  <a:pt x="139" y="87"/>
                  <a:pt x="139" y="87"/>
                </a:cubicBezTo>
                <a:cubicBezTo>
                  <a:pt x="139" y="87"/>
                  <a:pt x="139" y="87"/>
                  <a:pt x="139" y="87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6"/>
                  <a:pt x="139" y="86"/>
                  <a:pt x="139" y="86"/>
                </a:cubicBezTo>
                <a:close/>
                <a:moveTo>
                  <a:pt x="148" y="106"/>
                </a:moveTo>
                <a:cubicBezTo>
                  <a:pt x="149" y="106"/>
                  <a:pt x="149" y="106"/>
                  <a:pt x="149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9" y="106"/>
                  <a:pt x="148" y="106"/>
                  <a:pt x="148" y="106"/>
                </a:cubicBezTo>
                <a:close/>
                <a:moveTo>
                  <a:pt x="151" y="112"/>
                </a:moveTo>
                <a:cubicBezTo>
                  <a:pt x="151" y="112"/>
                  <a:pt x="152" y="112"/>
                  <a:pt x="152" y="112"/>
                </a:cubicBezTo>
                <a:cubicBezTo>
                  <a:pt x="152" y="112"/>
                  <a:pt x="152" y="112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lose/>
                <a:moveTo>
                  <a:pt x="138" y="86"/>
                </a:moveTo>
                <a:cubicBezTo>
                  <a:pt x="138" y="87"/>
                  <a:pt x="138" y="87"/>
                  <a:pt x="138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86"/>
                  <a:pt x="138" y="86"/>
                  <a:pt x="138" y="86"/>
                </a:cubicBezTo>
                <a:cubicBezTo>
                  <a:pt x="138" y="86"/>
                  <a:pt x="138" y="86"/>
                  <a:pt x="138" y="86"/>
                </a:cubicBezTo>
                <a:close/>
                <a:moveTo>
                  <a:pt x="150" y="113"/>
                </a:moveTo>
                <a:cubicBezTo>
                  <a:pt x="150" y="114"/>
                  <a:pt x="152" y="113"/>
                  <a:pt x="152" y="113"/>
                </a:cubicBezTo>
                <a:cubicBezTo>
                  <a:pt x="152" y="113"/>
                  <a:pt x="151" y="113"/>
                  <a:pt x="150" y="113"/>
                </a:cubicBezTo>
                <a:close/>
                <a:moveTo>
                  <a:pt x="137" y="85"/>
                </a:moveTo>
                <a:cubicBezTo>
                  <a:pt x="137" y="85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close/>
                <a:moveTo>
                  <a:pt x="147" y="105"/>
                </a:moveTo>
                <a:cubicBezTo>
                  <a:pt x="147" y="106"/>
                  <a:pt x="147" y="105"/>
                  <a:pt x="147" y="105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0" y="112"/>
                </a:cubicBezTo>
                <a:cubicBezTo>
                  <a:pt x="150" y="112"/>
                  <a:pt x="149" y="112"/>
                  <a:pt x="150" y="112"/>
                </a:cubicBezTo>
                <a:close/>
                <a:moveTo>
                  <a:pt x="135" y="86"/>
                </a:moveTo>
                <a:cubicBezTo>
                  <a:pt x="136" y="86"/>
                  <a:pt x="136" y="87"/>
                  <a:pt x="136" y="86"/>
                </a:cubicBezTo>
                <a:cubicBezTo>
                  <a:pt x="136" y="86"/>
                  <a:pt x="135" y="86"/>
                  <a:pt x="135" y="86"/>
                </a:cubicBezTo>
                <a:close/>
                <a:moveTo>
                  <a:pt x="141" y="96"/>
                </a:moveTo>
                <a:cubicBezTo>
                  <a:pt x="140" y="96"/>
                  <a:pt x="142" y="95"/>
                  <a:pt x="141" y="96"/>
                </a:cubicBezTo>
                <a:close/>
                <a:moveTo>
                  <a:pt x="148" y="112"/>
                </a:moveTo>
                <a:cubicBezTo>
                  <a:pt x="148" y="112"/>
                  <a:pt x="148" y="112"/>
                  <a:pt x="149" y="112"/>
                </a:cubicBezTo>
                <a:cubicBezTo>
                  <a:pt x="149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2"/>
                </a:cubicBezTo>
                <a:close/>
                <a:moveTo>
                  <a:pt x="134" y="86"/>
                </a:moveTo>
                <a:cubicBezTo>
                  <a:pt x="134" y="87"/>
                  <a:pt x="135" y="86"/>
                  <a:pt x="134" y="86"/>
                </a:cubicBezTo>
                <a:close/>
                <a:moveTo>
                  <a:pt x="142" y="109"/>
                </a:moveTo>
                <a:cubicBezTo>
                  <a:pt x="142" y="109"/>
                  <a:pt x="141" y="109"/>
                  <a:pt x="141" y="109"/>
                </a:cubicBezTo>
                <a:cubicBezTo>
                  <a:pt x="139" y="110"/>
                  <a:pt x="137" y="108"/>
                  <a:pt x="135" y="110"/>
                </a:cubicBezTo>
                <a:cubicBezTo>
                  <a:pt x="134" y="110"/>
                  <a:pt x="132" y="109"/>
                  <a:pt x="133" y="111"/>
                </a:cubicBezTo>
                <a:cubicBezTo>
                  <a:pt x="137" y="110"/>
                  <a:pt x="141" y="111"/>
                  <a:pt x="145" y="110"/>
                </a:cubicBezTo>
                <a:cubicBezTo>
                  <a:pt x="145" y="109"/>
                  <a:pt x="146" y="109"/>
                  <a:pt x="146" y="109"/>
                </a:cubicBezTo>
                <a:cubicBezTo>
                  <a:pt x="146" y="109"/>
                  <a:pt x="147" y="109"/>
                  <a:pt x="146" y="108"/>
                </a:cubicBezTo>
                <a:cubicBezTo>
                  <a:pt x="145" y="109"/>
                  <a:pt x="144" y="108"/>
                  <a:pt x="142" y="109"/>
                </a:cubicBezTo>
                <a:close/>
                <a:moveTo>
                  <a:pt x="146" y="110"/>
                </a:moveTo>
                <a:cubicBezTo>
                  <a:pt x="146" y="110"/>
                  <a:pt x="147" y="110"/>
                  <a:pt x="147" y="110"/>
                </a:cubicBezTo>
                <a:cubicBezTo>
                  <a:pt x="147" y="110"/>
                  <a:pt x="146" y="109"/>
                  <a:pt x="146" y="110"/>
                </a:cubicBezTo>
                <a:close/>
                <a:moveTo>
                  <a:pt x="145" y="112"/>
                </a:moveTo>
                <a:cubicBezTo>
                  <a:pt x="144" y="112"/>
                  <a:pt x="144" y="112"/>
                  <a:pt x="143" y="112"/>
                </a:cubicBezTo>
                <a:cubicBezTo>
                  <a:pt x="144" y="113"/>
                  <a:pt x="146" y="113"/>
                  <a:pt x="146" y="112"/>
                </a:cubicBezTo>
                <a:cubicBezTo>
                  <a:pt x="146" y="112"/>
                  <a:pt x="146" y="112"/>
                  <a:pt x="145" y="112"/>
                </a:cubicBezTo>
                <a:close/>
                <a:moveTo>
                  <a:pt x="136" y="96"/>
                </a:moveTo>
                <a:cubicBezTo>
                  <a:pt x="136" y="96"/>
                  <a:pt x="136" y="96"/>
                  <a:pt x="136" y="96"/>
                </a:cubicBezTo>
                <a:cubicBezTo>
                  <a:pt x="137" y="96"/>
                  <a:pt x="136" y="96"/>
                  <a:pt x="136" y="96"/>
                </a:cubicBezTo>
                <a:close/>
                <a:moveTo>
                  <a:pt x="142" y="107"/>
                </a:moveTo>
                <a:cubicBezTo>
                  <a:pt x="142" y="107"/>
                  <a:pt x="142" y="107"/>
                  <a:pt x="142" y="107"/>
                </a:cubicBezTo>
                <a:cubicBezTo>
                  <a:pt x="142" y="107"/>
                  <a:pt x="142" y="107"/>
                  <a:pt x="142" y="106"/>
                </a:cubicBezTo>
                <a:cubicBezTo>
                  <a:pt x="142" y="106"/>
                  <a:pt x="142" y="107"/>
                  <a:pt x="142" y="107"/>
                </a:cubicBezTo>
                <a:close/>
                <a:moveTo>
                  <a:pt x="141" y="107"/>
                </a:moveTo>
                <a:cubicBezTo>
                  <a:pt x="141" y="107"/>
                  <a:pt x="141" y="107"/>
                  <a:pt x="141" y="107"/>
                </a:cubicBezTo>
                <a:cubicBezTo>
                  <a:pt x="141" y="107"/>
                  <a:pt x="141" y="106"/>
                  <a:pt x="141" y="107"/>
                </a:cubicBezTo>
                <a:close/>
                <a:moveTo>
                  <a:pt x="131" y="97"/>
                </a:moveTo>
                <a:cubicBezTo>
                  <a:pt x="132" y="96"/>
                  <a:pt x="133" y="97"/>
                  <a:pt x="135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34" y="96"/>
                  <a:pt x="132" y="95"/>
                  <a:pt x="131" y="97"/>
                </a:cubicBezTo>
                <a:close/>
                <a:moveTo>
                  <a:pt x="139" y="107"/>
                </a:moveTo>
                <a:cubicBezTo>
                  <a:pt x="139" y="107"/>
                  <a:pt x="139" y="107"/>
                  <a:pt x="139" y="107"/>
                </a:cubicBezTo>
                <a:close/>
                <a:moveTo>
                  <a:pt x="140" y="113"/>
                </a:moveTo>
                <a:cubicBezTo>
                  <a:pt x="140" y="113"/>
                  <a:pt x="142" y="113"/>
                  <a:pt x="141" y="112"/>
                </a:cubicBezTo>
                <a:cubicBezTo>
                  <a:pt x="141" y="112"/>
                  <a:pt x="140" y="112"/>
                  <a:pt x="140" y="113"/>
                </a:cubicBezTo>
                <a:close/>
                <a:moveTo>
                  <a:pt x="138" y="114"/>
                </a:moveTo>
                <a:cubicBezTo>
                  <a:pt x="138" y="115"/>
                  <a:pt x="140" y="114"/>
                  <a:pt x="140" y="114"/>
                </a:cubicBezTo>
                <a:cubicBezTo>
                  <a:pt x="140" y="114"/>
                  <a:pt x="139" y="114"/>
                  <a:pt x="138" y="114"/>
                </a:cubicBezTo>
                <a:close/>
                <a:moveTo>
                  <a:pt x="141" y="120"/>
                </a:moveTo>
                <a:cubicBezTo>
                  <a:pt x="142" y="120"/>
                  <a:pt x="143" y="119"/>
                  <a:pt x="143" y="120"/>
                </a:cubicBezTo>
                <a:cubicBezTo>
                  <a:pt x="143" y="119"/>
                  <a:pt x="143" y="119"/>
                  <a:pt x="143" y="119"/>
                </a:cubicBezTo>
                <a:cubicBezTo>
                  <a:pt x="143" y="119"/>
                  <a:pt x="142" y="119"/>
                  <a:pt x="141" y="120"/>
                </a:cubicBezTo>
                <a:close/>
                <a:moveTo>
                  <a:pt x="139" y="112"/>
                </a:moveTo>
                <a:cubicBezTo>
                  <a:pt x="139" y="112"/>
                  <a:pt x="139" y="113"/>
                  <a:pt x="139" y="113"/>
                </a:cubicBezTo>
                <a:cubicBezTo>
                  <a:pt x="140" y="113"/>
                  <a:pt x="139" y="112"/>
                  <a:pt x="139" y="112"/>
                </a:cubicBezTo>
                <a:close/>
                <a:moveTo>
                  <a:pt x="137" y="113"/>
                </a:moveTo>
                <a:cubicBezTo>
                  <a:pt x="138" y="113"/>
                  <a:pt x="139" y="113"/>
                  <a:pt x="139" y="112"/>
                </a:cubicBezTo>
                <a:cubicBezTo>
                  <a:pt x="138" y="112"/>
                  <a:pt x="137" y="112"/>
                  <a:pt x="137" y="113"/>
                </a:cubicBezTo>
                <a:close/>
                <a:moveTo>
                  <a:pt x="128" y="96"/>
                </a:moveTo>
                <a:cubicBezTo>
                  <a:pt x="128" y="97"/>
                  <a:pt x="129" y="97"/>
                  <a:pt x="130" y="97"/>
                </a:cubicBezTo>
                <a:cubicBezTo>
                  <a:pt x="130" y="96"/>
                  <a:pt x="130" y="96"/>
                  <a:pt x="130" y="96"/>
                </a:cubicBezTo>
                <a:cubicBezTo>
                  <a:pt x="129" y="96"/>
                  <a:pt x="129" y="96"/>
                  <a:pt x="128" y="96"/>
                </a:cubicBezTo>
                <a:close/>
                <a:moveTo>
                  <a:pt x="125" y="90"/>
                </a:moveTo>
                <a:cubicBezTo>
                  <a:pt x="125" y="91"/>
                  <a:pt x="126" y="90"/>
                  <a:pt x="125" y="90"/>
                </a:cubicBezTo>
                <a:close/>
                <a:moveTo>
                  <a:pt x="136" y="114"/>
                </a:moveTo>
                <a:cubicBezTo>
                  <a:pt x="136" y="115"/>
                  <a:pt x="137" y="114"/>
                  <a:pt x="137" y="114"/>
                </a:cubicBezTo>
                <a:cubicBezTo>
                  <a:pt x="137" y="114"/>
                  <a:pt x="136" y="114"/>
                  <a:pt x="136" y="114"/>
                </a:cubicBezTo>
                <a:close/>
                <a:moveTo>
                  <a:pt x="140" y="119"/>
                </a:moveTo>
                <a:cubicBezTo>
                  <a:pt x="139" y="119"/>
                  <a:pt x="140" y="120"/>
                  <a:pt x="140" y="119"/>
                </a:cubicBezTo>
                <a:close/>
                <a:moveTo>
                  <a:pt x="125" y="96"/>
                </a:moveTo>
                <a:cubicBezTo>
                  <a:pt x="126" y="97"/>
                  <a:pt x="127" y="97"/>
                  <a:pt x="127" y="96"/>
                </a:cubicBezTo>
                <a:cubicBezTo>
                  <a:pt x="127" y="96"/>
                  <a:pt x="126" y="96"/>
                  <a:pt x="125" y="96"/>
                </a:cubicBezTo>
                <a:close/>
                <a:moveTo>
                  <a:pt x="123" y="91"/>
                </a:moveTo>
                <a:cubicBezTo>
                  <a:pt x="123" y="90"/>
                  <a:pt x="123" y="91"/>
                  <a:pt x="123" y="91"/>
                </a:cubicBezTo>
                <a:close/>
                <a:moveTo>
                  <a:pt x="123" y="97"/>
                </a:moveTo>
                <a:cubicBezTo>
                  <a:pt x="124" y="97"/>
                  <a:pt x="125" y="97"/>
                  <a:pt x="125" y="97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124" y="96"/>
                  <a:pt x="124" y="96"/>
                  <a:pt x="123" y="97"/>
                </a:cubicBezTo>
                <a:close/>
                <a:moveTo>
                  <a:pt x="134" y="114"/>
                </a:moveTo>
                <a:cubicBezTo>
                  <a:pt x="134" y="113"/>
                  <a:pt x="134" y="113"/>
                  <a:pt x="134" y="113"/>
                </a:cubicBezTo>
                <a:cubicBezTo>
                  <a:pt x="134" y="113"/>
                  <a:pt x="134" y="113"/>
                  <a:pt x="134" y="113"/>
                </a:cubicBezTo>
                <a:cubicBezTo>
                  <a:pt x="133" y="113"/>
                  <a:pt x="133" y="113"/>
                  <a:pt x="134" y="114"/>
                </a:cubicBezTo>
                <a:close/>
                <a:moveTo>
                  <a:pt x="130" y="110"/>
                </a:moveTo>
                <a:cubicBezTo>
                  <a:pt x="130" y="110"/>
                  <a:pt x="131" y="110"/>
                  <a:pt x="131" y="109"/>
                </a:cubicBezTo>
                <a:cubicBezTo>
                  <a:pt x="130" y="109"/>
                  <a:pt x="129" y="110"/>
                  <a:pt x="127" y="110"/>
                </a:cubicBezTo>
                <a:cubicBezTo>
                  <a:pt x="127" y="111"/>
                  <a:pt x="127" y="111"/>
                  <a:pt x="127" y="111"/>
                </a:cubicBezTo>
                <a:cubicBezTo>
                  <a:pt x="128" y="111"/>
                  <a:pt x="128" y="111"/>
                  <a:pt x="129" y="111"/>
                </a:cubicBezTo>
                <a:cubicBezTo>
                  <a:pt x="129" y="111"/>
                  <a:pt x="128" y="111"/>
                  <a:pt x="128" y="110"/>
                </a:cubicBezTo>
                <a:cubicBezTo>
                  <a:pt x="129" y="110"/>
                  <a:pt x="130" y="110"/>
                  <a:pt x="130" y="110"/>
                </a:cubicBezTo>
                <a:cubicBezTo>
                  <a:pt x="130" y="111"/>
                  <a:pt x="129" y="110"/>
                  <a:pt x="129" y="111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31" y="111"/>
                  <a:pt x="132" y="111"/>
                  <a:pt x="132" y="110"/>
                </a:cubicBezTo>
                <a:cubicBezTo>
                  <a:pt x="131" y="110"/>
                  <a:pt x="131" y="110"/>
                  <a:pt x="130" y="110"/>
                </a:cubicBezTo>
                <a:close/>
                <a:moveTo>
                  <a:pt x="131" y="113"/>
                </a:moveTo>
                <a:cubicBezTo>
                  <a:pt x="131" y="113"/>
                  <a:pt x="131" y="113"/>
                  <a:pt x="131" y="114"/>
                </a:cubicBezTo>
                <a:cubicBezTo>
                  <a:pt x="132" y="113"/>
                  <a:pt x="133" y="113"/>
                  <a:pt x="133" y="113"/>
                </a:cubicBezTo>
                <a:cubicBezTo>
                  <a:pt x="132" y="113"/>
                  <a:pt x="131" y="112"/>
                  <a:pt x="131" y="113"/>
                </a:cubicBezTo>
                <a:close/>
                <a:moveTo>
                  <a:pt x="132" y="114"/>
                </a:moveTo>
                <a:cubicBezTo>
                  <a:pt x="132" y="114"/>
                  <a:pt x="132" y="115"/>
                  <a:pt x="132" y="115"/>
                </a:cubicBezTo>
                <a:cubicBezTo>
                  <a:pt x="132" y="115"/>
                  <a:pt x="132" y="115"/>
                  <a:pt x="133" y="115"/>
                </a:cubicBezTo>
                <a:cubicBezTo>
                  <a:pt x="133" y="114"/>
                  <a:pt x="133" y="114"/>
                  <a:pt x="132" y="114"/>
                </a:cubicBezTo>
                <a:cubicBezTo>
                  <a:pt x="132" y="114"/>
                  <a:pt x="132" y="114"/>
                  <a:pt x="132" y="114"/>
                </a:cubicBezTo>
                <a:close/>
                <a:moveTo>
                  <a:pt x="122" y="97"/>
                </a:moveTo>
                <a:cubicBezTo>
                  <a:pt x="122" y="97"/>
                  <a:pt x="123" y="97"/>
                  <a:pt x="122" y="97"/>
                </a:cubicBezTo>
                <a:close/>
                <a:moveTo>
                  <a:pt x="122" y="99"/>
                </a:moveTo>
                <a:cubicBezTo>
                  <a:pt x="121" y="99"/>
                  <a:pt x="121" y="98"/>
                  <a:pt x="121" y="98"/>
                </a:cubicBezTo>
                <a:cubicBezTo>
                  <a:pt x="121" y="98"/>
                  <a:pt x="121" y="99"/>
                  <a:pt x="122" y="99"/>
                </a:cubicBezTo>
                <a:close/>
                <a:moveTo>
                  <a:pt x="128" y="114"/>
                </a:moveTo>
                <a:cubicBezTo>
                  <a:pt x="129" y="114"/>
                  <a:pt x="129" y="114"/>
                  <a:pt x="129" y="114"/>
                </a:cubicBezTo>
                <a:cubicBezTo>
                  <a:pt x="129" y="114"/>
                  <a:pt x="129" y="113"/>
                  <a:pt x="128" y="114"/>
                </a:cubicBezTo>
                <a:close/>
                <a:moveTo>
                  <a:pt x="126" y="112"/>
                </a:moveTo>
                <a:cubicBezTo>
                  <a:pt x="128" y="111"/>
                  <a:pt x="126" y="109"/>
                  <a:pt x="124" y="111"/>
                </a:cubicBezTo>
                <a:cubicBezTo>
                  <a:pt x="124" y="110"/>
                  <a:pt x="124" y="110"/>
                  <a:pt x="123" y="110"/>
                </a:cubicBezTo>
                <a:cubicBezTo>
                  <a:pt x="123" y="110"/>
                  <a:pt x="123" y="110"/>
                  <a:pt x="122" y="110"/>
                </a:cubicBezTo>
                <a:cubicBezTo>
                  <a:pt x="122" y="111"/>
                  <a:pt x="121" y="111"/>
                  <a:pt x="121" y="112"/>
                </a:cubicBezTo>
                <a:cubicBezTo>
                  <a:pt x="122" y="111"/>
                  <a:pt x="124" y="112"/>
                  <a:pt x="126" y="112"/>
                </a:cubicBezTo>
                <a:close/>
                <a:moveTo>
                  <a:pt x="124" y="114"/>
                </a:moveTo>
                <a:cubicBezTo>
                  <a:pt x="125" y="114"/>
                  <a:pt x="125" y="114"/>
                  <a:pt x="125" y="115"/>
                </a:cubicBezTo>
                <a:cubicBezTo>
                  <a:pt x="125" y="114"/>
                  <a:pt x="126" y="114"/>
                  <a:pt x="126" y="114"/>
                </a:cubicBezTo>
                <a:cubicBezTo>
                  <a:pt x="125" y="113"/>
                  <a:pt x="127" y="113"/>
                  <a:pt x="127" y="112"/>
                </a:cubicBezTo>
                <a:cubicBezTo>
                  <a:pt x="126" y="113"/>
                  <a:pt x="125" y="113"/>
                  <a:pt x="124" y="114"/>
                </a:cubicBezTo>
                <a:close/>
                <a:moveTo>
                  <a:pt x="129" y="120"/>
                </a:moveTo>
                <a:cubicBezTo>
                  <a:pt x="129" y="121"/>
                  <a:pt x="130" y="120"/>
                  <a:pt x="130" y="120"/>
                </a:cubicBezTo>
                <a:cubicBezTo>
                  <a:pt x="130" y="120"/>
                  <a:pt x="130" y="120"/>
                  <a:pt x="129" y="120"/>
                </a:cubicBezTo>
                <a:close/>
                <a:moveTo>
                  <a:pt x="126" y="115"/>
                </a:moveTo>
                <a:cubicBezTo>
                  <a:pt x="126" y="115"/>
                  <a:pt x="127" y="115"/>
                  <a:pt x="126" y="115"/>
                </a:cubicBezTo>
                <a:close/>
                <a:moveTo>
                  <a:pt x="68" y="7"/>
                </a:moveTo>
                <a:cubicBezTo>
                  <a:pt x="69" y="7"/>
                  <a:pt x="68" y="7"/>
                  <a:pt x="68" y="7"/>
                </a:cubicBezTo>
                <a:close/>
                <a:moveTo>
                  <a:pt x="68" y="7"/>
                </a:moveTo>
                <a:cubicBezTo>
                  <a:pt x="68" y="7"/>
                  <a:pt x="68" y="7"/>
                  <a:pt x="68" y="7"/>
                </a:cubicBezTo>
                <a:close/>
                <a:moveTo>
                  <a:pt x="128" y="120"/>
                </a:moveTo>
                <a:cubicBezTo>
                  <a:pt x="128" y="121"/>
                  <a:pt x="129" y="120"/>
                  <a:pt x="128" y="120"/>
                </a:cubicBezTo>
                <a:close/>
                <a:moveTo>
                  <a:pt x="123" y="115"/>
                </a:moveTo>
                <a:cubicBezTo>
                  <a:pt x="123" y="114"/>
                  <a:pt x="123" y="114"/>
                  <a:pt x="123" y="113"/>
                </a:cubicBezTo>
                <a:cubicBezTo>
                  <a:pt x="123" y="114"/>
                  <a:pt x="122" y="114"/>
                  <a:pt x="122" y="114"/>
                </a:cubicBezTo>
                <a:cubicBezTo>
                  <a:pt x="123" y="115"/>
                  <a:pt x="121" y="115"/>
                  <a:pt x="122" y="115"/>
                </a:cubicBezTo>
                <a:cubicBezTo>
                  <a:pt x="122" y="115"/>
                  <a:pt x="124" y="116"/>
                  <a:pt x="124" y="115"/>
                </a:cubicBezTo>
                <a:cubicBezTo>
                  <a:pt x="123" y="115"/>
                  <a:pt x="123" y="115"/>
                  <a:pt x="123" y="115"/>
                </a:cubicBezTo>
                <a:close/>
                <a:moveTo>
                  <a:pt x="120" y="114"/>
                </a:moveTo>
                <a:cubicBezTo>
                  <a:pt x="121" y="114"/>
                  <a:pt x="122" y="115"/>
                  <a:pt x="122" y="114"/>
                </a:cubicBezTo>
                <a:cubicBezTo>
                  <a:pt x="121" y="114"/>
                  <a:pt x="121" y="114"/>
                  <a:pt x="120" y="114"/>
                </a:cubicBezTo>
                <a:close/>
                <a:moveTo>
                  <a:pt x="117" y="111"/>
                </a:moveTo>
                <a:cubicBezTo>
                  <a:pt x="117" y="111"/>
                  <a:pt x="116" y="111"/>
                  <a:pt x="115" y="112"/>
                </a:cubicBezTo>
                <a:cubicBezTo>
                  <a:pt x="116" y="113"/>
                  <a:pt x="117" y="112"/>
                  <a:pt x="117" y="112"/>
                </a:cubicBezTo>
                <a:cubicBezTo>
                  <a:pt x="118" y="112"/>
                  <a:pt x="118" y="112"/>
                  <a:pt x="119" y="112"/>
                </a:cubicBezTo>
                <a:cubicBezTo>
                  <a:pt x="119" y="111"/>
                  <a:pt x="119" y="111"/>
                  <a:pt x="119" y="110"/>
                </a:cubicBezTo>
                <a:cubicBezTo>
                  <a:pt x="118" y="111"/>
                  <a:pt x="118" y="111"/>
                  <a:pt x="117" y="111"/>
                </a:cubicBezTo>
                <a:close/>
                <a:moveTo>
                  <a:pt x="120" y="113"/>
                </a:moveTo>
                <a:cubicBezTo>
                  <a:pt x="120" y="113"/>
                  <a:pt x="120" y="114"/>
                  <a:pt x="120" y="114"/>
                </a:cubicBezTo>
                <a:cubicBezTo>
                  <a:pt x="120" y="114"/>
                  <a:pt x="120" y="113"/>
                  <a:pt x="120" y="113"/>
                </a:cubicBezTo>
                <a:cubicBezTo>
                  <a:pt x="120" y="113"/>
                  <a:pt x="120" y="113"/>
                  <a:pt x="120" y="113"/>
                </a:cubicBezTo>
                <a:cubicBezTo>
                  <a:pt x="120" y="113"/>
                  <a:pt x="120" y="113"/>
                  <a:pt x="120" y="113"/>
                </a:cubicBezTo>
                <a:close/>
                <a:moveTo>
                  <a:pt x="118" y="115"/>
                </a:moveTo>
                <a:cubicBezTo>
                  <a:pt x="118" y="116"/>
                  <a:pt x="119" y="116"/>
                  <a:pt x="119" y="116"/>
                </a:cubicBezTo>
                <a:cubicBezTo>
                  <a:pt x="119" y="115"/>
                  <a:pt x="118" y="115"/>
                  <a:pt x="118" y="115"/>
                </a:cubicBezTo>
                <a:close/>
                <a:moveTo>
                  <a:pt x="117" y="114"/>
                </a:moveTo>
                <a:cubicBezTo>
                  <a:pt x="117" y="114"/>
                  <a:pt x="117" y="114"/>
                  <a:pt x="117" y="114"/>
                </a:cubicBezTo>
                <a:cubicBezTo>
                  <a:pt x="117" y="114"/>
                  <a:pt x="117" y="114"/>
                  <a:pt x="117" y="113"/>
                </a:cubicBezTo>
                <a:cubicBezTo>
                  <a:pt x="117" y="114"/>
                  <a:pt x="117" y="114"/>
                  <a:pt x="117" y="114"/>
                </a:cubicBezTo>
                <a:close/>
                <a:moveTo>
                  <a:pt x="114" y="113"/>
                </a:moveTo>
                <a:cubicBezTo>
                  <a:pt x="114" y="114"/>
                  <a:pt x="114" y="114"/>
                  <a:pt x="114" y="115"/>
                </a:cubicBezTo>
                <a:cubicBezTo>
                  <a:pt x="115" y="114"/>
                  <a:pt x="115" y="115"/>
                  <a:pt x="115" y="114"/>
                </a:cubicBezTo>
                <a:cubicBezTo>
                  <a:pt x="115" y="114"/>
                  <a:pt x="115" y="113"/>
                  <a:pt x="114" y="113"/>
                </a:cubicBezTo>
                <a:close/>
                <a:moveTo>
                  <a:pt x="113" y="112"/>
                </a:moveTo>
                <a:cubicBezTo>
                  <a:pt x="113" y="112"/>
                  <a:pt x="114" y="112"/>
                  <a:pt x="114" y="112"/>
                </a:cubicBezTo>
                <a:cubicBezTo>
                  <a:pt x="114" y="112"/>
                  <a:pt x="114" y="112"/>
                  <a:pt x="113" y="111"/>
                </a:cubicBezTo>
                <a:cubicBezTo>
                  <a:pt x="113" y="111"/>
                  <a:pt x="113" y="112"/>
                  <a:pt x="113" y="112"/>
                </a:cubicBezTo>
                <a:close/>
                <a:moveTo>
                  <a:pt x="106" y="100"/>
                </a:moveTo>
                <a:cubicBezTo>
                  <a:pt x="106" y="100"/>
                  <a:pt x="107" y="100"/>
                  <a:pt x="106" y="100"/>
                </a:cubicBezTo>
                <a:close/>
                <a:moveTo>
                  <a:pt x="111" y="114"/>
                </a:moveTo>
                <a:cubicBezTo>
                  <a:pt x="112" y="114"/>
                  <a:pt x="112" y="115"/>
                  <a:pt x="113" y="115"/>
                </a:cubicBezTo>
                <a:cubicBezTo>
                  <a:pt x="113" y="114"/>
                  <a:pt x="113" y="114"/>
                  <a:pt x="113" y="113"/>
                </a:cubicBezTo>
                <a:cubicBezTo>
                  <a:pt x="113" y="113"/>
                  <a:pt x="112" y="113"/>
                  <a:pt x="111" y="114"/>
                </a:cubicBezTo>
                <a:close/>
                <a:moveTo>
                  <a:pt x="112" y="112"/>
                </a:moveTo>
                <a:cubicBezTo>
                  <a:pt x="112" y="112"/>
                  <a:pt x="111" y="112"/>
                  <a:pt x="111" y="112"/>
                </a:cubicBezTo>
                <a:cubicBezTo>
                  <a:pt x="112" y="113"/>
                  <a:pt x="112" y="113"/>
                  <a:pt x="113" y="113"/>
                </a:cubicBezTo>
                <a:cubicBezTo>
                  <a:pt x="113" y="112"/>
                  <a:pt x="112" y="112"/>
                  <a:pt x="112" y="112"/>
                </a:cubicBezTo>
                <a:close/>
                <a:moveTo>
                  <a:pt x="109" y="115"/>
                </a:moveTo>
                <a:cubicBezTo>
                  <a:pt x="109" y="115"/>
                  <a:pt x="110" y="115"/>
                  <a:pt x="110" y="115"/>
                </a:cubicBezTo>
                <a:cubicBezTo>
                  <a:pt x="110" y="115"/>
                  <a:pt x="110" y="115"/>
                  <a:pt x="110" y="114"/>
                </a:cubicBezTo>
                <a:cubicBezTo>
                  <a:pt x="110" y="115"/>
                  <a:pt x="110" y="114"/>
                  <a:pt x="109" y="115"/>
                </a:cubicBezTo>
                <a:close/>
                <a:moveTo>
                  <a:pt x="109" y="115"/>
                </a:moveTo>
                <a:cubicBezTo>
                  <a:pt x="109" y="115"/>
                  <a:pt x="109" y="115"/>
                  <a:pt x="109" y="115"/>
                </a:cubicBezTo>
                <a:close/>
                <a:moveTo>
                  <a:pt x="106" y="115"/>
                </a:moveTo>
                <a:cubicBezTo>
                  <a:pt x="106" y="115"/>
                  <a:pt x="106" y="115"/>
                  <a:pt x="107" y="115"/>
                </a:cubicBezTo>
                <a:cubicBezTo>
                  <a:pt x="107" y="115"/>
                  <a:pt x="107" y="114"/>
                  <a:pt x="107" y="114"/>
                </a:cubicBezTo>
                <a:cubicBezTo>
                  <a:pt x="106" y="114"/>
                  <a:pt x="106" y="114"/>
                  <a:pt x="106" y="115"/>
                </a:cubicBezTo>
                <a:close/>
                <a:moveTo>
                  <a:pt x="106" y="116"/>
                </a:moveTo>
                <a:cubicBezTo>
                  <a:pt x="107" y="116"/>
                  <a:pt x="108" y="117"/>
                  <a:pt x="108" y="116"/>
                </a:cubicBezTo>
                <a:cubicBezTo>
                  <a:pt x="107" y="116"/>
                  <a:pt x="106" y="116"/>
                  <a:pt x="106" y="116"/>
                </a:cubicBezTo>
                <a:close/>
                <a:moveTo>
                  <a:pt x="106" y="115"/>
                </a:moveTo>
                <a:cubicBezTo>
                  <a:pt x="105" y="114"/>
                  <a:pt x="105" y="115"/>
                  <a:pt x="104" y="115"/>
                </a:cubicBezTo>
                <a:cubicBezTo>
                  <a:pt x="104" y="115"/>
                  <a:pt x="105" y="115"/>
                  <a:pt x="105" y="116"/>
                </a:cubicBezTo>
                <a:cubicBezTo>
                  <a:pt x="105" y="116"/>
                  <a:pt x="104" y="116"/>
                  <a:pt x="104" y="116"/>
                </a:cubicBezTo>
                <a:cubicBezTo>
                  <a:pt x="105" y="117"/>
                  <a:pt x="105" y="116"/>
                  <a:pt x="105" y="116"/>
                </a:cubicBezTo>
                <a:cubicBezTo>
                  <a:pt x="105" y="116"/>
                  <a:pt x="105" y="115"/>
                  <a:pt x="106" y="115"/>
                </a:cubicBezTo>
                <a:close/>
                <a:moveTo>
                  <a:pt x="106" y="116"/>
                </a:move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5" y="116"/>
                  <a:pt x="105" y="116"/>
                </a:cubicBezTo>
                <a:cubicBezTo>
                  <a:pt x="105" y="116"/>
                  <a:pt x="106" y="116"/>
                  <a:pt x="106" y="116"/>
                </a:cubicBezTo>
                <a:close/>
                <a:moveTo>
                  <a:pt x="104" y="115"/>
                </a:move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lose/>
                <a:moveTo>
                  <a:pt x="98" y="115"/>
                </a:moveTo>
                <a:cubicBezTo>
                  <a:pt x="99" y="115"/>
                  <a:pt x="99" y="114"/>
                  <a:pt x="99" y="114"/>
                </a:cubicBezTo>
                <a:cubicBezTo>
                  <a:pt x="98" y="114"/>
                  <a:pt x="97" y="114"/>
                  <a:pt x="97" y="115"/>
                </a:cubicBezTo>
                <a:cubicBezTo>
                  <a:pt x="98" y="115"/>
                  <a:pt x="98" y="115"/>
                  <a:pt x="98" y="116"/>
                </a:cubicBezTo>
                <a:cubicBezTo>
                  <a:pt x="100" y="115"/>
                  <a:pt x="101" y="116"/>
                  <a:pt x="102" y="115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01" y="115"/>
                  <a:pt x="99" y="116"/>
                  <a:pt x="98" y="115"/>
                </a:cubicBezTo>
                <a:close/>
                <a:moveTo>
                  <a:pt x="103" y="116"/>
                </a:moveTo>
                <a:cubicBezTo>
                  <a:pt x="103" y="116"/>
                  <a:pt x="102" y="116"/>
                  <a:pt x="102" y="116"/>
                </a:cubicBezTo>
                <a:cubicBezTo>
                  <a:pt x="102" y="117"/>
                  <a:pt x="103" y="117"/>
                  <a:pt x="103" y="116"/>
                </a:cubicBezTo>
                <a:close/>
                <a:moveTo>
                  <a:pt x="101" y="117"/>
                </a:moveTo>
                <a:cubicBezTo>
                  <a:pt x="101" y="117"/>
                  <a:pt x="102" y="117"/>
                  <a:pt x="102" y="116"/>
                </a:cubicBezTo>
                <a:cubicBezTo>
                  <a:pt x="102" y="116"/>
                  <a:pt x="101" y="116"/>
                  <a:pt x="101" y="117"/>
                </a:cubicBezTo>
                <a:close/>
                <a:moveTo>
                  <a:pt x="98" y="117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7"/>
                  <a:pt x="98" y="116"/>
                  <a:pt x="98" y="117"/>
                </a:cubicBezTo>
                <a:close/>
                <a:moveTo>
                  <a:pt x="92" y="116"/>
                </a:moveTo>
                <a:cubicBezTo>
                  <a:pt x="92" y="115"/>
                  <a:pt x="92" y="115"/>
                  <a:pt x="91" y="115"/>
                </a:cubicBezTo>
                <a:cubicBezTo>
                  <a:pt x="91" y="115"/>
                  <a:pt x="90" y="115"/>
                  <a:pt x="90" y="116"/>
                </a:cubicBezTo>
                <a:cubicBezTo>
                  <a:pt x="90" y="116"/>
                  <a:pt x="90" y="117"/>
                  <a:pt x="90" y="117"/>
                </a:cubicBezTo>
                <a:cubicBezTo>
                  <a:pt x="92" y="118"/>
                  <a:pt x="94" y="116"/>
                  <a:pt x="95" y="115"/>
                </a:cubicBezTo>
                <a:cubicBezTo>
                  <a:pt x="96" y="116"/>
                  <a:pt x="96" y="116"/>
                  <a:pt x="97" y="116"/>
                </a:cubicBezTo>
                <a:cubicBezTo>
                  <a:pt x="97" y="114"/>
                  <a:pt x="94" y="115"/>
                  <a:pt x="92" y="116"/>
                </a:cubicBezTo>
                <a:close/>
                <a:moveTo>
                  <a:pt x="92" y="117"/>
                </a:move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1" y="116"/>
                </a:cubicBezTo>
                <a:cubicBezTo>
                  <a:pt x="91" y="116"/>
                  <a:pt x="91" y="116"/>
                  <a:pt x="92" y="117"/>
                </a:cubicBezTo>
                <a:close/>
                <a:moveTo>
                  <a:pt x="159" y="242"/>
                </a:moveTo>
                <a:cubicBezTo>
                  <a:pt x="159" y="243"/>
                  <a:pt x="159" y="243"/>
                  <a:pt x="160" y="242"/>
                </a:cubicBezTo>
                <a:cubicBezTo>
                  <a:pt x="159" y="242"/>
                  <a:pt x="159" y="242"/>
                  <a:pt x="159" y="242"/>
                </a:cubicBezTo>
                <a:close/>
                <a:moveTo>
                  <a:pt x="94" y="121"/>
                </a:moveTo>
                <a:cubicBezTo>
                  <a:pt x="93" y="121"/>
                  <a:pt x="94" y="122"/>
                  <a:pt x="94" y="121"/>
                </a:cubicBezTo>
                <a:close/>
                <a:moveTo>
                  <a:pt x="157" y="241"/>
                </a:moveTo>
                <a:cubicBezTo>
                  <a:pt x="157" y="242"/>
                  <a:pt x="157" y="242"/>
                  <a:pt x="158" y="241"/>
                </a:cubicBezTo>
                <a:cubicBezTo>
                  <a:pt x="158" y="241"/>
                  <a:pt x="157" y="241"/>
                  <a:pt x="157" y="241"/>
                </a:cubicBezTo>
                <a:close/>
                <a:moveTo>
                  <a:pt x="89" y="115"/>
                </a:moveTo>
                <a:cubicBezTo>
                  <a:pt x="89" y="115"/>
                  <a:pt x="89" y="115"/>
                  <a:pt x="89" y="115"/>
                </a:cubicBezTo>
                <a:cubicBezTo>
                  <a:pt x="89" y="115"/>
                  <a:pt x="88" y="115"/>
                  <a:pt x="89" y="115"/>
                </a:cubicBezTo>
                <a:close/>
                <a:moveTo>
                  <a:pt x="88" y="116"/>
                </a:moveTo>
                <a:cubicBezTo>
                  <a:pt x="88" y="116"/>
                  <a:pt x="88" y="116"/>
                  <a:pt x="88" y="116"/>
                </a:cubicBezTo>
                <a:cubicBezTo>
                  <a:pt x="88" y="116"/>
                  <a:pt x="87" y="116"/>
                  <a:pt x="88" y="116"/>
                </a:cubicBezTo>
                <a:close/>
                <a:moveTo>
                  <a:pt x="92" y="123"/>
                </a:moveTo>
                <a:cubicBezTo>
                  <a:pt x="92" y="123"/>
                  <a:pt x="92" y="123"/>
                  <a:pt x="92" y="123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92" y="123"/>
                  <a:pt x="92" y="123"/>
                  <a:pt x="92" y="123"/>
                </a:cubicBezTo>
                <a:close/>
                <a:moveTo>
                  <a:pt x="91" y="121"/>
                </a:moveTo>
                <a:cubicBezTo>
                  <a:pt x="90" y="121"/>
                  <a:pt x="90" y="121"/>
                  <a:pt x="89" y="121"/>
                </a:cubicBezTo>
                <a:cubicBezTo>
                  <a:pt x="90" y="122"/>
                  <a:pt x="90" y="122"/>
                  <a:pt x="91" y="122"/>
                </a:cubicBezTo>
                <a:cubicBezTo>
                  <a:pt x="91" y="121"/>
                  <a:pt x="91" y="121"/>
                  <a:pt x="91" y="121"/>
                </a:cubicBezTo>
                <a:close/>
                <a:moveTo>
                  <a:pt x="154" y="242"/>
                </a:moveTo>
                <a:cubicBezTo>
                  <a:pt x="154" y="242"/>
                  <a:pt x="155" y="242"/>
                  <a:pt x="155" y="242"/>
                </a:cubicBezTo>
                <a:cubicBezTo>
                  <a:pt x="155" y="242"/>
                  <a:pt x="154" y="242"/>
                  <a:pt x="154" y="242"/>
                </a:cubicBezTo>
                <a:close/>
                <a:moveTo>
                  <a:pt x="157" y="250"/>
                </a:moveTo>
                <a:cubicBezTo>
                  <a:pt x="158" y="250"/>
                  <a:pt x="158" y="250"/>
                  <a:pt x="159" y="249"/>
                </a:cubicBezTo>
                <a:cubicBezTo>
                  <a:pt x="158" y="249"/>
                  <a:pt x="157" y="249"/>
                  <a:pt x="157" y="250"/>
                </a:cubicBezTo>
                <a:close/>
                <a:moveTo>
                  <a:pt x="86" y="116"/>
                </a:moveTo>
                <a:cubicBezTo>
                  <a:pt x="85" y="116"/>
                  <a:pt x="85" y="116"/>
                  <a:pt x="85" y="116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6" y="116"/>
                  <a:pt x="86" y="116"/>
                  <a:pt x="86" y="116"/>
                </a:cubicBezTo>
                <a:close/>
                <a:moveTo>
                  <a:pt x="88" y="122"/>
                </a:moveTo>
                <a:cubicBezTo>
                  <a:pt x="89" y="122"/>
                  <a:pt x="89" y="122"/>
                  <a:pt x="89" y="121"/>
                </a:cubicBezTo>
                <a:cubicBezTo>
                  <a:pt x="89" y="121"/>
                  <a:pt x="88" y="121"/>
                  <a:pt x="88" y="122"/>
                </a:cubicBezTo>
                <a:close/>
                <a:moveTo>
                  <a:pt x="153" y="244"/>
                </a:moveTo>
                <a:cubicBezTo>
                  <a:pt x="153" y="245"/>
                  <a:pt x="155" y="244"/>
                  <a:pt x="154" y="244"/>
                </a:cubicBezTo>
                <a:cubicBezTo>
                  <a:pt x="154" y="244"/>
                  <a:pt x="153" y="244"/>
                  <a:pt x="153" y="244"/>
                </a:cubicBezTo>
                <a:close/>
                <a:moveTo>
                  <a:pt x="157" y="251"/>
                </a:move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58" y="251"/>
                  <a:pt x="158" y="251"/>
                  <a:pt x="157" y="251"/>
                </a:cubicBezTo>
                <a:close/>
                <a:moveTo>
                  <a:pt x="152" y="244"/>
                </a:moveTo>
                <a:cubicBezTo>
                  <a:pt x="152" y="244"/>
                  <a:pt x="152" y="244"/>
                  <a:pt x="152" y="244"/>
                </a:cubicBezTo>
                <a:cubicBezTo>
                  <a:pt x="153" y="244"/>
                  <a:pt x="152" y="244"/>
                  <a:pt x="152" y="244"/>
                </a:cubicBezTo>
                <a:close/>
                <a:moveTo>
                  <a:pt x="87" y="123"/>
                </a:moveTo>
                <a:cubicBezTo>
                  <a:pt x="87" y="123"/>
                  <a:pt x="88" y="123"/>
                  <a:pt x="87" y="123"/>
                </a:cubicBezTo>
                <a:close/>
                <a:moveTo>
                  <a:pt x="83" y="122"/>
                </a:moveTo>
                <a:cubicBezTo>
                  <a:pt x="83" y="122"/>
                  <a:pt x="83" y="122"/>
                  <a:pt x="83" y="122"/>
                </a:cubicBezTo>
                <a:cubicBezTo>
                  <a:pt x="82" y="120"/>
                  <a:pt x="80" y="122"/>
                  <a:pt x="78" y="121"/>
                </a:cubicBezTo>
                <a:cubicBezTo>
                  <a:pt x="77" y="121"/>
                  <a:pt x="77" y="121"/>
                  <a:pt x="77" y="122"/>
                </a:cubicBezTo>
                <a:cubicBezTo>
                  <a:pt x="75" y="122"/>
                  <a:pt x="74" y="121"/>
                  <a:pt x="73" y="122"/>
                </a:cubicBezTo>
                <a:cubicBezTo>
                  <a:pt x="72" y="121"/>
                  <a:pt x="72" y="121"/>
                  <a:pt x="71" y="121"/>
                </a:cubicBezTo>
                <a:cubicBezTo>
                  <a:pt x="69" y="122"/>
                  <a:pt x="67" y="123"/>
                  <a:pt x="65" y="123"/>
                </a:cubicBezTo>
                <a:cubicBezTo>
                  <a:pt x="66" y="124"/>
                  <a:pt x="66" y="123"/>
                  <a:pt x="67" y="123"/>
                </a:cubicBezTo>
                <a:cubicBezTo>
                  <a:pt x="65" y="124"/>
                  <a:pt x="62" y="124"/>
                  <a:pt x="61" y="125"/>
                </a:cubicBezTo>
                <a:cubicBezTo>
                  <a:pt x="64" y="125"/>
                  <a:pt x="68" y="125"/>
                  <a:pt x="71" y="124"/>
                </a:cubicBezTo>
                <a:cubicBezTo>
                  <a:pt x="72" y="124"/>
                  <a:pt x="71" y="123"/>
                  <a:pt x="71" y="123"/>
                </a:cubicBezTo>
                <a:cubicBezTo>
                  <a:pt x="72" y="123"/>
                  <a:pt x="72" y="124"/>
                  <a:pt x="73" y="124"/>
                </a:cubicBezTo>
                <a:cubicBezTo>
                  <a:pt x="74" y="124"/>
                  <a:pt x="73" y="123"/>
                  <a:pt x="74" y="123"/>
                </a:cubicBezTo>
                <a:cubicBezTo>
                  <a:pt x="75" y="123"/>
                  <a:pt x="75" y="124"/>
                  <a:pt x="75" y="124"/>
                </a:cubicBezTo>
                <a:cubicBezTo>
                  <a:pt x="78" y="124"/>
                  <a:pt x="80" y="122"/>
                  <a:pt x="83" y="122"/>
                </a:cubicBezTo>
                <a:close/>
                <a:moveTo>
                  <a:pt x="65" y="95"/>
                </a:moveTo>
                <a:cubicBezTo>
                  <a:pt x="65" y="95"/>
                  <a:pt x="65" y="95"/>
                  <a:pt x="66" y="95"/>
                </a:cubicBezTo>
                <a:cubicBezTo>
                  <a:pt x="66" y="95"/>
                  <a:pt x="65" y="95"/>
                  <a:pt x="65" y="95"/>
                </a:cubicBezTo>
                <a:close/>
                <a:moveTo>
                  <a:pt x="66" y="121"/>
                </a:moveTo>
                <a:cubicBezTo>
                  <a:pt x="67" y="121"/>
                  <a:pt x="69" y="122"/>
                  <a:pt x="70" y="121"/>
                </a:cubicBezTo>
                <a:cubicBezTo>
                  <a:pt x="69" y="121"/>
                  <a:pt x="67" y="120"/>
                  <a:pt x="66" y="121"/>
                </a:cubicBezTo>
                <a:close/>
                <a:moveTo>
                  <a:pt x="62" y="122"/>
                </a:moveTo>
                <a:cubicBezTo>
                  <a:pt x="63" y="122"/>
                  <a:pt x="64" y="122"/>
                  <a:pt x="65" y="121"/>
                </a:cubicBezTo>
                <a:cubicBezTo>
                  <a:pt x="64" y="121"/>
                  <a:pt x="63" y="121"/>
                  <a:pt x="62" y="122"/>
                </a:cubicBezTo>
                <a:close/>
                <a:moveTo>
                  <a:pt x="60" y="125"/>
                </a:moveTo>
                <a:cubicBezTo>
                  <a:pt x="60" y="125"/>
                  <a:pt x="60" y="126"/>
                  <a:pt x="60" y="126"/>
                </a:cubicBezTo>
                <a:cubicBezTo>
                  <a:pt x="60" y="126"/>
                  <a:pt x="60" y="125"/>
                  <a:pt x="61" y="125"/>
                </a:cubicBezTo>
                <a:cubicBezTo>
                  <a:pt x="61" y="125"/>
                  <a:pt x="60" y="125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lose/>
                <a:moveTo>
                  <a:pt x="112" y="230"/>
                </a:moveTo>
                <a:cubicBezTo>
                  <a:pt x="113" y="230"/>
                  <a:pt x="114" y="230"/>
                  <a:pt x="113" y="230"/>
                </a:cubicBezTo>
                <a:cubicBezTo>
                  <a:pt x="113" y="230"/>
                  <a:pt x="113" y="229"/>
                  <a:pt x="112" y="230"/>
                </a:cubicBezTo>
                <a:close/>
                <a:moveTo>
                  <a:pt x="48" y="111"/>
                </a:moveTo>
                <a:cubicBezTo>
                  <a:pt x="48" y="111"/>
                  <a:pt x="48" y="111"/>
                  <a:pt x="49" y="111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9" y="111"/>
                  <a:pt x="49" y="111"/>
                  <a:pt x="48" y="111"/>
                </a:cubicBezTo>
                <a:close/>
                <a:moveTo>
                  <a:pt x="109" y="234"/>
                </a:moveTo>
                <a:cubicBezTo>
                  <a:pt x="109" y="234"/>
                  <a:pt x="109" y="234"/>
                  <a:pt x="109" y="234"/>
                </a:cubicBezTo>
                <a:cubicBezTo>
                  <a:pt x="109" y="234"/>
                  <a:pt x="109" y="234"/>
                  <a:pt x="109" y="234"/>
                </a:cubicBezTo>
                <a:cubicBezTo>
                  <a:pt x="109" y="234"/>
                  <a:pt x="109" y="234"/>
                  <a:pt x="109" y="234"/>
                </a:cubicBezTo>
                <a:close/>
                <a:moveTo>
                  <a:pt x="48" y="134"/>
                </a:moveTo>
                <a:cubicBezTo>
                  <a:pt x="47" y="134"/>
                  <a:pt x="46" y="135"/>
                  <a:pt x="46" y="135"/>
                </a:cubicBezTo>
                <a:cubicBezTo>
                  <a:pt x="46" y="135"/>
                  <a:pt x="46" y="134"/>
                  <a:pt x="45" y="134"/>
                </a:cubicBezTo>
                <a:cubicBezTo>
                  <a:pt x="44" y="135"/>
                  <a:pt x="42" y="134"/>
                  <a:pt x="41" y="136"/>
                </a:cubicBezTo>
                <a:cubicBezTo>
                  <a:pt x="42" y="137"/>
                  <a:pt x="44" y="136"/>
                  <a:pt x="45" y="136"/>
                </a:cubicBezTo>
                <a:cubicBezTo>
                  <a:pt x="46" y="136"/>
                  <a:pt x="47" y="135"/>
                  <a:pt x="48" y="135"/>
                </a:cubicBezTo>
                <a:cubicBezTo>
                  <a:pt x="48" y="135"/>
                  <a:pt x="48" y="135"/>
                  <a:pt x="49" y="135"/>
                </a:cubicBezTo>
                <a:cubicBezTo>
                  <a:pt x="49" y="134"/>
                  <a:pt x="48" y="134"/>
                  <a:pt x="48" y="134"/>
                </a:cubicBezTo>
                <a:close/>
                <a:moveTo>
                  <a:pt x="42" y="132"/>
                </a:moveTo>
                <a:cubicBezTo>
                  <a:pt x="42" y="133"/>
                  <a:pt x="42" y="133"/>
                  <a:pt x="42" y="133"/>
                </a:cubicBezTo>
                <a:cubicBezTo>
                  <a:pt x="44" y="132"/>
                  <a:pt x="45" y="133"/>
                  <a:pt x="46" y="132"/>
                </a:cubicBezTo>
                <a:cubicBezTo>
                  <a:pt x="45" y="131"/>
                  <a:pt x="43" y="132"/>
                  <a:pt x="42" y="132"/>
                </a:cubicBezTo>
                <a:close/>
                <a:moveTo>
                  <a:pt x="68" y="188"/>
                </a:moveTo>
                <a:cubicBezTo>
                  <a:pt x="68" y="189"/>
                  <a:pt x="68" y="189"/>
                  <a:pt x="68" y="188"/>
                </a:cubicBezTo>
                <a:cubicBezTo>
                  <a:pt x="68" y="188"/>
                  <a:pt x="68" y="188"/>
                  <a:pt x="68" y="188"/>
                </a:cubicBezTo>
                <a:close/>
                <a:moveTo>
                  <a:pt x="82" y="220"/>
                </a:moveTo>
                <a:cubicBezTo>
                  <a:pt x="82" y="220"/>
                  <a:pt x="83" y="220"/>
                  <a:pt x="82" y="219"/>
                </a:cubicBezTo>
                <a:cubicBezTo>
                  <a:pt x="82" y="219"/>
                  <a:pt x="82" y="219"/>
                  <a:pt x="82" y="220"/>
                </a:cubicBezTo>
                <a:close/>
                <a:moveTo>
                  <a:pt x="53" y="175"/>
                </a:moveTo>
                <a:cubicBezTo>
                  <a:pt x="53" y="175"/>
                  <a:pt x="53" y="175"/>
                  <a:pt x="53" y="175"/>
                </a:cubicBezTo>
                <a:cubicBezTo>
                  <a:pt x="53" y="175"/>
                  <a:pt x="54" y="175"/>
                  <a:pt x="54" y="175"/>
                </a:cubicBezTo>
                <a:cubicBezTo>
                  <a:pt x="54" y="175"/>
                  <a:pt x="54" y="175"/>
                  <a:pt x="53" y="175"/>
                </a:cubicBezTo>
                <a:cubicBezTo>
                  <a:pt x="53" y="175"/>
                  <a:pt x="53" y="175"/>
                  <a:pt x="53" y="175"/>
                </a:cubicBezTo>
                <a:close/>
                <a:moveTo>
                  <a:pt x="60" y="194"/>
                </a:moveTo>
                <a:cubicBezTo>
                  <a:pt x="59" y="194"/>
                  <a:pt x="60" y="194"/>
                  <a:pt x="60" y="194"/>
                </a:cubicBezTo>
                <a:close/>
                <a:moveTo>
                  <a:pt x="54" y="185"/>
                </a:moveTo>
                <a:cubicBezTo>
                  <a:pt x="53" y="185"/>
                  <a:pt x="54" y="186"/>
                  <a:pt x="54" y="185"/>
                </a:cubicBezTo>
                <a:close/>
                <a:moveTo>
                  <a:pt x="58" y="195"/>
                </a:moveTo>
                <a:cubicBezTo>
                  <a:pt x="58" y="195"/>
                  <a:pt x="59" y="196"/>
                  <a:pt x="58" y="196"/>
                </a:cubicBezTo>
                <a:cubicBezTo>
                  <a:pt x="58" y="196"/>
                  <a:pt x="57" y="195"/>
                  <a:pt x="57" y="196"/>
                </a:cubicBezTo>
                <a:cubicBezTo>
                  <a:pt x="57" y="197"/>
                  <a:pt x="58" y="196"/>
                  <a:pt x="58" y="197"/>
                </a:cubicBezTo>
                <a:cubicBezTo>
                  <a:pt x="59" y="196"/>
                  <a:pt x="60" y="196"/>
                  <a:pt x="60" y="196"/>
                </a:cubicBezTo>
                <a:cubicBezTo>
                  <a:pt x="60" y="195"/>
                  <a:pt x="59" y="195"/>
                  <a:pt x="58" y="195"/>
                </a:cubicBezTo>
                <a:close/>
                <a:moveTo>
                  <a:pt x="34" y="150"/>
                </a:moveTo>
                <a:cubicBezTo>
                  <a:pt x="35" y="150"/>
                  <a:pt x="35" y="149"/>
                  <a:pt x="35" y="149"/>
                </a:cubicBezTo>
                <a:cubicBezTo>
                  <a:pt x="34" y="149"/>
                  <a:pt x="34" y="149"/>
                  <a:pt x="34" y="150"/>
                </a:cubicBezTo>
                <a:close/>
                <a:moveTo>
                  <a:pt x="55" y="188"/>
                </a:moveTo>
                <a:cubicBezTo>
                  <a:pt x="55" y="188"/>
                  <a:pt x="55" y="187"/>
                  <a:pt x="54" y="187"/>
                </a:cubicBezTo>
                <a:cubicBezTo>
                  <a:pt x="54" y="188"/>
                  <a:pt x="55" y="188"/>
                  <a:pt x="55" y="188"/>
                </a:cubicBezTo>
                <a:close/>
                <a:moveTo>
                  <a:pt x="56" y="195"/>
                </a:moveTo>
                <a:cubicBezTo>
                  <a:pt x="57" y="194"/>
                  <a:pt x="57" y="194"/>
                  <a:pt x="58" y="194"/>
                </a:cubicBezTo>
                <a:cubicBezTo>
                  <a:pt x="57" y="193"/>
                  <a:pt x="56" y="194"/>
                  <a:pt x="56" y="195"/>
                </a:cubicBezTo>
                <a:close/>
                <a:moveTo>
                  <a:pt x="54" y="191"/>
                </a:moveTo>
                <a:cubicBezTo>
                  <a:pt x="54" y="191"/>
                  <a:pt x="54" y="191"/>
                  <a:pt x="54" y="191"/>
                </a:cubicBezTo>
                <a:close/>
                <a:moveTo>
                  <a:pt x="31" y="160"/>
                </a:moveTo>
                <a:cubicBezTo>
                  <a:pt x="30" y="160"/>
                  <a:pt x="30" y="162"/>
                  <a:pt x="31" y="162"/>
                </a:cubicBezTo>
                <a:cubicBezTo>
                  <a:pt x="32" y="162"/>
                  <a:pt x="32" y="162"/>
                  <a:pt x="32" y="162"/>
                </a:cubicBezTo>
                <a:cubicBezTo>
                  <a:pt x="32" y="161"/>
                  <a:pt x="32" y="160"/>
                  <a:pt x="31" y="160"/>
                </a:cubicBezTo>
                <a:close/>
                <a:moveTo>
                  <a:pt x="0" y="182"/>
                </a:moveTo>
                <a:cubicBezTo>
                  <a:pt x="0" y="182"/>
                  <a:pt x="0" y="182"/>
                  <a:pt x="0" y="182"/>
                </a:cubicBezTo>
                <a:cubicBezTo>
                  <a:pt x="0" y="182"/>
                  <a:pt x="0" y="182"/>
                  <a:pt x="0" y="182"/>
                </a:cubicBezTo>
                <a:close/>
              </a:path>
            </a:pathLst>
          </a:custGeom>
          <a:solidFill>
            <a:srgbClr val="E3E0D1">
              <a:alpha val="86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789430" y="5115625"/>
            <a:ext cx="8453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②根据他的口述，由弟子记录成书的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大唐西域记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，记载了他游历过的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100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多个国家和地区的山川风物及社会习俗，是中外交流史的珍贵文献。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 b="10527"/>
          <a:stretch>
            <a:fillRect/>
          </a:stretch>
        </p:blipFill>
        <p:spPr bwMode="auto">
          <a:xfrm>
            <a:off x="-63201" y="1253718"/>
            <a:ext cx="1328624" cy="134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667671"/>
              </p:ext>
            </p:extLst>
          </p:nvPr>
        </p:nvGraphicFramePr>
        <p:xfrm>
          <a:off x="367030" y="2769658"/>
          <a:ext cx="11260455" cy="3659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事件内容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身份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出发地</a:t>
                      </a:r>
                      <a:r>
                        <a:rPr lang="en-US" altLang="zh-CN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——</a:t>
                      </a:r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目的地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途中遭遇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是否结伴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贡献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</a:rPr>
                        <a:t>鉴真东渡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</a:rPr>
                        <a:t>玄奘西行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1461473" y="1482070"/>
            <a:ext cx="9459184" cy="707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4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Microsoft New Tai Lue" panose="020B0502040204020203" pitchFamily="34" charset="0"/>
              </a:rPr>
              <a:t>归纳表格，</a:t>
            </a:r>
            <a:r>
              <a:rPr lang="zh-CN" altLang="en-US" sz="3200" kern="1200" noProof="0" dirty="0"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比较鉴真东渡、玄奘西行的异同？</a:t>
            </a:r>
            <a:endParaRPr kumimoji="0" lang="zh-CN" altLang="en-US" sz="3200" b="0" i="0" u="none" strike="noStrike" kern="1200" cap="none" spc="4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pic>
        <p:nvPicPr>
          <p:cNvPr id="23555" name="图片 3"/>
          <p:cNvPicPr>
            <a:picLocks noChangeAspect="1"/>
          </p:cNvPicPr>
          <p:nvPr/>
        </p:nvPicPr>
        <p:blipFill>
          <a:blip r:embed="rId4"/>
          <a:srcRect l="11603"/>
          <a:stretch>
            <a:fillRect/>
          </a:stretch>
        </p:blipFill>
        <p:spPr>
          <a:xfrm>
            <a:off x="11194149" y="991965"/>
            <a:ext cx="964401" cy="16880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3496D1ED-9614-455A-9E79-C1BC2AD9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04" y="146863"/>
            <a:ext cx="69119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solidFill>
                  <a:srgbClr val="C00000"/>
                </a:solidFill>
                <a:ea typeface="黑体" panose="02010609060101010101" pitchFamily="49" charset="-122"/>
              </a:rPr>
              <a:t>唐朝对外文化交流的两件大事</a:t>
            </a:r>
            <a:r>
              <a:rPr lang="zh-CN" altLang="en-US" sz="4000" dirty="0">
                <a:solidFill>
                  <a:srgbClr val="C00000"/>
                </a:solidFill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02524111"/>
      </p:ext>
    </p:extLst>
  </p:cSld>
  <p:clrMapOvr>
    <a:masterClrMapping/>
  </p:clrMapOvr>
  <p:transition spd="med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 b="10527"/>
          <a:stretch>
            <a:fillRect/>
          </a:stretch>
        </p:blipFill>
        <p:spPr bwMode="auto">
          <a:xfrm>
            <a:off x="-63201" y="1253718"/>
            <a:ext cx="1328624" cy="134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67030" y="2769658"/>
          <a:ext cx="11260455" cy="3659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事件内容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身份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出发地</a:t>
                      </a:r>
                      <a:r>
                        <a:rPr lang="en-US" altLang="zh-CN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——</a:t>
                      </a:r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目的地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途中遭遇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是否结伴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贡献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</a:rPr>
                        <a:t>鉴真东渡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僧人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唐玄宗</a:t>
                      </a:r>
                      <a:endParaRPr lang="zh-CN" altLang="en-US" sz="2395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扬州</a:t>
                      </a:r>
                      <a:r>
                        <a:rPr lang="en-US" altLang="zh-CN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——</a:t>
                      </a:r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日本</a:t>
                      </a:r>
                      <a:endParaRPr lang="zh-CN" altLang="en-US" sz="2395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Tahoma" panose="020B0604030504040204" pitchFamily="34" charset="0"/>
                          <a:ea typeface="黑体" panose="02010609060101010101" charset="-122"/>
                          <a:sym typeface="+mn-ea"/>
                        </a:rPr>
                        <a:t>六次航行，五次失败，历尽磨难</a:t>
                      </a:r>
                      <a:endParaRPr lang="zh-CN" altLang="en-US" sz="2395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结伴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弘扬佛法，并传授中国先进科学文化知识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</a:rPr>
                        <a:t>玄奘西行</a:t>
                      </a: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僧人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唐太宗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长安</a:t>
                      </a:r>
                      <a:r>
                        <a:rPr lang="en-US" altLang="zh-CN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——</a:t>
                      </a:r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天竺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Tahoma" panose="020B0604030504040204" pitchFamily="34" charset="0"/>
                          <a:ea typeface="黑体" panose="02010609060101010101" charset="-122"/>
                          <a:sym typeface="+mn-ea"/>
                        </a:rPr>
                        <a:t>千难万险，九死一生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独行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留传</a:t>
                      </a:r>
                      <a:r>
                        <a:rPr lang="en-US" altLang="zh-CN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</a:t>
                      </a:r>
                      <a:r>
                        <a:rPr lang="zh-CN" altLang="en-US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大唐西域记</a:t>
                      </a:r>
                      <a:r>
                        <a:rPr lang="en-US" altLang="zh-CN" sz="2395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》</a:t>
                      </a:r>
                      <a:endParaRPr lang="zh-CN" altLang="en-US" sz="2395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197" marR="91197" marT="45608" marB="456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1083310" y="1253490"/>
            <a:ext cx="10134600" cy="7099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4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Microsoft New Tai Lue" panose="020B0502040204020203" pitchFamily="34" charset="0"/>
              </a:rPr>
              <a:t>归纳表格，</a:t>
            </a:r>
            <a:r>
              <a:rPr lang="zh-CN" altLang="en-US" sz="3200" kern="1200" noProof="0" dirty="0"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比较鉴真东渡、玄奘西行的异同？</a:t>
            </a:r>
            <a:endParaRPr kumimoji="0" lang="zh-CN" altLang="en-US" sz="3200" b="0" i="0" u="none" strike="noStrike" kern="1200" cap="none" spc="4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6550" y="5726430"/>
            <a:ext cx="9611360" cy="926699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defRPr/>
            </a:pPr>
            <a:r>
              <a:rPr kumimoji="0" lang="zh-CN" altLang="en-US" sz="4000" kern="1200" cap="none" spc="0" normalizeH="0" baseline="0" noProof="1"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玄奘是“中国的脊梁”。</a:t>
            </a:r>
            <a:r>
              <a:rPr kumimoji="0" lang="en-US" altLang="zh-CN" sz="4000" kern="1200" cap="none" spc="0" normalizeH="0" baseline="0" noProof="1"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——</a:t>
            </a:r>
            <a:r>
              <a:rPr kumimoji="0" lang="zh-CN" altLang="en-US" sz="4000" kern="1200" cap="none" spc="0" normalizeH="0" baseline="0" noProof="1"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鲁迅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06550" y="2397760"/>
            <a:ext cx="9611360" cy="2556555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+mn-ea"/>
              </a:rPr>
              <a:t>鉴真盲目航东海，一片精诚照太清。</a:t>
            </a:r>
          </a:p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+mn-ea"/>
              </a:rPr>
              <a:t>舍己为人传道义，唐风洋溢奈良城。</a:t>
            </a:r>
          </a:p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+mn-ea"/>
              </a:rPr>
              <a:t>                    ——郭沫若</a:t>
            </a:r>
          </a:p>
        </p:txBody>
      </p:sp>
      <p:sp>
        <p:nvSpPr>
          <p:cNvPr id="9" name="爆炸形 1 8"/>
          <p:cNvSpPr/>
          <p:nvPr/>
        </p:nvSpPr>
        <p:spPr>
          <a:xfrm>
            <a:off x="2406015" y="2596515"/>
            <a:ext cx="8335010" cy="310769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坚韧不拔、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百折不挠、</a:t>
            </a:r>
            <a:r>
              <a:rPr lang="en-US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坚持不懈、不畏艰险</a:t>
            </a:r>
          </a:p>
        </p:txBody>
      </p:sp>
      <p:pic>
        <p:nvPicPr>
          <p:cNvPr id="23555" name="图片 3"/>
          <p:cNvPicPr>
            <a:picLocks noChangeAspect="1"/>
          </p:cNvPicPr>
          <p:nvPr/>
        </p:nvPicPr>
        <p:blipFill>
          <a:blip r:embed="rId4"/>
          <a:srcRect l="11603"/>
          <a:stretch>
            <a:fillRect/>
          </a:stretch>
        </p:blipFill>
        <p:spPr>
          <a:xfrm>
            <a:off x="11194149" y="991965"/>
            <a:ext cx="964401" cy="16880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3496D1ED-9614-455A-9E79-C1BC2AD9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04" y="146863"/>
            <a:ext cx="69119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solidFill>
                  <a:srgbClr val="C00000"/>
                </a:solidFill>
                <a:ea typeface="黑体" panose="02010609060101010101" pitchFamily="49" charset="-122"/>
              </a:rPr>
              <a:t>唐朝对外文化交流的两件大事</a:t>
            </a:r>
            <a:r>
              <a:rPr lang="zh-CN" altLang="en-US" sz="4000" dirty="0">
                <a:solidFill>
                  <a:srgbClr val="C00000"/>
                </a:solidFill>
              </a:rPr>
              <a:t>：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5F09E8A4-B6B4-4AA0-AA33-9BD76053E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12875"/>
            <a:ext cx="8499475" cy="2557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楷体_GB2312" pitchFamily="1" charset="-122"/>
              </a:rPr>
              <a:t>材料：唐朝对外交通发达，长安是陆路交通中心，国际性的大城市，广州是最大的外贸港口。唐政府在广州设置市舶司，管理海外贸易。当时先进的经济文化有巨大的吸引力，中外交往出现了盛况空前的局面……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08ABC285-EF3A-409D-BF84-7EF6749E4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581526"/>
            <a:ext cx="7631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Times New Roman" panose="02020603050405020304" pitchFamily="18" charset="0"/>
              </a:rPr>
              <a:t>     </a:t>
            </a: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1330ED72-1E26-4EAF-B602-407D5D5FF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1989138"/>
            <a:ext cx="3382962" cy="0"/>
          </a:xfrm>
          <a:prstGeom prst="line">
            <a:avLst/>
          </a:prstGeom>
          <a:noFill/>
          <a:ln w="508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91421B0C-D498-43C0-B793-D0B094599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851" y="3429000"/>
            <a:ext cx="6048375" cy="1588"/>
          </a:xfrm>
          <a:prstGeom prst="line">
            <a:avLst/>
          </a:prstGeom>
          <a:noFill/>
          <a:ln w="508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FCDABEF0-60CD-44D1-B002-33143246D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0551" y="2925764"/>
            <a:ext cx="576263" cy="1587"/>
          </a:xfrm>
          <a:prstGeom prst="line">
            <a:avLst/>
          </a:prstGeom>
          <a:noFill/>
          <a:ln w="508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31" name="WordArt 7">
            <a:extLst>
              <a:ext uri="{FF2B5EF4-FFF2-40B4-BE49-F238E27FC236}">
                <a16:creationId xmlns:a16="http://schemas.microsoft.com/office/drawing/2014/main" id="{D4D3AC98-0559-4275-98D5-488DF36293C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919288" y="188913"/>
            <a:ext cx="2519362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zh-CN" altLang="en-US" sz="3600">
                <a:ln w="9525" cap="flat" cmpd="sng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拓展延伸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96D68721-48FB-4B30-BF69-004F0BDC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4076700"/>
            <a:ext cx="8280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  <a:sym typeface="楷体" panose="02010609060101010101" pitchFamily="49" charset="-122"/>
              </a:rPr>
              <a:t>思考：1、学完本课，你觉得唐朝对外政策呈现怎样的特点？</a:t>
            </a:r>
          </a:p>
        </p:txBody>
      </p:sp>
      <p:sp>
        <p:nvSpPr>
          <p:cNvPr id="26633" name="WordArt 9">
            <a:extLst>
              <a:ext uri="{FF2B5EF4-FFF2-40B4-BE49-F238E27FC236}">
                <a16:creationId xmlns:a16="http://schemas.microsoft.com/office/drawing/2014/main" id="{766D1F46-9EE1-4256-A0F7-8029C6823E4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240464" y="4510088"/>
            <a:ext cx="2808287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zh-CN" altLang="en-US" sz="3600" dirty="0">
                <a:ln w="9525" cap="flat" cmpd="sng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开放的对外政策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20435253-26C9-4BFF-8ED7-D34DB781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229225"/>
            <a:ext cx="8496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  <a:sym typeface="楷体" panose="02010609060101010101" pitchFamily="49" charset="-122"/>
              </a:rPr>
              <a:t>    2、结合材料和所学</a:t>
            </a:r>
            <a:r>
              <a:rPr lang="zh-CN" altLang="en-US" sz="3600" spc="400" dirty="0">
                <a:latin typeface="华文中宋" panose="02010600040101010101" pitchFamily="2" charset="-122"/>
                <a:ea typeface="华文中宋" panose="02010600040101010101" pitchFamily="2" charset="-122"/>
                <a:cs typeface="Microsoft New Tai Lue" panose="020B0502040204020203" pitchFamily="34" charset="0"/>
              </a:rPr>
              <a:t>说说唐朝对外交往繁荣的原因</a:t>
            </a:r>
            <a:endParaRPr lang="zh-CN" altLang="en-US" sz="3600" dirty="0">
              <a:latin typeface="华文中宋" panose="02010600040101010101" pitchFamily="2" charset="-122"/>
              <a:ea typeface="华文中宋" panose="02010600040101010101" pitchFamily="2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bldLvl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" y="525"/>
            <a:ext cx="12188640" cy="685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747" y="238620"/>
            <a:ext cx="10515558" cy="1325364"/>
          </a:xfrm>
        </p:spPr>
        <p:txBody>
          <a:bodyPr vert="horz" wrap="square" lIns="96756" tIns="48378" rIns="96756" bIns="48378" numCol="1" rtlCol="0" anchor="ctr" anchorCtr="0" compatLnSpc="1">
            <a:noAutofit/>
          </a:bodyPr>
          <a:lstStyle/>
          <a:p>
            <a:pPr marL="0" marR="0" lvl="0" indent="0" algn="ctr" defTabSz="863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kumimoji="0" lang="zh-CN" altLang="zh-CN" sz="8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  <a:t>山川异域，风月同天</a:t>
            </a:r>
            <a:endParaRPr kumimoji="0" lang="zh-CN" altLang="zh-CN" sz="8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方正黄草_GBK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68350" y="2198370"/>
            <a:ext cx="10655300" cy="2158365"/>
          </a:xfrm>
          <a:prstGeom prst="rect">
            <a:avLst/>
          </a:prstGeom>
          <a:solidFill>
            <a:schemeClr val="bg1">
              <a:alpha val="51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    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一千三百多年前，</a:t>
            </a:r>
            <a:r>
              <a:rPr 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日本长屋王造了千件袈裟，布施给唐朝众僧。袈裟上绣着四句偈语：“</a:t>
            </a:r>
            <a:r>
              <a:rPr 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山川异域，风月同天，</a:t>
            </a:r>
            <a:r>
              <a:rPr 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寄诸佛子，共结来缘。”后来，唐朝高僧</a:t>
            </a:r>
            <a:r>
              <a:rPr 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鉴真</a:t>
            </a:r>
            <a:r>
              <a:rPr 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楷体_GB2312" panose="02010609030101010101" charset="-122"/>
              </a:rPr>
              <a:t>听闻此偈，很受触动，决定东渡日本，弘扬佛法。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335853" y="2223072"/>
            <a:ext cx="6527517" cy="1721580"/>
          </a:xfrm>
          <a:prstGeom prst="roundRect">
            <a:avLst/>
          </a:prstGeom>
          <a:solidFill>
            <a:schemeClr val="bg2">
              <a:alpha val="91000"/>
            </a:schemeClr>
          </a:solidFill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1. </a:t>
            </a:r>
            <a:r>
              <a:rPr lang="zh-CN" altLang="en-US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国家安定统一，政治制度先进。</a:t>
            </a:r>
            <a:endParaRPr lang="en-US" altLang="zh-CN" sz="319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2. </a:t>
            </a:r>
            <a:r>
              <a:rPr lang="zh-CN" altLang="en-US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经济繁荣，国力强盛。</a:t>
            </a:r>
          </a:p>
        </p:txBody>
      </p:sp>
      <p:sp>
        <p:nvSpPr>
          <p:cNvPr id="5" name="右大括号 4"/>
          <p:cNvSpPr/>
          <p:nvPr/>
        </p:nvSpPr>
        <p:spPr>
          <a:xfrm>
            <a:off x="8209915" y="2579370"/>
            <a:ext cx="375920" cy="136525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31949" y="2902710"/>
            <a:ext cx="1437891" cy="71894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99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基础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35617" y="4040928"/>
            <a:ext cx="6526953" cy="2532187"/>
          </a:xfrm>
          <a:prstGeom prst="roundRect">
            <a:avLst/>
          </a:prstGeom>
          <a:solidFill>
            <a:schemeClr val="bg2">
              <a:alpha val="91000"/>
            </a:scheme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3. </a:t>
            </a:r>
            <a:r>
              <a:rPr lang="zh-CN" altLang="en-US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开放和兼容并蓄的对外政策。</a:t>
            </a:r>
            <a:endParaRPr lang="en-US" altLang="zh-CN" sz="319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4. </a:t>
            </a:r>
            <a:r>
              <a:rPr lang="zh-CN" altLang="en-US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对外交通发达。</a:t>
            </a:r>
            <a:endParaRPr lang="en-US" altLang="zh-CN" sz="319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5. </a:t>
            </a:r>
            <a:r>
              <a:rPr lang="zh-CN" altLang="en-US" sz="319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科技文化领先世界。</a:t>
            </a:r>
          </a:p>
        </p:txBody>
      </p:sp>
      <p:sp>
        <p:nvSpPr>
          <p:cNvPr id="9" name="右大括号 8"/>
          <p:cNvSpPr/>
          <p:nvPr/>
        </p:nvSpPr>
        <p:spPr>
          <a:xfrm>
            <a:off x="8209743" y="4415821"/>
            <a:ext cx="467157" cy="17831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60194" y="4984413"/>
            <a:ext cx="1509152" cy="646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zh-CN" altLang="en-US" sz="399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条件</a:t>
            </a:r>
          </a:p>
        </p:txBody>
      </p:sp>
      <p:sp>
        <p:nvSpPr>
          <p:cNvPr id="25" name="矩形 24"/>
          <p:cNvSpPr/>
          <p:nvPr/>
        </p:nvSpPr>
        <p:spPr>
          <a:xfrm>
            <a:off x="4127500" y="490220"/>
            <a:ext cx="7627620" cy="1390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8"/>
          <p:cNvGrpSpPr/>
          <p:nvPr/>
        </p:nvGrpSpPr>
        <p:grpSpPr>
          <a:xfrm>
            <a:off x="304165" y="1139190"/>
            <a:ext cx="7098029" cy="744220"/>
            <a:chOff x="683569" y="555526"/>
            <a:chExt cx="5323465" cy="558165"/>
          </a:xfrm>
        </p:grpSpPr>
        <p:grpSp>
          <p:nvGrpSpPr>
            <p:cNvPr id="14" name="组合 8"/>
            <p:cNvGrpSpPr/>
            <p:nvPr/>
          </p:nvGrpSpPr>
          <p:grpSpPr>
            <a:xfrm>
              <a:off x="683569" y="555526"/>
              <a:ext cx="5177258" cy="558165"/>
              <a:chOff x="683569" y="555526"/>
              <a:chExt cx="5177258" cy="558165"/>
            </a:xfrm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683569" y="592537"/>
                <a:ext cx="288032" cy="513242"/>
              </a:xfrm>
              <a:custGeom>
                <a:avLst/>
                <a:gdLst>
                  <a:gd name="T0" fmla="*/ 32 w 481"/>
                  <a:gd name="T1" fmla="*/ 384 h 701"/>
                  <a:gd name="T2" fmla="*/ 84 w 481"/>
                  <a:gd name="T3" fmla="*/ 428 h 701"/>
                  <a:gd name="T4" fmla="*/ 83 w 481"/>
                  <a:gd name="T5" fmla="*/ 394 h 701"/>
                  <a:gd name="T6" fmla="*/ 137 w 481"/>
                  <a:gd name="T7" fmla="*/ 418 h 701"/>
                  <a:gd name="T8" fmla="*/ 157 w 481"/>
                  <a:gd name="T9" fmla="*/ 432 h 701"/>
                  <a:gd name="T10" fmla="*/ 113 w 481"/>
                  <a:gd name="T11" fmla="*/ 488 h 701"/>
                  <a:gd name="T12" fmla="*/ 90 w 481"/>
                  <a:gd name="T13" fmla="*/ 500 h 701"/>
                  <a:gd name="T14" fmla="*/ 137 w 481"/>
                  <a:gd name="T15" fmla="*/ 527 h 701"/>
                  <a:gd name="T16" fmla="*/ 142 w 481"/>
                  <a:gd name="T17" fmla="*/ 534 h 701"/>
                  <a:gd name="T18" fmla="*/ 208 w 481"/>
                  <a:gd name="T19" fmla="*/ 626 h 701"/>
                  <a:gd name="T20" fmla="*/ 203 w 481"/>
                  <a:gd name="T21" fmla="*/ 594 h 701"/>
                  <a:gd name="T22" fmla="*/ 262 w 481"/>
                  <a:gd name="T23" fmla="*/ 522 h 701"/>
                  <a:gd name="T24" fmla="*/ 210 w 481"/>
                  <a:gd name="T25" fmla="*/ 492 h 701"/>
                  <a:gd name="T26" fmla="*/ 159 w 481"/>
                  <a:gd name="T27" fmla="*/ 483 h 701"/>
                  <a:gd name="T28" fmla="*/ 378 w 481"/>
                  <a:gd name="T29" fmla="*/ 439 h 701"/>
                  <a:gd name="T30" fmla="*/ 406 w 481"/>
                  <a:gd name="T31" fmla="*/ 596 h 701"/>
                  <a:gd name="T32" fmla="*/ 308 w 481"/>
                  <a:gd name="T33" fmla="*/ 622 h 701"/>
                  <a:gd name="T34" fmla="*/ 331 w 481"/>
                  <a:gd name="T35" fmla="*/ 505 h 701"/>
                  <a:gd name="T36" fmla="*/ 356 w 481"/>
                  <a:gd name="T37" fmla="*/ 579 h 701"/>
                  <a:gd name="T38" fmla="*/ 331 w 481"/>
                  <a:gd name="T39" fmla="*/ 471 h 701"/>
                  <a:gd name="T40" fmla="*/ 283 w 481"/>
                  <a:gd name="T41" fmla="*/ 634 h 701"/>
                  <a:gd name="T42" fmla="*/ 405 w 481"/>
                  <a:gd name="T43" fmla="*/ 640 h 701"/>
                  <a:gd name="T44" fmla="*/ 447 w 481"/>
                  <a:gd name="T45" fmla="*/ 492 h 701"/>
                  <a:gd name="T46" fmla="*/ 438 w 481"/>
                  <a:gd name="T47" fmla="*/ 343 h 701"/>
                  <a:gd name="T48" fmla="*/ 470 w 481"/>
                  <a:gd name="T49" fmla="*/ 182 h 701"/>
                  <a:gd name="T50" fmla="*/ 425 w 481"/>
                  <a:gd name="T51" fmla="*/ 38 h 701"/>
                  <a:gd name="T52" fmla="*/ 282 w 481"/>
                  <a:gd name="T53" fmla="*/ 105 h 701"/>
                  <a:gd name="T54" fmla="*/ 357 w 481"/>
                  <a:gd name="T55" fmla="*/ 221 h 701"/>
                  <a:gd name="T56" fmla="*/ 348 w 481"/>
                  <a:gd name="T57" fmla="*/ 144 h 701"/>
                  <a:gd name="T58" fmla="*/ 317 w 481"/>
                  <a:gd name="T59" fmla="*/ 177 h 701"/>
                  <a:gd name="T60" fmla="*/ 330 w 481"/>
                  <a:gd name="T61" fmla="*/ 43 h 701"/>
                  <a:gd name="T62" fmla="*/ 431 w 481"/>
                  <a:gd name="T63" fmla="*/ 126 h 701"/>
                  <a:gd name="T64" fmla="*/ 347 w 481"/>
                  <a:gd name="T65" fmla="*/ 244 h 701"/>
                  <a:gd name="T66" fmla="*/ 163 w 481"/>
                  <a:gd name="T67" fmla="*/ 237 h 701"/>
                  <a:gd name="T68" fmla="*/ 210 w 481"/>
                  <a:gd name="T69" fmla="*/ 210 h 701"/>
                  <a:gd name="T70" fmla="*/ 262 w 481"/>
                  <a:gd name="T71" fmla="*/ 179 h 701"/>
                  <a:gd name="T72" fmla="*/ 207 w 481"/>
                  <a:gd name="T73" fmla="*/ 106 h 701"/>
                  <a:gd name="T74" fmla="*/ 235 w 481"/>
                  <a:gd name="T75" fmla="*/ 89 h 701"/>
                  <a:gd name="T76" fmla="*/ 168 w 481"/>
                  <a:gd name="T77" fmla="*/ 150 h 701"/>
                  <a:gd name="T78" fmla="*/ 137 w 481"/>
                  <a:gd name="T79" fmla="*/ 182 h 701"/>
                  <a:gd name="T80" fmla="*/ 98 w 481"/>
                  <a:gd name="T81" fmla="*/ 183 h 701"/>
                  <a:gd name="T82" fmla="*/ 110 w 481"/>
                  <a:gd name="T83" fmla="*/ 230 h 701"/>
                  <a:gd name="T84" fmla="*/ 136 w 481"/>
                  <a:gd name="T85" fmla="*/ 237 h 701"/>
                  <a:gd name="T86" fmla="*/ 139 w 481"/>
                  <a:gd name="T87" fmla="*/ 303 h 701"/>
                  <a:gd name="T88" fmla="*/ 114 w 481"/>
                  <a:gd name="T89" fmla="*/ 301 h 701"/>
                  <a:gd name="T90" fmla="*/ 110 w 481"/>
                  <a:gd name="T91" fmla="*/ 298 h 701"/>
                  <a:gd name="T92" fmla="*/ 31 w 481"/>
                  <a:gd name="T93" fmla="*/ 292 h 701"/>
                  <a:gd name="T94" fmla="*/ 86 w 481"/>
                  <a:gd name="T95" fmla="*/ 334 h 701"/>
                  <a:gd name="T96" fmla="*/ 292 w 481"/>
                  <a:gd name="T97" fmla="*/ 286 h 701"/>
                  <a:gd name="T98" fmla="*/ 345 w 481"/>
                  <a:gd name="T99" fmla="*/ 335 h 701"/>
                  <a:gd name="T100" fmla="*/ 316 w 481"/>
                  <a:gd name="T101" fmla="*/ 402 h 701"/>
                  <a:gd name="T102" fmla="*/ 376 w 481"/>
                  <a:gd name="T103" fmla="*/ 390 h 701"/>
                  <a:gd name="T104" fmla="*/ 246 w 481"/>
                  <a:gd name="T105" fmla="*/ 386 h 701"/>
                  <a:gd name="T106" fmla="*/ 16 w 481"/>
                  <a:gd name="T107" fmla="*/ 366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1" h="701">
                    <a:moveTo>
                      <a:pt x="131" y="351"/>
                    </a:moveTo>
                    <a:cubicBezTo>
                      <a:pt x="127" y="357"/>
                      <a:pt x="113" y="377"/>
                      <a:pt x="86" y="367"/>
                    </a:cubicBezTo>
                    <a:cubicBezTo>
                      <a:pt x="86" y="367"/>
                      <a:pt x="77" y="376"/>
                      <a:pt x="68" y="375"/>
                    </a:cubicBezTo>
                    <a:cubicBezTo>
                      <a:pt x="68" y="375"/>
                      <a:pt x="58" y="364"/>
                      <a:pt x="48" y="367"/>
                    </a:cubicBezTo>
                    <a:cubicBezTo>
                      <a:pt x="38" y="370"/>
                      <a:pt x="34" y="381"/>
                      <a:pt x="32" y="384"/>
                    </a:cubicBezTo>
                    <a:cubicBezTo>
                      <a:pt x="31" y="387"/>
                      <a:pt x="28" y="398"/>
                      <a:pt x="29" y="408"/>
                    </a:cubicBezTo>
                    <a:cubicBezTo>
                      <a:pt x="29" y="408"/>
                      <a:pt x="29" y="410"/>
                      <a:pt x="31" y="409"/>
                    </a:cubicBezTo>
                    <a:cubicBezTo>
                      <a:pt x="39" y="405"/>
                      <a:pt x="45" y="404"/>
                      <a:pt x="54" y="408"/>
                    </a:cubicBezTo>
                    <a:cubicBezTo>
                      <a:pt x="57" y="409"/>
                      <a:pt x="61" y="411"/>
                      <a:pt x="64" y="415"/>
                    </a:cubicBezTo>
                    <a:cubicBezTo>
                      <a:pt x="64" y="415"/>
                      <a:pt x="75" y="426"/>
                      <a:pt x="84" y="428"/>
                    </a:cubicBezTo>
                    <a:cubicBezTo>
                      <a:pt x="93" y="431"/>
                      <a:pt x="100" y="427"/>
                      <a:pt x="103" y="425"/>
                    </a:cubicBezTo>
                    <a:cubicBezTo>
                      <a:pt x="106" y="422"/>
                      <a:pt x="112" y="415"/>
                      <a:pt x="110" y="403"/>
                    </a:cubicBezTo>
                    <a:cubicBezTo>
                      <a:pt x="107" y="391"/>
                      <a:pt x="97" y="390"/>
                      <a:pt x="94" y="391"/>
                    </a:cubicBezTo>
                    <a:cubicBezTo>
                      <a:pt x="92" y="391"/>
                      <a:pt x="88" y="393"/>
                      <a:pt x="86" y="398"/>
                    </a:cubicBezTo>
                    <a:cubicBezTo>
                      <a:pt x="83" y="404"/>
                      <a:pt x="79" y="397"/>
                      <a:pt x="83" y="394"/>
                    </a:cubicBezTo>
                    <a:cubicBezTo>
                      <a:pt x="86" y="390"/>
                      <a:pt x="88" y="388"/>
                      <a:pt x="88" y="388"/>
                    </a:cubicBezTo>
                    <a:cubicBezTo>
                      <a:pt x="97" y="382"/>
                      <a:pt x="112" y="390"/>
                      <a:pt x="114" y="400"/>
                    </a:cubicBezTo>
                    <a:cubicBezTo>
                      <a:pt x="114" y="400"/>
                      <a:pt x="116" y="412"/>
                      <a:pt x="116" y="415"/>
                    </a:cubicBezTo>
                    <a:cubicBezTo>
                      <a:pt x="116" y="415"/>
                      <a:pt x="123" y="423"/>
                      <a:pt x="129" y="423"/>
                    </a:cubicBezTo>
                    <a:cubicBezTo>
                      <a:pt x="129" y="423"/>
                      <a:pt x="135" y="424"/>
                      <a:pt x="137" y="418"/>
                    </a:cubicBezTo>
                    <a:cubicBezTo>
                      <a:pt x="137" y="418"/>
                      <a:pt x="136" y="415"/>
                      <a:pt x="136" y="412"/>
                    </a:cubicBezTo>
                    <a:cubicBezTo>
                      <a:pt x="135" y="410"/>
                      <a:pt x="134" y="402"/>
                      <a:pt x="139" y="399"/>
                    </a:cubicBezTo>
                    <a:cubicBezTo>
                      <a:pt x="139" y="399"/>
                      <a:pt x="144" y="391"/>
                      <a:pt x="156" y="392"/>
                    </a:cubicBezTo>
                    <a:cubicBezTo>
                      <a:pt x="156" y="392"/>
                      <a:pt x="170" y="394"/>
                      <a:pt x="170" y="408"/>
                    </a:cubicBezTo>
                    <a:cubicBezTo>
                      <a:pt x="170" y="420"/>
                      <a:pt x="152" y="438"/>
                      <a:pt x="157" y="432"/>
                    </a:cubicBezTo>
                    <a:cubicBezTo>
                      <a:pt x="157" y="432"/>
                      <a:pt x="147" y="441"/>
                      <a:pt x="143" y="443"/>
                    </a:cubicBezTo>
                    <a:cubicBezTo>
                      <a:pt x="139" y="446"/>
                      <a:pt x="136" y="454"/>
                      <a:pt x="136" y="465"/>
                    </a:cubicBezTo>
                    <a:cubicBezTo>
                      <a:pt x="136" y="475"/>
                      <a:pt x="137" y="486"/>
                      <a:pt x="137" y="486"/>
                    </a:cubicBezTo>
                    <a:cubicBezTo>
                      <a:pt x="137" y="486"/>
                      <a:pt x="137" y="496"/>
                      <a:pt x="126" y="497"/>
                    </a:cubicBezTo>
                    <a:cubicBezTo>
                      <a:pt x="126" y="497"/>
                      <a:pt x="118" y="497"/>
                      <a:pt x="113" y="488"/>
                    </a:cubicBezTo>
                    <a:cubicBezTo>
                      <a:pt x="113" y="488"/>
                      <a:pt x="111" y="484"/>
                      <a:pt x="111" y="478"/>
                    </a:cubicBezTo>
                    <a:cubicBezTo>
                      <a:pt x="111" y="478"/>
                      <a:pt x="113" y="473"/>
                      <a:pt x="110" y="471"/>
                    </a:cubicBezTo>
                    <a:cubicBezTo>
                      <a:pt x="106" y="470"/>
                      <a:pt x="104" y="470"/>
                      <a:pt x="100" y="473"/>
                    </a:cubicBezTo>
                    <a:cubicBezTo>
                      <a:pt x="100" y="473"/>
                      <a:pt x="94" y="478"/>
                      <a:pt x="92" y="482"/>
                    </a:cubicBezTo>
                    <a:cubicBezTo>
                      <a:pt x="92" y="482"/>
                      <a:pt x="88" y="492"/>
                      <a:pt x="90" y="500"/>
                    </a:cubicBezTo>
                    <a:cubicBezTo>
                      <a:pt x="91" y="508"/>
                      <a:pt x="99" y="512"/>
                      <a:pt x="100" y="513"/>
                    </a:cubicBezTo>
                    <a:cubicBezTo>
                      <a:pt x="98" y="516"/>
                      <a:pt x="97" y="519"/>
                      <a:pt x="97" y="521"/>
                    </a:cubicBezTo>
                    <a:cubicBezTo>
                      <a:pt x="98" y="529"/>
                      <a:pt x="108" y="534"/>
                      <a:pt x="115" y="536"/>
                    </a:cubicBezTo>
                    <a:cubicBezTo>
                      <a:pt x="119" y="537"/>
                      <a:pt x="122" y="536"/>
                      <a:pt x="126" y="535"/>
                    </a:cubicBezTo>
                    <a:cubicBezTo>
                      <a:pt x="126" y="535"/>
                      <a:pt x="135" y="531"/>
                      <a:pt x="137" y="527"/>
                    </a:cubicBezTo>
                    <a:cubicBezTo>
                      <a:pt x="137" y="527"/>
                      <a:pt x="140" y="523"/>
                      <a:pt x="137" y="519"/>
                    </a:cubicBezTo>
                    <a:cubicBezTo>
                      <a:pt x="134" y="516"/>
                      <a:pt x="136" y="514"/>
                      <a:pt x="138" y="513"/>
                    </a:cubicBezTo>
                    <a:cubicBezTo>
                      <a:pt x="138" y="513"/>
                      <a:pt x="142" y="512"/>
                      <a:pt x="143" y="518"/>
                    </a:cubicBezTo>
                    <a:cubicBezTo>
                      <a:pt x="143" y="518"/>
                      <a:pt x="145" y="522"/>
                      <a:pt x="143" y="527"/>
                    </a:cubicBezTo>
                    <a:cubicBezTo>
                      <a:pt x="143" y="527"/>
                      <a:pt x="139" y="530"/>
                      <a:pt x="142" y="534"/>
                    </a:cubicBezTo>
                    <a:cubicBezTo>
                      <a:pt x="142" y="534"/>
                      <a:pt x="155" y="553"/>
                      <a:pt x="168" y="552"/>
                    </a:cubicBezTo>
                    <a:cubicBezTo>
                      <a:pt x="168" y="552"/>
                      <a:pt x="174" y="553"/>
                      <a:pt x="171" y="561"/>
                    </a:cubicBezTo>
                    <a:cubicBezTo>
                      <a:pt x="171" y="561"/>
                      <a:pt x="167" y="576"/>
                      <a:pt x="167" y="583"/>
                    </a:cubicBezTo>
                    <a:cubicBezTo>
                      <a:pt x="168" y="591"/>
                      <a:pt x="169" y="602"/>
                      <a:pt x="178" y="612"/>
                    </a:cubicBezTo>
                    <a:cubicBezTo>
                      <a:pt x="178" y="612"/>
                      <a:pt x="189" y="625"/>
                      <a:pt x="208" y="626"/>
                    </a:cubicBezTo>
                    <a:cubicBezTo>
                      <a:pt x="208" y="626"/>
                      <a:pt x="223" y="627"/>
                      <a:pt x="235" y="612"/>
                    </a:cubicBezTo>
                    <a:cubicBezTo>
                      <a:pt x="235" y="612"/>
                      <a:pt x="246" y="602"/>
                      <a:pt x="240" y="586"/>
                    </a:cubicBezTo>
                    <a:cubicBezTo>
                      <a:pt x="240" y="586"/>
                      <a:pt x="234" y="576"/>
                      <a:pt x="223" y="584"/>
                    </a:cubicBezTo>
                    <a:cubicBezTo>
                      <a:pt x="220" y="587"/>
                      <a:pt x="219" y="590"/>
                      <a:pt x="216" y="593"/>
                    </a:cubicBezTo>
                    <a:cubicBezTo>
                      <a:pt x="213" y="597"/>
                      <a:pt x="207" y="597"/>
                      <a:pt x="203" y="594"/>
                    </a:cubicBezTo>
                    <a:cubicBezTo>
                      <a:pt x="200" y="591"/>
                      <a:pt x="198" y="588"/>
                      <a:pt x="197" y="583"/>
                    </a:cubicBezTo>
                    <a:cubicBezTo>
                      <a:pt x="197" y="580"/>
                      <a:pt x="197" y="575"/>
                      <a:pt x="200" y="570"/>
                    </a:cubicBezTo>
                    <a:cubicBezTo>
                      <a:pt x="200" y="570"/>
                      <a:pt x="208" y="560"/>
                      <a:pt x="218" y="557"/>
                    </a:cubicBezTo>
                    <a:cubicBezTo>
                      <a:pt x="218" y="557"/>
                      <a:pt x="239" y="551"/>
                      <a:pt x="244" y="544"/>
                    </a:cubicBezTo>
                    <a:cubicBezTo>
                      <a:pt x="244" y="544"/>
                      <a:pt x="259" y="532"/>
                      <a:pt x="262" y="522"/>
                    </a:cubicBezTo>
                    <a:cubicBezTo>
                      <a:pt x="262" y="522"/>
                      <a:pt x="269" y="505"/>
                      <a:pt x="265" y="491"/>
                    </a:cubicBezTo>
                    <a:cubicBezTo>
                      <a:pt x="265" y="491"/>
                      <a:pt x="261" y="473"/>
                      <a:pt x="249" y="466"/>
                    </a:cubicBezTo>
                    <a:cubicBezTo>
                      <a:pt x="249" y="466"/>
                      <a:pt x="231" y="454"/>
                      <a:pt x="217" y="462"/>
                    </a:cubicBezTo>
                    <a:cubicBezTo>
                      <a:pt x="217" y="462"/>
                      <a:pt x="204" y="465"/>
                      <a:pt x="203" y="480"/>
                    </a:cubicBezTo>
                    <a:cubicBezTo>
                      <a:pt x="203" y="480"/>
                      <a:pt x="201" y="489"/>
                      <a:pt x="210" y="492"/>
                    </a:cubicBezTo>
                    <a:cubicBezTo>
                      <a:pt x="210" y="492"/>
                      <a:pt x="215" y="492"/>
                      <a:pt x="221" y="493"/>
                    </a:cubicBezTo>
                    <a:cubicBezTo>
                      <a:pt x="221" y="493"/>
                      <a:pt x="230" y="493"/>
                      <a:pt x="230" y="505"/>
                    </a:cubicBezTo>
                    <a:cubicBezTo>
                      <a:pt x="230" y="505"/>
                      <a:pt x="228" y="523"/>
                      <a:pt x="211" y="527"/>
                    </a:cubicBezTo>
                    <a:cubicBezTo>
                      <a:pt x="211" y="527"/>
                      <a:pt x="189" y="531"/>
                      <a:pt x="172" y="512"/>
                    </a:cubicBezTo>
                    <a:cubicBezTo>
                      <a:pt x="172" y="512"/>
                      <a:pt x="159" y="501"/>
                      <a:pt x="159" y="483"/>
                    </a:cubicBezTo>
                    <a:cubicBezTo>
                      <a:pt x="157" y="452"/>
                      <a:pt x="198" y="419"/>
                      <a:pt x="228" y="423"/>
                    </a:cubicBezTo>
                    <a:cubicBezTo>
                      <a:pt x="228" y="423"/>
                      <a:pt x="241" y="424"/>
                      <a:pt x="255" y="433"/>
                    </a:cubicBezTo>
                    <a:cubicBezTo>
                      <a:pt x="255" y="433"/>
                      <a:pt x="290" y="457"/>
                      <a:pt x="299" y="459"/>
                    </a:cubicBezTo>
                    <a:cubicBezTo>
                      <a:pt x="299" y="459"/>
                      <a:pt x="320" y="466"/>
                      <a:pt x="347" y="457"/>
                    </a:cubicBezTo>
                    <a:cubicBezTo>
                      <a:pt x="347" y="457"/>
                      <a:pt x="367" y="450"/>
                      <a:pt x="378" y="439"/>
                    </a:cubicBezTo>
                    <a:cubicBezTo>
                      <a:pt x="378" y="439"/>
                      <a:pt x="404" y="443"/>
                      <a:pt x="416" y="462"/>
                    </a:cubicBezTo>
                    <a:cubicBezTo>
                      <a:pt x="416" y="462"/>
                      <a:pt x="429" y="479"/>
                      <a:pt x="428" y="504"/>
                    </a:cubicBezTo>
                    <a:cubicBezTo>
                      <a:pt x="428" y="504"/>
                      <a:pt x="445" y="526"/>
                      <a:pt x="445" y="540"/>
                    </a:cubicBezTo>
                    <a:cubicBezTo>
                      <a:pt x="445" y="540"/>
                      <a:pt x="444" y="565"/>
                      <a:pt x="431" y="575"/>
                    </a:cubicBezTo>
                    <a:cubicBezTo>
                      <a:pt x="427" y="578"/>
                      <a:pt x="404" y="597"/>
                      <a:pt x="406" y="596"/>
                    </a:cubicBezTo>
                    <a:cubicBezTo>
                      <a:pt x="407" y="594"/>
                      <a:pt x="387" y="609"/>
                      <a:pt x="380" y="630"/>
                    </a:cubicBezTo>
                    <a:cubicBezTo>
                      <a:pt x="380" y="630"/>
                      <a:pt x="375" y="643"/>
                      <a:pt x="381" y="652"/>
                    </a:cubicBezTo>
                    <a:cubicBezTo>
                      <a:pt x="381" y="652"/>
                      <a:pt x="386" y="662"/>
                      <a:pt x="372" y="666"/>
                    </a:cubicBezTo>
                    <a:cubicBezTo>
                      <a:pt x="372" y="666"/>
                      <a:pt x="348" y="673"/>
                      <a:pt x="330" y="659"/>
                    </a:cubicBezTo>
                    <a:cubicBezTo>
                      <a:pt x="330" y="659"/>
                      <a:pt x="312" y="649"/>
                      <a:pt x="308" y="622"/>
                    </a:cubicBezTo>
                    <a:cubicBezTo>
                      <a:pt x="308" y="622"/>
                      <a:pt x="308" y="606"/>
                      <a:pt x="309" y="601"/>
                    </a:cubicBezTo>
                    <a:cubicBezTo>
                      <a:pt x="309" y="601"/>
                      <a:pt x="294" y="594"/>
                      <a:pt x="292" y="568"/>
                    </a:cubicBezTo>
                    <a:cubicBezTo>
                      <a:pt x="292" y="568"/>
                      <a:pt x="291" y="550"/>
                      <a:pt x="303" y="536"/>
                    </a:cubicBezTo>
                    <a:cubicBezTo>
                      <a:pt x="303" y="536"/>
                      <a:pt x="311" y="527"/>
                      <a:pt x="317" y="524"/>
                    </a:cubicBezTo>
                    <a:cubicBezTo>
                      <a:pt x="317" y="524"/>
                      <a:pt x="320" y="511"/>
                      <a:pt x="331" y="505"/>
                    </a:cubicBezTo>
                    <a:cubicBezTo>
                      <a:pt x="331" y="505"/>
                      <a:pt x="337" y="502"/>
                      <a:pt x="353" y="505"/>
                    </a:cubicBezTo>
                    <a:cubicBezTo>
                      <a:pt x="353" y="505"/>
                      <a:pt x="368" y="507"/>
                      <a:pt x="374" y="524"/>
                    </a:cubicBezTo>
                    <a:cubicBezTo>
                      <a:pt x="374" y="524"/>
                      <a:pt x="381" y="543"/>
                      <a:pt x="363" y="544"/>
                    </a:cubicBezTo>
                    <a:cubicBezTo>
                      <a:pt x="363" y="544"/>
                      <a:pt x="350" y="546"/>
                      <a:pt x="348" y="557"/>
                    </a:cubicBezTo>
                    <a:cubicBezTo>
                      <a:pt x="348" y="557"/>
                      <a:pt x="346" y="570"/>
                      <a:pt x="356" y="579"/>
                    </a:cubicBezTo>
                    <a:cubicBezTo>
                      <a:pt x="356" y="579"/>
                      <a:pt x="364" y="586"/>
                      <a:pt x="382" y="580"/>
                    </a:cubicBezTo>
                    <a:cubicBezTo>
                      <a:pt x="382" y="580"/>
                      <a:pt x="400" y="572"/>
                      <a:pt x="402" y="549"/>
                    </a:cubicBezTo>
                    <a:cubicBezTo>
                      <a:pt x="402" y="549"/>
                      <a:pt x="401" y="530"/>
                      <a:pt x="388" y="518"/>
                    </a:cubicBezTo>
                    <a:cubicBezTo>
                      <a:pt x="388" y="518"/>
                      <a:pt x="400" y="481"/>
                      <a:pt x="357" y="481"/>
                    </a:cubicBezTo>
                    <a:cubicBezTo>
                      <a:pt x="357" y="481"/>
                      <a:pt x="344" y="471"/>
                      <a:pt x="331" y="471"/>
                    </a:cubicBezTo>
                    <a:cubicBezTo>
                      <a:pt x="331" y="471"/>
                      <a:pt x="309" y="470"/>
                      <a:pt x="303" y="484"/>
                    </a:cubicBezTo>
                    <a:cubicBezTo>
                      <a:pt x="303" y="484"/>
                      <a:pt x="292" y="496"/>
                      <a:pt x="295" y="514"/>
                    </a:cubicBezTo>
                    <a:cubicBezTo>
                      <a:pt x="295" y="514"/>
                      <a:pt x="271" y="522"/>
                      <a:pt x="267" y="558"/>
                    </a:cubicBezTo>
                    <a:cubicBezTo>
                      <a:pt x="267" y="571"/>
                      <a:pt x="271" y="588"/>
                      <a:pt x="282" y="596"/>
                    </a:cubicBezTo>
                    <a:cubicBezTo>
                      <a:pt x="282" y="596"/>
                      <a:pt x="278" y="614"/>
                      <a:pt x="283" y="634"/>
                    </a:cubicBezTo>
                    <a:cubicBezTo>
                      <a:pt x="283" y="634"/>
                      <a:pt x="292" y="664"/>
                      <a:pt x="314" y="679"/>
                    </a:cubicBezTo>
                    <a:cubicBezTo>
                      <a:pt x="314" y="679"/>
                      <a:pt x="329" y="691"/>
                      <a:pt x="348" y="694"/>
                    </a:cubicBezTo>
                    <a:cubicBezTo>
                      <a:pt x="348" y="694"/>
                      <a:pt x="372" y="701"/>
                      <a:pt x="394" y="690"/>
                    </a:cubicBezTo>
                    <a:cubicBezTo>
                      <a:pt x="394" y="690"/>
                      <a:pt x="418" y="674"/>
                      <a:pt x="425" y="664"/>
                    </a:cubicBezTo>
                    <a:cubicBezTo>
                      <a:pt x="425" y="664"/>
                      <a:pt x="404" y="655"/>
                      <a:pt x="405" y="640"/>
                    </a:cubicBezTo>
                    <a:cubicBezTo>
                      <a:pt x="405" y="640"/>
                      <a:pt x="406" y="624"/>
                      <a:pt x="424" y="612"/>
                    </a:cubicBezTo>
                    <a:cubicBezTo>
                      <a:pt x="424" y="612"/>
                      <a:pt x="445" y="600"/>
                      <a:pt x="450" y="598"/>
                    </a:cubicBezTo>
                    <a:cubicBezTo>
                      <a:pt x="450" y="598"/>
                      <a:pt x="467" y="585"/>
                      <a:pt x="471" y="568"/>
                    </a:cubicBezTo>
                    <a:cubicBezTo>
                      <a:pt x="471" y="568"/>
                      <a:pt x="481" y="548"/>
                      <a:pt x="470" y="519"/>
                    </a:cubicBezTo>
                    <a:cubicBezTo>
                      <a:pt x="470" y="519"/>
                      <a:pt x="459" y="500"/>
                      <a:pt x="447" y="492"/>
                    </a:cubicBezTo>
                    <a:cubicBezTo>
                      <a:pt x="447" y="492"/>
                      <a:pt x="449" y="460"/>
                      <a:pt x="440" y="447"/>
                    </a:cubicBezTo>
                    <a:cubicBezTo>
                      <a:pt x="440" y="447"/>
                      <a:pt x="427" y="424"/>
                      <a:pt x="404" y="415"/>
                    </a:cubicBezTo>
                    <a:cubicBezTo>
                      <a:pt x="404" y="415"/>
                      <a:pt x="397" y="411"/>
                      <a:pt x="398" y="405"/>
                    </a:cubicBezTo>
                    <a:cubicBezTo>
                      <a:pt x="398" y="405"/>
                      <a:pt x="428" y="387"/>
                      <a:pt x="438" y="356"/>
                    </a:cubicBezTo>
                    <a:cubicBezTo>
                      <a:pt x="440" y="351"/>
                      <a:pt x="440" y="348"/>
                      <a:pt x="438" y="343"/>
                    </a:cubicBezTo>
                    <a:cubicBezTo>
                      <a:pt x="425" y="314"/>
                      <a:pt x="398" y="297"/>
                      <a:pt x="398" y="297"/>
                    </a:cubicBezTo>
                    <a:cubicBezTo>
                      <a:pt x="397" y="290"/>
                      <a:pt x="404" y="287"/>
                      <a:pt x="404" y="287"/>
                    </a:cubicBezTo>
                    <a:cubicBezTo>
                      <a:pt x="427" y="277"/>
                      <a:pt x="440" y="254"/>
                      <a:pt x="440" y="254"/>
                    </a:cubicBezTo>
                    <a:cubicBezTo>
                      <a:pt x="449" y="241"/>
                      <a:pt x="447" y="209"/>
                      <a:pt x="447" y="209"/>
                    </a:cubicBezTo>
                    <a:cubicBezTo>
                      <a:pt x="459" y="201"/>
                      <a:pt x="470" y="182"/>
                      <a:pt x="470" y="182"/>
                    </a:cubicBezTo>
                    <a:cubicBezTo>
                      <a:pt x="481" y="153"/>
                      <a:pt x="471" y="133"/>
                      <a:pt x="471" y="133"/>
                    </a:cubicBezTo>
                    <a:cubicBezTo>
                      <a:pt x="467" y="116"/>
                      <a:pt x="450" y="104"/>
                      <a:pt x="450" y="104"/>
                    </a:cubicBezTo>
                    <a:cubicBezTo>
                      <a:pt x="445" y="102"/>
                      <a:pt x="424" y="89"/>
                      <a:pt x="424" y="89"/>
                    </a:cubicBezTo>
                    <a:cubicBezTo>
                      <a:pt x="406" y="77"/>
                      <a:pt x="405" y="62"/>
                      <a:pt x="405" y="62"/>
                    </a:cubicBezTo>
                    <a:cubicBezTo>
                      <a:pt x="404" y="47"/>
                      <a:pt x="425" y="38"/>
                      <a:pt x="425" y="38"/>
                    </a:cubicBezTo>
                    <a:cubicBezTo>
                      <a:pt x="418" y="27"/>
                      <a:pt x="394" y="11"/>
                      <a:pt x="394" y="11"/>
                    </a:cubicBezTo>
                    <a:cubicBezTo>
                      <a:pt x="372" y="0"/>
                      <a:pt x="348" y="7"/>
                      <a:pt x="348" y="7"/>
                    </a:cubicBezTo>
                    <a:cubicBezTo>
                      <a:pt x="329" y="10"/>
                      <a:pt x="314" y="22"/>
                      <a:pt x="314" y="22"/>
                    </a:cubicBezTo>
                    <a:cubicBezTo>
                      <a:pt x="292" y="37"/>
                      <a:pt x="283" y="68"/>
                      <a:pt x="283" y="68"/>
                    </a:cubicBezTo>
                    <a:cubicBezTo>
                      <a:pt x="278" y="88"/>
                      <a:pt x="282" y="105"/>
                      <a:pt x="282" y="105"/>
                    </a:cubicBezTo>
                    <a:cubicBezTo>
                      <a:pt x="271" y="114"/>
                      <a:pt x="267" y="130"/>
                      <a:pt x="267" y="144"/>
                    </a:cubicBezTo>
                    <a:cubicBezTo>
                      <a:pt x="271" y="179"/>
                      <a:pt x="295" y="188"/>
                      <a:pt x="295" y="188"/>
                    </a:cubicBezTo>
                    <a:cubicBezTo>
                      <a:pt x="292" y="205"/>
                      <a:pt x="303" y="218"/>
                      <a:pt x="303" y="218"/>
                    </a:cubicBezTo>
                    <a:cubicBezTo>
                      <a:pt x="309" y="232"/>
                      <a:pt x="331" y="231"/>
                      <a:pt x="331" y="231"/>
                    </a:cubicBezTo>
                    <a:cubicBezTo>
                      <a:pt x="344" y="231"/>
                      <a:pt x="357" y="221"/>
                      <a:pt x="357" y="221"/>
                    </a:cubicBezTo>
                    <a:cubicBezTo>
                      <a:pt x="400" y="220"/>
                      <a:pt x="388" y="184"/>
                      <a:pt x="388" y="184"/>
                    </a:cubicBezTo>
                    <a:cubicBezTo>
                      <a:pt x="401" y="172"/>
                      <a:pt x="402" y="152"/>
                      <a:pt x="402" y="152"/>
                    </a:cubicBezTo>
                    <a:cubicBezTo>
                      <a:pt x="400" y="129"/>
                      <a:pt x="382" y="122"/>
                      <a:pt x="382" y="122"/>
                    </a:cubicBezTo>
                    <a:cubicBezTo>
                      <a:pt x="364" y="115"/>
                      <a:pt x="356" y="123"/>
                      <a:pt x="356" y="123"/>
                    </a:cubicBezTo>
                    <a:cubicBezTo>
                      <a:pt x="346" y="131"/>
                      <a:pt x="348" y="144"/>
                      <a:pt x="348" y="144"/>
                    </a:cubicBezTo>
                    <a:cubicBezTo>
                      <a:pt x="350" y="155"/>
                      <a:pt x="363" y="157"/>
                      <a:pt x="363" y="157"/>
                    </a:cubicBezTo>
                    <a:cubicBezTo>
                      <a:pt x="381" y="159"/>
                      <a:pt x="374" y="177"/>
                      <a:pt x="374" y="177"/>
                    </a:cubicBezTo>
                    <a:cubicBezTo>
                      <a:pt x="368" y="194"/>
                      <a:pt x="353" y="196"/>
                      <a:pt x="353" y="196"/>
                    </a:cubicBezTo>
                    <a:cubicBezTo>
                      <a:pt x="337" y="200"/>
                      <a:pt x="331" y="196"/>
                      <a:pt x="331" y="196"/>
                    </a:cubicBezTo>
                    <a:cubicBezTo>
                      <a:pt x="320" y="190"/>
                      <a:pt x="317" y="177"/>
                      <a:pt x="317" y="177"/>
                    </a:cubicBezTo>
                    <a:cubicBezTo>
                      <a:pt x="311" y="175"/>
                      <a:pt x="303" y="165"/>
                      <a:pt x="303" y="165"/>
                    </a:cubicBezTo>
                    <a:cubicBezTo>
                      <a:pt x="291" y="151"/>
                      <a:pt x="292" y="133"/>
                      <a:pt x="292" y="133"/>
                    </a:cubicBezTo>
                    <a:cubicBezTo>
                      <a:pt x="294" y="107"/>
                      <a:pt x="309" y="100"/>
                      <a:pt x="309" y="100"/>
                    </a:cubicBezTo>
                    <a:cubicBezTo>
                      <a:pt x="308" y="96"/>
                      <a:pt x="308" y="79"/>
                      <a:pt x="308" y="79"/>
                    </a:cubicBezTo>
                    <a:cubicBezTo>
                      <a:pt x="312" y="52"/>
                      <a:pt x="330" y="43"/>
                      <a:pt x="330" y="43"/>
                    </a:cubicBezTo>
                    <a:cubicBezTo>
                      <a:pt x="348" y="28"/>
                      <a:pt x="372" y="36"/>
                      <a:pt x="372" y="36"/>
                    </a:cubicBezTo>
                    <a:cubicBezTo>
                      <a:pt x="386" y="39"/>
                      <a:pt x="381" y="49"/>
                      <a:pt x="381" y="49"/>
                    </a:cubicBezTo>
                    <a:cubicBezTo>
                      <a:pt x="375" y="58"/>
                      <a:pt x="380" y="71"/>
                      <a:pt x="380" y="71"/>
                    </a:cubicBezTo>
                    <a:cubicBezTo>
                      <a:pt x="387" y="92"/>
                      <a:pt x="407" y="107"/>
                      <a:pt x="406" y="106"/>
                    </a:cubicBezTo>
                    <a:cubicBezTo>
                      <a:pt x="404" y="104"/>
                      <a:pt x="427" y="123"/>
                      <a:pt x="431" y="126"/>
                    </a:cubicBezTo>
                    <a:cubicBezTo>
                      <a:pt x="444" y="136"/>
                      <a:pt x="445" y="161"/>
                      <a:pt x="445" y="161"/>
                    </a:cubicBezTo>
                    <a:cubicBezTo>
                      <a:pt x="445" y="175"/>
                      <a:pt x="428" y="197"/>
                      <a:pt x="428" y="197"/>
                    </a:cubicBezTo>
                    <a:cubicBezTo>
                      <a:pt x="429" y="223"/>
                      <a:pt x="416" y="240"/>
                      <a:pt x="416" y="240"/>
                    </a:cubicBezTo>
                    <a:cubicBezTo>
                      <a:pt x="404" y="258"/>
                      <a:pt x="378" y="262"/>
                      <a:pt x="378" y="262"/>
                    </a:cubicBezTo>
                    <a:cubicBezTo>
                      <a:pt x="367" y="251"/>
                      <a:pt x="347" y="244"/>
                      <a:pt x="347" y="244"/>
                    </a:cubicBezTo>
                    <a:cubicBezTo>
                      <a:pt x="320" y="236"/>
                      <a:pt x="299" y="243"/>
                      <a:pt x="299" y="243"/>
                    </a:cubicBezTo>
                    <a:cubicBezTo>
                      <a:pt x="290" y="245"/>
                      <a:pt x="255" y="269"/>
                      <a:pt x="255" y="269"/>
                    </a:cubicBezTo>
                    <a:cubicBezTo>
                      <a:pt x="241" y="278"/>
                      <a:pt x="230" y="278"/>
                      <a:pt x="230" y="278"/>
                    </a:cubicBezTo>
                    <a:cubicBezTo>
                      <a:pt x="220" y="279"/>
                      <a:pt x="211" y="278"/>
                      <a:pt x="203" y="274"/>
                    </a:cubicBezTo>
                    <a:cubicBezTo>
                      <a:pt x="188" y="267"/>
                      <a:pt x="169" y="253"/>
                      <a:pt x="163" y="237"/>
                    </a:cubicBezTo>
                    <a:cubicBezTo>
                      <a:pt x="158" y="221"/>
                      <a:pt x="161" y="201"/>
                      <a:pt x="172" y="190"/>
                    </a:cubicBezTo>
                    <a:cubicBezTo>
                      <a:pt x="189" y="170"/>
                      <a:pt x="211" y="175"/>
                      <a:pt x="211" y="175"/>
                    </a:cubicBezTo>
                    <a:cubicBezTo>
                      <a:pt x="228" y="179"/>
                      <a:pt x="230" y="197"/>
                      <a:pt x="230" y="197"/>
                    </a:cubicBezTo>
                    <a:cubicBezTo>
                      <a:pt x="230" y="208"/>
                      <a:pt x="221" y="209"/>
                      <a:pt x="221" y="209"/>
                    </a:cubicBezTo>
                    <a:cubicBezTo>
                      <a:pt x="215" y="209"/>
                      <a:pt x="210" y="210"/>
                      <a:pt x="210" y="210"/>
                    </a:cubicBezTo>
                    <a:cubicBezTo>
                      <a:pt x="201" y="213"/>
                      <a:pt x="203" y="221"/>
                      <a:pt x="203" y="221"/>
                    </a:cubicBezTo>
                    <a:cubicBezTo>
                      <a:pt x="204" y="236"/>
                      <a:pt x="217" y="239"/>
                      <a:pt x="217" y="239"/>
                    </a:cubicBezTo>
                    <a:cubicBezTo>
                      <a:pt x="231" y="248"/>
                      <a:pt x="249" y="236"/>
                      <a:pt x="249" y="236"/>
                    </a:cubicBezTo>
                    <a:cubicBezTo>
                      <a:pt x="261" y="228"/>
                      <a:pt x="265" y="210"/>
                      <a:pt x="265" y="210"/>
                    </a:cubicBezTo>
                    <a:cubicBezTo>
                      <a:pt x="269" y="197"/>
                      <a:pt x="262" y="179"/>
                      <a:pt x="262" y="179"/>
                    </a:cubicBezTo>
                    <a:cubicBezTo>
                      <a:pt x="259" y="170"/>
                      <a:pt x="244" y="157"/>
                      <a:pt x="244" y="157"/>
                    </a:cubicBezTo>
                    <a:cubicBezTo>
                      <a:pt x="239" y="150"/>
                      <a:pt x="218" y="144"/>
                      <a:pt x="218" y="144"/>
                    </a:cubicBezTo>
                    <a:cubicBezTo>
                      <a:pt x="208" y="142"/>
                      <a:pt x="200" y="132"/>
                      <a:pt x="200" y="132"/>
                    </a:cubicBezTo>
                    <a:cubicBezTo>
                      <a:pt x="196" y="126"/>
                      <a:pt x="197" y="121"/>
                      <a:pt x="197" y="117"/>
                    </a:cubicBezTo>
                    <a:cubicBezTo>
                      <a:pt x="199" y="113"/>
                      <a:pt x="203" y="108"/>
                      <a:pt x="207" y="106"/>
                    </a:cubicBezTo>
                    <a:cubicBezTo>
                      <a:pt x="209" y="105"/>
                      <a:pt x="211" y="105"/>
                      <a:pt x="213" y="106"/>
                    </a:cubicBezTo>
                    <a:cubicBezTo>
                      <a:pt x="217" y="107"/>
                      <a:pt x="218" y="109"/>
                      <a:pt x="219" y="112"/>
                    </a:cubicBezTo>
                    <a:cubicBezTo>
                      <a:pt x="221" y="115"/>
                      <a:pt x="223" y="117"/>
                      <a:pt x="223" y="117"/>
                    </a:cubicBezTo>
                    <a:cubicBezTo>
                      <a:pt x="234" y="126"/>
                      <a:pt x="240" y="115"/>
                      <a:pt x="240" y="115"/>
                    </a:cubicBezTo>
                    <a:cubicBezTo>
                      <a:pt x="246" y="100"/>
                      <a:pt x="235" y="89"/>
                      <a:pt x="235" y="89"/>
                    </a:cubicBezTo>
                    <a:cubicBezTo>
                      <a:pt x="223" y="75"/>
                      <a:pt x="208" y="76"/>
                      <a:pt x="208" y="76"/>
                    </a:cubicBezTo>
                    <a:cubicBezTo>
                      <a:pt x="189" y="76"/>
                      <a:pt x="178" y="89"/>
                      <a:pt x="178" y="89"/>
                    </a:cubicBezTo>
                    <a:cubicBezTo>
                      <a:pt x="169" y="99"/>
                      <a:pt x="168" y="110"/>
                      <a:pt x="167" y="118"/>
                    </a:cubicBezTo>
                    <a:cubicBezTo>
                      <a:pt x="167" y="126"/>
                      <a:pt x="171" y="141"/>
                      <a:pt x="171" y="141"/>
                    </a:cubicBezTo>
                    <a:cubicBezTo>
                      <a:pt x="174" y="149"/>
                      <a:pt x="168" y="150"/>
                      <a:pt x="168" y="150"/>
                    </a:cubicBezTo>
                    <a:cubicBezTo>
                      <a:pt x="155" y="148"/>
                      <a:pt x="142" y="168"/>
                      <a:pt x="142" y="168"/>
                    </a:cubicBezTo>
                    <a:cubicBezTo>
                      <a:pt x="139" y="171"/>
                      <a:pt x="143" y="175"/>
                      <a:pt x="143" y="175"/>
                    </a:cubicBezTo>
                    <a:cubicBezTo>
                      <a:pt x="145" y="180"/>
                      <a:pt x="143" y="184"/>
                      <a:pt x="143" y="184"/>
                    </a:cubicBezTo>
                    <a:cubicBezTo>
                      <a:pt x="142" y="190"/>
                      <a:pt x="138" y="188"/>
                      <a:pt x="138" y="188"/>
                    </a:cubicBezTo>
                    <a:cubicBezTo>
                      <a:pt x="136" y="188"/>
                      <a:pt x="134" y="186"/>
                      <a:pt x="137" y="182"/>
                    </a:cubicBezTo>
                    <a:cubicBezTo>
                      <a:pt x="140" y="178"/>
                      <a:pt x="137" y="174"/>
                      <a:pt x="137" y="174"/>
                    </a:cubicBezTo>
                    <a:cubicBezTo>
                      <a:pt x="135" y="171"/>
                      <a:pt x="126" y="166"/>
                      <a:pt x="126" y="166"/>
                    </a:cubicBezTo>
                    <a:cubicBezTo>
                      <a:pt x="122" y="165"/>
                      <a:pt x="118" y="164"/>
                      <a:pt x="113" y="165"/>
                    </a:cubicBezTo>
                    <a:cubicBezTo>
                      <a:pt x="107" y="166"/>
                      <a:pt x="103" y="170"/>
                      <a:pt x="99" y="175"/>
                    </a:cubicBezTo>
                    <a:cubicBezTo>
                      <a:pt x="97" y="178"/>
                      <a:pt x="97" y="180"/>
                      <a:pt x="98" y="183"/>
                    </a:cubicBezTo>
                    <a:cubicBezTo>
                      <a:pt x="98" y="185"/>
                      <a:pt x="99" y="187"/>
                      <a:pt x="100" y="188"/>
                    </a:cubicBezTo>
                    <a:cubicBezTo>
                      <a:pt x="99" y="189"/>
                      <a:pt x="91" y="194"/>
                      <a:pt x="90" y="202"/>
                    </a:cubicBezTo>
                    <a:cubicBezTo>
                      <a:pt x="89" y="207"/>
                      <a:pt x="89" y="213"/>
                      <a:pt x="92" y="218"/>
                    </a:cubicBezTo>
                    <a:cubicBezTo>
                      <a:pt x="93" y="222"/>
                      <a:pt x="97" y="226"/>
                      <a:pt x="100" y="229"/>
                    </a:cubicBezTo>
                    <a:cubicBezTo>
                      <a:pt x="104" y="232"/>
                      <a:pt x="106" y="232"/>
                      <a:pt x="110" y="230"/>
                    </a:cubicBezTo>
                    <a:cubicBezTo>
                      <a:pt x="113" y="228"/>
                      <a:pt x="111" y="223"/>
                      <a:pt x="111" y="223"/>
                    </a:cubicBezTo>
                    <a:cubicBezTo>
                      <a:pt x="111" y="218"/>
                      <a:pt x="113" y="213"/>
                      <a:pt x="113" y="213"/>
                    </a:cubicBezTo>
                    <a:cubicBezTo>
                      <a:pt x="118" y="204"/>
                      <a:pt x="126" y="205"/>
                      <a:pt x="126" y="205"/>
                    </a:cubicBezTo>
                    <a:cubicBezTo>
                      <a:pt x="137" y="205"/>
                      <a:pt x="137" y="215"/>
                      <a:pt x="137" y="215"/>
                    </a:cubicBezTo>
                    <a:cubicBezTo>
                      <a:pt x="137" y="215"/>
                      <a:pt x="136" y="226"/>
                      <a:pt x="136" y="237"/>
                    </a:cubicBezTo>
                    <a:cubicBezTo>
                      <a:pt x="136" y="247"/>
                      <a:pt x="139" y="256"/>
                      <a:pt x="143" y="258"/>
                    </a:cubicBezTo>
                    <a:cubicBezTo>
                      <a:pt x="147" y="261"/>
                      <a:pt x="157" y="269"/>
                      <a:pt x="157" y="269"/>
                    </a:cubicBezTo>
                    <a:cubicBezTo>
                      <a:pt x="152" y="264"/>
                      <a:pt x="170" y="281"/>
                      <a:pt x="170" y="293"/>
                    </a:cubicBezTo>
                    <a:cubicBezTo>
                      <a:pt x="170" y="307"/>
                      <a:pt x="156" y="310"/>
                      <a:pt x="156" y="310"/>
                    </a:cubicBezTo>
                    <a:cubicBezTo>
                      <a:pt x="144" y="310"/>
                      <a:pt x="139" y="303"/>
                      <a:pt x="139" y="303"/>
                    </a:cubicBezTo>
                    <a:cubicBezTo>
                      <a:pt x="134" y="299"/>
                      <a:pt x="135" y="291"/>
                      <a:pt x="136" y="289"/>
                    </a:cubicBezTo>
                    <a:cubicBezTo>
                      <a:pt x="136" y="287"/>
                      <a:pt x="137" y="283"/>
                      <a:pt x="137" y="283"/>
                    </a:cubicBezTo>
                    <a:cubicBezTo>
                      <a:pt x="135" y="277"/>
                      <a:pt x="129" y="279"/>
                      <a:pt x="129" y="279"/>
                    </a:cubicBezTo>
                    <a:cubicBezTo>
                      <a:pt x="123" y="279"/>
                      <a:pt x="116" y="286"/>
                      <a:pt x="116" y="286"/>
                    </a:cubicBezTo>
                    <a:cubicBezTo>
                      <a:pt x="116" y="290"/>
                      <a:pt x="114" y="301"/>
                      <a:pt x="114" y="301"/>
                    </a:cubicBezTo>
                    <a:cubicBezTo>
                      <a:pt x="112" y="311"/>
                      <a:pt x="97" y="320"/>
                      <a:pt x="88" y="313"/>
                    </a:cubicBezTo>
                    <a:cubicBezTo>
                      <a:pt x="88" y="313"/>
                      <a:pt x="86" y="311"/>
                      <a:pt x="83" y="308"/>
                    </a:cubicBezTo>
                    <a:cubicBezTo>
                      <a:pt x="79" y="304"/>
                      <a:pt x="83" y="298"/>
                      <a:pt x="86" y="303"/>
                    </a:cubicBezTo>
                    <a:cubicBezTo>
                      <a:pt x="88" y="308"/>
                      <a:pt x="92" y="310"/>
                      <a:pt x="94" y="311"/>
                    </a:cubicBezTo>
                    <a:cubicBezTo>
                      <a:pt x="97" y="311"/>
                      <a:pt x="107" y="310"/>
                      <a:pt x="110" y="298"/>
                    </a:cubicBezTo>
                    <a:cubicBezTo>
                      <a:pt x="112" y="286"/>
                      <a:pt x="106" y="280"/>
                      <a:pt x="103" y="277"/>
                    </a:cubicBezTo>
                    <a:cubicBezTo>
                      <a:pt x="100" y="274"/>
                      <a:pt x="93" y="271"/>
                      <a:pt x="84" y="273"/>
                    </a:cubicBezTo>
                    <a:cubicBezTo>
                      <a:pt x="75" y="275"/>
                      <a:pt x="64" y="287"/>
                      <a:pt x="64" y="287"/>
                    </a:cubicBezTo>
                    <a:cubicBezTo>
                      <a:pt x="61" y="290"/>
                      <a:pt x="57" y="293"/>
                      <a:pt x="54" y="294"/>
                    </a:cubicBezTo>
                    <a:cubicBezTo>
                      <a:pt x="45" y="298"/>
                      <a:pt x="39" y="296"/>
                      <a:pt x="31" y="292"/>
                    </a:cubicBezTo>
                    <a:cubicBezTo>
                      <a:pt x="29" y="292"/>
                      <a:pt x="29" y="294"/>
                      <a:pt x="29" y="294"/>
                    </a:cubicBezTo>
                    <a:cubicBezTo>
                      <a:pt x="28" y="304"/>
                      <a:pt x="31" y="314"/>
                      <a:pt x="32" y="317"/>
                    </a:cubicBezTo>
                    <a:cubicBezTo>
                      <a:pt x="34" y="321"/>
                      <a:pt x="38" y="331"/>
                      <a:pt x="48" y="334"/>
                    </a:cubicBezTo>
                    <a:cubicBezTo>
                      <a:pt x="58" y="337"/>
                      <a:pt x="68" y="327"/>
                      <a:pt x="68" y="327"/>
                    </a:cubicBezTo>
                    <a:cubicBezTo>
                      <a:pt x="77" y="326"/>
                      <a:pt x="86" y="334"/>
                      <a:pt x="86" y="334"/>
                    </a:cubicBezTo>
                    <a:cubicBezTo>
                      <a:pt x="113" y="324"/>
                      <a:pt x="127" y="344"/>
                      <a:pt x="131" y="351"/>
                    </a:cubicBezTo>
                    <a:close/>
                    <a:moveTo>
                      <a:pt x="401" y="333"/>
                    </a:moveTo>
                    <a:cubicBezTo>
                      <a:pt x="395" y="318"/>
                      <a:pt x="376" y="309"/>
                      <a:pt x="376" y="309"/>
                    </a:cubicBezTo>
                    <a:cubicBezTo>
                      <a:pt x="365" y="284"/>
                      <a:pt x="351" y="270"/>
                      <a:pt x="323" y="271"/>
                    </a:cubicBezTo>
                    <a:cubicBezTo>
                      <a:pt x="311" y="271"/>
                      <a:pt x="300" y="276"/>
                      <a:pt x="292" y="286"/>
                    </a:cubicBezTo>
                    <a:cubicBezTo>
                      <a:pt x="289" y="291"/>
                      <a:pt x="287" y="297"/>
                      <a:pt x="288" y="304"/>
                    </a:cubicBezTo>
                    <a:cubicBezTo>
                      <a:pt x="291" y="316"/>
                      <a:pt x="304" y="318"/>
                      <a:pt x="309" y="307"/>
                    </a:cubicBezTo>
                    <a:cubicBezTo>
                      <a:pt x="310" y="304"/>
                      <a:pt x="312" y="300"/>
                      <a:pt x="316" y="298"/>
                    </a:cubicBezTo>
                    <a:cubicBezTo>
                      <a:pt x="320" y="294"/>
                      <a:pt x="325" y="293"/>
                      <a:pt x="329" y="294"/>
                    </a:cubicBezTo>
                    <a:cubicBezTo>
                      <a:pt x="348" y="297"/>
                      <a:pt x="356" y="321"/>
                      <a:pt x="345" y="335"/>
                    </a:cubicBezTo>
                    <a:cubicBezTo>
                      <a:pt x="341" y="340"/>
                      <a:pt x="336" y="343"/>
                      <a:pt x="330" y="348"/>
                    </a:cubicBezTo>
                    <a:cubicBezTo>
                      <a:pt x="328" y="350"/>
                      <a:pt x="328" y="349"/>
                      <a:pt x="330" y="351"/>
                    </a:cubicBezTo>
                    <a:cubicBezTo>
                      <a:pt x="336" y="356"/>
                      <a:pt x="341" y="360"/>
                      <a:pt x="345" y="364"/>
                    </a:cubicBezTo>
                    <a:cubicBezTo>
                      <a:pt x="356" y="378"/>
                      <a:pt x="348" y="402"/>
                      <a:pt x="329" y="405"/>
                    </a:cubicBezTo>
                    <a:cubicBezTo>
                      <a:pt x="325" y="406"/>
                      <a:pt x="320" y="405"/>
                      <a:pt x="316" y="402"/>
                    </a:cubicBezTo>
                    <a:cubicBezTo>
                      <a:pt x="312" y="399"/>
                      <a:pt x="310" y="395"/>
                      <a:pt x="309" y="392"/>
                    </a:cubicBezTo>
                    <a:cubicBezTo>
                      <a:pt x="304" y="381"/>
                      <a:pt x="291" y="383"/>
                      <a:pt x="288" y="395"/>
                    </a:cubicBezTo>
                    <a:cubicBezTo>
                      <a:pt x="287" y="402"/>
                      <a:pt x="289" y="408"/>
                      <a:pt x="292" y="413"/>
                    </a:cubicBezTo>
                    <a:cubicBezTo>
                      <a:pt x="300" y="423"/>
                      <a:pt x="311" y="428"/>
                      <a:pt x="323" y="428"/>
                    </a:cubicBezTo>
                    <a:cubicBezTo>
                      <a:pt x="351" y="430"/>
                      <a:pt x="365" y="415"/>
                      <a:pt x="376" y="390"/>
                    </a:cubicBezTo>
                    <a:cubicBezTo>
                      <a:pt x="376" y="390"/>
                      <a:pt x="395" y="381"/>
                      <a:pt x="401" y="366"/>
                    </a:cubicBezTo>
                    <a:cubicBezTo>
                      <a:pt x="406" y="358"/>
                      <a:pt x="406" y="341"/>
                      <a:pt x="401" y="333"/>
                    </a:cubicBezTo>
                    <a:close/>
                    <a:moveTo>
                      <a:pt x="179" y="350"/>
                    </a:moveTo>
                    <a:cubicBezTo>
                      <a:pt x="179" y="350"/>
                      <a:pt x="205" y="363"/>
                      <a:pt x="215" y="386"/>
                    </a:cubicBezTo>
                    <a:cubicBezTo>
                      <a:pt x="221" y="382"/>
                      <a:pt x="240" y="382"/>
                      <a:pt x="246" y="386"/>
                    </a:cubicBezTo>
                    <a:cubicBezTo>
                      <a:pt x="256" y="363"/>
                      <a:pt x="282" y="350"/>
                      <a:pt x="282" y="350"/>
                    </a:cubicBezTo>
                    <a:cubicBezTo>
                      <a:pt x="253" y="335"/>
                      <a:pt x="246" y="315"/>
                      <a:pt x="246" y="315"/>
                    </a:cubicBezTo>
                    <a:cubicBezTo>
                      <a:pt x="242" y="317"/>
                      <a:pt x="219" y="317"/>
                      <a:pt x="215" y="315"/>
                    </a:cubicBezTo>
                    <a:cubicBezTo>
                      <a:pt x="215" y="315"/>
                      <a:pt x="208" y="335"/>
                      <a:pt x="179" y="350"/>
                    </a:cubicBezTo>
                    <a:close/>
                    <a:moveTo>
                      <a:pt x="16" y="366"/>
                    </a:moveTo>
                    <a:cubicBezTo>
                      <a:pt x="25" y="366"/>
                      <a:pt x="32" y="358"/>
                      <a:pt x="32" y="349"/>
                    </a:cubicBezTo>
                    <a:cubicBezTo>
                      <a:pt x="32" y="341"/>
                      <a:pt x="25" y="333"/>
                      <a:pt x="16" y="333"/>
                    </a:cubicBezTo>
                    <a:cubicBezTo>
                      <a:pt x="7" y="333"/>
                      <a:pt x="0" y="341"/>
                      <a:pt x="0" y="349"/>
                    </a:cubicBezTo>
                    <a:cubicBezTo>
                      <a:pt x="0" y="358"/>
                      <a:pt x="7" y="366"/>
                      <a:pt x="16" y="3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971697" y="555526"/>
                <a:ext cx="4889130" cy="558165"/>
              </a:xfrm>
              <a:prstGeom prst="rect">
                <a:avLst/>
              </a:prstGeom>
              <a:noFill/>
            </p:spPr>
            <p:txBody>
              <a:bodyPr wrap="square" lIns="68562" tIns="34281" rIns="68562" bIns="34281" rtlCol="0">
                <a:spAutoFit/>
              </a:bodyPr>
              <a:lstStyle/>
              <a:p>
                <a:r>
                  <a:rPr lang="zh-CN" altLang="en-US" sz="4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唐朝对外交流繁荣的原因</a:t>
                </a:r>
              </a:p>
            </p:txBody>
          </p:sp>
        </p:grpSp>
        <p:sp>
          <p:nvSpPr>
            <p:cNvPr id="19" name="Freeform 5"/>
            <p:cNvSpPr>
              <a:spLocks noEditPoints="1"/>
            </p:cNvSpPr>
            <p:nvPr/>
          </p:nvSpPr>
          <p:spPr bwMode="auto">
            <a:xfrm rot="10800000">
              <a:off x="5719002" y="592769"/>
              <a:ext cx="288032" cy="513242"/>
            </a:xfrm>
            <a:custGeom>
              <a:avLst/>
              <a:gdLst>
                <a:gd name="T0" fmla="*/ 32 w 481"/>
                <a:gd name="T1" fmla="*/ 384 h 701"/>
                <a:gd name="T2" fmla="*/ 84 w 481"/>
                <a:gd name="T3" fmla="*/ 428 h 701"/>
                <a:gd name="T4" fmla="*/ 83 w 481"/>
                <a:gd name="T5" fmla="*/ 394 h 701"/>
                <a:gd name="T6" fmla="*/ 137 w 481"/>
                <a:gd name="T7" fmla="*/ 418 h 701"/>
                <a:gd name="T8" fmla="*/ 157 w 481"/>
                <a:gd name="T9" fmla="*/ 432 h 701"/>
                <a:gd name="T10" fmla="*/ 113 w 481"/>
                <a:gd name="T11" fmla="*/ 488 h 701"/>
                <a:gd name="T12" fmla="*/ 90 w 481"/>
                <a:gd name="T13" fmla="*/ 500 h 701"/>
                <a:gd name="T14" fmla="*/ 137 w 481"/>
                <a:gd name="T15" fmla="*/ 527 h 701"/>
                <a:gd name="T16" fmla="*/ 142 w 481"/>
                <a:gd name="T17" fmla="*/ 534 h 701"/>
                <a:gd name="T18" fmla="*/ 208 w 481"/>
                <a:gd name="T19" fmla="*/ 626 h 701"/>
                <a:gd name="T20" fmla="*/ 203 w 481"/>
                <a:gd name="T21" fmla="*/ 594 h 701"/>
                <a:gd name="T22" fmla="*/ 262 w 481"/>
                <a:gd name="T23" fmla="*/ 522 h 701"/>
                <a:gd name="T24" fmla="*/ 210 w 481"/>
                <a:gd name="T25" fmla="*/ 492 h 701"/>
                <a:gd name="T26" fmla="*/ 159 w 481"/>
                <a:gd name="T27" fmla="*/ 483 h 701"/>
                <a:gd name="T28" fmla="*/ 378 w 481"/>
                <a:gd name="T29" fmla="*/ 439 h 701"/>
                <a:gd name="T30" fmla="*/ 406 w 481"/>
                <a:gd name="T31" fmla="*/ 596 h 701"/>
                <a:gd name="T32" fmla="*/ 308 w 481"/>
                <a:gd name="T33" fmla="*/ 622 h 701"/>
                <a:gd name="T34" fmla="*/ 331 w 481"/>
                <a:gd name="T35" fmla="*/ 505 h 701"/>
                <a:gd name="T36" fmla="*/ 356 w 481"/>
                <a:gd name="T37" fmla="*/ 579 h 701"/>
                <a:gd name="T38" fmla="*/ 331 w 481"/>
                <a:gd name="T39" fmla="*/ 471 h 701"/>
                <a:gd name="T40" fmla="*/ 283 w 481"/>
                <a:gd name="T41" fmla="*/ 634 h 701"/>
                <a:gd name="T42" fmla="*/ 405 w 481"/>
                <a:gd name="T43" fmla="*/ 640 h 701"/>
                <a:gd name="T44" fmla="*/ 447 w 481"/>
                <a:gd name="T45" fmla="*/ 492 h 701"/>
                <a:gd name="T46" fmla="*/ 438 w 481"/>
                <a:gd name="T47" fmla="*/ 343 h 701"/>
                <a:gd name="T48" fmla="*/ 470 w 481"/>
                <a:gd name="T49" fmla="*/ 182 h 701"/>
                <a:gd name="T50" fmla="*/ 425 w 481"/>
                <a:gd name="T51" fmla="*/ 38 h 701"/>
                <a:gd name="T52" fmla="*/ 282 w 481"/>
                <a:gd name="T53" fmla="*/ 105 h 701"/>
                <a:gd name="T54" fmla="*/ 357 w 481"/>
                <a:gd name="T55" fmla="*/ 221 h 701"/>
                <a:gd name="T56" fmla="*/ 348 w 481"/>
                <a:gd name="T57" fmla="*/ 144 h 701"/>
                <a:gd name="T58" fmla="*/ 317 w 481"/>
                <a:gd name="T59" fmla="*/ 177 h 701"/>
                <a:gd name="T60" fmla="*/ 330 w 481"/>
                <a:gd name="T61" fmla="*/ 43 h 701"/>
                <a:gd name="T62" fmla="*/ 431 w 481"/>
                <a:gd name="T63" fmla="*/ 126 h 701"/>
                <a:gd name="T64" fmla="*/ 347 w 481"/>
                <a:gd name="T65" fmla="*/ 244 h 701"/>
                <a:gd name="T66" fmla="*/ 163 w 481"/>
                <a:gd name="T67" fmla="*/ 237 h 701"/>
                <a:gd name="T68" fmla="*/ 210 w 481"/>
                <a:gd name="T69" fmla="*/ 210 h 701"/>
                <a:gd name="T70" fmla="*/ 262 w 481"/>
                <a:gd name="T71" fmla="*/ 179 h 701"/>
                <a:gd name="T72" fmla="*/ 207 w 481"/>
                <a:gd name="T73" fmla="*/ 106 h 701"/>
                <a:gd name="T74" fmla="*/ 235 w 481"/>
                <a:gd name="T75" fmla="*/ 89 h 701"/>
                <a:gd name="T76" fmla="*/ 168 w 481"/>
                <a:gd name="T77" fmla="*/ 150 h 701"/>
                <a:gd name="T78" fmla="*/ 137 w 481"/>
                <a:gd name="T79" fmla="*/ 182 h 701"/>
                <a:gd name="T80" fmla="*/ 98 w 481"/>
                <a:gd name="T81" fmla="*/ 183 h 701"/>
                <a:gd name="T82" fmla="*/ 110 w 481"/>
                <a:gd name="T83" fmla="*/ 230 h 701"/>
                <a:gd name="T84" fmla="*/ 136 w 481"/>
                <a:gd name="T85" fmla="*/ 237 h 701"/>
                <a:gd name="T86" fmla="*/ 139 w 481"/>
                <a:gd name="T87" fmla="*/ 303 h 701"/>
                <a:gd name="T88" fmla="*/ 114 w 481"/>
                <a:gd name="T89" fmla="*/ 301 h 701"/>
                <a:gd name="T90" fmla="*/ 110 w 481"/>
                <a:gd name="T91" fmla="*/ 298 h 701"/>
                <a:gd name="T92" fmla="*/ 31 w 481"/>
                <a:gd name="T93" fmla="*/ 292 h 701"/>
                <a:gd name="T94" fmla="*/ 86 w 481"/>
                <a:gd name="T95" fmla="*/ 334 h 701"/>
                <a:gd name="T96" fmla="*/ 292 w 481"/>
                <a:gd name="T97" fmla="*/ 286 h 701"/>
                <a:gd name="T98" fmla="*/ 345 w 481"/>
                <a:gd name="T99" fmla="*/ 335 h 701"/>
                <a:gd name="T100" fmla="*/ 316 w 481"/>
                <a:gd name="T101" fmla="*/ 402 h 701"/>
                <a:gd name="T102" fmla="*/ 376 w 481"/>
                <a:gd name="T103" fmla="*/ 390 h 701"/>
                <a:gd name="T104" fmla="*/ 246 w 481"/>
                <a:gd name="T105" fmla="*/ 386 h 701"/>
                <a:gd name="T106" fmla="*/ 16 w 481"/>
                <a:gd name="T107" fmla="*/ 366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1" h="701">
                  <a:moveTo>
                    <a:pt x="131" y="351"/>
                  </a:moveTo>
                  <a:cubicBezTo>
                    <a:pt x="127" y="357"/>
                    <a:pt x="113" y="377"/>
                    <a:pt x="86" y="367"/>
                  </a:cubicBezTo>
                  <a:cubicBezTo>
                    <a:pt x="86" y="367"/>
                    <a:pt x="77" y="376"/>
                    <a:pt x="68" y="375"/>
                  </a:cubicBezTo>
                  <a:cubicBezTo>
                    <a:pt x="68" y="375"/>
                    <a:pt x="58" y="364"/>
                    <a:pt x="48" y="367"/>
                  </a:cubicBezTo>
                  <a:cubicBezTo>
                    <a:pt x="38" y="370"/>
                    <a:pt x="34" y="381"/>
                    <a:pt x="32" y="384"/>
                  </a:cubicBezTo>
                  <a:cubicBezTo>
                    <a:pt x="31" y="387"/>
                    <a:pt x="28" y="398"/>
                    <a:pt x="29" y="408"/>
                  </a:cubicBezTo>
                  <a:cubicBezTo>
                    <a:pt x="29" y="408"/>
                    <a:pt x="29" y="410"/>
                    <a:pt x="31" y="409"/>
                  </a:cubicBezTo>
                  <a:cubicBezTo>
                    <a:pt x="39" y="405"/>
                    <a:pt x="45" y="404"/>
                    <a:pt x="54" y="408"/>
                  </a:cubicBezTo>
                  <a:cubicBezTo>
                    <a:pt x="57" y="409"/>
                    <a:pt x="61" y="411"/>
                    <a:pt x="64" y="415"/>
                  </a:cubicBezTo>
                  <a:cubicBezTo>
                    <a:pt x="64" y="415"/>
                    <a:pt x="75" y="426"/>
                    <a:pt x="84" y="428"/>
                  </a:cubicBezTo>
                  <a:cubicBezTo>
                    <a:pt x="93" y="431"/>
                    <a:pt x="100" y="427"/>
                    <a:pt x="103" y="425"/>
                  </a:cubicBezTo>
                  <a:cubicBezTo>
                    <a:pt x="106" y="422"/>
                    <a:pt x="112" y="415"/>
                    <a:pt x="110" y="403"/>
                  </a:cubicBezTo>
                  <a:cubicBezTo>
                    <a:pt x="107" y="391"/>
                    <a:pt x="97" y="390"/>
                    <a:pt x="94" y="391"/>
                  </a:cubicBezTo>
                  <a:cubicBezTo>
                    <a:pt x="92" y="391"/>
                    <a:pt x="88" y="393"/>
                    <a:pt x="86" y="398"/>
                  </a:cubicBezTo>
                  <a:cubicBezTo>
                    <a:pt x="83" y="404"/>
                    <a:pt x="79" y="397"/>
                    <a:pt x="83" y="394"/>
                  </a:cubicBezTo>
                  <a:cubicBezTo>
                    <a:pt x="86" y="390"/>
                    <a:pt x="88" y="388"/>
                    <a:pt x="88" y="388"/>
                  </a:cubicBezTo>
                  <a:cubicBezTo>
                    <a:pt x="97" y="382"/>
                    <a:pt x="112" y="390"/>
                    <a:pt x="114" y="400"/>
                  </a:cubicBezTo>
                  <a:cubicBezTo>
                    <a:pt x="114" y="400"/>
                    <a:pt x="116" y="412"/>
                    <a:pt x="116" y="415"/>
                  </a:cubicBezTo>
                  <a:cubicBezTo>
                    <a:pt x="116" y="415"/>
                    <a:pt x="123" y="423"/>
                    <a:pt x="129" y="423"/>
                  </a:cubicBezTo>
                  <a:cubicBezTo>
                    <a:pt x="129" y="423"/>
                    <a:pt x="135" y="424"/>
                    <a:pt x="137" y="418"/>
                  </a:cubicBezTo>
                  <a:cubicBezTo>
                    <a:pt x="137" y="418"/>
                    <a:pt x="136" y="415"/>
                    <a:pt x="136" y="412"/>
                  </a:cubicBezTo>
                  <a:cubicBezTo>
                    <a:pt x="135" y="410"/>
                    <a:pt x="134" y="402"/>
                    <a:pt x="139" y="399"/>
                  </a:cubicBezTo>
                  <a:cubicBezTo>
                    <a:pt x="139" y="399"/>
                    <a:pt x="144" y="391"/>
                    <a:pt x="156" y="392"/>
                  </a:cubicBezTo>
                  <a:cubicBezTo>
                    <a:pt x="156" y="392"/>
                    <a:pt x="170" y="394"/>
                    <a:pt x="170" y="408"/>
                  </a:cubicBezTo>
                  <a:cubicBezTo>
                    <a:pt x="170" y="420"/>
                    <a:pt x="152" y="438"/>
                    <a:pt x="157" y="432"/>
                  </a:cubicBezTo>
                  <a:cubicBezTo>
                    <a:pt x="157" y="432"/>
                    <a:pt x="147" y="441"/>
                    <a:pt x="143" y="443"/>
                  </a:cubicBezTo>
                  <a:cubicBezTo>
                    <a:pt x="139" y="446"/>
                    <a:pt x="136" y="454"/>
                    <a:pt x="136" y="465"/>
                  </a:cubicBezTo>
                  <a:cubicBezTo>
                    <a:pt x="136" y="475"/>
                    <a:pt x="137" y="486"/>
                    <a:pt x="137" y="486"/>
                  </a:cubicBezTo>
                  <a:cubicBezTo>
                    <a:pt x="137" y="486"/>
                    <a:pt x="137" y="496"/>
                    <a:pt x="126" y="497"/>
                  </a:cubicBezTo>
                  <a:cubicBezTo>
                    <a:pt x="126" y="497"/>
                    <a:pt x="118" y="497"/>
                    <a:pt x="113" y="488"/>
                  </a:cubicBezTo>
                  <a:cubicBezTo>
                    <a:pt x="113" y="488"/>
                    <a:pt x="111" y="484"/>
                    <a:pt x="111" y="478"/>
                  </a:cubicBezTo>
                  <a:cubicBezTo>
                    <a:pt x="111" y="478"/>
                    <a:pt x="113" y="473"/>
                    <a:pt x="110" y="471"/>
                  </a:cubicBezTo>
                  <a:cubicBezTo>
                    <a:pt x="106" y="470"/>
                    <a:pt x="104" y="470"/>
                    <a:pt x="100" y="473"/>
                  </a:cubicBezTo>
                  <a:cubicBezTo>
                    <a:pt x="100" y="473"/>
                    <a:pt x="94" y="478"/>
                    <a:pt x="92" y="482"/>
                  </a:cubicBezTo>
                  <a:cubicBezTo>
                    <a:pt x="92" y="482"/>
                    <a:pt x="88" y="492"/>
                    <a:pt x="90" y="500"/>
                  </a:cubicBezTo>
                  <a:cubicBezTo>
                    <a:pt x="91" y="508"/>
                    <a:pt x="99" y="512"/>
                    <a:pt x="100" y="513"/>
                  </a:cubicBezTo>
                  <a:cubicBezTo>
                    <a:pt x="98" y="516"/>
                    <a:pt x="97" y="519"/>
                    <a:pt x="97" y="521"/>
                  </a:cubicBezTo>
                  <a:cubicBezTo>
                    <a:pt x="98" y="529"/>
                    <a:pt x="108" y="534"/>
                    <a:pt x="115" y="536"/>
                  </a:cubicBezTo>
                  <a:cubicBezTo>
                    <a:pt x="119" y="537"/>
                    <a:pt x="122" y="536"/>
                    <a:pt x="126" y="535"/>
                  </a:cubicBezTo>
                  <a:cubicBezTo>
                    <a:pt x="126" y="535"/>
                    <a:pt x="135" y="531"/>
                    <a:pt x="137" y="527"/>
                  </a:cubicBezTo>
                  <a:cubicBezTo>
                    <a:pt x="137" y="527"/>
                    <a:pt x="140" y="523"/>
                    <a:pt x="137" y="519"/>
                  </a:cubicBezTo>
                  <a:cubicBezTo>
                    <a:pt x="134" y="516"/>
                    <a:pt x="136" y="514"/>
                    <a:pt x="138" y="513"/>
                  </a:cubicBezTo>
                  <a:cubicBezTo>
                    <a:pt x="138" y="513"/>
                    <a:pt x="142" y="512"/>
                    <a:pt x="143" y="518"/>
                  </a:cubicBezTo>
                  <a:cubicBezTo>
                    <a:pt x="143" y="518"/>
                    <a:pt x="145" y="522"/>
                    <a:pt x="143" y="527"/>
                  </a:cubicBezTo>
                  <a:cubicBezTo>
                    <a:pt x="143" y="527"/>
                    <a:pt x="139" y="530"/>
                    <a:pt x="142" y="534"/>
                  </a:cubicBezTo>
                  <a:cubicBezTo>
                    <a:pt x="142" y="534"/>
                    <a:pt x="155" y="553"/>
                    <a:pt x="168" y="552"/>
                  </a:cubicBezTo>
                  <a:cubicBezTo>
                    <a:pt x="168" y="552"/>
                    <a:pt x="174" y="553"/>
                    <a:pt x="171" y="561"/>
                  </a:cubicBezTo>
                  <a:cubicBezTo>
                    <a:pt x="171" y="561"/>
                    <a:pt x="167" y="576"/>
                    <a:pt x="167" y="583"/>
                  </a:cubicBezTo>
                  <a:cubicBezTo>
                    <a:pt x="168" y="591"/>
                    <a:pt x="169" y="602"/>
                    <a:pt x="178" y="612"/>
                  </a:cubicBezTo>
                  <a:cubicBezTo>
                    <a:pt x="178" y="612"/>
                    <a:pt x="189" y="625"/>
                    <a:pt x="208" y="626"/>
                  </a:cubicBezTo>
                  <a:cubicBezTo>
                    <a:pt x="208" y="626"/>
                    <a:pt x="223" y="627"/>
                    <a:pt x="235" y="612"/>
                  </a:cubicBezTo>
                  <a:cubicBezTo>
                    <a:pt x="235" y="612"/>
                    <a:pt x="246" y="602"/>
                    <a:pt x="240" y="586"/>
                  </a:cubicBezTo>
                  <a:cubicBezTo>
                    <a:pt x="240" y="586"/>
                    <a:pt x="234" y="576"/>
                    <a:pt x="223" y="584"/>
                  </a:cubicBezTo>
                  <a:cubicBezTo>
                    <a:pt x="220" y="587"/>
                    <a:pt x="219" y="590"/>
                    <a:pt x="216" y="593"/>
                  </a:cubicBezTo>
                  <a:cubicBezTo>
                    <a:pt x="213" y="597"/>
                    <a:pt x="207" y="597"/>
                    <a:pt x="203" y="594"/>
                  </a:cubicBezTo>
                  <a:cubicBezTo>
                    <a:pt x="200" y="591"/>
                    <a:pt x="198" y="588"/>
                    <a:pt x="197" y="583"/>
                  </a:cubicBezTo>
                  <a:cubicBezTo>
                    <a:pt x="197" y="580"/>
                    <a:pt x="197" y="575"/>
                    <a:pt x="200" y="570"/>
                  </a:cubicBezTo>
                  <a:cubicBezTo>
                    <a:pt x="200" y="570"/>
                    <a:pt x="208" y="560"/>
                    <a:pt x="218" y="557"/>
                  </a:cubicBezTo>
                  <a:cubicBezTo>
                    <a:pt x="218" y="557"/>
                    <a:pt x="239" y="551"/>
                    <a:pt x="244" y="544"/>
                  </a:cubicBezTo>
                  <a:cubicBezTo>
                    <a:pt x="244" y="544"/>
                    <a:pt x="259" y="532"/>
                    <a:pt x="262" y="522"/>
                  </a:cubicBezTo>
                  <a:cubicBezTo>
                    <a:pt x="262" y="522"/>
                    <a:pt x="269" y="505"/>
                    <a:pt x="265" y="491"/>
                  </a:cubicBezTo>
                  <a:cubicBezTo>
                    <a:pt x="265" y="491"/>
                    <a:pt x="261" y="473"/>
                    <a:pt x="249" y="466"/>
                  </a:cubicBezTo>
                  <a:cubicBezTo>
                    <a:pt x="249" y="466"/>
                    <a:pt x="231" y="454"/>
                    <a:pt x="217" y="462"/>
                  </a:cubicBezTo>
                  <a:cubicBezTo>
                    <a:pt x="217" y="462"/>
                    <a:pt x="204" y="465"/>
                    <a:pt x="203" y="480"/>
                  </a:cubicBezTo>
                  <a:cubicBezTo>
                    <a:pt x="203" y="480"/>
                    <a:pt x="201" y="489"/>
                    <a:pt x="210" y="492"/>
                  </a:cubicBezTo>
                  <a:cubicBezTo>
                    <a:pt x="210" y="492"/>
                    <a:pt x="215" y="492"/>
                    <a:pt x="221" y="493"/>
                  </a:cubicBezTo>
                  <a:cubicBezTo>
                    <a:pt x="221" y="493"/>
                    <a:pt x="230" y="493"/>
                    <a:pt x="230" y="505"/>
                  </a:cubicBezTo>
                  <a:cubicBezTo>
                    <a:pt x="230" y="505"/>
                    <a:pt x="228" y="523"/>
                    <a:pt x="211" y="527"/>
                  </a:cubicBezTo>
                  <a:cubicBezTo>
                    <a:pt x="211" y="527"/>
                    <a:pt x="189" y="531"/>
                    <a:pt x="172" y="512"/>
                  </a:cubicBezTo>
                  <a:cubicBezTo>
                    <a:pt x="172" y="512"/>
                    <a:pt x="159" y="501"/>
                    <a:pt x="159" y="483"/>
                  </a:cubicBezTo>
                  <a:cubicBezTo>
                    <a:pt x="157" y="452"/>
                    <a:pt x="198" y="419"/>
                    <a:pt x="228" y="423"/>
                  </a:cubicBezTo>
                  <a:cubicBezTo>
                    <a:pt x="228" y="423"/>
                    <a:pt x="241" y="424"/>
                    <a:pt x="255" y="433"/>
                  </a:cubicBezTo>
                  <a:cubicBezTo>
                    <a:pt x="255" y="433"/>
                    <a:pt x="290" y="457"/>
                    <a:pt x="299" y="459"/>
                  </a:cubicBezTo>
                  <a:cubicBezTo>
                    <a:pt x="299" y="459"/>
                    <a:pt x="320" y="466"/>
                    <a:pt x="347" y="457"/>
                  </a:cubicBezTo>
                  <a:cubicBezTo>
                    <a:pt x="347" y="457"/>
                    <a:pt x="367" y="450"/>
                    <a:pt x="378" y="439"/>
                  </a:cubicBezTo>
                  <a:cubicBezTo>
                    <a:pt x="378" y="439"/>
                    <a:pt x="404" y="443"/>
                    <a:pt x="416" y="462"/>
                  </a:cubicBezTo>
                  <a:cubicBezTo>
                    <a:pt x="416" y="462"/>
                    <a:pt x="429" y="479"/>
                    <a:pt x="428" y="504"/>
                  </a:cubicBezTo>
                  <a:cubicBezTo>
                    <a:pt x="428" y="504"/>
                    <a:pt x="445" y="526"/>
                    <a:pt x="445" y="540"/>
                  </a:cubicBezTo>
                  <a:cubicBezTo>
                    <a:pt x="445" y="540"/>
                    <a:pt x="444" y="565"/>
                    <a:pt x="431" y="575"/>
                  </a:cubicBezTo>
                  <a:cubicBezTo>
                    <a:pt x="427" y="578"/>
                    <a:pt x="404" y="597"/>
                    <a:pt x="406" y="596"/>
                  </a:cubicBezTo>
                  <a:cubicBezTo>
                    <a:pt x="407" y="594"/>
                    <a:pt x="387" y="609"/>
                    <a:pt x="380" y="630"/>
                  </a:cubicBezTo>
                  <a:cubicBezTo>
                    <a:pt x="380" y="630"/>
                    <a:pt x="375" y="643"/>
                    <a:pt x="381" y="652"/>
                  </a:cubicBezTo>
                  <a:cubicBezTo>
                    <a:pt x="381" y="652"/>
                    <a:pt x="386" y="662"/>
                    <a:pt x="372" y="666"/>
                  </a:cubicBezTo>
                  <a:cubicBezTo>
                    <a:pt x="372" y="666"/>
                    <a:pt x="348" y="673"/>
                    <a:pt x="330" y="659"/>
                  </a:cubicBezTo>
                  <a:cubicBezTo>
                    <a:pt x="330" y="659"/>
                    <a:pt x="312" y="649"/>
                    <a:pt x="308" y="622"/>
                  </a:cubicBezTo>
                  <a:cubicBezTo>
                    <a:pt x="308" y="622"/>
                    <a:pt x="308" y="606"/>
                    <a:pt x="309" y="601"/>
                  </a:cubicBezTo>
                  <a:cubicBezTo>
                    <a:pt x="309" y="601"/>
                    <a:pt x="294" y="594"/>
                    <a:pt x="292" y="568"/>
                  </a:cubicBezTo>
                  <a:cubicBezTo>
                    <a:pt x="292" y="568"/>
                    <a:pt x="291" y="550"/>
                    <a:pt x="303" y="536"/>
                  </a:cubicBezTo>
                  <a:cubicBezTo>
                    <a:pt x="303" y="536"/>
                    <a:pt x="311" y="527"/>
                    <a:pt x="317" y="524"/>
                  </a:cubicBezTo>
                  <a:cubicBezTo>
                    <a:pt x="317" y="524"/>
                    <a:pt x="320" y="511"/>
                    <a:pt x="331" y="505"/>
                  </a:cubicBezTo>
                  <a:cubicBezTo>
                    <a:pt x="331" y="505"/>
                    <a:pt x="337" y="502"/>
                    <a:pt x="353" y="505"/>
                  </a:cubicBezTo>
                  <a:cubicBezTo>
                    <a:pt x="353" y="505"/>
                    <a:pt x="368" y="507"/>
                    <a:pt x="374" y="524"/>
                  </a:cubicBezTo>
                  <a:cubicBezTo>
                    <a:pt x="374" y="524"/>
                    <a:pt x="381" y="543"/>
                    <a:pt x="363" y="544"/>
                  </a:cubicBezTo>
                  <a:cubicBezTo>
                    <a:pt x="363" y="544"/>
                    <a:pt x="350" y="546"/>
                    <a:pt x="348" y="557"/>
                  </a:cubicBezTo>
                  <a:cubicBezTo>
                    <a:pt x="348" y="557"/>
                    <a:pt x="346" y="570"/>
                    <a:pt x="356" y="579"/>
                  </a:cubicBezTo>
                  <a:cubicBezTo>
                    <a:pt x="356" y="579"/>
                    <a:pt x="364" y="586"/>
                    <a:pt x="382" y="580"/>
                  </a:cubicBezTo>
                  <a:cubicBezTo>
                    <a:pt x="382" y="580"/>
                    <a:pt x="400" y="572"/>
                    <a:pt x="402" y="549"/>
                  </a:cubicBezTo>
                  <a:cubicBezTo>
                    <a:pt x="402" y="549"/>
                    <a:pt x="401" y="530"/>
                    <a:pt x="388" y="518"/>
                  </a:cubicBezTo>
                  <a:cubicBezTo>
                    <a:pt x="388" y="518"/>
                    <a:pt x="400" y="481"/>
                    <a:pt x="357" y="481"/>
                  </a:cubicBezTo>
                  <a:cubicBezTo>
                    <a:pt x="357" y="481"/>
                    <a:pt x="344" y="471"/>
                    <a:pt x="331" y="471"/>
                  </a:cubicBezTo>
                  <a:cubicBezTo>
                    <a:pt x="331" y="471"/>
                    <a:pt x="309" y="470"/>
                    <a:pt x="303" y="484"/>
                  </a:cubicBezTo>
                  <a:cubicBezTo>
                    <a:pt x="303" y="484"/>
                    <a:pt x="292" y="496"/>
                    <a:pt x="295" y="514"/>
                  </a:cubicBezTo>
                  <a:cubicBezTo>
                    <a:pt x="295" y="514"/>
                    <a:pt x="271" y="522"/>
                    <a:pt x="267" y="558"/>
                  </a:cubicBezTo>
                  <a:cubicBezTo>
                    <a:pt x="267" y="571"/>
                    <a:pt x="271" y="588"/>
                    <a:pt x="282" y="596"/>
                  </a:cubicBezTo>
                  <a:cubicBezTo>
                    <a:pt x="282" y="596"/>
                    <a:pt x="278" y="614"/>
                    <a:pt x="283" y="634"/>
                  </a:cubicBezTo>
                  <a:cubicBezTo>
                    <a:pt x="283" y="634"/>
                    <a:pt x="292" y="664"/>
                    <a:pt x="314" y="679"/>
                  </a:cubicBezTo>
                  <a:cubicBezTo>
                    <a:pt x="314" y="679"/>
                    <a:pt x="329" y="691"/>
                    <a:pt x="348" y="694"/>
                  </a:cubicBezTo>
                  <a:cubicBezTo>
                    <a:pt x="348" y="694"/>
                    <a:pt x="372" y="701"/>
                    <a:pt x="394" y="690"/>
                  </a:cubicBezTo>
                  <a:cubicBezTo>
                    <a:pt x="394" y="690"/>
                    <a:pt x="418" y="674"/>
                    <a:pt x="425" y="664"/>
                  </a:cubicBezTo>
                  <a:cubicBezTo>
                    <a:pt x="425" y="664"/>
                    <a:pt x="404" y="655"/>
                    <a:pt x="405" y="640"/>
                  </a:cubicBezTo>
                  <a:cubicBezTo>
                    <a:pt x="405" y="640"/>
                    <a:pt x="406" y="624"/>
                    <a:pt x="424" y="612"/>
                  </a:cubicBezTo>
                  <a:cubicBezTo>
                    <a:pt x="424" y="612"/>
                    <a:pt x="445" y="600"/>
                    <a:pt x="450" y="598"/>
                  </a:cubicBezTo>
                  <a:cubicBezTo>
                    <a:pt x="450" y="598"/>
                    <a:pt x="467" y="585"/>
                    <a:pt x="471" y="568"/>
                  </a:cubicBezTo>
                  <a:cubicBezTo>
                    <a:pt x="471" y="568"/>
                    <a:pt x="481" y="548"/>
                    <a:pt x="470" y="519"/>
                  </a:cubicBezTo>
                  <a:cubicBezTo>
                    <a:pt x="470" y="519"/>
                    <a:pt x="459" y="500"/>
                    <a:pt x="447" y="492"/>
                  </a:cubicBezTo>
                  <a:cubicBezTo>
                    <a:pt x="447" y="492"/>
                    <a:pt x="449" y="460"/>
                    <a:pt x="440" y="447"/>
                  </a:cubicBezTo>
                  <a:cubicBezTo>
                    <a:pt x="440" y="447"/>
                    <a:pt x="427" y="424"/>
                    <a:pt x="404" y="415"/>
                  </a:cubicBezTo>
                  <a:cubicBezTo>
                    <a:pt x="404" y="415"/>
                    <a:pt x="397" y="411"/>
                    <a:pt x="398" y="405"/>
                  </a:cubicBezTo>
                  <a:cubicBezTo>
                    <a:pt x="398" y="405"/>
                    <a:pt x="428" y="387"/>
                    <a:pt x="438" y="356"/>
                  </a:cubicBezTo>
                  <a:cubicBezTo>
                    <a:pt x="440" y="351"/>
                    <a:pt x="440" y="348"/>
                    <a:pt x="438" y="343"/>
                  </a:cubicBezTo>
                  <a:cubicBezTo>
                    <a:pt x="425" y="314"/>
                    <a:pt x="398" y="297"/>
                    <a:pt x="398" y="297"/>
                  </a:cubicBezTo>
                  <a:cubicBezTo>
                    <a:pt x="397" y="290"/>
                    <a:pt x="404" y="287"/>
                    <a:pt x="404" y="287"/>
                  </a:cubicBezTo>
                  <a:cubicBezTo>
                    <a:pt x="427" y="277"/>
                    <a:pt x="440" y="254"/>
                    <a:pt x="440" y="254"/>
                  </a:cubicBezTo>
                  <a:cubicBezTo>
                    <a:pt x="449" y="241"/>
                    <a:pt x="447" y="209"/>
                    <a:pt x="447" y="209"/>
                  </a:cubicBezTo>
                  <a:cubicBezTo>
                    <a:pt x="459" y="201"/>
                    <a:pt x="470" y="182"/>
                    <a:pt x="470" y="182"/>
                  </a:cubicBezTo>
                  <a:cubicBezTo>
                    <a:pt x="481" y="153"/>
                    <a:pt x="471" y="133"/>
                    <a:pt x="471" y="133"/>
                  </a:cubicBezTo>
                  <a:cubicBezTo>
                    <a:pt x="467" y="116"/>
                    <a:pt x="450" y="104"/>
                    <a:pt x="450" y="104"/>
                  </a:cubicBezTo>
                  <a:cubicBezTo>
                    <a:pt x="445" y="102"/>
                    <a:pt x="424" y="89"/>
                    <a:pt x="424" y="89"/>
                  </a:cubicBezTo>
                  <a:cubicBezTo>
                    <a:pt x="406" y="77"/>
                    <a:pt x="405" y="62"/>
                    <a:pt x="405" y="62"/>
                  </a:cubicBezTo>
                  <a:cubicBezTo>
                    <a:pt x="404" y="47"/>
                    <a:pt x="425" y="38"/>
                    <a:pt x="425" y="38"/>
                  </a:cubicBezTo>
                  <a:cubicBezTo>
                    <a:pt x="418" y="27"/>
                    <a:pt x="394" y="11"/>
                    <a:pt x="394" y="11"/>
                  </a:cubicBezTo>
                  <a:cubicBezTo>
                    <a:pt x="372" y="0"/>
                    <a:pt x="348" y="7"/>
                    <a:pt x="348" y="7"/>
                  </a:cubicBezTo>
                  <a:cubicBezTo>
                    <a:pt x="329" y="10"/>
                    <a:pt x="314" y="22"/>
                    <a:pt x="314" y="22"/>
                  </a:cubicBezTo>
                  <a:cubicBezTo>
                    <a:pt x="292" y="37"/>
                    <a:pt x="283" y="68"/>
                    <a:pt x="283" y="68"/>
                  </a:cubicBezTo>
                  <a:cubicBezTo>
                    <a:pt x="278" y="88"/>
                    <a:pt x="282" y="105"/>
                    <a:pt x="282" y="105"/>
                  </a:cubicBezTo>
                  <a:cubicBezTo>
                    <a:pt x="271" y="114"/>
                    <a:pt x="267" y="130"/>
                    <a:pt x="267" y="144"/>
                  </a:cubicBezTo>
                  <a:cubicBezTo>
                    <a:pt x="271" y="179"/>
                    <a:pt x="295" y="188"/>
                    <a:pt x="295" y="188"/>
                  </a:cubicBezTo>
                  <a:cubicBezTo>
                    <a:pt x="292" y="205"/>
                    <a:pt x="303" y="218"/>
                    <a:pt x="303" y="218"/>
                  </a:cubicBezTo>
                  <a:cubicBezTo>
                    <a:pt x="309" y="232"/>
                    <a:pt x="331" y="231"/>
                    <a:pt x="331" y="231"/>
                  </a:cubicBezTo>
                  <a:cubicBezTo>
                    <a:pt x="344" y="231"/>
                    <a:pt x="357" y="221"/>
                    <a:pt x="357" y="221"/>
                  </a:cubicBezTo>
                  <a:cubicBezTo>
                    <a:pt x="400" y="220"/>
                    <a:pt x="388" y="184"/>
                    <a:pt x="388" y="184"/>
                  </a:cubicBezTo>
                  <a:cubicBezTo>
                    <a:pt x="401" y="172"/>
                    <a:pt x="402" y="152"/>
                    <a:pt x="402" y="152"/>
                  </a:cubicBezTo>
                  <a:cubicBezTo>
                    <a:pt x="400" y="129"/>
                    <a:pt x="382" y="122"/>
                    <a:pt x="382" y="122"/>
                  </a:cubicBezTo>
                  <a:cubicBezTo>
                    <a:pt x="364" y="115"/>
                    <a:pt x="356" y="123"/>
                    <a:pt x="356" y="123"/>
                  </a:cubicBezTo>
                  <a:cubicBezTo>
                    <a:pt x="346" y="131"/>
                    <a:pt x="348" y="144"/>
                    <a:pt x="348" y="144"/>
                  </a:cubicBezTo>
                  <a:cubicBezTo>
                    <a:pt x="350" y="155"/>
                    <a:pt x="363" y="157"/>
                    <a:pt x="363" y="157"/>
                  </a:cubicBezTo>
                  <a:cubicBezTo>
                    <a:pt x="381" y="159"/>
                    <a:pt x="374" y="177"/>
                    <a:pt x="374" y="177"/>
                  </a:cubicBezTo>
                  <a:cubicBezTo>
                    <a:pt x="368" y="194"/>
                    <a:pt x="353" y="196"/>
                    <a:pt x="353" y="196"/>
                  </a:cubicBezTo>
                  <a:cubicBezTo>
                    <a:pt x="337" y="200"/>
                    <a:pt x="331" y="196"/>
                    <a:pt x="331" y="196"/>
                  </a:cubicBezTo>
                  <a:cubicBezTo>
                    <a:pt x="320" y="190"/>
                    <a:pt x="317" y="177"/>
                    <a:pt x="317" y="177"/>
                  </a:cubicBezTo>
                  <a:cubicBezTo>
                    <a:pt x="311" y="175"/>
                    <a:pt x="303" y="165"/>
                    <a:pt x="303" y="165"/>
                  </a:cubicBezTo>
                  <a:cubicBezTo>
                    <a:pt x="291" y="151"/>
                    <a:pt x="292" y="133"/>
                    <a:pt x="292" y="133"/>
                  </a:cubicBezTo>
                  <a:cubicBezTo>
                    <a:pt x="294" y="107"/>
                    <a:pt x="309" y="100"/>
                    <a:pt x="309" y="100"/>
                  </a:cubicBezTo>
                  <a:cubicBezTo>
                    <a:pt x="308" y="96"/>
                    <a:pt x="308" y="79"/>
                    <a:pt x="308" y="79"/>
                  </a:cubicBezTo>
                  <a:cubicBezTo>
                    <a:pt x="312" y="52"/>
                    <a:pt x="330" y="43"/>
                    <a:pt x="330" y="43"/>
                  </a:cubicBezTo>
                  <a:cubicBezTo>
                    <a:pt x="348" y="28"/>
                    <a:pt x="372" y="36"/>
                    <a:pt x="372" y="36"/>
                  </a:cubicBezTo>
                  <a:cubicBezTo>
                    <a:pt x="386" y="39"/>
                    <a:pt x="381" y="49"/>
                    <a:pt x="381" y="49"/>
                  </a:cubicBezTo>
                  <a:cubicBezTo>
                    <a:pt x="375" y="58"/>
                    <a:pt x="380" y="71"/>
                    <a:pt x="380" y="71"/>
                  </a:cubicBezTo>
                  <a:cubicBezTo>
                    <a:pt x="387" y="92"/>
                    <a:pt x="407" y="107"/>
                    <a:pt x="406" y="106"/>
                  </a:cubicBezTo>
                  <a:cubicBezTo>
                    <a:pt x="404" y="104"/>
                    <a:pt x="427" y="123"/>
                    <a:pt x="431" y="126"/>
                  </a:cubicBezTo>
                  <a:cubicBezTo>
                    <a:pt x="444" y="136"/>
                    <a:pt x="445" y="161"/>
                    <a:pt x="445" y="161"/>
                  </a:cubicBezTo>
                  <a:cubicBezTo>
                    <a:pt x="445" y="175"/>
                    <a:pt x="428" y="197"/>
                    <a:pt x="428" y="197"/>
                  </a:cubicBezTo>
                  <a:cubicBezTo>
                    <a:pt x="429" y="223"/>
                    <a:pt x="416" y="240"/>
                    <a:pt x="416" y="240"/>
                  </a:cubicBezTo>
                  <a:cubicBezTo>
                    <a:pt x="404" y="258"/>
                    <a:pt x="378" y="262"/>
                    <a:pt x="378" y="262"/>
                  </a:cubicBezTo>
                  <a:cubicBezTo>
                    <a:pt x="367" y="251"/>
                    <a:pt x="347" y="244"/>
                    <a:pt x="347" y="244"/>
                  </a:cubicBezTo>
                  <a:cubicBezTo>
                    <a:pt x="320" y="236"/>
                    <a:pt x="299" y="243"/>
                    <a:pt x="299" y="243"/>
                  </a:cubicBezTo>
                  <a:cubicBezTo>
                    <a:pt x="290" y="245"/>
                    <a:pt x="255" y="269"/>
                    <a:pt x="255" y="269"/>
                  </a:cubicBezTo>
                  <a:cubicBezTo>
                    <a:pt x="241" y="278"/>
                    <a:pt x="230" y="278"/>
                    <a:pt x="230" y="278"/>
                  </a:cubicBezTo>
                  <a:cubicBezTo>
                    <a:pt x="220" y="279"/>
                    <a:pt x="211" y="278"/>
                    <a:pt x="203" y="274"/>
                  </a:cubicBezTo>
                  <a:cubicBezTo>
                    <a:pt x="188" y="267"/>
                    <a:pt x="169" y="253"/>
                    <a:pt x="163" y="237"/>
                  </a:cubicBezTo>
                  <a:cubicBezTo>
                    <a:pt x="158" y="221"/>
                    <a:pt x="161" y="201"/>
                    <a:pt x="172" y="190"/>
                  </a:cubicBezTo>
                  <a:cubicBezTo>
                    <a:pt x="189" y="170"/>
                    <a:pt x="211" y="175"/>
                    <a:pt x="211" y="175"/>
                  </a:cubicBezTo>
                  <a:cubicBezTo>
                    <a:pt x="228" y="179"/>
                    <a:pt x="230" y="197"/>
                    <a:pt x="230" y="197"/>
                  </a:cubicBezTo>
                  <a:cubicBezTo>
                    <a:pt x="230" y="208"/>
                    <a:pt x="221" y="209"/>
                    <a:pt x="221" y="209"/>
                  </a:cubicBezTo>
                  <a:cubicBezTo>
                    <a:pt x="215" y="209"/>
                    <a:pt x="210" y="210"/>
                    <a:pt x="210" y="210"/>
                  </a:cubicBezTo>
                  <a:cubicBezTo>
                    <a:pt x="201" y="213"/>
                    <a:pt x="203" y="221"/>
                    <a:pt x="203" y="221"/>
                  </a:cubicBezTo>
                  <a:cubicBezTo>
                    <a:pt x="204" y="236"/>
                    <a:pt x="217" y="239"/>
                    <a:pt x="217" y="239"/>
                  </a:cubicBezTo>
                  <a:cubicBezTo>
                    <a:pt x="231" y="248"/>
                    <a:pt x="249" y="236"/>
                    <a:pt x="249" y="236"/>
                  </a:cubicBezTo>
                  <a:cubicBezTo>
                    <a:pt x="261" y="228"/>
                    <a:pt x="265" y="210"/>
                    <a:pt x="265" y="210"/>
                  </a:cubicBezTo>
                  <a:cubicBezTo>
                    <a:pt x="269" y="197"/>
                    <a:pt x="262" y="179"/>
                    <a:pt x="262" y="179"/>
                  </a:cubicBezTo>
                  <a:cubicBezTo>
                    <a:pt x="259" y="170"/>
                    <a:pt x="244" y="157"/>
                    <a:pt x="244" y="157"/>
                  </a:cubicBezTo>
                  <a:cubicBezTo>
                    <a:pt x="239" y="150"/>
                    <a:pt x="218" y="144"/>
                    <a:pt x="218" y="144"/>
                  </a:cubicBezTo>
                  <a:cubicBezTo>
                    <a:pt x="208" y="142"/>
                    <a:pt x="200" y="132"/>
                    <a:pt x="200" y="132"/>
                  </a:cubicBezTo>
                  <a:cubicBezTo>
                    <a:pt x="196" y="126"/>
                    <a:pt x="197" y="121"/>
                    <a:pt x="197" y="117"/>
                  </a:cubicBezTo>
                  <a:cubicBezTo>
                    <a:pt x="199" y="113"/>
                    <a:pt x="203" y="108"/>
                    <a:pt x="207" y="106"/>
                  </a:cubicBezTo>
                  <a:cubicBezTo>
                    <a:pt x="209" y="105"/>
                    <a:pt x="211" y="105"/>
                    <a:pt x="213" y="106"/>
                  </a:cubicBezTo>
                  <a:cubicBezTo>
                    <a:pt x="217" y="107"/>
                    <a:pt x="218" y="109"/>
                    <a:pt x="219" y="112"/>
                  </a:cubicBezTo>
                  <a:cubicBezTo>
                    <a:pt x="221" y="115"/>
                    <a:pt x="223" y="117"/>
                    <a:pt x="223" y="117"/>
                  </a:cubicBezTo>
                  <a:cubicBezTo>
                    <a:pt x="234" y="126"/>
                    <a:pt x="240" y="115"/>
                    <a:pt x="240" y="115"/>
                  </a:cubicBezTo>
                  <a:cubicBezTo>
                    <a:pt x="246" y="100"/>
                    <a:pt x="235" y="89"/>
                    <a:pt x="235" y="89"/>
                  </a:cubicBezTo>
                  <a:cubicBezTo>
                    <a:pt x="223" y="75"/>
                    <a:pt x="208" y="76"/>
                    <a:pt x="208" y="76"/>
                  </a:cubicBezTo>
                  <a:cubicBezTo>
                    <a:pt x="189" y="76"/>
                    <a:pt x="178" y="89"/>
                    <a:pt x="178" y="89"/>
                  </a:cubicBezTo>
                  <a:cubicBezTo>
                    <a:pt x="169" y="99"/>
                    <a:pt x="168" y="110"/>
                    <a:pt x="167" y="118"/>
                  </a:cubicBezTo>
                  <a:cubicBezTo>
                    <a:pt x="167" y="126"/>
                    <a:pt x="171" y="141"/>
                    <a:pt x="171" y="141"/>
                  </a:cubicBezTo>
                  <a:cubicBezTo>
                    <a:pt x="174" y="149"/>
                    <a:pt x="168" y="150"/>
                    <a:pt x="168" y="150"/>
                  </a:cubicBezTo>
                  <a:cubicBezTo>
                    <a:pt x="155" y="148"/>
                    <a:pt x="142" y="168"/>
                    <a:pt x="142" y="168"/>
                  </a:cubicBezTo>
                  <a:cubicBezTo>
                    <a:pt x="139" y="171"/>
                    <a:pt x="143" y="175"/>
                    <a:pt x="143" y="175"/>
                  </a:cubicBezTo>
                  <a:cubicBezTo>
                    <a:pt x="145" y="180"/>
                    <a:pt x="143" y="184"/>
                    <a:pt x="143" y="184"/>
                  </a:cubicBezTo>
                  <a:cubicBezTo>
                    <a:pt x="142" y="190"/>
                    <a:pt x="138" y="188"/>
                    <a:pt x="138" y="188"/>
                  </a:cubicBezTo>
                  <a:cubicBezTo>
                    <a:pt x="136" y="188"/>
                    <a:pt x="134" y="186"/>
                    <a:pt x="137" y="182"/>
                  </a:cubicBezTo>
                  <a:cubicBezTo>
                    <a:pt x="140" y="178"/>
                    <a:pt x="137" y="174"/>
                    <a:pt x="137" y="174"/>
                  </a:cubicBezTo>
                  <a:cubicBezTo>
                    <a:pt x="135" y="171"/>
                    <a:pt x="126" y="166"/>
                    <a:pt x="126" y="166"/>
                  </a:cubicBezTo>
                  <a:cubicBezTo>
                    <a:pt x="122" y="165"/>
                    <a:pt x="118" y="164"/>
                    <a:pt x="113" y="165"/>
                  </a:cubicBezTo>
                  <a:cubicBezTo>
                    <a:pt x="107" y="166"/>
                    <a:pt x="103" y="170"/>
                    <a:pt x="99" y="175"/>
                  </a:cubicBezTo>
                  <a:cubicBezTo>
                    <a:pt x="97" y="178"/>
                    <a:pt x="97" y="180"/>
                    <a:pt x="98" y="183"/>
                  </a:cubicBezTo>
                  <a:cubicBezTo>
                    <a:pt x="98" y="185"/>
                    <a:pt x="99" y="187"/>
                    <a:pt x="100" y="188"/>
                  </a:cubicBezTo>
                  <a:cubicBezTo>
                    <a:pt x="99" y="189"/>
                    <a:pt x="91" y="194"/>
                    <a:pt x="90" y="202"/>
                  </a:cubicBezTo>
                  <a:cubicBezTo>
                    <a:pt x="89" y="207"/>
                    <a:pt x="89" y="213"/>
                    <a:pt x="92" y="218"/>
                  </a:cubicBezTo>
                  <a:cubicBezTo>
                    <a:pt x="93" y="222"/>
                    <a:pt x="97" y="226"/>
                    <a:pt x="100" y="229"/>
                  </a:cubicBezTo>
                  <a:cubicBezTo>
                    <a:pt x="104" y="232"/>
                    <a:pt x="106" y="232"/>
                    <a:pt x="110" y="230"/>
                  </a:cubicBezTo>
                  <a:cubicBezTo>
                    <a:pt x="113" y="228"/>
                    <a:pt x="111" y="223"/>
                    <a:pt x="111" y="223"/>
                  </a:cubicBezTo>
                  <a:cubicBezTo>
                    <a:pt x="111" y="218"/>
                    <a:pt x="113" y="213"/>
                    <a:pt x="113" y="213"/>
                  </a:cubicBezTo>
                  <a:cubicBezTo>
                    <a:pt x="118" y="204"/>
                    <a:pt x="126" y="205"/>
                    <a:pt x="126" y="205"/>
                  </a:cubicBezTo>
                  <a:cubicBezTo>
                    <a:pt x="137" y="205"/>
                    <a:pt x="137" y="215"/>
                    <a:pt x="137" y="215"/>
                  </a:cubicBezTo>
                  <a:cubicBezTo>
                    <a:pt x="137" y="215"/>
                    <a:pt x="136" y="226"/>
                    <a:pt x="136" y="237"/>
                  </a:cubicBezTo>
                  <a:cubicBezTo>
                    <a:pt x="136" y="247"/>
                    <a:pt x="139" y="256"/>
                    <a:pt x="143" y="258"/>
                  </a:cubicBezTo>
                  <a:cubicBezTo>
                    <a:pt x="147" y="261"/>
                    <a:pt x="157" y="269"/>
                    <a:pt x="157" y="269"/>
                  </a:cubicBezTo>
                  <a:cubicBezTo>
                    <a:pt x="152" y="264"/>
                    <a:pt x="170" y="281"/>
                    <a:pt x="170" y="293"/>
                  </a:cubicBezTo>
                  <a:cubicBezTo>
                    <a:pt x="170" y="307"/>
                    <a:pt x="156" y="310"/>
                    <a:pt x="156" y="310"/>
                  </a:cubicBezTo>
                  <a:cubicBezTo>
                    <a:pt x="144" y="310"/>
                    <a:pt x="139" y="303"/>
                    <a:pt x="139" y="303"/>
                  </a:cubicBezTo>
                  <a:cubicBezTo>
                    <a:pt x="134" y="299"/>
                    <a:pt x="135" y="291"/>
                    <a:pt x="136" y="289"/>
                  </a:cubicBezTo>
                  <a:cubicBezTo>
                    <a:pt x="136" y="287"/>
                    <a:pt x="137" y="283"/>
                    <a:pt x="137" y="283"/>
                  </a:cubicBezTo>
                  <a:cubicBezTo>
                    <a:pt x="135" y="277"/>
                    <a:pt x="129" y="279"/>
                    <a:pt x="129" y="279"/>
                  </a:cubicBezTo>
                  <a:cubicBezTo>
                    <a:pt x="123" y="279"/>
                    <a:pt x="116" y="286"/>
                    <a:pt x="116" y="286"/>
                  </a:cubicBezTo>
                  <a:cubicBezTo>
                    <a:pt x="116" y="290"/>
                    <a:pt x="114" y="301"/>
                    <a:pt x="114" y="301"/>
                  </a:cubicBezTo>
                  <a:cubicBezTo>
                    <a:pt x="112" y="311"/>
                    <a:pt x="97" y="320"/>
                    <a:pt x="88" y="313"/>
                  </a:cubicBezTo>
                  <a:cubicBezTo>
                    <a:pt x="88" y="313"/>
                    <a:pt x="86" y="311"/>
                    <a:pt x="83" y="308"/>
                  </a:cubicBezTo>
                  <a:cubicBezTo>
                    <a:pt x="79" y="304"/>
                    <a:pt x="83" y="298"/>
                    <a:pt x="86" y="303"/>
                  </a:cubicBezTo>
                  <a:cubicBezTo>
                    <a:pt x="88" y="308"/>
                    <a:pt x="92" y="310"/>
                    <a:pt x="94" y="311"/>
                  </a:cubicBezTo>
                  <a:cubicBezTo>
                    <a:pt x="97" y="311"/>
                    <a:pt x="107" y="310"/>
                    <a:pt x="110" y="298"/>
                  </a:cubicBezTo>
                  <a:cubicBezTo>
                    <a:pt x="112" y="286"/>
                    <a:pt x="106" y="280"/>
                    <a:pt x="103" y="277"/>
                  </a:cubicBezTo>
                  <a:cubicBezTo>
                    <a:pt x="100" y="274"/>
                    <a:pt x="93" y="271"/>
                    <a:pt x="84" y="273"/>
                  </a:cubicBezTo>
                  <a:cubicBezTo>
                    <a:pt x="75" y="275"/>
                    <a:pt x="64" y="287"/>
                    <a:pt x="64" y="287"/>
                  </a:cubicBezTo>
                  <a:cubicBezTo>
                    <a:pt x="61" y="290"/>
                    <a:pt x="57" y="293"/>
                    <a:pt x="54" y="294"/>
                  </a:cubicBezTo>
                  <a:cubicBezTo>
                    <a:pt x="45" y="298"/>
                    <a:pt x="39" y="296"/>
                    <a:pt x="31" y="292"/>
                  </a:cubicBezTo>
                  <a:cubicBezTo>
                    <a:pt x="29" y="292"/>
                    <a:pt x="29" y="294"/>
                    <a:pt x="29" y="294"/>
                  </a:cubicBezTo>
                  <a:cubicBezTo>
                    <a:pt x="28" y="304"/>
                    <a:pt x="31" y="314"/>
                    <a:pt x="32" y="317"/>
                  </a:cubicBezTo>
                  <a:cubicBezTo>
                    <a:pt x="34" y="321"/>
                    <a:pt x="38" y="331"/>
                    <a:pt x="48" y="334"/>
                  </a:cubicBezTo>
                  <a:cubicBezTo>
                    <a:pt x="58" y="337"/>
                    <a:pt x="68" y="327"/>
                    <a:pt x="68" y="327"/>
                  </a:cubicBezTo>
                  <a:cubicBezTo>
                    <a:pt x="77" y="326"/>
                    <a:pt x="86" y="334"/>
                    <a:pt x="86" y="334"/>
                  </a:cubicBezTo>
                  <a:cubicBezTo>
                    <a:pt x="113" y="324"/>
                    <a:pt x="127" y="344"/>
                    <a:pt x="131" y="351"/>
                  </a:cubicBezTo>
                  <a:close/>
                  <a:moveTo>
                    <a:pt x="401" y="333"/>
                  </a:moveTo>
                  <a:cubicBezTo>
                    <a:pt x="395" y="318"/>
                    <a:pt x="376" y="309"/>
                    <a:pt x="376" y="309"/>
                  </a:cubicBezTo>
                  <a:cubicBezTo>
                    <a:pt x="365" y="284"/>
                    <a:pt x="351" y="270"/>
                    <a:pt x="323" y="271"/>
                  </a:cubicBezTo>
                  <a:cubicBezTo>
                    <a:pt x="311" y="271"/>
                    <a:pt x="300" y="276"/>
                    <a:pt x="292" y="286"/>
                  </a:cubicBezTo>
                  <a:cubicBezTo>
                    <a:pt x="289" y="291"/>
                    <a:pt x="287" y="297"/>
                    <a:pt x="288" y="304"/>
                  </a:cubicBezTo>
                  <a:cubicBezTo>
                    <a:pt x="291" y="316"/>
                    <a:pt x="304" y="318"/>
                    <a:pt x="309" y="307"/>
                  </a:cubicBezTo>
                  <a:cubicBezTo>
                    <a:pt x="310" y="304"/>
                    <a:pt x="312" y="300"/>
                    <a:pt x="316" y="298"/>
                  </a:cubicBezTo>
                  <a:cubicBezTo>
                    <a:pt x="320" y="294"/>
                    <a:pt x="325" y="293"/>
                    <a:pt x="329" y="294"/>
                  </a:cubicBezTo>
                  <a:cubicBezTo>
                    <a:pt x="348" y="297"/>
                    <a:pt x="356" y="321"/>
                    <a:pt x="345" y="335"/>
                  </a:cubicBezTo>
                  <a:cubicBezTo>
                    <a:pt x="341" y="340"/>
                    <a:pt x="336" y="343"/>
                    <a:pt x="330" y="348"/>
                  </a:cubicBezTo>
                  <a:cubicBezTo>
                    <a:pt x="328" y="350"/>
                    <a:pt x="328" y="349"/>
                    <a:pt x="330" y="351"/>
                  </a:cubicBezTo>
                  <a:cubicBezTo>
                    <a:pt x="336" y="356"/>
                    <a:pt x="341" y="360"/>
                    <a:pt x="345" y="364"/>
                  </a:cubicBezTo>
                  <a:cubicBezTo>
                    <a:pt x="356" y="378"/>
                    <a:pt x="348" y="402"/>
                    <a:pt x="329" y="405"/>
                  </a:cubicBezTo>
                  <a:cubicBezTo>
                    <a:pt x="325" y="406"/>
                    <a:pt x="320" y="405"/>
                    <a:pt x="316" y="402"/>
                  </a:cubicBezTo>
                  <a:cubicBezTo>
                    <a:pt x="312" y="399"/>
                    <a:pt x="310" y="395"/>
                    <a:pt x="309" y="392"/>
                  </a:cubicBezTo>
                  <a:cubicBezTo>
                    <a:pt x="304" y="381"/>
                    <a:pt x="291" y="383"/>
                    <a:pt x="288" y="395"/>
                  </a:cubicBezTo>
                  <a:cubicBezTo>
                    <a:pt x="287" y="402"/>
                    <a:pt x="289" y="408"/>
                    <a:pt x="292" y="413"/>
                  </a:cubicBezTo>
                  <a:cubicBezTo>
                    <a:pt x="300" y="423"/>
                    <a:pt x="311" y="428"/>
                    <a:pt x="323" y="428"/>
                  </a:cubicBezTo>
                  <a:cubicBezTo>
                    <a:pt x="351" y="430"/>
                    <a:pt x="365" y="415"/>
                    <a:pt x="376" y="390"/>
                  </a:cubicBezTo>
                  <a:cubicBezTo>
                    <a:pt x="376" y="390"/>
                    <a:pt x="395" y="381"/>
                    <a:pt x="401" y="366"/>
                  </a:cubicBezTo>
                  <a:cubicBezTo>
                    <a:pt x="406" y="358"/>
                    <a:pt x="406" y="341"/>
                    <a:pt x="401" y="333"/>
                  </a:cubicBezTo>
                  <a:close/>
                  <a:moveTo>
                    <a:pt x="179" y="350"/>
                  </a:moveTo>
                  <a:cubicBezTo>
                    <a:pt x="179" y="350"/>
                    <a:pt x="205" y="363"/>
                    <a:pt x="215" y="386"/>
                  </a:cubicBezTo>
                  <a:cubicBezTo>
                    <a:pt x="221" y="382"/>
                    <a:pt x="240" y="382"/>
                    <a:pt x="246" y="386"/>
                  </a:cubicBezTo>
                  <a:cubicBezTo>
                    <a:pt x="256" y="363"/>
                    <a:pt x="282" y="350"/>
                    <a:pt x="282" y="350"/>
                  </a:cubicBezTo>
                  <a:cubicBezTo>
                    <a:pt x="253" y="335"/>
                    <a:pt x="246" y="315"/>
                    <a:pt x="246" y="315"/>
                  </a:cubicBezTo>
                  <a:cubicBezTo>
                    <a:pt x="242" y="317"/>
                    <a:pt x="219" y="317"/>
                    <a:pt x="215" y="315"/>
                  </a:cubicBezTo>
                  <a:cubicBezTo>
                    <a:pt x="215" y="315"/>
                    <a:pt x="208" y="335"/>
                    <a:pt x="179" y="350"/>
                  </a:cubicBezTo>
                  <a:close/>
                  <a:moveTo>
                    <a:pt x="16" y="366"/>
                  </a:moveTo>
                  <a:cubicBezTo>
                    <a:pt x="25" y="366"/>
                    <a:pt x="32" y="358"/>
                    <a:pt x="32" y="349"/>
                  </a:cubicBezTo>
                  <a:cubicBezTo>
                    <a:pt x="32" y="341"/>
                    <a:pt x="25" y="333"/>
                    <a:pt x="16" y="333"/>
                  </a:cubicBezTo>
                  <a:cubicBezTo>
                    <a:pt x="7" y="333"/>
                    <a:pt x="0" y="341"/>
                    <a:pt x="0" y="349"/>
                  </a:cubicBezTo>
                  <a:cubicBezTo>
                    <a:pt x="0" y="358"/>
                    <a:pt x="7" y="366"/>
                    <a:pt x="16" y="3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 bldLvl="0" animBg="1"/>
      <p:bldP spid="6" grpId="0" bldLvl="0" animBg="1"/>
      <p:bldP spid="11" grpId="0" bldLvl="0" animBg="1"/>
      <p:bldP spid="9" grpId="0" bldLvl="0" animBg="1"/>
      <p:bldP spid="10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9" y="611929"/>
            <a:ext cx="4633904" cy="46339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6357" y="1540471"/>
            <a:ext cx="424688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80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全面繁荣</a:t>
            </a:r>
          </a:p>
          <a:p>
            <a:pPr algn="l"/>
            <a:r>
              <a:rPr lang="zh-CN" altLang="en-US" sz="80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领先世界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54" y="611929"/>
            <a:ext cx="4633904" cy="4633904"/>
          </a:xfrm>
          <a:prstGeom prst="rect">
            <a:avLst/>
          </a:prstGeom>
        </p:spPr>
      </p:pic>
      <p:sp>
        <p:nvSpPr>
          <p:cNvPr id="5" name="TextBox 25"/>
          <p:cNvSpPr txBox="1"/>
          <p:nvPr/>
        </p:nvSpPr>
        <p:spPr>
          <a:xfrm>
            <a:off x="6728017" y="1537931"/>
            <a:ext cx="424688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80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开放开明</a:t>
            </a:r>
          </a:p>
          <a:p>
            <a:pPr algn="l"/>
            <a:r>
              <a:rPr lang="zh-CN" altLang="en-US" sz="80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兼容并蓄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11220" y="5245735"/>
            <a:ext cx="58388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4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唐朝文化的特点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" y="525"/>
            <a:ext cx="12188640" cy="685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9875"/>
            <a:ext cx="12281535" cy="1325245"/>
          </a:xfrm>
        </p:spPr>
        <p:txBody>
          <a:bodyPr vert="horz" wrap="square" lIns="96756" tIns="48378" rIns="96756" bIns="48378" numCol="1" rtlCol="0" anchor="ctr" anchorCtr="0" compatLnSpc="1">
            <a:noAutofit/>
          </a:bodyPr>
          <a:lstStyle/>
          <a:p>
            <a:pPr marL="0" marR="0" lvl="0" indent="0" algn="ctr" defTabSz="863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kumimoji="0" lang="zh-CN" altLang="zh-CN" sz="8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</a:br>
            <a:r>
              <a:rPr kumimoji="0" lang="zh-CN" altLang="zh-CN" sz="8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  <a:t>    </a:t>
            </a:r>
            <a: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  <a:t>我们不在同一个地方，未享同一片山川。</a:t>
            </a:r>
            <a:b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</a:br>
            <a: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  <a:t>但当我们抬头时，看到的是同一轮明月。</a:t>
            </a:r>
            <a:b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</a:br>
            <a: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方正黄草_GBK" panose="03000509000000000000" charset="-122"/>
              </a:rPr>
              <a:t>我们不见彼此，但我们心意相通。</a:t>
            </a: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u=13786389,2058336955&amp;fm=26&amp;gp=0[2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90" y="354965"/>
            <a:ext cx="10407650" cy="577151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" y="525"/>
            <a:ext cx="12188640" cy="685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22" y="976490"/>
            <a:ext cx="10515558" cy="1325364"/>
          </a:xfrm>
        </p:spPr>
        <p:txBody>
          <a:bodyPr vert="horz" wrap="square" lIns="96756" tIns="48378" rIns="96756" bIns="48378" numCol="1" rtlCol="0" anchor="ctr" anchorCtr="0" compatLnSpc="1">
            <a:noAutofit/>
          </a:bodyPr>
          <a:lstStyle/>
          <a:p>
            <a:pPr marL="0" marR="0" lvl="0" indent="0" algn="ctr" defTabSz="863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叶根友毛笔行书简体" panose="02010601030101010101" pitchFamily="2" charset="-122"/>
                <a:ea typeface="叶根友毛笔行书简体" panose="02010601030101010101" pitchFamily="2" charset="-122"/>
                <a:cs typeface="+mj-cs"/>
              </a:rPr>
            </a:br>
            <a:r>
              <a:rPr kumimoji="0" lang="zh-CN" altLang="zh-CN" sz="8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黄草_GBK" panose="03000509000000000000" charset="-122"/>
                <a:ea typeface="方正黄草_GBK" panose="03000509000000000000" charset="-122"/>
                <a:cs typeface="+mj-cs"/>
              </a:rPr>
              <a:t>山川异域，风月同天</a:t>
            </a:r>
            <a:br>
              <a:rPr kumimoji="0" lang="zh-CN" altLang="zh-CN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叶根友毛笔行书简体" panose="02010601030101010101" pitchFamily="2" charset="-122"/>
                <a:ea typeface="叶根友毛笔行书简体" panose="02010601030101010101" pitchFamily="2" charset="-122"/>
                <a:cs typeface="+mj-cs"/>
              </a:rPr>
            </a:b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叶根友毛笔行书简体" panose="02010601030101010101" pitchFamily="2" charset="-122"/>
              <a:ea typeface="叶根友毛笔行书简体" panose="02010601030101010101" pitchFamily="2" charset="-122"/>
              <a:cs typeface="+mj-cs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00330" y="3129280"/>
            <a:ext cx="12090400" cy="1325245"/>
          </a:xfrm>
          <a:prstGeom prst="rect">
            <a:avLst/>
          </a:prstGeom>
        </p:spPr>
        <p:txBody>
          <a:bodyPr vert="horz" wrap="square" lIns="96756" tIns="48378" rIns="96756" bIns="48378" numCol="1" rtlCol="0" anchor="ctr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marL="0" marR="0" lvl="0" indent="0" algn="ctr" defTabSz="863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叶根友毛笔行书简体" panose="02010601030101010101" pitchFamily="2" charset="-122"/>
                <a:ea typeface="叶根友毛笔行书简体" panose="02010601030101010101" pitchFamily="2" charset="-122"/>
                <a:cs typeface="+mj-cs"/>
              </a:rPr>
            </a:br>
            <a:r>
              <a:rPr kumimoji="0" lang="zh-CN" altLang="zh-CN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黄草_GBK" panose="03000509000000000000" charset="-122"/>
                <a:ea typeface="方正黄草_GBK" panose="03000509000000000000" charset="-122"/>
                <a:cs typeface="+mj-cs"/>
              </a:rPr>
              <a:t>但愿人长久，千里共婵娟</a:t>
            </a:r>
            <a:br>
              <a:rPr kumimoji="0" lang="zh-CN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叶根友毛笔行书简体" panose="02010601030101010101" pitchFamily="2" charset="-122"/>
                <a:ea typeface="叶根友毛笔行书简体" panose="02010601030101010101" pitchFamily="2" charset="-122"/>
                <a:cs typeface="+mj-cs"/>
              </a:rPr>
            </a:br>
            <a:endParaRPr kumimoji="0" lang="zh-CN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叶根友毛笔行书简体" panose="02010601030101010101" pitchFamily="2" charset="-122"/>
              <a:ea typeface="叶根友毛笔行书简体" panose="02010601030101010101" pitchFamily="2" charset="-122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9CA56C-41CB-4939-884D-94AA5D16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06" y="0"/>
            <a:ext cx="11943794" cy="6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5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kd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" y="932"/>
            <a:ext cx="12192000" cy="6856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标注 6"/>
          <p:cNvSpPr/>
          <p:nvPr/>
        </p:nvSpPr>
        <p:spPr>
          <a:xfrm>
            <a:off x="3122440" y="1428763"/>
            <a:ext cx="1217857" cy="651763"/>
          </a:xfrm>
          <a:prstGeom prst="wedgeRoundRectCallout">
            <a:avLst>
              <a:gd name="adj1" fmla="val -109056"/>
              <a:gd name="adj2" fmla="val -4218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96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伊朗</a:t>
            </a:r>
          </a:p>
        </p:txBody>
      </p:sp>
      <p:sp>
        <p:nvSpPr>
          <p:cNvPr id="4" name="圆角矩形标注 37"/>
          <p:cNvSpPr/>
          <p:nvPr/>
        </p:nvSpPr>
        <p:spPr>
          <a:xfrm>
            <a:off x="1506783" y="517904"/>
            <a:ext cx="2390357" cy="668561"/>
          </a:xfrm>
          <a:prstGeom prst="wedgeRoundRectCallout">
            <a:avLst>
              <a:gd name="adj1" fmla="val -63574"/>
              <a:gd name="adj2" fmla="val 76023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96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东罗马帝国</a:t>
            </a:r>
          </a:p>
          <a:p>
            <a:pPr eaLnBrk="0" hangingPunct="0"/>
            <a:endParaRPr lang="zh-CN" altLang="en-US" sz="296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圆角矩形标注 38"/>
          <p:cNvSpPr/>
          <p:nvPr/>
        </p:nvSpPr>
        <p:spPr>
          <a:xfrm>
            <a:off x="917340" y="3666181"/>
            <a:ext cx="2370200" cy="712236"/>
          </a:xfrm>
          <a:prstGeom prst="wedgeRoundRectCallout">
            <a:avLst>
              <a:gd name="adj1" fmla="val -30495"/>
              <a:gd name="adj2" fmla="val -166273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96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阿拉伯半岛</a:t>
            </a:r>
          </a:p>
        </p:txBody>
      </p:sp>
      <p:sp>
        <p:nvSpPr>
          <p:cNvPr id="6" name="圆角矩形标注 39"/>
          <p:cNvSpPr/>
          <p:nvPr/>
        </p:nvSpPr>
        <p:spPr>
          <a:xfrm>
            <a:off x="5308173" y="1703844"/>
            <a:ext cx="2091353" cy="651763"/>
          </a:xfrm>
          <a:prstGeom prst="wedgeRoundRectCallout">
            <a:avLst>
              <a:gd name="adj1" fmla="val -48273"/>
              <a:gd name="adj2" fmla="val 159102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3385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印度半岛</a:t>
            </a:r>
          </a:p>
        </p:txBody>
      </p:sp>
      <p:sp>
        <p:nvSpPr>
          <p:cNvPr id="7" name="圆角矩形标注 40"/>
          <p:cNvSpPr/>
          <p:nvPr/>
        </p:nvSpPr>
        <p:spPr>
          <a:xfrm>
            <a:off x="8531713" y="826987"/>
            <a:ext cx="1903215" cy="718955"/>
          </a:xfrm>
          <a:prstGeom prst="wedgeRoundRectCallout">
            <a:avLst>
              <a:gd name="adj1" fmla="val 63065"/>
              <a:gd name="adj2" fmla="val 68926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96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朝鲜半岛</a:t>
            </a:r>
          </a:p>
        </p:txBody>
      </p:sp>
      <p:sp>
        <p:nvSpPr>
          <p:cNvPr id="8" name="圆角矩形标注 40"/>
          <p:cNvSpPr/>
          <p:nvPr/>
        </p:nvSpPr>
        <p:spPr>
          <a:xfrm>
            <a:off x="10195657" y="2756397"/>
            <a:ext cx="1117068" cy="718955"/>
          </a:xfrm>
          <a:prstGeom prst="wedgeRoundRectCallout">
            <a:avLst>
              <a:gd name="adj1" fmla="val 79787"/>
              <a:gd name="adj2" fmla="val -102838"/>
              <a:gd name="adj3" fmla="val 16667"/>
            </a:avLst>
          </a:prstGeom>
          <a:solidFill>
            <a:srgbClr val="FFFFFF">
              <a:alpha val="83136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96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日本</a:t>
            </a:r>
          </a:p>
        </p:txBody>
      </p:sp>
      <p:sp>
        <p:nvSpPr>
          <p:cNvPr id="2" name="椭圆 1"/>
          <p:cNvSpPr/>
          <p:nvPr/>
        </p:nvSpPr>
        <p:spPr>
          <a:xfrm>
            <a:off x="9984740" y="2355215"/>
            <a:ext cx="1538605" cy="1538605"/>
          </a:xfrm>
          <a:prstGeom prst="ellips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340225" y="2659380"/>
            <a:ext cx="1538605" cy="1538605"/>
          </a:xfrm>
          <a:prstGeom prst="ellips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130F76-F660-4B39-B5AC-D1C873848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6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9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mage41.360doc.com/DownloadImg/2011/11/0415/19010465_6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8533" y="2181013"/>
            <a:ext cx="12351173" cy="26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0743" y="2732461"/>
            <a:ext cx="107492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第一篇章</a:t>
            </a:r>
            <a:endParaRPr lang="zh-CN" altLang="en-US" sz="6400" dirty="0">
              <a:ln w="9525">
                <a:solidFill>
                  <a:srgbClr val="FFCC00"/>
                </a:solidFill>
              </a:ln>
              <a:solidFill>
                <a:srgbClr val="660033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/>
            <a:r>
              <a:rPr lang="zh-CN" altLang="en-US" sz="6000" dirty="0">
                <a:ln w="9525">
                  <a:solidFill>
                    <a:srgbClr val="FFCC00"/>
                  </a:solidFill>
                </a:ln>
                <a:solidFill>
                  <a:srgbClr val="6600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唐朝文化的吸引力——遣唐使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763713" y="625475"/>
            <a:ext cx="8724900" cy="16605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日本中古之制度，人皆以为多系日本自创，然一检唐史，则知多模仿唐制。”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             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——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木宫泰彦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中日交通史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</p:txBody>
      </p:sp>
      <p:sp>
        <p:nvSpPr>
          <p:cNvPr id="13314" name="云形标注 4"/>
          <p:cNvSpPr/>
          <p:nvPr/>
        </p:nvSpPr>
        <p:spPr>
          <a:xfrm>
            <a:off x="1265985" y="3972300"/>
            <a:ext cx="8820150" cy="1435100"/>
          </a:xfrm>
          <a:prstGeom prst="cloudCallout">
            <a:avLst>
              <a:gd name="adj1" fmla="val 14991"/>
              <a:gd name="adj2" fmla="val -110944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fontAlgn="base" hangingPunct="0"/>
            <a:r>
              <a:rPr lang="en-US" altLang="zh-CN" sz="3200" b="1" strike="noStrike" noProof="1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en-US" altLang="zh-CN" sz="3400" b="1" strike="noStrike" noProof="1"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endParaRPr lang="zh-CN" altLang="en-US" sz="3400" b="1" strike="noStrike" noProof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315" name="Text Box 5"/>
          <p:cNvSpPr txBox="1"/>
          <p:nvPr/>
        </p:nvSpPr>
        <p:spPr>
          <a:xfrm>
            <a:off x="2855912" y="4331075"/>
            <a:ext cx="6480175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noProof="1">
                <a:solidFill>
                  <a:srgbClr val="99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zh-CN" altLang="en-US" sz="3200" noProof="1">
                <a:solidFill>
                  <a:schemeClr val="accent6">
                    <a:lumMod val="1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阅读材料，我们能够获取那些历史信息？</a:t>
            </a:r>
          </a:p>
        </p:txBody>
      </p:sp>
      <p:sp>
        <p:nvSpPr>
          <p:cNvPr id="6" name="Line 4"/>
          <p:cNvSpPr/>
          <p:nvPr/>
        </p:nvSpPr>
        <p:spPr>
          <a:xfrm>
            <a:off x="6196013" y="1654175"/>
            <a:ext cx="2376487" cy="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1" name="图片 2" descr="日本茶道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40463" y="1054100"/>
            <a:ext cx="4179887" cy="4967288"/>
          </a:xfrm>
          <a:ln>
            <a:solidFill>
              <a:schemeClr val="tx1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2970565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SubTitle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835b85c-4ae7-46f0-8289-fad1672680c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093719"/>
  <p:tag name="MH_LIBRARY" val="GRAPHIC"/>
  <p:tag name="MH_TYPE" val="Text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0"/>
  <p:tag name="KSO_WM_UNIT_ID" val="diagram20198140_1*i*110"/>
  <p:tag name="KSO_WM_TEMPLATE_CATEGORY" val="diagram"/>
  <p:tag name="KSO_WM_TEMPLATE_INDEX" val="20198140"/>
  <p:tag name="KSO_WM_UNIT_LAYERLEVEL" val="1"/>
  <p:tag name="KSO_WM_TAG_VERSION" val="1.0"/>
  <p:tag name="KSO_WM_BEAUTIFY_FLAG" val="#wm#"/>
  <p:tag name="KSO_WM_UNIT_ADJUSTLAYOUT_ID" val="5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198140_1*i*13"/>
  <p:tag name="KSO_WM_TEMPLATE_CATEGORY" val="diagram"/>
  <p:tag name="KSO_WM_TEMPLATE_INDEX" val="20198140"/>
  <p:tag name="KSO_WM_UNIT_LAYERLEVEL" val="1"/>
  <p:tag name="KSO_WM_TAG_VERSION" val="1.0"/>
  <p:tag name="KSO_WM_BEAUTIFY_FLAG" val="#wm#"/>
  <p:tag name="KSO_WM_UNIT_ADJUSTLAYOUT_ID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1-1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8140_1*f*1"/>
  <p:tag name="KSO_WM_TEMPLATE_CATEGORY" val="diagram"/>
  <p:tag name="KSO_WM_TEMPLATE_INDEX" val="20198140"/>
  <p:tag name="KSO_WM_UNIT_LAYERLEVEL" val="1"/>
  <p:tag name="KSO_WM_TAG_VERSION" val="1.0"/>
  <p:tag name="KSO_WM_BEAUTIFY_FLAG" val="#wm#"/>
  <p:tag name="KSO_WM_UNIT_PRESET_TEXT" val="点击此处添加正文，文字是您思想的提炼，请言简意赅的阐述观点。"/>
  <p:tag name="KSO_WM_UNIT_ADJUSTLAYOUT_ID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4c3fedb-8f6a-4d4e-97b4-0dcb9181ec7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4c3fedb-8f6a-4d4e-97b4-0dcb9181ec7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14153230"/>
  <p:tag name="MH_LIBRARY" val="GRAPHIC"/>
  <p:tag name="MH_TYPE" val="Other"/>
  <p:tag name="MH_ORDER" val="11"/>
</p:tagLst>
</file>

<file path=ppt/theme/theme1.xml><?xml version="1.0" encoding="utf-8"?>
<a:theme xmlns:a="http://schemas.openxmlformats.org/drawingml/2006/main" name="千图网海量PPT模板www.58pic.com   ​​">
  <a:themeElements>
    <a:clrScheme name="自定义 276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D3F35"/>
      </a:accent1>
      <a:accent2>
        <a:srgbClr val="BD3F35"/>
      </a:accent2>
      <a:accent3>
        <a:srgbClr val="BD3F35"/>
      </a:accent3>
      <a:accent4>
        <a:srgbClr val="BD3F35"/>
      </a:accent4>
      <a:accent5>
        <a:srgbClr val="BD3F35"/>
      </a:accent5>
      <a:accent6>
        <a:srgbClr val="BD3F35"/>
      </a:accent6>
      <a:hlink>
        <a:srgbClr val="BD3F35"/>
      </a:hlink>
      <a:folHlink>
        <a:srgbClr val="BD3F35"/>
      </a:folHlink>
    </a:clrScheme>
    <a:fontScheme name="xegokdne">
      <a:majorFont>
        <a:latin typeface="zihun58hao-chuangzhonghei"/>
        <a:ea typeface="zihun58hao-chuangzhonghei"/>
        <a:cs typeface=""/>
      </a:majorFont>
      <a:minorFont>
        <a:latin typeface="zihun58hao-chuangzhonghei"/>
        <a:ea typeface="zihun58hao-chuangzhong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1657</Words>
  <Application>Microsoft Office PowerPoint</Application>
  <PresentationFormat>宽屏</PresentationFormat>
  <Paragraphs>179</Paragraphs>
  <Slides>44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44</vt:i4>
      </vt:variant>
    </vt:vector>
  </HeadingPairs>
  <TitlesOfParts>
    <vt:vector size="64" baseType="lpstr">
      <vt:lpstr>zihun58hao-chuangzhonghei</vt:lpstr>
      <vt:lpstr>等线</vt:lpstr>
      <vt:lpstr>方正粗黑宋简体</vt:lpstr>
      <vt:lpstr>方正黄草_GBK</vt:lpstr>
      <vt:lpstr>汉仪尚巍手书W</vt:lpstr>
      <vt:lpstr>黑体</vt:lpstr>
      <vt:lpstr>华文中宋</vt:lpstr>
      <vt:lpstr>楷体</vt:lpstr>
      <vt:lpstr>隶书</vt:lpstr>
      <vt:lpstr>宋体</vt:lpstr>
      <vt:lpstr>微软雅黑</vt:lpstr>
      <vt:lpstr>叶根友毛笔行书简体</vt:lpstr>
      <vt:lpstr>Arial</vt:lpstr>
      <vt:lpstr>Calibri</vt:lpstr>
      <vt:lpstr>Calibri Light</vt:lpstr>
      <vt:lpstr>Tahoma</vt:lpstr>
      <vt:lpstr>Wingdings</vt:lpstr>
      <vt:lpstr>千图网海量PPT模板www.58pic.com   ​​</vt:lpstr>
      <vt:lpstr>9_自定义设计方案</vt:lpstr>
      <vt:lpstr>8_自定义设计方案</vt:lpstr>
      <vt:lpstr>PowerPoint 演示文稿</vt:lpstr>
      <vt:lpstr>PowerPoint 演示文稿</vt:lpstr>
      <vt:lpstr>      日本汉语水平考试事务所捐赠给湖北20000个口罩和一批红外体温计，物资外包装的标签上写着八个字：“山川异域，风月同天”</vt:lpstr>
      <vt:lpstr> 山川异域，风月同天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我们不在同一个地方，未享同一片山川。 但当我们抬头时，看到的是同一轮明月。 我们不见彼此，但我们心意相通。</vt:lpstr>
      <vt:lpstr>PowerPoint 演示文稿</vt:lpstr>
      <vt:lpstr> 山川异域，风月同天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92</dc:title>
  <dc:creator>asus</dc:creator>
  <cp:lastModifiedBy>21338267@qq.com</cp:lastModifiedBy>
  <cp:revision>126</cp:revision>
  <dcterms:created xsi:type="dcterms:W3CDTF">2018-04-10T04:31:00Z</dcterms:created>
  <dcterms:modified xsi:type="dcterms:W3CDTF">2020-03-08T06:40:01Z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